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09"/>
  </p:notesMasterIdLst>
  <p:sldIdLst>
    <p:sldId id="256" r:id="rId3"/>
    <p:sldId id="263" r:id="rId4"/>
    <p:sldId id="257" r:id="rId5"/>
    <p:sldId id="387" r:id="rId6"/>
    <p:sldId id="388" r:id="rId7"/>
    <p:sldId id="389" r:id="rId8"/>
    <p:sldId id="390" r:id="rId9"/>
    <p:sldId id="268" r:id="rId10"/>
    <p:sldId id="269" r:id="rId11"/>
    <p:sldId id="270" r:id="rId12"/>
    <p:sldId id="272" r:id="rId13"/>
    <p:sldId id="391" r:id="rId14"/>
    <p:sldId id="275" r:id="rId15"/>
    <p:sldId id="276" r:id="rId16"/>
    <p:sldId id="277" r:id="rId17"/>
    <p:sldId id="377" r:id="rId18"/>
    <p:sldId id="279" r:id="rId19"/>
    <p:sldId id="281" r:id="rId20"/>
    <p:sldId id="282" r:id="rId21"/>
    <p:sldId id="288" r:id="rId22"/>
    <p:sldId id="290" r:id="rId23"/>
    <p:sldId id="382" r:id="rId24"/>
    <p:sldId id="291" r:id="rId25"/>
    <p:sldId id="283" r:id="rId26"/>
    <p:sldId id="284" r:id="rId27"/>
    <p:sldId id="285" r:id="rId28"/>
    <p:sldId id="286" r:id="rId29"/>
    <p:sldId id="287" r:id="rId30"/>
    <p:sldId id="355" r:id="rId31"/>
    <p:sldId id="356" r:id="rId32"/>
    <p:sldId id="296" r:id="rId33"/>
    <p:sldId id="297" r:id="rId34"/>
    <p:sldId id="298" r:id="rId35"/>
    <p:sldId id="299" r:id="rId36"/>
    <p:sldId id="300" r:id="rId37"/>
    <p:sldId id="326" r:id="rId38"/>
    <p:sldId id="301" r:id="rId39"/>
    <p:sldId id="302" r:id="rId40"/>
    <p:sldId id="303" r:id="rId41"/>
    <p:sldId id="304" r:id="rId42"/>
    <p:sldId id="358" r:id="rId43"/>
    <p:sldId id="359" r:id="rId44"/>
    <p:sldId id="360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7" r:id="rId57"/>
    <p:sldId id="318" r:id="rId58"/>
    <p:sldId id="320" r:id="rId59"/>
    <p:sldId id="321" r:id="rId60"/>
    <p:sldId id="323" r:id="rId61"/>
    <p:sldId id="324" r:id="rId62"/>
    <p:sldId id="346" r:id="rId63"/>
    <p:sldId id="335" r:id="rId64"/>
    <p:sldId id="336" r:id="rId65"/>
    <p:sldId id="337" r:id="rId66"/>
    <p:sldId id="384" r:id="rId67"/>
    <p:sldId id="338" r:id="rId68"/>
    <p:sldId id="339" r:id="rId69"/>
    <p:sldId id="362" r:id="rId70"/>
    <p:sldId id="361" r:id="rId71"/>
    <p:sldId id="331" r:id="rId72"/>
    <p:sldId id="383" r:id="rId73"/>
    <p:sldId id="332" r:id="rId74"/>
    <p:sldId id="333" r:id="rId75"/>
    <p:sldId id="322" r:id="rId76"/>
    <p:sldId id="259" r:id="rId77"/>
    <p:sldId id="260" r:id="rId78"/>
    <p:sldId id="261" r:id="rId79"/>
    <p:sldId id="385" r:id="rId80"/>
    <p:sldId id="347" r:id="rId81"/>
    <p:sldId id="348" r:id="rId82"/>
    <p:sldId id="349" r:id="rId83"/>
    <p:sldId id="372" r:id="rId84"/>
    <p:sldId id="363" r:id="rId85"/>
    <p:sldId id="373" r:id="rId86"/>
    <p:sldId id="350" r:id="rId87"/>
    <p:sldId id="374" r:id="rId88"/>
    <p:sldId id="375" r:id="rId89"/>
    <p:sldId id="392" r:id="rId90"/>
    <p:sldId id="364" r:id="rId91"/>
    <p:sldId id="379" r:id="rId92"/>
    <p:sldId id="380" r:id="rId93"/>
    <p:sldId id="365" r:id="rId94"/>
    <p:sldId id="366" r:id="rId95"/>
    <p:sldId id="378" r:id="rId96"/>
    <p:sldId id="367" r:id="rId97"/>
    <p:sldId id="368" r:id="rId98"/>
    <p:sldId id="369" r:id="rId99"/>
    <p:sldId id="393" r:id="rId100"/>
    <p:sldId id="394" r:id="rId101"/>
    <p:sldId id="351" r:id="rId102"/>
    <p:sldId id="376" r:id="rId103"/>
    <p:sldId id="398" r:id="rId104"/>
    <p:sldId id="399" r:id="rId105"/>
    <p:sldId id="396" r:id="rId106"/>
    <p:sldId id="345" r:id="rId107"/>
    <p:sldId id="400" r:id="rId10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71" autoAdjust="0"/>
  </p:normalViewPr>
  <p:slideViewPr>
    <p:cSldViewPr>
      <p:cViewPr varScale="1">
        <p:scale>
          <a:sx n="107" d="100"/>
          <a:sy n="107" d="100"/>
        </p:scale>
        <p:origin x="-8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985CE-1CCC-460C-AAB6-92E9BEFAC077}" type="datetimeFigureOut">
              <a:rPr lang="tr-TR" smtClean="0"/>
              <a:pPr/>
              <a:t>19.11.2015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9230F-8BD2-4883-91DC-98E8C96DE04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0072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9374-49E1-4142-9B5C-E3E05D8D12E2}" type="datetimeFigureOut">
              <a:rPr lang="tr-TR" smtClean="0"/>
              <a:pPr/>
              <a:t>19.11.2015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41D4-E6CE-499E-A39D-C40F40E2A3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9374-49E1-4142-9B5C-E3E05D8D12E2}" type="datetimeFigureOut">
              <a:rPr lang="tr-TR" smtClean="0"/>
              <a:pPr/>
              <a:t>19.11.2015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41D4-E6CE-499E-A39D-C40F40E2A3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9374-49E1-4142-9B5C-E3E05D8D12E2}" type="datetimeFigureOut">
              <a:rPr lang="tr-TR" smtClean="0"/>
              <a:pPr/>
              <a:t>19.11.2015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41D4-E6CE-499E-A39D-C40F40E2A3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</a:p>
        </p:txBody>
      </p:sp>
      <p:sp>
        <p:nvSpPr>
          <p:cNvPr id="58982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6138D9-C7E8-4360-B0F9-384B4BD42730}" type="slidenum">
              <a:rPr lang="tr-T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94072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86763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489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522687140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01979" y="1676403"/>
            <a:ext cx="4202289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9735" y="1676403"/>
            <a:ext cx="4202289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9859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62521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82835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142914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756" y="27305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82698245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9374-49E1-4142-9B5C-E3E05D8D12E2}" type="datetimeFigureOut">
              <a:rPr lang="tr-TR" smtClean="0"/>
              <a:pPr/>
              <a:t>19.11.2015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41D4-E6CE-499E-A39D-C40F40E2A3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366336279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33931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07013" y="228603"/>
            <a:ext cx="2135011" cy="587057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01979" y="228603"/>
            <a:ext cx="6269567" cy="58705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14182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1978" y="228602"/>
            <a:ext cx="8510412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301979" y="1676403"/>
            <a:ext cx="4202289" cy="44227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9735" y="1676403"/>
            <a:ext cx="4202289" cy="44227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78715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301978" y="228603"/>
            <a:ext cx="8540044" cy="5870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72948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9374-49E1-4142-9B5C-E3E05D8D12E2}" type="datetimeFigureOut">
              <a:rPr lang="tr-TR" smtClean="0"/>
              <a:pPr/>
              <a:t>19.11.2015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41D4-E6CE-499E-A39D-C40F40E2A3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9374-49E1-4142-9B5C-E3E05D8D12E2}" type="datetimeFigureOut">
              <a:rPr lang="tr-TR" smtClean="0"/>
              <a:pPr/>
              <a:t>19.11.2015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41D4-E6CE-499E-A39D-C40F40E2A3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9374-49E1-4142-9B5C-E3E05D8D12E2}" type="datetimeFigureOut">
              <a:rPr lang="tr-TR" smtClean="0"/>
              <a:pPr/>
              <a:t>19.11.2015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41D4-E6CE-499E-A39D-C40F40E2A3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9374-49E1-4142-9B5C-E3E05D8D12E2}" type="datetimeFigureOut">
              <a:rPr lang="tr-TR" smtClean="0"/>
              <a:pPr/>
              <a:t>19.11.2015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41D4-E6CE-499E-A39D-C40F40E2A3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9374-49E1-4142-9B5C-E3E05D8D12E2}" type="datetimeFigureOut">
              <a:rPr lang="tr-TR" smtClean="0"/>
              <a:pPr/>
              <a:t>19.11.2015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41D4-E6CE-499E-A39D-C40F40E2A3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9374-49E1-4142-9B5C-E3E05D8D12E2}" type="datetimeFigureOut">
              <a:rPr lang="tr-TR" smtClean="0"/>
              <a:pPr/>
              <a:t>19.11.2015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41D4-E6CE-499E-A39D-C40F40E2A3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9374-49E1-4142-9B5C-E3E05D8D12E2}" type="datetimeFigureOut">
              <a:rPr lang="tr-TR" smtClean="0"/>
              <a:pPr/>
              <a:t>19.11.2015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958041D4-E6CE-499E-A39D-C40F40E2A3D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769374-49E1-4142-9B5C-E3E05D8D12E2}" type="datetimeFigureOut">
              <a:rPr lang="tr-TR" smtClean="0"/>
              <a:pPr/>
              <a:t>19.11.2015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8041D4-E6CE-499E-A39D-C40F40E2A3D2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978" y="228602"/>
            <a:ext cx="851041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978" y="1676403"/>
            <a:ext cx="8540044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85177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6600" dirty="0" smtClean="0"/>
              <a:t>KARDİYOPULMONER RESÜSTASYON</a:t>
            </a:r>
            <a:endParaRPr lang="tr-TR" sz="6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sz="2400" dirty="0" smtClean="0">
                <a:solidFill>
                  <a:schemeClr val="tx1"/>
                </a:solidFill>
              </a:rPr>
              <a:t>YRD DOÇ DR SERPİL DEREN</a:t>
            </a:r>
          </a:p>
          <a:p>
            <a:r>
              <a:rPr lang="tr-TR" sz="2000" dirty="0" smtClean="0">
                <a:solidFill>
                  <a:schemeClr val="tx1"/>
                </a:solidFill>
              </a:rPr>
              <a:t>ANESTEZİYOLOJİ VE REANİMASYON AD.</a:t>
            </a:r>
            <a:endParaRPr lang="tr-T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Çünkü </a:t>
            </a:r>
            <a:r>
              <a:rPr lang="tr-TR" dirty="0" err="1"/>
              <a:t>travmatik</a:t>
            </a:r>
            <a:r>
              <a:rPr lang="tr-TR" dirty="0"/>
              <a:t> olanlar </a:t>
            </a:r>
            <a:r>
              <a:rPr lang="tr-TR" dirty="0" smtClean="0"/>
              <a:t>dışındaki,</a:t>
            </a:r>
          </a:p>
          <a:p>
            <a:pPr marL="0" indent="0">
              <a:buNone/>
            </a:pP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b="1" dirty="0"/>
              <a:t> </a:t>
            </a:r>
            <a:r>
              <a:rPr lang="tr-TR" b="1" dirty="0" smtClean="0"/>
              <a:t>   Erişkinde</a:t>
            </a:r>
            <a:r>
              <a:rPr lang="tr-TR" dirty="0"/>
              <a:t> </a:t>
            </a:r>
            <a:r>
              <a:rPr lang="tr-TR" dirty="0" smtClean="0"/>
              <a:t>                </a:t>
            </a:r>
            <a:r>
              <a:rPr lang="tr-TR" b="1" dirty="0" err="1" smtClean="0"/>
              <a:t>ventriküler</a:t>
            </a:r>
            <a:r>
              <a:rPr lang="tr-TR" b="1" dirty="0" smtClean="0"/>
              <a:t>  </a:t>
            </a:r>
            <a:r>
              <a:rPr lang="tr-TR" b="1" dirty="0" err="1"/>
              <a:t>fibrilasyon</a:t>
            </a:r>
            <a:r>
              <a:rPr lang="tr-TR" b="1" dirty="0"/>
              <a:t> </a:t>
            </a:r>
            <a:r>
              <a:rPr lang="tr-TR" b="1" dirty="0" smtClean="0"/>
              <a:t>(VF)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 </a:t>
            </a:r>
            <a:r>
              <a:rPr lang="tr-TR" dirty="0" err="1" smtClean="0"/>
              <a:t>Kollaps</a:t>
            </a:r>
            <a:r>
              <a:rPr lang="tr-TR" dirty="0" smtClean="0"/>
              <a:t> </a:t>
            </a:r>
            <a:r>
              <a:rPr lang="tr-TR" dirty="0"/>
              <a:t>ile </a:t>
            </a:r>
            <a:r>
              <a:rPr lang="tr-TR" b="1" dirty="0" err="1"/>
              <a:t>defibrilasyon</a:t>
            </a:r>
            <a:r>
              <a:rPr lang="tr-TR" b="1" dirty="0"/>
              <a:t> </a:t>
            </a:r>
            <a:r>
              <a:rPr lang="tr-TR" dirty="0" smtClean="0"/>
              <a:t> </a:t>
            </a:r>
            <a:r>
              <a:rPr lang="tr-TR" dirty="0"/>
              <a:t>arasında geçen </a:t>
            </a:r>
            <a:r>
              <a:rPr lang="tr-TR" dirty="0" smtClean="0"/>
              <a:t>sürenin kısalması; </a:t>
            </a:r>
            <a:r>
              <a:rPr lang="tr-TR" dirty="0"/>
              <a:t>sonucu iyileştiren tek faktördür.</a:t>
            </a:r>
          </a:p>
        </p:txBody>
      </p:sp>
      <p:sp>
        <p:nvSpPr>
          <p:cNvPr id="4" name="Sağ Ok 3"/>
          <p:cNvSpPr/>
          <p:nvPr/>
        </p:nvSpPr>
        <p:spPr>
          <a:xfrm>
            <a:off x="2621983" y="28986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65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İYD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rgbClr val="FF0000"/>
              </a:buClr>
              <a:buSzPct val="150000"/>
              <a:buNone/>
            </a:pPr>
            <a:r>
              <a:rPr lang="tr-T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Erken </a:t>
            </a:r>
            <a:r>
              <a:rPr lang="tr-T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İleri Yaşam Desteği ve </a:t>
            </a:r>
            <a:r>
              <a:rPr lang="tr-TR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resüsitasyon</a:t>
            </a:r>
            <a:r>
              <a:rPr lang="tr-T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sonrası bakım</a:t>
            </a:r>
            <a:r>
              <a:rPr lang="tr-T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lvl="0" indent="0">
              <a:spcBef>
                <a:spcPts val="0"/>
              </a:spcBef>
              <a:buClr>
                <a:srgbClr val="FF0000"/>
              </a:buClr>
              <a:buSzPct val="150000"/>
              <a:buNone/>
            </a:pPr>
            <a:endParaRPr lang="tr-TR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Clr>
                <a:srgbClr val="FF0000"/>
              </a:buClr>
              <a:buSzPct val="150000"/>
              <a:buNone/>
            </a:pP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●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 Nedene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yönelik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tedavi yapılır</a:t>
            </a:r>
            <a:endParaRPr lang="tr-T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tr-T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Resüsitasyon</a:t>
            </a:r>
            <a:r>
              <a:rPr lang="tr-T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sonrası  dönemdeki tedavi hastanın yaşam </a:t>
            </a:r>
            <a:r>
              <a:rPr lang="tr-T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kalitesini </a:t>
            </a:r>
            <a:r>
              <a:rPr lang="tr-T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artırır.</a:t>
            </a:r>
          </a:p>
          <a:p>
            <a:pPr marL="0" lvl="0" indent="0">
              <a:spcBef>
                <a:spcPts val="0"/>
              </a:spcBef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tr-T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Kalp </a:t>
            </a:r>
            <a:r>
              <a:rPr lang="tr-T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 beyin fonksiyonlarını korumaya yönelik olmalıdır.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568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60647"/>
            <a:ext cx="8229600" cy="893111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latin typeface="Times New Roman"/>
                <a:ea typeface="Times New Roman"/>
                <a:cs typeface="Times New Roman"/>
              </a:rPr>
              <a:t>TYD+ İYD </a:t>
            </a:r>
            <a:r>
              <a:rPr lang="tr-TR" sz="3200" b="1" dirty="0" err="1" smtClean="0">
                <a:latin typeface="Times New Roman"/>
                <a:ea typeface="Times New Roman"/>
                <a:cs typeface="Times New Roman"/>
              </a:rPr>
              <a:t>Spontan</a:t>
            </a:r>
            <a:r>
              <a:rPr lang="tr-TR" sz="32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tr-TR" sz="3200" b="1" dirty="0">
                <a:latin typeface="Times New Roman"/>
                <a:ea typeface="Times New Roman"/>
                <a:cs typeface="Times New Roman"/>
              </a:rPr>
              <a:t>kalp ritmi dönmez </a:t>
            </a:r>
            <a:r>
              <a:rPr lang="tr-TR" sz="3200" b="1" dirty="0" smtClean="0">
                <a:latin typeface="Times New Roman"/>
                <a:ea typeface="Times New Roman"/>
                <a:cs typeface="Times New Roman"/>
              </a:rPr>
              <a:t>ise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2800" dirty="0" err="1" smtClean="0">
                <a:latin typeface="Times New Roman"/>
                <a:ea typeface="Times New Roman"/>
                <a:cs typeface="Times New Roman"/>
              </a:rPr>
              <a:t>Arrest</a:t>
            </a:r>
            <a:r>
              <a:rPr lang="tr-TR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tr-TR" sz="2800" dirty="0">
                <a:latin typeface="Times New Roman"/>
                <a:ea typeface="Times New Roman"/>
                <a:cs typeface="Times New Roman"/>
              </a:rPr>
              <a:t>süresi, </a:t>
            </a:r>
            <a:endParaRPr lang="tr-TR" sz="2800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2800" dirty="0" err="1" smtClean="0">
                <a:latin typeface="Times New Roman"/>
                <a:ea typeface="Times New Roman"/>
                <a:cs typeface="Times New Roman"/>
              </a:rPr>
              <a:t>KPR’a</a:t>
            </a:r>
            <a:r>
              <a:rPr lang="tr-TR" sz="2800" dirty="0" smtClean="0">
                <a:latin typeface="Times New Roman"/>
                <a:ea typeface="Times New Roman"/>
                <a:cs typeface="Times New Roman"/>
              </a:rPr>
              <a:t> başlama süresi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2800" dirty="0" err="1" smtClean="0">
                <a:latin typeface="Times New Roman"/>
                <a:ea typeface="Times New Roman"/>
                <a:cs typeface="Times New Roman"/>
              </a:rPr>
              <a:t>Defibrilasyona</a:t>
            </a:r>
            <a:r>
              <a:rPr lang="tr-TR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tr-TR" sz="2800" dirty="0">
                <a:latin typeface="Times New Roman"/>
                <a:ea typeface="Times New Roman"/>
                <a:cs typeface="Times New Roman"/>
              </a:rPr>
              <a:t>kadar geçen süre, </a:t>
            </a:r>
            <a:endParaRPr lang="tr-TR" sz="2800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2800" dirty="0" smtClean="0">
                <a:latin typeface="Times New Roman"/>
                <a:ea typeface="Times New Roman"/>
                <a:cs typeface="Times New Roman"/>
              </a:rPr>
              <a:t>Eşlik </a:t>
            </a:r>
            <a:r>
              <a:rPr lang="tr-TR" sz="2800" dirty="0">
                <a:latin typeface="Times New Roman"/>
                <a:ea typeface="Times New Roman"/>
                <a:cs typeface="Times New Roman"/>
              </a:rPr>
              <a:t>eden </a:t>
            </a:r>
            <a:r>
              <a:rPr lang="tr-TR" sz="2800" dirty="0" smtClean="0">
                <a:latin typeface="Times New Roman"/>
                <a:ea typeface="Times New Roman"/>
                <a:cs typeface="Times New Roman"/>
              </a:rPr>
              <a:t>hastalıklar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2800" dirty="0" err="1" smtClean="0">
                <a:latin typeface="Times New Roman"/>
                <a:ea typeface="Times New Roman"/>
                <a:cs typeface="Times New Roman"/>
              </a:rPr>
              <a:t>Arrest</a:t>
            </a:r>
            <a:r>
              <a:rPr lang="tr-TR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tr-TR" sz="2800" dirty="0">
                <a:latin typeface="Times New Roman"/>
                <a:ea typeface="Times New Roman"/>
                <a:cs typeface="Times New Roman"/>
              </a:rPr>
              <a:t>öncesi </a:t>
            </a:r>
            <a:r>
              <a:rPr lang="tr-TR" sz="2800" dirty="0" smtClean="0">
                <a:latin typeface="Times New Roman"/>
                <a:ea typeface="Times New Roman"/>
                <a:cs typeface="Times New Roman"/>
              </a:rPr>
              <a:t>ritim </a:t>
            </a:r>
            <a:r>
              <a:rPr lang="tr-TR" sz="2800" dirty="0" err="1" smtClean="0">
                <a:latin typeface="Times New Roman"/>
                <a:ea typeface="Times New Roman"/>
                <a:cs typeface="Times New Roman"/>
              </a:rPr>
              <a:t>klinisyen</a:t>
            </a:r>
            <a:r>
              <a:rPr lang="tr-TR" sz="2800" dirty="0" smtClean="0">
                <a:latin typeface="Times New Roman"/>
                <a:ea typeface="Times New Roman"/>
                <a:cs typeface="Times New Roman"/>
              </a:rPr>
              <a:t> tarafından değerlendirilir.</a:t>
            </a:r>
          </a:p>
          <a:p>
            <a:pPr marL="0" indent="0"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tr-TR" sz="2800" dirty="0" smtClean="0">
                <a:latin typeface="Times New Roman"/>
                <a:ea typeface="Times New Roman"/>
                <a:cs typeface="Times New Roman"/>
              </a:rPr>
              <a:t> Her </a:t>
            </a:r>
            <a:r>
              <a:rPr lang="tr-TR" sz="2800" dirty="0">
                <a:latin typeface="Times New Roman"/>
                <a:ea typeface="Times New Roman"/>
                <a:cs typeface="Times New Roman"/>
              </a:rPr>
              <a:t>türlü çabaya rağmen 30 dakika süreyle kalp ritmi hiç yoksa </a:t>
            </a:r>
            <a:r>
              <a:rPr lang="tr-TR" sz="2800" dirty="0" smtClean="0">
                <a:latin typeface="Times New Roman"/>
                <a:ea typeface="Times New Roman"/>
                <a:cs typeface="Times New Roman"/>
              </a:rPr>
              <a:t>İYD </a:t>
            </a:r>
            <a:r>
              <a:rPr lang="tr-TR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sonlandırılabilir</a:t>
            </a:r>
            <a:r>
              <a:rPr lang="tr-TR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tr-TR" sz="4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009025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/>
          <a:lstStyle/>
          <a:p>
            <a:pPr algn="ctr"/>
            <a:r>
              <a:rPr lang="tr-TR" b="1" dirty="0" smtClean="0"/>
              <a:t>Kaliteli KPR</a:t>
            </a:r>
            <a:endParaRPr lang="tr-TR" b="1" dirty="0"/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endParaRPr lang="tr-TR" sz="1200" dirty="0" smtClean="0">
              <a:latin typeface="HelveticaNeueLTStd-Bd"/>
            </a:endParaRPr>
          </a:p>
          <a:p>
            <a:r>
              <a:rPr lang="tr-TR" sz="2400" dirty="0" smtClean="0">
                <a:latin typeface="HelveticaNeueLTStd-Roman"/>
              </a:rPr>
              <a:t>Kompresyon derinliği </a:t>
            </a:r>
            <a:r>
              <a:rPr lang="en-US" sz="2400" dirty="0" smtClean="0">
                <a:latin typeface="HelveticaNeueLTStd-Roman"/>
              </a:rPr>
              <a:t>[5 cm]) </a:t>
            </a:r>
            <a:r>
              <a:rPr lang="tr-TR" sz="2400" dirty="0" smtClean="0">
                <a:latin typeface="HelveticaNeueLTStd-Roman"/>
              </a:rPr>
              <a:t>ve</a:t>
            </a:r>
            <a:r>
              <a:rPr lang="en-US" sz="2400" dirty="0" smtClean="0">
                <a:latin typeface="HelveticaNeueLTStd-Roman"/>
              </a:rPr>
              <a:t> </a:t>
            </a:r>
            <a:r>
              <a:rPr lang="tr-TR" sz="2400" dirty="0" smtClean="0">
                <a:latin typeface="HelveticaNeueLTStd-Roman"/>
              </a:rPr>
              <a:t>hız</a:t>
            </a:r>
            <a:r>
              <a:rPr lang="en-US" sz="2400" dirty="0" smtClean="0">
                <a:latin typeface="HelveticaNeueLTStd-Roman"/>
              </a:rPr>
              <a:t> (≥100/min) </a:t>
            </a:r>
            <a:r>
              <a:rPr lang="tr-TR" sz="2400" dirty="0" smtClean="0">
                <a:latin typeface="HelveticaNeueLTStd-Roman"/>
              </a:rPr>
              <a:t>ve</a:t>
            </a:r>
            <a:r>
              <a:rPr lang="en-US" sz="2400" dirty="0" smtClean="0">
                <a:latin typeface="HelveticaNeueLTStd-Roman"/>
              </a:rPr>
              <a:t> </a:t>
            </a:r>
            <a:r>
              <a:rPr lang="tr-TR" sz="2400" dirty="0" smtClean="0">
                <a:latin typeface="HelveticaNeueLTStd-Roman"/>
              </a:rPr>
              <a:t>Göğüsün tekrar dolmasına izin verilir</a:t>
            </a:r>
          </a:p>
          <a:p>
            <a:r>
              <a:rPr lang="tr-TR" sz="2400" dirty="0">
                <a:latin typeface="HelveticaNeueLTStd-Roman"/>
              </a:rPr>
              <a:t>K</a:t>
            </a:r>
            <a:r>
              <a:rPr lang="tr-TR" sz="2400" dirty="0" smtClean="0">
                <a:latin typeface="HelveticaNeueLTStd-Roman"/>
              </a:rPr>
              <a:t>ompresyonlarda kesinti minimaldir</a:t>
            </a:r>
          </a:p>
          <a:p>
            <a:pPr marL="0" indent="0">
              <a:buNone/>
            </a:pPr>
            <a:endParaRPr lang="tr-TR" sz="2400" dirty="0" smtClean="0">
              <a:latin typeface="HelveticaNeueLTStd-Roman"/>
            </a:endParaRPr>
          </a:p>
          <a:p>
            <a:r>
              <a:rPr lang="tr-TR" sz="2400" dirty="0" smtClean="0">
                <a:latin typeface="HelveticaNeueLTStd-Roman"/>
              </a:rPr>
              <a:t>Aşırı </a:t>
            </a:r>
            <a:r>
              <a:rPr lang="tr-TR" sz="2400" dirty="0" err="1" smtClean="0">
                <a:latin typeface="HelveticaNeueLTStd-Roman"/>
              </a:rPr>
              <a:t>ventilasyondan</a:t>
            </a:r>
            <a:r>
              <a:rPr lang="tr-TR" sz="2400" dirty="0" smtClean="0">
                <a:latin typeface="HelveticaNeueLTStd-Roman"/>
              </a:rPr>
              <a:t> kaçınılır</a:t>
            </a:r>
          </a:p>
          <a:p>
            <a:r>
              <a:rPr lang="en-US" sz="2400" dirty="0" smtClean="0">
                <a:latin typeface="HelveticaNeueLTStd-Roman"/>
              </a:rPr>
              <a:t> </a:t>
            </a:r>
            <a:r>
              <a:rPr lang="tr-TR" sz="2400" dirty="0" smtClean="0">
                <a:latin typeface="HelveticaNeueLTStd-Roman"/>
              </a:rPr>
              <a:t>Kompresyon yapan her iki dakikada bir yer değiştirir</a:t>
            </a:r>
            <a:endParaRPr lang="en-US" sz="2400" dirty="0" smtClean="0">
              <a:latin typeface="HelveticaNeueLTStd-Roman"/>
            </a:endParaRPr>
          </a:p>
          <a:p>
            <a:r>
              <a:rPr lang="tr-TR" sz="2400" dirty="0" smtClean="0">
                <a:latin typeface="HelveticaNeueLTStd-Roman"/>
              </a:rPr>
              <a:t>Eğer ileri havayolu açılmadıysa </a:t>
            </a:r>
            <a:r>
              <a:rPr lang="en-US" sz="2400" dirty="0" smtClean="0">
                <a:latin typeface="HelveticaNeueLTStd-Roman"/>
              </a:rPr>
              <a:t>, 30:2 </a:t>
            </a:r>
            <a:r>
              <a:rPr lang="tr-TR" sz="2400" dirty="0" smtClean="0">
                <a:latin typeface="HelveticaNeueLTStd-Roman"/>
              </a:rPr>
              <a:t>k</a:t>
            </a:r>
            <a:r>
              <a:rPr lang="en-US" sz="2400" dirty="0" err="1" smtClean="0">
                <a:latin typeface="HelveticaNeueLTStd-Roman"/>
              </a:rPr>
              <a:t>ompres</a:t>
            </a:r>
            <a:r>
              <a:rPr lang="tr-TR" sz="2400" dirty="0" smtClean="0">
                <a:latin typeface="HelveticaNeueLTStd-Roman"/>
              </a:rPr>
              <a:t>y</a:t>
            </a:r>
            <a:r>
              <a:rPr lang="en-US" sz="2400" dirty="0" smtClean="0">
                <a:latin typeface="HelveticaNeueLTStd-Roman"/>
              </a:rPr>
              <a:t>on-</a:t>
            </a:r>
            <a:r>
              <a:rPr lang="en-US" sz="2400" dirty="0" err="1" smtClean="0">
                <a:latin typeface="HelveticaNeueLTStd-Roman"/>
              </a:rPr>
              <a:t>ventila</a:t>
            </a:r>
            <a:r>
              <a:rPr lang="tr-TR" sz="2400" dirty="0" err="1" smtClean="0">
                <a:latin typeface="HelveticaNeueLTStd-Roman"/>
              </a:rPr>
              <a:t>sy</a:t>
            </a:r>
            <a:r>
              <a:rPr lang="en-US" sz="2400" dirty="0" smtClean="0">
                <a:latin typeface="HelveticaNeueLTStd-Roman"/>
              </a:rPr>
              <a:t>on </a:t>
            </a:r>
            <a:r>
              <a:rPr lang="tr-TR" sz="2400" dirty="0" smtClean="0">
                <a:latin typeface="HelveticaNeueLTStd-Roman"/>
              </a:rPr>
              <a:t>oranı </a:t>
            </a:r>
          </a:p>
          <a:p>
            <a:pPr marL="0" indent="0">
              <a:buNone/>
            </a:pPr>
            <a:endParaRPr lang="en-US" sz="2400" dirty="0" smtClean="0">
              <a:latin typeface="HelveticaNeueLTStd-Roman"/>
            </a:endParaRPr>
          </a:p>
          <a:p>
            <a:r>
              <a:rPr lang="tr-TR" sz="2400" dirty="0" err="1" smtClean="0">
                <a:latin typeface="HelveticaNeueLTStd-Roman"/>
              </a:rPr>
              <a:t>Kapnografi</a:t>
            </a:r>
            <a:r>
              <a:rPr lang="tr-TR" sz="2400" dirty="0" smtClean="0">
                <a:latin typeface="HelveticaNeueLTStd-Roman"/>
              </a:rPr>
              <a:t> de sayısal değer,</a:t>
            </a:r>
            <a:r>
              <a:rPr lang="en-US" sz="2400" dirty="0">
                <a:latin typeface="HelveticaNeueLTStd-Roman"/>
              </a:rPr>
              <a:t> P</a:t>
            </a:r>
            <a:r>
              <a:rPr lang="en-US" sz="2400" dirty="0">
                <a:latin typeface="HelveticaNeueLTStd-Roman-SC800"/>
              </a:rPr>
              <a:t>etco</a:t>
            </a:r>
            <a:r>
              <a:rPr lang="en-US" sz="2400" dirty="0">
                <a:latin typeface="HelveticaNeueLTStd-Roman"/>
              </a:rPr>
              <a:t>2 ( ≥40 mm Hg</a:t>
            </a:r>
            <a:r>
              <a:rPr lang="en-US" sz="2400" dirty="0" smtClean="0">
                <a:latin typeface="HelveticaNeueLTStd-Roman"/>
              </a:rPr>
              <a:t>)</a:t>
            </a:r>
            <a:endParaRPr lang="tr-TR" sz="2400" dirty="0" smtClean="0">
              <a:latin typeface="HelveticaNeueLTStd-Roman"/>
            </a:endParaRPr>
          </a:p>
          <a:p>
            <a:pPr marL="0" indent="0">
              <a:buNone/>
            </a:pPr>
            <a:r>
              <a:rPr lang="en-US" sz="2400" dirty="0" smtClean="0">
                <a:latin typeface="HelveticaNeueLTStd-Roman"/>
              </a:rPr>
              <a:t>– </a:t>
            </a:r>
            <a:r>
              <a:rPr lang="tr-TR" sz="2400" dirty="0" smtClean="0">
                <a:latin typeface="HelveticaNeueLTStd-Roman"/>
              </a:rPr>
              <a:t>eğer </a:t>
            </a:r>
            <a:r>
              <a:rPr lang="en-US" sz="2400" dirty="0" smtClean="0">
                <a:latin typeface="HelveticaNeueLTStd-Roman"/>
              </a:rPr>
              <a:t>P</a:t>
            </a:r>
            <a:r>
              <a:rPr lang="en-US" sz="2400" dirty="0" smtClean="0">
                <a:latin typeface="HelveticaNeueLTStd-Roman-SC800"/>
              </a:rPr>
              <a:t>etco</a:t>
            </a:r>
            <a:r>
              <a:rPr lang="en-US" sz="2400" dirty="0" smtClean="0">
                <a:latin typeface="HelveticaNeueLTStd-Roman"/>
              </a:rPr>
              <a:t>2 &lt;10 mm Hg</a:t>
            </a:r>
            <a:r>
              <a:rPr lang="tr-TR" sz="2400" dirty="0" smtClean="0">
                <a:latin typeface="HelveticaNeueLTStd-Roman"/>
              </a:rPr>
              <a:t> ise </a:t>
            </a:r>
            <a:r>
              <a:rPr lang="en-US" sz="2400" dirty="0" smtClean="0">
                <a:latin typeface="HelveticaNeueLTStd-Roman"/>
              </a:rPr>
              <a:t> </a:t>
            </a:r>
            <a:r>
              <a:rPr lang="tr-TR" sz="2400" dirty="0" smtClean="0">
                <a:latin typeface="HelveticaNeueLTStd-Roman"/>
              </a:rPr>
              <a:t>KPR kalitesi iyileştirilmelidi</a:t>
            </a:r>
            <a:r>
              <a:rPr lang="tr-TR" sz="1800" dirty="0" smtClean="0">
                <a:latin typeface="HelveticaNeueLTStd-Roman"/>
              </a:rPr>
              <a:t>r</a:t>
            </a:r>
            <a:endParaRPr lang="en-US" sz="1800" dirty="0" smtClean="0">
              <a:latin typeface="HelveticaNeueLTStd-Roman"/>
            </a:endParaRPr>
          </a:p>
        </p:txBody>
      </p:sp>
    </p:spTree>
    <p:extLst>
      <p:ext uri="{BB962C8B-B14F-4D97-AF65-F5344CB8AC3E}">
        <p14:creationId xmlns:p14="http://schemas.microsoft.com/office/powerpoint/2010/main" val="4119788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KALİTELİ KPR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endParaRPr lang="tr-TR" sz="2800" dirty="0" smtClean="0">
              <a:latin typeface="HelveticaNeueLTStd-Roman"/>
            </a:endParaRPr>
          </a:p>
          <a:p>
            <a:r>
              <a:rPr lang="tr-TR" sz="2800" dirty="0" smtClean="0">
                <a:latin typeface="HelveticaNeueLTStd-Roman"/>
              </a:rPr>
              <a:t> </a:t>
            </a:r>
            <a:r>
              <a:rPr lang="tr-TR" sz="2800" dirty="0" err="1">
                <a:latin typeface="HelveticaNeueLTStd-Roman"/>
              </a:rPr>
              <a:t>İntraarteryel</a:t>
            </a:r>
            <a:r>
              <a:rPr lang="tr-TR" sz="2800" dirty="0">
                <a:latin typeface="HelveticaNeueLTStd-Roman"/>
              </a:rPr>
              <a:t>  </a:t>
            </a:r>
            <a:r>
              <a:rPr lang="tr-TR" sz="2800" dirty="0" err="1">
                <a:latin typeface="HelveticaNeueLTStd-Roman"/>
              </a:rPr>
              <a:t>monitörize</a:t>
            </a:r>
            <a:r>
              <a:rPr lang="tr-TR" sz="2800" dirty="0">
                <a:latin typeface="HelveticaNeueLTStd-Roman"/>
              </a:rPr>
              <a:t> edilerek ölçülen kan basıncında eğer </a:t>
            </a:r>
            <a:r>
              <a:rPr lang="tr-TR" sz="2800" dirty="0" err="1">
                <a:latin typeface="HelveticaNeueLTStd-Roman"/>
              </a:rPr>
              <a:t>diastolik</a:t>
            </a:r>
            <a:r>
              <a:rPr lang="tr-TR" sz="2800" dirty="0">
                <a:latin typeface="HelveticaNeueLTStd-Roman"/>
              </a:rPr>
              <a:t> kan basıncı </a:t>
            </a:r>
            <a:r>
              <a:rPr lang="en-US" sz="2800" dirty="0">
                <a:latin typeface="HelveticaNeueLTStd-Roman"/>
              </a:rPr>
              <a:t>&lt;20 mm Hg,</a:t>
            </a:r>
            <a:r>
              <a:rPr lang="tr-TR" sz="2800" dirty="0">
                <a:latin typeface="HelveticaNeueLTStd-Roman"/>
              </a:rPr>
              <a:t> ise KPR kalitesi </a:t>
            </a:r>
            <a:r>
              <a:rPr lang="tr-TR" sz="2800" dirty="0" smtClean="0">
                <a:latin typeface="HelveticaNeueLTStd-Roman"/>
              </a:rPr>
              <a:t>iyileştirilir</a:t>
            </a:r>
          </a:p>
          <a:p>
            <a:pPr marL="0" indent="0">
              <a:buNone/>
            </a:pPr>
            <a:endParaRPr lang="tr-TR" sz="2800" dirty="0">
              <a:latin typeface="HelveticaNeueLTStd-Roman"/>
            </a:endParaRPr>
          </a:p>
          <a:p>
            <a:r>
              <a:rPr lang="tr-TR" sz="2800" dirty="0" err="1">
                <a:latin typeface="HelveticaNeueLTStd-Bd"/>
              </a:rPr>
              <a:t>Spontan</a:t>
            </a:r>
            <a:r>
              <a:rPr lang="tr-TR" sz="2800" dirty="0">
                <a:latin typeface="HelveticaNeueLTStd-Bd"/>
              </a:rPr>
              <a:t> dolaşımın dönmesi</a:t>
            </a:r>
            <a:r>
              <a:rPr lang="en-US" sz="2800" dirty="0">
                <a:latin typeface="HelveticaNeueLTStd-Bd"/>
              </a:rPr>
              <a:t>(ROSC)</a:t>
            </a:r>
            <a:r>
              <a:rPr lang="tr-TR" sz="2800" dirty="0">
                <a:latin typeface="HelveticaNeueLTStd-Bd"/>
              </a:rPr>
              <a:t> </a:t>
            </a:r>
          </a:p>
          <a:p>
            <a:r>
              <a:rPr lang="tr-TR" sz="2800" dirty="0" err="1">
                <a:latin typeface="HelveticaNeueLTStd-Bd"/>
              </a:rPr>
              <a:t>Spontan</a:t>
            </a:r>
            <a:r>
              <a:rPr lang="tr-TR" sz="2800" dirty="0">
                <a:latin typeface="HelveticaNeueLTStd-Bd"/>
              </a:rPr>
              <a:t> solunum </a:t>
            </a:r>
            <a:r>
              <a:rPr lang="tr-TR" sz="2800" dirty="0" smtClean="0">
                <a:latin typeface="HelveticaNeueLTStd-Bd"/>
              </a:rPr>
              <a:t>dönmesi</a:t>
            </a:r>
          </a:p>
          <a:p>
            <a:pPr marL="0" indent="0">
              <a:buNone/>
            </a:pPr>
            <a:endParaRPr lang="en-US" sz="2800" dirty="0">
              <a:latin typeface="HelveticaNeueLTStd-Bd"/>
            </a:endParaRPr>
          </a:p>
          <a:p>
            <a:r>
              <a:rPr lang="en-US" sz="2800" dirty="0" err="1">
                <a:latin typeface="HelveticaNeueLTStd-Roman"/>
              </a:rPr>
              <a:t>Spont</a:t>
            </a:r>
            <a:r>
              <a:rPr lang="tr-TR" sz="2800" dirty="0">
                <a:latin typeface="HelveticaNeueLTStd-Roman"/>
              </a:rPr>
              <a:t>an</a:t>
            </a:r>
            <a:r>
              <a:rPr lang="en-US" sz="2800" dirty="0">
                <a:latin typeface="HelveticaNeueLTStd-Roman"/>
              </a:rPr>
              <a:t> arterial </a:t>
            </a:r>
            <a:r>
              <a:rPr lang="tr-TR" sz="2800" dirty="0">
                <a:latin typeface="HelveticaNeueLTStd-Roman"/>
              </a:rPr>
              <a:t> </a:t>
            </a:r>
            <a:r>
              <a:rPr lang="tr-TR" sz="2800" dirty="0" err="1">
                <a:latin typeface="HelveticaNeueLTStd-Roman"/>
              </a:rPr>
              <a:t>kanbasıncı</a:t>
            </a:r>
            <a:r>
              <a:rPr lang="tr-TR" sz="2800" dirty="0">
                <a:latin typeface="HelveticaNeueLTStd-Roman"/>
              </a:rPr>
              <a:t> dalgalarının </a:t>
            </a:r>
            <a:r>
              <a:rPr lang="en-US" sz="2800" dirty="0">
                <a:latin typeface="HelveticaNeueLTStd-Roman"/>
              </a:rPr>
              <a:t> intra-arterial </a:t>
            </a:r>
            <a:r>
              <a:rPr lang="en-US" sz="2800" dirty="0" err="1">
                <a:latin typeface="HelveticaNeueLTStd-Roman"/>
              </a:rPr>
              <a:t>monito</a:t>
            </a:r>
            <a:r>
              <a:rPr lang="tr-TR" sz="2800" dirty="0" err="1">
                <a:latin typeface="HelveticaNeueLTStd-Roman"/>
              </a:rPr>
              <a:t>rizasyonda</a:t>
            </a:r>
            <a:r>
              <a:rPr lang="tr-TR" sz="2800" dirty="0">
                <a:latin typeface="HelveticaNeueLTStd-Roman"/>
              </a:rPr>
              <a:t> görülmesi</a:t>
            </a:r>
            <a:endParaRPr lang="tr-TR" sz="2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010615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TEDAVİ</a:t>
            </a:r>
            <a:endParaRPr lang="tr-TR" b="1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latin typeface="HelveticaNeueLTStd-Bd"/>
              </a:rPr>
              <a:t>Kaliteli KPR</a:t>
            </a:r>
          </a:p>
          <a:p>
            <a:r>
              <a:rPr lang="tr-TR" sz="2400" dirty="0" err="1" smtClean="0">
                <a:latin typeface="HelveticaNeueLTStd-Bd"/>
              </a:rPr>
              <a:t>Defibrilasyon</a:t>
            </a:r>
            <a:r>
              <a:rPr lang="tr-TR" sz="2400" dirty="0">
                <a:latin typeface="HelveticaNeueLTStd-Bd"/>
              </a:rPr>
              <a:t> </a:t>
            </a:r>
            <a:r>
              <a:rPr lang="tr-TR" sz="2400" dirty="0" smtClean="0">
                <a:latin typeface="HelveticaNeueLTStd-Bd"/>
              </a:rPr>
              <a:t>;</a:t>
            </a:r>
            <a:r>
              <a:rPr lang="en-US" sz="2400" dirty="0" smtClean="0">
                <a:latin typeface="HelveticaNeueLTStd-Bd"/>
              </a:rPr>
              <a:t>Bi</a:t>
            </a:r>
            <a:r>
              <a:rPr lang="tr-TR" sz="2400" dirty="0" err="1" smtClean="0">
                <a:latin typeface="HelveticaNeueLTStd-Bd"/>
              </a:rPr>
              <a:t>fazik</a:t>
            </a:r>
            <a:r>
              <a:rPr lang="en-US" sz="2400" dirty="0" smtClean="0">
                <a:latin typeface="HelveticaNeueLTStd-Bd"/>
              </a:rPr>
              <a:t> </a:t>
            </a:r>
            <a:r>
              <a:rPr lang="en-US" sz="2400" dirty="0" smtClean="0">
                <a:latin typeface="HelveticaNeueLTStd-Roman"/>
              </a:rPr>
              <a:t> (1</a:t>
            </a:r>
            <a:r>
              <a:rPr lang="tr-TR" sz="2400" dirty="0" smtClean="0">
                <a:latin typeface="HelveticaNeueLTStd-Roman"/>
              </a:rPr>
              <a:t>5</a:t>
            </a:r>
            <a:r>
              <a:rPr lang="en-US" sz="2400" dirty="0" smtClean="0">
                <a:latin typeface="HelveticaNeueLTStd-Roman"/>
              </a:rPr>
              <a:t>0-200 J)</a:t>
            </a:r>
            <a:r>
              <a:rPr lang="tr-TR" sz="2400" dirty="0" smtClean="0">
                <a:latin typeface="HelveticaNeueLTStd-Roman"/>
              </a:rPr>
              <a:t>, </a:t>
            </a:r>
            <a:r>
              <a:rPr lang="tr-TR" sz="2400" dirty="0" err="1" smtClean="0">
                <a:latin typeface="HelveticaNeueLTStd-Bd"/>
              </a:rPr>
              <a:t>Monofazik</a:t>
            </a:r>
            <a:r>
              <a:rPr lang="tr-TR" sz="2400" dirty="0" smtClean="0">
                <a:latin typeface="HelveticaNeueLTStd-Bd"/>
              </a:rPr>
              <a:t>: </a:t>
            </a:r>
            <a:r>
              <a:rPr lang="tr-TR" sz="2400" dirty="0" smtClean="0">
                <a:latin typeface="HelveticaNeueLTStd-Roman"/>
              </a:rPr>
              <a:t>360 J</a:t>
            </a:r>
          </a:p>
          <a:p>
            <a:pPr marL="0" indent="0">
              <a:buNone/>
            </a:pPr>
            <a:r>
              <a:rPr lang="tr-TR" sz="2400" dirty="0" smtClean="0">
                <a:latin typeface="HelveticaNeueLTStd-Bd"/>
              </a:rPr>
              <a:t>        </a:t>
            </a:r>
          </a:p>
          <a:p>
            <a:pPr marL="0" indent="0">
              <a:buNone/>
            </a:pPr>
            <a:r>
              <a:rPr lang="tr-TR" sz="2400" dirty="0">
                <a:latin typeface="HelveticaNeueLTStd-Bd"/>
              </a:rPr>
              <a:t> </a:t>
            </a:r>
            <a:r>
              <a:rPr lang="tr-TR" sz="2400" dirty="0" smtClean="0">
                <a:latin typeface="HelveticaNeueLTStd-Bd"/>
              </a:rPr>
              <a:t>      İlaç tedavisi</a:t>
            </a:r>
          </a:p>
          <a:p>
            <a:r>
              <a:rPr lang="tr-TR" sz="2400" b="1" dirty="0" smtClean="0">
                <a:latin typeface="HelveticaNeueLTStd-Bd"/>
              </a:rPr>
              <a:t>Epinefrin</a:t>
            </a:r>
            <a:r>
              <a:rPr lang="tr-TR" sz="2400" dirty="0" smtClean="0">
                <a:latin typeface="HelveticaNeueLTStd-Bd"/>
              </a:rPr>
              <a:t>  IV/IO Doz: </a:t>
            </a:r>
            <a:r>
              <a:rPr lang="tr-TR" sz="2400" dirty="0" smtClean="0">
                <a:latin typeface="HelveticaNeueLTStd-Roman"/>
              </a:rPr>
              <a:t>1 mg her 3-5 dakikada</a:t>
            </a:r>
          </a:p>
          <a:p>
            <a:r>
              <a:rPr lang="en-US" sz="2400" b="1" dirty="0" err="1" smtClean="0">
                <a:latin typeface="HelveticaNeueLTStd-Bd"/>
              </a:rPr>
              <a:t>Va</a:t>
            </a:r>
            <a:r>
              <a:rPr lang="tr-TR" sz="2400" b="1" dirty="0" smtClean="0">
                <a:latin typeface="HelveticaNeueLTStd-Bd"/>
              </a:rPr>
              <a:t>z</a:t>
            </a:r>
            <a:r>
              <a:rPr lang="en-US" sz="2400" b="1" dirty="0" err="1" smtClean="0">
                <a:latin typeface="HelveticaNeueLTStd-Bd"/>
              </a:rPr>
              <a:t>opressin</a:t>
            </a:r>
            <a:r>
              <a:rPr lang="en-US" sz="2400" b="1" dirty="0" smtClean="0">
                <a:latin typeface="HelveticaNeueLTStd-Bd"/>
              </a:rPr>
              <a:t> </a:t>
            </a:r>
            <a:r>
              <a:rPr lang="en-US" sz="2400" dirty="0" smtClean="0">
                <a:latin typeface="HelveticaNeueLTStd-Bd"/>
              </a:rPr>
              <a:t>IV/IO Do</a:t>
            </a:r>
            <a:r>
              <a:rPr lang="tr-TR" sz="2400" dirty="0" smtClean="0">
                <a:latin typeface="HelveticaNeueLTStd-Bd"/>
              </a:rPr>
              <a:t>z</a:t>
            </a:r>
            <a:r>
              <a:rPr lang="en-US" sz="2400" dirty="0" smtClean="0">
                <a:latin typeface="HelveticaNeueLTStd-Bd"/>
              </a:rPr>
              <a:t>: </a:t>
            </a:r>
            <a:r>
              <a:rPr lang="en-US" sz="2400" dirty="0" smtClean="0">
                <a:latin typeface="HelveticaNeueLTStd-Roman"/>
              </a:rPr>
              <a:t>40 unit</a:t>
            </a:r>
            <a:r>
              <a:rPr lang="tr-TR" sz="2400" dirty="0" smtClean="0">
                <a:latin typeface="HelveticaNeueLTStd-Roman"/>
              </a:rPr>
              <a:t>e,</a:t>
            </a:r>
            <a:r>
              <a:rPr lang="en-US" sz="2400" dirty="0" smtClean="0">
                <a:latin typeface="HelveticaNeueLTStd-Roman"/>
              </a:rPr>
              <a:t> </a:t>
            </a:r>
            <a:r>
              <a:rPr lang="tr-TR" sz="2400" dirty="0" smtClean="0">
                <a:latin typeface="HelveticaNeueLTStd-Roman"/>
              </a:rPr>
              <a:t>epinefrinin ilk ya da 2. dozu yerine ilk olarak verilebilir</a:t>
            </a:r>
          </a:p>
          <a:p>
            <a:r>
              <a:rPr lang="tr-TR" sz="2400" b="1" dirty="0" err="1" smtClean="0">
                <a:latin typeface="HelveticaNeueLTStd-Bd"/>
              </a:rPr>
              <a:t>Amiodarone</a:t>
            </a:r>
            <a:r>
              <a:rPr lang="tr-TR" sz="2400" b="1" dirty="0" smtClean="0">
                <a:latin typeface="HelveticaNeueLTStd-Bd"/>
              </a:rPr>
              <a:t> </a:t>
            </a:r>
            <a:r>
              <a:rPr lang="tr-TR" sz="2400" dirty="0" smtClean="0">
                <a:latin typeface="HelveticaNeueLTStd-Bd"/>
              </a:rPr>
              <a:t>IV/IO Doz: </a:t>
            </a:r>
            <a:r>
              <a:rPr lang="tr-TR" sz="2400" dirty="0" smtClean="0">
                <a:latin typeface="HelveticaNeueLTStd-Roman"/>
              </a:rPr>
              <a:t>ilk doz 300 mg </a:t>
            </a:r>
            <a:r>
              <a:rPr lang="tr-TR" sz="2400" dirty="0" err="1" smtClean="0">
                <a:latin typeface="HelveticaNeueLTStd-Roman"/>
              </a:rPr>
              <a:t>bolus</a:t>
            </a:r>
            <a:r>
              <a:rPr lang="tr-TR" sz="2400" dirty="0" smtClean="0">
                <a:latin typeface="HelveticaNeueLTStd-Roman"/>
              </a:rPr>
              <a:t>. İkinci doz : 150 mg.</a:t>
            </a:r>
          </a:p>
          <a:p>
            <a:r>
              <a:rPr lang="tr-TR" sz="2400" dirty="0" smtClean="0">
                <a:latin typeface="HelveticaNeueLTStd-Roman"/>
              </a:rPr>
              <a:t>Nedene yönelik tedavi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178508276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2010 KLAVUZU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dirty="0"/>
              <a:t>Bu kılavuz </a:t>
            </a:r>
            <a:r>
              <a:rPr lang="tr-TR" dirty="0" err="1"/>
              <a:t>resüsitasyon</a:t>
            </a:r>
            <a:r>
              <a:rPr lang="tr-TR" dirty="0"/>
              <a:t> uygulaması için tek alternatif olarak düşünülmemelidir. </a:t>
            </a:r>
          </a:p>
          <a:p>
            <a:pPr lvl="0"/>
            <a:r>
              <a:rPr lang="tr-TR" dirty="0"/>
              <a:t>Bu kılavuzda yalnızca </a:t>
            </a:r>
            <a:r>
              <a:rPr lang="tr-TR" dirty="0" err="1"/>
              <a:t>resüsitasyonun</a:t>
            </a:r>
            <a:r>
              <a:rPr lang="tr-TR" dirty="0"/>
              <a:t> güvenli ve etkin bir şekilde uygulanabilmesi için yaygın kabul gören görüşler yer almaktadır.</a:t>
            </a:r>
          </a:p>
          <a:p>
            <a:pPr lvl="0"/>
            <a:r>
              <a:rPr lang="tr-TR" dirty="0"/>
              <a:t>Yeni ve güncellenmiş tedavi önerilerinin yayınlanmış olması, günümüzde uygulanan klinik yaklaşımların güvensiz veya etkisiz olduğu şeklinde algılanmamalıdır.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21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tr-TR" sz="8000" dirty="0" smtClean="0"/>
              <a:t>TEŞEKKÜRLER</a:t>
            </a:r>
            <a:endParaRPr lang="tr-TR" sz="8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364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Bu nedenlerle bilinci kapalı </a:t>
            </a:r>
            <a:r>
              <a:rPr lang="tr-TR" b="1" dirty="0">
                <a:solidFill>
                  <a:srgbClr val="FF0000"/>
                </a:solidFill>
              </a:rPr>
              <a:t>erişkinde</a:t>
            </a:r>
            <a:r>
              <a:rPr lang="tr-TR" dirty="0"/>
              <a:t> </a:t>
            </a:r>
            <a:r>
              <a:rPr lang="tr-TR" b="1" dirty="0"/>
              <a:t>tanı </a:t>
            </a:r>
            <a:r>
              <a:rPr lang="tr-TR" dirty="0"/>
              <a:t>konduktan sonra </a:t>
            </a:r>
            <a:r>
              <a:rPr lang="tr-TR" b="1" dirty="0"/>
              <a:t>ilk iş </a:t>
            </a:r>
            <a:r>
              <a:rPr lang="tr-TR" dirty="0"/>
              <a:t>Acil Sağlık Servisi’ne (</a:t>
            </a:r>
            <a:r>
              <a:rPr lang="tr-TR" dirty="0" smtClean="0"/>
              <a:t>112</a:t>
            </a:r>
            <a:r>
              <a:rPr lang="tr-TR" dirty="0"/>
              <a:t>) telefon ederek, mümkün olan </a:t>
            </a:r>
            <a:r>
              <a:rPr lang="tr-TR" dirty="0" smtClean="0"/>
              <a:t>en </a:t>
            </a:r>
            <a:r>
              <a:rPr lang="tr-TR" dirty="0"/>
              <a:t>kısa sürede </a:t>
            </a:r>
            <a:r>
              <a:rPr lang="tr-TR" b="1" dirty="0" err="1"/>
              <a:t>defibrilasyonu</a:t>
            </a:r>
            <a:r>
              <a:rPr lang="tr-TR" dirty="0"/>
              <a:t> sağlamaktır. </a:t>
            </a:r>
            <a:r>
              <a:rPr lang="tr-TR" dirty="0" smtClean="0"/>
              <a:t>(2010 </a:t>
            </a:r>
            <a:r>
              <a:rPr lang="tr-TR" dirty="0"/>
              <a:t>K</a:t>
            </a:r>
            <a:r>
              <a:rPr lang="tr-TR" dirty="0" smtClean="0"/>
              <a:t>PR rehberi)</a:t>
            </a:r>
          </a:p>
          <a:p>
            <a:endParaRPr lang="tr-TR" dirty="0" smtClean="0"/>
          </a:p>
          <a:p>
            <a:r>
              <a:rPr lang="tr-TR" b="1" dirty="0"/>
              <a:t>İkinci iş </a:t>
            </a:r>
            <a:r>
              <a:rPr lang="tr-TR" dirty="0"/>
              <a:t>hastaya hızlı bir şekilde gereken işlemleri(=</a:t>
            </a:r>
            <a:r>
              <a:rPr lang="tr-TR" dirty="0" smtClean="0"/>
              <a:t>TemelYaşamDesteği) </a:t>
            </a:r>
            <a:r>
              <a:rPr lang="tr-TR" dirty="0"/>
              <a:t>uygulamaktır. 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677" y="1"/>
            <a:ext cx="1798638" cy="196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4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6600" dirty="0" smtClean="0"/>
              <a:t>GÜVENLİK</a:t>
            </a:r>
          </a:p>
          <a:p>
            <a:pPr algn="ctr"/>
            <a:r>
              <a:rPr lang="tr-TR" sz="6600" dirty="0" smtClean="0"/>
              <a:t>TANI</a:t>
            </a:r>
          </a:p>
          <a:p>
            <a:pPr algn="ctr"/>
            <a:r>
              <a:rPr lang="tr-TR" sz="6600" dirty="0" smtClean="0"/>
              <a:t>YARDIM  </a:t>
            </a:r>
            <a:r>
              <a:rPr lang="tr-TR" sz="4800" dirty="0" smtClean="0"/>
              <a:t>VE</a:t>
            </a:r>
            <a:r>
              <a:rPr lang="tr-TR" sz="6600" dirty="0" smtClean="0"/>
              <a:t> </a:t>
            </a:r>
            <a:r>
              <a:rPr lang="tr-TR" sz="9600" dirty="0" smtClean="0">
                <a:solidFill>
                  <a:srgbClr val="FF0000"/>
                </a:solidFill>
              </a:rPr>
              <a:t>112</a:t>
            </a:r>
            <a:endParaRPr lang="tr-TR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0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 </a:t>
            </a:r>
            <a:r>
              <a:rPr lang="tr-TR" dirty="0"/>
              <a:t>Temel Yaşam Desteği (TYD</a:t>
            </a:r>
            <a:r>
              <a:rPr lang="tr-TR" dirty="0" smtClean="0"/>
              <a:t>) nedir?: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b="1" dirty="0"/>
              <a:t>B</a:t>
            </a:r>
            <a:r>
              <a:rPr lang="tr-TR" sz="4400" b="1" dirty="0" smtClean="0"/>
              <a:t>asit </a:t>
            </a:r>
            <a:r>
              <a:rPr lang="tr-TR" sz="4400" b="1" dirty="0"/>
              <a:t>havayolu araçları </a:t>
            </a:r>
            <a:r>
              <a:rPr lang="tr-TR" sz="4400" b="1" dirty="0" smtClean="0"/>
              <a:t>ile</a:t>
            </a:r>
            <a:endParaRPr lang="tr-TR" sz="4400" b="1" dirty="0"/>
          </a:p>
          <a:p>
            <a:pPr algn="ctr"/>
            <a:r>
              <a:rPr lang="tr-TR" sz="4400" dirty="0" smtClean="0"/>
              <a:t>Solunum </a:t>
            </a:r>
            <a:r>
              <a:rPr lang="tr-TR" sz="4400" dirty="0"/>
              <a:t>ve </a:t>
            </a:r>
            <a:r>
              <a:rPr lang="tr-TR" sz="4400" dirty="0" smtClean="0"/>
              <a:t>dolaşımı </a:t>
            </a:r>
          </a:p>
          <a:p>
            <a:pPr algn="ctr"/>
            <a:r>
              <a:rPr lang="tr-TR" sz="4400" dirty="0"/>
              <a:t>Y</a:t>
            </a:r>
            <a:r>
              <a:rPr lang="tr-TR" sz="4400" dirty="0" smtClean="0"/>
              <a:t>apay </a:t>
            </a:r>
            <a:r>
              <a:rPr lang="tr-TR" sz="4400" dirty="0"/>
              <a:t>olarak devam ettirmek </a:t>
            </a:r>
          </a:p>
        </p:txBody>
      </p:sp>
    </p:spTree>
    <p:extLst>
      <p:ext uri="{BB962C8B-B14F-4D97-AF65-F5344CB8AC3E}">
        <p14:creationId xmlns:p14="http://schemas.microsoft.com/office/powerpoint/2010/main" val="281343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TYD kimler uygular?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**Tıp mensupları ve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**Önceden </a:t>
            </a:r>
            <a:r>
              <a:rPr lang="tr-TR" dirty="0"/>
              <a:t>bu işlemlerin </a:t>
            </a:r>
            <a:r>
              <a:rPr lang="tr-TR" dirty="0" smtClean="0"/>
              <a:t>öğretildiği </a:t>
            </a:r>
            <a:r>
              <a:rPr lang="tr-TR" dirty="0"/>
              <a:t>kurslardan geçen tıp dışı kişiler tarafından </a:t>
            </a:r>
            <a:r>
              <a:rPr lang="tr-TR" dirty="0" smtClean="0"/>
              <a:t>uygulanmak </a:t>
            </a:r>
            <a:r>
              <a:rPr lang="tr-TR" dirty="0"/>
              <a:t>zorundadır</a:t>
            </a:r>
          </a:p>
        </p:txBody>
      </p:sp>
    </p:spTree>
    <p:extLst>
      <p:ext uri="{BB962C8B-B14F-4D97-AF65-F5344CB8AC3E}">
        <p14:creationId xmlns:p14="http://schemas.microsoft.com/office/powerpoint/2010/main" val="17548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TYD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Bilinci </a:t>
            </a:r>
            <a:r>
              <a:rPr lang="tr-TR" dirty="0"/>
              <a:t>kapalı bir hasta veya kazazedeyle herkes, her yerde karşılaşabilir, bu nedenle </a:t>
            </a:r>
            <a:r>
              <a:rPr lang="tr-TR" b="1" dirty="0"/>
              <a:t>herkesin TYD kursu alması idealdir</a:t>
            </a:r>
          </a:p>
        </p:txBody>
      </p:sp>
    </p:spTree>
    <p:extLst>
      <p:ext uri="{BB962C8B-B14F-4D97-AF65-F5344CB8AC3E}">
        <p14:creationId xmlns:p14="http://schemas.microsoft.com/office/powerpoint/2010/main" val="261892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0">
              <a:buClr>
                <a:srgbClr val="0BD0D9"/>
              </a:buClr>
            </a:pPr>
            <a:r>
              <a:rPr lang="tr-TR" sz="4000" dirty="0">
                <a:solidFill>
                  <a:prstClr val="black"/>
                </a:solidFill>
              </a:rPr>
              <a:t>2010 KPR kılavuzunda fikir birliğine varılan Erişkin TYD deki uygulama sırası (TYD Algoritması)  </a:t>
            </a:r>
          </a:p>
          <a:p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26796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                                                                          GÜVENLİK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                                                                               TANI</a:t>
            </a:r>
          </a:p>
          <a:p>
            <a:pPr marL="0" indent="0">
              <a:buNone/>
            </a:pPr>
            <a:r>
              <a:rPr lang="tr-TR" dirty="0" smtClean="0"/>
              <a:t>                                                                            YARDIM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                                          TYD</a:t>
            </a:r>
            <a:endParaRPr lang="tr-TR" dirty="0"/>
          </a:p>
        </p:txBody>
      </p:sp>
      <p:pic>
        <p:nvPicPr>
          <p:cNvPr id="4" name="Resim 3" descr="http://www.itfanestezi.org/images/stories/ders1foto/temel%20yaşam%20desteği%20algoritması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967" y="404664"/>
            <a:ext cx="4400590" cy="59735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ağ Ayraç 4"/>
          <p:cNvSpPr/>
          <p:nvPr/>
        </p:nvSpPr>
        <p:spPr>
          <a:xfrm>
            <a:off x="6444208" y="836712"/>
            <a:ext cx="515488" cy="3600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ağ Ayraç 5"/>
          <p:cNvSpPr/>
          <p:nvPr/>
        </p:nvSpPr>
        <p:spPr>
          <a:xfrm>
            <a:off x="6596608" y="4869160"/>
            <a:ext cx="515488" cy="16561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11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 descr="http://www.itfanestezi.org/images/stories/ders1foto/nasılsın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1484784"/>
            <a:ext cx="5328592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0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000" b="1" u="sng" dirty="0"/>
              <a:t>Sözlü olarak veya hareketle yanıt </a:t>
            </a:r>
            <a:r>
              <a:rPr lang="tr-TR" sz="6000" b="1" u="sng" dirty="0" smtClean="0"/>
              <a:t>alınıyorsa</a:t>
            </a:r>
            <a:r>
              <a:rPr lang="tr-TR" sz="6000" b="1" dirty="0" smtClean="0"/>
              <a:t>???</a:t>
            </a:r>
            <a:endParaRPr lang="tr-TR" sz="60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249641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KARDİYOPULMONER RESÜSTASYON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b="1" dirty="0" smtClean="0"/>
              <a:t>TANIM</a:t>
            </a:r>
          </a:p>
          <a:p>
            <a:pPr>
              <a:lnSpc>
                <a:spcPct val="150000"/>
              </a:lnSpc>
            </a:pPr>
            <a:r>
              <a:rPr lang="tr-TR" b="1" dirty="0" smtClean="0"/>
              <a:t>Bilinci </a:t>
            </a:r>
            <a:r>
              <a:rPr lang="tr-TR" b="1" dirty="0"/>
              <a:t>kapalı </a:t>
            </a:r>
            <a:r>
              <a:rPr lang="tr-TR" dirty="0"/>
              <a:t>ve </a:t>
            </a:r>
            <a:r>
              <a:rPr lang="tr-TR" b="1" dirty="0"/>
              <a:t>solunumu olmayan </a:t>
            </a:r>
            <a:r>
              <a:rPr lang="tr-TR" dirty="0"/>
              <a:t>hastalarda ilk ve acil yardım için yapılan işlemlerin tümüne </a:t>
            </a:r>
            <a:r>
              <a:rPr lang="tr-TR" dirty="0" err="1" smtClean="0"/>
              <a:t>Kardiyo</a:t>
            </a:r>
            <a:r>
              <a:rPr lang="tr-TR" dirty="0" smtClean="0"/>
              <a:t> </a:t>
            </a:r>
            <a:r>
              <a:rPr lang="tr-TR" dirty="0" err="1" smtClean="0"/>
              <a:t>pulmoner</a:t>
            </a:r>
            <a:r>
              <a:rPr lang="tr-TR" dirty="0" smtClean="0"/>
              <a:t> </a:t>
            </a:r>
            <a:r>
              <a:rPr lang="tr-TR" dirty="0" err="1" smtClean="0"/>
              <a:t>resüstasyon</a:t>
            </a:r>
            <a:r>
              <a:rPr lang="tr-TR" dirty="0" smtClean="0"/>
              <a:t> (</a:t>
            </a:r>
            <a:r>
              <a:rPr lang="tr-TR" b="1" dirty="0" smtClean="0"/>
              <a:t>KPR) </a:t>
            </a:r>
            <a:r>
              <a:rPr lang="tr-TR" dirty="0"/>
              <a:t>denir.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9601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u="sng" dirty="0" smtClean="0"/>
              <a:t>Kazazede, </a:t>
            </a:r>
            <a:r>
              <a:rPr lang="tr-TR" u="sng" dirty="0" err="1"/>
              <a:t>spontan</a:t>
            </a:r>
            <a:r>
              <a:rPr lang="tr-TR" u="sng" dirty="0"/>
              <a:t> normal soluyorsa: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Stabil- yan (</a:t>
            </a:r>
            <a:r>
              <a:rPr lang="tr-TR" dirty="0" err="1"/>
              <a:t>Recovery</a:t>
            </a:r>
            <a:r>
              <a:rPr lang="tr-TR" dirty="0"/>
              <a:t>) pozisyonuna </a:t>
            </a:r>
            <a:r>
              <a:rPr lang="tr-TR" dirty="0" smtClean="0"/>
              <a:t>alınız</a:t>
            </a:r>
            <a:r>
              <a:rPr lang="tr-TR" dirty="0"/>
              <a:t>.	</a:t>
            </a:r>
          </a:p>
          <a:p>
            <a:r>
              <a:rPr lang="tr-TR" dirty="0"/>
              <a:t>*Yalnız başına iseniz kendiniz , yardımcı varsa o yardım çağırsın</a:t>
            </a:r>
            <a:r>
              <a:rPr lang="tr-TR" dirty="0" smtClean="0"/>
              <a:t>.</a:t>
            </a:r>
          </a:p>
          <a:p>
            <a:r>
              <a:rPr lang="tr-TR" dirty="0"/>
              <a:t>*Solunumun devamlılığını kontrol ediniz.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165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RECOVERY POZİSYONU</a:t>
            </a:r>
            <a:endParaRPr lang="tr-TR" dirty="0"/>
          </a:p>
        </p:txBody>
      </p:sp>
      <p:pic>
        <p:nvPicPr>
          <p:cNvPr id="4" name="İçerik Yer Tutucusu 3" descr="http://www.itfanestezi.org/images/stories/ders1foto/recoverypozisyonu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4"/>
            <a:ext cx="6984776" cy="2680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126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3265311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11" y="5"/>
            <a:ext cx="3328811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9605"/>
            <a:ext cx="9144000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28515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Stabil- Yan (</a:t>
            </a:r>
            <a:r>
              <a:rPr lang="tr-TR" dirty="0" err="1" smtClean="0"/>
              <a:t>Recovery</a:t>
            </a:r>
            <a:r>
              <a:rPr lang="tr-TR" dirty="0" smtClean="0"/>
              <a:t>) Pozisyon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Eğer </a:t>
            </a:r>
            <a:r>
              <a:rPr lang="tr-TR" dirty="0"/>
              <a:t>kazazedenin </a:t>
            </a:r>
            <a:r>
              <a:rPr lang="tr-TR" b="1" dirty="0"/>
              <a:t>bilinci kapalı</a:t>
            </a:r>
            <a:r>
              <a:rPr lang="tr-TR" dirty="0"/>
              <a:t>, solunumu ve dolaşım belirtileri mevcut ise sırtüstü yatar pozisyonda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dil </a:t>
            </a:r>
            <a:r>
              <a:rPr lang="tr-TR" dirty="0"/>
              <a:t>kökünün geri düşmesi </a:t>
            </a:r>
          </a:p>
          <a:p>
            <a:pPr marL="0" indent="0">
              <a:buNone/>
            </a:pPr>
            <a:r>
              <a:rPr lang="tr-TR" dirty="0" smtClean="0"/>
              <a:t>                  ağız </a:t>
            </a:r>
            <a:r>
              <a:rPr lang="tr-TR" dirty="0"/>
              <a:t>içindeki </a:t>
            </a:r>
            <a:r>
              <a:rPr lang="tr-TR" dirty="0" err="1"/>
              <a:t>sekresyon</a:t>
            </a:r>
            <a:r>
              <a:rPr lang="tr-TR" dirty="0"/>
              <a:t> ve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kanamaların </a:t>
            </a:r>
            <a:r>
              <a:rPr lang="tr-TR" dirty="0"/>
              <a:t>yol açacağı solunum yolu tıkanmasını engellemek için </a:t>
            </a:r>
            <a:r>
              <a:rPr lang="tr-TR" dirty="0" err="1"/>
              <a:t>Recovery</a:t>
            </a:r>
            <a:r>
              <a:rPr lang="tr-TR" dirty="0"/>
              <a:t> Pozisyonu (=Stabil Yan Pozisyonu ) uygulanır.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u="sng" dirty="0"/>
              <a:t>Hiç Y</a:t>
            </a:r>
            <a:r>
              <a:rPr lang="tr-TR" u="sng" dirty="0" smtClean="0"/>
              <a:t>anıt </a:t>
            </a:r>
            <a:r>
              <a:rPr lang="tr-TR" u="sng" dirty="0"/>
              <a:t>V</a:t>
            </a:r>
            <a:r>
              <a:rPr lang="tr-TR" u="sng" dirty="0" smtClean="0"/>
              <a:t>ermiyorsa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>Yardım çağırınız. </a:t>
            </a:r>
          </a:p>
          <a:p>
            <a:r>
              <a:rPr lang="tr-TR" sz="3200" dirty="0" smtClean="0"/>
              <a:t>Sırtüstü </a:t>
            </a:r>
            <a:r>
              <a:rPr lang="tr-TR" sz="3200" dirty="0"/>
              <a:t>çevirip hava yolunu açınız</a:t>
            </a:r>
          </a:p>
          <a:p>
            <a:r>
              <a:rPr lang="tr-TR" sz="3200" dirty="0" err="1" smtClean="0"/>
              <a:t>Head</a:t>
            </a:r>
            <a:r>
              <a:rPr lang="tr-TR" sz="3200" dirty="0" smtClean="0"/>
              <a:t> </a:t>
            </a:r>
            <a:r>
              <a:rPr lang="tr-TR" sz="3200" dirty="0" err="1" smtClean="0"/>
              <a:t>tilt-chin</a:t>
            </a:r>
            <a:r>
              <a:rPr lang="tr-TR" sz="3200" dirty="0" smtClean="0"/>
              <a:t> lift</a:t>
            </a:r>
          </a:p>
          <a:p>
            <a:r>
              <a:rPr lang="tr-TR" sz="3200" dirty="0" smtClean="0"/>
              <a:t>Ağzındaki görülebilen yabancı cisimleri, yerinden oynamış diş protezleri çıkarınız.</a:t>
            </a:r>
          </a:p>
          <a:p>
            <a:r>
              <a:rPr lang="tr-TR" sz="3200" dirty="0" smtClean="0"/>
              <a:t>Solunumunu kontrol ediniz (10 </a:t>
            </a:r>
            <a:r>
              <a:rPr lang="tr-TR" sz="3200" dirty="0" err="1" smtClean="0"/>
              <a:t>sn</a:t>
            </a:r>
            <a:r>
              <a:rPr lang="tr-TR" sz="3200" dirty="0" smtClean="0"/>
              <a:t>)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26087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 descr="http://www.itfanestezi.org/images/stories/ders1foto/kazazedepozisyon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564904"/>
            <a:ext cx="2628900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 descr="http://www.itfanestezi.org/images/stories/ders1foto/kazazedepozisyon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2924944"/>
            <a:ext cx="2398395" cy="2035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159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BAK-DİNLE-HİSSET </a:t>
            </a:r>
            <a:r>
              <a:rPr lang="tr-TR" dirty="0" smtClean="0"/>
              <a:t> </a:t>
            </a:r>
            <a:r>
              <a:rPr lang="tr-TR" dirty="0"/>
              <a:t>yöntemi ile </a:t>
            </a:r>
            <a:r>
              <a:rPr lang="tr-TR" b="1" dirty="0"/>
              <a:t>normal solunum</a:t>
            </a:r>
            <a:r>
              <a:rPr lang="tr-TR" dirty="0"/>
              <a:t> olup olmadığını belirleyiniz</a:t>
            </a:r>
            <a:r>
              <a:rPr lang="tr-TR" dirty="0" smtClean="0"/>
              <a:t>. ?????</a:t>
            </a:r>
            <a:endParaRPr lang="tr-TR" dirty="0"/>
          </a:p>
          <a:p>
            <a:r>
              <a:rPr lang="tr-TR" dirty="0"/>
              <a:t>Göğüs hareketlerine </a:t>
            </a:r>
            <a:r>
              <a:rPr lang="tr-TR" b="1" dirty="0"/>
              <a:t>bak</a:t>
            </a:r>
            <a:endParaRPr lang="tr-TR" dirty="0"/>
          </a:p>
          <a:p>
            <a:pPr marL="0" indent="0">
              <a:buNone/>
            </a:pPr>
            <a:endParaRPr lang="tr-TR" b="1" dirty="0" smtClean="0"/>
          </a:p>
          <a:p>
            <a:r>
              <a:rPr lang="tr-TR" b="1" dirty="0" smtClean="0"/>
              <a:t>2010 CPR rehberi artık önermemektedir!!!</a:t>
            </a:r>
          </a:p>
          <a:p>
            <a:pPr marL="0" indent="0" algn="ctr">
              <a:buNone/>
            </a:pPr>
            <a:r>
              <a:rPr lang="tr-TR" sz="3600" b="1" dirty="0" smtClean="0">
                <a:solidFill>
                  <a:srgbClr val="FF0000"/>
                </a:solidFill>
              </a:rPr>
              <a:t>10 saniyeden kısa </a:t>
            </a:r>
            <a:endParaRPr lang="tr-T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2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Normal olarak solumayan ara sıra görülen </a:t>
            </a:r>
            <a:r>
              <a:rPr lang="tr-TR" b="1" dirty="0" err="1"/>
              <a:t>agonal</a:t>
            </a:r>
            <a:r>
              <a:rPr lang="tr-TR" b="1" dirty="0"/>
              <a:t> </a:t>
            </a:r>
            <a:r>
              <a:rPr lang="tr-TR" dirty="0"/>
              <a:t>solunum (</a:t>
            </a:r>
            <a:r>
              <a:rPr lang="tr-TR" dirty="0" err="1"/>
              <a:t>gasping</a:t>
            </a:r>
            <a:r>
              <a:rPr lang="tr-TR" dirty="0"/>
              <a:t> ve </a:t>
            </a:r>
            <a:r>
              <a:rPr lang="tr-TR" b="1" dirty="0"/>
              <a:t>zayıf solunum</a:t>
            </a:r>
            <a:r>
              <a:rPr lang="tr-TR" dirty="0"/>
              <a:t>) çabalarını normal solunumdan ayırt ediniz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Ani kalp durmalarından sonra görülen bu çeşit </a:t>
            </a:r>
            <a:r>
              <a:rPr lang="tr-TR" dirty="0" smtClean="0"/>
              <a:t>solunumları NORMAL DEĞİLDİR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140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http://www.itfanestezi.org/images/stories/ders1foto/kazazedepozisyon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67515"/>
            <a:ext cx="4355866" cy="29207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etin kutusu 1"/>
          <p:cNvSpPr txBox="1"/>
          <p:nvPr/>
        </p:nvSpPr>
        <p:spPr>
          <a:xfrm>
            <a:off x="2339752" y="69269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Chin</a:t>
            </a:r>
            <a:r>
              <a:rPr lang="tr-TR" dirty="0" smtClean="0"/>
              <a:t> lift , </a:t>
            </a:r>
            <a:r>
              <a:rPr lang="tr-TR" dirty="0" err="1" smtClean="0"/>
              <a:t>head</a:t>
            </a:r>
            <a:r>
              <a:rPr lang="tr-TR" dirty="0" smtClean="0"/>
              <a:t> </a:t>
            </a:r>
            <a:r>
              <a:rPr lang="tr-TR" dirty="0" err="1" smtClean="0"/>
              <a:t>tilt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61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91462" y="2380914"/>
            <a:ext cx="4625145" cy="2923161"/>
            <a:chOff x="1295" y="1081"/>
            <a:chExt cx="3765" cy="2137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295" y="1081"/>
              <a:ext cx="3765" cy="2137"/>
              <a:chOff x="1295" y="1081"/>
              <a:chExt cx="3765" cy="2137"/>
            </a:xfrm>
          </p:grpSpPr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1348" y="2555"/>
                <a:ext cx="3684" cy="663"/>
              </a:xfrm>
              <a:custGeom>
                <a:avLst/>
                <a:gdLst/>
                <a:ahLst/>
                <a:cxnLst>
                  <a:cxn ang="0">
                    <a:pos x="38" y="1096"/>
                  </a:cxn>
                  <a:cxn ang="0">
                    <a:pos x="149" y="1204"/>
                  </a:cxn>
                  <a:cxn ang="0">
                    <a:pos x="303" y="1265"/>
                  </a:cxn>
                  <a:cxn ang="0">
                    <a:pos x="491" y="1287"/>
                  </a:cxn>
                  <a:cxn ang="0">
                    <a:pos x="697" y="1306"/>
                  </a:cxn>
                  <a:cxn ang="0">
                    <a:pos x="902" y="1320"/>
                  </a:cxn>
                  <a:cxn ang="0">
                    <a:pos x="1107" y="1327"/>
                  </a:cxn>
                  <a:cxn ang="0">
                    <a:pos x="1311" y="1321"/>
                  </a:cxn>
                  <a:cxn ang="0">
                    <a:pos x="1516" y="1300"/>
                  </a:cxn>
                  <a:cxn ang="0">
                    <a:pos x="1721" y="1261"/>
                  </a:cxn>
                  <a:cxn ang="0">
                    <a:pos x="1933" y="1195"/>
                  </a:cxn>
                  <a:cxn ang="0">
                    <a:pos x="2164" y="1108"/>
                  </a:cxn>
                  <a:cxn ang="0">
                    <a:pos x="2402" y="1009"/>
                  </a:cxn>
                  <a:cxn ang="0">
                    <a:pos x="2639" y="910"/>
                  </a:cxn>
                  <a:cxn ang="0">
                    <a:pos x="2870" y="820"/>
                  </a:cxn>
                  <a:cxn ang="0">
                    <a:pos x="3082" y="753"/>
                  </a:cxn>
                  <a:cxn ang="0">
                    <a:pos x="3309" y="732"/>
                  </a:cxn>
                  <a:cxn ang="0">
                    <a:pos x="3744" y="747"/>
                  </a:cxn>
                  <a:cxn ang="0">
                    <a:pos x="4313" y="783"/>
                  </a:cxn>
                  <a:cxn ang="0">
                    <a:pos x="4918" y="828"/>
                  </a:cxn>
                  <a:cxn ang="0">
                    <a:pos x="5462" y="869"/>
                  </a:cxn>
                  <a:cxn ang="0">
                    <a:pos x="5847" y="895"/>
                  </a:cxn>
                  <a:cxn ang="0">
                    <a:pos x="6267" y="882"/>
                  </a:cxn>
                  <a:cxn ang="0">
                    <a:pos x="6842" y="838"/>
                  </a:cxn>
                  <a:cxn ang="0">
                    <a:pos x="7186" y="787"/>
                  </a:cxn>
                  <a:cxn ang="0">
                    <a:pos x="7344" y="731"/>
                  </a:cxn>
                  <a:cxn ang="0">
                    <a:pos x="7363" y="668"/>
                  </a:cxn>
                  <a:cxn ang="0">
                    <a:pos x="7289" y="597"/>
                  </a:cxn>
                  <a:cxn ang="0">
                    <a:pos x="7168" y="520"/>
                  </a:cxn>
                  <a:cxn ang="0">
                    <a:pos x="7063" y="479"/>
                  </a:cxn>
                  <a:cxn ang="0">
                    <a:pos x="6899" y="425"/>
                  </a:cxn>
                  <a:cxn ang="0">
                    <a:pos x="6785" y="390"/>
                  </a:cxn>
                  <a:cxn ang="0">
                    <a:pos x="6130" y="258"/>
                  </a:cxn>
                  <a:cxn ang="0">
                    <a:pos x="5457" y="192"/>
                  </a:cxn>
                  <a:cxn ang="0">
                    <a:pos x="4896" y="199"/>
                  </a:cxn>
                  <a:cxn ang="0">
                    <a:pos x="4401" y="243"/>
                  </a:cxn>
                  <a:cxn ang="0">
                    <a:pos x="3926" y="289"/>
                  </a:cxn>
                  <a:cxn ang="0">
                    <a:pos x="3423" y="300"/>
                  </a:cxn>
                  <a:cxn ang="0">
                    <a:pos x="3055" y="266"/>
                  </a:cxn>
                  <a:cxn ang="0">
                    <a:pos x="2885" y="192"/>
                  </a:cxn>
                  <a:cxn ang="0">
                    <a:pos x="2695" y="95"/>
                  </a:cxn>
                  <a:cxn ang="0">
                    <a:pos x="2602" y="40"/>
                  </a:cxn>
                  <a:cxn ang="0">
                    <a:pos x="2476" y="24"/>
                  </a:cxn>
                  <a:cxn ang="0">
                    <a:pos x="2292" y="8"/>
                  </a:cxn>
                  <a:cxn ang="0">
                    <a:pos x="2181" y="0"/>
                  </a:cxn>
                  <a:cxn ang="0">
                    <a:pos x="1950" y="8"/>
                  </a:cxn>
                  <a:cxn ang="0">
                    <a:pos x="1810" y="20"/>
                  </a:cxn>
                  <a:cxn ang="0">
                    <a:pos x="1721" y="38"/>
                  </a:cxn>
                  <a:cxn ang="0">
                    <a:pos x="1644" y="58"/>
                  </a:cxn>
                  <a:cxn ang="0">
                    <a:pos x="1541" y="80"/>
                  </a:cxn>
                  <a:cxn ang="0">
                    <a:pos x="1371" y="102"/>
                  </a:cxn>
                  <a:cxn ang="0">
                    <a:pos x="1199" y="118"/>
                  </a:cxn>
                  <a:cxn ang="0">
                    <a:pos x="1068" y="138"/>
                  </a:cxn>
                  <a:cxn ang="0">
                    <a:pos x="941" y="171"/>
                  </a:cxn>
                  <a:cxn ang="0">
                    <a:pos x="832" y="217"/>
                  </a:cxn>
                  <a:cxn ang="0">
                    <a:pos x="740" y="258"/>
                  </a:cxn>
                  <a:cxn ang="0">
                    <a:pos x="652" y="304"/>
                  </a:cxn>
                  <a:cxn ang="0">
                    <a:pos x="540" y="384"/>
                  </a:cxn>
                  <a:cxn ang="0">
                    <a:pos x="294" y="564"/>
                  </a:cxn>
                  <a:cxn ang="0">
                    <a:pos x="83" y="758"/>
                  </a:cxn>
                  <a:cxn ang="0">
                    <a:pos x="0" y="979"/>
                  </a:cxn>
                </a:cxnLst>
                <a:rect l="0" t="0" r="r" b="b"/>
                <a:pathLst>
                  <a:path w="7370" h="1327">
                    <a:moveTo>
                      <a:pt x="0" y="979"/>
                    </a:moveTo>
                    <a:lnTo>
                      <a:pt x="4" y="1011"/>
                    </a:lnTo>
                    <a:lnTo>
                      <a:pt x="12" y="1041"/>
                    </a:lnTo>
                    <a:lnTo>
                      <a:pt x="23" y="1070"/>
                    </a:lnTo>
                    <a:lnTo>
                      <a:pt x="38" y="1096"/>
                    </a:lnTo>
                    <a:lnTo>
                      <a:pt x="55" y="1122"/>
                    </a:lnTo>
                    <a:lnTo>
                      <a:pt x="75" y="1146"/>
                    </a:lnTo>
                    <a:lnTo>
                      <a:pt x="99" y="1166"/>
                    </a:lnTo>
                    <a:lnTo>
                      <a:pt x="123" y="1187"/>
                    </a:lnTo>
                    <a:lnTo>
                      <a:pt x="149" y="1204"/>
                    </a:lnTo>
                    <a:lnTo>
                      <a:pt x="178" y="1221"/>
                    </a:lnTo>
                    <a:lnTo>
                      <a:pt x="207" y="1236"/>
                    </a:lnTo>
                    <a:lnTo>
                      <a:pt x="239" y="1247"/>
                    </a:lnTo>
                    <a:lnTo>
                      <a:pt x="271" y="1257"/>
                    </a:lnTo>
                    <a:lnTo>
                      <a:pt x="303" y="1265"/>
                    </a:lnTo>
                    <a:lnTo>
                      <a:pt x="336" y="1272"/>
                    </a:lnTo>
                    <a:lnTo>
                      <a:pt x="368" y="1276"/>
                    </a:lnTo>
                    <a:lnTo>
                      <a:pt x="410" y="1279"/>
                    </a:lnTo>
                    <a:lnTo>
                      <a:pt x="451" y="1284"/>
                    </a:lnTo>
                    <a:lnTo>
                      <a:pt x="491" y="1287"/>
                    </a:lnTo>
                    <a:lnTo>
                      <a:pt x="533" y="1291"/>
                    </a:lnTo>
                    <a:lnTo>
                      <a:pt x="574" y="1295"/>
                    </a:lnTo>
                    <a:lnTo>
                      <a:pt x="616" y="1299"/>
                    </a:lnTo>
                    <a:lnTo>
                      <a:pt x="656" y="1302"/>
                    </a:lnTo>
                    <a:lnTo>
                      <a:pt x="697" y="1306"/>
                    </a:lnTo>
                    <a:lnTo>
                      <a:pt x="739" y="1309"/>
                    </a:lnTo>
                    <a:lnTo>
                      <a:pt x="779" y="1312"/>
                    </a:lnTo>
                    <a:lnTo>
                      <a:pt x="820" y="1315"/>
                    </a:lnTo>
                    <a:lnTo>
                      <a:pt x="862" y="1317"/>
                    </a:lnTo>
                    <a:lnTo>
                      <a:pt x="902" y="1320"/>
                    </a:lnTo>
                    <a:lnTo>
                      <a:pt x="943" y="1322"/>
                    </a:lnTo>
                    <a:lnTo>
                      <a:pt x="983" y="1323"/>
                    </a:lnTo>
                    <a:lnTo>
                      <a:pt x="1025" y="1324"/>
                    </a:lnTo>
                    <a:lnTo>
                      <a:pt x="1065" y="1325"/>
                    </a:lnTo>
                    <a:lnTo>
                      <a:pt x="1107" y="1327"/>
                    </a:lnTo>
                    <a:lnTo>
                      <a:pt x="1148" y="1327"/>
                    </a:lnTo>
                    <a:lnTo>
                      <a:pt x="1188" y="1325"/>
                    </a:lnTo>
                    <a:lnTo>
                      <a:pt x="1230" y="1324"/>
                    </a:lnTo>
                    <a:lnTo>
                      <a:pt x="1270" y="1323"/>
                    </a:lnTo>
                    <a:lnTo>
                      <a:pt x="1311" y="1321"/>
                    </a:lnTo>
                    <a:lnTo>
                      <a:pt x="1353" y="1318"/>
                    </a:lnTo>
                    <a:lnTo>
                      <a:pt x="1393" y="1315"/>
                    </a:lnTo>
                    <a:lnTo>
                      <a:pt x="1434" y="1310"/>
                    </a:lnTo>
                    <a:lnTo>
                      <a:pt x="1475" y="1306"/>
                    </a:lnTo>
                    <a:lnTo>
                      <a:pt x="1516" y="1300"/>
                    </a:lnTo>
                    <a:lnTo>
                      <a:pt x="1557" y="1294"/>
                    </a:lnTo>
                    <a:lnTo>
                      <a:pt x="1598" y="1286"/>
                    </a:lnTo>
                    <a:lnTo>
                      <a:pt x="1639" y="1279"/>
                    </a:lnTo>
                    <a:lnTo>
                      <a:pt x="1681" y="1270"/>
                    </a:lnTo>
                    <a:lnTo>
                      <a:pt x="1721" y="1261"/>
                    </a:lnTo>
                    <a:lnTo>
                      <a:pt x="1761" y="1249"/>
                    </a:lnTo>
                    <a:lnTo>
                      <a:pt x="1804" y="1238"/>
                    </a:lnTo>
                    <a:lnTo>
                      <a:pt x="1846" y="1225"/>
                    </a:lnTo>
                    <a:lnTo>
                      <a:pt x="1889" y="1210"/>
                    </a:lnTo>
                    <a:lnTo>
                      <a:pt x="1933" y="1195"/>
                    </a:lnTo>
                    <a:lnTo>
                      <a:pt x="1979" y="1179"/>
                    </a:lnTo>
                    <a:lnTo>
                      <a:pt x="2024" y="1162"/>
                    </a:lnTo>
                    <a:lnTo>
                      <a:pt x="2071" y="1145"/>
                    </a:lnTo>
                    <a:lnTo>
                      <a:pt x="2116" y="1126"/>
                    </a:lnTo>
                    <a:lnTo>
                      <a:pt x="2164" y="1108"/>
                    </a:lnTo>
                    <a:lnTo>
                      <a:pt x="2210" y="1088"/>
                    </a:lnTo>
                    <a:lnTo>
                      <a:pt x="2258" y="1069"/>
                    </a:lnTo>
                    <a:lnTo>
                      <a:pt x="2306" y="1049"/>
                    </a:lnTo>
                    <a:lnTo>
                      <a:pt x="2354" y="1028"/>
                    </a:lnTo>
                    <a:lnTo>
                      <a:pt x="2402" y="1009"/>
                    </a:lnTo>
                    <a:lnTo>
                      <a:pt x="2449" y="988"/>
                    </a:lnTo>
                    <a:lnTo>
                      <a:pt x="2497" y="968"/>
                    </a:lnTo>
                    <a:lnTo>
                      <a:pt x="2545" y="948"/>
                    </a:lnTo>
                    <a:lnTo>
                      <a:pt x="2593" y="928"/>
                    </a:lnTo>
                    <a:lnTo>
                      <a:pt x="2639" y="910"/>
                    </a:lnTo>
                    <a:lnTo>
                      <a:pt x="2687" y="890"/>
                    </a:lnTo>
                    <a:lnTo>
                      <a:pt x="2733" y="872"/>
                    </a:lnTo>
                    <a:lnTo>
                      <a:pt x="2779" y="853"/>
                    </a:lnTo>
                    <a:lnTo>
                      <a:pt x="2825" y="837"/>
                    </a:lnTo>
                    <a:lnTo>
                      <a:pt x="2870" y="820"/>
                    </a:lnTo>
                    <a:lnTo>
                      <a:pt x="2914" y="805"/>
                    </a:lnTo>
                    <a:lnTo>
                      <a:pt x="2957" y="790"/>
                    </a:lnTo>
                    <a:lnTo>
                      <a:pt x="2999" y="776"/>
                    </a:lnTo>
                    <a:lnTo>
                      <a:pt x="3042" y="763"/>
                    </a:lnTo>
                    <a:lnTo>
                      <a:pt x="3082" y="753"/>
                    </a:lnTo>
                    <a:lnTo>
                      <a:pt x="3123" y="743"/>
                    </a:lnTo>
                    <a:lnTo>
                      <a:pt x="3152" y="738"/>
                    </a:lnTo>
                    <a:lnTo>
                      <a:pt x="3194" y="734"/>
                    </a:lnTo>
                    <a:lnTo>
                      <a:pt x="3247" y="732"/>
                    </a:lnTo>
                    <a:lnTo>
                      <a:pt x="3309" y="732"/>
                    </a:lnTo>
                    <a:lnTo>
                      <a:pt x="3382" y="733"/>
                    </a:lnTo>
                    <a:lnTo>
                      <a:pt x="3461" y="734"/>
                    </a:lnTo>
                    <a:lnTo>
                      <a:pt x="3549" y="738"/>
                    </a:lnTo>
                    <a:lnTo>
                      <a:pt x="3643" y="743"/>
                    </a:lnTo>
                    <a:lnTo>
                      <a:pt x="3744" y="747"/>
                    </a:lnTo>
                    <a:lnTo>
                      <a:pt x="3851" y="753"/>
                    </a:lnTo>
                    <a:lnTo>
                      <a:pt x="3962" y="760"/>
                    </a:lnTo>
                    <a:lnTo>
                      <a:pt x="4076" y="768"/>
                    </a:lnTo>
                    <a:lnTo>
                      <a:pt x="4194" y="775"/>
                    </a:lnTo>
                    <a:lnTo>
                      <a:pt x="4313" y="783"/>
                    </a:lnTo>
                    <a:lnTo>
                      <a:pt x="4435" y="792"/>
                    </a:lnTo>
                    <a:lnTo>
                      <a:pt x="4557" y="801"/>
                    </a:lnTo>
                    <a:lnTo>
                      <a:pt x="4679" y="809"/>
                    </a:lnTo>
                    <a:lnTo>
                      <a:pt x="4799" y="819"/>
                    </a:lnTo>
                    <a:lnTo>
                      <a:pt x="4918" y="828"/>
                    </a:lnTo>
                    <a:lnTo>
                      <a:pt x="5036" y="837"/>
                    </a:lnTo>
                    <a:lnTo>
                      <a:pt x="5149" y="845"/>
                    </a:lnTo>
                    <a:lnTo>
                      <a:pt x="5259" y="854"/>
                    </a:lnTo>
                    <a:lnTo>
                      <a:pt x="5364" y="861"/>
                    </a:lnTo>
                    <a:lnTo>
                      <a:pt x="5462" y="869"/>
                    </a:lnTo>
                    <a:lnTo>
                      <a:pt x="5556" y="876"/>
                    </a:lnTo>
                    <a:lnTo>
                      <a:pt x="5641" y="882"/>
                    </a:lnTo>
                    <a:lnTo>
                      <a:pt x="5719" y="888"/>
                    </a:lnTo>
                    <a:lnTo>
                      <a:pt x="5788" y="891"/>
                    </a:lnTo>
                    <a:lnTo>
                      <a:pt x="5847" y="895"/>
                    </a:lnTo>
                    <a:lnTo>
                      <a:pt x="5897" y="897"/>
                    </a:lnTo>
                    <a:lnTo>
                      <a:pt x="5935" y="898"/>
                    </a:lnTo>
                    <a:lnTo>
                      <a:pt x="5961" y="898"/>
                    </a:lnTo>
                    <a:lnTo>
                      <a:pt x="6119" y="890"/>
                    </a:lnTo>
                    <a:lnTo>
                      <a:pt x="6267" y="882"/>
                    </a:lnTo>
                    <a:lnTo>
                      <a:pt x="6402" y="874"/>
                    </a:lnTo>
                    <a:lnTo>
                      <a:pt x="6527" y="866"/>
                    </a:lnTo>
                    <a:lnTo>
                      <a:pt x="6642" y="857"/>
                    </a:lnTo>
                    <a:lnTo>
                      <a:pt x="6746" y="847"/>
                    </a:lnTo>
                    <a:lnTo>
                      <a:pt x="6842" y="838"/>
                    </a:lnTo>
                    <a:lnTo>
                      <a:pt x="6928" y="829"/>
                    </a:lnTo>
                    <a:lnTo>
                      <a:pt x="7004" y="819"/>
                    </a:lnTo>
                    <a:lnTo>
                      <a:pt x="7073" y="808"/>
                    </a:lnTo>
                    <a:lnTo>
                      <a:pt x="7134" y="799"/>
                    </a:lnTo>
                    <a:lnTo>
                      <a:pt x="7186" y="787"/>
                    </a:lnTo>
                    <a:lnTo>
                      <a:pt x="7231" y="777"/>
                    </a:lnTo>
                    <a:lnTo>
                      <a:pt x="7269" y="766"/>
                    </a:lnTo>
                    <a:lnTo>
                      <a:pt x="7300" y="754"/>
                    </a:lnTo>
                    <a:lnTo>
                      <a:pt x="7326" y="743"/>
                    </a:lnTo>
                    <a:lnTo>
                      <a:pt x="7344" y="731"/>
                    </a:lnTo>
                    <a:lnTo>
                      <a:pt x="7358" y="718"/>
                    </a:lnTo>
                    <a:lnTo>
                      <a:pt x="7366" y="707"/>
                    </a:lnTo>
                    <a:lnTo>
                      <a:pt x="7370" y="694"/>
                    </a:lnTo>
                    <a:lnTo>
                      <a:pt x="7368" y="680"/>
                    </a:lnTo>
                    <a:lnTo>
                      <a:pt x="7363" y="668"/>
                    </a:lnTo>
                    <a:lnTo>
                      <a:pt x="7354" y="654"/>
                    </a:lnTo>
                    <a:lnTo>
                      <a:pt x="7342" y="640"/>
                    </a:lnTo>
                    <a:lnTo>
                      <a:pt x="7327" y="626"/>
                    </a:lnTo>
                    <a:lnTo>
                      <a:pt x="7309" y="612"/>
                    </a:lnTo>
                    <a:lnTo>
                      <a:pt x="7289" y="597"/>
                    </a:lnTo>
                    <a:lnTo>
                      <a:pt x="7267" y="582"/>
                    </a:lnTo>
                    <a:lnTo>
                      <a:pt x="7244" y="567"/>
                    </a:lnTo>
                    <a:lnTo>
                      <a:pt x="7219" y="551"/>
                    </a:lnTo>
                    <a:lnTo>
                      <a:pt x="7193" y="536"/>
                    </a:lnTo>
                    <a:lnTo>
                      <a:pt x="7168" y="520"/>
                    </a:lnTo>
                    <a:lnTo>
                      <a:pt x="7156" y="514"/>
                    </a:lnTo>
                    <a:lnTo>
                      <a:pt x="7139" y="508"/>
                    </a:lnTo>
                    <a:lnTo>
                      <a:pt x="7117" y="498"/>
                    </a:lnTo>
                    <a:lnTo>
                      <a:pt x="7091" y="489"/>
                    </a:lnTo>
                    <a:lnTo>
                      <a:pt x="7063" y="479"/>
                    </a:lnTo>
                    <a:lnTo>
                      <a:pt x="7031" y="468"/>
                    </a:lnTo>
                    <a:lnTo>
                      <a:pt x="6998" y="457"/>
                    </a:lnTo>
                    <a:lnTo>
                      <a:pt x="6964" y="445"/>
                    </a:lnTo>
                    <a:lnTo>
                      <a:pt x="6932" y="435"/>
                    </a:lnTo>
                    <a:lnTo>
                      <a:pt x="6899" y="425"/>
                    </a:lnTo>
                    <a:lnTo>
                      <a:pt x="6870" y="415"/>
                    </a:lnTo>
                    <a:lnTo>
                      <a:pt x="6842" y="406"/>
                    </a:lnTo>
                    <a:lnTo>
                      <a:pt x="6818" y="399"/>
                    </a:lnTo>
                    <a:lnTo>
                      <a:pt x="6800" y="394"/>
                    </a:lnTo>
                    <a:lnTo>
                      <a:pt x="6785" y="390"/>
                    </a:lnTo>
                    <a:lnTo>
                      <a:pt x="6779" y="388"/>
                    </a:lnTo>
                    <a:lnTo>
                      <a:pt x="6605" y="347"/>
                    </a:lnTo>
                    <a:lnTo>
                      <a:pt x="6439" y="313"/>
                    </a:lnTo>
                    <a:lnTo>
                      <a:pt x="6281" y="283"/>
                    </a:lnTo>
                    <a:lnTo>
                      <a:pt x="6130" y="258"/>
                    </a:lnTo>
                    <a:lnTo>
                      <a:pt x="5983" y="237"/>
                    </a:lnTo>
                    <a:lnTo>
                      <a:pt x="5843" y="221"/>
                    </a:lnTo>
                    <a:lnTo>
                      <a:pt x="5710" y="207"/>
                    </a:lnTo>
                    <a:lnTo>
                      <a:pt x="5580" y="198"/>
                    </a:lnTo>
                    <a:lnTo>
                      <a:pt x="5457" y="192"/>
                    </a:lnTo>
                    <a:lnTo>
                      <a:pt x="5337" y="189"/>
                    </a:lnTo>
                    <a:lnTo>
                      <a:pt x="5222" y="187"/>
                    </a:lnTo>
                    <a:lnTo>
                      <a:pt x="5110" y="190"/>
                    </a:lnTo>
                    <a:lnTo>
                      <a:pt x="5001" y="193"/>
                    </a:lnTo>
                    <a:lnTo>
                      <a:pt x="4896" y="199"/>
                    </a:lnTo>
                    <a:lnTo>
                      <a:pt x="4794" y="206"/>
                    </a:lnTo>
                    <a:lnTo>
                      <a:pt x="4693" y="214"/>
                    </a:lnTo>
                    <a:lnTo>
                      <a:pt x="4594" y="223"/>
                    </a:lnTo>
                    <a:lnTo>
                      <a:pt x="4497" y="232"/>
                    </a:lnTo>
                    <a:lnTo>
                      <a:pt x="4401" y="243"/>
                    </a:lnTo>
                    <a:lnTo>
                      <a:pt x="4307" y="253"/>
                    </a:lnTo>
                    <a:lnTo>
                      <a:pt x="4211" y="262"/>
                    </a:lnTo>
                    <a:lnTo>
                      <a:pt x="4116" y="273"/>
                    </a:lnTo>
                    <a:lnTo>
                      <a:pt x="4022" y="281"/>
                    </a:lnTo>
                    <a:lnTo>
                      <a:pt x="3926" y="289"/>
                    </a:lnTo>
                    <a:lnTo>
                      <a:pt x="3829" y="294"/>
                    </a:lnTo>
                    <a:lnTo>
                      <a:pt x="3730" y="299"/>
                    </a:lnTo>
                    <a:lnTo>
                      <a:pt x="3630" y="301"/>
                    </a:lnTo>
                    <a:lnTo>
                      <a:pt x="3528" y="303"/>
                    </a:lnTo>
                    <a:lnTo>
                      <a:pt x="3423" y="300"/>
                    </a:lnTo>
                    <a:lnTo>
                      <a:pt x="3316" y="296"/>
                    </a:lnTo>
                    <a:lnTo>
                      <a:pt x="3204" y="288"/>
                    </a:lnTo>
                    <a:lnTo>
                      <a:pt x="3090" y="276"/>
                    </a:lnTo>
                    <a:lnTo>
                      <a:pt x="3076" y="273"/>
                    </a:lnTo>
                    <a:lnTo>
                      <a:pt x="3055" y="266"/>
                    </a:lnTo>
                    <a:lnTo>
                      <a:pt x="3028" y="255"/>
                    </a:lnTo>
                    <a:lnTo>
                      <a:pt x="2997" y="243"/>
                    </a:lnTo>
                    <a:lnTo>
                      <a:pt x="2962" y="228"/>
                    </a:lnTo>
                    <a:lnTo>
                      <a:pt x="2924" y="210"/>
                    </a:lnTo>
                    <a:lnTo>
                      <a:pt x="2885" y="192"/>
                    </a:lnTo>
                    <a:lnTo>
                      <a:pt x="2845" y="172"/>
                    </a:lnTo>
                    <a:lnTo>
                      <a:pt x="2805" y="153"/>
                    </a:lnTo>
                    <a:lnTo>
                      <a:pt x="2766" y="133"/>
                    </a:lnTo>
                    <a:lnTo>
                      <a:pt x="2730" y="114"/>
                    </a:lnTo>
                    <a:lnTo>
                      <a:pt x="2695" y="95"/>
                    </a:lnTo>
                    <a:lnTo>
                      <a:pt x="2665" y="79"/>
                    </a:lnTo>
                    <a:lnTo>
                      <a:pt x="2641" y="64"/>
                    </a:lnTo>
                    <a:lnTo>
                      <a:pt x="2621" y="51"/>
                    </a:lnTo>
                    <a:lnTo>
                      <a:pt x="2608" y="42"/>
                    </a:lnTo>
                    <a:lnTo>
                      <a:pt x="2602" y="40"/>
                    </a:lnTo>
                    <a:lnTo>
                      <a:pt x="2587" y="38"/>
                    </a:lnTo>
                    <a:lnTo>
                      <a:pt x="2567" y="34"/>
                    </a:lnTo>
                    <a:lnTo>
                      <a:pt x="2541" y="31"/>
                    </a:lnTo>
                    <a:lnTo>
                      <a:pt x="2511" y="27"/>
                    </a:lnTo>
                    <a:lnTo>
                      <a:pt x="2476" y="24"/>
                    </a:lnTo>
                    <a:lnTo>
                      <a:pt x="2440" y="20"/>
                    </a:lnTo>
                    <a:lnTo>
                      <a:pt x="2402" y="17"/>
                    </a:lnTo>
                    <a:lnTo>
                      <a:pt x="2365" y="13"/>
                    </a:lnTo>
                    <a:lnTo>
                      <a:pt x="2327" y="10"/>
                    </a:lnTo>
                    <a:lnTo>
                      <a:pt x="2292" y="8"/>
                    </a:lnTo>
                    <a:lnTo>
                      <a:pt x="2260" y="4"/>
                    </a:lnTo>
                    <a:lnTo>
                      <a:pt x="2231" y="3"/>
                    </a:lnTo>
                    <a:lnTo>
                      <a:pt x="2208" y="1"/>
                    </a:lnTo>
                    <a:lnTo>
                      <a:pt x="2191" y="0"/>
                    </a:lnTo>
                    <a:lnTo>
                      <a:pt x="2181" y="0"/>
                    </a:lnTo>
                    <a:lnTo>
                      <a:pt x="2125" y="1"/>
                    </a:lnTo>
                    <a:lnTo>
                      <a:pt x="2076" y="2"/>
                    </a:lnTo>
                    <a:lnTo>
                      <a:pt x="2029" y="3"/>
                    </a:lnTo>
                    <a:lnTo>
                      <a:pt x="1988" y="5"/>
                    </a:lnTo>
                    <a:lnTo>
                      <a:pt x="1950" y="8"/>
                    </a:lnTo>
                    <a:lnTo>
                      <a:pt x="1916" y="10"/>
                    </a:lnTo>
                    <a:lnTo>
                      <a:pt x="1885" y="12"/>
                    </a:lnTo>
                    <a:lnTo>
                      <a:pt x="1858" y="15"/>
                    </a:lnTo>
                    <a:lnTo>
                      <a:pt x="1832" y="18"/>
                    </a:lnTo>
                    <a:lnTo>
                      <a:pt x="1810" y="20"/>
                    </a:lnTo>
                    <a:lnTo>
                      <a:pt x="1789" y="24"/>
                    </a:lnTo>
                    <a:lnTo>
                      <a:pt x="1770" y="27"/>
                    </a:lnTo>
                    <a:lnTo>
                      <a:pt x="1753" y="31"/>
                    </a:lnTo>
                    <a:lnTo>
                      <a:pt x="1736" y="34"/>
                    </a:lnTo>
                    <a:lnTo>
                      <a:pt x="1721" y="38"/>
                    </a:lnTo>
                    <a:lnTo>
                      <a:pt x="1705" y="41"/>
                    </a:lnTo>
                    <a:lnTo>
                      <a:pt x="1691" y="46"/>
                    </a:lnTo>
                    <a:lnTo>
                      <a:pt x="1675" y="49"/>
                    </a:lnTo>
                    <a:lnTo>
                      <a:pt x="1660" y="54"/>
                    </a:lnTo>
                    <a:lnTo>
                      <a:pt x="1644" y="58"/>
                    </a:lnTo>
                    <a:lnTo>
                      <a:pt x="1626" y="62"/>
                    </a:lnTo>
                    <a:lnTo>
                      <a:pt x="1608" y="66"/>
                    </a:lnTo>
                    <a:lnTo>
                      <a:pt x="1587" y="71"/>
                    </a:lnTo>
                    <a:lnTo>
                      <a:pt x="1565" y="76"/>
                    </a:lnTo>
                    <a:lnTo>
                      <a:pt x="1541" y="80"/>
                    </a:lnTo>
                    <a:lnTo>
                      <a:pt x="1513" y="85"/>
                    </a:lnTo>
                    <a:lnTo>
                      <a:pt x="1482" y="89"/>
                    </a:lnTo>
                    <a:lnTo>
                      <a:pt x="1449" y="93"/>
                    </a:lnTo>
                    <a:lnTo>
                      <a:pt x="1412" y="98"/>
                    </a:lnTo>
                    <a:lnTo>
                      <a:pt x="1371" y="102"/>
                    </a:lnTo>
                    <a:lnTo>
                      <a:pt x="1326" y="107"/>
                    </a:lnTo>
                    <a:lnTo>
                      <a:pt x="1276" y="111"/>
                    </a:lnTo>
                    <a:lnTo>
                      <a:pt x="1250" y="114"/>
                    </a:lnTo>
                    <a:lnTo>
                      <a:pt x="1224" y="116"/>
                    </a:lnTo>
                    <a:lnTo>
                      <a:pt x="1199" y="118"/>
                    </a:lnTo>
                    <a:lnTo>
                      <a:pt x="1173" y="122"/>
                    </a:lnTo>
                    <a:lnTo>
                      <a:pt x="1147" y="125"/>
                    </a:lnTo>
                    <a:lnTo>
                      <a:pt x="1121" y="129"/>
                    </a:lnTo>
                    <a:lnTo>
                      <a:pt x="1094" y="133"/>
                    </a:lnTo>
                    <a:lnTo>
                      <a:pt x="1068" y="138"/>
                    </a:lnTo>
                    <a:lnTo>
                      <a:pt x="1042" y="144"/>
                    </a:lnTo>
                    <a:lnTo>
                      <a:pt x="1016" y="149"/>
                    </a:lnTo>
                    <a:lnTo>
                      <a:pt x="990" y="156"/>
                    </a:lnTo>
                    <a:lnTo>
                      <a:pt x="965" y="163"/>
                    </a:lnTo>
                    <a:lnTo>
                      <a:pt x="941" y="171"/>
                    </a:lnTo>
                    <a:lnTo>
                      <a:pt x="916" y="179"/>
                    </a:lnTo>
                    <a:lnTo>
                      <a:pt x="892" y="190"/>
                    </a:lnTo>
                    <a:lnTo>
                      <a:pt x="868" y="200"/>
                    </a:lnTo>
                    <a:lnTo>
                      <a:pt x="850" y="208"/>
                    </a:lnTo>
                    <a:lnTo>
                      <a:pt x="832" y="217"/>
                    </a:lnTo>
                    <a:lnTo>
                      <a:pt x="814" y="225"/>
                    </a:lnTo>
                    <a:lnTo>
                      <a:pt x="794" y="233"/>
                    </a:lnTo>
                    <a:lnTo>
                      <a:pt x="776" y="241"/>
                    </a:lnTo>
                    <a:lnTo>
                      <a:pt x="758" y="250"/>
                    </a:lnTo>
                    <a:lnTo>
                      <a:pt x="740" y="258"/>
                    </a:lnTo>
                    <a:lnTo>
                      <a:pt x="722" y="266"/>
                    </a:lnTo>
                    <a:lnTo>
                      <a:pt x="704" y="275"/>
                    </a:lnTo>
                    <a:lnTo>
                      <a:pt x="685" y="284"/>
                    </a:lnTo>
                    <a:lnTo>
                      <a:pt x="669" y="293"/>
                    </a:lnTo>
                    <a:lnTo>
                      <a:pt x="652" y="304"/>
                    </a:lnTo>
                    <a:lnTo>
                      <a:pt x="634" y="314"/>
                    </a:lnTo>
                    <a:lnTo>
                      <a:pt x="618" y="324"/>
                    </a:lnTo>
                    <a:lnTo>
                      <a:pt x="601" y="336"/>
                    </a:lnTo>
                    <a:lnTo>
                      <a:pt x="586" y="349"/>
                    </a:lnTo>
                    <a:lnTo>
                      <a:pt x="540" y="384"/>
                    </a:lnTo>
                    <a:lnTo>
                      <a:pt x="492" y="420"/>
                    </a:lnTo>
                    <a:lnTo>
                      <a:pt x="443" y="456"/>
                    </a:lnTo>
                    <a:lnTo>
                      <a:pt x="393" y="491"/>
                    </a:lnTo>
                    <a:lnTo>
                      <a:pt x="343" y="528"/>
                    </a:lnTo>
                    <a:lnTo>
                      <a:pt x="294" y="564"/>
                    </a:lnTo>
                    <a:lnTo>
                      <a:pt x="245" y="601"/>
                    </a:lnTo>
                    <a:lnTo>
                      <a:pt x="200" y="639"/>
                    </a:lnTo>
                    <a:lnTo>
                      <a:pt x="157" y="678"/>
                    </a:lnTo>
                    <a:lnTo>
                      <a:pt x="117" y="717"/>
                    </a:lnTo>
                    <a:lnTo>
                      <a:pt x="83" y="758"/>
                    </a:lnTo>
                    <a:lnTo>
                      <a:pt x="53" y="799"/>
                    </a:lnTo>
                    <a:lnTo>
                      <a:pt x="29" y="842"/>
                    </a:lnTo>
                    <a:lnTo>
                      <a:pt x="12" y="885"/>
                    </a:lnTo>
                    <a:lnTo>
                      <a:pt x="1" y="931"/>
                    </a:lnTo>
                    <a:lnTo>
                      <a:pt x="0" y="979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1501" y="2607"/>
                <a:ext cx="3420" cy="540"/>
              </a:xfrm>
              <a:custGeom>
                <a:avLst/>
                <a:gdLst/>
                <a:ahLst/>
                <a:cxnLst>
                  <a:cxn ang="0">
                    <a:pos x="35" y="660"/>
                  </a:cxn>
                  <a:cxn ang="0">
                    <a:pos x="179" y="501"/>
                  </a:cxn>
                  <a:cxn ang="0">
                    <a:pos x="371" y="352"/>
                  </a:cxn>
                  <a:cxn ang="0">
                    <a:pos x="486" y="250"/>
                  </a:cxn>
                  <a:cxn ang="0">
                    <a:pos x="570" y="196"/>
                  </a:cxn>
                  <a:cxn ang="0">
                    <a:pos x="666" y="153"/>
                  </a:cxn>
                  <a:cxn ang="0">
                    <a:pos x="780" y="113"/>
                  </a:cxn>
                  <a:cxn ang="0">
                    <a:pos x="923" y="90"/>
                  </a:cxn>
                  <a:cxn ang="0">
                    <a:pos x="1068" y="83"/>
                  </a:cxn>
                  <a:cxn ang="0">
                    <a:pos x="1231" y="81"/>
                  </a:cxn>
                  <a:cxn ang="0">
                    <a:pos x="1418" y="67"/>
                  </a:cxn>
                  <a:cxn ang="0">
                    <a:pos x="1545" y="52"/>
                  </a:cxn>
                  <a:cxn ang="0">
                    <a:pos x="1644" y="35"/>
                  </a:cxn>
                  <a:cxn ang="0">
                    <a:pos x="1747" y="20"/>
                  </a:cxn>
                  <a:cxn ang="0">
                    <a:pos x="1884" y="8"/>
                  </a:cxn>
                  <a:cxn ang="0">
                    <a:pos x="2086" y="1"/>
                  </a:cxn>
                  <a:cxn ang="0">
                    <a:pos x="2205" y="5"/>
                  </a:cxn>
                  <a:cxn ang="0">
                    <a:pos x="2365" y="19"/>
                  </a:cxn>
                  <a:cxn ang="0">
                    <a:pos x="2496" y="34"/>
                  </a:cxn>
                  <a:cxn ang="0">
                    <a:pos x="2620" y="65"/>
                  </a:cxn>
                  <a:cxn ang="0">
                    <a:pos x="2865" y="136"/>
                  </a:cxn>
                  <a:cxn ang="0">
                    <a:pos x="3112" y="204"/>
                  </a:cxn>
                  <a:cxn ang="0">
                    <a:pos x="3419" y="242"/>
                  </a:cxn>
                  <a:cxn ang="0">
                    <a:pos x="3870" y="243"/>
                  </a:cxn>
                  <a:cxn ang="0">
                    <a:pos x="4291" y="210"/>
                  </a:cxn>
                  <a:cxn ang="0">
                    <a:pos x="4721" y="173"/>
                  </a:cxn>
                  <a:cxn ang="0">
                    <a:pos x="5197" y="162"/>
                  </a:cxn>
                  <a:cxn ang="0">
                    <a:pos x="5754" y="205"/>
                  </a:cxn>
                  <a:cxn ang="0">
                    <a:pos x="6429" y="334"/>
                  </a:cxn>
                  <a:cxn ang="0">
                    <a:pos x="6502" y="358"/>
                  </a:cxn>
                  <a:cxn ang="0">
                    <a:pos x="6631" y="403"/>
                  </a:cxn>
                  <a:cxn ang="0">
                    <a:pos x="6731" y="443"/>
                  </a:cxn>
                  <a:cxn ang="0">
                    <a:pos x="6797" y="501"/>
                  </a:cxn>
                  <a:cxn ang="0">
                    <a:pos x="6839" y="564"/>
                  </a:cxn>
                  <a:cxn ang="0">
                    <a:pos x="6813" y="618"/>
                  </a:cxn>
                  <a:cxn ang="0">
                    <a:pos x="6683" y="664"/>
                  </a:cxn>
                  <a:cxn ang="0">
                    <a:pos x="6412" y="702"/>
                  </a:cxn>
                  <a:cxn ang="0">
                    <a:pos x="5965" y="732"/>
                  </a:cxn>
                  <a:cxn ang="0">
                    <a:pos x="5543" y="744"/>
                  </a:cxn>
                  <a:cxn ang="0">
                    <a:pos x="5266" y="726"/>
                  </a:cxn>
                  <a:cxn ang="0">
                    <a:pos x="4845" y="693"/>
                  </a:cxn>
                  <a:cxn ang="0">
                    <a:pos x="4359" y="657"/>
                  </a:cxn>
                  <a:cxn ang="0">
                    <a:pos x="3886" y="625"/>
                  </a:cxn>
                  <a:cxn ang="0">
                    <a:pos x="3505" y="608"/>
                  </a:cxn>
                  <a:cxn ang="0">
                    <a:pos x="3292" y="615"/>
                  </a:cxn>
                  <a:cxn ang="0">
                    <a:pos x="3070" y="664"/>
                  </a:cxn>
                  <a:cxn ang="0">
                    <a:pos x="2831" y="732"/>
                  </a:cxn>
                  <a:cxn ang="0">
                    <a:pos x="2584" y="810"/>
                  </a:cxn>
                  <a:cxn ang="0">
                    <a:pos x="2336" y="891"/>
                  </a:cxn>
                  <a:cxn ang="0">
                    <a:pos x="2094" y="963"/>
                  </a:cxn>
                  <a:cxn ang="0">
                    <a:pos x="1862" y="1020"/>
                  </a:cxn>
                  <a:cxn ang="0">
                    <a:pos x="1648" y="1055"/>
                  </a:cxn>
                  <a:cxn ang="0">
                    <a:pos x="1436" y="1075"/>
                  </a:cxn>
                  <a:cxn ang="0">
                    <a:pos x="1225" y="1082"/>
                  </a:cxn>
                  <a:cxn ang="0">
                    <a:pos x="1013" y="1078"/>
                  </a:cxn>
                  <a:cxn ang="0">
                    <a:pos x="801" y="1068"/>
                  </a:cxn>
                  <a:cxn ang="0">
                    <a:pos x="588" y="1054"/>
                  </a:cxn>
                  <a:cxn ang="0">
                    <a:pos x="385" y="1039"/>
                  </a:cxn>
                  <a:cxn ang="0">
                    <a:pos x="220" y="999"/>
                  </a:cxn>
                  <a:cxn ang="0">
                    <a:pos x="83" y="918"/>
                  </a:cxn>
                  <a:cxn ang="0">
                    <a:pos x="0" y="804"/>
                  </a:cxn>
                </a:cxnLst>
                <a:rect l="0" t="0" r="r" b="b"/>
                <a:pathLst>
                  <a:path w="6840" h="1082">
                    <a:moveTo>
                      <a:pt x="0" y="804"/>
                    </a:moveTo>
                    <a:lnTo>
                      <a:pt x="0" y="766"/>
                    </a:lnTo>
                    <a:lnTo>
                      <a:pt x="5" y="729"/>
                    </a:lnTo>
                    <a:lnTo>
                      <a:pt x="18" y="695"/>
                    </a:lnTo>
                    <a:lnTo>
                      <a:pt x="35" y="660"/>
                    </a:lnTo>
                    <a:lnTo>
                      <a:pt x="57" y="627"/>
                    </a:lnTo>
                    <a:lnTo>
                      <a:pt x="83" y="595"/>
                    </a:lnTo>
                    <a:lnTo>
                      <a:pt x="112" y="562"/>
                    </a:lnTo>
                    <a:lnTo>
                      <a:pt x="145" y="531"/>
                    </a:lnTo>
                    <a:lnTo>
                      <a:pt x="179" y="501"/>
                    </a:lnTo>
                    <a:lnTo>
                      <a:pt x="217" y="470"/>
                    </a:lnTo>
                    <a:lnTo>
                      <a:pt x="254" y="440"/>
                    </a:lnTo>
                    <a:lnTo>
                      <a:pt x="293" y="410"/>
                    </a:lnTo>
                    <a:lnTo>
                      <a:pt x="332" y="382"/>
                    </a:lnTo>
                    <a:lnTo>
                      <a:pt x="371" y="352"/>
                    </a:lnTo>
                    <a:lnTo>
                      <a:pt x="408" y="320"/>
                    </a:lnTo>
                    <a:lnTo>
                      <a:pt x="445" y="291"/>
                    </a:lnTo>
                    <a:lnTo>
                      <a:pt x="458" y="277"/>
                    </a:lnTo>
                    <a:lnTo>
                      <a:pt x="472" y="263"/>
                    </a:lnTo>
                    <a:lnTo>
                      <a:pt x="486" y="250"/>
                    </a:lnTo>
                    <a:lnTo>
                      <a:pt x="502" y="239"/>
                    </a:lnTo>
                    <a:lnTo>
                      <a:pt x="518" y="227"/>
                    </a:lnTo>
                    <a:lnTo>
                      <a:pt x="535" y="217"/>
                    </a:lnTo>
                    <a:lnTo>
                      <a:pt x="552" y="206"/>
                    </a:lnTo>
                    <a:lnTo>
                      <a:pt x="570" y="196"/>
                    </a:lnTo>
                    <a:lnTo>
                      <a:pt x="588" y="187"/>
                    </a:lnTo>
                    <a:lnTo>
                      <a:pt x="608" y="179"/>
                    </a:lnTo>
                    <a:lnTo>
                      <a:pt x="627" y="170"/>
                    </a:lnTo>
                    <a:lnTo>
                      <a:pt x="647" y="162"/>
                    </a:lnTo>
                    <a:lnTo>
                      <a:pt x="666" y="153"/>
                    </a:lnTo>
                    <a:lnTo>
                      <a:pt x="686" y="145"/>
                    </a:lnTo>
                    <a:lnTo>
                      <a:pt x="705" y="138"/>
                    </a:lnTo>
                    <a:lnTo>
                      <a:pt x="724" y="130"/>
                    </a:lnTo>
                    <a:lnTo>
                      <a:pt x="752" y="121"/>
                    </a:lnTo>
                    <a:lnTo>
                      <a:pt x="780" y="113"/>
                    </a:lnTo>
                    <a:lnTo>
                      <a:pt x="809" y="106"/>
                    </a:lnTo>
                    <a:lnTo>
                      <a:pt x="837" y="100"/>
                    </a:lnTo>
                    <a:lnTo>
                      <a:pt x="866" y="96"/>
                    </a:lnTo>
                    <a:lnTo>
                      <a:pt x="894" y="92"/>
                    </a:lnTo>
                    <a:lnTo>
                      <a:pt x="923" y="90"/>
                    </a:lnTo>
                    <a:lnTo>
                      <a:pt x="952" y="88"/>
                    </a:lnTo>
                    <a:lnTo>
                      <a:pt x="981" y="86"/>
                    </a:lnTo>
                    <a:lnTo>
                      <a:pt x="1009" y="84"/>
                    </a:lnTo>
                    <a:lnTo>
                      <a:pt x="1039" y="84"/>
                    </a:lnTo>
                    <a:lnTo>
                      <a:pt x="1068" y="83"/>
                    </a:lnTo>
                    <a:lnTo>
                      <a:pt x="1098" y="83"/>
                    </a:lnTo>
                    <a:lnTo>
                      <a:pt x="1126" y="83"/>
                    </a:lnTo>
                    <a:lnTo>
                      <a:pt x="1156" y="83"/>
                    </a:lnTo>
                    <a:lnTo>
                      <a:pt x="1184" y="83"/>
                    </a:lnTo>
                    <a:lnTo>
                      <a:pt x="1231" y="81"/>
                    </a:lnTo>
                    <a:lnTo>
                      <a:pt x="1275" y="79"/>
                    </a:lnTo>
                    <a:lnTo>
                      <a:pt x="1315" y="76"/>
                    </a:lnTo>
                    <a:lnTo>
                      <a:pt x="1352" y="73"/>
                    </a:lnTo>
                    <a:lnTo>
                      <a:pt x="1386" y="71"/>
                    </a:lnTo>
                    <a:lnTo>
                      <a:pt x="1418" y="67"/>
                    </a:lnTo>
                    <a:lnTo>
                      <a:pt x="1446" y="65"/>
                    </a:lnTo>
                    <a:lnTo>
                      <a:pt x="1473" y="61"/>
                    </a:lnTo>
                    <a:lnTo>
                      <a:pt x="1499" y="58"/>
                    </a:lnTo>
                    <a:lnTo>
                      <a:pt x="1523" y="54"/>
                    </a:lnTo>
                    <a:lnTo>
                      <a:pt x="1545" y="52"/>
                    </a:lnTo>
                    <a:lnTo>
                      <a:pt x="1565" y="49"/>
                    </a:lnTo>
                    <a:lnTo>
                      <a:pt x="1586" y="45"/>
                    </a:lnTo>
                    <a:lnTo>
                      <a:pt x="1605" y="42"/>
                    </a:lnTo>
                    <a:lnTo>
                      <a:pt x="1625" y="38"/>
                    </a:lnTo>
                    <a:lnTo>
                      <a:pt x="1644" y="35"/>
                    </a:lnTo>
                    <a:lnTo>
                      <a:pt x="1662" y="33"/>
                    </a:lnTo>
                    <a:lnTo>
                      <a:pt x="1682" y="29"/>
                    </a:lnTo>
                    <a:lnTo>
                      <a:pt x="1703" y="26"/>
                    </a:lnTo>
                    <a:lnTo>
                      <a:pt x="1723" y="23"/>
                    </a:lnTo>
                    <a:lnTo>
                      <a:pt x="1747" y="20"/>
                    </a:lnTo>
                    <a:lnTo>
                      <a:pt x="1770" y="18"/>
                    </a:lnTo>
                    <a:lnTo>
                      <a:pt x="1795" y="15"/>
                    </a:lnTo>
                    <a:lnTo>
                      <a:pt x="1822" y="13"/>
                    </a:lnTo>
                    <a:lnTo>
                      <a:pt x="1852" y="11"/>
                    </a:lnTo>
                    <a:lnTo>
                      <a:pt x="1884" y="8"/>
                    </a:lnTo>
                    <a:lnTo>
                      <a:pt x="1918" y="6"/>
                    </a:lnTo>
                    <a:lnTo>
                      <a:pt x="1955" y="5"/>
                    </a:lnTo>
                    <a:lnTo>
                      <a:pt x="1995" y="3"/>
                    </a:lnTo>
                    <a:lnTo>
                      <a:pt x="2039" y="1"/>
                    </a:lnTo>
                    <a:lnTo>
                      <a:pt x="2086" y="1"/>
                    </a:lnTo>
                    <a:lnTo>
                      <a:pt x="2138" y="0"/>
                    </a:lnTo>
                    <a:lnTo>
                      <a:pt x="2146" y="0"/>
                    </a:lnTo>
                    <a:lnTo>
                      <a:pt x="2161" y="1"/>
                    </a:lnTo>
                    <a:lnTo>
                      <a:pt x="2181" y="3"/>
                    </a:lnTo>
                    <a:lnTo>
                      <a:pt x="2205" y="5"/>
                    </a:lnTo>
                    <a:lnTo>
                      <a:pt x="2234" y="7"/>
                    </a:lnTo>
                    <a:lnTo>
                      <a:pt x="2265" y="9"/>
                    </a:lnTo>
                    <a:lnTo>
                      <a:pt x="2299" y="13"/>
                    </a:lnTo>
                    <a:lnTo>
                      <a:pt x="2332" y="15"/>
                    </a:lnTo>
                    <a:lnTo>
                      <a:pt x="2365" y="19"/>
                    </a:lnTo>
                    <a:lnTo>
                      <a:pt x="2397" y="22"/>
                    </a:lnTo>
                    <a:lnTo>
                      <a:pt x="2427" y="26"/>
                    </a:lnTo>
                    <a:lnTo>
                      <a:pt x="2454" y="28"/>
                    </a:lnTo>
                    <a:lnTo>
                      <a:pt x="2477" y="31"/>
                    </a:lnTo>
                    <a:lnTo>
                      <a:pt x="2496" y="34"/>
                    </a:lnTo>
                    <a:lnTo>
                      <a:pt x="2509" y="36"/>
                    </a:lnTo>
                    <a:lnTo>
                      <a:pt x="2514" y="38"/>
                    </a:lnTo>
                    <a:lnTo>
                      <a:pt x="2543" y="45"/>
                    </a:lnTo>
                    <a:lnTo>
                      <a:pt x="2580" y="54"/>
                    </a:lnTo>
                    <a:lnTo>
                      <a:pt x="2620" y="65"/>
                    </a:lnTo>
                    <a:lnTo>
                      <a:pt x="2664" y="77"/>
                    </a:lnTo>
                    <a:lnTo>
                      <a:pt x="2712" y="91"/>
                    </a:lnTo>
                    <a:lnTo>
                      <a:pt x="2761" y="106"/>
                    </a:lnTo>
                    <a:lnTo>
                      <a:pt x="2813" y="121"/>
                    </a:lnTo>
                    <a:lnTo>
                      <a:pt x="2865" y="136"/>
                    </a:lnTo>
                    <a:lnTo>
                      <a:pt x="2918" y="151"/>
                    </a:lnTo>
                    <a:lnTo>
                      <a:pt x="2968" y="166"/>
                    </a:lnTo>
                    <a:lnTo>
                      <a:pt x="3019" y="180"/>
                    </a:lnTo>
                    <a:lnTo>
                      <a:pt x="3067" y="193"/>
                    </a:lnTo>
                    <a:lnTo>
                      <a:pt x="3112" y="204"/>
                    </a:lnTo>
                    <a:lnTo>
                      <a:pt x="3154" y="213"/>
                    </a:lnTo>
                    <a:lnTo>
                      <a:pt x="3190" y="220"/>
                    </a:lnTo>
                    <a:lnTo>
                      <a:pt x="3222" y="225"/>
                    </a:lnTo>
                    <a:lnTo>
                      <a:pt x="3322" y="235"/>
                    </a:lnTo>
                    <a:lnTo>
                      <a:pt x="3419" y="242"/>
                    </a:lnTo>
                    <a:lnTo>
                      <a:pt x="3513" y="247"/>
                    </a:lnTo>
                    <a:lnTo>
                      <a:pt x="3605" y="248"/>
                    </a:lnTo>
                    <a:lnTo>
                      <a:pt x="3695" y="248"/>
                    </a:lnTo>
                    <a:lnTo>
                      <a:pt x="3783" y="247"/>
                    </a:lnTo>
                    <a:lnTo>
                      <a:pt x="3870" y="243"/>
                    </a:lnTo>
                    <a:lnTo>
                      <a:pt x="3956" y="239"/>
                    </a:lnTo>
                    <a:lnTo>
                      <a:pt x="4040" y="233"/>
                    </a:lnTo>
                    <a:lnTo>
                      <a:pt x="4124" y="226"/>
                    </a:lnTo>
                    <a:lnTo>
                      <a:pt x="4208" y="218"/>
                    </a:lnTo>
                    <a:lnTo>
                      <a:pt x="4291" y="210"/>
                    </a:lnTo>
                    <a:lnTo>
                      <a:pt x="4376" y="202"/>
                    </a:lnTo>
                    <a:lnTo>
                      <a:pt x="4461" y="194"/>
                    </a:lnTo>
                    <a:lnTo>
                      <a:pt x="4547" y="187"/>
                    </a:lnTo>
                    <a:lnTo>
                      <a:pt x="4633" y="179"/>
                    </a:lnTo>
                    <a:lnTo>
                      <a:pt x="4721" y="173"/>
                    </a:lnTo>
                    <a:lnTo>
                      <a:pt x="4812" y="167"/>
                    </a:lnTo>
                    <a:lnTo>
                      <a:pt x="4904" y="164"/>
                    </a:lnTo>
                    <a:lnTo>
                      <a:pt x="4999" y="162"/>
                    </a:lnTo>
                    <a:lnTo>
                      <a:pt x="5096" y="160"/>
                    </a:lnTo>
                    <a:lnTo>
                      <a:pt x="5197" y="162"/>
                    </a:lnTo>
                    <a:lnTo>
                      <a:pt x="5301" y="165"/>
                    </a:lnTo>
                    <a:lnTo>
                      <a:pt x="5408" y="171"/>
                    </a:lnTo>
                    <a:lnTo>
                      <a:pt x="5518" y="179"/>
                    </a:lnTo>
                    <a:lnTo>
                      <a:pt x="5634" y="190"/>
                    </a:lnTo>
                    <a:lnTo>
                      <a:pt x="5754" y="205"/>
                    </a:lnTo>
                    <a:lnTo>
                      <a:pt x="5878" y="223"/>
                    </a:lnTo>
                    <a:lnTo>
                      <a:pt x="6008" y="244"/>
                    </a:lnTo>
                    <a:lnTo>
                      <a:pt x="6143" y="271"/>
                    </a:lnTo>
                    <a:lnTo>
                      <a:pt x="6283" y="300"/>
                    </a:lnTo>
                    <a:lnTo>
                      <a:pt x="6429" y="334"/>
                    </a:lnTo>
                    <a:lnTo>
                      <a:pt x="6434" y="337"/>
                    </a:lnTo>
                    <a:lnTo>
                      <a:pt x="6446" y="340"/>
                    </a:lnTo>
                    <a:lnTo>
                      <a:pt x="6460" y="345"/>
                    </a:lnTo>
                    <a:lnTo>
                      <a:pt x="6480" y="350"/>
                    </a:lnTo>
                    <a:lnTo>
                      <a:pt x="6502" y="358"/>
                    </a:lnTo>
                    <a:lnTo>
                      <a:pt x="6525" y="367"/>
                    </a:lnTo>
                    <a:lnTo>
                      <a:pt x="6551" y="375"/>
                    </a:lnTo>
                    <a:lnTo>
                      <a:pt x="6578" y="384"/>
                    </a:lnTo>
                    <a:lnTo>
                      <a:pt x="6604" y="394"/>
                    </a:lnTo>
                    <a:lnTo>
                      <a:pt x="6631" y="403"/>
                    </a:lnTo>
                    <a:lnTo>
                      <a:pt x="6656" y="413"/>
                    </a:lnTo>
                    <a:lnTo>
                      <a:pt x="6679" y="421"/>
                    </a:lnTo>
                    <a:lnTo>
                      <a:pt x="6700" y="429"/>
                    </a:lnTo>
                    <a:lnTo>
                      <a:pt x="6718" y="436"/>
                    </a:lnTo>
                    <a:lnTo>
                      <a:pt x="6731" y="443"/>
                    </a:lnTo>
                    <a:lnTo>
                      <a:pt x="6740" y="447"/>
                    </a:lnTo>
                    <a:lnTo>
                      <a:pt x="6756" y="461"/>
                    </a:lnTo>
                    <a:lnTo>
                      <a:pt x="6770" y="475"/>
                    </a:lnTo>
                    <a:lnTo>
                      <a:pt x="6784" y="489"/>
                    </a:lnTo>
                    <a:lnTo>
                      <a:pt x="6797" y="501"/>
                    </a:lnTo>
                    <a:lnTo>
                      <a:pt x="6810" y="515"/>
                    </a:lnTo>
                    <a:lnTo>
                      <a:pt x="6820" y="528"/>
                    </a:lnTo>
                    <a:lnTo>
                      <a:pt x="6828" y="539"/>
                    </a:lnTo>
                    <a:lnTo>
                      <a:pt x="6835" y="552"/>
                    </a:lnTo>
                    <a:lnTo>
                      <a:pt x="6839" y="564"/>
                    </a:lnTo>
                    <a:lnTo>
                      <a:pt x="6840" y="575"/>
                    </a:lnTo>
                    <a:lnTo>
                      <a:pt x="6839" y="587"/>
                    </a:lnTo>
                    <a:lnTo>
                      <a:pt x="6833" y="597"/>
                    </a:lnTo>
                    <a:lnTo>
                      <a:pt x="6826" y="607"/>
                    </a:lnTo>
                    <a:lnTo>
                      <a:pt x="6813" y="618"/>
                    </a:lnTo>
                    <a:lnTo>
                      <a:pt x="6796" y="627"/>
                    </a:lnTo>
                    <a:lnTo>
                      <a:pt x="6775" y="637"/>
                    </a:lnTo>
                    <a:lnTo>
                      <a:pt x="6749" y="646"/>
                    </a:lnTo>
                    <a:lnTo>
                      <a:pt x="6718" y="656"/>
                    </a:lnTo>
                    <a:lnTo>
                      <a:pt x="6683" y="664"/>
                    </a:lnTo>
                    <a:lnTo>
                      <a:pt x="6640" y="672"/>
                    </a:lnTo>
                    <a:lnTo>
                      <a:pt x="6594" y="680"/>
                    </a:lnTo>
                    <a:lnTo>
                      <a:pt x="6539" y="688"/>
                    </a:lnTo>
                    <a:lnTo>
                      <a:pt x="6480" y="695"/>
                    </a:lnTo>
                    <a:lnTo>
                      <a:pt x="6412" y="702"/>
                    </a:lnTo>
                    <a:lnTo>
                      <a:pt x="6338" y="709"/>
                    </a:lnTo>
                    <a:lnTo>
                      <a:pt x="6257" y="714"/>
                    </a:lnTo>
                    <a:lnTo>
                      <a:pt x="6167" y="720"/>
                    </a:lnTo>
                    <a:lnTo>
                      <a:pt x="6070" y="726"/>
                    </a:lnTo>
                    <a:lnTo>
                      <a:pt x="5965" y="732"/>
                    </a:lnTo>
                    <a:lnTo>
                      <a:pt x="5851" y="736"/>
                    </a:lnTo>
                    <a:lnTo>
                      <a:pt x="5729" y="741"/>
                    </a:lnTo>
                    <a:lnTo>
                      <a:pt x="5597" y="746"/>
                    </a:lnTo>
                    <a:lnTo>
                      <a:pt x="5575" y="746"/>
                    </a:lnTo>
                    <a:lnTo>
                      <a:pt x="5543" y="744"/>
                    </a:lnTo>
                    <a:lnTo>
                      <a:pt x="5503" y="742"/>
                    </a:lnTo>
                    <a:lnTo>
                      <a:pt x="5455" y="739"/>
                    </a:lnTo>
                    <a:lnTo>
                      <a:pt x="5398" y="735"/>
                    </a:lnTo>
                    <a:lnTo>
                      <a:pt x="5334" y="731"/>
                    </a:lnTo>
                    <a:lnTo>
                      <a:pt x="5266" y="726"/>
                    </a:lnTo>
                    <a:lnTo>
                      <a:pt x="5190" y="720"/>
                    </a:lnTo>
                    <a:lnTo>
                      <a:pt x="5110" y="713"/>
                    </a:lnTo>
                    <a:lnTo>
                      <a:pt x="5025" y="708"/>
                    </a:lnTo>
                    <a:lnTo>
                      <a:pt x="4937" y="701"/>
                    </a:lnTo>
                    <a:lnTo>
                      <a:pt x="4845" y="693"/>
                    </a:lnTo>
                    <a:lnTo>
                      <a:pt x="4750" y="686"/>
                    </a:lnTo>
                    <a:lnTo>
                      <a:pt x="4653" y="679"/>
                    </a:lnTo>
                    <a:lnTo>
                      <a:pt x="4556" y="671"/>
                    </a:lnTo>
                    <a:lnTo>
                      <a:pt x="4457" y="664"/>
                    </a:lnTo>
                    <a:lnTo>
                      <a:pt x="4359" y="657"/>
                    </a:lnTo>
                    <a:lnTo>
                      <a:pt x="4260" y="649"/>
                    </a:lnTo>
                    <a:lnTo>
                      <a:pt x="4163" y="643"/>
                    </a:lnTo>
                    <a:lnTo>
                      <a:pt x="4068" y="636"/>
                    </a:lnTo>
                    <a:lnTo>
                      <a:pt x="3975" y="630"/>
                    </a:lnTo>
                    <a:lnTo>
                      <a:pt x="3886" y="625"/>
                    </a:lnTo>
                    <a:lnTo>
                      <a:pt x="3800" y="620"/>
                    </a:lnTo>
                    <a:lnTo>
                      <a:pt x="3717" y="615"/>
                    </a:lnTo>
                    <a:lnTo>
                      <a:pt x="3641" y="612"/>
                    </a:lnTo>
                    <a:lnTo>
                      <a:pt x="3570" y="610"/>
                    </a:lnTo>
                    <a:lnTo>
                      <a:pt x="3505" y="608"/>
                    </a:lnTo>
                    <a:lnTo>
                      <a:pt x="3447" y="607"/>
                    </a:lnTo>
                    <a:lnTo>
                      <a:pt x="3395" y="607"/>
                    </a:lnTo>
                    <a:lnTo>
                      <a:pt x="3352" y="608"/>
                    </a:lnTo>
                    <a:lnTo>
                      <a:pt x="3317" y="612"/>
                    </a:lnTo>
                    <a:lnTo>
                      <a:pt x="3292" y="615"/>
                    </a:lnTo>
                    <a:lnTo>
                      <a:pt x="3250" y="623"/>
                    </a:lnTo>
                    <a:lnTo>
                      <a:pt x="3206" y="631"/>
                    </a:lnTo>
                    <a:lnTo>
                      <a:pt x="3160" y="642"/>
                    </a:lnTo>
                    <a:lnTo>
                      <a:pt x="3115" y="652"/>
                    </a:lnTo>
                    <a:lnTo>
                      <a:pt x="3070" y="664"/>
                    </a:lnTo>
                    <a:lnTo>
                      <a:pt x="3022" y="676"/>
                    </a:lnTo>
                    <a:lnTo>
                      <a:pt x="2975" y="689"/>
                    </a:lnTo>
                    <a:lnTo>
                      <a:pt x="2927" y="703"/>
                    </a:lnTo>
                    <a:lnTo>
                      <a:pt x="2879" y="717"/>
                    </a:lnTo>
                    <a:lnTo>
                      <a:pt x="2831" y="732"/>
                    </a:lnTo>
                    <a:lnTo>
                      <a:pt x="2782" y="747"/>
                    </a:lnTo>
                    <a:lnTo>
                      <a:pt x="2733" y="763"/>
                    </a:lnTo>
                    <a:lnTo>
                      <a:pt x="2683" y="778"/>
                    </a:lnTo>
                    <a:lnTo>
                      <a:pt x="2634" y="794"/>
                    </a:lnTo>
                    <a:lnTo>
                      <a:pt x="2584" y="810"/>
                    </a:lnTo>
                    <a:lnTo>
                      <a:pt x="2534" y="826"/>
                    </a:lnTo>
                    <a:lnTo>
                      <a:pt x="2485" y="842"/>
                    </a:lnTo>
                    <a:lnTo>
                      <a:pt x="2435" y="858"/>
                    </a:lnTo>
                    <a:lnTo>
                      <a:pt x="2385" y="875"/>
                    </a:lnTo>
                    <a:lnTo>
                      <a:pt x="2336" y="891"/>
                    </a:lnTo>
                    <a:lnTo>
                      <a:pt x="2287" y="906"/>
                    </a:lnTo>
                    <a:lnTo>
                      <a:pt x="2238" y="921"/>
                    </a:lnTo>
                    <a:lnTo>
                      <a:pt x="2190" y="936"/>
                    </a:lnTo>
                    <a:lnTo>
                      <a:pt x="2141" y="949"/>
                    </a:lnTo>
                    <a:lnTo>
                      <a:pt x="2094" y="963"/>
                    </a:lnTo>
                    <a:lnTo>
                      <a:pt x="2046" y="976"/>
                    </a:lnTo>
                    <a:lnTo>
                      <a:pt x="1999" y="989"/>
                    </a:lnTo>
                    <a:lnTo>
                      <a:pt x="1953" y="999"/>
                    </a:lnTo>
                    <a:lnTo>
                      <a:pt x="1907" y="1010"/>
                    </a:lnTo>
                    <a:lnTo>
                      <a:pt x="1862" y="1020"/>
                    </a:lnTo>
                    <a:lnTo>
                      <a:pt x="1818" y="1028"/>
                    </a:lnTo>
                    <a:lnTo>
                      <a:pt x="1775" y="1036"/>
                    </a:lnTo>
                    <a:lnTo>
                      <a:pt x="1732" y="1043"/>
                    </a:lnTo>
                    <a:lnTo>
                      <a:pt x="1690" y="1050"/>
                    </a:lnTo>
                    <a:lnTo>
                      <a:pt x="1648" y="1055"/>
                    </a:lnTo>
                    <a:lnTo>
                      <a:pt x="1605" y="1060"/>
                    </a:lnTo>
                    <a:lnTo>
                      <a:pt x="1563" y="1065"/>
                    </a:lnTo>
                    <a:lnTo>
                      <a:pt x="1520" y="1068"/>
                    </a:lnTo>
                    <a:lnTo>
                      <a:pt x="1478" y="1071"/>
                    </a:lnTo>
                    <a:lnTo>
                      <a:pt x="1436" y="1075"/>
                    </a:lnTo>
                    <a:lnTo>
                      <a:pt x="1393" y="1077"/>
                    </a:lnTo>
                    <a:lnTo>
                      <a:pt x="1352" y="1078"/>
                    </a:lnTo>
                    <a:lnTo>
                      <a:pt x="1309" y="1081"/>
                    </a:lnTo>
                    <a:lnTo>
                      <a:pt x="1266" y="1081"/>
                    </a:lnTo>
                    <a:lnTo>
                      <a:pt x="1225" y="1082"/>
                    </a:lnTo>
                    <a:lnTo>
                      <a:pt x="1182" y="1082"/>
                    </a:lnTo>
                    <a:lnTo>
                      <a:pt x="1140" y="1082"/>
                    </a:lnTo>
                    <a:lnTo>
                      <a:pt x="1098" y="1081"/>
                    </a:lnTo>
                    <a:lnTo>
                      <a:pt x="1055" y="1080"/>
                    </a:lnTo>
                    <a:lnTo>
                      <a:pt x="1013" y="1078"/>
                    </a:lnTo>
                    <a:lnTo>
                      <a:pt x="971" y="1077"/>
                    </a:lnTo>
                    <a:lnTo>
                      <a:pt x="928" y="1075"/>
                    </a:lnTo>
                    <a:lnTo>
                      <a:pt x="886" y="1073"/>
                    </a:lnTo>
                    <a:lnTo>
                      <a:pt x="844" y="1070"/>
                    </a:lnTo>
                    <a:lnTo>
                      <a:pt x="801" y="1068"/>
                    </a:lnTo>
                    <a:lnTo>
                      <a:pt x="758" y="1066"/>
                    </a:lnTo>
                    <a:lnTo>
                      <a:pt x="717" y="1063"/>
                    </a:lnTo>
                    <a:lnTo>
                      <a:pt x="674" y="1060"/>
                    </a:lnTo>
                    <a:lnTo>
                      <a:pt x="631" y="1058"/>
                    </a:lnTo>
                    <a:lnTo>
                      <a:pt x="588" y="1054"/>
                    </a:lnTo>
                    <a:lnTo>
                      <a:pt x="547" y="1052"/>
                    </a:lnTo>
                    <a:lnTo>
                      <a:pt x="504" y="1048"/>
                    </a:lnTo>
                    <a:lnTo>
                      <a:pt x="461" y="1046"/>
                    </a:lnTo>
                    <a:lnTo>
                      <a:pt x="419" y="1043"/>
                    </a:lnTo>
                    <a:lnTo>
                      <a:pt x="385" y="1039"/>
                    </a:lnTo>
                    <a:lnTo>
                      <a:pt x="351" y="1035"/>
                    </a:lnTo>
                    <a:lnTo>
                      <a:pt x="318" y="1028"/>
                    </a:lnTo>
                    <a:lnTo>
                      <a:pt x="284" y="1020"/>
                    </a:lnTo>
                    <a:lnTo>
                      <a:pt x="252" y="1009"/>
                    </a:lnTo>
                    <a:lnTo>
                      <a:pt x="220" y="999"/>
                    </a:lnTo>
                    <a:lnTo>
                      <a:pt x="189" y="985"/>
                    </a:lnTo>
                    <a:lnTo>
                      <a:pt x="161" y="971"/>
                    </a:lnTo>
                    <a:lnTo>
                      <a:pt x="132" y="955"/>
                    </a:lnTo>
                    <a:lnTo>
                      <a:pt x="106" y="938"/>
                    </a:lnTo>
                    <a:lnTo>
                      <a:pt x="83" y="918"/>
                    </a:lnTo>
                    <a:lnTo>
                      <a:pt x="61" y="899"/>
                    </a:lnTo>
                    <a:lnTo>
                      <a:pt x="42" y="877"/>
                    </a:lnTo>
                    <a:lnTo>
                      <a:pt x="25" y="854"/>
                    </a:lnTo>
                    <a:lnTo>
                      <a:pt x="11" y="830"/>
                    </a:lnTo>
                    <a:lnTo>
                      <a:pt x="0" y="804"/>
                    </a:lnTo>
                    <a:close/>
                  </a:path>
                </a:pathLst>
              </a:custGeom>
              <a:solidFill>
                <a:srgbClr val="A3A3A3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auto">
              <a:xfrm>
                <a:off x="1653" y="2658"/>
                <a:ext cx="3167" cy="419"/>
              </a:xfrm>
              <a:custGeom>
                <a:avLst/>
                <a:gdLst/>
                <a:ahLst/>
                <a:cxnLst>
                  <a:cxn ang="0">
                    <a:pos x="33" y="495"/>
                  </a:cxn>
                  <a:cxn ang="0">
                    <a:pos x="167" y="352"/>
                  </a:cxn>
                  <a:cxn ang="0">
                    <a:pos x="314" y="216"/>
                  </a:cxn>
                  <a:cxn ang="0">
                    <a:pos x="403" y="137"/>
                  </a:cxn>
                  <a:cxn ang="0">
                    <a:pos x="520" y="82"/>
                  </a:cxn>
                  <a:cxn ang="0">
                    <a:pos x="679" y="41"/>
                  </a:cxn>
                  <a:cxn ang="0">
                    <a:pos x="870" y="38"/>
                  </a:cxn>
                  <a:cxn ang="0">
                    <a:pos x="1063" y="53"/>
                  </a:cxn>
                  <a:cxn ang="0">
                    <a:pos x="1293" y="52"/>
                  </a:cxn>
                  <a:cxn ang="0">
                    <a:pos x="1465" y="40"/>
                  </a:cxn>
                  <a:cxn ang="0">
                    <a:pos x="1606" y="26"/>
                  </a:cxn>
                  <a:cxn ang="0">
                    <a:pos x="1759" y="11"/>
                  </a:cxn>
                  <a:cxn ang="0">
                    <a:pos x="1963" y="2"/>
                  </a:cxn>
                  <a:cxn ang="0">
                    <a:pos x="2132" y="2"/>
                  </a:cxn>
                  <a:cxn ang="0">
                    <a:pos x="2293" y="17"/>
                  </a:cxn>
                  <a:cxn ang="0">
                    <a:pos x="2417" y="32"/>
                  </a:cxn>
                  <a:cxn ang="0">
                    <a:pos x="2549" y="46"/>
                  </a:cxn>
                  <a:cxn ang="0">
                    <a:pos x="2727" y="72"/>
                  </a:cxn>
                  <a:cxn ang="0">
                    <a:pos x="2919" y="105"/>
                  </a:cxn>
                  <a:cxn ang="0">
                    <a:pos x="3109" y="137"/>
                  </a:cxn>
                  <a:cxn ang="0">
                    <a:pos x="3281" y="163"/>
                  </a:cxn>
                  <a:cxn ang="0">
                    <a:pos x="3605" y="191"/>
                  </a:cxn>
                  <a:cxn ang="0">
                    <a:pos x="4060" y="183"/>
                  </a:cxn>
                  <a:cxn ang="0">
                    <a:pos x="4501" y="150"/>
                  </a:cxn>
                  <a:cxn ang="0">
                    <a:pos x="4972" y="132"/>
                  </a:cxn>
                  <a:cxn ang="0">
                    <a:pos x="5526" y="173"/>
                  </a:cxn>
                  <a:cxn ang="0">
                    <a:pos x="6085" y="282"/>
                  </a:cxn>
                  <a:cxn ang="0">
                    <a:pos x="6173" y="313"/>
                  </a:cxn>
                  <a:cxn ang="0">
                    <a:pos x="6285" y="358"/>
                  </a:cxn>
                  <a:cxn ang="0">
                    <a:pos x="6326" y="408"/>
                  </a:cxn>
                  <a:cxn ang="0">
                    <a:pos x="6325" y="471"/>
                  </a:cxn>
                  <a:cxn ang="0">
                    <a:pos x="6250" y="523"/>
                  </a:cxn>
                  <a:cxn ang="0">
                    <a:pos x="6054" y="561"/>
                  </a:cxn>
                  <a:cxn ang="0">
                    <a:pos x="5695" y="584"/>
                  </a:cxn>
                  <a:cxn ang="0">
                    <a:pos x="5218" y="591"/>
                  </a:cxn>
                  <a:cxn ang="0">
                    <a:pos x="4979" y="575"/>
                  </a:cxn>
                  <a:cxn ang="0">
                    <a:pos x="4584" y="542"/>
                  </a:cxn>
                  <a:cxn ang="0">
                    <a:pos x="4134" y="509"/>
                  </a:cxn>
                  <a:cxn ang="0">
                    <a:pos x="3735" y="486"/>
                  </a:cxn>
                  <a:cxn ang="0">
                    <a:pos x="3484" y="485"/>
                  </a:cxn>
                  <a:cxn ang="0">
                    <a:pos x="3226" y="523"/>
                  </a:cxn>
                  <a:cxn ang="0">
                    <a:pos x="2925" y="584"/>
                  </a:cxn>
                  <a:cxn ang="0">
                    <a:pos x="2617" y="655"/>
                  </a:cxn>
                  <a:cxn ang="0">
                    <a:pos x="2310" y="724"/>
                  </a:cxn>
                  <a:cxn ang="0">
                    <a:pos x="2013" y="781"/>
                  </a:cxn>
                  <a:cxn ang="0">
                    <a:pos x="1741" y="815"/>
                  </a:cxn>
                  <a:cxn ang="0">
                    <a:pos x="1478" y="832"/>
                  </a:cxn>
                  <a:cxn ang="0">
                    <a:pos x="1216" y="836"/>
                  </a:cxn>
                  <a:cxn ang="0">
                    <a:pos x="953" y="830"/>
                  </a:cxn>
                  <a:cxn ang="0">
                    <a:pos x="690" y="819"/>
                  </a:cxn>
                  <a:cxn ang="0">
                    <a:pos x="436" y="806"/>
                  </a:cxn>
                  <a:cxn ang="0">
                    <a:pos x="230" y="766"/>
                  </a:cxn>
                  <a:cxn ang="0">
                    <a:pos x="62" y="684"/>
                  </a:cxn>
                </a:cxnLst>
                <a:rect l="0" t="0" r="r" b="b"/>
                <a:pathLst>
                  <a:path w="6333" h="836">
                    <a:moveTo>
                      <a:pt x="1" y="629"/>
                    </a:moveTo>
                    <a:lnTo>
                      <a:pt x="0" y="600"/>
                    </a:lnTo>
                    <a:lnTo>
                      <a:pt x="2" y="574"/>
                    </a:lnTo>
                    <a:lnTo>
                      <a:pt x="9" y="546"/>
                    </a:lnTo>
                    <a:lnTo>
                      <a:pt x="19" y="521"/>
                    </a:lnTo>
                    <a:lnTo>
                      <a:pt x="33" y="495"/>
                    </a:lnTo>
                    <a:lnTo>
                      <a:pt x="50" y="471"/>
                    </a:lnTo>
                    <a:lnTo>
                      <a:pt x="70" y="447"/>
                    </a:lnTo>
                    <a:lnTo>
                      <a:pt x="92" y="423"/>
                    </a:lnTo>
                    <a:lnTo>
                      <a:pt x="115" y="400"/>
                    </a:lnTo>
                    <a:lnTo>
                      <a:pt x="141" y="375"/>
                    </a:lnTo>
                    <a:lnTo>
                      <a:pt x="167" y="352"/>
                    </a:lnTo>
                    <a:lnTo>
                      <a:pt x="194" y="329"/>
                    </a:lnTo>
                    <a:lnTo>
                      <a:pt x="222" y="305"/>
                    </a:lnTo>
                    <a:lnTo>
                      <a:pt x="250" y="282"/>
                    </a:lnTo>
                    <a:lnTo>
                      <a:pt x="277" y="258"/>
                    </a:lnTo>
                    <a:lnTo>
                      <a:pt x="304" y="233"/>
                    </a:lnTo>
                    <a:lnTo>
                      <a:pt x="314" y="216"/>
                    </a:lnTo>
                    <a:lnTo>
                      <a:pt x="326" y="202"/>
                    </a:lnTo>
                    <a:lnTo>
                      <a:pt x="339" y="188"/>
                    </a:lnTo>
                    <a:lnTo>
                      <a:pt x="353" y="174"/>
                    </a:lnTo>
                    <a:lnTo>
                      <a:pt x="369" y="161"/>
                    </a:lnTo>
                    <a:lnTo>
                      <a:pt x="386" y="149"/>
                    </a:lnTo>
                    <a:lnTo>
                      <a:pt x="403" y="137"/>
                    </a:lnTo>
                    <a:lnTo>
                      <a:pt x="421" y="127"/>
                    </a:lnTo>
                    <a:lnTo>
                      <a:pt x="440" y="116"/>
                    </a:lnTo>
                    <a:lnTo>
                      <a:pt x="460" y="107"/>
                    </a:lnTo>
                    <a:lnTo>
                      <a:pt x="479" y="98"/>
                    </a:lnTo>
                    <a:lnTo>
                      <a:pt x="500" y="90"/>
                    </a:lnTo>
                    <a:lnTo>
                      <a:pt x="520" y="82"/>
                    </a:lnTo>
                    <a:lnTo>
                      <a:pt x="541" y="74"/>
                    </a:lnTo>
                    <a:lnTo>
                      <a:pt x="562" y="67"/>
                    </a:lnTo>
                    <a:lnTo>
                      <a:pt x="583" y="60"/>
                    </a:lnTo>
                    <a:lnTo>
                      <a:pt x="615" y="52"/>
                    </a:lnTo>
                    <a:lnTo>
                      <a:pt x="646" y="46"/>
                    </a:lnTo>
                    <a:lnTo>
                      <a:pt x="679" y="41"/>
                    </a:lnTo>
                    <a:lnTo>
                      <a:pt x="710" y="38"/>
                    </a:lnTo>
                    <a:lnTo>
                      <a:pt x="742" y="36"/>
                    </a:lnTo>
                    <a:lnTo>
                      <a:pt x="774" y="36"/>
                    </a:lnTo>
                    <a:lnTo>
                      <a:pt x="806" y="36"/>
                    </a:lnTo>
                    <a:lnTo>
                      <a:pt x="838" y="37"/>
                    </a:lnTo>
                    <a:lnTo>
                      <a:pt x="870" y="38"/>
                    </a:lnTo>
                    <a:lnTo>
                      <a:pt x="901" y="40"/>
                    </a:lnTo>
                    <a:lnTo>
                      <a:pt x="934" y="43"/>
                    </a:lnTo>
                    <a:lnTo>
                      <a:pt x="966" y="45"/>
                    </a:lnTo>
                    <a:lnTo>
                      <a:pt x="999" y="48"/>
                    </a:lnTo>
                    <a:lnTo>
                      <a:pt x="1031" y="51"/>
                    </a:lnTo>
                    <a:lnTo>
                      <a:pt x="1063" y="53"/>
                    </a:lnTo>
                    <a:lnTo>
                      <a:pt x="1096" y="55"/>
                    </a:lnTo>
                    <a:lnTo>
                      <a:pt x="1140" y="55"/>
                    </a:lnTo>
                    <a:lnTo>
                      <a:pt x="1181" y="54"/>
                    </a:lnTo>
                    <a:lnTo>
                      <a:pt x="1221" y="54"/>
                    </a:lnTo>
                    <a:lnTo>
                      <a:pt x="1258" y="53"/>
                    </a:lnTo>
                    <a:lnTo>
                      <a:pt x="1293" y="52"/>
                    </a:lnTo>
                    <a:lnTo>
                      <a:pt x="1325" y="51"/>
                    </a:lnTo>
                    <a:lnTo>
                      <a:pt x="1355" y="48"/>
                    </a:lnTo>
                    <a:lnTo>
                      <a:pt x="1385" y="47"/>
                    </a:lnTo>
                    <a:lnTo>
                      <a:pt x="1412" y="45"/>
                    </a:lnTo>
                    <a:lnTo>
                      <a:pt x="1439" y="43"/>
                    </a:lnTo>
                    <a:lnTo>
                      <a:pt x="1465" y="40"/>
                    </a:lnTo>
                    <a:lnTo>
                      <a:pt x="1490" y="38"/>
                    </a:lnTo>
                    <a:lnTo>
                      <a:pt x="1513" y="36"/>
                    </a:lnTo>
                    <a:lnTo>
                      <a:pt x="1536" y="33"/>
                    </a:lnTo>
                    <a:lnTo>
                      <a:pt x="1560" y="31"/>
                    </a:lnTo>
                    <a:lnTo>
                      <a:pt x="1583" y="29"/>
                    </a:lnTo>
                    <a:lnTo>
                      <a:pt x="1606" y="26"/>
                    </a:lnTo>
                    <a:lnTo>
                      <a:pt x="1630" y="23"/>
                    </a:lnTo>
                    <a:lnTo>
                      <a:pt x="1654" y="21"/>
                    </a:lnTo>
                    <a:lnTo>
                      <a:pt x="1679" y="18"/>
                    </a:lnTo>
                    <a:lnTo>
                      <a:pt x="1705" y="16"/>
                    </a:lnTo>
                    <a:lnTo>
                      <a:pt x="1731" y="14"/>
                    </a:lnTo>
                    <a:lnTo>
                      <a:pt x="1759" y="11"/>
                    </a:lnTo>
                    <a:lnTo>
                      <a:pt x="1788" y="9"/>
                    </a:lnTo>
                    <a:lnTo>
                      <a:pt x="1819" y="8"/>
                    </a:lnTo>
                    <a:lnTo>
                      <a:pt x="1851" y="6"/>
                    </a:lnTo>
                    <a:lnTo>
                      <a:pt x="1886" y="5"/>
                    </a:lnTo>
                    <a:lnTo>
                      <a:pt x="1924" y="3"/>
                    </a:lnTo>
                    <a:lnTo>
                      <a:pt x="1963" y="2"/>
                    </a:lnTo>
                    <a:lnTo>
                      <a:pt x="2004" y="1"/>
                    </a:lnTo>
                    <a:lnTo>
                      <a:pt x="2048" y="0"/>
                    </a:lnTo>
                    <a:lnTo>
                      <a:pt x="2096" y="0"/>
                    </a:lnTo>
                    <a:lnTo>
                      <a:pt x="2102" y="0"/>
                    </a:lnTo>
                    <a:lnTo>
                      <a:pt x="2115" y="1"/>
                    </a:lnTo>
                    <a:lnTo>
                      <a:pt x="2132" y="2"/>
                    </a:lnTo>
                    <a:lnTo>
                      <a:pt x="2154" y="5"/>
                    </a:lnTo>
                    <a:lnTo>
                      <a:pt x="2179" y="7"/>
                    </a:lnTo>
                    <a:lnTo>
                      <a:pt x="2206" y="9"/>
                    </a:lnTo>
                    <a:lnTo>
                      <a:pt x="2235" y="11"/>
                    </a:lnTo>
                    <a:lnTo>
                      <a:pt x="2263" y="14"/>
                    </a:lnTo>
                    <a:lnTo>
                      <a:pt x="2293" y="17"/>
                    </a:lnTo>
                    <a:lnTo>
                      <a:pt x="2320" y="20"/>
                    </a:lnTo>
                    <a:lnTo>
                      <a:pt x="2347" y="23"/>
                    </a:lnTo>
                    <a:lnTo>
                      <a:pt x="2371" y="25"/>
                    </a:lnTo>
                    <a:lnTo>
                      <a:pt x="2390" y="28"/>
                    </a:lnTo>
                    <a:lnTo>
                      <a:pt x="2406" y="30"/>
                    </a:lnTo>
                    <a:lnTo>
                      <a:pt x="2417" y="32"/>
                    </a:lnTo>
                    <a:lnTo>
                      <a:pt x="2421" y="33"/>
                    </a:lnTo>
                    <a:lnTo>
                      <a:pt x="2445" y="36"/>
                    </a:lnTo>
                    <a:lnTo>
                      <a:pt x="2469" y="37"/>
                    </a:lnTo>
                    <a:lnTo>
                      <a:pt x="2495" y="40"/>
                    </a:lnTo>
                    <a:lnTo>
                      <a:pt x="2521" y="43"/>
                    </a:lnTo>
                    <a:lnTo>
                      <a:pt x="2549" y="46"/>
                    </a:lnTo>
                    <a:lnTo>
                      <a:pt x="2577" y="49"/>
                    </a:lnTo>
                    <a:lnTo>
                      <a:pt x="2606" y="54"/>
                    </a:lnTo>
                    <a:lnTo>
                      <a:pt x="2635" y="59"/>
                    </a:lnTo>
                    <a:lnTo>
                      <a:pt x="2666" y="63"/>
                    </a:lnTo>
                    <a:lnTo>
                      <a:pt x="2696" y="68"/>
                    </a:lnTo>
                    <a:lnTo>
                      <a:pt x="2727" y="72"/>
                    </a:lnTo>
                    <a:lnTo>
                      <a:pt x="2759" y="77"/>
                    </a:lnTo>
                    <a:lnTo>
                      <a:pt x="2790" y="83"/>
                    </a:lnTo>
                    <a:lnTo>
                      <a:pt x="2823" y="89"/>
                    </a:lnTo>
                    <a:lnTo>
                      <a:pt x="2855" y="93"/>
                    </a:lnTo>
                    <a:lnTo>
                      <a:pt x="2888" y="99"/>
                    </a:lnTo>
                    <a:lnTo>
                      <a:pt x="2919" y="105"/>
                    </a:lnTo>
                    <a:lnTo>
                      <a:pt x="2951" y="111"/>
                    </a:lnTo>
                    <a:lnTo>
                      <a:pt x="2983" y="116"/>
                    </a:lnTo>
                    <a:lnTo>
                      <a:pt x="3016" y="121"/>
                    </a:lnTo>
                    <a:lnTo>
                      <a:pt x="3047" y="127"/>
                    </a:lnTo>
                    <a:lnTo>
                      <a:pt x="3078" y="132"/>
                    </a:lnTo>
                    <a:lnTo>
                      <a:pt x="3109" y="137"/>
                    </a:lnTo>
                    <a:lnTo>
                      <a:pt x="3139" y="142"/>
                    </a:lnTo>
                    <a:lnTo>
                      <a:pt x="3169" y="147"/>
                    </a:lnTo>
                    <a:lnTo>
                      <a:pt x="3199" y="151"/>
                    </a:lnTo>
                    <a:lnTo>
                      <a:pt x="3227" y="155"/>
                    </a:lnTo>
                    <a:lnTo>
                      <a:pt x="3254" y="160"/>
                    </a:lnTo>
                    <a:lnTo>
                      <a:pt x="3281" y="163"/>
                    </a:lnTo>
                    <a:lnTo>
                      <a:pt x="3307" y="167"/>
                    </a:lnTo>
                    <a:lnTo>
                      <a:pt x="3332" y="170"/>
                    </a:lnTo>
                    <a:lnTo>
                      <a:pt x="3357" y="173"/>
                    </a:lnTo>
                    <a:lnTo>
                      <a:pt x="3442" y="181"/>
                    </a:lnTo>
                    <a:lnTo>
                      <a:pt x="3524" y="188"/>
                    </a:lnTo>
                    <a:lnTo>
                      <a:pt x="3605" y="191"/>
                    </a:lnTo>
                    <a:lnTo>
                      <a:pt x="3684" y="193"/>
                    </a:lnTo>
                    <a:lnTo>
                      <a:pt x="3762" y="195"/>
                    </a:lnTo>
                    <a:lnTo>
                      <a:pt x="3837" y="193"/>
                    </a:lnTo>
                    <a:lnTo>
                      <a:pt x="3912" y="191"/>
                    </a:lnTo>
                    <a:lnTo>
                      <a:pt x="3988" y="188"/>
                    </a:lnTo>
                    <a:lnTo>
                      <a:pt x="4060" y="183"/>
                    </a:lnTo>
                    <a:lnTo>
                      <a:pt x="4134" y="178"/>
                    </a:lnTo>
                    <a:lnTo>
                      <a:pt x="4207" y="173"/>
                    </a:lnTo>
                    <a:lnTo>
                      <a:pt x="4279" y="167"/>
                    </a:lnTo>
                    <a:lnTo>
                      <a:pt x="4353" y="161"/>
                    </a:lnTo>
                    <a:lnTo>
                      <a:pt x="4427" y="155"/>
                    </a:lnTo>
                    <a:lnTo>
                      <a:pt x="4501" y="150"/>
                    </a:lnTo>
                    <a:lnTo>
                      <a:pt x="4576" y="144"/>
                    </a:lnTo>
                    <a:lnTo>
                      <a:pt x="4652" y="139"/>
                    </a:lnTo>
                    <a:lnTo>
                      <a:pt x="4730" y="136"/>
                    </a:lnTo>
                    <a:lnTo>
                      <a:pt x="4809" y="134"/>
                    </a:lnTo>
                    <a:lnTo>
                      <a:pt x="4889" y="132"/>
                    </a:lnTo>
                    <a:lnTo>
                      <a:pt x="4972" y="132"/>
                    </a:lnTo>
                    <a:lnTo>
                      <a:pt x="5058" y="134"/>
                    </a:lnTo>
                    <a:lnTo>
                      <a:pt x="5146" y="137"/>
                    </a:lnTo>
                    <a:lnTo>
                      <a:pt x="5237" y="143"/>
                    </a:lnTo>
                    <a:lnTo>
                      <a:pt x="5330" y="150"/>
                    </a:lnTo>
                    <a:lnTo>
                      <a:pt x="5426" y="160"/>
                    </a:lnTo>
                    <a:lnTo>
                      <a:pt x="5526" y="173"/>
                    </a:lnTo>
                    <a:lnTo>
                      <a:pt x="5628" y="188"/>
                    </a:lnTo>
                    <a:lnTo>
                      <a:pt x="5735" y="206"/>
                    </a:lnTo>
                    <a:lnTo>
                      <a:pt x="5847" y="228"/>
                    </a:lnTo>
                    <a:lnTo>
                      <a:pt x="5962" y="252"/>
                    </a:lnTo>
                    <a:lnTo>
                      <a:pt x="6081" y="281"/>
                    </a:lnTo>
                    <a:lnTo>
                      <a:pt x="6085" y="282"/>
                    </a:lnTo>
                    <a:lnTo>
                      <a:pt x="6094" y="284"/>
                    </a:lnTo>
                    <a:lnTo>
                      <a:pt x="6106" y="289"/>
                    </a:lnTo>
                    <a:lnTo>
                      <a:pt x="6120" y="294"/>
                    </a:lnTo>
                    <a:lnTo>
                      <a:pt x="6136" y="299"/>
                    </a:lnTo>
                    <a:lnTo>
                      <a:pt x="6154" y="306"/>
                    </a:lnTo>
                    <a:lnTo>
                      <a:pt x="6173" y="313"/>
                    </a:lnTo>
                    <a:lnTo>
                      <a:pt x="6194" y="321"/>
                    </a:lnTo>
                    <a:lnTo>
                      <a:pt x="6213" y="329"/>
                    </a:lnTo>
                    <a:lnTo>
                      <a:pt x="6233" y="336"/>
                    </a:lnTo>
                    <a:lnTo>
                      <a:pt x="6252" y="344"/>
                    </a:lnTo>
                    <a:lnTo>
                      <a:pt x="6269" y="351"/>
                    </a:lnTo>
                    <a:lnTo>
                      <a:pt x="6285" y="358"/>
                    </a:lnTo>
                    <a:lnTo>
                      <a:pt x="6298" y="364"/>
                    </a:lnTo>
                    <a:lnTo>
                      <a:pt x="6308" y="369"/>
                    </a:lnTo>
                    <a:lnTo>
                      <a:pt x="6315" y="372"/>
                    </a:lnTo>
                    <a:lnTo>
                      <a:pt x="6318" y="385"/>
                    </a:lnTo>
                    <a:lnTo>
                      <a:pt x="6324" y="396"/>
                    </a:lnTo>
                    <a:lnTo>
                      <a:pt x="6326" y="408"/>
                    </a:lnTo>
                    <a:lnTo>
                      <a:pt x="6330" y="419"/>
                    </a:lnTo>
                    <a:lnTo>
                      <a:pt x="6331" y="431"/>
                    </a:lnTo>
                    <a:lnTo>
                      <a:pt x="6333" y="441"/>
                    </a:lnTo>
                    <a:lnTo>
                      <a:pt x="6331" y="451"/>
                    </a:lnTo>
                    <a:lnTo>
                      <a:pt x="6329" y="462"/>
                    </a:lnTo>
                    <a:lnTo>
                      <a:pt x="6325" y="471"/>
                    </a:lnTo>
                    <a:lnTo>
                      <a:pt x="6318" y="480"/>
                    </a:lnTo>
                    <a:lnTo>
                      <a:pt x="6311" y="489"/>
                    </a:lnTo>
                    <a:lnTo>
                      <a:pt x="6299" y="499"/>
                    </a:lnTo>
                    <a:lnTo>
                      <a:pt x="6286" y="507"/>
                    </a:lnTo>
                    <a:lnTo>
                      <a:pt x="6269" y="515"/>
                    </a:lnTo>
                    <a:lnTo>
                      <a:pt x="6250" y="523"/>
                    </a:lnTo>
                    <a:lnTo>
                      <a:pt x="6226" y="530"/>
                    </a:lnTo>
                    <a:lnTo>
                      <a:pt x="6201" y="537"/>
                    </a:lnTo>
                    <a:lnTo>
                      <a:pt x="6169" y="544"/>
                    </a:lnTo>
                    <a:lnTo>
                      <a:pt x="6136" y="549"/>
                    </a:lnTo>
                    <a:lnTo>
                      <a:pt x="6097" y="555"/>
                    </a:lnTo>
                    <a:lnTo>
                      <a:pt x="6054" y="561"/>
                    </a:lnTo>
                    <a:lnTo>
                      <a:pt x="6007" y="565"/>
                    </a:lnTo>
                    <a:lnTo>
                      <a:pt x="5956" y="570"/>
                    </a:lnTo>
                    <a:lnTo>
                      <a:pt x="5899" y="575"/>
                    </a:lnTo>
                    <a:lnTo>
                      <a:pt x="5836" y="578"/>
                    </a:lnTo>
                    <a:lnTo>
                      <a:pt x="5769" y="582"/>
                    </a:lnTo>
                    <a:lnTo>
                      <a:pt x="5695" y="584"/>
                    </a:lnTo>
                    <a:lnTo>
                      <a:pt x="5616" y="586"/>
                    </a:lnTo>
                    <a:lnTo>
                      <a:pt x="5531" y="589"/>
                    </a:lnTo>
                    <a:lnTo>
                      <a:pt x="5439" y="590"/>
                    </a:lnTo>
                    <a:lnTo>
                      <a:pt x="5342" y="591"/>
                    </a:lnTo>
                    <a:lnTo>
                      <a:pt x="5237" y="592"/>
                    </a:lnTo>
                    <a:lnTo>
                      <a:pt x="5218" y="591"/>
                    </a:lnTo>
                    <a:lnTo>
                      <a:pt x="5194" y="590"/>
                    </a:lnTo>
                    <a:lnTo>
                      <a:pt x="5161" y="589"/>
                    </a:lnTo>
                    <a:lnTo>
                      <a:pt x="5124" y="585"/>
                    </a:lnTo>
                    <a:lnTo>
                      <a:pt x="5081" y="582"/>
                    </a:lnTo>
                    <a:lnTo>
                      <a:pt x="5032" y="578"/>
                    </a:lnTo>
                    <a:lnTo>
                      <a:pt x="4979" y="575"/>
                    </a:lnTo>
                    <a:lnTo>
                      <a:pt x="4920" y="570"/>
                    </a:lnTo>
                    <a:lnTo>
                      <a:pt x="4858" y="564"/>
                    </a:lnTo>
                    <a:lnTo>
                      <a:pt x="4793" y="560"/>
                    </a:lnTo>
                    <a:lnTo>
                      <a:pt x="4726" y="554"/>
                    </a:lnTo>
                    <a:lnTo>
                      <a:pt x="4655" y="548"/>
                    </a:lnTo>
                    <a:lnTo>
                      <a:pt x="4584" y="542"/>
                    </a:lnTo>
                    <a:lnTo>
                      <a:pt x="4510" y="537"/>
                    </a:lnTo>
                    <a:lnTo>
                      <a:pt x="4435" y="531"/>
                    </a:lnTo>
                    <a:lnTo>
                      <a:pt x="4359" y="525"/>
                    </a:lnTo>
                    <a:lnTo>
                      <a:pt x="4284" y="519"/>
                    </a:lnTo>
                    <a:lnTo>
                      <a:pt x="4209" y="515"/>
                    </a:lnTo>
                    <a:lnTo>
                      <a:pt x="4134" y="509"/>
                    </a:lnTo>
                    <a:lnTo>
                      <a:pt x="4061" y="504"/>
                    </a:lnTo>
                    <a:lnTo>
                      <a:pt x="3991" y="500"/>
                    </a:lnTo>
                    <a:lnTo>
                      <a:pt x="3923" y="495"/>
                    </a:lnTo>
                    <a:lnTo>
                      <a:pt x="3857" y="492"/>
                    </a:lnTo>
                    <a:lnTo>
                      <a:pt x="3793" y="488"/>
                    </a:lnTo>
                    <a:lnTo>
                      <a:pt x="3735" y="486"/>
                    </a:lnTo>
                    <a:lnTo>
                      <a:pt x="3679" y="484"/>
                    </a:lnTo>
                    <a:lnTo>
                      <a:pt x="3630" y="483"/>
                    </a:lnTo>
                    <a:lnTo>
                      <a:pt x="3585" y="483"/>
                    </a:lnTo>
                    <a:lnTo>
                      <a:pt x="3544" y="483"/>
                    </a:lnTo>
                    <a:lnTo>
                      <a:pt x="3511" y="484"/>
                    </a:lnTo>
                    <a:lnTo>
                      <a:pt x="3484" y="485"/>
                    </a:lnTo>
                    <a:lnTo>
                      <a:pt x="3464" y="488"/>
                    </a:lnTo>
                    <a:lnTo>
                      <a:pt x="3418" y="494"/>
                    </a:lnTo>
                    <a:lnTo>
                      <a:pt x="3371" y="500"/>
                    </a:lnTo>
                    <a:lnTo>
                      <a:pt x="3323" y="507"/>
                    </a:lnTo>
                    <a:lnTo>
                      <a:pt x="3274" y="515"/>
                    </a:lnTo>
                    <a:lnTo>
                      <a:pt x="3226" y="523"/>
                    </a:lnTo>
                    <a:lnTo>
                      <a:pt x="3177" y="532"/>
                    </a:lnTo>
                    <a:lnTo>
                      <a:pt x="3126" y="541"/>
                    </a:lnTo>
                    <a:lnTo>
                      <a:pt x="3077" y="552"/>
                    </a:lnTo>
                    <a:lnTo>
                      <a:pt x="3026" y="562"/>
                    </a:lnTo>
                    <a:lnTo>
                      <a:pt x="2976" y="574"/>
                    </a:lnTo>
                    <a:lnTo>
                      <a:pt x="2925" y="584"/>
                    </a:lnTo>
                    <a:lnTo>
                      <a:pt x="2873" y="595"/>
                    </a:lnTo>
                    <a:lnTo>
                      <a:pt x="2823" y="607"/>
                    </a:lnTo>
                    <a:lnTo>
                      <a:pt x="2771" y="620"/>
                    </a:lnTo>
                    <a:lnTo>
                      <a:pt x="2719" y="631"/>
                    </a:lnTo>
                    <a:lnTo>
                      <a:pt x="2669" y="643"/>
                    </a:lnTo>
                    <a:lnTo>
                      <a:pt x="2617" y="655"/>
                    </a:lnTo>
                    <a:lnTo>
                      <a:pt x="2565" y="667"/>
                    </a:lnTo>
                    <a:lnTo>
                      <a:pt x="2513" y="678"/>
                    </a:lnTo>
                    <a:lnTo>
                      <a:pt x="2463" y="691"/>
                    </a:lnTo>
                    <a:lnTo>
                      <a:pt x="2411" y="703"/>
                    </a:lnTo>
                    <a:lnTo>
                      <a:pt x="2360" y="713"/>
                    </a:lnTo>
                    <a:lnTo>
                      <a:pt x="2310" y="724"/>
                    </a:lnTo>
                    <a:lnTo>
                      <a:pt x="2259" y="735"/>
                    </a:lnTo>
                    <a:lnTo>
                      <a:pt x="2210" y="745"/>
                    </a:lnTo>
                    <a:lnTo>
                      <a:pt x="2159" y="754"/>
                    </a:lnTo>
                    <a:lnTo>
                      <a:pt x="2110" y="764"/>
                    </a:lnTo>
                    <a:lnTo>
                      <a:pt x="2062" y="773"/>
                    </a:lnTo>
                    <a:lnTo>
                      <a:pt x="2013" y="781"/>
                    </a:lnTo>
                    <a:lnTo>
                      <a:pt x="1965" y="788"/>
                    </a:lnTo>
                    <a:lnTo>
                      <a:pt x="1918" y="795"/>
                    </a:lnTo>
                    <a:lnTo>
                      <a:pt x="1872" y="800"/>
                    </a:lnTo>
                    <a:lnTo>
                      <a:pt x="1828" y="806"/>
                    </a:lnTo>
                    <a:lnTo>
                      <a:pt x="1784" y="811"/>
                    </a:lnTo>
                    <a:lnTo>
                      <a:pt x="1741" y="815"/>
                    </a:lnTo>
                    <a:lnTo>
                      <a:pt x="1697" y="819"/>
                    </a:lnTo>
                    <a:lnTo>
                      <a:pt x="1653" y="822"/>
                    </a:lnTo>
                    <a:lnTo>
                      <a:pt x="1609" y="826"/>
                    </a:lnTo>
                    <a:lnTo>
                      <a:pt x="1565" y="828"/>
                    </a:lnTo>
                    <a:lnTo>
                      <a:pt x="1522" y="830"/>
                    </a:lnTo>
                    <a:lnTo>
                      <a:pt x="1478" y="832"/>
                    </a:lnTo>
                    <a:lnTo>
                      <a:pt x="1434" y="834"/>
                    </a:lnTo>
                    <a:lnTo>
                      <a:pt x="1390" y="835"/>
                    </a:lnTo>
                    <a:lnTo>
                      <a:pt x="1347" y="835"/>
                    </a:lnTo>
                    <a:lnTo>
                      <a:pt x="1303" y="836"/>
                    </a:lnTo>
                    <a:lnTo>
                      <a:pt x="1259" y="836"/>
                    </a:lnTo>
                    <a:lnTo>
                      <a:pt x="1216" y="836"/>
                    </a:lnTo>
                    <a:lnTo>
                      <a:pt x="1172" y="835"/>
                    </a:lnTo>
                    <a:lnTo>
                      <a:pt x="1128" y="835"/>
                    </a:lnTo>
                    <a:lnTo>
                      <a:pt x="1084" y="834"/>
                    </a:lnTo>
                    <a:lnTo>
                      <a:pt x="1041" y="833"/>
                    </a:lnTo>
                    <a:lnTo>
                      <a:pt x="997" y="832"/>
                    </a:lnTo>
                    <a:lnTo>
                      <a:pt x="953" y="830"/>
                    </a:lnTo>
                    <a:lnTo>
                      <a:pt x="909" y="829"/>
                    </a:lnTo>
                    <a:lnTo>
                      <a:pt x="866" y="827"/>
                    </a:lnTo>
                    <a:lnTo>
                      <a:pt x="822" y="826"/>
                    </a:lnTo>
                    <a:lnTo>
                      <a:pt x="778" y="824"/>
                    </a:lnTo>
                    <a:lnTo>
                      <a:pt x="734" y="821"/>
                    </a:lnTo>
                    <a:lnTo>
                      <a:pt x="690" y="819"/>
                    </a:lnTo>
                    <a:lnTo>
                      <a:pt x="647" y="818"/>
                    </a:lnTo>
                    <a:lnTo>
                      <a:pt x="603" y="815"/>
                    </a:lnTo>
                    <a:lnTo>
                      <a:pt x="559" y="813"/>
                    </a:lnTo>
                    <a:lnTo>
                      <a:pt x="515" y="811"/>
                    </a:lnTo>
                    <a:lnTo>
                      <a:pt x="471" y="809"/>
                    </a:lnTo>
                    <a:lnTo>
                      <a:pt x="436" y="806"/>
                    </a:lnTo>
                    <a:lnTo>
                      <a:pt x="401" y="803"/>
                    </a:lnTo>
                    <a:lnTo>
                      <a:pt x="366" y="797"/>
                    </a:lnTo>
                    <a:lnTo>
                      <a:pt x="331" y="791"/>
                    </a:lnTo>
                    <a:lnTo>
                      <a:pt x="296" y="784"/>
                    </a:lnTo>
                    <a:lnTo>
                      <a:pt x="264" y="775"/>
                    </a:lnTo>
                    <a:lnTo>
                      <a:pt x="230" y="766"/>
                    </a:lnTo>
                    <a:lnTo>
                      <a:pt x="199" y="754"/>
                    </a:lnTo>
                    <a:lnTo>
                      <a:pt x="168" y="743"/>
                    </a:lnTo>
                    <a:lnTo>
                      <a:pt x="140" y="729"/>
                    </a:lnTo>
                    <a:lnTo>
                      <a:pt x="112" y="715"/>
                    </a:lnTo>
                    <a:lnTo>
                      <a:pt x="85" y="700"/>
                    </a:lnTo>
                    <a:lnTo>
                      <a:pt x="62" y="684"/>
                    </a:lnTo>
                    <a:lnTo>
                      <a:pt x="39" y="667"/>
                    </a:lnTo>
                    <a:lnTo>
                      <a:pt x="19" y="648"/>
                    </a:lnTo>
                    <a:lnTo>
                      <a:pt x="1" y="629"/>
                    </a:lnTo>
                    <a:close/>
                  </a:path>
                </a:pathLst>
              </a:custGeom>
              <a:solidFill>
                <a:srgbClr val="949494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auto">
              <a:xfrm>
                <a:off x="1804" y="2698"/>
                <a:ext cx="2946" cy="308"/>
              </a:xfrm>
              <a:custGeom>
                <a:avLst/>
                <a:gdLst/>
                <a:ahLst/>
                <a:cxnLst>
                  <a:cxn ang="0">
                    <a:pos x="5" y="406"/>
                  </a:cxn>
                  <a:cxn ang="0">
                    <a:pos x="53" y="323"/>
                  </a:cxn>
                  <a:cxn ang="0">
                    <a:pos x="132" y="237"/>
                  </a:cxn>
                  <a:cxn ang="0">
                    <a:pos x="195" y="148"/>
                  </a:cxn>
                  <a:cxn ang="0">
                    <a:pos x="274" y="81"/>
                  </a:cxn>
                  <a:cxn ang="0">
                    <a:pos x="377" y="35"/>
                  </a:cxn>
                  <a:cxn ang="0">
                    <a:pos x="514" y="4"/>
                  </a:cxn>
                  <a:cxn ang="0">
                    <a:pos x="690" y="6"/>
                  </a:cxn>
                  <a:cxn ang="0">
                    <a:pos x="867" y="32"/>
                  </a:cxn>
                  <a:cxn ang="0">
                    <a:pos x="1051" y="55"/>
                  </a:cxn>
                  <a:cxn ang="0">
                    <a:pos x="1235" y="58"/>
                  </a:cxn>
                  <a:cxn ang="0">
                    <a:pos x="1387" y="55"/>
                  </a:cxn>
                  <a:cxn ang="0">
                    <a:pos x="1526" y="46"/>
                  </a:cxn>
                  <a:cxn ang="0">
                    <a:pos x="1666" y="37"/>
                  </a:cxn>
                  <a:cxn ang="0">
                    <a:pos x="1823" y="29"/>
                  </a:cxn>
                  <a:cxn ang="0">
                    <a:pos x="2012" y="25"/>
                  </a:cxn>
                  <a:cxn ang="0">
                    <a:pos x="2104" y="28"/>
                  </a:cxn>
                  <a:cxn ang="0">
                    <a:pos x="2222" y="40"/>
                  </a:cxn>
                  <a:cxn ang="0">
                    <a:pos x="2318" y="51"/>
                  </a:cxn>
                  <a:cxn ang="0">
                    <a:pos x="2430" y="56"/>
                  </a:cxn>
                  <a:cxn ang="0">
                    <a:pos x="2608" y="64"/>
                  </a:cxn>
                  <a:cxn ang="0">
                    <a:pos x="2796" y="78"/>
                  </a:cxn>
                  <a:cxn ang="0">
                    <a:pos x="2988" y="94"/>
                  </a:cxn>
                  <a:cxn ang="0">
                    <a:pos x="3177" y="112"/>
                  </a:cxn>
                  <a:cxn ang="0">
                    <a:pos x="3358" y="132"/>
                  </a:cxn>
                  <a:cxn ang="0">
                    <a:pos x="3564" y="152"/>
                  </a:cxn>
                  <a:cxn ang="0">
                    <a:pos x="3896" y="164"/>
                  </a:cxn>
                  <a:cxn ang="0">
                    <a:pos x="4208" y="151"/>
                  </a:cxn>
                  <a:cxn ang="0">
                    <a:pos x="4520" y="134"/>
                  </a:cxn>
                  <a:cxn ang="0">
                    <a:pos x="4852" y="128"/>
                  </a:cxn>
                  <a:cxn ang="0">
                    <a:pos x="5219" y="154"/>
                  </a:cxn>
                  <a:cxn ang="0">
                    <a:pos x="5641" y="228"/>
                  </a:cxn>
                  <a:cxn ang="0">
                    <a:pos x="5811" y="284"/>
                  </a:cxn>
                  <a:cxn ang="0">
                    <a:pos x="5883" y="333"/>
                  </a:cxn>
                  <a:cxn ang="0">
                    <a:pos x="5846" y="381"/>
                  </a:cxn>
                  <a:cxn ang="0">
                    <a:pos x="5784" y="419"/>
                  </a:cxn>
                  <a:cxn ang="0">
                    <a:pos x="5680" y="447"/>
                  </a:cxn>
                  <a:cxn ang="0">
                    <a:pos x="5518" y="466"/>
                  </a:cxn>
                  <a:cxn ang="0">
                    <a:pos x="5282" y="473"/>
                  </a:cxn>
                  <a:cxn ang="0">
                    <a:pos x="4954" y="467"/>
                  </a:cxn>
                  <a:cxn ang="0">
                    <a:pos x="4795" y="458"/>
                  </a:cxn>
                  <a:cxn ang="0">
                    <a:pos x="4608" y="440"/>
                  </a:cxn>
                  <a:cxn ang="0">
                    <a:pos x="4367" y="420"/>
                  </a:cxn>
                  <a:cxn ang="0">
                    <a:pos x="4108" y="400"/>
                  </a:cxn>
                  <a:cxn ang="0">
                    <a:pos x="3871" y="386"/>
                  </a:cxn>
                  <a:cxn ang="0">
                    <a:pos x="3696" y="382"/>
                  </a:cxn>
                  <a:cxn ang="0">
                    <a:pos x="3537" y="392"/>
                  </a:cxn>
                  <a:cxn ang="0">
                    <a:pos x="3280" y="419"/>
                  </a:cxn>
                  <a:cxn ang="0">
                    <a:pos x="3017" y="453"/>
                  </a:cxn>
                  <a:cxn ang="0">
                    <a:pos x="2750" y="492"/>
                  </a:cxn>
                  <a:cxn ang="0">
                    <a:pos x="2486" y="531"/>
                  </a:cxn>
                  <a:cxn ang="0">
                    <a:pos x="2224" y="566"/>
                  </a:cxn>
                  <a:cxn ang="0">
                    <a:pos x="1970" y="591"/>
                  </a:cxn>
                  <a:cxn ang="0">
                    <a:pos x="1745" y="606"/>
                  </a:cxn>
                  <a:cxn ang="0">
                    <a:pos x="1520" y="614"/>
                  </a:cxn>
                  <a:cxn ang="0">
                    <a:pos x="1294" y="617"/>
                  </a:cxn>
                  <a:cxn ang="0">
                    <a:pos x="1069" y="613"/>
                  </a:cxn>
                  <a:cxn ang="0">
                    <a:pos x="842" y="609"/>
                  </a:cxn>
                  <a:cxn ang="0">
                    <a:pos x="617" y="602"/>
                  </a:cxn>
                  <a:cxn ang="0">
                    <a:pos x="417" y="591"/>
                  </a:cxn>
                  <a:cxn ang="0">
                    <a:pos x="241" y="563"/>
                  </a:cxn>
                  <a:cxn ang="0">
                    <a:pos x="84" y="515"/>
                  </a:cxn>
                </a:cxnLst>
                <a:rect l="0" t="0" r="r" b="b"/>
                <a:pathLst>
                  <a:path w="5890" h="617">
                    <a:moveTo>
                      <a:pt x="5" y="478"/>
                    </a:moveTo>
                    <a:lnTo>
                      <a:pt x="1" y="460"/>
                    </a:lnTo>
                    <a:lnTo>
                      <a:pt x="0" y="442"/>
                    </a:lnTo>
                    <a:lnTo>
                      <a:pt x="1" y="423"/>
                    </a:lnTo>
                    <a:lnTo>
                      <a:pt x="5" y="406"/>
                    </a:lnTo>
                    <a:lnTo>
                      <a:pt x="11" y="390"/>
                    </a:lnTo>
                    <a:lnTo>
                      <a:pt x="19" y="372"/>
                    </a:lnTo>
                    <a:lnTo>
                      <a:pt x="30" y="356"/>
                    </a:lnTo>
                    <a:lnTo>
                      <a:pt x="40" y="339"/>
                    </a:lnTo>
                    <a:lnTo>
                      <a:pt x="53" y="323"/>
                    </a:lnTo>
                    <a:lnTo>
                      <a:pt x="67" y="306"/>
                    </a:lnTo>
                    <a:lnTo>
                      <a:pt x="81" y="290"/>
                    </a:lnTo>
                    <a:lnTo>
                      <a:pt x="98" y="272"/>
                    </a:lnTo>
                    <a:lnTo>
                      <a:pt x="115" y="255"/>
                    </a:lnTo>
                    <a:lnTo>
                      <a:pt x="132" y="237"/>
                    </a:lnTo>
                    <a:lnTo>
                      <a:pt x="149" y="218"/>
                    </a:lnTo>
                    <a:lnTo>
                      <a:pt x="167" y="199"/>
                    </a:lnTo>
                    <a:lnTo>
                      <a:pt x="175" y="181"/>
                    </a:lnTo>
                    <a:lnTo>
                      <a:pt x="184" y="164"/>
                    </a:lnTo>
                    <a:lnTo>
                      <a:pt x="195" y="148"/>
                    </a:lnTo>
                    <a:lnTo>
                      <a:pt x="208" y="133"/>
                    </a:lnTo>
                    <a:lnTo>
                      <a:pt x="223" y="119"/>
                    </a:lnTo>
                    <a:lnTo>
                      <a:pt x="240" y="105"/>
                    </a:lnTo>
                    <a:lnTo>
                      <a:pt x="256" y="94"/>
                    </a:lnTo>
                    <a:lnTo>
                      <a:pt x="274" y="81"/>
                    </a:lnTo>
                    <a:lnTo>
                      <a:pt x="294" y="71"/>
                    </a:lnTo>
                    <a:lnTo>
                      <a:pt x="313" y="60"/>
                    </a:lnTo>
                    <a:lnTo>
                      <a:pt x="334" y="51"/>
                    </a:lnTo>
                    <a:lnTo>
                      <a:pt x="356" y="43"/>
                    </a:lnTo>
                    <a:lnTo>
                      <a:pt x="377" y="35"/>
                    </a:lnTo>
                    <a:lnTo>
                      <a:pt x="399" y="28"/>
                    </a:lnTo>
                    <a:lnTo>
                      <a:pt x="421" y="21"/>
                    </a:lnTo>
                    <a:lnTo>
                      <a:pt x="443" y="15"/>
                    </a:lnTo>
                    <a:lnTo>
                      <a:pt x="479" y="8"/>
                    </a:lnTo>
                    <a:lnTo>
                      <a:pt x="514" y="4"/>
                    </a:lnTo>
                    <a:lnTo>
                      <a:pt x="550" y="2"/>
                    </a:lnTo>
                    <a:lnTo>
                      <a:pt x="585" y="0"/>
                    </a:lnTo>
                    <a:lnTo>
                      <a:pt x="620" y="0"/>
                    </a:lnTo>
                    <a:lnTo>
                      <a:pt x="655" y="3"/>
                    </a:lnTo>
                    <a:lnTo>
                      <a:pt x="690" y="6"/>
                    </a:lnTo>
                    <a:lnTo>
                      <a:pt x="727" y="10"/>
                    </a:lnTo>
                    <a:lnTo>
                      <a:pt x="762" y="15"/>
                    </a:lnTo>
                    <a:lnTo>
                      <a:pt x="797" y="20"/>
                    </a:lnTo>
                    <a:lnTo>
                      <a:pt x="832" y="26"/>
                    </a:lnTo>
                    <a:lnTo>
                      <a:pt x="867" y="32"/>
                    </a:lnTo>
                    <a:lnTo>
                      <a:pt x="902" y="37"/>
                    </a:lnTo>
                    <a:lnTo>
                      <a:pt x="938" y="43"/>
                    </a:lnTo>
                    <a:lnTo>
                      <a:pt x="973" y="48"/>
                    </a:lnTo>
                    <a:lnTo>
                      <a:pt x="1009" y="52"/>
                    </a:lnTo>
                    <a:lnTo>
                      <a:pt x="1051" y="55"/>
                    </a:lnTo>
                    <a:lnTo>
                      <a:pt x="1091" y="56"/>
                    </a:lnTo>
                    <a:lnTo>
                      <a:pt x="1130" y="57"/>
                    </a:lnTo>
                    <a:lnTo>
                      <a:pt x="1166" y="58"/>
                    </a:lnTo>
                    <a:lnTo>
                      <a:pt x="1201" y="58"/>
                    </a:lnTo>
                    <a:lnTo>
                      <a:pt x="1235" y="58"/>
                    </a:lnTo>
                    <a:lnTo>
                      <a:pt x="1267" y="58"/>
                    </a:lnTo>
                    <a:lnTo>
                      <a:pt x="1298" y="58"/>
                    </a:lnTo>
                    <a:lnTo>
                      <a:pt x="1329" y="57"/>
                    </a:lnTo>
                    <a:lnTo>
                      <a:pt x="1359" y="56"/>
                    </a:lnTo>
                    <a:lnTo>
                      <a:pt x="1387" y="55"/>
                    </a:lnTo>
                    <a:lnTo>
                      <a:pt x="1416" y="53"/>
                    </a:lnTo>
                    <a:lnTo>
                      <a:pt x="1443" y="52"/>
                    </a:lnTo>
                    <a:lnTo>
                      <a:pt x="1472" y="50"/>
                    </a:lnTo>
                    <a:lnTo>
                      <a:pt x="1499" y="49"/>
                    </a:lnTo>
                    <a:lnTo>
                      <a:pt x="1526" y="46"/>
                    </a:lnTo>
                    <a:lnTo>
                      <a:pt x="1553" y="44"/>
                    </a:lnTo>
                    <a:lnTo>
                      <a:pt x="1580" y="43"/>
                    </a:lnTo>
                    <a:lnTo>
                      <a:pt x="1609" y="41"/>
                    </a:lnTo>
                    <a:lnTo>
                      <a:pt x="1636" y="38"/>
                    </a:lnTo>
                    <a:lnTo>
                      <a:pt x="1666" y="37"/>
                    </a:lnTo>
                    <a:lnTo>
                      <a:pt x="1695" y="35"/>
                    </a:lnTo>
                    <a:lnTo>
                      <a:pt x="1726" y="34"/>
                    </a:lnTo>
                    <a:lnTo>
                      <a:pt x="1757" y="32"/>
                    </a:lnTo>
                    <a:lnTo>
                      <a:pt x="1789" y="30"/>
                    </a:lnTo>
                    <a:lnTo>
                      <a:pt x="1823" y="29"/>
                    </a:lnTo>
                    <a:lnTo>
                      <a:pt x="1858" y="27"/>
                    </a:lnTo>
                    <a:lnTo>
                      <a:pt x="1894" y="27"/>
                    </a:lnTo>
                    <a:lnTo>
                      <a:pt x="1932" y="26"/>
                    </a:lnTo>
                    <a:lnTo>
                      <a:pt x="1970" y="25"/>
                    </a:lnTo>
                    <a:lnTo>
                      <a:pt x="2012" y="25"/>
                    </a:lnTo>
                    <a:lnTo>
                      <a:pt x="2056" y="25"/>
                    </a:lnTo>
                    <a:lnTo>
                      <a:pt x="2061" y="25"/>
                    </a:lnTo>
                    <a:lnTo>
                      <a:pt x="2072" y="26"/>
                    </a:lnTo>
                    <a:lnTo>
                      <a:pt x="2086" y="27"/>
                    </a:lnTo>
                    <a:lnTo>
                      <a:pt x="2104" y="28"/>
                    </a:lnTo>
                    <a:lnTo>
                      <a:pt x="2125" y="30"/>
                    </a:lnTo>
                    <a:lnTo>
                      <a:pt x="2148" y="33"/>
                    </a:lnTo>
                    <a:lnTo>
                      <a:pt x="2171" y="35"/>
                    </a:lnTo>
                    <a:lnTo>
                      <a:pt x="2197" y="37"/>
                    </a:lnTo>
                    <a:lnTo>
                      <a:pt x="2222" y="40"/>
                    </a:lnTo>
                    <a:lnTo>
                      <a:pt x="2245" y="42"/>
                    </a:lnTo>
                    <a:lnTo>
                      <a:pt x="2268" y="44"/>
                    </a:lnTo>
                    <a:lnTo>
                      <a:pt x="2288" y="46"/>
                    </a:lnTo>
                    <a:lnTo>
                      <a:pt x="2305" y="49"/>
                    </a:lnTo>
                    <a:lnTo>
                      <a:pt x="2318" y="51"/>
                    </a:lnTo>
                    <a:lnTo>
                      <a:pt x="2327" y="52"/>
                    </a:lnTo>
                    <a:lnTo>
                      <a:pt x="2331" y="53"/>
                    </a:lnTo>
                    <a:lnTo>
                      <a:pt x="2363" y="53"/>
                    </a:lnTo>
                    <a:lnTo>
                      <a:pt x="2397" y="55"/>
                    </a:lnTo>
                    <a:lnTo>
                      <a:pt x="2430" y="56"/>
                    </a:lnTo>
                    <a:lnTo>
                      <a:pt x="2465" y="57"/>
                    </a:lnTo>
                    <a:lnTo>
                      <a:pt x="2500" y="58"/>
                    </a:lnTo>
                    <a:lnTo>
                      <a:pt x="2535" y="59"/>
                    </a:lnTo>
                    <a:lnTo>
                      <a:pt x="2572" y="61"/>
                    </a:lnTo>
                    <a:lnTo>
                      <a:pt x="2608" y="64"/>
                    </a:lnTo>
                    <a:lnTo>
                      <a:pt x="2646" y="66"/>
                    </a:lnTo>
                    <a:lnTo>
                      <a:pt x="2683" y="68"/>
                    </a:lnTo>
                    <a:lnTo>
                      <a:pt x="2721" y="72"/>
                    </a:lnTo>
                    <a:lnTo>
                      <a:pt x="2758" y="74"/>
                    </a:lnTo>
                    <a:lnTo>
                      <a:pt x="2796" y="78"/>
                    </a:lnTo>
                    <a:lnTo>
                      <a:pt x="2835" y="80"/>
                    </a:lnTo>
                    <a:lnTo>
                      <a:pt x="2872" y="83"/>
                    </a:lnTo>
                    <a:lnTo>
                      <a:pt x="2911" y="87"/>
                    </a:lnTo>
                    <a:lnTo>
                      <a:pt x="2949" y="90"/>
                    </a:lnTo>
                    <a:lnTo>
                      <a:pt x="2988" y="94"/>
                    </a:lnTo>
                    <a:lnTo>
                      <a:pt x="3026" y="97"/>
                    </a:lnTo>
                    <a:lnTo>
                      <a:pt x="3064" y="102"/>
                    </a:lnTo>
                    <a:lnTo>
                      <a:pt x="3102" y="105"/>
                    </a:lnTo>
                    <a:lnTo>
                      <a:pt x="3139" y="109"/>
                    </a:lnTo>
                    <a:lnTo>
                      <a:pt x="3177" y="112"/>
                    </a:lnTo>
                    <a:lnTo>
                      <a:pt x="3214" y="117"/>
                    </a:lnTo>
                    <a:lnTo>
                      <a:pt x="3251" y="120"/>
                    </a:lnTo>
                    <a:lnTo>
                      <a:pt x="3287" y="124"/>
                    </a:lnTo>
                    <a:lnTo>
                      <a:pt x="3323" y="128"/>
                    </a:lnTo>
                    <a:lnTo>
                      <a:pt x="3358" y="132"/>
                    </a:lnTo>
                    <a:lnTo>
                      <a:pt x="3393" y="135"/>
                    </a:lnTo>
                    <a:lnTo>
                      <a:pt x="3428" y="139"/>
                    </a:lnTo>
                    <a:lnTo>
                      <a:pt x="3462" y="142"/>
                    </a:lnTo>
                    <a:lnTo>
                      <a:pt x="3494" y="146"/>
                    </a:lnTo>
                    <a:lnTo>
                      <a:pt x="3564" y="152"/>
                    </a:lnTo>
                    <a:lnTo>
                      <a:pt x="3633" y="157"/>
                    </a:lnTo>
                    <a:lnTo>
                      <a:pt x="3700" y="162"/>
                    </a:lnTo>
                    <a:lnTo>
                      <a:pt x="3766" y="164"/>
                    </a:lnTo>
                    <a:lnTo>
                      <a:pt x="3831" y="164"/>
                    </a:lnTo>
                    <a:lnTo>
                      <a:pt x="3896" y="164"/>
                    </a:lnTo>
                    <a:lnTo>
                      <a:pt x="3958" y="163"/>
                    </a:lnTo>
                    <a:lnTo>
                      <a:pt x="4021" y="162"/>
                    </a:lnTo>
                    <a:lnTo>
                      <a:pt x="4084" y="158"/>
                    </a:lnTo>
                    <a:lnTo>
                      <a:pt x="4146" y="156"/>
                    </a:lnTo>
                    <a:lnTo>
                      <a:pt x="4208" y="151"/>
                    </a:lnTo>
                    <a:lnTo>
                      <a:pt x="4270" y="148"/>
                    </a:lnTo>
                    <a:lnTo>
                      <a:pt x="4332" y="144"/>
                    </a:lnTo>
                    <a:lnTo>
                      <a:pt x="4395" y="141"/>
                    </a:lnTo>
                    <a:lnTo>
                      <a:pt x="4457" y="137"/>
                    </a:lnTo>
                    <a:lnTo>
                      <a:pt x="4520" y="134"/>
                    </a:lnTo>
                    <a:lnTo>
                      <a:pt x="4585" y="131"/>
                    </a:lnTo>
                    <a:lnTo>
                      <a:pt x="4650" y="129"/>
                    </a:lnTo>
                    <a:lnTo>
                      <a:pt x="4716" y="128"/>
                    </a:lnTo>
                    <a:lnTo>
                      <a:pt x="4783" y="127"/>
                    </a:lnTo>
                    <a:lnTo>
                      <a:pt x="4852" y="128"/>
                    </a:lnTo>
                    <a:lnTo>
                      <a:pt x="4922" y="131"/>
                    </a:lnTo>
                    <a:lnTo>
                      <a:pt x="4993" y="134"/>
                    </a:lnTo>
                    <a:lnTo>
                      <a:pt x="5066" y="139"/>
                    </a:lnTo>
                    <a:lnTo>
                      <a:pt x="5142" y="146"/>
                    </a:lnTo>
                    <a:lnTo>
                      <a:pt x="5219" y="154"/>
                    </a:lnTo>
                    <a:lnTo>
                      <a:pt x="5299" y="164"/>
                    </a:lnTo>
                    <a:lnTo>
                      <a:pt x="5381" y="177"/>
                    </a:lnTo>
                    <a:lnTo>
                      <a:pt x="5465" y="192"/>
                    </a:lnTo>
                    <a:lnTo>
                      <a:pt x="5552" y="209"/>
                    </a:lnTo>
                    <a:lnTo>
                      <a:pt x="5641" y="228"/>
                    </a:lnTo>
                    <a:lnTo>
                      <a:pt x="5734" y="252"/>
                    </a:lnTo>
                    <a:lnTo>
                      <a:pt x="5743" y="255"/>
                    </a:lnTo>
                    <a:lnTo>
                      <a:pt x="5761" y="262"/>
                    </a:lnTo>
                    <a:lnTo>
                      <a:pt x="5785" y="272"/>
                    </a:lnTo>
                    <a:lnTo>
                      <a:pt x="5811" y="284"/>
                    </a:lnTo>
                    <a:lnTo>
                      <a:pt x="5837" y="296"/>
                    </a:lnTo>
                    <a:lnTo>
                      <a:pt x="5861" y="307"/>
                    </a:lnTo>
                    <a:lnTo>
                      <a:pt x="5879" y="317"/>
                    </a:lnTo>
                    <a:lnTo>
                      <a:pt x="5890" y="323"/>
                    </a:lnTo>
                    <a:lnTo>
                      <a:pt x="5883" y="333"/>
                    </a:lnTo>
                    <a:lnTo>
                      <a:pt x="5877" y="344"/>
                    </a:lnTo>
                    <a:lnTo>
                      <a:pt x="5870" y="353"/>
                    </a:lnTo>
                    <a:lnTo>
                      <a:pt x="5863" y="362"/>
                    </a:lnTo>
                    <a:lnTo>
                      <a:pt x="5855" y="371"/>
                    </a:lnTo>
                    <a:lnTo>
                      <a:pt x="5846" y="381"/>
                    </a:lnTo>
                    <a:lnTo>
                      <a:pt x="5837" y="389"/>
                    </a:lnTo>
                    <a:lnTo>
                      <a:pt x="5825" y="397"/>
                    </a:lnTo>
                    <a:lnTo>
                      <a:pt x="5812" y="405"/>
                    </a:lnTo>
                    <a:lnTo>
                      <a:pt x="5799" y="412"/>
                    </a:lnTo>
                    <a:lnTo>
                      <a:pt x="5784" y="419"/>
                    </a:lnTo>
                    <a:lnTo>
                      <a:pt x="5767" y="425"/>
                    </a:lnTo>
                    <a:lnTo>
                      <a:pt x="5749" y="431"/>
                    </a:lnTo>
                    <a:lnTo>
                      <a:pt x="5728" y="437"/>
                    </a:lnTo>
                    <a:lnTo>
                      <a:pt x="5704" y="443"/>
                    </a:lnTo>
                    <a:lnTo>
                      <a:pt x="5680" y="447"/>
                    </a:lnTo>
                    <a:lnTo>
                      <a:pt x="5653" y="452"/>
                    </a:lnTo>
                    <a:lnTo>
                      <a:pt x="5623" y="457"/>
                    </a:lnTo>
                    <a:lnTo>
                      <a:pt x="5590" y="460"/>
                    </a:lnTo>
                    <a:lnTo>
                      <a:pt x="5557" y="463"/>
                    </a:lnTo>
                    <a:lnTo>
                      <a:pt x="5518" y="466"/>
                    </a:lnTo>
                    <a:lnTo>
                      <a:pt x="5478" y="468"/>
                    </a:lnTo>
                    <a:lnTo>
                      <a:pt x="5434" y="470"/>
                    </a:lnTo>
                    <a:lnTo>
                      <a:pt x="5387" y="472"/>
                    </a:lnTo>
                    <a:lnTo>
                      <a:pt x="5337" y="473"/>
                    </a:lnTo>
                    <a:lnTo>
                      <a:pt x="5282" y="473"/>
                    </a:lnTo>
                    <a:lnTo>
                      <a:pt x="5225" y="473"/>
                    </a:lnTo>
                    <a:lnTo>
                      <a:pt x="5163" y="473"/>
                    </a:lnTo>
                    <a:lnTo>
                      <a:pt x="5098" y="472"/>
                    </a:lnTo>
                    <a:lnTo>
                      <a:pt x="5028" y="469"/>
                    </a:lnTo>
                    <a:lnTo>
                      <a:pt x="4954" y="467"/>
                    </a:lnTo>
                    <a:lnTo>
                      <a:pt x="4877" y="465"/>
                    </a:lnTo>
                    <a:lnTo>
                      <a:pt x="4862" y="463"/>
                    </a:lnTo>
                    <a:lnTo>
                      <a:pt x="4844" y="462"/>
                    </a:lnTo>
                    <a:lnTo>
                      <a:pt x="4822" y="460"/>
                    </a:lnTo>
                    <a:lnTo>
                      <a:pt x="4795" y="458"/>
                    </a:lnTo>
                    <a:lnTo>
                      <a:pt x="4764" y="454"/>
                    </a:lnTo>
                    <a:lnTo>
                      <a:pt x="4730" y="451"/>
                    </a:lnTo>
                    <a:lnTo>
                      <a:pt x="4693" y="448"/>
                    </a:lnTo>
                    <a:lnTo>
                      <a:pt x="4651" y="444"/>
                    </a:lnTo>
                    <a:lnTo>
                      <a:pt x="4608" y="440"/>
                    </a:lnTo>
                    <a:lnTo>
                      <a:pt x="4563" y="437"/>
                    </a:lnTo>
                    <a:lnTo>
                      <a:pt x="4516" y="432"/>
                    </a:lnTo>
                    <a:lnTo>
                      <a:pt x="4468" y="429"/>
                    </a:lnTo>
                    <a:lnTo>
                      <a:pt x="4418" y="424"/>
                    </a:lnTo>
                    <a:lnTo>
                      <a:pt x="4367" y="420"/>
                    </a:lnTo>
                    <a:lnTo>
                      <a:pt x="4316" y="416"/>
                    </a:lnTo>
                    <a:lnTo>
                      <a:pt x="4264" y="412"/>
                    </a:lnTo>
                    <a:lnTo>
                      <a:pt x="4211" y="408"/>
                    </a:lnTo>
                    <a:lnTo>
                      <a:pt x="4159" y="404"/>
                    </a:lnTo>
                    <a:lnTo>
                      <a:pt x="4108" y="400"/>
                    </a:lnTo>
                    <a:lnTo>
                      <a:pt x="4058" y="397"/>
                    </a:lnTo>
                    <a:lnTo>
                      <a:pt x="4009" y="393"/>
                    </a:lnTo>
                    <a:lnTo>
                      <a:pt x="3961" y="391"/>
                    </a:lnTo>
                    <a:lnTo>
                      <a:pt x="3915" y="389"/>
                    </a:lnTo>
                    <a:lnTo>
                      <a:pt x="3871" y="386"/>
                    </a:lnTo>
                    <a:lnTo>
                      <a:pt x="3831" y="384"/>
                    </a:lnTo>
                    <a:lnTo>
                      <a:pt x="3792" y="383"/>
                    </a:lnTo>
                    <a:lnTo>
                      <a:pt x="3757" y="382"/>
                    </a:lnTo>
                    <a:lnTo>
                      <a:pt x="3725" y="382"/>
                    </a:lnTo>
                    <a:lnTo>
                      <a:pt x="3696" y="382"/>
                    </a:lnTo>
                    <a:lnTo>
                      <a:pt x="3673" y="382"/>
                    </a:lnTo>
                    <a:lnTo>
                      <a:pt x="3654" y="383"/>
                    </a:lnTo>
                    <a:lnTo>
                      <a:pt x="3638" y="385"/>
                    </a:lnTo>
                    <a:lnTo>
                      <a:pt x="3587" y="389"/>
                    </a:lnTo>
                    <a:lnTo>
                      <a:pt x="3537" y="392"/>
                    </a:lnTo>
                    <a:lnTo>
                      <a:pt x="3486" y="397"/>
                    </a:lnTo>
                    <a:lnTo>
                      <a:pt x="3436" y="401"/>
                    </a:lnTo>
                    <a:lnTo>
                      <a:pt x="3384" y="407"/>
                    </a:lnTo>
                    <a:lnTo>
                      <a:pt x="3332" y="413"/>
                    </a:lnTo>
                    <a:lnTo>
                      <a:pt x="3280" y="419"/>
                    </a:lnTo>
                    <a:lnTo>
                      <a:pt x="3229" y="424"/>
                    </a:lnTo>
                    <a:lnTo>
                      <a:pt x="3175" y="431"/>
                    </a:lnTo>
                    <a:lnTo>
                      <a:pt x="3122" y="438"/>
                    </a:lnTo>
                    <a:lnTo>
                      <a:pt x="3070" y="446"/>
                    </a:lnTo>
                    <a:lnTo>
                      <a:pt x="3017" y="453"/>
                    </a:lnTo>
                    <a:lnTo>
                      <a:pt x="2964" y="461"/>
                    </a:lnTo>
                    <a:lnTo>
                      <a:pt x="2911" y="469"/>
                    </a:lnTo>
                    <a:lnTo>
                      <a:pt x="2858" y="477"/>
                    </a:lnTo>
                    <a:lnTo>
                      <a:pt x="2805" y="484"/>
                    </a:lnTo>
                    <a:lnTo>
                      <a:pt x="2750" y="492"/>
                    </a:lnTo>
                    <a:lnTo>
                      <a:pt x="2697" y="500"/>
                    </a:lnTo>
                    <a:lnTo>
                      <a:pt x="2644" y="508"/>
                    </a:lnTo>
                    <a:lnTo>
                      <a:pt x="2591" y="516"/>
                    </a:lnTo>
                    <a:lnTo>
                      <a:pt x="2538" y="525"/>
                    </a:lnTo>
                    <a:lnTo>
                      <a:pt x="2486" y="531"/>
                    </a:lnTo>
                    <a:lnTo>
                      <a:pt x="2433" y="539"/>
                    </a:lnTo>
                    <a:lnTo>
                      <a:pt x="2380" y="546"/>
                    </a:lnTo>
                    <a:lnTo>
                      <a:pt x="2328" y="553"/>
                    </a:lnTo>
                    <a:lnTo>
                      <a:pt x="2276" y="560"/>
                    </a:lnTo>
                    <a:lnTo>
                      <a:pt x="2224" y="566"/>
                    </a:lnTo>
                    <a:lnTo>
                      <a:pt x="2173" y="572"/>
                    </a:lnTo>
                    <a:lnTo>
                      <a:pt x="2122" y="577"/>
                    </a:lnTo>
                    <a:lnTo>
                      <a:pt x="2072" y="583"/>
                    </a:lnTo>
                    <a:lnTo>
                      <a:pt x="2021" y="587"/>
                    </a:lnTo>
                    <a:lnTo>
                      <a:pt x="1970" y="591"/>
                    </a:lnTo>
                    <a:lnTo>
                      <a:pt x="1925" y="595"/>
                    </a:lnTo>
                    <a:lnTo>
                      <a:pt x="1880" y="598"/>
                    </a:lnTo>
                    <a:lnTo>
                      <a:pt x="1834" y="602"/>
                    </a:lnTo>
                    <a:lnTo>
                      <a:pt x="1790" y="604"/>
                    </a:lnTo>
                    <a:lnTo>
                      <a:pt x="1745" y="606"/>
                    </a:lnTo>
                    <a:lnTo>
                      <a:pt x="1700" y="609"/>
                    </a:lnTo>
                    <a:lnTo>
                      <a:pt x="1654" y="610"/>
                    </a:lnTo>
                    <a:lnTo>
                      <a:pt x="1609" y="612"/>
                    </a:lnTo>
                    <a:lnTo>
                      <a:pt x="1564" y="613"/>
                    </a:lnTo>
                    <a:lnTo>
                      <a:pt x="1520" y="614"/>
                    </a:lnTo>
                    <a:lnTo>
                      <a:pt x="1474" y="614"/>
                    </a:lnTo>
                    <a:lnTo>
                      <a:pt x="1429" y="615"/>
                    </a:lnTo>
                    <a:lnTo>
                      <a:pt x="1384" y="615"/>
                    </a:lnTo>
                    <a:lnTo>
                      <a:pt x="1338" y="615"/>
                    </a:lnTo>
                    <a:lnTo>
                      <a:pt x="1294" y="617"/>
                    </a:lnTo>
                    <a:lnTo>
                      <a:pt x="1249" y="615"/>
                    </a:lnTo>
                    <a:lnTo>
                      <a:pt x="1203" y="615"/>
                    </a:lnTo>
                    <a:lnTo>
                      <a:pt x="1158" y="615"/>
                    </a:lnTo>
                    <a:lnTo>
                      <a:pt x="1113" y="614"/>
                    </a:lnTo>
                    <a:lnTo>
                      <a:pt x="1069" y="613"/>
                    </a:lnTo>
                    <a:lnTo>
                      <a:pt x="1023" y="613"/>
                    </a:lnTo>
                    <a:lnTo>
                      <a:pt x="978" y="612"/>
                    </a:lnTo>
                    <a:lnTo>
                      <a:pt x="933" y="611"/>
                    </a:lnTo>
                    <a:lnTo>
                      <a:pt x="887" y="610"/>
                    </a:lnTo>
                    <a:lnTo>
                      <a:pt x="842" y="609"/>
                    </a:lnTo>
                    <a:lnTo>
                      <a:pt x="798" y="607"/>
                    </a:lnTo>
                    <a:lnTo>
                      <a:pt x="753" y="605"/>
                    </a:lnTo>
                    <a:lnTo>
                      <a:pt x="707" y="604"/>
                    </a:lnTo>
                    <a:lnTo>
                      <a:pt x="662" y="603"/>
                    </a:lnTo>
                    <a:lnTo>
                      <a:pt x="617" y="602"/>
                    </a:lnTo>
                    <a:lnTo>
                      <a:pt x="571" y="599"/>
                    </a:lnTo>
                    <a:lnTo>
                      <a:pt x="526" y="598"/>
                    </a:lnTo>
                    <a:lnTo>
                      <a:pt x="490" y="597"/>
                    </a:lnTo>
                    <a:lnTo>
                      <a:pt x="453" y="595"/>
                    </a:lnTo>
                    <a:lnTo>
                      <a:pt x="417" y="591"/>
                    </a:lnTo>
                    <a:lnTo>
                      <a:pt x="381" y="587"/>
                    </a:lnTo>
                    <a:lnTo>
                      <a:pt x="344" y="582"/>
                    </a:lnTo>
                    <a:lnTo>
                      <a:pt x="309" y="576"/>
                    </a:lnTo>
                    <a:lnTo>
                      <a:pt x="274" y="569"/>
                    </a:lnTo>
                    <a:lnTo>
                      <a:pt x="241" y="563"/>
                    </a:lnTo>
                    <a:lnTo>
                      <a:pt x="207" y="554"/>
                    </a:lnTo>
                    <a:lnTo>
                      <a:pt x="175" y="545"/>
                    </a:lnTo>
                    <a:lnTo>
                      <a:pt x="144" y="536"/>
                    </a:lnTo>
                    <a:lnTo>
                      <a:pt x="113" y="526"/>
                    </a:lnTo>
                    <a:lnTo>
                      <a:pt x="84" y="515"/>
                    </a:lnTo>
                    <a:lnTo>
                      <a:pt x="57" y="504"/>
                    </a:lnTo>
                    <a:lnTo>
                      <a:pt x="30" y="491"/>
                    </a:lnTo>
                    <a:lnTo>
                      <a:pt x="5" y="478"/>
                    </a:lnTo>
                    <a:close/>
                  </a:path>
                </a:pathLst>
              </a:custGeom>
              <a:solidFill>
                <a:srgbClr val="858585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auto">
              <a:xfrm>
                <a:off x="1951" y="2718"/>
                <a:ext cx="2745" cy="217"/>
              </a:xfrm>
              <a:custGeom>
                <a:avLst/>
                <a:gdLst/>
                <a:ahLst/>
                <a:cxnLst>
                  <a:cxn ang="0">
                    <a:pos x="0" y="294"/>
                  </a:cxn>
                  <a:cxn ang="0">
                    <a:pos x="45" y="185"/>
                  </a:cxn>
                  <a:cxn ang="0">
                    <a:pos x="102" y="102"/>
                  </a:cxn>
                  <a:cxn ang="0">
                    <a:pos x="198" y="43"/>
                  </a:cxn>
                  <a:cxn ang="0">
                    <a:pos x="313" y="9"/>
                  </a:cxn>
                  <a:cxn ang="0">
                    <a:pos x="509" y="4"/>
                  </a:cxn>
                  <a:cxn ang="0">
                    <a:pos x="699" y="39"/>
                  </a:cxn>
                  <a:cxn ang="0">
                    <a:pos x="892" y="80"/>
                  </a:cxn>
                  <a:cxn ang="0">
                    <a:pos x="1083" y="101"/>
                  </a:cxn>
                  <a:cxn ang="0">
                    <a:pos x="1255" y="107"/>
                  </a:cxn>
                  <a:cxn ang="0">
                    <a:pos x="1414" y="106"/>
                  </a:cxn>
                  <a:cxn ang="0">
                    <a:pos x="1573" y="100"/>
                  </a:cxn>
                  <a:cxn ang="0">
                    <a:pos x="1734" y="93"/>
                  </a:cxn>
                  <a:cxn ang="0">
                    <a:pos x="1911" y="88"/>
                  </a:cxn>
                  <a:cxn ang="0">
                    <a:pos x="2038" y="89"/>
                  </a:cxn>
                  <a:cxn ang="0">
                    <a:pos x="2119" y="97"/>
                  </a:cxn>
                  <a:cxn ang="0">
                    <a:pos x="2215" y="108"/>
                  </a:cxn>
                  <a:cxn ang="0">
                    <a:pos x="2292" y="111"/>
                  </a:cxn>
                  <a:cxn ang="0">
                    <a:pos x="2504" y="109"/>
                  </a:cxn>
                  <a:cxn ang="0">
                    <a:pos x="2723" y="109"/>
                  </a:cxn>
                  <a:cxn ang="0">
                    <a:pos x="2945" y="114"/>
                  </a:cxn>
                  <a:cxn ang="0">
                    <a:pos x="3166" y="123"/>
                  </a:cxn>
                  <a:cxn ang="0">
                    <a:pos x="3385" y="137"/>
                  </a:cxn>
                  <a:cxn ang="0">
                    <a:pos x="3599" y="154"/>
                  </a:cxn>
                  <a:cxn ang="0">
                    <a:pos x="3857" y="174"/>
                  </a:cxn>
                  <a:cxn ang="0">
                    <a:pos x="4117" y="174"/>
                  </a:cxn>
                  <a:cxn ang="0">
                    <a:pos x="4372" y="165"/>
                  </a:cxn>
                  <a:cxn ang="0">
                    <a:pos x="4633" y="162"/>
                  </a:cxn>
                  <a:cxn ang="0">
                    <a:pos x="4907" y="175"/>
                  </a:cxn>
                  <a:cxn ang="0">
                    <a:pos x="5205" y="216"/>
                  </a:cxn>
                  <a:cxn ang="0">
                    <a:pos x="5413" y="269"/>
                  </a:cxn>
                  <a:cxn ang="0">
                    <a:pos x="5471" y="308"/>
                  </a:cxn>
                  <a:cxn ang="0">
                    <a:pos x="5408" y="345"/>
                  </a:cxn>
                  <a:cxn ang="0">
                    <a:pos x="5310" y="376"/>
                  </a:cxn>
                  <a:cxn ang="0">
                    <a:pos x="5196" y="399"/>
                  </a:cxn>
                  <a:cxn ang="0">
                    <a:pos x="5056" y="410"/>
                  </a:cxn>
                  <a:cxn ang="0">
                    <a:pos x="4885" y="408"/>
                  </a:cxn>
                  <a:cxn ang="0">
                    <a:pos x="4676" y="392"/>
                  </a:cxn>
                  <a:cxn ang="0">
                    <a:pos x="4476" y="368"/>
                  </a:cxn>
                  <a:cxn ang="0">
                    <a:pos x="4235" y="343"/>
                  </a:cxn>
                  <a:cxn ang="0">
                    <a:pos x="3960" y="323"/>
                  </a:cxn>
                  <a:cxn ang="0">
                    <a:pos x="3769" y="322"/>
                  </a:cxn>
                  <a:cxn ang="0">
                    <a:pos x="3498" y="331"/>
                  </a:cxn>
                  <a:cxn ang="0">
                    <a:pos x="3226" y="347"/>
                  </a:cxn>
                  <a:cxn ang="0">
                    <a:pos x="2951" y="366"/>
                  </a:cxn>
                  <a:cxn ang="0">
                    <a:pos x="2675" y="385"/>
                  </a:cxn>
                  <a:cxn ang="0">
                    <a:pos x="2403" y="404"/>
                  </a:cxn>
                  <a:cxn ang="0">
                    <a:pos x="2132" y="418"/>
                  </a:cxn>
                  <a:cxn ang="0">
                    <a:pos x="1893" y="427"/>
                  </a:cxn>
                  <a:cxn ang="0">
                    <a:pos x="1661" y="433"/>
                  </a:cxn>
                  <a:cxn ang="0">
                    <a:pos x="1429" y="435"/>
                  </a:cxn>
                  <a:cxn ang="0">
                    <a:pos x="1196" y="435"/>
                  </a:cxn>
                  <a:cxn ang="0">
                    <a:pos x="964" y="433"/>
                  </a:cxn>
                  <a:cxn ang="0">
                    <a:pos x="730" y="430"/>
                  </a:cxn>
                  <a:cxn ang="0">
                    <a:pos x="515" y="426"/>
                  </a:cxn>
                  <a:cxn ang="0">
                    <a:pos x="329" y="413"/>
                  </a:cxn>
                  <a:cxn ang="0">
                    <a:pos x="151" y="391"/>
                  </a:cxn>
                </a:cxnLst>
                <a:rect l="0" t="0" r="r" b="b"/>
                <a:pathLst>
                  <a:path w="5476" h="435">
                    <a:moveTo>
                      <a:pt x="19" y="367"/>
                    </a:moveTo>
                    <a:lnTo>
                      <a:pt x="9" y="349"/>
                    </a:lnTo>
                    <a:lnTo>
                      <a:pt x="2" y="330"/>
                    </a:lnTo>
                    <a:lnTo>
                      <a:pt x="0" y="313"/>
                    </a:lnTo>
                    <a:lnTo>
                      <a:pt x="0" y="294"/>
                    </a:lnTo>
                    <a:lnTo>
                      <a:pt x="4" y="275"/>
                    </a:lnTo>
                    <a:lnTo>
                      <a:pt x="13" y="254"/>
                    </a:lnTo>
                    <a:lnTo>
                      <a:pt x="24" y="231"/>
                    </a:lnTo>
                    <a:lnTo>
                      <a:pt x="40" y="205"/>
                    </a:lnTo>
                    <a:lnTo>
                      <a:pt x="45" y="185"/>
                    </a:lnTo>
                    <a:lnTo>
                      <a:pt x="51" y="167"/>
                    </a:lnTo>
                    <a:lnTo>
                      <a:pt x="61" y="149"/>
                    </a:lnTo>
                    <a:lnTo>
                      <a:pt x="72" y="132"/>
                    </a:lnTo>
                    <a:lnTo>
                      <a:pt x="86" y="117"/>
                    </a:lnTo>
                    <a:lnTo>
                      <a:pt x="102" y="102"/>
                    </a:lnTo>
                    <a:lnTo>
                      <a:pt x="119" y="88"/>
                    </a:lnTo>
                    <a:lnTo>
                      <a:pt x="137" y="76"/>
                    </a:lnTo>
                    <a:lnTo>
                      <a:pt x="156" y="64"/>
                    </a:lnTo>
                    <a:lnTo>
                      <a:pt x="177" y="53"/>
                    </a:lnTo>
                    <a:lnTo>
                      <a:pt x="198" y="43"/>
                    </a:lnTo>
                    <a:lnTo>
                      <a:pt x="221" y="34"/>
                    </a:lnTo>
                    <a:lnTo>
                      <a:pt x="243" y="26"/>
                    </a:lnTo>
                    <a:lnTo>
                      <a:pt x="267" y="19"/>
                    </a:lnTo>
                    <a:lnTo>
                      <a:pt x="290" y="13"/>
                    </a:lnTo>
                    <a:lnTo>
                      <a:pt x="313" y="9"/>
                    </a:lnTo>
                    <a:lnTo>
                      <a:pt x="353" y="3"/>
                    </a:lnTo>
                    <a:lnTo>
                      <a:pt x="392" y="1"/>
                    </a:lnTo>
                    <a:lnTo>
                      <a:pt x="432" y="0"/>
                    </a:lnTo>
                    <a:lnTo>
                      <a:pt x="471" y="1"/>
                    </a:lnTo>
                    <a:lnTo>
                      <a:pt x="509" y="4"/>
                    </a:lnTo>
                    <a:lnTo>
                      <a:pt x="548" y="9"/>
                    </a:lnTo>
                    <a:lnTo>
                      <a:pt x="585" y="16"/>
                    </a:lnTo>
                    <a:lnTo>
                      <a:pt x="624" y="23"/>
                    </a:lnTo>
                    <a:lnTo>
                      <a:pt x="662" y="31"/>
                    </a:lnTo>
                    <a:lnTo>
                      <a:pt x="699" y="39"/>
                    </a:lnTo>
                    <a:lnTo>
                      <a:pt x="738" y="48"/>
                    </a:lnTo>
                    <a:lnTo>
                      <a:pt x="776" y="56"/>
                    </a:lnTo>
                    <a:lnTo>
                      <a:pt x="815" y="65"/>
                    </a:lnTo>
                    <a:lnTo>
                      <a:pt x="853" y="73"/>
                    </a:lnTo>
                    <a:lnTo>
                      <a:pt x="892" y="80"/>
                    </a:lnTo>
                    <a:lnTo>
                      <a:pt x="932" y="87"/>
                    </a:lnTo>
                    <a:lnTo>
                      <a:pt x="971" y="92"/>
                    </a:lnTo>
                    <a:lnTo>
                      <a:pt x="1010" y="95"/>
                    </a:lnTo>
                    <a:lnTo>
                      <a:pt x="1047" y="97"/>
                    </a:lnTo>
                    <a:lnTo>
                      <a:pt x="1083" y="101"/>
                    </a:lnTo>
                    <a:lnTo>
                      <a:pt x="1119" y="103"/>
                    </a:lnTo>
                    <a:lnTo>
                      <a:pt x="1154" y="104"/>
                    </a:lnTo>
                    <a:lnTo>
                      <a:pt x="1188" y="106"/>
                    </a:lnTo>
                    <a:lnTo>
                      <a:pt x="1221" y="107"/>
                    </a:lnTo>
                    <a:lnTo>
                      <a:pt x="1255" y="107"/>
                    </a:lnTo>
                    <a:lnTo>
                      <a:pt x="1287" y="108"/>
                    </a:lnTo>
                    <a:lnTo>
                      <a:pt x="1320" y="108"/>
                    </a:lnTo>
                    <a:lnTo>
                      <a:pt x="1351" y="107"/>
                    </a:lnTo>
                    <a:lnTo>
                      <a:pt x="1383" y="107"/>
                    </a:lnTo>
                    <a:lnTo>
                      <a:pt x="1414" y="106"/>
                    </a:lnTo>
                    <a:lnTo>
                      <a:pt x="1446" y="104"/>
                    </a:lnTo>
                    <a:lnTo>
                      <a:pt x="1478" y="103"/>
                    </a:lnTo>
                    <a:lnTo>
                      <a:pt x="1509" y="102"/>
                    </a:lnTo>
                    <a:lnTo>
                      <a:pt x="1540" y="101"/>
                    </a:lnTo>
                    <a:lnTo>
                      <a:pt x="1573" y="100"/>
                    </a:lnTo>
                    <a:lnTo>
                      <a:pt x="1604" y="99"/>
                    </a:lnTo>
                    <a:lnTo>
                      <a:pt x="1636" y="96"/>
                    </a:lnTo>
                    <a:lnTo>
                      <a:pt x="1668" y="95"/>
                    </a:lnTo>
                    <a:lnTo>
                      <a:pt x="1701" y="94"/>
                    </a:lnTo>
                    <a:lnTo>
                      <a:pt x="1734" y="93"/>
                    </a:lnTo>
                    <a:lnTo>
                      <a:pt x="1768" y="92"/>
                    </a:lnTo>
                    <a:lnTo>
                      <a:pt x="1803" y="91"/>
                    </a:lnTo>
                    <a:lnTo>
                      <a:pt x="1838" y="89"/>
                    </a:lnTo>
                    <a:lnTo>
                      <a:pt x="1874" y="88"/>
                    </a:lnTo>
                    <a:lnTo>
                      <a:pt x="1911" y="88"/>
                    </a:lnTo>
                    <a:lnTo>
                      <a:pt x="1950" y="88"/>
                    </a:lnTo>
                    <a:lnTo>
                      <a:pt x="1987" y="88"/>
                    </a:lnTo>
                    <a:lnTo>
                      <a:pt x="2027" y="88"/>
                    </a:lnTo>
                    <a:lnTo>
                      <a:pt x="2031" y="88"/>
                    </a:lnTo>
                    <a:lnTo>
                      <a:pt x="2038" y="89"/>
                    </a:lnTo>
                    <a:lnTo>
                      <a:pt x="2049" y="91"/>
                    </a:lnTo>
                    <a:lnTo>
                      <a:pt x="2064" y="92"/>
                    </a:lnTo>
                    <a:lnTo>
                      <a:pt x="2080" y="93"/>
                    </a:lnTo>
                    <a:lnTo>
                      <a:pt x="2100" y="95"/>
                    </a:lnTo>
                    <a:lnTo>
                      <a:pt x="2119" y="97"/>
                    </a:lnTo>
                    <a:lnTo>
                      <a:pt x="2140" y="100"/>
                    </a:lnTo>
                    <a:lnTo>
                      <a:pt x="2161" y="102"/>
                    </a:lnTo>
                    <a:lnTo>
                      <a:pt x="2180" y="103"/>
                    </a:lnTo>
                    <a:lnTo>
                      <a:pt x="2198" y="106"/>
                    </a:lnTo>
                    <a:lnTo>
                      <a:pt x="2215" y="108"/>
                    </a:lnTo>
                    <a:lnTo>
                      <a:pt x="2229" y="109"/>
                    </a:lnTo>
                    <a:lnTo>
                      <a:pt x="2240" y="111"/>
                    </a:lnTo>
                    <a:lnTo>
                      <a:pt x="2248" y="111"/>
                    </a:lnTo>
                    <a:lnTo>
                      <a:pt x="2250" y="112"/>
                    </a:lnTo>
                    <a:lnTo>
                      <a:pt x="2292" y="111"/>
                    </a:lnTo>
                    <a:lnTo>
                      <a:pt x="2333" y="110"/>
                    </a:lnTo>
                    <a:lnTo>
                      <a:pt x="2376" y="110"/>
                    </a:lnTo>
                    <a:lnTo>
                      <a:pt x="2419" y="109"/>
                    </a:lnTo>
                    <a:lnTo>
                      <a:pt x="2461" y="109"/>
                    </a:lnTo>
                    <a:lnTo>
                      <a:pt x="2504" y="109"/>
                    </a:lnTo>
                    <a:lnTo>
                      <a:pt x="2548" y="108"/>
                    </a:lnTo>
                    <a:lnTo>
                      <a:pt x="2591" y="108"/>
                    </a:lnTo>
                    <a:lnTo>
                      <a:pt x="2635" y="109"/>
                    </a:lnTo>
                    <a:lnTo>
                      <a:pt x="2679" y="109"/>
                    </a:lnTo>
                    <a:lnTo>
                      <a:pt x="2723" y="109"/>
                    </a:lnTo>
                    <a:lnTo>
                      <a:pt x="2767" y="110"/>
                    </a:lnTo>
                    <a:lnTo>
                      <a:pt x="2811" y="110"/>
                    </a:lnTo>
                    <a:lnTo>
                      <a:pt x="2855" y="111"/>
                    </a:lnTo>
                    <a:lnTo>
                      <a:pt x="2899" y="112"/>
                    </a:lnTo>
                    <a:lnTo>
                      <a:pt x="2945" y="114"/>
                    </a:lnTo>
                    <a:lnTo>
                      <a:pt x="2989" y="115"/>
                    </a:lnTo>
                    <a:lnTo>
                      <a:pt x="3033" y="117"/>
                    </a:lnTo>
                    <a:lnTo>
                      <a:pt x="3077" y="118"/>
                    </a:lnTo>
                    <a:lnTo>
                      <a:pt x="3122" y="121"/>
                    </a:lnTo>
                    <a:lnTo>
                      <a:pt x="3166" y="123"/>
                    </a:lnTo>
                    <a:lnTo>
                      <a:pt x="3210" y="125"/>
                    </a:lnTo>
                    <a:lnTo>
                      <a:pt x="3254" y="127"/>
                    </a:lnTo>
                    <a:lnTo>
                      <a:pt x="3298" y="130"/>
                    </a:lnTo>
                    <a:lnTo>
                      <a:pt x="3341" y="133"/>
                    </a:lnTo>
                    <a:lnTo>
                      <a:pt x="3385" y="137"/>
                    </a:lnTo>
                    <a:lnTo>
                      <a:pt x="3428" y="139"/>
                    </a:lnTo>
                    <a:lnTo>
                      <a:pt x="3471" y="142"/>
                    </a:lnTo>
                    <a:lnTo>
                      <a:pt x="3513" y="147"/>
                    </a:lnTo>
                    <a:lnTo>
                      <a:pt x="3556" y="150"/>
                    </a:lnTo>
                    <a:lnTo>
                      <a:pt x="3599" y="154"/>
                    </a:lnTo>
                    <a:lnTo>
                      <a:pt x="3640" y="159"/>
                    </a:lnTo>
                    <a:lnTo>
                      <a:pt x="3696" y="164"/>
                    </a:lnTo>
                    <a:lnTo>
                      <a:pt x="3750" y="168"/>
                    </a:lnTo>
                    <a:lnTo>
                      <a:pt x="3804" y="171"/>
                    </a:lnTo>
                    <a:lnTo>
                      <a:pt x="3857" y="174"/>
                    </a:lnTo>
                    <a:lnTo>
                      <a:pt x="3910" y="175"/>
                    </a:lnTo>
                    <a:lnTo>
                      <a:pt x="3962" y="176"/>
                    </a:lnTo>
                    <a:lnTo>
                      <a:pt x="4014" y="176"/>
                    </a:lnTo>
                    <a:lnTo>
                      <a:pt x="4065" y="175"/>
                    </a:lnTo>
                    <a:lnTo>
                      <a:pt x="4117" y="174"/>
                    </a:lnTo>
                    <a:lnTo>
                      <a:pt x="4168" y="172"/>
                    </a:lnTo>
                    <a:lnTo>
                      <a:pt x="4218" y="171"/>
                    </a:lnTo>
                    <a:lnTo>
                      <a:pt x="4270" y="169"/>
                    </a:lnTo>
                    <a:lnTo>
                      <a:pt x="4321" y="168"/>
                    </a:lnTo>
                    <a:lnTo>
                      <a:pt x="4372" y="165"/>
                    </a:lnTo>
                    <a:lnTo>
                      <a:pt x="4423" y="164"/>
                    </a:lnTo>
                    <a:lnTo>
                      <a:pt x="4475" y="163"/>
                    </a:lnTo>
                    <a:lnTo>
                      <a:pt x="4528" y="162"/>
                    </a:lnTo>
                    <a:lnTo>
                      <a:pt x="4580" y="161"/>
                    </a:lnTo>
                    <a:lnTo>
                      <a:pt x="4633" y="162"/>
                    </a:lnTo>
                    <a:lnTo>
                      <a:pt x="4686" y="162"/>
                    </a:lnTo>
                    <a:lnTo>
                      <a:pt x="4740" y="164"/>
                    </a:lnTo>
                    <a:lnTo>
                      <a:pt x="4795" y="167"/>
                    </a:lnTo>
                    <a:lnTo>
                      <a:pt x="4850" y="170"/>
                    </a:lnTo>
                    <a:lnTo>
                      <a:pt x="4907" y="175"/>
                    </a:lnTo>
                    <a:lnTo>
                      <a:pt x="4964" y="180"/>
                    </a:lnTo>
                    <a:lnTo>
                      <a:pt x="5023" y="187"/>
                    </a:lnTo>
                    <a:lnTo>
                      <a:pt x="5082" y="195"/>
                    </a:lnTo>
                    <a:lnTo>
                      <a:pt x="5143" y="205"/>
                    </a:lnTo>
                    <a:lnTo>
                      <a:pt x="5205" y="216"/>
                    </a:lnTo>
                    <a:lnTo>
                      <a:pt x="5268" y="230"/>
                    </a:lnTo>
                    <a:lnTo>
                      <a:pt x="5332" y="244"/>
                    </a:lnTo>
                    <a:lnTo>
                      <a:pt x="5399" y="261"/>
                    </a:lnTo>
                    <a:lnTo>
                      <a:pt x="5404" y="263"/>
                    </a:lnTo>
                    <a:lnTo>
                      <a:pt x="5413" y="269"/>
                    </a:lnTo>
                    <a:lnTo>
                      <a:pt x="5424" y="277"/>
                    </a:lnTo>
                    <a:lnTo>
                      <a:pt x="5437" y="285"/>
                    </a:lnTo>
                    <a:lnTo>
                      <a:pt x="5452" y="294"/>
                    </a:lnTo>
                    <a:lnTo>
                      <a:pt x="5463" y="303"/>
                    </a:lnTo>
                    <a:lnTo>
                      <a:pt x="5471" y="308"/>
                    </a:lnTo>
                    <a:lnTo>
                      <a:pt x="5476" y="313"/>
                    </a:lnTo>
                    <a:lnTo>
                      <a:pt x="5459" y="321"/>
                    </a:lnTo>
                    <a:lnTo>
                      <a:pt x="5443" y="329"/>
                    </a:lnTo>
                    <a:lnTo>
                      <a:pt x="5426" y="337"/>
                    </a:lnTo>
                    <a:lnTo>
                      <a:pt x="5408" y="345"/>
                    </a:lnTo>
                    <a:lnTo>
                      <a:pt x="5389" y="352"/>
                    </a:lnTo>
                    <a:lnTo>
                      <a:pt x="5370" y="359"/>
                    </a:lnTo>
                    <a:lnTo>
                      <a:pt x="5351" y="365"/>
                    </a:lnTo>
                    <a:lnTo>
                      <a:pt x="5331" y="370"/>
                    </a:lnTo>
                    <a:lnTo>
                      <a:pt x="5310" y="376"/>
                    </a:lnTo>
                    <a:lnTo>
                      <a:pt x="5290" y="382"/>
                    </a:lnTo>
                    <a:lnTo>
                      <a:pt x="5268" y="387"/>
                    </a:lnTo>
                    <a:lnTo>
                      <a:pt x="5244" y="391"/>
                    </a:lnTo>
                    <a:lnTo>
                      <a:pt x="5221" y="396"/>
                    </a:lnTo>
                    <a:lnTo>
                      <a:pt x="5196" y="399"/>
                    </a:lnTo>
                    <a:lnTo>
                      <a:pt x="5171" y="403"/>
                    </a:lnTo>
                    <a:lnTo>
                      <a:pt x="5145" y="405"/>
                    </a:lnTo>
                    <a:lnTo>
                      <a:pt x="5116" y="407"/>
                    </a:lnTo>
                    <a:lnTo>
                      <a:pt x="5088" y="408"/>
                    </a:lnTo>
                    <a:lnTo>
                      <a:pt x="5056" y="410"/>
                    </a:lnTo>
                    <a:lnTo>
                      <a:pt x="5025" y="411"/>
                    </a:lnTo>
                    <a:lnTo>
                      <a:pt x="4993" y="411"/>
                    </a:lnTo>
                    <a:lnTo>
                      <a:pt x="4958" y="411"/>
                    </a:lnTo>
                    <a:lnTo>
                      <a:pt x="4923" y="410"/>
                    </a:lnTo>
                    <a:lnTo>
                      <a:pt x="4885" y="408"/>
                    </a:lnTo>
                    <a:lnTo>
                      <a:pt x="4847" y="406"/>
                    </a:lnTo>
                    <a:lnTo>
                      <a:pt x="4806" y="404"/>
                    </a:lnTo>
                    <a:lnTo>
                      <a:pt x="4765" y="400"/>
                    </a:lnTo>
                    <a:lnTo>
                      <a:pt x="4721" y="397"/>
                    </a:lnTo>
                    <a:lnTo>
                      <a:pt x="4676" y="392"/>
                    </a:lnTo>
                    <a:lnTo>
                      <a:pt x="4628" y="387"/>
                    </a:lnTo>
                    <a:lnTo>
                      <a:pt x="4578" y="382"/>
                    </a:lnTo>
                    <a:lnTo>
                      <a:pt x="4528" y="375"/>
                    </a:lnTo>
                    <a:lnTo>
                      <a:pt x="4507" y="372"/>
                    </a:lnTo>
                    <a:lnTo>
                      <a:pt x="4476" y="368"/>
                    </a:lnTo>
                    <a:lnTo>
                      <a:pt x="4438" y="364"/>
                    </a:lnTo>
                    <a:lnTo>
                      <a:pt x="4394" y="358"/>
                    </a:lnTo>
                    <a:lnTo>
                      <a:pt x="4345" y="353"/>
                    </a:lnTo>
                    <a:lnTo>
                      <a:pt x="4291" y="349"/>
                    </a:lnTo>
                    <a:lnTo>
                      <a:pt x="4235" y="343"/>
                    </a:lnTo>
                    <a:lnTo>
                      <a:pt x="4178" y="338"/>
                    </a:lnTo>
                    <a:lnTo>
                      <a:pt x="4120" y="334"/>
                    </a:lnTo>
                    <a:lnTo>
                      <a:pt x="4064" y="329"/>
                    </a:lnTo>
                    <a:lnTo>
                      <a:pt x="4010" y="326"/>
                    </a:lnTo>
                    <a:lnTo>
                      <a:pt x="3960" y="323"/>
                    </a:lnTo>
                    <a:lnTo>
                      <a:pt x="3915" y="321"/>
                    </a:lnTo>
                    <a:lnTo>
                      <a:pt x="3876" y="320"/>
                    </a:lnTo>
                    <a:lnTo>
                      <a:pt x="3844" y="320"/>
                    </a:lnTo>
                    <a:lnTo>
                      <a:pt x="3822" y="321"/>
                    </a:lnTo>
                    <a:lnTo>
                      <a:pt x="3769" y="322"/>
                    </a:lnTo>
                    <a:lnTo>
                      <a:pt x="3714" y="323"/>
                    </a:lnTo>
                    <a:lnTo>
                      <a:pt x="3661" y="326"/>
                    </a:lnTo>
                    <a:lnTo>
                      <a:pt x="3607" y="327"/>
                    </a:lnTo>
                    <a:lnTo>
                      <a:pt x="3552" y="329"/>
                    </a:lnTo>
                    <a:lnTo>
                      <a:pt x="3498" y="331"/>
                    </a:lnTo>
                    <a:lnTo>
                      <a:pt x="3443" y="335"/>
                    </a:lnTo>
                    <a:lnTo>
                      <a:pt x="3389" y="337"/>
                    </a:lnTo>
                    <a:lnTo>
                      <a:pt x="3335" y="341"/>
                    </a:lnTo>
                    <a:lnTo>
                      <a:pt x="3280" y="344"/>
                    </a:lnTo>
                    <a:lnTo>
                      <a:pt x="3226" y="347"/>
                    </a:lnTo>
                    <a:lnTo>
                      <a:pt x="3170" y="351"/>
                    </a:lnTo>
                    <a:lnTo>
                      <a:pt x="3116" y="354"/>
                    </a:lnTo>
                    <a:lnTo>
                      <a:pt x="3060" y="358"/>
                    </a:lnTo>
                    <a:lnTo>
                      <a:pt x="3006" y="361"/>
                    </a:lnTo>
                    <a:lnTo>
                      <a:pt x="2951" y="366"/>
                    </a:lnTo>
                    <a:lnTo>
                      <a:pt x="2895" y="369"/>
                    </a:lnTo>
                    <a:lnTo>
                      <a:pt x="2841" y="374"/>
                    </a:lnTo>
                    <a:lnTo>
                      <a:pt x="2785" y="377"/>
                    </a:lnTo>
                    <a:lnTo>
                      <a:pt x="2731" y="382"/>
                    </a:lnTo>
                    <a:lnTo>
                      <a:pt x="2675" y="385"/>
                    </a:lnTo>
                    <a:lnTo>
                      <a:pt x="2621" y="389"/>
                    </a:lnTo>
                    <a:lnTo>
                      <a:pt x="2566" y="394"/>
                    </a:lnTo>
                    <a:lnTo>
                      <a:pt x="2512" y="397"/>
                    </a:lnTo>
                    <a:lnTo>
                      <a:pt x="2457" y="400"/>
                    </a:lnTo>
                    <a:lnTo>
                      <a:pt x="2403" y="404"/>
                    </a:lnTo>
                    <a:lnTo>
                      <a:pt x="2349" y="407"/>
                    </a:lnTo>
                    <a:lnTo>
                      <a:pt x="2294" y="410"/>
                    </a:lnTo>
                    <a:lnTo>
                      <a:pt x="2240" y="413"/>
                    </a:lnTo>
                    <a:lnTo>
                      <a:pt x="2187" y="415"/>
                    </a:lnTo>
                    <a:lnTo>
                      <a:pt x="2132" y="418"/>
                    </a:lnTo>
                    <a:lnTo>
                      <a:pt x="2079" y="420"/>
                    </a:lnTo>
                    <a:lnTo>
                      <a:pt x="2032" y="422"/>
                    </a:lnTo>
                    <a:lnTo>
                      <a:pt x="1986" y="423"/>
                    </a:lnTo>
                    <a:lnTo>
                      <a:pt x="1939" y="426"/>
                    </a:lnTo>
                    <a:lnTo>
                      <a:pt x="1893" y="427"/>
                    </a:lnTo>
                    <a:lnTo>
                      <a:pt x="1847" y="428"/>
                    </a:lnTo>
                    <a:lnTo>
                      <a:pt x="1801" y="429"/>
                    </a:lnTo>
                    <a:lnTo>
                      <a:pt x="1754" y="430"/>
                    </a:lnTo>
                    <a:lnTo>
                      <a:pt x="1707" y="432"/>
                    </a:lnTo>
                    <a:lnTo>
                      <a:pt x="1661" y="433"/>
                    </a:lnTo>
                    <a:lnTo>
                      <a:pt x="1614" y="433"/>
                    </a:lnTo>
                    <a:lnTo>
                      <a:pt x="1567" y="434"/>
                    </a:lnTo>
                    <a:lnTo>
                      <a:pt x="1521" y="434"/>
                    </a:lnTo>
                    <a:lnTo>
                      <a:pt x="1475" y="434"/>
                    </a:lnTo>
                    <a:lnTo>
                      <a:pt x="1429" y="435"/>
                    </a:lnTo>
                    <a:lnTo>
                      <a:pt x="1382" y="435"/>
                    </a:lnTo>
                    <a:lnTo>
                      <a:pt x="1335" y="435"/>
                    </a:lnTo>
                    <a:lnTo>
                      <a:pt x="1289" y="435"/>
                    </a:lnTo>
                    <a:lnTo>
                      <a:pt x="1242" y="435"/>
                    </a:lnTo>
                    <a:lnTo>
                      <a:pt x="1196" y="435"/>
                    </a:lnTo>
                    <a:lnTo>
                      <a:pt x="1149" y="434"/>
                    </a:lnTo>
                    <a:lnTo>
                      <a:pt x="1102" y="434"/>
                    </a:lnTo>
                    <a:lnTo>
                      <a:pt x="1057" y="434"/>
                    </a:lnTo>
                    <a:lnTo>
                      <a:pt x="1010" y="434"/>
                    </a:lnTo>
                    <a:lnTo>
                      <a:pt x="964" y="433"/>
                    </a:lnTo>
                    <a:lnTo>
                      <a:pt x="917" y="433"/>
                    </a:lnTo>
                    <a:lnTo>
                      <a:pt x="870" y="432"/>
                    </a:lnTo>
                    <a:lnTo>
                      <a:pt x="824" y="432"/>
                    </a:lnTo>
                    <a:lnTo>
                      <a:pt x="777" y="430"/>
                    </a:lnTo>
                    <a:lnTo>
                      <a:pt x="730" y="430"/>
                    </a:lnTo>
                    <a:lnTo>
                      <a:pt x="684" y="429"/>
                    </a:lnTo>
                    <a:lnTo>
                      <a:pt x="637" y="429"/>
                    </a:lnTo>
                    <a:lnTo>
                      <a:pt x="590" y="428"/>
                    </a:lnTo>
                    <a:lnTo>
                      <a:pt x="553" y="427"/>
                    </a:lnTo>
                    <a:lnTo>
                      <a:pt x="515" y="426"/>
                    </a:lnTo>
                    <a:lnTo>
                      <a:pt x="478" y="425"/>
                    </a:lnTo>
                    <a:lnTo>
                      <a:pt x="440" y="422"/>
                    </a:lnTo>
                    <a:lnTo>
                      <a:pt x="403" y="420"/>
                    </a:lnTo>
                    <a:lnTo>
                      <a:pt x="365" y="417"/>
                    </a:lnTo>
                    <a:lnTo>
                      <a:pt x="329" y="413"/>
                    </a:lnTo>
                    <a:lnTo>
                      <a:pt x="292" y="410"/>
                    </a:lnTo>
                    <a:lnTo>
                      <a:pt x="256" y="405"/>
                    </a:lnTo>
                    <a:lnTo>
                      <a:pt x="220" y="402"/>
                    </a:lnTo>
                    <a:lnTo>
                      <a:pt x="185" y="396"/>
                    </a:lnTo>
                    <a:lnTo>
                      <a:pt x="151" y="391"/>
                    </a:lnTo>
                    <a:lnTo>
                      <a:pt x="116" y="385"/>
                    </a:lnTo>
                    <a:lnTo>
                      <a:pt x="84" y="380"/>
                    </a:lnTo>
                    <a:lnTo>
                      <a:pt x="51" y="374"/>
                    </a:lnTo>
                    <a:lnTo>
                      <a:pt x="19" y="367"/>
                    </a:lnTo>
                    <a:close/>
                  </a:path>
                </a:pathLst>
              </a:custGeom>
              <a:solidFill>
                <a:srgbClr val="757575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auto">
              <a:xfrm>
                <a:off x="2055" y="2736"/>
                <a:ext cx="2579" cy="183"/>
              </a:xfrm>
              <a:custGeom>
                <a:avLst/>
                <a:gdLst/>
                <a:ahLst/>
                <a:cxnLst>
                  <a:cxn ang="0">
                    <a:pos x="1977" y="155"/>
                  </a:cxn>
                  <a:cxn ang="0">
                    <a:pos x="1834" y="157"/>
                  </a:cxn>
                  <a:cxn ang="0">
                    <a:pos x="1693" y="161"/>
                  </a:cxn>
                  <a:cxn ang="0">
                    <a:pos x="1552" y="164"/>
                  </a:cxn>
                  <a:cxn ang="0">
                    <a:pos x="1409" y="165"/>
                  </a:cxn>
                  <a:cxn ang="0">
                    <a:pos x="1267" y="162"/>
                  </a:cxn>
                  <a:cxn ang="0">
                    <a:pos x="1123" y="152"/>
                  </a:cxn>
                  <a:cxn ang="0">
                    <a:pos x="978" y="133"/>
                  </a:cxn>
                  <a:cxn ang="0">
                    <a:pos x="815" y="98"/>
                  </a:cxn>
                  <a:cxn ang="0">
                    <a:pos x="649" y="51"/>
                  </a:cxn>
                  <a:cxn ang="0">
                    <a:pos x="484" y="12"/>
                  </a:cxn>
                  <a:cxn ang="0">
                    <a:pos x="314" y="2"/>
                  </a:cxn>
                  <a:cxn ang="0">
                    <a:pos x="197" y="22"/>
                  </a:cxn>
                  <a:cxn ang="0">
                    <a:pos x="106" y="61"/>
                  </a:cxn>
                  <a:cxn ang="0">
                    <a:pos x="37" y="118"/>
                  </a:cxn>
                  <a:cxn ang="0">
                    <a:pos x="1" y="193"/>
                  </a:cxn>
                  <a:cxn ang="0">
                    <a:pos x="28" y="249"/>
                  </a:cxn>
                  <a:cxn ang="0">
                    <a:pos x="105" y="260"/>
                  </a:cxn>
                  <a:cxn ang="0">
                    <a:pos x="492" y="262"/>
                  </a:cxn>
                  <a:cxn ang="0">
                    <a:pos x="988" y="261"/>
                  </a:cxn>
                  <a:cxn ang="0">
                    <a:pos x="1484" y="257"/>
                  </a:cxn>
                  <a:cxn ang="0">
                    <a:pos x="1982" y="254"/>
                  </a:cxn>
                  <a:cxn ang="0">
                    <a:pos x="2478" y="252"/>
                  </a:cxn>
                  <a:cxn ang="0">
                    <a:pos x="2974" y="250"/>
                  </a:cxn>
                  <a:cxn ang="0">
                    <a:pos x="3472" y="253"/>
                  </a:cxn>
                  <a:cxn ang="0">
                    <a:pos x="3968" y="260"/>
                  </a:cxn>
                  <a:cxn ang="0">
                    <a:pos x="4156" y="265"/>
                  </a:cxn>
                  <a:cxn ang="0">
                    <a:pos x="4244" y="283"/>
                  </a:cxn>
                  <a:cxn ang="0">
                    <a:pos x="4339" y="318"/>
                  </a:cxn>
                  <a:cxn ang="0">
                    <a:pos x="4444" y="345"/>
                  </a:cxn>
                  <a:cxn ang="0">
                    <a:pos x="4554" y="360"/>
                  </a:cxn>
                  <a:cxn ang="0">
                    <a:pos x="4667" y="367"/>
                  </a:cxn>
                  <a:cxn ang="0">
                    <a:pos x="4782" y="363"/>
                  </a:cxn>
                  <a:cxn ang="0">
                    <a:pos x="4897" y="353"/>
                  </a:cxn>
                  <a:cxn ang="0">
                    <a:pos x="5011" y="336"/>
                  </a:cxn>
                  <a:cxn ang="0">
                    <a:pos x="5123" y="313"/>
                  </a:cxn>
                  <a:cxn ang="0">
                    <a:pos x="5151" y="280"/>
                  </a:cxn>
                  <a:cxn ang="0">
                    <a:pos x="5031" y="246"/>
                  </a:cxn>
                  <a:cxn ang="0">
                    <a:pos x="4874" y="218"/>
                  </a:cxn>
                  <a:cxn ang="0">
                    <a:pos x="4716" y="203"/>
                  </a:cxn>
                  <a:cxn ang="0">
                    <a:pos x="4556" y="196"/>
                  </a:cxn>
                  <a:cxn ang="0">
                    <a:pos x="4397" y="194"/>
                  </a:cxn>
                  <a:cxn ang="0">
                    <a:pos x="4236" y="193"/>
                  </a:cxn>
                  <a:cxn ang="0">
                    <a:pos x="4076" y="188"/>
                  </a:cxn>
                  <a:cxn ang="0">
                    <a:pos x="3914" y="178"/>
                  </a:cxn>
                  <a:cxn ang="0">
                    <a:pos x="3722" y="161"/>
                  </a:cxn>
                  <a:cxn ang="0">
                    <a:pos x="3520" y="149"/>
                  </a:cxn>
                  <a:cxn ang="0">
                    <a:pos x="3318" y="144"/>
                  </a:cxn>
                  <a:cxn ang="0">
                    <a:pos x="3116" y="144"/>
                  </a:cxn>
                  <a:cxn ang="0">
                    <a:pos x="2914" y="148"/>
                  </a:cxn>
                  <a:cxn ang="0">
                    <a:pos x="2711" y="155"/>
                  </a:cxn>
                  <a:cxn ang="0">
                    <a:pos x="2509" y="164"/>
                  </a:cxn>
                  <a:cxn ang="0">
                    <a:pos x="2307" y="173"/>
                  </a:cxn>
                </a:cxnLst>
                <a:rect l="0" t="0" r="r" b="b"/>
                <a:pathLst>
                  <a:path w="5152" h="367">
                    <a:moveTo>
                      <a:pt x="2084" y="156"/>
                    </a:moveTo>
                    <a:lnTo>
                      <a:pt x="2048" y="155"/>
                    </a:lnTo>
                    <a:lnTo>
                      <a:pt x="2013" y="155"/>
                    </a:lnTo>
                    <a:lnTo>
                      <a:pt x="1977" y="155"/>
                    </a:lnTo>
                    <a:lnTo>
                      <a:pt x="1942" y="155"/>
                    </a:lnTo>
                    <a:lnTo>
                      <a:pt x="1906" y="156"/>
                    </a:lnTo>
                    <a:lnTo>
                      <a:pt x="1871" y="156"/>
                    </a:lnTo>
                    <a:lnTo>
                      <a:pt x="1834" y="157"/>
                    </a:lnTo>
                    <a:lnTo>
                      <a:pt x="1799" y="158"/>
                    </a:lnTo>
                    <a:lnTo>
                      <a:pt x="1764" y="159"/>
                    </a:lnTo>
                    <a:lnTo>
                      <a:pt x="1728" y="159"/>
                    </a:lnTo>
                    <a:lnTo>
                      <a:pt x="1693" y="161"/>
                    </a:lnTo>
                    <a:lnTo>
                      <a:pt x="1658" y="162"/>
                    </a:lnTo>
                    <a:lnTo>
                      <a:pt x="1622" y="163"/>
                    </a:lnTo>
                    <a:lnTo>
                      <a:pt x="1587" y="164"/>
                    </a:lnTo>
                    <a:lnTo>
                      <a:pt x="1552" y="164"/>
                    </a:lnTo>
                    <a:lnTo>
                      <a:pt x="1516" y="165"/>
                    </a:lnTo>
                    <a:lnTo>
                      <a:pt x="1481" y="165"/>
                    </a:lnTo>
                    <a:lnTo>
                      <a:pt x="1444" y="165"/>
                    </a:lnTo>
                    <a:lnTo>
                      <a:pt x="1409" y="165"/>
                    </a:lnTo>
                    <a:lnTo>
                      <a:pt x="1374" y="165"/>
                    </a:lnTo>
                    <a:lnTo>
                      <a:pt x="1338" y="164"/>
                    </a:lnTo>
                    <a:lnTo>
                      <a:pt x="1303" y="163"/>
                    </a:lnTo>
                    <a:lnTo>
                      <a:pt x="1267" y="162"/>
                    </a:lnTo>
                    <a:lnTo>
                      <a:pt x="1230" y="161"/>
                    </a:lnTo>
                    <a:lnTo>
                      <a:pt x="1196" y="158"/>
                    </a:lnTo>
                    <a:lnTo>
                      <a:pt x="1159" y="155"/>
                    </a:lnTo>
                    <a:lnTo>
                      <a:pt x="1123" y="152"/>
                    </a:lnTo>
                    <a:lnTo>
                      <a:pt x="1087" y="148"/>
                    </a:lnTo>
                    <a:lnTo>
                      <a:pt x="1050" y="144"/>
                    </a:lnTo>
                    <a:lnTo>
                      <a:pt x="1014" y="139"/>
                    </a:lnTo>
                    <a:lnTo>
                      <a:pt x="978" y="133"/>
                    </a:lnTo>
                    <a:lnTo>
                      <a:pt x="942" y="127"/>
                    </a:lnTo>
                    <a:lnTo>
                      <a:pt x="899" y="119"/>
                    </a:lnTo>
                    <a:lnTo>
                      <a:pt x="856" y="109"/>
                    </a:lnTo>
                    <a:lnTo>
                      <a:pt x="815" y="98"/>
                    </a:lnTo>
                    <a:lnTo>
                      <a:pt x="773" y="87"/>
                    </a:lnTo>
                    <a:lnTo>
                      <a:pt x="732" y="74"/>
                    </a:lnTo>
                    <a:lnTo>
                      <a:pt x="690" y="63"/>
                    </a:lnTo>
                    <a:lnTo>
                      <a:pt x="649" y="51"/>
                    </a:lnTo>
                    <a:lnTo>
                      <a:pt x="609" y="40"/>
                    </a:lnTo>
                    <a:lnTo>
                      <a:pt x="567" y="29"/>
                    </a:lnTo>
                    <a:lnTo>
                      <a:pt x="526" y="20"/>
                    </a:lnTo>
                    <a:lnTo>
                      <a:pt x="484" y="12"/>
                    </a:lnTo>
                    <a:lnTo>
                      <a:pt x="443" y="6"/>
                    </a:lnTo>
                    <a:lnTo>
                      <a:pt x="401" y="3"/>
                    </a:lnTo>
                    <a:lnTo>
                      <a:pt x="357" y="0"/>
                    </a:lnTo>
                    <a:lnTo>
                      <a:pt x="314" y="2"/>
                    </a:lnTo>
                    <a:lnTo>
                      <a:pt x="270" y="6"/>
                    </a:lnTo>
                    <a:lnTo>
                      <a:pt x="246" y="11"/>
                    </a:lnTo>
                    <a:lnTo>
                      <a:pt x="221" y="15"/>
                    </a:lnTo>
                    <a:lnTo>
                      <a:pt x="197" y="22"/>
                    </a:lnTo>
                    <a:lnTo>
                      <a:pt x="173" y="30"/>
                    </a:lnTo>
                    <a:lnTo>
                      <a:pt x="150" y="40"/>
                    </a:lnTo>
                    <a:lnTo>
                      <a:pt x="128" y="50"/>
                    </a:lnTo>
                    <a:lnTo>
                      <a:pt x="106" y="61"/>
                    </a:lnTo>
                    <a:lnTo>
                      <a:pt x="86" y="73"/>
                    </a:lnTo>
                    <a:lnTo>
                      <a:pt x="68" y="87"/>
                    </a:lnTo>
                    <a:lnTo>
                      <a:pt x="51" y="102"/>
                    </a:lnTo>
                    <a:lnTo>
                      <a:pt x="37" y="118"/>
                    </a:lnTo>
                    <a:lnTo>
                      <a:pt x="24" y="135"/>
                    </a:lnTo>
                    <a:lnTo>
                      <a:pt x="14" y="154"/>
                    </a:lnTo>
                    <a:lnTo>
                      <a:pt x="6" y="172"/>
                    </a:lnTo>
                    <a:lnTo>
                      <a:pt x="1" y="193"/>
                    </a:lnTo>
                    <a:lnTo>
                      <a:pt x="0" y="214"/>
                    </a:lnTo>
                    <a:lnTo>
                      <a:pt x="4" y="228"/>
                    </a:lnTo>
                    <a:lnTo>
                      <a:pt x="13" y="241"/>
                    </a:lnTo>
                    <a:lnTo>
                      <a:pt x="28" y="249"/>
                    </a:lnTo>
                    <a:lnTo>
                      <a:pt x="46" y="254"/>
                    </a:lnTo>
                    <a:lnTo>
                      <a:pt x="66" y="257"/>
                    </a:lnTo>
                    <a:lnTo>
                      <a:pt x="86" y="260"/>
                    </a:lnTo>
                    <a:lnTo>
                      <a:pt x="105" y="260"/>
                    </a:lnTo>
                    <a:lnTo>
                      <a:pt x="119" y="260"/>
                    </a:lnTo>
                    <a:lnTo>
                      <a:pt x="243" y="261"/>
                    </a:lnTo>
                    <a:lnTo>
                      <a:pt x="368" y="261"/>
                    </a:lnTo>
                    <a:lnTo>
                      <a:pt x="492" y="262"/>
                    </a:lnTo>
                    <a:lnTo>
                      <a:pt x="616" y="262"/>
                    </a:lnTo>
                    <a:lnTo>
                      <a:pt x="739" y="262"/>
                    </a:lnTo>
                    <a:lnTo>
                      <a:pt x="864" y="261"/>
                    </a:lnTo>
                    <a:lnTo>
                      <a:pt x="988" y="261"/>
                    </a:lnTo>
                    <a:lnTo>
                      <a:pt x="1113" y="260"/>
                    </a:lnTo>
                    <a:lnTo>
                      <a:pt x="1237" y="260"/>
                    </a:lnTo>
                    <a:lnTo>
                      <a:pt x="1361" y="258"/>
                    </a:lnTo>
                    <a:lnTo>
                      <a:pt x="1484" y="257"/>
                    </a:lnTo>
                    <a:lnTo>
                      <a:pt x="1609" y="257"/>
                    </a:lnTo>
                    <a:lnTo>
                      <a:pt x="1733" y="256"/>
                    </a:lnTo>
                    <a:lnTo>
                      <a:pt x="1858" y="255"/>
                    </a:lnTo>
                    <a:lnTo>
                      <a:pt x="1982" y="254"/>
                    </a:lnTo>
                    <a:lnTo>
                      <a:pt x="2106" y="254"/>
                    </a:lnTo>
                    <a:lnTo>
                      <a:pt x="2229" y="253"/>
                    </a:lnTo>
                    <a:lnTo>
                      <a:pt x="2354" y="252"/>
                    </a:lnTo>
                    <a:lnTo>
                      <a:pt x="2478" y="252"/>
                    </a:lnTo>
                    <a:lnTo>
                      <a:pt x="2603" y="250"/>
                    </a:lnTo>
                    <a:lnTo>
                      <a:pt x="2727" y="250"/>
                    </a:lnTo>
                    <a:lnTo>
                      <a:pt x="2850" y="250"/>
                    </a:lnTo>
                    <a:lnTo>
                      <a:pt x="2974" y="250"/>
                    </a:lnTo>
                    <a:lnTo>
                      <a:pt x="3099" y="250"/>
                    </a:lnTo>
                    <a:lnTo>
                      <a:pt x="3223" y="250"/>
                    </a:lnTo>
                    <a:lnTo>
                      <a:pt x="3348" y="252"/>
                    </a:lnTo>
                    <a:lnTo>
                      <a:pt x="3472" y="253"/>
                    </a:lnTo>
                    <a:lnTo>
                      <a:pt x="3595" y="254"/>
                    </a:lnTo>
                    <a:lnTo>
                      <a:pt x="3719" y="255"/>
                    </a:lnTo>
                    <a:lnTo>
                      <a:pt x="3844" y="257"/>
                    </a:lnTo>
                    <a:lnTo>
                      <a:pt x="3968" y="260"/>
                    </a:lnTo>
                    <a:lnTo>
                      <a:pt x="4093" y="262"/>
                    </a:lnTo>
                    <a:lnTo>
                      <a:pt x="4113" y="263"/>
                    </a:lnTo>
                    <a:lnTo>
                      <a:pt x="4134" y="264"/>
                    </a:lnTo>
                    <a:lnTo>
                      <a:pt x="4156" y="265"/>
                    </a:lnTo>
                    <a:lnTo>
                      <a:pt x="4178" y="268"/>
                    </a:lnTo>
                    <a:lnTo>
                      <a:pt x="4200" y="272"/>
                    </a:lnTo>
                    <a:lnTo>
                      <a:pt x="4222" y="277"/>
                    </a:lnTo>
                    <a:lnTo>
                      <a:pt x="4244" y="283"/>
                    </a:lnTo>
                    <a:lnTo>
                      <a:pt x="4265" y="291"/>
                    </a:lnTo>
                    <a:lnTo>
                      <a:pt x="4289" y="301"/>
                    </a:lnTo>
                    <a:lnTo>
                      <a:pt x="4314" y="309"/>
                    </a:lnTo>
                    <a:lnTo>
                      <a:pt x="4339" y="318"/>
                    </a:lnTo>
                    <a:lnTo>
                      <a:pt x="4365" y="325"/>
                    </a:lnTo>
                    <a:lnTo>
                      <a:pt x="4391" y="332"/>
                    </a:lnTo>
                    <a:lnTo>
                      <a:pt x="4418" y="339"/>
                    </a:lnTo>
                    <a:lnTo>
                      <a:pt x="4444" y="345"/>
                    </a:lnTo>
                    <a:lnTo>
                      <a:pt x="4471" y="349"/>
                    </a:lnTo>
                    <a:lnTo>
                      <a:pt x="4498" y="354"/>
                    </a:lnTo>
                    <a:lnTo>
                      <a:pt x="4525" y="358"/>
                    </a:lnTo>
                    <a:lnTo>
                      <a:pt x="4554" y="360"/>
                    </a:lnTo>
                    <a:lnTo>
                      <a:pt x="4581" y="362"/>
                    </a:lnTo>
                    <a:lnTo>
                      <a:pt x="4609" y="364"/>
                    </a:lnTo>
                    <a:lnTo>
                      <a:pt x="4638" y="366"/>
                    </a:lnTo>
                    <a:lnTo>
                      <a:pt x="4667" y="367"/>
                    </a:lnTo>
                    <a:lnTo>
                      <a:pt x="4695" y="367"/>
                    </a:lnTo>
                    <a:lnTo>
                      <a:pt x="4724" y="366"/>
                    </a:lnTo>
                    <a:lnTo>
                      <a:pt x="4752" y="366"/>
                    </a:lnTo>
                    <a:lnTo>
                      <a:pt x="4782" y="363"/>
                    </a:lnTo>
                    <a:lnTo>
                      <a:pt x="4810" y="362"/>
                    </a:lnTo>
                    <a:lnTo>
                      <a:pt x="4839" y="360"/>
                    </a:lnTo>
                    <a:lnTo>
                      <a:pt x="4867" y="356"/>
                    </a:lnTo>
                    <a:lnTo>
                      <a:pt x="4897" y="353"/>
                    </a:lnTo>
                    <a:lnTo>
                      <a:pt x="4926" y="349"/>
                    </a:lnTo>
                    <a:lnTo>
                      <a:pt x="4954" y="345"/>
                    </a:lnTo>
                    <a:lnTo>
                      <a:pt x="4983" y="340"/>
                    </a:lnTo>
                    <a:lnTo>
                      <a:pt x="5011" y="336"/>
                    </a:lnTo>
                    <a:lnTo>
                      <a:pt x="5040" y="330"/>
                    </a:lnTo>
                    <a:lnTo>
                      <a:pt x="5067" y="325"/>
                    </a:lnTo>
                    <a:lnTo>
                      <a:pt x="5095" y="318"/>
                    </a:lnTo>
                    <a:lnTo>
                      <a:pt x="5123" y="313"/>
                    </a:lnTo>
                    <a:lnTo>
                      <a:pt x="5150" y="306"/>
                    </a:lnTo>
                    <a:lnTo>
                      <a:pt x="5152" y="301"/>
                    </a:lnTo>
                    <a:lnTo>
                      <a:pt x="5152" y="291"/>
                    </a:lnTo>
                    <a:lnTo>
                      <a:pt x="5151" y="280"/>
                    </a:lnTo>
                    <a:lnTo>
                      <a:pt x="5148" y="276"/>
                    </a:lnTo>
                    <a:lnTo>
                      <a:pt x="5110" y="264"/>
                    </a:lnTo>
                    <a:lnTo>
                      <a:pt x="5071" y="255"/>
                    </a:lnTo>
                    <a:lnTo>
                      <a:pt x="5031" y="246"/>
                    </a:lnTo>
                    <a:lnTo>
                      <a:pt x="4992" y="238"/>
                    </a:lnTo>
                    <a:lnTo>
                      <a:pt x="4953" y="231"/>
                    </a:lnTo>
                    <a:lnTo>
                      <a:pt x="4914" y="224"/>
                    </a:lnTo>
                    <a:lnTo>
                      <a:pt x="4874" y="218"/>
                    </a:lnTo>
                    <a:lnTo>
                      <a:pt x="4835" y="214"/>
                    </a:lnTo>
                    <a:lnTo>
                      <a:pt x="4795" y="210"/>
                    </a:lnTo>
                    <a:lnTo>
                      <a:pt x="4756" y="207"/>
                    </a:lnTo>
                    <a:lnTo>
                      <a:pt x="4716" y="203"/>
                    </a:lnTo>
                    <a:lnTo>
                      <a:pt x="4676" y="201"/>
                    </a:lnTo>
                    <a:lnTo>
                      <a:pt x="4637" y="199"/>
                    </a:lnTo>
                    <a:lnTo>
                      <a:pt x="4597" y="197"/>
                    </a:lnTo>
                    <a:lnTo>
                      <a:pt x="4556" y="196"/>
                    </a:lnTo>
                    <a:lnTo>
                      <a:pt x="4518" y="195"/>
                    </a:lnTo>
                    <a:lnTo>
                      <a:pt x="4477" y="195"/>
                    </a:lnTo>
                    <a:lnTo>
                      <a:pt x="4437" y="194"/>
                    </a:lnTo>
                    <a:lnTo>
                      <a:pt x="4397" y="194"/>
                    </a:lnTo>
                    <a:lnTo>
                      <a:pt x="4357" y="194"/>
                    </a:lnTo>
                    <a:lnTo>
                      <a:pt x="4317" y="193"/>
                    </a:lnTo>
                    <a:lnTo>
                      <a:pt x="4277" y="193"/>
                    </a:lnTo>
                    <a:lnTo>
                      <a:pt x="4236" y="193"/>
                    </a:lnTo>
                    <a:lnTo>
                      <a:pt x="4196" y="192"/>
                    </a:lnTo>
                    <a:lnTo>
                      <a:pt x="4156" y="190"/>
                    </a:lnTo>
                    <a:lnTo>
                      <a:pt x="4116" y="189"/>
                    </a:lnTo>
                    <a:lnTo>
                      <a:pt x="4076" y="188"/>
                    </a:lnTo>
                    <a:lnTo>
                      <a:pt x="4036" y="187"/>
                    </a:lnTo>
                    <a:lnTo>
                      <a:pt x="3995" y="185"/>
                    </a:lnTo>
                    <a:lnTo>
                      <a:pt x="3954" y="181"/>
                    </a:lnTo>
                    <a:lnTo>
                      <a:pt x="3914" y="178"/>
                    </a:lnTo>
                    <a:lnTo>
                      <a:pt x="3874" y="174"/>
                    </a:lnTo>
                    <a:lnTo>
                      <a:pt x="3823" y="170"/>
                    </a:lnTo>
                    <a:lnTo>
                      <a:pt x="3773" y="165"/>
                    </a:lnTo>
                    <a:lnTo>
                      <a:pt x="3722" y="161"/>
                    </a:lnTo>
                    <a:lnTo>
                      <a:pt x="3671" y="157"/>
                    </a:lnTo>
                    <a:lnTo>
                      <a:pt x="3621" y="154"/>
                    </a:lnTo>
                    <a:lnTo>
                      <a:pt x="3570" y="151"/>
                    </a:lnTo>
                    <a:lnTo>
                      <a:pt x="3520" y="149"/>
                    </a:lnTo>
                    <a:lnTo>
                      <a:pt x="3469" y="148"/>
                    </a:lnTo>
                    <a:lnTo>
                      <a:pt x="3419" y="146"/>
                    </a:lnTo>
                    <a:lnTo>
                      <a:pt x="3368" y="144"/>
                    </a:lnTo>
                    <a:lnTo>
                      <a:pt x="3318" y="144"/>
                    </a:lnTo>
                    <a:lnTo>
                      <a:pt x="3267" y="143"/>
                    </a:lnTo>
                    <a:lnTo>
                      <a:pt x="3217" y="143"/>
                    </a:lnTo>
                    <a:lnTo>
                      <a:pt x="3166" y="143"/>
                    </a:lnTo>
                    <a:lnTo>
                      <a:pt x="3116" y="144"/>
                    </a:lnTo>
                    <a:lnTo>
                      <a:pt x="3065" y="144"/>
                    </a:lnTo>
                    <a:lnTo>
                      <a:pt x="3015" y="146"/>
                    </a:lnTo>
                    <a:lnTo>
                      <a:pt x="2964" y="147"/>
                    </a:lnTo>
                    <a:lnTo>
                      <a:pt x="2914" y="148"/>
                    </a:lnTo>
                    <a:lnTo>
                      <a:pt x="2863" y="150"/>
                    </a:lnTo>
                    <a:lnTo>
                      <a:pt x="2812" y="151"/>
                    </a:lnTo>
                    <a:lnTo>
                      <a:pt x="2762" y="154"/>
                    </a:lnTo>
                    <a:lnTo>
                      <a:pt x="2711" y="155"/>
                    </a:lnTo>
                    <a:lnTo>
                      <a:pt x="2661" y="157"/>
                    </a:lnTo>
                    <a:lnTo>
                      <a:pt x="2610" y="159"/>
                    </a:lnTo>
                    <a:lnTo>
                      <a:pt x="2560" y="162"/>
                    </a:lnTo>
                    <a:lnTo>
                      <a:pt x="2509" y="164"/>
                    </a:lnTo>
                    <a:lnTo>
                      <a:pt x="2459" y="166"/>
                    </a:lnTo>
                    <a:lnTo>
                      <a:pt x="2408" y="169"/>
                    </a:lnTo>
                    <a:lnTo>
                      <a:pt x="2358" y="171"/>
                    </a:lnTo>
                    <a:lnTo>
                      <a:pt x="2307" y="173"/>
                    </a:lnTo>
                    <a:lnTo>
                      <a:pt x="2257" y="176"/>
                    </a:lnTo>
                    <a:lnTo>
                      <a:pt x="2084" y="156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auto">
              <a:xfrm>
                <a:off x="4713" y="2707"/>
                <a:ext cx="3" cy="7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14" y="9"/>
                  </a:cxn>
                  <a:cxn ang="0">
                    <a:pos x="13" y="3"/>
                  </a:cxn>
                  <a:cxn ang="0">
                    <a:pos x="8" y="0"/>
                  </a:cxn>
                  <a:cxn ang="0">
                    <a:pos x="0" y="1"/>
                  </a:cxn>
                  <a:cxn ang="0">
                    <a:pos x="10" y="15"/>
                  </a:cxn>
                </a:cxnLst>
                <a:rect l="0" t="0" r="r" b="b"/>
                <a:pathLst>
                  <a:path w="14" h="15">
                    <a:moveTo>
                      <a:pt x="10" y="15"/>
                    </a:moveTo>
                    <a:lnTo>
                      <a:pt x="14" y="9"/>
                    </a:lnTo>
                    <a:lnTo>
                      <a:pt x="13" y="3"/>
                    </a:lnTo>
                    <a:lnTo>
                      <a:pt x="8" y="0"/>
                    </a:lnTo>
                    <a:lnTo>
                      <a:pt x="0" y="1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>
                <a:off x="4390" y="2707"/>
                <a:ext cx="328" cy="169"/>
              </a:xfrm>
              <a:custGeom>
                <a:avLst/>
                <a:gdLst/>
                <a:ahLst/>
                <a:cxnLst>
                  <a:cxn ang="0">
                    <a:pos x="2" y="337"/>
                  </a:cxn>
                  <a:cxn ang="0">
                    <a:pos x="2" y="337"/>
                  </a:cxn>
                  <a:cxn ang="0">
                    <a:pos x="48" y="330"/>
                  </a:cxn>
                  <a:cxn ang="0">
                    <a:pos x="93" y="321"/>
                  </a:cxn>
                  <a:cxn ang="0">
                    <a:pos x="137" y="309"/>
                  </a:cxn>
                  <a:cxn ang="0">
                    <a:pos x="180" y="294"/>
                  </a:cxn>
                  <a:cxn ang="0">
                    <a:pos x="221" y="276"/>
                  </a:cxn>
                  <a:cxn ang="0">
                    <a:pos x="263" y="257"/>
                  </a:cxn>
                  <a:cxn ang="0">
                    <a:pos x="303" y="236"/>
                  </a:cxn>
                  <a:cxn ang="0">
                    <a:pos x="343" y="214"/>
                  </a:cxn>
                  <a:cxn ang="0">
                    <a:pos x="382" y="191"/>
                  </a:cxn>
                  <a:cxn ang="0">
                    <a:pos x="421" y="167"/>
                  </a:cxn>
                  <a:cxn ang="0">
                    <a:pos x="460" y="142"/>
                  </a:cxn>
                  <a:cxn ang="0">
                    <a:pos x="499" y="116"/>
                  </a:cxn>
                  <a:cxn ang="0">
                    <a:pos x="537" y="90"/>
                  </a:cxn>
                  <a:cxn ang="0">
                    <a:pos x="576" y="64"/>
                  </a:cxn>
                  <a:cxn ang="0">
                    <a:pos x="615" y="39"/>
                  </a:cxn>
                  <a:cxn ang="0">
                    <a:pos x="655" y="14"/>
                  </a:cxn>
                  <a:cxn ang="0">
                    <a:pos x="645" y="0"/>
                  </a:cxn>
                  <a:cxn ang="0">
                    <a:pos x="605" y="25"/>
                  </a:cxn>
                  <a:cxn ang="0">
                    <a:pos x="566" y="51"/>
                  </a:cxn>
                  <a:cxn ang="0">
                    <a:pos x="527" y="76"/>
                  </a:cxn>
                  <a:cxn ang="0">
                    <a:pos x="488" y="102"/>
                  </a:cxn>
                  <a:cxn ang="0">
                    <a:pos x="449" y="128"/>
                  </a:cxn>
                  <a:cxn ang="0">
                    <a:pos x="410" y="153"/>
                  </a:cxn>
                  <a:cxn ang="0">
                    <a:pos x="372" y="177"/>
                  </a:cxn>
                  <a:cxn ang="0">
                    <a:pos x="333" y="200"/>
                  </a:cxn>
                  <a:cxn ang="0">
                    <a:pos x="293" y="222"/>
                  </a:cxn>
                  <a:cxn ang="0">
                    <a:pos x="255" y="243"/>
                  </a:cxn>
                  <a:cxn ang="0">
                    <a:pos x="213" y="262"/>
                  </a:cxn>
                  <a:cxn ang="0">
                    <a:pos x="172" y="280"/>
                  </a:cxn>
                  <a:cxn ang="0">
                    <a:pos x="132" y="292"/>
                  </a:cxn>
                  <a:cxn ang="0">
                    <a:pos x="88" y="305"/>
                  </a:cxn>
                  <a:cxn ang="0">
                    <a:pos x="45" y="314"/>
                  </a:cxn>
                  <a:cxn ang="0">
                    <a:pos x="0" y="321"/>
                  </a:cxn>
                  <a:cxn ang="0">
                    <a:pos x="0" y="321"/>
                  </a:cxn>
                  <a:cxn ang="0">
                    <a:pos x="2" y="337"/>
                  </a:cxn>
                </a:cxnLst>
                <a:rect l="0" t="0" r="r" b="b"/>
                <a:pathLst>
                  <a:path w="655" h="337">
                    <a:moveTo>
                      <a:pt x="2" y="337"/>
                    </a:moveTo>
                    <a:lnTo>
                      <a:pt x="2" y="337"/>
                    </a:lnTo>
                    <a:lnTo>
                      <a:pt x="48" y="330"/>
                    </a:lnTo>
                    <a:lnTo>
                      <a:pt x="93" y="321"/>
                    </a:lnTo>
                    <a:lnTo>
                      <a:pt x="137" y="309"/>
                    </a:lnTo>
                    <a:lnTo>
                      <a:pt x="180" y="294"/>
                    </a:lnTo>
                    <a:lnTo>
                      <a:pt x="221" y="276"/>
                    </a:lnTo>
                    <a:lnTo>
                      <a:pt x="263" y="257"/>
                    </a:lnTo>
                    <a:lnTo>
                      <a:pt x="303" y="236"/>
                    </a:lnTo>
                    <a:lnTo>
                      <a:pt x="343" y="214"/>
                    </a:lnTo>
                    <a:lnTo>
                      <a:pt x="382" y="191"/>
                    </a:lnTo>
                    <a:lnTo>
                      <a:pt x="421" y="167"/>
                    </a:lnTo>
                    <a:lnTo>
                      <a:pt x="460" y="142"/>
                    </a:lnTo>
                    <a:lnTo>
                      <a:pt x="499" y="116"/>
                    </a:lnTo>
                    <a:lnTo>
                      <a:pt x="537" y="90"/>
                    </a:lnTo>
                    <a:lnTo>
                      <a:pt x="576" y="64"/>
                    </a:lnTo>
                    <a:lnTo>
                      <a:pt x="615" y="39"/>
                    </a:lnTo>
                    <a:lnTo>
                      <a:pt x="655" y="14"/>
                    </a:lnTo>
                    <a:lnTo>
                      <a:pt x="645" y="0"/>
                    </a:lnTo>
                    <a:lnTo>
                      <a:pt x="605" y="25"/>
                    </a:lnTo>
                    <a:lnTo>
                      <a:pt x="566" y="51"/>
                    </a:lnTo>
                    <a:lnTo>
                      <a:pt x="527" y="76"/>
                    </a:lnTo>
                    <a:lnTo>
                      <a:pt x="488" y="102"/>
                    </a:lnTo>
                    <a:lnTo>
                      <a:pt x="449" y="128"/>
                    </a:lnTo>
                    <a:lnTo>
                      <a:pt x="410" y="153"/>
                    </a:lnTo>
                    <a:lnTo>
                      <a:pt x="372" y="177"/>
                    </a:lnTo>
                    <a:lnTo>
                      <a:pt x="333" y="200"/>
                    </a:lnTo>
                    <a:lnTo>
                      <a:pt x="293" y="222"/>
                    </a:lnTo>
                    <a:lnTo>
                      <a:pt x="255" y="243"/>
                    </a:lnTo>
                    <a:lnTo>
                      <a:pt x="213" y="262"/>
                    </a:lnTo>
                    <a:lnTo>
                      <a:pt x="172" y="280"/>
                    </a:lnTo>
                    <a:lnTo>
                      <a:pt x="132" y="292"/>
                    </a:lnTo>
                    <a:lnTo>
                      <a:pt x="88" y="305"/>
                    </a:lnTo>
                    <a:lnTo>
                      <a:pt x="45" y="314"/>
                    </a:lnTo>
                    <a:lnTo>
                      <a:pt x="0" y="321"/>
                    </a:lnTo>
                    <a:lnTo>
                      <a:pt x="0" y="321"/>
                    </a:lnTo>
                    <a:lnTo>
                      <a:pt x="2" y="3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3928" y="2867"/>
                <a:ext cx="464" cy="23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58" y="23"/>
                  </a:cxn>
                  <a:cxn ang="0">
                    <a:pos x="116" y="30"/>
                  </a:cxn>
                  <a:cxn ang="0">
                    <a:pos x="175" y="34"/>
                  </a:cxn>
                  <a:cxn ang="0">
                    <a:pos x="234" y="39"/>
                  </a:cxn>
                  <a:cxn ang="0">
                    <a:pos x="292" y="43"/>
                  </a:cxn>
                  <a:cxn ang="0">
                    <a:pos x="351" y="45"/>
                  </a:cxn>
                  <a:cxn ang="0">
                    <a:pos x="408" y="46"/>
                  </a:cxn>
                  <a:cxn ang="0">
                    <a:pos x="466" y="46"/>
                  </a:cxn>
                  <a:cxn ang="0">
                    <a:pos x="523" y="45"/>
                  </a:cxn>
                  <a:cxn ang="0">
                    <a:pos x="580" y="44"/>
                  </a:cxn>
                  <a:cxn ang="0">
                    <a:pos x="638" y="41"/>
                  </a:cxn>
                  <a:cxn ang="0">
                    <a:pos x="695" y="38"/>
                  </a:cxn>
                  <a:cxn ang="0">
                    <a:pos x="754" y="34"/>
                  </a:cxn>
                  <a:cxn ang="0">
                    <a:pos x="812" y="30"/>
                  </a:cxn>
                  <a:cxn ang="0">
                    <a:pos x="869" y="24"/>
                  </a:cxn>
                  <a:cxn ang="0">
                    <a:pos x="927" y="18"/>
                  </a:cxn>
                  <a:cxn ang="0">
                    <a:pos x="896" y="6"/>
                  </a:cxn>
                  <a:cxn ang="0">
                    <a:pos x="838" y="11"/>
                  </a:cxn>
                  <a:cxn ang="0">
                    <a:pos x="781" y="16"/>
                  </a:cxn>
                  <a:cxn ang="0">
                    <a:pos x="724" y="21"/>
                  </a:cxn>
                  <a:cxn ang="0">
                    <a:pos x="667" y="24"/>
                  </a:cxn>
                  <a:cxn ang="0">
                    <a:pos x="609" y="26"/>
                  </a:cxn>
                  <a:cxn ang="0">
                    <a:pos x="552" y="29"/>
                  </a:cxn>
                  <a:cxn ang="0">
                    <a:pos x="495" y="30"/>
                  </a:cxn>
                  <a:cxn ang="0">
                    <a:pos x="436" y="30"/>
                  </a:cxn>
                  <a:cxn ang="0">
                    <a:pos x="379" y="29"/>
                  </a:cxn>
                  <a:cxn ang="0">
                    <a:pos x="321" y="28"/>
                  </a:cxn>
                  <a:cxn ang="0">
                    <a:pos x="264" y="24"/>
                  </a:cxn>
                  <a:cxn ang="0">
                    <a:pos x="207" y="21"/>
                  </a:cxn>
                  <a:cxn ang="0">
                    <a:pos x="149" y="16"/>
                  </a:cxn>
                  <a:cxn ang="0">
                    <a:pos x="90" y="10"/>
                  </a:cxn>
                  <a:cxn ang="0">
                    <a:pos x="32" y="3"/>
                  </a:cxn>
                  <a:cxn ang="0">
                    <a:pos x="2" y="0"/>
                  </a:cxn>
                </a:cxnLst>
                <a:rect l="0" t="0" r="r" b="b"/>
                <a:pathLst>
                  <a:path w="927" h="46">
                    <a:moveTo>
                      <a:pt x="0" y="16"/>
                    </a:moveTo>
                    <a:lnTo>
                      <a:pt x="0" y="16"/>
                    </a:lnTo>
                    <a:lnTo>
                      <a:pt x="29" y="19"/>
                    </a:lnTo>
                    <a:lnTo>
                      <a:pt x="58" y="23"/>
                    </a:lnTo>
                    <a:lnTo>
                      <a:pt x="88" y="26"/>
                    </a:lnTo>
                    <a:lnTo>
                      <a:pt x="116" y="30"/>
                    </a:lnTo>
                    <a:lnTo>
                      <a:pt x="146" y="32"/>
                    </a:lnTo>
                    <a:lnTo>
                      <a:pt x="175" y="34"/>
                    </a:lnTo>
                    <a:lnTo>
                      <a:pt x="204" y="37"/>
                    </a:lnTo>
                    <a:lnTo>
                      <a:pt x="234" y="39"/>
                    </a:lnTo>
                    <a:lnTo>
                      <a:pt x="264" y="40"/>
                    </a:lnTo>
                    <a:lnTo>
                      <a:pt x="292" y="43"/>
                    </a:lnTo>
                    <a:lnTo>
                      <a:pt x="321" y="44"/>
                    </a:lnTo>
                    <a:lnTo>
                      <a:pt x="351" y="45"/>
                    </a:lnTo>
                    <a:lnTo>
                      <a:pt x="379" y="45"/>
                    </a:lnTo>
                    <a:lnTo>
                      <a:pt x="408" y="46"/>
                    </a:lnTo>
                    <a:lnTo>
                      <a:pt x="436" y="46"/>
                    </a:lnTo>
                    <a:lnTo>
                      <a:pt x="466" y="46"/>
                    </a:lnTo>
                    <a:lnTo>
                      <a:pt x="495" y="46"/>
                    </a:lnTo>
                    <a:lnTo>
                      <a:pt x="523" y="45"/>
                    </a:lnTo>
                    <a:lnTo>
                      <a:pt x="552" y="45"/>
                    </a:lnTo>
                    <a:lnTo>
                      <a:pt x="580" y="44"/>
                    </a:lnTo>
                    <a:lnTo>
                      <a:pt x="609" y="43"/>
                    </a:lnTo>
                    <a:lnTo>
                      <a:pt x="638" y="41"/>
                    </a:lnTo>
                    <a:lnTo>
                      <a:pt x="667" y="40"/>
                    </a:lnTo>
                    <a:lnTo>
                      <a:pt x="695" y="38"/>
                    </a:lnTo>
                    <a:lnTo>
                      <a:pt x="724" y="37"/>
                    </a:lnTo>
                    <a:lnTo>
                      <a:pt x="754" y="34"/>
                    </a:lnTo>
                    <a:lnTo>
                      <a:pt x="783" y="32"/>
                    </a:lnTo>
                    <a:lnTo>
                      <a:pt x="812" y="30"/>
                    </a:lnTo>
                    <a:lnTo>
                      <a:pt x="840" y="28"/>
                    </a:lnTo>
                    <a:lnTo>
                      <a:pt x="869" y="24"/>
                    </a:lnTo>
                    <a:lnTo>
                      <a:pt x="899" y="22"/>
                    </a:lnTo>
                    <a:lnTo>
                      <a:pt x="927" y="18"/>
                    </a:lnTo>
                    <a:lnTo>
                      <a:pt x="925" y="2"/>
                    </a:lnTo>
                    <a:lnTo>
                      <a:pt x="896" y="6"/>
                    </a:lnTo>
                    <a:lnTo>
                      <a:pt x="866" y="8"/>
                    </a:lnTo>
                    <a:lnTo>
                      <a:pt x="838" y="11"/>
                    </a:lnTo>
                    <a:lnTo>
                      <a:pt x="809" y="14"/>
                    </a:lnTo>
                    <a:lnTo>
                      <a:pt x="781" y="16"/>
                    </a:lnTo>
                    <a:lnTo>
                      <a:pt x="751" y="18"/>
                    </a:lnTo>
                    <a:lnTo>
                      <a:pt x="724" y="21"/>
                    </a:lnTo>
                    <a:lnTo>
                      <a:pt x="695" y="22"/>
                    </a:lnTo>
                    <a:lnTo>
                      <a:pt x="667" y="24"/>
                    </a:lnTo>
                    <a:lnTo>
                      <a:pt x="638" y="25"/>
                    </a:lnTo>
                    <a:lnTo>
                      <a:pt x="609" y="26"/>
                    </a:lnTo>
                    <a:lnTo>
                      <a:pt x="580" y="28"/>
                    </a:lnTo>
                    <a:lnTo>
                      <a:pt x="552" y="29"/>
                    </a:lnTo>
                    <a:lnTo>
                      <a:pt x="523" y="29"/>
                    </a:lnTo>
                    <a:lnTo>
                      <a:pt x="495" y="30"/>
                    </a:lnTo>
                    <a:lnTo>
                      <a:pt x="466" y="30"/>
                    </a:lnTo>
                    <a:lnTo>
                      <a:pt x="436" y="30"/>
                    </a:lnTo>
                    <a:lnTo>
                      <a:pt x="408" y="30"/>
                    </a:lnTo>
                    <a:lnTo>
                      <a:pt x="379" y="29"/>
                    </a:lnTo>
                    <a:lnTo>
                      <a:pt x="351" y="29"/>
                    </a:lnTo>
                    <a:lnTo>
                      <a:pt x="321" y="28"/>
                    </a:lnTo>
                    <a:lnTo>
                      <a:pt x="292" y="26"/>
                    </a:lnTo>
                    <a:lnTo>
                      <a:pt x="264" y="24"/>
                    </a:lnTo>
                    <a:lnTo>
                      <a:pt x="234" y="23"/>
                    </a:lnTo>
                    <a:lnTo>
                      <a:pt x="207" y="21"/>
                    </a:lnTo>
                    <a:lnTo>
                      <a:pt x="177" y="18"/>
                    </a:lnTo>
                    <a:lnTo>
                      <a:pt x="149" y="16"/>
                    </a:lnTo>
                    <a:lnTo>
                      <a:pt x="119" y="14"/>
                    </a:lnTo>
                    <a:lnTo>
                      <a:pt x="90" y="10"/>
                    </a:lnTo>
                    <a:lnTo>
                      <a:pt x="61" y="7"/>
                    </a:lnTo>
                    <a:lnTo>
                      <a:pt x="32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auto">
              <a:xfrm>
                <a:off x="3601" y="2803"/>
                <a:ext cx="328" cy="72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40" y="24"/>
                  </a:cxn>
                  <a:cxn ang="0">
                    <a:pos x="82" y="33"/>
                  </a:cxn>
                  <a:cxn ang="0">
                    <a:pos x="122" y="43"/>
                  </a:cxn>
                  <a:cxn ang="0">
                    <a:pos x="164" y="51"/>
                  </a:cxn>
                  <a:cxn ang="0">
                    <a:pos x="204" y="60"/>
                  </a:cxn>
                  <a:cxn ang="0">
                    <a:pos x="245" y="69"/>
                  </a:cxn>
                  <a:cxn ang="0">
                    <a:pos x="285" y="77"/>
                  </a:cxn>
                  <a:cxn ang="0">
                    <a:pos x="327" y="86"/>
                  </a:cxn>
                  <a:cxn ang="0">
                    <a:pos x="367" y="94"/>
                  </a:cxn>
                  <a:cxn ang="0">
                    <a:pos x="408" y="103"/>
                  </a:cxn>
                  <a:cxn ang="0">
                    <a:pos x="449" y="111"/>
                  </a:cxn>
                  <a:cxn ang="0">
                    <a:pos x="491" y="119"/>
                  </a:cxn>
                  <a:cxn ang="0">
                    <a:pos x="532" y="126"/>
                  </a:cxn>
                  <a:cxn ang="0">
                    <a:pos x="573" y="133"/>
                  </a:cxn>
                  <a:cxn ang="0">
                    <a:pos x="613" y="138"/>
                  </a:cxn>
                  <a:cxn ang="0">
                    <a:pos x="655" y="144"/>
                  </a:cxn>
                  <a:cxn ang="0">
                    <a:pos x="657" y="128"/>
                  </a:cxn>
                  <a:cxn ang="0">
                    <a:pos x="616" y="122"/>
                  </a:cxn>
                  <a:cxn ang="0">
                    <a:pos x="576" y="116"/>
                  </a:cxn>
                  <a:cxn ang="0">
                    <a:pos x="534" y="109"/>
                  </a:cxn>
                  <a:cxn ang="0">
                    <a:pos x="494" y="103"/>
                  </a:cxn>
                  <a:cxn ang="0">
                    <a:pos x="454" y="94"/>
                  </a:cxn>
                  <a:cxn ang="0">
                    <a:pos x="414" y="86"/>
                  </a:cxn>
                  <a:cxn ang="0">
                    <a:pos x="372" y="78"/>
                  </a:cxn>
                  <a:cxn ang="0">
                    <a:pos x="332" y="70"/>
                  </a:cxn>
                  <a:cxn ang="0">
                    <a:pos x="291" y="61"/>
                  </a:cxn>
                  <a:cxn ang="0">
                    <a:pos x="250" y="53"/>
                  </a:cxn>
                  <a:cxn ang="0">
                    <a:pos x="209" y="44"/>
                  </a:cxn>
                  <a:cxn ang="0">
                    <a:pos x="169" y="35"/>
                  </a:cxn>
                  <a:cxn ang="0">
                    <a:pos x="127" y="27"/>
                  </a:cxn>
                  <a:cxn ang="0">
                    <a:pos x="87" y="17"/>
                  </a:cxn>
                  <a:cxn ang="0">
                    <a:pos x="46" y="8"/>
                  </a:cxn>
                  <a:cxn ang="0">
                    <a:pos x="5" y="0"/>
                  </a:cxn>
                  <a:cxn ang="0">
                    <a:pos x="0" y="16"/>
                  </a:cxn>
                </a:cxnLst>
                <a:rect l="0" t="0" r="r" b="b"/>
                <a:pathLst>
                  <a:path w="657" h="144">
                    <a:moveTo>
                      <a:pt x="0" y="16"/>
                    </a:moveTo>
                    <a:lnTo>
                      <a:pt x="40" y="24"/>
                    </a:lnTo>
                    <a:lnTo>
                      <a:pt x="82" y="33"/>
                    </a:lnTo>
                    <a:lnTo>
                      <a:pt x="122" y="43"/>
                    </a:lnTo>
                    <a:lnTo>
                      <a:pt x="164" y="51"/>
                    </a:lnTo>
                    <a:lnTo>
                      <a:pt x="204" y="60"/>
                    </a:lnTo>
                    <a:lnTo>
                      <a:pt x="245" y="69"/>
                    </a:lnTo>
                    <a:lnTo>
                      <a:pt x="285" y="77"/>
                    </a:lnTo>
                    <a:lnTo>
                      <a:pt x="327" y="86"/>
                    </a:lnTo>
                    <a:lnTo>
                      <a:pt x="367" y="94"/>
                    </a:lnTo>
                    <a:lnTo>
                      <a:pt x="408" y="103"/>
                    </a:lnTo>
                    <a:lnTo>
                      <a:pt x="449" y="111"/>
                    </a:lnTo>
                    <a:lnTo>
                      <a:pt x="491" y="119"/>
                    </a:lnTo>
                    <a:lnTo>
                      <a:pt x="532" y="126"/>
                    </a:lnTo>
                    <a:lnTo>
                      <a:pt x="573" y="133"/>
                    </a:lnTo>
                    <a:lnTo>
                      <a:pt x="613" y="138"/>
                    </a:lnTo>
                    <a:lnTo>
                      <a:pt x="655" y="144"/>
                    </a:lnTo>
                    <a:lnTo>
                      <a:pt x="657" y="128"/>
                    </a:lnTo>
                    <a:lnTo>
                      <a:pt x="616" y="122"/>
                    </a:lnTo>
                    <a:lnTo>
                      <a:pt x="576" y="116"/>
                    </a:lnTo>
                    <a:lnTo>
                      <a:pt x="534" y="109"/>
                    </a:lnTo>
                    <a:lnTo>
                      <a:pt x="494" y="103"/>
                    </a:lnTo>
                    <a:lnTo>
                      <a:pt x="454" y="94"/>
                    </a:lnTo>
                    <a:lnTo>
                      <a:pt x="414" y="86"/>
                    </a:lnTo>
                    <a:lnTo>
                      <a:pt x="372" y="78"/>
                    </a:lnTo>
                    <a:lnTo>
                      <a:pt x="332" y="70"/>
                    </a:lnTo>
                    <a:lnTo>
                      <a:pt x="291" y="61"/>
                    </a:lnTo>
                    <a:lnTo>
                      <a:pt x="250" y="53"/>
                    </a:lnTo>
                    <a:lnTo>
                      <a:pt x="209" y="44"/>
                    </a:lnTo>
                    <a:lnTo>
                      <a:pt x="169" y="35"/>
                    </a:lnTo>
                    <a:lnTo>
                      <a:pt x="127" y="27"/>
                    </a:lnTo>
                    <a:lnTo>
                      <a:pt x="87" y="17"/>
                    </a:lnTo>
                    <a:lnTo>
                      <a:pt x="46" y="8"/>
                    </a:lnTo>
                    <a:lnTo>
                      <a:pt x="5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auto">
              <a:xfrm>
                <a:off x="3597" y="2803"/>
                <a:ext cx="6" cy="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1"/>
                  </a:cxn>
                  <a:cxn ang="0">
                    <a:pos x="0" y="6"/>
                  </a:cxn>
                  <a:cxn ang="0">
                    <a:pos x="1" y="13"/>
                  </a:cxn>
                  <a:cxn ang="0">
                    <a:pos x="6" y="16"/>
                  </a:cxn>
                  <a:cxn ang="0">
                    <a:pos x="11" y="0"/>
                  </a:cxn>
                </a:cxnLst>
                <a:rect l="0" t="0" r="r" b="b"/>
                <a:pathLst>
                  <a:path w="11" h="16">
                    <a:moveTo>
                      <a:pt x="11" y="0"/>
                    </a:moveTo>
                    <a:lnTo>
                      <a:pt x="4" y="1"/>
                    </a:lnTo>
                    <a:lnTo>
                      <a:pt x="0" y="6"/>
                    </a:lnTo>
                    <a:lnTo>
                      <a:pt x="1" y="13"/>
                    </a:lnTo>
                    <a:lnTo>
                      <a:pt x="6" y="1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auto">
              <a:xfrm>
                <a:off x="2518" y="2906"/>
                <a:ext cx="8" cy="7"/>
              </a:xfrm>
              <a:custGeom>
                <a:avLst/>
                <a:gdLst/>
                <a:ahLst/>
                <a:cxnLst>
                  <a:cxn ang="0">
                    <a:pos x="13" y="14"/>
                  </a:cxn>
                  <a:cxn ang="0">
                    <a:pos x="16" y="8"/>
                  </a:cxn>
                  <a:cxn ang="0">
                    <a:pos x="13" y="3"/>
                  </a:cxn>
                  <a:cxn ang="0">
                    <a:pos x="7" y="0"/>
                  </a:cxn>
                  <a:cxn ang="0">
                    <a:pos x="0" y="3"/>
                  </a:cxn>
                  <a:cxn ang="0">
                    <a:pos x="13" y="14"/>
                  </a:cxn>
                </a:cxnLst>
                <a:rect l="0" t="0" r="r" b="b"/>
                <a:pathLst>
                  <a:path w="16" h="14">
                    <a:moveTo>
                      <a:pt x="13" y="14"/>
                    </a:moveTo>
                    <a:lnTo>
                      <a:pt x="16" y="8"/>
                    </a:lnTo>
                    <a:lnTo>
                      <a:pt x="13" y="3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auto">
              <a:xfrm>
                <a:off x="2196" y="2907"/>
                <a:ext cx="329" cy="208"/>
              </a:xfrm>
              <a:custGeom>
                <a:avLst/>
                <a:gdLst/>
                <a:ahLst/>
                <a:cxnLst>
                  <a:cxn ang="0">
                    <a:pos x="5" y="415"/>
                  </a:cxn>
                  <a:cxn ang="0">
                    <a:pos x="5" y="415"/>
                  </a:cxn>
                  <a:cxn ang="0">
                    <a:pos x="51" y="402"/>
                  </a:cxn>
                  <a:cxn ang="0">
                    <a:pos x="97" y="384"/>
                  </a:cxn>
                  <a:cxn ang="0">
                    <a:pos x="141" y="366"/>
                  </a:cxn>
                  <a:cxn ang="0">
                    <a:pos x="185" y="345"/>
                  </a:cxn>
                  <a:cxn ang="0">
                    <a:pos x="229" y="322"/>
                  </a:cxn>
                  <a:cxn ang="0">
                    <a:pos x="271" y="298"/>
                  </a:cxn>
                  <a:cxn ang="0">
                    <a:pos x="312" y="273"/>
                  </a:cxn>
                  <a:cxn ang="0">
                    <a:pos x="353" y="245"/>
                  </a:cxn>
                  <a:cxn ang="0">
                    <a:pos x="393" y="216"/>
                  </a:cxn>
                  <a:cxn ang="0">
                    <a:pos x="432" y="187"/>
                  </a:cxn>
                  <a:cxn ang="0">
                    <a:pos x="472" y="158"/>
                  </a:cxn>
                  <a:cxn ang="0">
                    <a:pos x="511" y="129"/>
                  </a:cxn>
                  <a:cxn ang="0">
                    <a:pos x="548" y="99"/>
                  </a:cxn>
                  <a:cxn ang="0">
                    <a:pos x="586" y="70"/>
                  </a:cxn>
                  <a:cxn ang="0">
                    <a:pos x="622" y="40"/>
                  </a:cxn>
                  <a:cxn ang="0">
                    <a:pos x="658" y="11"/>
                  </a:cxn>
                  <a:cxn ang="0">
                    <a:pos x="645" y="0"/>
                  </a:cxn>
                  <a:cxn ang="0">
                    <a:pos x="609" y="28"/>
                  </a:cxn>
                  <a:cxn ang="0">
                    <a:pos x="573" y="58"/>
                  </a:cxn>
                  <a:cxn ang="0">
                    <a:pos x="535" y="87"/>
                  </a:cxn>
                  <a:cxn ang="0">
                    <a:pos x="498" y="117"/>
                  </a:cxn>
                  <a:cxn ang="0">
                    <a:pos x="459" y="147"/>
                  </a:cxn>
                  <a:cxn ang="0">
                    <a:pos x="421" y="176"/>
                  </a:cxn>
                  <a:cxn ang="0">
                    <a:pos x="382" y="205"/>
                  </a:cxn>
                  <a:cxn ang="0">
                    <a:pos x="342" y="231"/>
                  </a:cxn>
                  <a:cxn ang="0">
                    <a:pos x="302" y="259"/>
                  </a:cxn>
                  <a:cxn ang="0">
                    <a:pos x="261" y="284"/>
                  </a:cxn>
                  <a:cxn ang="0">
                    <a:pos x="219" y="308"/>
                  </a:cxn>
                  <a:cxn ang="0">
                    <a:pos x="178" y="331"/>
                  </a:cxn>
                  <a:cxn ang="0">
                    <a:pos x="134" y="352"/>
                  </a:cxn>
                  <a:cxn ang="0">
                    <a:pos x="89" y="370"/>
                  </a:cxn>
                  <a:cxn ang="0">
                    <a:pos x="45" y="385"/>
                  </a:cxn>
                  <a:cxn ang="0">
                    <a:pos x="0" y="399"/>
                  </a:cxn>
                  <a:cxn ang="0">
                    <a:pos x="0" y="399"/>
                  </a:cxn>
                  <a:cxn ang="0">
                    <a:pos x="5" y="415"/>
                  </a:cxn>
                </a:cxnLst>
                <a:rect l="0" t="0" r="r" b="b"/>
                <a:pathLst>
                  <a:path w="658" h="415">
                    <a:moveTo>
                      <a:pt x="5" y="415"/>
                    </a:moveTo>
                    <a:lnTo>
                      <a:pt x="5" y="415"/>
                    </a:lnTo>
                    <a:lnTo>
                      <a:pt x="51" y="402"/>
                    </a:lnTo>
                    <a:lnTo>
                      <a:pt x="97" y="384"/>
                    </a:lnTo>
                    <a:lnTo>
                      <a:pt x="141" y="366"/>
                    </a:lnTo>
                    <a:lnTo>
                      <a:pt x="185" y="345"/>
                    </a:lnTo>
                    <a:lnTo>
                      <a:pt x="229" y="322"/>
                    </a:lnTo>
                    <a:lnTo>
                      <a:pt x="271" y="298"/>
                    </a:lnTo>
                    <a:lnTo>
                      <a:pt x="312" y="273"/>
                    </a:lnTo>
                    <a:lnTo>
                      <a:pt x="353" y="245"/>
                    </a:lnTo>
                    <a:lnTo>
                      <a:pt x="393" y="216"/>
                    </a:lnTo>
                    <a:lnTo>
                      <a:pt x="432" y="187"/>
                    </a:lnTo>
                    <a:lnTo>
                      <a:pt x="472" y="158"/>
                    </a:lnTo>
                    <a:lnTo>
                      <a:pt x="511" y="129"/>
                    </a:lnTo>
                    <a:lnTo>
                      <a:pt x="548" y="99"/>
                    </a:lnTo>
                    <a:lnTo>
                      <a:pt x="586" y="70"/>
                    </a:lnTo>
                    <a:lnTo>
                      <a:pt x="622" y="40"/>
                    </a:lnTo>
                    <a:lnTo>
                      <a:pt x="658" y="11"/>
                    </a:lnTo>
                    <a:lnTo>
                      <a:pt x="645" y="0"/>
                    </a:lnTo>
                    <a:lnTo>
                      <a:pt x="609" y="28"/>
                    </a:lnTo>
                    <a:lnTo>
                      <a:pt x="573" y="58"/>
                    </a:lnTo>
                    <a:lnTo>
                      <a:pt x="535" y="87"/>
                    </a:lnTo>
                    <a:lnTo>
                      <a:pt x="498" y="117"/>
                    </a:lnTo>
                    <a:lnTo>
                      <a:pt x="459" y="147"/>
                    </a:lnTo>
                    <a:lnTo>
                      <a:pt x="421" y="176"/>
                    </a:lnTo>
                    <a:lnTo>
                      <a:pt x="382" y="205"/>
                    </a:lnTo>
                    <a:lnTo>
                      <a:pt x="342" y="231"/>
                    </a:lnTo>
                    <a:lnTo>
                      <a:pt x="302" y="259"/>
                    </a:lnTo>
                    <a:lnTo>
                      <a:pt x="261" y="284"/>
                    </a:lnTo>
                    <a:lnTo>
                      <a:pt x="219" y="308"/>
                    </a:lnTo>
                    <a:lnTo>
                      <a:pt x="178" y="331"/>
                    </a:lnTo>
                    <a:lnTo>
                      <a:pt x="134" y="352"/>
                    </a:lnTo>
                    <a:lnTo>
                      <a:pt x="89" y="370"/>
                    </a:lnTo>
                    <a:lnTo>
                      <a:pt x="45" y="385"/>
                    </a:lnTo>
                    <a:lnTo>
                      <a:pt x="0" y="399"/>
                    </a:lnTo>
                    <a:lnTo>
                      <a:pt x="0" y="399"/>
                    </a:lnTo>
                    <a:lnTo>
                      <a:pt x="5" y="4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/>
            </p:nvSpPr>
            <p:spPr bwMode="auto">
              <a:xfrm>
                <a:off x="1723" y="3107"/>
                <a:ext cx="477" cy="38"/>
              </a:xfrm>
              <a:custGeom>
                <a:avLst/>
                <a:gdLst/>
                <a:ahLst/>
                <a:cxnLst>
                  <a:cxn ang="0">
                    <a:pos x="5" y="76"/>
                  </a:cxn>
                  <a:cxn ang="0">
                    <a:pos x="64" y="65"/>
                  </a:cxn>
                  <a:cxn ang="0">
                    <a:pos x="122" y="56"/>
                  </a:cxn>
                  <a:cxn ang="0">
                    <a:pos x="182" y="51"/>
                  </a:cxn>
                  <a:cxn ang="0">
                    <a:pos x="240" y="47"/>
                  </a:cxn>
                  <a:cxn ang="0">
                    <a:pos x="300" y="46"/>
                  </a:cxn>
                  <a:cxn ang="0">
                    <a:pos x="358" y="47"/>
                  </a:cxn>
                  <a:cxn ang="0">
                    <a:pos x="417" y="49"/>
                  </a:cxn>
                  <a:cxn ang="0">
                    <a:pos x="477" y="51"/>
                  </a:cxn>
                  <a:cxn ang="0">
                    <a:pos x="535" y="52"/>
                  </a:cxn>
                  <a:cxn ang="0">
                    <a:pos x="595" y="53"/>
                  </a:cxn>
                  <a:cxn ang="0">
                    <a:pos x="655" y="53"/>
                  </a:cxn>
                  <a:cxn ang="0">
                    <a:pos x="713" y="51"/>
                  </a:cxn>
                  <a:cxn ang="0">
                    <a:pos x="774" y="47"/>
                  </a:cxn>
                  <a:cxn ang="0">
                    <a:pos x="832" y="41"/>
                  </a:cxn>
                  <a:cxn ang="0">
                    <a:pos x="893" y="30"/>
                  </a:cxn>
                  <a:cxn ang="0">
                    <a:pos x="951" y="16"/>
                  </a:cxn>
                  <a:cxn ang="0">
                    <a:pos x="916" y="7"/>
                  </a:cxn>
                  <a:cxn ang="0">
                    <a:pos x="859" y="20"/>
                  </a:cxn>
                  <a:cxn ang="0">
                    <a:pos x="800" y="28"/>
                  </a:cxn>
                  <a:cxn ang="0">
                    <a:pos x="743" y="34"/>
                  </a:cxn>
                  <a:cxn ang="0">
                    <a:pos x="683" y="36"/>
                  </a:cxn>
                  <a:cxn ang="0">
                    <a:pos x="625" y="37"/>
                  </a:cxn>
                  <a:cxn ang="0">
                    <a:pos x="565" y="37"/>
                  </a:cxn>
                  <a:cxn ang="0">
                    <a:pos x="507" y="36"/>
                  </a:cxn>
                  <a:cxn ang="0">
                    <a:pos x="447" y="34"/>
                  </a:cxn>
                  <a:cxn ang="0">
                    <a:pos x="388" y="31"/>
                  </a:cxn>
                  <a:cxn ang="0">
                    <a:pos x="329" y="31"/>
                  </a:cxn>
                  <a:cxn ang="0">
                    <a:pos x="270" y="31"/>
                  </a:cxn>
                  <a:cxn ang="0">
                    <a:pos x="210" y="32"/>
                  </a:cxn>
                  <a:cxn ang="0">
                    <a:pos x="149" y="37"/>
                  </a:cxn>
                  <a:cxn ang="0">
                    <a:pos x="91" y="44"/>
                  </a:cxn>
                  <a:cxn ang="0">
                    <a:pos x="31" y="53"/>
                  </a:cxn>
                  <a:cxn ang="0">
                    <a:pos x="0" y="60"/>
                  </a:cxn>
                </a:cxnLst>
                <a:rect l="0" t="0" r="r" b="b"/>
                <a:pathLst>
                  <a:path w="951" h="76">
                    <a:moveTo>
                      <a:pt x="5" y="76"/>
                    </a:moveTo>
                    <a:lnTo>
                      <a:pt x="5" y="76"/>
                    </a:lnTo>
                    <a:lnTo>
                      <a:pt x="34" y="69"/>
                    </a:lnTo>
                    <a:lnTo>
                      <a:pt x="64" y="65"/>
                    </a:lnTo>
                    <a:lnTo>
                      <a:pt x="94" y="60"/>
                    </a:lnTo>
                    <a:lnTo>
                      <a:pt x="122" y="56"/>
                    </a:lnTo>
                    <a:lnTo>
                      <a:pt x="152" y="53"/>
                    </a:lnTo>
                    <a:lnTo>
                      <a:pt x="182" y="51"/>
                    </a:lnTo>
                    <a:lnTo>
                      <a:pt x="210" y="49"/>
                    </a:lnTo>
                    <a:lnTo>
                      <a:pt x="240" y="47"/>
                    </a:lnTo>
                    <a:lnTo>
                      <a:pt x="270" y="47"/>
                    </a:lnTo>
                    <a:lnTo>
                      <a:pt x="300" y="46"/>
                    </a:lnTo>
                    <a:lnTo>
                      <a:pt x="329" y="47"/>
                    </a:lnTo>
                    <a:lnTo>
                      <a:pt x="358" y="47"/>
                    </a:lnTo>
                    <a:lnTo>
                      <a:pt x="388" y="47"/>
                    </a:lnTo>
                    <a:lnTo>
                      <a:pt x="417" y="49"/>
                    </a:lnTo>
                    <a:lnTo>
                      <a:pt x="447" y="50"/>
                    </a:lnTo>
                    <a:lnTo>
                      <a:pt x="477" y="51"/>
                    </a:lnTo>
                    <a:lnTo>
                      <a:pt x="507" y="52"/>
                    </a:lnTo>
                    <a:lnTo>
                      <a:pt x="535" y="52"/>
                    </a:lnTo>
                    <a:lnTo>
                      <a:pt x="565" y="53"/>
                    </a:lnTo>
                    <a:lnTo>
                      <a:pt x="595" y="53"/>
                    </a:lnTo>
                    <a:lnTo>
                      <a:pt x="625" y="53"/>
                    </a:lnTo>
                    <a:lnTo>
                      <a:pt x="655" y="53"/>
                    </a:lnTo>
                    <a:lnTo>
                      <a:pt x="683" y="52"/>
                    </a:lnTo>
                    <a:lnTo>
                      <a:pt x="713" y="51"/>
                    </a:lnTo>
                    <a:lnTo>
                      <a:pt x="743" y="50"/>
                    </a:lnTo>
                    <a:lnTo>
                      <a:pt x="774" y="47"/>
                    </a:lnTo>
                    <a:lnTo>
                      <a:pt x="802" y="44"/>
                    </a:lnTo>
                    <a:lnTo>
                      <a:pt x="832" y="41"/>
                    </a:lnTo>
                    <a:lnTo>
                      <a:pt x="862" y="36"/>
                    </a:lnTo>
                    <a:lnTo>
                      <a:pt x="893" y="30"/>
                    </a:lnTo>
                    <a:lnTo>
                      <a:pt x="921" y="23"/>
                    </a:lnTo>
                    <a:lnTo>
                      <a:pt x="951" y="16"/>
                    </a:lnTo>
                    <a:lnTo>
                      <a:pt x="946" y="0"/>
                    </a:lnTo>
                    <a:lnTo>
                      <a:pt x="916" y="7"/>
                    </a:lnTo>
                    <a:lnTo>
                      <a:pt x="888" y="14"/>
                    </a:lnTo>
                    <a:lnTo>
                      <a:pt x="859" y="20"/>
                    </a:lnTo>
                    <a:lnTo>
                      <a:pt x="829" y="24"/>
                    </a:lnTo>
                    <a:lnTo>
                      <a:pt x="800" y="28"/>
                    </a:lnTo>
                    <a:lnTo>
                      <a:pt x="771" y="31"/>
                    </a:lnTo>
                    <a:lnTo>
                      <a:pt x="743" y="34"/>
                    </a:lnTo>
                    <a:lnTo>
                      <a:pt x="713" y="35"/>
                    </a:lnTo>
                    <a:lnTo>
                      <a:pt x="683" y="36"/>
                    </a:lnTo>
                    <a:lnTo>
                      <a:pt x="655" y="37"/>
                    </a:lnTo>
                    <a:lnTo>
                      <a:pt x="625" y="37"/>
                    </a:lnTo>
                    <a:lnTo>
                      <a:pt x="595" y="37"/>
                    </a:lnTo>
                    <a:lnTo>
                      <a:pt x="565" y="37"/>
                    </a:lnTo>
                    <a:lnTo>
                      <a:pt x="535" y="36"/>
                    </a:lnTo>
                    <a:lnTo>
                      <a:pt x="507" y="36"/>
                    </a:lnTo>
                    <a:lnTo>
                      <a:pt x="477" y="35"/>
                    </a:lnTo>
                    <a:lnTo>
                      <a:pt x="447" y="34"/>
                    </a:lnTo>
                    <a:lnTo>
                      <a:pt x="417" y="32"/>
                    </a:lnTo>
                    <a:lnTo>
                      <a:pt x="388" y="31"/>
                    </a:lnTo>
                    <a:lnTo>
                      <a:pt x="358" y="31"/>
                    </a:lnTo>
                    <a:lnTo>
                      <a:pt x="329" y="31"/>
                    </a:lnTo>
                    <a:lnTo>
                      <a:pt x="300" y="30"/>
                    </a:lnTo>
                    <a:lnTo>
                      <a:pt x="270" y="31"/>
                    </a:lnTo>
                    <a:lnTo>
                      <a:pt x="240" y="31"/>
                    </a:lnTo>
                    <a:lnTo>
                      <a:pt x="210" y="32"/>
                    </a:lnTo>
                    <a:lnTo>
                      <a:pt x="179" y="35"/>
                    </a:lnTo>
                    <a:lnTo>
                      <a:pt x="149" y="37"/>
                    </a:lnTo>
                    <a:lnTo>
                      <a:pt x="119" y="39"/>
                    </a:lnTo>
                    <a:lnTo>
                      <a:pt x="91" y="44"/>
                    </a:lnTo>
                    <a:lnTo>
                      <a:pt x="61" y="49"/>
                    </a:lnTo>
                    <a:lnTo>
                      <a:pt x="31" y="53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5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>
                <a:off x="1554" y="3137"/>
                <a:ext cx="167" cy="27"/>
              </a:xfrm>
              <a:custGeom>
                <a:avLst/>
                <a:gdLst/>
                <a:ahLst/>
                <a:cxnLst>
                  <a:cxn ang="0">
                    <a:pos x="3" y="53"/>
                  </a:cxn>
                  <a:cxn ang="0">
                    <a:pos x="3" y="53"/>
                  </a:cxn>
                  <a:cxn ang="0">
                    <a:pos x="24" y="51"/>
                  </a:cxn>
                  <a:cxn ang="0">
                    <a:pos x="44" y="50"/>
                  </a:cxn>
                  <a:cxn ang="0">
                    <a:pos x="66" y="48"/>
                  </a:cxn>
                  <a:cxn ang="0">
                    <a:pos x="87" y="46"/>
                  </a:cxn>
                  <a:cxn ang="0">
                    <a:pos x="107" y="45"/>
                  </a:cxn>
                  <a:cxn ang="0">
                    <a:pos x="127" y="44"/>
                  </a:cxn>
                  <a:cxn ang="0">
                    <a:pos x="151" y="43"/>
                  </a:cxn>
                  <a:cxn ang="0">
                    <a:pos x="171" y="40"/>
                  </a:cxn>
                  <a:cxn ang="0">
                    <a:pos x="192" y="39"/>
                  </a:cxn>
                  <a:cxn ang="0">
                    <a:pos x="213" y="37"/>
                  </a:cxn>
                  <a:cxn ang="0">
                    <a:pos x="235" y="35"/>
                  </a:cxn>
                  <a:cxn ang="0">
                    <a:pos x="256" y="31"/>
                  </a:cxn>
                  <a:cxn ang="0">
                    <a:pos x="276" y="29"/>
                  </a:cxn>
                  <a:cxn ang="0">
                    <a:pos x="298" y="25"/>
                  </a:cxn>
                  <a:cxn ang="0">
                    <a:pos x="320" y="21"/>
                  </a:cxn>
                  <a:cxn ang="0">
                    <a:pos x="342" y="16"/>
                  </a:cxn>
                  <a:cxn ang="0">
                    <a:pos x="337" y="0"/>
                  </a:cxn>
                  <a:cxn ang="0">
                    <a:pos x="315" y="5"/>
                  </a:cxn>
                  <a:cxn ang="0">
                    <a:pos x="296" y="9"/>
                  </a:cxn>
                  <a:cxn ang="0">
                    <a:pos x="274" y="13"/>
                  </a:cxn>
                  <a:cxn ang="0">
                    <a:pos x="253" y="15"/>
                  </a:cxn>
                  <a:cxn ang="0">
                    <a:pos x="232" y="19"/>
                  </a:cxn>
                  <a:cxn ang="0">
                    <a:pos x="210" y="21"/>
                  </a:cxn>
                  <a:cxn ang="0">
                    <a:pos x="190" y="23"/>
                  </a:cxn>
                  <a:cxn ang="0">
                    <a:pos x="169" y="24"/>
                  </a:cxn>
                  <a:cxn ang="0">
                    <a:pos x="148" y="27"/>
                  </a:cxn>
                  <a:cxn ang="0">
                    <a:pos x="127" y="28"/>
                  </a:cxn>
                  <a:cxn ang="0">
                    <a:pos x="107" y="29"/>
                  </a:cxn>
                  <a:cxn ang="0">
                    <a:pos x="85" y="30"/>
                  </a:cxn>
                  <a:cxn ang="0">
                    <a:pos x="64" y="32"/>
                  </a:cxn>
                  <a:cxn ang="0">
                    <a:pos x="44" y="34"/>
                  </a:cxn>
                  <a:cxn ang="0">
                    <a:pos x="21" y="35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3" y="53"/>
                  </a:cxn>
                </a:cxnLst>
                <a:rect l="0" t="0" r="r" b="b"/>
                <a:pathLst>
                  <a:path w="342" h="53">
                    <a:moveTo>
                      <a:pt x="3" y="53"/>
                    </a:moveTo>
                    <a:lnTo>
                      <a:pt x="3" y="53"/>
                    </a:lnTo>
                    <a:lnTo>
                      <a:pt x="24" y="51"/>
                    </a:lnTo>
                    <a:lnTo>
                      <a:pt x="44" y="50"/>
                    </a:lnTo>
                    <a:lnTo>
                      <a:pt x="66" y="48"/>
                    </a:lnTo>
                    <a:lnTo>
                      <a:pt x="87" y="46"/>
                    </a:lnTo>
                    <a:lnTo>
                      <a:pt x="107" y="45"/>
                    </a:lnTo>
                    <a:lnTo>
                      <a:pt x="127" y="44"/>
                    </a:lnTo>
                    <a:lnTo>
                      <a:pt x="151" y="43"/>
                    </a:lnTo>
                    <a:lnTo>
                      <a:pt x="171" y="40"/>
                    </a:lnTo>
                    <a:lnTo>
                      <a:pt x="192" y="39"/>
                    </a:lnTo>
                    <a:lnTo>
                      <a:pt x="213" y="37"/>
                    </a:lnTo>
                    <a:lnTo>
                      <a:pt x="235" y="35"/>
                    </a:lnTo>
                    <a:lnTo>
                      <a:pt x="256" y="31"/>
                    </a:lnTo>
                    <a:lnTo>
                      <a:pt x="276" y="29"/>
                    </a:lnTo>
                    <a:lnTo>
                      <a:pt x="298" y="25"/>
                    </a:lnTo>
                    <a:lnTo>
                      <a:pt x="320" y="21"/>
                    </a:lnTo>
                    <a:lnTo>
                      <a:pt x="342" y="16"/>
                    </a:lnTo>
                    <a:lnTo>
                      <a:pt x="337" y="0"/>
                    </a:lnTo>
                    <a:lnTo>
                      <a:pt x="315" y="5"/>
                    </a:lnTo>
                    <a:lnTo>
                      <a:pt x="296" y="9"/>
                    </a:lnTo>
                    <a:lnTo>
                      <a:pt x="274" y="13"/>
                    </a:lnTo>
                    <a:lnTo>
                      <a:pt x="253" y="15"/>
                    </a:lnTo>
                    <a:lnTo>
                      <a:pt x="232" y="19"/>
                    </a:lnTo>
                    <a:lnTo>
                      <a:pt x="210" y="21"/>
                    </a:lnTo>
                    <a:lnTo>
                      <a:pt x="190" y="23"/>
                    </a:lnTo>
                    <a:lnTo>
                      <a:pt x="169" y="24"/>
                    </a:lnTo>
                    <a:lnTo>
                      <a:pt x="148" y="27"/>
                    </a:lnTo>
                    <a:lnTo>
                      <a:pt x="127" y="28"/>
                    </a:lnTo>
                    <a:lnTo>
                      <a:pt x="107" y="29"/>
                    </a:lnTo>
                    <a:lnTo>
                      <a:pt x="85" y="30"/>
                    </a:lnTo>
                    <a:lnTo>
                      <a:pt x="64" y="32"/>
                    </a:lnTo>
                    <a:lnTo>
                      <a:pt x="44" y="34"/>
                    </a:lnTo>
                    <a:lnTo>
                      <a:pt x="21" y="35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Freeform 21"/>
              <p:cNvSpPr>
                <a:spLocks/>
              </p:cNvSpPr>
              <p:nvPr/>
            </p:nvSpPr>
            <p:spPr bwMode="auto">
              <a:xfrm>
                <a:off x="1377" y="3146"/>
                <a:ext cx="179" cy="2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0" y="23"/>
                  </a:cxn>
                  <a:cxn ang="0">
                    <a:pos x="42" y="32"/>
                  </a:cxn>
                  <a:cxn ang="0">
                    <a:pos x="63" y="38"/>
                  </a:cxn>
                  <a:cxn ang="0">
                    <a:pos x="87" y="42"/>
                  </a:cxn>
                  <a:cxn ang="0">
                    <a:pos x="107" y="44"/>
                  </a:cxn>
                  <a:cxn ang="0">
                    <a:pos x="129" y="47"/>
                  </a:cxn>
                  <a:cxn ang="0">
                    <a:pos x="153" y="48"/>
                  </a:cxn>
                  <a:cxn ang="0">
                    <a:pos x="176" y="48"/>
                  </a:cxn>
                  <a:cxn ang="0">
                    <a:pos x="198" y="48"/>
                  </a:cxn>
                  <a:cxn ang="0">
                    <a:pos x="221" y="47"/>
                  </a:cxn>
                  <a:cxn ang="0">
                    <a:pos x="245" y="44"/>
                  </a:cxn>
                  <a:cxn ang="0">
                    <a:pos x="267" y="42"/>
                  </a:cxn>
                  <a:cxn ang="0">
                    <a:pos x="289" y="40"/>
                  </a:cxn>
                  <a:cxn ang="0">
                    <a:pos x="312" y="38"/>
                  </a:cxn>
                  <a:cxn ang="0">
                    <a:pos x="334" y="36"/>
                  </a:cxn>
                  <a:cxn ang="0">
                    <a:pos x="356" y="34"/>
                  </a:cxn>
                  <a:cxn ang="0">
                    <a:pos x="353" y="18"/>
                  </a:cxn>
                  <a:cxn ang="0">
                    <a:pos x="331" y="20"/>
                  </a:cxn>
                  <a:cxn ang="0">
                    <a:pos x="309" y="21"/>
                  </a:cxn>
                  <a:cxn ang="0">
                    <a:pos x="286" y="24"/>
                  </a:cxn>
                  <a:cxn ang="0">
                    <a:pos x="264" y="26"/>
                  </a:cxn>
                  <a:cxn ang="0">
                    <a:pos x="242" y="28"/>
                  </a:cxn>
                  <a:cxn ang="0">
                    <a:pos x="219" y="31"/>
                  </a:cxn>
                  <a:cxn ang="0">
                    <a:pos x="198" y="32"/>
                  </a:cxn>
                  <a:cxn ang="0">
                    <a:pos x="176" y="32"/>
                  </a:cxn>
                  <a:cxn ang="0">
                    <a:pos x="153" y="32"/>
                  </a:cxn>
                  <a:cxn ang="0">
                    <a:pos x="132" y="31"/>
                  </a:cxn>
                  <a:cxn ang="0">
                    <a:pos x="110" y="28"/>
                  </a:cxn>
                  <a:cxn ang="0">
                    <a:pos x="89" y="26"/>
                  </a:cxn>
                  <a:cxn ang="0">
                    <a:pos x="68" y="21"/>
                  </a:cxn>
                  <a:cxn ang="0">
                    <a:pos x="48" y="16"/>
                  </a:cxn>
                  <a:cxn ang="0">
                    <a:pos x="28" y="9"/>
                  </a:cxn>
                  <a:cxn ang="0">
                    <a:pos x="7" y="0"/>
                  </a:cxn>
                  <a:cxn ang="0">
                    <a:pos x="0" y="13"/>
                  </a:cxn>
                </a:cxnLst>
                <a:rect l="0" t="0" r="r" b="b"/>
                <a:pathLst>
                  <a:path w="356" h="48">
                    <a:moveTo>
                      <a:pt x="0" y="13"/>
                    </a:moveTo>
                    <a:lnTo>
                      <a:pt x="20" y="23"/>
                    </a:lnTo>
                    <a:lnTo>
                      <a:pt x="42" y="32"/>
                    </a:lnTo>
                    <a:lnTo>
                      <a:pt x="63" y="38"/>
                    </a:lnTo>
                    <a:lnTo>
                      <a:pt x="87" y="42"/>
                    </a:lnTo>
                    <a:lnTo>
                      <a:pt x="107" y="44"/>
                    </a:lnTo>
                    <a:lnTo>
                      <a:pt x="129" y="47"/>
                    </a:lnTo>
                    <a:lnTo>
                      <a:pt x="153" y="48"/>
                    </a:lnTo>
                    <a:lnTo>
                      <a:pt x="176" y="48"/>
                    </a:lnTo>
                    <a:lnTo>
                      <a:pt x="198" y="48"/>
                    </a:lnTo>
                    <a:lnTo>
                      <a:pt x="221" y="47"/>
                    </a:lnTo>
                    <a:lnTo>
                      <a:pt x="245" y="44"/>
                    </a:lnTo>
                    <a:lnTo>
                      <a:pt x="267" y="42"/>
                    </a:lnTo>
                    <a:lnTo>
                      <a:pt x="289" y="40"/>
                    </a:lnTo>
                    <a:lnTo>
                      <a:pt x="312" y="38"/>
                    </a:lnTo>
                    <a:lnTo>
                      <a:pt x="334" y="36"/>
                    </a:lnTo>
                    <a:lnTo>
                      <a:pt x="356" y="34"/>
                    </a:lnTo>
                    <a:lnTo>
                      <a:pt x="353" y="18"/>
                    </a:lnTo>
                    <a:lnTo>
                      <a:pt x="331" y="20"/>
                    </a:lnTo>
                    <a:lnTo>
                      <a:pt x="309" y="21"/>
                    </a:lnTo>
                    <a:lnTo>
                      <a:pt x="286" y="24"/>
                    </a:lnTo>
                    <a:lnTo>
                      <a:pt x="264" y="26"/>
                    </a:lnTo>
                    <a:lnTo>
                      <a:pt x="242" y="28"/>
                    </a:lnTo>
                    <a:lnTo>
                      <a:pt x="219" y="31"/>
                    </a:lnTo>
                    <a:lnTo>
                      <a:pt x="198" y="32"/>
                    </a:lnTo>
                    <a:lnTo>
                      <a:pt x="176" y="32"/>
                    </a:lnTo>
                    <a:lnTo>
                      <a:pt x="153" y="32"/>
                    </a:lnTo>
                    <a:lnTo>
                      <a:pt x="132" y="31"/>
                    </a:lnTo>
                    <a:lnTo>
                      <a:pt x="110" y="28"/>
                    </a:lnTo>
                    <a:lnTo>
                      <a:pt x="89" y="26"/>
                    </a:lnTo>
                    <a:lnTo>
                      <a:pt x="68" y="21"/>
                    </a:lnTo>
                    <a:lnTo>
                      <a:pt x="48" y="16"/>
                    </a:lnTo>
                    <a:lnTo>
                      <a:pt x="28" y="9"/>
                    </a:lnTo>
                    <a:lnTo>
                      <a:pt x="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Freeform 22"/>
              <p:cNvSpPr>
                <a:spLocks/>
              </p:cNvSpPr>
              <p:nvPr/>
            </p:nvSpPr>
            <p:spPr bwMode="auto">
              <a:xfrm>
                <a:off x="1375" y="3146"/>
                <a:ext cx="6" cy="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0"/>
                  </a:cxn>
                  <a:cxn ang="0">
                    <a:pos x="1" y="3"/>
                  </a:cxn>
                  <a:cxn ang="0">
                    <a:pos x="0" y="9"/>
                  </a:cxn>
                  <a:cxn ang="0">
                    <a:pos x="5" y="13"/>
                  </a:cxn>
                  <a:cxn ang="0">
                    <a:pos x="12" y="0"/>
                  </a:cxn>
                </a:cxnLst>
                <a:rect l="0" t="0" r="r" b="b"/>
                <a:pathLst>
                  <a:path w="12" h="13">
                    <a:moveTo>
                      <a:pt x="12" y="0"/>
                    </a:moveTo>
                    <a:lnTo>
                      <a:pt x="6" y="0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5" y="1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23"/>
              <p:cNvSpPr>
                <a:spLocks/>
              </p:cNvSpPr>
              <p:nvPr/>
            </p:nvSpPr>
            <p:spPr bwMode="auto">
              <a:xfrm>
                <a:off x="2346" y="1083"/>
                <a:ext cx="2475" cy="1590"/>
              </a:xfrm>
              <a:custGeom>
                <a:avLst/>
                <a:gdLst/>
                <a:ahLst/>
                <a:cxnLst>
                  <a:cxn ang="0">
                    <a:pos x="380" y="1231"/>
                  </a:cxn>
                  <a:cxn ang="0">
                    <a:pos x="569" y="1116"/>
                  </a:cxn>
                  <a:cxn ang="0">
                    <a:pos x="722" y="1081"/>
                  </a:cxn>
                  <a:cxn ang="0">
                    <a:pos x="948" y="1138"/>
                  </a:cxn>
                  <a:cxn ang="0">
                    <a:pos x="1132" y="1150"/>
                  </a:cxn>
                  <a:cxn ang="0">
                    <a:pos x="1297" y="1066"/>
                  </a:cxn>
                  <a:cxn ang="0">
                    <a:pos x="1344" y="770"/>
                  </a:cxn>
                  <a:cxn ang="0">
                    <a:pos x="1408" y="588"/>
                  </a:cxn>
                  <a:cxn ang="0">
                    <a:pos x="1461" y="451"/>
                  </a:cxn>
                  <a:cxn ang="0">
                    <a:pos x="1579" y="222"/>
                  </a:cxn>
                  <a:cxn ang="0">
                    <a:pos x="1826" y="116"/>
                  </a:cxn>
                  <a:cxn ang="0">
                    <a:pos x="1952" y="162"/>
                  </a:cxn>
                  <a:cxn ang="0">
                    <a:pos x="2171" y="125"/>
                  </a:cxn>
                  <a:cxn ang="0">
                    <a:pos x="2326" y="70"/>
                  </a:cxn>
                  <a:cxn ang="0">
                    <a:pos x="2376" y="164"/>
                  </a:cxn>
                  <a:cxn ang="0">
                    <a:pos x="2383" y="320"/>
                  </a:cxn>
                  <a:cxn ang="0">
                    <a:pos x="2434" y="256"/>
                  </a:cxn>
                  <a:cxn ang="0">
                    <a:pos x="2508" y="106"/>
                  </a:cxn>
                  <a:cxn ang="0">
                    <a:pos x="2677" y="165"/>
                  </a:cxn>
                  <a:cxn ang="0">
                    <a:pos x="2819" y="182"/>
                  </a:cxn>
                  <a:cxn ang="0">
                    <a:pos x="2906" y="81"/>
                  </a:cxn>
                  <a:cxn ang="0">
                    <a:pos x="3033" y="0"/>
                  </a:cxn>
                  <a:cxn ang="0">
                    <a:pos x="3176" y="71"/>
                  </a:cxn>
                  <a:cxn ang="0">
                    <a:pos x="3338" y="191"/>
                  </a:cxn>
                  <a:cxn ang="0">
                    <a:pos x="3559" y="357"/>
                  </a:cxn>
                  <a:cxn ang="0">
                    <a:pos x="3746" y="399"/>
                  </a:cxn>
                  <a:cxn ang="0">
                    <a:pos x="3882" y="360"/>
                  </a:cxn>
                  <a:cxn ang="0">
                    <a:pos x="4097" y="391"/>
                  </a:cxn>
                  <a:cxn ang="0">
                    <a:pos x="4301" y="516"/>
                  </a:cxn>
                  <a:cxn ang="0">
                    <a:pos x="4585" y="656"/>
                  </a:cxn>
                  <a:cxn ang="0">
                    <a:pos x="4818" y="815"/>
                  </a:cxn>
                  <a:cxn ang="0">
                    <a:pos x="4857" y="981"/>
                  </a:cxn>
                  <a:cxn ang="0">
                    <a:pos x="4926" y="1184"/>
                  </a:cxn>
                  <a:cxn ang="0">
                    <a:pos x="4938" y="1420"/>
                  </a:cxn>
                  <a:cxn ang="0">
                    <a:pos x="4885" y="1659"/>
                  </a:cxn>
                  <a:cxn ang="0">
                    <a:pos x="4830" y="1856"/>
                  </a:cxn>
                  <a:cxn ang="0">
                    <a:pos x="4783" y="2068"/>
                  </a:cxn>
                  <a:cxn ang="0">
                    <a:pos x="4612" y="2347"/>
                  </a:cxn>
                  <a:cxn ang="0">
                    <a:pos x="4178" y="2778"/>
                  </a:cxn>
                  <a:cxn ang="0">
                    <a:pos x="3778" y="3080"/>
                  </a:cxn>
                  <a:cxn ang="0">
                    <a:pos x="3676" y="3110"/>
                  </a:cxn>
                  <a:cxn ang="0">
                    <a:pos x="3327" y="3157"/>
                  </a:cxn>
                  <a:cxn ang="0">
                    <a:pos x="2866" y="3179"/>
                  </a:cxn>
                  <a:cxn ang="0">
                    <a:pos x="2406" y="3167"/>
                  </a:cxn>
                  <a:cxn ang="0">
                    <a:pos x="2129" y="3117"/>
                  </a:cxn>
                  <a:cxn ang="0">
                    <a:pos x="1875" y="3050"/>
                  </a:cxn>
                  <a:cxn ang="0">
                    <a:pos x="1557" y="2996"/>
                  </a:cxn>
                  <a:cxn ang="0">
                    <a:pos x="1208" y="2990"/>
                  </a:cxn>
                  <a:cxn ang="0">
                    <a:pos x="937" y="3026"/>
                  </a:cxn>
                  <a:cxn ang="0">
                    <a:pos x="764" y="3117"/>
                  </a:cxn>
                  <a:cxn ang="0">
                    <a:pos x="443" y="2977"/>
                  </a:cxn>
                  <a:cxn ang="0">
                    <a:pos x="172" y="2647"/>
                  </a:cxn>
                  <a:cxn ang="0">
                    <a:pos x="76" y="2445"/>
                  </a:cxn>
                  <a:cxn ang="0">
                    <a:pos x="5" y="2202"/>
                  </a:cxn>
                  <a:cxn ang="0">
                    <a:pos x="49" y="1958"/>
                  </a:cxn>
                  <a:cxn ang="0">
                    <a:pos x="91" y="1777"/>
                  </a:cxn>
                  <a:cxn ang="0">
                    <a:pos x="153" y="1565"/>
                  </a:cxn>
                  <a:cxn ang="0">
                    <a:pos x="225" y="1385"/>
                  </a:cxn>
                </a:cxnLst>
                <a:rect l="0" t="0" r="r" b="b"/>
                <a:pathLst>
                  <a:path w="4944" h="3179">
                    <a:moveTo>
                      <a:pt x="285" y="1316"/>
                    </a:moveTo>
                    <a:lnTo>
                      <a:pt x="295" y="1305"/>
                    </a:lnTo>
                    <a:lnTo>
                      <a:pt x="306" y="1295"/>
                    </a:lnTo>
                    <a:lnTo>
                      <a:pt x="316" y="1290"/>
                    </a:lnTo>
                    <a:lnTo>
                      <a:pt x="326" y="1284"/>
                    </a:lnTo>
                    <a:lnTo>
                      <a:pt x="337" y="1278"/>
                    </a:lnTo>
                    <a:lnTo>
                      <a:pt x="347" y="1271"/>
                    </a:lnTo>
                    <a:lnTo>
                      <a:pt x="356" y="1263"/>
                    </a:lnTo>
                    <a:lnTo>
                      <a:pt x="365" y="1251"/>
                    </a:lnTo>
                    <a:lnTo>
                      <a:pt x="380" y="1231"/>
                    </a:lnTo>
                    <a:lnTo>
                      <a:pt x="395" y="1214"/>
                    </a:lnTo>
                    <a:lnTo>
                      <a:pt x="415" y="1199"/>
                    </a:lnTo>
                    <a:lnTo>
                      <a:pt x="435" y="1186"/>
                    </a:lnTo>
                    <a:lnTo>
                      <a:pt x="457" y="1173"/>
                    </a:lnTo>
                    <a:lnTo>
                      <a:pt x="481" y="1162"/>
                    </a:lnTo>
                    <a:lnTo>
                      <a:pt x="503" y="1150"/>
                    </a:lnTo>
                    <a:lnTo>
                      <a:pt x="526" y="1138"/>
                    </a:lnTo>
                    <a:lnTo>
                      <a:pt x="540" y="1130"/>
                    </a:lnTo>
                    <a:lnTo>
                      <a:pt x="555" y="1123"/>
                    </a:lnTo>
                    <a:lnTo>
                      <a:pt x="569" y="1116"/>
                    </a:lnTo>
                    <a:lnTo>
                      <a:pt x="583" y="1109"/>
                    </a:lnTo>
                    <a:lnTo>
                      <a:pt x="599" y="1102"/>
                    </a:lnTo>
                    <a:lnTo>
                      <a:pt x="613" y="1097"/>
                    </a:lnTo>
                    <a:lnTo>
                      <a:pt x="628" y="1093"/>
                    </a:lnTo>
                    <a:lnTo>
                      <a:pt x="644" y="1088"/>
                    </a:lnTo>
                    <a:lnTo>
                      <a:pt x="659" y="1085"/>
                    </a:lnTo>
                    <a:lnTo>
                      <a:pt x="675" y="1082"/>
                    </a:lnTo>
                    <a:lnTo>
                      <a:pt x="691" y="1081"/>
                    </a:lnTo>
                    <a:lnTo>
                      <a:pt x="706" y="1080"/>
                    </a:lnTo>
                    <a:lnTo>
                      <a:pt x="722" y="1081"/>
                    </a:lnTo>
                    <a:lnTo>
                      <a:pt x="738" y="1084"/>
                    </a:lnTo>
                    <a:lnTo>
                      <a:pt x="754" y="1086"/>
                    </a:lnTo>
                    <a:lnTo>
                      <a:pt x="770" y="1090"/>
                    </a:lnTo>
                    <a:lnTo>
                      <a:pt x="785" y="1095"/>
                    </a:lnTo>
                    <a:lnTo>
                      <a:pt x="808" y="1102"/>
                    </a:lnTo>
                    <a:lnTo>
                      <a:pt x="836" y="1110"/>
                    </a:lnTo>
                    <a:lnTo>
                      <a:pt x="865" y="1118"/>
                    </a:lnTo>
                    <a:lnTo>
                      <a:pt x="895" y="1126"/>
                    </a:lnTo>
                    <a:lnTo>
                      <a:pt x="924" y="1133"/>
                    </a:lnTo>
                    <a:lnTo>
                      <a:pt x="948" y="1138"/>
                    </a:lnTo>
                    <a:lnTo>
                      <a:pt x="967" y="1140"/>
                    </a:lnTo>
                    <a:lnTo>
                      <a:pt x="991" y="1141"/>
                    </a:lnTo>
                    <a:lnTo>
                      <a:pt x="1013" y="1143"/>
                    </a:lnTo>
                    <a:lnTo>
                      <a:pt x="1033" y="1145"/>
                    </a:lnTo>
                    <a:lnTo>
                      <a:pt x="1052" y="1146"/>
                    </a:lnTo>
                    <a:lnTo>
                      <a:pt x="1069" y="1147"/>
                    </a:lnTo>
                    <a:lnTo>
                      <a:pt x="1086" y="1148"/>
                    </a:lnTo>
                    <a:lnTo>
                      <a:pt x="1101" y="1149"/>
                    </a:lnTo>
                    <a:lnTo>
                      <a:pt x="1117" y="1149"/>
                    </a:lnTo>
                    <a:lnTo>
                      <a:pt x="1132" y="1150"/>
                    </a:lnTo>
                    <a:lnTo>
                      <a:pt x="1148" y="1151"/>
                    </a:lnTo>
                    <a:lnTo>
                      <a:pt x="1165" y="1151"/>
                    </a:lnTo>
                    <a:lnTo>
                      <a:pt x="1183" y="1151"/>
                    </a:lnTo>
                    <a:lnTo>
                      <a:pt x="1201" y="1153"/>
                    </a:lnTo>
                    <a:lnTo>
                      <a:pt x="1222" y="1153"/>
                    </a:lnTo>
                    <a:lnTo>
                      <a:pt x="1244" y="1153"/>
                    </a:lnTo>
                    <a:lnTo>
                      <a:pt x="1268" y="1153"/>
                    </a:lnTo>
                    <a:lnTo>
                      <a:pt x="1280" y="1124"/>
                    </a:lnTo>
                    <a:lnTo>
                      <a:pt x="1289" y="1095"/>
                    </a:lnTo>
                    <a:lnTo>
                      <a:pt x="1297" y="1066"/>
                    </a:lnTo>
                    <a:lnTo>
                      <a:pt x="1303" y="1036"/>
                    </a:lnTo>
                    <a:lnTo>
                      <a:pt x="1309" y="1007"/>
                    </a:lnTo>
                    <a:lnTo>
                      <a:pt x="1312" y="978"/>
                    </a:lnTo>
                    <a:lnTo>
                      <a:pt x="1316" y="948"/>
                    </a:lnTo>
                    <a:lnTo>
                      <a:pt x="1320" y="918"/>
                    </a:lnTo>
                    <a:lnTo>
                      <a:pt x="1324" y="889"/>
                    </a:lnTo>
                    <a:lnTo>
                      <a:pt x="1327" y="859"/>
                    </a:lnTo>
                    <a:lnTo>
                      <a:pt x="1332" y="829"/>
                    </a:lnTo>
                    <a:lnTo>
                      <a:pt x="1337" y="800"/>
                    </a:lnTo>
                    <a:lnTo>
                      <a:pt x="1344" y="770"/>
                    </a:lnTo>
                    <a:lnTo>
                      <a:pt x="1350" y="741"/>
                    </a:lnTo>
                    <a:lnTo>
                      <a:pt x="1359" y="713"/>
                    </a:lnTo>
                    <a:lnTo>
                      <a:pt x="1371" y="684"/>
                    </a:lnTo>
                    <a:lnTo>
                      <a:pt x="1377" y="669"/>
                    </a:lnTo>
                    <a:lnTo>
                      <a:pt x="1382" y="655"/>
                    </a:lnTo>
                    <a:lnTo>
                      <a:pt x="1389" y="641"/>
                    </a:lnTo>
                    <a:lnTo>
                      <a:pt x="1394" y="627"/>
                    </a:lnTo>
                    <a:lnTo>
                      <a:pt x="1399" y="615"/>
                    </a:lnTo>
                    <a:lnTo>
                      <a:pt x="1404" y="602"/>
                    </a:lnTo>
                    <a:lnTo>
                      <a:pt x="1408" y="588"/>
                    </a:lnTo>
                    <a:lnTo>
                      <a:pt x="1414" y="576"/>
                    </a:lnTo>
                    <a:lnTo>
                      <a:pt x="1417" y="564"/>
                    </a:lnTo>
                    <a:lnTo>
                      <a:pt x="1423" y="550"/>
                    </a:lnTo>
                    <a:lnTo>
                      <a:pt x="1428" y="538"/>
                    </a:lnTo>
                    <a:lnTo>
                      <a:pt x="1432" y="525"/>
                    </a:lnTo>
                    <a:lnTo>
                      <a:pt x="1437" y="511"/>
                    </a:lnTo>
                    <a:lnTo>
                      <a:pt x="1442" y="497"/>
                    </a:lnTo>
                    <a:lnTo>
                      <a:pt x="1447" y="483"/>
                    </a:lnTo>
                    <a:lnTo>
                      <a:pt x="1454" y="468"/>
                    </a:lnTo>
                    <a:lnTo>
                      <a:pt x="1461" y="451"/>
                    </a:lnTo>
                    <a:lnTo>
                      <a:pt x="1471" y="430"/>
                    </a:lnTo>
                    <a:lnTo>
                      <a:pt x="1480" y="409"/>
                    </a:lnTo>
                    <a:lnTo>
                      <a:pt x="1490" y="384"/>
                    </a:lnTo>
                    <a:lnTo>
                      <a:pt x="1502" y="361"/>
                    </a:lnTo>
                    <a:lnTo>
                      <a:pt x="1512" y="339"/>
                    </a:lnTo>
                    <a:lnTo>
                      <a:pt x="1521" y="319"/>
                    </a:lnTo>
                    <a:lnTo>
                      <a:pt x="1530" y="300"/>
                    </a:lnTo>
                    <a:lnTo>
                      <a:pt x="1544" y="274"/>
                    </a:lnTo>
                    <a:lnTo>
                      <a:pt x="1561" y="247"/>
                    </a:lnTo>
                    <a:lnTo>
                      <a:pt x="1579" y="222"/>
                    </a:lnTo>
                    <a:lnTo>
                      <a:pt x="1599" y="198"/>
                    </a:lnTo>
                    <a:lnTo>
                      <a:pt x="1621" y="177"/>
                    </a:lnTo>
                    <a:lnTo>
                      <a:pt x="1645" y="157"/>
                    </a:lnTo>
                    <a:lnTo>
                      <a:pt x="1673" y="142"/>
                    </a:lnTo>
                    <a:lnTo>
                      <a:pt x="1702" y="130"/>
                    </a:lnTo>
                    <a:lnTo>
                      <a:pt x="1734" y="121"/>
                    </a:lnTo>
                    <a:lnTo>
                      <a:pt x="1761" y="116"/>
                    </a:lnTo>
                    <a:lnTo>
                      <a:pt x="1785" y="114"/>
                    </a:lnTo>
                    <a:lnTo>
                      <a:pt x="1806" y="114"/>
                    </a:lnTo>
                    <a:lnTo>
                      <a:pt x="1826" y="116"/>
                    </a:lnTo>
                    <a:lnTo>
                      <a:pt x="1841" y="121"/>
                    </a:lnTo>
                    <a:lnTo>
                      <a:pt x="1857" y="125"/>
                    </a:lnTo>
                    <a:lnTo>
                      <a:pt x="1870" y="132"/>
                    </a:lnTo>
                    <a:lnTo>
                      <a:pt x="1883" y="138"/>
                    </a:lnTo>
                    <a:lnTo>
                      <a:pt x="1893" y="145"/>
                    </a:lnTo>
                    <a:lnTo>
                      <a:pt x="1905" y="152"/>
                    </a:lnTo>
                    <a:lnTo>
                      <a:pt x="1916" y="156"/>
                    </a:lnTo>
                    <a:lnTo>
                      <a:pt x="1928" y="160"/>
                    </a:lnTo>
                    <a:lnTo>
                      <a:pt x="1940" y="162"/>
                    </a:lnTo>
                    <a:lnTo>
                      <a:pt x="1952" y="162"/>
                    </a:lnTo>
                    <a:lnTo>
                      <a:pt x="1968" y="160"/>
                    </a:lnTo>
                    <a:lnTo>
                      <a:pt x="1989" y="155"/>
                    </a:lnTo>
                    <a:lnTo>
                      <a:pt x="2011" y="151"/>
                    </a:lnTo>
                    <a:lnTo>
                      <a:pt x="2035" y="146"/>
                    </a:lnTo>
                    <a:lnTo>
                      <a:pt x="2060" y="142"/>
                    </a:lnTo>
                    <a:lnTo>
                      <a:pt x="2085" y="139"/>
                    </a:lnTo>
                    <a:lnTo>
                      <a:pt x="2109" y="136"/>
                    </a:lnTo>
                    <a:lnTo>
                      <a:pt x="2133" y="132"/>
                    </a:lnTo>
                    <a:lnTo>
                      <a:pt x="2155" y="129"/>
                    </a:lnTo>
                    <a:lnTo>
                      <a:pt x="2171" y="125"/>
                    </a:lnTo>
                    <a:lnTo>
                      <a:pt x="2188" y="121"/>
                    </a:lnTo>
                    <a:lnTo>
                      <a:pt x="2205" y="115"/>
                    </a:lnTo>
                    <a:lnTo>
                      <a:pt x="2222" y="108"/>
                    </a:lnTo>
                    <a:lnTo>
                      <a:pt x="2238" y="102"/>
                    </a:lnTo>
                    <a:lnTo>
                      <a:pt x="2254" y="95"/>
                    </a:lnTo>
                    <a:lnTo>
                      <a:pt x="2270" y="88"/>
                    </a:lnTo>
                    <a:lnTo>
                      <a:pt x="2285" y="83"/>
                    </a:lnTo>
                    <a:lnTo>
                      <a:pt x="2300" y="77"/>
                    </a:lnTo>
                    <a:lnTo>
                      <a:pt x="2313" y="73"/>
                    </a:lnTo>
                    <a:lnTo>
                      <a:pt x="2326" y="70"/>
                    </a:lnTo>
                    <a:lnTo>
                      <a:pt x="2337" y="69"/>
                    </a:lnTo>
                    <a:lnTo>
                      <a:pt x="2348" y="70"/>
                    </a:lnTo>
                    <a:lnTo>
                      <a:pt x="2357" y="73"/>
                    </a:lnTo>
                    <a:lnTo>
                      <a:pt x="2363" y="79"/>
                    </a:lnTo>
                    <a:lnTo>
                      <a:pt x="2370" y="87"/>
                    </a:lnTo>
                    <a:lnTo>
                      <a:pt x="2371" y="102"/>
                    </a:lnTo>
                    <a:lnTo>
                      <a:pt x="2372" y="118"/>
                    </a:lnTo>
                    <a:lnTo>
                      <a:pt x="2374" y="133"/>
                    </a:lnTo>
                    <a:lnTo>
                      <a:pt x="2375" y="149"/>
                    </a:lnTo>
                    <a:lnTo>
                      <a:pt x="2376" y="164"/>
                    </a:lnTo>
                    <a:lnTo>
                      <a:pt x="2376" y="180"/>
                    </a:lnTo>
                    <a:lnTo>
                      <a:pt x="2377" y="195"/>
                    </a:lnTo>
                    <a:lnTo>
                      <a:pt x="2377" y="212"/>
                    </a:lnTo>
                    <a:lnTo>
                      <a:pt x="2377" y="227"/>
                    </a:lnTo>
                    <a:lnTo>
                      <a:pt x="2379" y="243"/>
                    </a:lnTo>
                    <a:lnTo>
                      <a:pt x="2379" y="258"/>
                    </a:lnTo>
                    <a:lnTo>
                      <a:pt x="2379" y="274"/>
                    </a:lnTo>
                    <a:lnTo>
                      <a:pt x="2380" y="289"/>
                    </a:lnTo>
                    <a:lnTo>
                      <a:pt x="2381" y="305"/>
                    </a:lnTo>
                    <a:lnTo>
                      <a:pt x="2383" y="320"/>
                    </a:lnTo>
                    <a:lnTo>
                      <a:pt x="2384" y="336"/>
                    </a:lnTo>
                    <a:lnTo>
                      <a:pt x="2387" y="343"/>
                    </a:lnTo>
                    <a:lnTo>
                      <a:pt x="2394" y="351"/>
                    </a:lnTo>
                    <a:lnTo>
                      <a:pt x="2402" y="357"/>
                    </a:lnTo>
                    <a:lnTo>
                      <a:pt x="2409" y="354"/>
                    </a:lnTo>
                    <a:lnTo>
                      <a:pt x="2418" y="337"/>
                    </a:lnTo>
                    <a:lnTo>
                      <a:pt x="2424" y="319"/>
                    </a:lnTo>
                    <a:lnTo>
                      <a:pt x="2429" y="298"/>
                    </a:lnTo>
                    <a:lnTo>
                      <a:pt x="2432" y="277"/>
                    </a:lnTo>
                    <a:lnTo>
                      <a:pt x="2434" y="256"/>
                    </a:lnTo>
                    <a:lnTo>
                      <a:pt x="2437" y="235"/>
                    </a:lnTo>
                    <a:lnTo>
                      <a:pt x="2440" y="214"/>
                    </a:lnTo>
                    <a:lnTo>
                      <a:pt x="2442" y="193"/>
                    </a:lnTo>
                    <a:lnTo>
                      <a:pt x="2445" y="175"/>
                    </a:lnTo>
                    <a:lnTo>
                      <a:pt x="2450" y="157"/>
                    </a:lnTo>
                    <a:lnTo>
                      <a:pt x="2456" y="141"/>
                    </a:lnTo>
                    <a:lnTo>
                      <a:pt x="2464" y="129"/>
                    </a:lnTo>
                    <a:lnTo>
                      <a:pt x="2476" y="117"/>
                    </a:lnTo>
                    <a:lnTo>
                      <a:pt x="2490" y="110"/>
                    </a:lnTo>
                    <a:lnTo>
                      <a:pt x="2508" y="106"/>
                    </a:lnTo>
                    <a:lnTo>
                      <a:pt x="2530" y="106"/>
                    </a:lnTo>
                    <a:lnTo>
                      <a:pt x="2547" y="108"/>
                    </a:lnTo>
                    <a:lnTo>
                      <a:pt x="2563" y="112"/>
                    </a:lnTo>
                    <a:lnTo>
                      <a:pt x="2580" y="118"/>
                    </a:lnTo>
                    <a:lnTo>
                      <a:pt x="2596" y="126"/>
                    </a:lnTo>
                    <a:lnTo>
                      <a:pt x="2613" y="134"/>
                    </a:lnTo>
                    <a:lnTo>
                      <a:pt x="2630" y="142"/>
                    </a:lnTo>
                    <a:lnTo>
                      <a:pt x="2647" y="152"/>
                    </a:lnTo>
                    <a:lnTo>
                      <a:pt x="2664" y="160"/>
                    </a:lnTo>
                    <a:lnTo>
                      <a:pt x="2677" y="165"/>
                    </a:lnTo>
                    <a:lnTo>
                      <a:pt x="2691" y="170"/>
                    </a:lnTo>
                    <a:lnTo>
                      <a:pt x="2704" y="175"/>
                    </a:lnTo>
                    <a:lnTo>
                      <a:pt x="2720" y="178"/>
                    </a:lnTo>
                    <a:lnTo>
                      <a:pt x="2734" y="180"/>
                    </a:lnTo>
                    <a:lnTo>
                      <a:pt x="2748" y="183"/>
                    </a:lnTo>
                    <a:lnTo>
                      <a:pt x="2762" y="184"/>
                    </a:lnTo>
                    <a:lnTo>
                      <a:pt x="2778" y="184"/>
                    </a:lnTo>
                    <a:lnTo>
                      <a:pt x="2792" y="184"/>
                    </a:lnTo>
                    <a:lnTo>
                      <a:pt x="2805" y="183"/>
                    </a:lnTo>
                    <a:lnTo>
                      <a:pt x="2819" y="182"/>
                    </a:lnTo>
                    <a:lnTo>
                      <a:pt x="2832" y="179"/>
                    </a:lnTo>
                    <a:lnTo>
                      <a:pt x="2845" y="176"/>
                    </a:lnTo>
                    <a:lnTo>
                      <a:pt x="2857" y="172"/>
                    </a:lnTo>
                    <a:lnTo>
                      <a:pt x="2868" y="168"/>
                    </a:lnTo>
                    <a:lnTo>
                      <a:pt x="2879" y="162"/>
                    </a:lnTo>
                    <a:lnTo>
                      <a:pt x="2889" y="152"/>
                    </a:lnTo>
                    <a:lnTo>
                      <a:pt x="2896" y="138"/>
                    </a:lnTo>
                    <a:lnTo>
                      <a:pt x="2900" y="119"/>
                    </a:lnTo>
                    <a:lnTo>
                      <a:pt x="2902" y="101"/>
                    </a:lnTo>
                    <a:lnTo>
                      <a:pt x="2906" y="81"/>
                    </a:lnTo>
                    <a:lnTo>
                      <a:pt x="2911" y="63"/>
                    </a:lnTo>
                    <a:lnTo>
                      <a:pt x="2920" y="47"/>
                    </a:lnTo>
                    <a:lnTo>
                      <a:pt x="2935" y="34"/>
                    </a:lnTo>
                    <a:lnTo>
                      <a:pt x="2946" y="27"/>
                    </a:lnTo>
                    <a:lnTo>
                      <a:pt x="2960" y="20"/>
                    </a:lnTo>
                    <a:lnTo>
                      <a:pt x="2973" y="13"/>
                    </a:lnTo>
                    <a:lnTo>
                      <a:pt x="2988" y="8"/>
                    </a:lnTo>
                    <a:lnTo>
                      <a:pt x="3003" y="3"/>
                    </a:lnTo>
                    <a:lnTo>
                      <a:pt x="3019" y="0"/>
                    </a:lnTo>
                    <a:lnTo>
                      <a:pt x="3033" y="0"/>
                    </a:lnTo>
                    <a:lnTo>
                      <a:pt x="3049" y="3"/>
                    </a:lnTo>
                    <a:lnTo>
                      <a:pt x="3058" y="7"/>
                    </a:lnTo>
                    <a:lnTo>
                      <a:pt x="3069" y="11"/>
                    </a:lnTo>
                    <a:lnTo>
                      <a:pt x="3082" y="17"/>
                    </a:lnTo>
                    <a:lnTo>
                      <a:pt x="3097" y="24"/>
                    </a:lnTo>
                    <a:lnTo>
                      <a:pt x="3111" y="33"/>
                    </a:lnTo>
                    <a:lnTo>
                      <a:pt x="3126" y="41"/>
                    </a:lnTo>
                    <a:lnTo>
                      <a:pt x="3143" y="51"/>
                    </a:lnTo>
                    <a:lnTo>
                      <a:pt x="3160" y="61"/>
                    </a:lnTo>
                    <a:lnTo>
                      <a:pt x="3176" y="71"/>
                    </a:lnTo>
                    <a:lnTo>
                      <a:pt x="3191" y="81"/>
                    </a:lnTo>
                    <a:lnTo>
                      <a:pt x="3207" y="91"/>
                    </a:lnTo>
                    <a:lnTo>
                      <a:pt x="3221" y="100"/>
                    </a:lnTo>
                    <a:lnTo>
                      <a:pt x="3234" y="109"/>
                    </a:lnTo>
                    <a:lnTo>
                      <a:pt x="3246" y="117"/>
                    </a:lnTo>
                    <a:lnTo>
                      <a:pt x="3255" y="124"/>
                    </a:lnTo>
                    <a:lnTo>
                      <a:pt x="3262" y="130"/>
                    </a:lnTo>
                    <a:lnTo>
                      <a:pt x="3288" y="151"/>
                    </a:lnTo>
                    <a:lnTo>
                      <a:pt x="3314" y="171"/>
                    </a:lnTo>
                    <a:lnTo>
                      <a:pt x="3338" y="191"/>
                    </a:lnTo>
                    <a:lnTo>
                      <a:pt x="3360" y="209"/>
                    </a:lnTo>
                    <a:lnTo>
                      <a:pt x="3382" y="229"/>
                    </a:lnTo>
                    <a:lnTo>
                      <a:pt x="3402" y="246"/>
                    </a:lnTo>
                    <a:lnTo>
                      <a:pt x="3423" y="263"/>
                    </a:lnTo>
                    <a:lnTo>
                      <a:pt x="3444" y="281"/>
                    </a:lnTo>
                    <a:lnTo>
                      <a:pt x="3466" y="297"/>
                    </a:lnTo>
                    <a:lnTo>
                      <a:pt x="3487" y="313"/>
                    </a:lnTo>
                    <a:lnTo>
                      <a:pt x="3510" y="328"/>
                    </a:lnTo>
                    <a:lnTo>
                      <a:pt x="3534" y="343"/>
                    </a:lnTo>
                    <a:lnTo>
                      <a:pt x="3559" y="357"/>
                    </a:lnTo>
                    <a:lnTo>
                      <a:pt x="3586" y="371"/>
                    </a:lnTo>
                    <a:lnTo>
                      <a:pt x="3616" y="383"/>
                    </a:lnTo>
                    <a:lnTo>
                      <a:pt x="3647" y="396"/>
                    </a:lnTo>
                    <a:lnTo>
                      <a:pt x="3661" y="400"/>
                    </a:lnTo>
                    <a:lnTo>
                      <a:pt x="3676" y="404"/>
                    </a:lnTo>
                    <a:lnTo>
                      <a:pt x="3690" y="405"/>
                    </a:lnTo>
                    <a:lnTo>
                      <a:pt x="3704" y="405"/>
                    </a:lnTo>
                    <a:lnTo>
                      <a:pt x="3717" y="404"/>
                    </a:lnTo>
                    <a:lnTo>
                      <a:pt x="3731" y="403"/>
                    </a:lnTo>
                    <a:lnTo>
                      <a:pt x="3746" y="399"/>
                    </a:lnTo>
                    <a:lnTo>
                      <a:pt x="3760" y="396"/>
                    </a:lnTo>
                    <a:lnTo>
                      <a:pt x="3773" y="392"/>
                    </a:lnTo>
                    <a:lnTo>
                      <a:pt x="3788" y="388"/>
                    </a:lnTo>
                    <a:lnTo>
                      <a:pt x="3803" y="383"/>
                    </a:lnTo>
                    <a:lnTo>
                      <a:pt x="3818" y="379"/>
                    </a:lnTo>
                    <a:lnTo>
                      <a:pt x="3834" y="373"/>
                    </a:lnTo>
                    <a:lnTo>
                      <a:pt x="3849" y="368"/>
                    </a:lnTo>
                    <a:lnTo>
                      <a:pt x="3866" y="364"/>
                    </a:lnTo>
                    <a:lnTo>
                      <a:pt x="3883" y="360"/>
                    </a:lnTo>
                    <a:lnTo>
                      <a:pt x="3882" y="360"/>
                    </a:lnTo>
                    <a:lnTo>
                      <a:pt x="3895" y="359"/>
                    </a:lnTo>
                    <a:lnTo>
                      <a:pt x="3915" y="356"/>
                    </a:lnTo>
                    <a:lnTo>
                      <a:pt x="3944" y="352"/>
                    </a:lnTo>
                    <a:lnTo>
                      <a:pt x="3975" y="351"/>
                    </a:lnTo>
                    <a:lnTo>
                      <a:pt x="4005" y="350"/>
                    </a:lnTo>
                    <a:lnTo>
                      <a:pt x="4032" y="352"/>
                    </a:lnTo>
                    <a:lnTo>
                      <a:pt x="4051" y="359"/>
                    </a:lnTo>
                    <a:lnTo>
                      <a:pt x="4067" y="368"/>
                    </a:lnTo>
                    <a:lnTo>
                      <a:pt x="4083" y="380"/>
                    </a:lnTo>
                    <a:lnTo>
                      <a:pt x="4097" y="391"/>
                    </a:lnTo>
                    <a:lnTo>
                      <a:pt x="4111" y="403"/>
                    </a:lnTo>
                    <a:lnTo>
                      <a:pt x="4124" y="414"/>
                    </a:lnTo>
                    <a:lnTo>
                      <a:pt x="4138" y="425"/>
                    </a:lnTo>
                    <a:lnTo>
                      <a:pt x="4152" y="435"/>
                    </a:lnTo>
                    <a:lnTo>
                      <a:pt x="4167" y="444"/>
                    </a:lnTo>
                    <a:lnTo>
                      <a:pt x="4193" y="458"/>
                    </a:lnTo>
                    <a:lnTo>
                      <a:pt x="4219" y="472"/>
                    </a:lnTo>
                    <a:lnTo>
                      <a:pt x="4246" y="487"/>
                    </a:lnTo>
                    <a:lnTo>
                      <a:pt x="4273" y="501"/>
                    </a:lnTo>
                    <a:lnTo>
                      <a:pt x="4301" y="516"/>
                    </a:lnTo>
                    <a:lnTo>
                      <a:pt x="4330" y="529"/>
                    </a:lnTo>
                    <a:lnTo>
                      <a:pt x="4358" y="544"/>
                    </a:lnTo>
                    <a:lnTo>
                      <a:pt x="4388" y="558"/>
                    </a:lnTo>
                    <a:lnTo>
                      <a:pt x="4417" y="572"/>
                    </a:lnTo>
                    <a:lnTo>
                      <a:pt x="4445" y="587"/>
                    </a:lnTo>
                    <a:lnTo>
                      <a:pt x="4475" y="601"/>
                    </a:lnTo>
                    <a:lnTo>
                      <a:pt x="4504" y="615"/>
                    </a:lnTo>
                    <a:lnTo>
                      <a:pt x="4531" y="629"/>
                    </a:lnTo>
                    <a:lnTo>
                      <a:pt x="4558" y="642"/>
                    </a:lnTo>
                    <a:lnTo>
                      <a:pt x="4585" y="656"/>
                    </a:lnTo>
                    <a:lnTo>
                      <a:pt x="4611" y="669"/>
                    </a:lnTo>
                    <a:lnTo>
                      <a:pt x="4653" y="691"/>
                    </a:lnTo>
                    <a:lnTo>
                      <a:pt x="4688" y="710"/>
                    </a:lnTo>
                    <a:lnTo>
                      <a:pt x="4715" y="726"/>
                    </a:lnTo>
                    <a:lnTo>
                      <a:pt x="4737" y="741"/>
                    </a:lnTo>
                    <a:lnTo>
                      <a:pt x="4755" y="756"/>
                    </a:lnTo>
                    <a:lnTo>
                      <a:pt x="4772" y="770"/>
                    </a:lnTo>
                    <a:lnTo>
                      <a:pt x="4789" y="785"/>
                    </a:lnTo>
                    <a:lnTo>
                      <a:pt x="4805" y="801"/>
                    </a:lnTo>
                    <a:lnTo>
                      <a:pt x="4818" y="815"/>
                    </a:lnTo>
                    <a:lnTo>
                      <a:pt x="4829" y="830"/>
                    </a:lnTo>
                    <a:lnTo>
                      <a:pt x="4837" y="845"/>
                    </a:lnTo>
                    <a:lnTo>
                      <a:pt x="4843" y="861"/>
                    </a:lnTo>
                    <a:lnTo>
                      <a:pt x="4847" y="877"/>
                    </a:lnTo>
                    <a:lnTo>
                      <a:pt x="4851" y="895"/>
                    </a:lnTo>
                    <a:lnTo>
                      <a:pt x="4852" y="911"/>
                    </a:lnTo>
                    <a:lnTo>
                      <a:pt x="4853" y="928"/>
                    </a:lnTo>
                    <a:lnTo>
                      <a:pt x="4855" y="946"/>
                    </a:lnTo>
                    <a:lnTo>
                      <a:pt x="4856" y="964"/>
                    </a:lnTo>
                    <a:lnTo>
                      <a:pt x="4857" y="981"/>
                    </a:lnTo>
                    <a:lnTo>
                      <a:pt x="4859" y="998"/>
                    </a:lnTo>
                    <a:lnTo>
                      <a:pt x="4862" y="1017"/>
                    </a:lnTo>
                    <a:lnTo>
                      <a:pt x="4866" y="1034"/>
                    </a:lnTo>
                    <a:lnTo>
                      <a:pt x="4873" y="1051"/>
                    </a:lnTo>
                    <a:lnTo>
                      <a:pt x="4881" y="1069"/>
                    </a:lnTo>
                    <a:lnTo>
                      <a:pt x="4892" y="1092"/>
                    </a:lnTo>
                    <a:lnTo>
                      <a:pt x="4903" y="1115"/>
                    </a:lnTo>
                    <a:lnTo>
                      <a:pt x="4912" y="1138"/>
                    </a:lnTo>
                    <a:lnTo>
                      <a:pt x="4919" y="1161"/>
                    </a:lnTo>
                    <a:lnTo>
                      <a:pt x="4926" y="1184"/>
                    </a:lnTo>
                    <a:lnTo>
                      <a:pt x="4931" y="1207"/>
                    </a:lnTo>
                    <a:lnTo>
                      <a:pt x="4936" y="1230"/>
                    </a:lnTo>
                    <a:lnTo>
                      <a:pt x="4939" y="1254"/>
                    </a:lnTo>
                    <a:lnTo>
                      <a:pt x="4942" y="1277"/>
                    </a:lnTo>
                    <a:lnTo>
                      <a:pt x="4943" y="1301"/>
                    </a:lnTo>
                    <a:lnTo>
                      <a:pt x="4944" y="1324"/>
                    </a:lnTo>
                    <a:lnTo>
                      <a:pt x="4943" y="1348"/>
                    </a:lnTo>
                    <a:lnTo>
                      <a:pt x="4942" y="1371"/>
                    </a:lnTo>
                    <a:lnTo>
                      <a:pt x="4940" y="1396"/>
                    </a:lnTo>
                    <a:lnTo>
                      <a:pt x="4938" y="1420"/>
                    </a:lnTo>
                    <a:lnTo>
                      <a:pt x="4935" y="1443"/>
                    </a:lnTo>
                    <a:lnTo>
                      <a:pt x="4931" y="1467"/>
                    </a:lnTo>
                    <a:lnTo>
                      <a:pt x="4926" y="1491"/>
                    </a:lnTo>
                    <a:lnTo>
                      <a:pt x="4922" y="1515"/>
                    </a:lnTo>
                    <a:lnTo>
                      <a:pt x="4917" y="1540"/>
                    </a:lnTo>
                    <a:lnTo>
                      <a:pt x="4910" y="1564"/>
                    </a:lnTo>
                    <a:lnTo>
                      <a:pt x="4904" y="1587"/>
                    </a:lnTo>
                    <a:lnTo>
                      <a:pt x="4897" y="1611"/>
                    </a:lnTo>
                    <a:lnTo>
                      <a:pt x="4891" y="1635"/>
                    </a:lnTo>
                    <a:lnTo>
                      <a:pt x="4885" y="1659"/>
                    </a:lnTo>
                    <a:lnTo>
                      <a:pt x="4878" y="1682"/>
                    </a:lnTo>
                    <a:lnTo>
                      <a:pt x="4870" y="1707"/>
                    </a:lnTo>
                    <a:lnTo>
                      <a:pt x="4862" y="1731"/>
                    </a:lnTo>
                    <a:lnTo>
                      <a:pt x="4856" y="1754"/>
                    </a:lnTo>
                    <a:lnTo>
                      <a:pt x="4848" y="1778"/>
                    </a:lnTo>
                    <a:lnTo>
                      <a:pt x="4840" y="1802"/>
                    </a:lnTo>
                    <a:lnTo>
                      <a:pt x="4834" y="1825"/>
                    </a:lnTo>
                    <a:lnTo>
                      <a:pt x="4831" y="1836"/>
                    </a:lnTo>
                    <a:lnTo>
                      <a:pt x="4830" y="1846"/>
                    </a:lnTo>
                    <a:lnTo>
                      <a:pt x="4830" y="1856"/>
                    </a:lnTo>
                    <a:lnTo>
                      <a:pt x="4830" y="1868"/>
                    </a:lnTo>
                    <a:lnTo>
                      <a:pt x="4830" y="1878"/>
                    </a:lnTo>
                    <a:lnTo>
                      <a:pt x="4830" y="1889"/>
                    </a:lnTo>
                    <a:lnTo>
                      <a:pt x="4830" y="1900"/>
                    </a:lnTo>
                    <a:lnTo>
                      <a:pt x="4829" y="1911"/>
                    </a:lnTo>
                    <a:lnTo>
                      <a:pt x="4822" y="1943"/>
                    </a:lnTo>
                    <a:lnTo>
                      <a:pt x="4815" y="1975"/>
                    </a:lnTo>
                    <a:lnTo>
                      <a:pt x="4805" y="2007"/>
                    </a:lnTo>
                    <a:lnTo>
                      <a:pt x="4795" y="2038"/>
                    </a:lnTo>
                    <a:lnTo>
                      <a:pt x="4783" y="2068"/>
                    </a:lnTo>
                    <a:lnTo>
                      <a:pt x="4772" y="2098"/>
                    </a:lnTo>
                    <a:lnTo>
                      <a:pt x="4758" y="2128"/>
                    </a:lnTo>
                    <a:lnTo>
                      <a:pt x="4743" y="2157"/>
                    </a:lnTo>
                    <a:lnTo>
                      <a:pt x="4726" y="2185"/>
                    </a:lnTo>
                    <a:lnTo>
                      <a:pt x="4710" y="2213"/>
                    </a:lnTo>
                    <a:lnTo>
                      <a:pt x="4691" y="2241"/>
                    </a:lnTo>
                    <a:lnTo>
                      <a:pt x="4673" y="2268"/>
                    </a:lnTo>
                    <a:lnTo>
                      <a:pt x="4654" y="2294"/>
                    </a:lnTo>
                    <a:lnTo>
                      <a:pt x="4633" y="2321"/>
                    </a:lnTo>
                    <a:lnTo>
                      <a:pt x="4612" y="2347"/>
                    </a:lnTo>
                    <a:lnTo>
                      <a:pt x="4590" y="2372"/>
                    </a:lnTo>
                    <a:lnTo>
                      <a:pt x="4546" y="2421"/>
                    </a:lnTo>
                    <a:lnTo>
                      <a:pt x="4504" y="2469"/>
                    </a:lnTo>
                    <a:lnTo>
                      <a:pt x="4458" y="2515"/>
                    </a:lnTo>
                    <a:lnTo>
                      <a:pt x="4413" y="2561"/>
                    </a:lnTo>
                    <a:lnTo>
                      <a:pt x="4368" y="2606"/>
                    </a:lnTo>
                    <a:lnTo>
                      <a:pt x="4321" y="2650"/>
                    </a:lnTo>
                    <a:lnTo>
                      <a:pt x="4274" y="2694"/>
                    </a:lnTo>
                    <a:lnTo>
                      <a:pt x="4226" y="2736"/>
                    </a:lnTo>
                    <a:lnTo>
                      <a:pt x="4178" y="2778"/>
                    </a:lnTo>
                    <a:lnTo>
                      <a:pt x="4129" y="2819"/>
                    </a:lnTo>
                    <a:lnTo>
                      <a:pt x="4079" y="2860"/>
                    </a:lnTo>
                    <a:lnTo>
                      <a:pt x="4027" y="2900"/>
                    </a:lnTo>
                    <a:lnTo>
                      <a:pt x="3975" y="2940"/>
                    </a:lnTo>
                    <a:lnTo>
                      <a:pt x="3922" y="2981"/>
                    </a:lnTo>
                    <a:lnTo>
                      <a:pt x="3869" y="3020"/>
                    </a:lnTo>
                    <a:lnTo>
                      <a:pt x="3813" y="3059"/>
                    </a:lnTo>
                    <a:lnTo>
                      <a:pt x="3801" y="3066"/>
                    </a:lnTo>
                    <a:lnTo>
                      <a:pt x="3790" y="3073"/>
                    </a:lnTo>
                    <a:lnTo>
                      <a:pt x="3778" y="3080"/>
                    </a:lnTo>
                    <a:lnTo>
                      <a:pt x="3765" y="3084"/>
                    </a:lnTo>
                    <a:lnTo>
                      <a:pt x="3752" y="3089"/>
                    </a:lnTo>
                    <a:lnTo>
                      <a:pt x="3738" y="3092"/>
                    </a:lnTo>
                    <a:lnTo>
                      <a:pt x="3724" y="3093"/>
                    </a:lnTo>
                    <a:lnTo>
                      <a:pt x="3708" y="3095"/>
                    </a:lnTo>
                    <a:lnTo>
                      <a:pt x="3702" y="3096"/>
                    </a:lnTo>
                    <a:lnTo>
                      <a:pt x="3695" y="3098"/>
                    </a:lnTo>
                    <a:lnTo>
                      <a:pt x="3689" y="3102"/>
                    </a:lnTo>
                    <a:lnTo>
                      <a:pt x="3682" y="3106"/>
                    </a:lnTo>
                    <a:lnTo>
                      <a:pt x="3676" y="3110"/>
                    </a:lnTo>
                    <a:lnTo>
                      <a:pt x="3668" y="3114"/>
                    </a:lnTo>
                    <a:lnTo>
                      <a:pt x="3661" y="3117"/>
                    </a:lnTo>
                    <a:lnTo>
                      <a:pt x="3654" y="3119"/>
                    </a:lnTo>
                    <a:lnTo>
                      <a:pt x="3607" y="3126"/>
                    </a:lnTo>
                    <a:lnTo>
                      <a:pt x="3560" y="3132"/>
                    </a:lnTo>
                    <a:lnTo>
                      <a:pt x="3514" y="3138"/>
                    </a:lnTo>
                    <a:lnTo>
                      <a:pt x="3467" y="3143"/>
                    </a:lnTo>
                    <a:lnTo>
                      <a:pt x="3420" y="3149"/>
                    </a:lnTo>
                    <a:lnTo>
                      <a:pt x="3374" y="3153"/>
                    </a:lnTo>
                    <a:lnTo>
                      <a:pt x="3327" y="3157"/>
                    </a:lnTo>
                    <a:lnTo>
                      <a:pt x="3281" y="3161"/>
                    </a:lnTo>
                    <a:lnTo>
                      <a:pt x="3234" y="3165"/>
                    </a:lnTo>
                    <a:lnTo>
                      <a:pt x="3189" y="3168"/>
                    </a:lnTo>
                    <a:lnTo>
                      <a:pt x="3142" y="3171"/>
                    </a:lnTo>
                    <a:lnTo>
                      <a:pt x="3097" y="3173"/>
                    </a:lnTo>
                    <a:lnTo>
                      <a:pt x="3050" y="3175"/>
                    </a:lnTo>
                    <a:lnTo>
                      <a:pt x="3005" y="3176"/>
                    </a:lnTo>
                    <a:lnTo>
                      <a:pt x="2958" y="3178"/>
                    </a:lnTo>
                    <a:lnTo>
                      <a:pt x="2913" y="3179"/>
                    </a:lnTo>
                    <a:lnTo>
                      <a:pt x="2866" y="3179"/>
                    </a:lnTo>
                    <a:lnTo>
                      <a:pt x="2821" y="3179"/>
                    </a:lnTo>
                    <a:lnTo>
                      <a:pt x="2774" y="3179"/>
                    </a:lnTo>
                    <a:lnTo>
                      <a:pt x="2729" y="3179"/>
                    </a:lnTo>
                    <a:lnTo>
                      <a:pt x="2682" y="3178"/>
                    </a:lnTo>
                    <a:lnTo>
                      <a:pt x="2637" y="3176"/>
                    </a:lnTo>
                    <a:lnTo>
                      <a:pt x="2590" y="3175"/>
                    </a:lnTo>
                    <a:lnTo>
                      <a:pt x="2545" y="3174"/>
                    </a:lnTo>
                    <a:lnTo>
                      <a:pt x="2499" y="3172"/>
                    </a:lnTo>
                    <a:lnTo>
                      <a:pt x="2453" y="3170"/>
                    </a:lnTo>
                    <a:lnTo>
                      <a:pt x="2406" y="3167"/>
                    </a:lnTo>
                    <a:lnTo>
                      <a:pt x="2361" y="3164"/>
                    </a:lnTo>
                    <a:lnTo>
                      <a:pt x="2314" y="3160"/>
                    </a:lnTo>
                    <a:lnTo>
                      <a:pt x="2269" y="3158"/>
                    </a:lnTo>
                    <a:lnTo>
                      <a:pt x="2222" y="3153"/>
                    </a:lnTo>
                    <a:lnTo>
                      <a:pt x="2175" y="3150"/>
                    </a:lnTo>
                    <a:lnTo>
                      <a:pt x="2168" y="3148"/>
                    </a:lnTo>
                    <a:lnTo>
                      <a:pt x="2158" y="3142"/>
                    </a:lnTo>
                    <a:lnTo>
                      <a:pt x="2148" y="3134"/>
                    </a:lnTo>
                    <a:lnTo>
                      <a:pt x="2139" y="3125"/>
                    </a:lnTo>
                    <a:lnTo>
                      <a:pt x="2129" y="3117"/>
                    </a:lnTo>
                    <a:lnTo>
                      <a:pt x="2118" y="3108"/>
                    </a:lnTo>
                    <a:lnTo>
                      <a:pt x="2108" y="3103"/>
                    </a:lnTo>
                    <a:lnTo>
                      <a:pt x="2098" y="3099"/>
                    </a:lnTo>
                    <a:lnTo>
                      <a:pt x="2065" y="3095"/>
                    </a:lnTo>
                    <a:lnTo>
                      <a:pt x="2033" y="3089"/>
                    </a:lnTo>
                    <a:lnTo>
                      <a:pt x="2000" y="3082"/>
                    </a:lnTo>
                    <a:lnTo>
                      <a:pt x="1969" y="3074"/>
                    </a:lnTo>
                    <a:lnTo>
                      <a:pt x="1937" y="3067"/>
                    </a:lnTo>
                    <a:lnTo>
                      <a:pt x="1906" y="3058"/>
                    </a:lnTo>
                    <a:lnTo>
                      <a:pt x="1875" y="3050"/>
                    </a:lnTo>
                    <a:lnTo>
                      <a:pt x="1845" y="3041"/>
                    </a:lnTo>
                    <a:lnTo>
                      <a:pt x="1814" y="3032"/>
                    </a:lnTo>
                    <a:lnTo>
                      <a:pt x="1783" y="3024"/>
                    </a:lnTo>
                    <a:lnTo>
                      <a:pt x="1752" y="3017"/>
                    </a:lnTo>
                    <a:lnTo>
                      <a:pt x="1721" y="3011"/>
                    </a:lnTo>
                    <a:lnTo>
                      <a:pt x="1688" y="3006"/>
                    </a:lnTo>
                    <a:lnTo>
                      <a:pt x="1657" y="3001"/>
                    </a:lnTo>
                    <a:lnTo>
                      <a:pt x="1625" y="2998"/>
                    </a:lnTo>
                    <a:lnTo>
                      <a:pt x="1592" y="2997"/>
                    </a:lnTo>
                    <a:lnTo>
                      <a:pt x="1557" y="2996"/>
                    </a:lnTo>
                    <a:lnTo>
                      <a:pt x="1522" y="2994"/>
                    </a:lnTo>
                    <a:lnTo>
                      <a:pt x="1487" y="2993"/>
                    </a:lnTo>
                    <a:lnTo>
                      <a:pt x="1452" y="2992"/>
                    </a:lnTo>
                    <a:lnTo>
                      <a:pt x="1417" y="2991"/>
                    </a:lnTo>
                    <a:lnTo>
                      <a:pt x="1382" y="2991"/>
                    </a:lnTo>
                    <a:lnTo>
                      <a:pt x="1347" y="2990"/>
                    </a:lnTo>
                    <a:lnTo>
                      <a:pt x="1312" y="2989"/>
                    </a:lnTo>
                    <a:lnTo>
                      <a:pt x="1277" y="2989"/>
                    </a:lnTo>
                    <a:lnTo>
                      <a:pt x="1242" y="2989"/>
                    </a:lnTo>
                    <a:lnTo>
                      <a:pt x="1208" y="2990"/>
                    </a:lnTo>
                    <a:lnTo>
                      <a:pt x="1173" y="2991"/>
                    </a:lnTo>
                    <a:lnTo>
                      <a:pt x="1138" y="2993"/>
                    </a:lnTo>
                    <a:lnTo>
                      <a:pt x="1103" y="2997"/>
                    </a:lnTo>
                    <a:lnTo>
                      <a:pt x="1068" y="3000"/>
                    </a:lnTo>
                    <a:lnTo>
                      <a:pt x="1033" y="3005"/>
                    </a:lnTo>
                    <a:lnTo>
                      <a:pt x="1013" y="3008"/>
                    </a:lnTo>
                    <a:lnTo>
                      <a:pt x="994" y="3012"/>
                    </a:lnTo>
                    <a:lnTo>
                      <a:pt x="974" y="3015"/>
                    </a:lnTo>
                    <a:lnTo>
                      <a:pt x="955" y="3020"/>
                    </a:lnTo>
                    <a:lnTo>
                      <a:pt x="937" y="3026"/>
                    </a:lnTo>
                    <a:lnTo>
                      <a:pt x="917" y="3031"/>
                    </a:lnTo>
                    <a:lnTo>
                      <a:pt x="899" y="3038"/>
                    </a:lnTo>
                    <a:lnTo>
                      <a:pt x="881" y="3045"/>
                    </a:lnTo>
                    <a:lnTo>
                      <a:pt x="863" y="3053"/>
                    </a:lnTo>
                    <a:lnTo>
                      <a:pt x="845" y="3061"/>
                    </a:lnTo>
                    <a:lnTo>
                      <a:pt x="828" y="3072"/>
                    </a:lnTo>
                    <a:lnTo>
                      <a:pt x="811" y="3081"/>
                    </a:lnTo>
                    <a:lnTo>
                      <a:pt x="795" y="3092"/>
                    </a:lnTo>
                    <a:lnTo>
                      <a:pt x="780" y="3104"/>
                    </a:lnTo>
                    <a:lnTo>
                      <a:pt x="764" y="3117"/>
                    </a:lnTo>
                    <a:lnTo>
                      <a:pt x="750" y="3130"/>
                    </a:lnTo>
                    <a:lnTo>
                      <a:pt x="715" y="3153"/>
                    </a:lnTo>
                    <a:lnTo>
                      <a:pt x="680" y="3163"/>
                    </a:lnTo>
                    <a:lnTo>
                      <a:pt x="645" y="3159"/>
                    </a:lnTo>
                    <a:lnTo>
                      <a:pt x="610" y="3146"/>
                    </a:lnTo>
                    <a:lnTo>
                      <a:pt x="577" y="3125"/>
                    </a:lnTo>
                    <a:lnTo>
                      <a:pt x="543" y="3096"/>
                    </a:lnTo>
                    <a:lnTo>
                      <a:pt x="509" y="3060"/>
                    </a:lnTo>
                    <a:lnTo>
                      <a:pt x="475" y="3020"/>
                    </a:lnTo>
                    <a:lnTo>
                      <a:pt x="443" y="2977"/>
                    </a:lnTo>
                    <a:lnTo>
                      <a:pt x="411" y="2931"/>
                    </a:lnTo>
                    <a:lnTo>
                      <a:pt x="378" y="2886"/>
                    </a:lnTo>
                    <a:lnTo>
                      <a:pt x="347" y="2841"/>
                    </a:lnTo>
                    <a:lnTo>
                      <a:pt x="316" y="2799"/>
                    </a:lnTo>
                    <a:lnTo>
                      <a:pt x="286" y="2761"/>
                    </a:lnTo>
                    <a:lnTo>
                      <a:pt x="257" y="2727"/>
                    </a:lnTo>
                    <a:lnTo>
                      <a:pt x="227" y="2701"/>
                    </a:lnTo>
                    <a:lnTo>
                      <a:pt x="206" y="2683"/>
                    </a:lnTo>
                    <a:lnTo>
                      <a:pt x="188" y="2665"/>
                    </a:lnTo>
                    <a:lnTo>
                      <a:pt x="172" y="2647"/>
                    </a:lnTo>
                    <a:lnTo>
                      <a:pt x="158" y="2628"/>
                    </a:lnTo>
                    <a:lnTo>
                      <a:pt x="148" y="2609"/>
                    </a:lnTo>
                    <a:lnTo>
                      <a:pt x="137" y="2589"/>
                    </a:lnTo>
                    <a:lnTo>
                      <a:pt x="128" y="2569"/>
                    </a:lnTo>
                    <a:lnTo>
                      <a:pt x="120" y="2550"/>
                    </a:lnTo>
                    <a:lnTo>
                      <a:pt x="113" y="2529"/>
                    </a:lnTo>
                    <a:lnTo>
                      <a:pt x="105" y="2508"/>
                    </a:lnTo>
                    <a:lnTo>
                      <a:pt x="96" y="2488"/>
                    </a:lnTo>
                    <a:lnTo>
                      <a:pt x="87" y="2467"/>
                    </a:lnTo>
                    <a:lnTo>
                      <a:pt x="76" y="2445"/>
                    </a:lnTo>
                    <a:lnTo>
                      <a:pt x="63" y="2422"/>
                    </a:lnTo>
                    <a:lnTo>
                      <a:pt x="49" y="2400"/>
                    </a:lnTo>
                    <a:lnTo>
                      <a:pt x="32" y="2377"/>
                    </a:lnTo>
                    <a:lnTo>
                      <a:pt x="18" y="2356"/>
                    </a:lnTo>
                    <a:lnTo>
                      <a:pt x="9" y="2333"/>
                    </a:lnTo>
                    <a:lnTo>
                      <a:pt x="3" y="2309"/>
                    </a:lnTo>
                    <a:lnTo>
                      <a:pt x="0" y="2284"/>
                    </a:lnTo>
                    <a:lnTo>
                      <a:pt x="0" y="2257"/>
                    </a:lnTo>
                    <a:lnTo>
                      <a:pt x="1" y="2230"/>
                    </a:lnTo>
                    <a:lnTo>
                      <a:pt x="5" y="2202"/>
                    </a:lnTo>
                    <a:lnTo>
                      <a:pt x="10" y="2173"/>
                    </a:lnTo>
                    <a:lnTo>
                      <a:pt x="16" y="2146"/>
                    </a:lnTo>
                    <a:lnTo>
                      <a:pt x="22" y="2117"/>
                    </a:lnTo>
                    <a:lnTo>
                      <a:pt x="28" y="2089"/>
                    </a:lnTo>
                    <a:lnTo>
                      <a:pt x="35" y="2061"/>
                    </a:lnTo>
                    <a:lnTo>
                      <a:pt x="40" y="2034"/>
                    </a:lnTo>
                    <a:lnTo>
                      <a:pt x="45" y="2007"/>
                    </a:lnTo>
                    <a:lnTo>
                      <a:pt x="48" y="1983"/>
                    </a:lnTo>
                    <a:lnTo>
                      <a:pt x="48" y="1959"/>
                    </a:lnTo>
                    <a:lnTo>
                      <a:pt x="49" y="1958"/>
                    </a:lnTo>
                    <a:lnTo>
                      <a:pt x="52" y="1947"/>
                    </a:lnTo>
                    <a:lnTo>
                      <a:pt x="54" y="1932"/>
                    </a:lnTo>
                    <a:lnTo>
                      <a:pt x="60" y="1913"/>
                    </a:lnTo>
                    <a:lnTo>
                      <a:pt x="63" y="1893"/>
                    </a:lnTo>
                    <a:lnTo>
                      <a:pt x="67" y="1875"/>
                    </a:lnTo>
                    <a:lnTo>
                      <a:pt x="71" y="1861"/>
                    </a:lnTo>
                    <a:lnTo>
                      <a:pt x="73" y="1853"/>
                    </a:lnTo>
                    <a:lnTo>
                      <a:pt x="79" y="1826"/>
                    </a:lnTo>
                    <a:lnTo>
                      <a:pt x="85" y="1801"/>
                    </a:lnTo>
                    <a:lnTo>
                      <a:pt x="91" y="1777"/>
                    </a:lnTo>
                    <a:lnTo>
                      <a:pt x="96" y="1754"/>
                    </a:lnTo>
                    <a:lnTo>
                      <a:pt x="102" y="1733"/>
                    </a:lnTo>
                    <a:lnTo>
                      <a:pt x="108" y="1711"/>
                    </a:lnTo>
                    <a:lnTo>
                      <a:pt x="113" y="1692"/>
                    </a:lnTo>
                    <a:lnTo>
                      <a:pt x="119" y="1671"/>
                    </a:lnTo>
                    <a:lnTo>
                      <a:pt x="124" y="1650"/>
                    </a:lnTo>
                    <a:lnTo>
                      <a:pt x="131" y="1631"/>
                    </a:lnTo>
                    <a:lnTo>
                      <a:pt x="137" y="1609"/>
                    </a:lnTo>
                    <a:lnTo>
                      <a:pt x="145" y="1588"/>
                    </a:lnTo>
                    <a:lnTo>
                      <a:pt x="153" y="1565"/>
                    </a:lnTo>
                    <a:lnTo>
                      <a:pt x="161" y="1541"/>
                    </a:lnTo>
                    <a:lnTo>
                      <a:pt x="170" y="1515"/>
                    </a:lnTo>
                    <a:lnTo>
                      <a:pt x="180" y="1489"/>
                    </a:lnTo>
                    <a:lnTo>
                      <a:pt x="185" y="1477"/>
                    </a:lnTo>
                    <a:lnTo>
                      <a:pt x="190" y="1462"/>
                    </a:lnTo>
                    <a:lnTo>
                      <a:pt x="197" y="1447"/>
                    </a:lnTo>
                    <a:lnTo>
                      <a:pt x="205" y="1431"/>
                    </a:lnTo>
                    <a:lnTo>
                      <a:pt x="211" y="1414"/>
                    </a:lnTo>
                    <a:lnTo>
                      <a:pt x="219" y="1399"/>
                    </a:lnTo>
                    <a:lnTo>
                      <a:pt x="225" y="1385"/>
                    </a:lnTo>
                    <a:lnTo>
                      <a:pt x="232" y="1374"/>
                    </a:lnTo>
                    <a:lnTo>
                      <a:pt x="285" y="1316"/>
                    </a:lnTo>
                    <a:close/>
                  </a:path>
                </a:pathLst>
              </a:custGeom>
              <a:solidFill>
                <a:srgbClr val="FFD9D9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24"/>
              <p:cNvSpPr>
                <a:spLocks/>
              </p:cNvSpPr>
              <p:nvPr/>
            </p:nvSpPr>
            <p:spPr bwMode="auto">
              <a:xfrm>
                <a:off x="2487" y="1708"/>
                <a:ext cx="45" cy="35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0"/>
                  </a:cxn>
                  <a:cxn ang="0">
                    <a:pos x="71" y="13"/>
                  </a:cxn>
                  <a:cxn ang="0">
                    <a:pos x="62" y="20"/>
                  </a:cxn>
                  <a:cxn ang="0">
                    <a:pos x="53" y="27"/>
                  </a:cxn>
                  <a:cxn ang="0">
                    <a:pos x="43" y="32"/>
                  </a:cxn>
                  <a:cxn ang="0">
                    <a:pos x="33" y="38"/>
                  </a:cxn>
                  <a:cxn ang="0">
                    <a:pos x="21" y="44"/>
                  </a:cxn>
                  <a:cxn ang="0">
                    <a:pos x="10" y="53"/>
                  </a:cxn>
                  <a:cxn ang="0">
                    <a:pos x="0" y="66"/>
                  </a:cxn>
                  <a:cxn ang="0">
                    <a:pos x="8" y="70"/>
                  </a:cxn>
                  <a:cxn ang="0">
                    <a:pos x="18" y="60"/>
                  </a:cxn>
                  <a:cxn ang="0">
                    <a:pos x="29" y="51"/>
                  </a:cxn>
                  <a:cxn ang="0">
                    <a:pos x="38" y="45"/>
                  </a:cxn>
                  <a:cxn ang="0">
                    <a:pos x="48" y="39"/>
                  </a:cxn>
                  <a:cxn ang="0">
                    <a:pos x="58" y="34"/>
                  </a:cxn>
                  <a:cxn ang="0">
                    <a:pos x="70" y="27"/>
                  </a:cxn>
                  <a:cxn ang="0">
                    <a:pos x="79" y="17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79" y="0"/>
                  </a:cxn>
                </a:cxnLst>
                <a:rect l="0" t="0" r="r" b="b"/>
                <a:pathLst>
                  <a:path w="90" h="70">
                    <a:moveTo>
                      <a:pt x="79" y="0"/>
                    </a:moveTo>
                    <a:lnTo>
                      <a:pt x="79" y="0"/>
                    </a:lnTo>
                    <a:lnTo>
                      <a:pt x="71" y="13"/>
                    </a:lnTo>
                    <a:lnTo>
                      <a:pt x="62" y="20"/>
                    </a:lnTo>
                    <a:lnTo>
                      <a:pt x="53" y="27"/>
                    </a:lnTo>
                    <a:lnTo>
                      <a:pt x="43" y="32"/>
                    </a:lnTo>
                    <a:lnTo>
                      <a:pt x="33" y="38"/>
                    </a:lnTo>
                    <a:lnTo>
                      <a:pt x="21" y="44"/>
                    </a:lnTo>
                    <a:lnTo>
                      <a:pt x="10" y="53"/>
                    </a:lnTo>
                    <a:lnTo>
                      <a:pt x="0" y="66"/>
                    </a:lnTo>
                    <a:lnTo>
                      <a:pt x="8" y="70"/>
                    </a:lnTo>
                    <a:lnTo>
                      <a:pt x="18" y="60"/>
                    </a:lnTo>
                    <a:lnTo>
                      <a:pt x="29" y="51"/>
                    </a:lnTo>
                    <a:lnTo>
                      <a:pt x="38" y="45"/>
                    </a:lnTo>
                    <a:lnTo>
                      <a:pt x="48" y="39"/>
                    </a:lnTo>
                    <a:lnTo>
                      <a:pt x="58" y="34"/>
                    </a:lnTo>
                    <a:lnTo>
                      <a:pt x="70" y="27"/>
                    </a:lnTo>
                    <a:lnTo>
                      <a:pt x="79" y="17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Freeform 25"/>
              <p:cNvSpPr>
                <a:spLocks/>
              </p:cNvSpPr>
              <p:nvPr/>
            </p:nvSpPr>
            <p:spPr bwMode="auto">
              <a:xfrm>
                <a:off x="2527" y="1651"/>
                <a:ext cx="84" cy="59"/>
              </a:xfrm>
              <a:custGeom>
                <a:avLst/>
                <a:gdLst/>
                <a:ahLst/>
                <a:cxnLst>
                  <a:cxn ang="0">
                    <a:pos x="163" y="0"/>
                  </a:cxn>
                  <a:cxn ang="0">
                    <a:pos x="163" y="0"/>
                  </a:cxn>
                  <a:cxn ang="0">
                    <a:pos x="140" y="13"/>
                  </a:cxn>
                  <a:cxn ang="0">
                    <a:pos x="118" y="24"/>
                  </a:cxn>
                  <a:cxn ang="0">
                    <a:pos x="95" y="36"/>
                  </a:cxn>
                  <a:cxn ang="0">
                    <a:pos x="73" y="49"/>
                  </a:cxn>
                  <a:cxn ang="0">
                    <a:pos x="52" y="61"/>
                  </a:cxn>
                  <a:cxn ang="0">
                    <a:pos x="31" y="76"/>
                  </a:cxn>
                  <a:cxn ang="0">
                    <a:pos x="16" y="95"/>
                  </a:cxn>
                  <a:cxn ang="0">
                    <a:pos x="0" y="114"/>
                  </a:cxn>
                  <a:cxn ang="0">
                    <a:pos x="11" y="119"/>
                  </a:cxn>
                  <a:cxn ang="0">
                    <a:pos x="23" y="99"/>
                  </a:cxn>
                  <a:cxn ang="0">
                    <a:pos x="39" y="83"/>
                  </a:cxn>
                  <a:cxn ang="0">
                    <a:pos x="57" y="68"/>
                  </a:cxn>
                  <a:cxn ang="0">
                    <a:pos x="78" y="55"/>
                  </a:cxn>
                  <a:cxn ang="0">
                    <a:pos x="100" y="43"/>
                  </a:cxn>
                  <a:cxn ang="0">
                    <a:pos x="123" y="31"/>
                  </a:cxn>
                  <a:cxn ang="0">
                    <a:pos x="145" y="20"/>
                  </a:cxn>
                  <a:cxn ang="0">
                    <a:pos x="169" y="7"/>
                  </a:cxn>
                  <a:cxn ang="0">
                    <a:pos x="169" y="7"/>
                  </a:cxn>
                  <a:cxn ang="0">
                    <a:pos x="163" y="0"/>
                  </a:cxn>
                </a:cxnLst>
                <a:rect l="0" t="0" r="r" b="b"/>
                <a:pathLst>
                  <a:path w="169" h="119">
                    <a:moveTo>
                      <a:pt x="163" y="0"/>
                    </a:moveTo>
                    <a:lnTo>
                      <a:pt x="163" y="0"/>
                    </a:lnTo>
                    <a:lnTo>
                      <a:pt x="140" y="13"/>
                    </a:lnTo>
                    <a:lnTo>
                      <a:pt x="118" y="24"/>
                    </a:lnTo>
                    <a:lnTo>
                      <a:pt x="95" y="36"/>
                    </a:lnTo>
                    <a:lnTo>
                      <a:pt x="73" y="49"/>
                    </a:lnTo>
                    <a:lnTo>
                      <a:pt x="52" y="61"/>
                    </a:lnTo>
                    <a:lnTo>
                      <a:pt x="31" y="76"/>
                    </a:lnTo>
                    <a:lnTo>
                      <a:pt x="16" y="95"/>
                    </a:lnTo>
                    <a:lnTo>
                      <a:pt x="0" y="114"/>
                    </a:lnTo>
                    <a:lnTo>
                      <a:pt x="11" y="119"/>
                    </a:lnTo>
                    <a:lnTo>
                      <a:pt x="23" y="99"/>
                    </a:lnTo>
                    <a:lnTo>
                      <a:pt x="39" y="83"/>
                    </a:lnTo>
                    <a:lnTo>
                      <a:pt x="57" y="68"/>
                    </a:lnTo>
                    <a:lnTo>
                      <a:pt x="78" y="55"/>
                    </a:lnTo>
                    <a:lnTo>
                      <a:pt x="100" y="43"/>
                    </a:lnTo>
                    <a:lnTo>
                      <a:pt x="123" y="31"/>
                    </a:lnTo>
                    <a:lnTo>
                      <a:pt x="145" y="20"/>
                    </a:lnTo>
                    <a:lnTo>
                      <a:pt x="169" y="7"/>
                    </a:lnTo>
                    <a:lnTo>
                      <a:pt x="169" y="7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Freeform 26"/>
              <p:cNvSpPr>
                <a:spLocks/>
              </p:cNvSpPr>
              <p:nvPr/>
            </p:nvSpPr>
            <p:spPr bwMode="auto">
              <a:xfrm>
                <a:off x="2608" y="1621"/>
                <a:ext cx="124" cy="33"/>
              </a:xfrm>
              <a:custGeom>
                <a:avLst/>
                <a:gdLst/>
                <a:ahLst/>
                <a:cxnLst>
                  <a:cxn ang="0">
                    <a:pos x="248" y="11"/>
                  </a:cxn>
                  <a:cxn ang="0">
                    <a:pos x="248" y="11"/>
                  </a:cxn>
                  <a:cxn ang="0">
                    <a:pos x="232" y="6"/>
                  </a:cxn>
                  <a:cxn ang="0">
                    <a:pos x="217" y="4"/>
                  </a:cxn>
                  <a:cxn ang="0">
                    <a:pos x="199" y="2"/>
                  </a:cxn>
                  <a:cxn ang="0">
                    <a:pos x="183" y="0"/>
                  </a:cxn>
                  <a:cxn ang="0">
                    <a:pos x="168" y="2"/>
                  </a:cxn>
                  <a:cxn ang="0">
                    <a:pos x="152" y="3"/>
                  </a:cxn>
                  <a:cxn ang="0">
                    <a:pos x="135" y="5"/>
                  </a:cxn>
                  <a:cxn ang="0">
                    <a:pos x="120" y="9"/>
                  </a:cxn>
                  <a:cxn ang="0">
                    <a:pos x="104" y="13"/>
                  </a:cxn>
                  <a:cxn ang="0">
                    <a:pos x="89" y="18"/>
                  </a:cxn>
                  <a:cxn ang="0">
                    <a:pos x="73" y="22"/>
                  </a:cxn>
                  <a:cxn ang="0">
                    <a:pos x="57" y="29"/>
                  </a:cxn>
                  <a:cxn ang="0">
                    <a:pos x="43" y="36"/>
                  </a:cxn>
                  <a:cxn ang="0">
                    <a:pos x="29" y="43"/>
                  </a:cxn>
                  <a:cxn ang="0">
                    <a:pos x="15" y="51"/>
                  </a:cxn>
                  <a:cxn ang="0">
                    <a:pos x="0" y="59"/>
                  </a:cxn>
                  <a:cxn ang="0">
                    <a:pos x="6" y="66"/>
                  </a:cxn>
                  <a:cxn ang="0">
                    <a:pos x="20" y="58"/>
                  </a:cxn>
                  <a:cxn ang="0">
                    <a:pos x="34" y="52"/>
                  </a:cxn>
                  <a:cxn ang="0">
                    <a:pos x="48" y="45"/>
                  </a:cxn>
                  <a:cxn ang="0">
                    <a:pos x="63" y="38"/>
                  </a:cxn>
                  <a:cxn ang="0">
                    <a:pos x="78" y="32"/>
                  </a:cxn>
                  <a:cxn ang="0">
                    <a:pos x="91" y="27"/>
                  </a:cxn>
                  <a:cxn ang="0">
                    <a:pos x="107" y="22"/>
                  </a:cxn>
                  <a:cxn ang="0">
                    <a:pos x="122" y="18"/>
                  </a:cxn>
                  <a:cxn ang="0">
                    <a:pos x="138" y="14"/>
                  </a:cxn>
                  <a:cxn ang="0">
                    <a:pos x="152" y="12"/>
                  </a:cxn>
                  <a:cxn ang="0">
                    <a:pos x="168" y="11"/>
                  </a:cxn>
                  <a:cxn ang="0">
                    <a:pos x="183" y="10"/>
                  </a:cxn>
                  <a:cxn ang="0">
                    <a:pos x="199" y="11"/>
                  </a:cxn>
                  <a:cxn ang="0">
                    <a:pos x="214" y="13"/>
                  </a:cxn>
                  <a:cxn ang="0">
                    <a:pos x="230" y="15"/>
                  </a:cxn>
                  <a:cxn ang="0">
                    <a:pos x="245" y="20"/>
                  </a:cxn>
                  <a:cxn ang="0">
                    <a:pos x="245" y="20"/>
                  </a:cxn>
                  <a:cxn ang="0">
                    <a:pos x="248" y="11"/>
                  </a:cxn>
                </a:cxnLst>
                <a:rect l="0" t="0" r="r" b="b"/>
                <a:pathLst>
                  <a:path w="248" h="66">
                    <a:moveTo>
                      <a:pt x="248" y="11"/>
                    </a:moveTo>
                    <a:lnTo>
                      <a:pt x="248" y="11"/>
                    </a:lnTo>
                    <a:lnTo>
                      <a:pt x="232" y="6"/>
                    </a:lnTo>
                    <a:lnTo>
                      <a:pt x="217" y="4"/>
                    </a:lnTo>
                    <a:lnTo>
                      <a:pt x="199" y="2"/>
                    </a:lnTo>
                    <a:lnTo>
                      <a:pt x="183" y="0"/>
                    </a:lnTo>
                    <a:lnTo>
                      <a:pt x="168" y="2"/>
                    </a:lnTo>
                    <a:lnTo>
                      <a:pt x="152" y="3"/>
                    </a:lnTo>
                    <a:lnTo>
                      <a:pt x="135" y="5"/>
                    </a:lnTo>
                    <a:lnTo>
                      <a:pt x="120" y="9"/>
                    </a:lnTo>
                    <a:lnTo>
                      <a:pt x="104" y="13"/>
                    </a:lnTo>
                    <a:lnTo>
                      <a:pt x="89" y="18"/>
                    </a:lnTo>
                    <a:lnTo>
                      <a:pt x="73" y="22"/>
                    </a:lnTo>
                    <a:lnTo>
                      <a:pt x="57" y="29"/>
                    </a:lnTo>
                    <a:lnTo>
                      <a:pt x="43" y="36"/>
                    </a:lnTo>
                    <a:lnTo>
                      <a:pt x="29" y="43"/>
                    </a:lnTo>
                    <a:lnTo>
                      <a:pt x="15" y="51"/>
                    </a:lnTo>
                    <a:lnTo>
                      <a:pt x="0" y="59"/>
                    </a:lnTo>
                    <a:lnTo>
                      <a:pt x="6" y="66"/>
                    </a:lnTo>
                    <a:lnTo>
                      <a:pt x="20" y="58"/>
                    </a:lnTo>
                    <a:lnTo>
                      <a:pt x="34" y="52"/>
                    </a:lnTo>
                    <a:lnTo>
                      <a:pt x="48" y="45"/>
                    </a:lnTo>
                    <a:lnTo>
                      <a:pt x="63" y="38"/>
                    </a:lnTo>
                    <a:lnTo>
                      <a:pt x="78" y="32"/>
                    </a:lnTo>
                    <a:lnTo>
                      <a:pt x="91" y="27"/>
                    </a:lnTo>
                    <a:lnTo>
                      <a:pt x="107" y="22"/>
                    </a:lnTo>
                    <a:lnTo>
                      <a:pt x="122" y="18"/>
                    </a:lnTo>
                    <a:lnTo>
                      <a:pt x="138" y="14"/>
                    </a:lnTo>
                    <a:lnTo>
                      <a:pt x="152" y="12"/>
                    </a:lnTo>
                    <a:lnTo>
                      <a:pt x="168" y="11"/>
                    </a:lnTo>
                    <a:lnTo>
                      <a:pt x="183" y="10"/>
                    </a:lnTo>
                    <a:lnTo>
                      <a:pt x="199" y="11"/>
                    </a:lnTo>
                    <a:lnTo>
                      <a:pt x="214" y="13"/>
                    </a:lnTo>
                    <a:lnTo>
                      <a:pt x="230" y="15"/>
                    </a:lnTo>
                    <a:lnTo>
                      <a:pt x="245" y="20"/>
                    </a:lnTo>
                    <a:lnTo>
                      <a:pt x="245" y="20"/>
                    </a:lnTo>
                    <a:lnTo>
                      <a:pt x="24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 27"/>
              <p:cNvSpPr>
                <a:spLocks/>
              </p:cNvSpPr>
              <p:nvPr/>
            </p:nvSpPr>
            <p:spPr bwMode="auto">
              <a:xfrm>
                <a:off x="2731" y="1626"/>
                <a:ext cx="99" cy="30"/>
              </a:xfrm>
              <a:custGeom>
                <a:avLst/>
                <a:gdLst/>
                <a:ahLst/>
                <a:cxnLst>
                  <a:cxn ang="0">
                    <a:pos x="199" y="49"/>
                  </a:cxn>
                  <a:cxn ang="0">
                    <a:pos x="199" y="49"/>
                  </a:cxn>
                  <a:cxn ang="0">
                    <a:pos x="182" y="47"/>
                  </a:cxn>
                  <a:cxn ang="0">
                    <a:pos x="157" y="42"/>
                  </a:cxn>
                  <a:cxn ang="0">
                    <a:pos x="129" y="36"/>
                  </a:cxn>
                  <a:cxn ang="0">
                    <a:pos x="99" y="27"/>
                  </a:cxn>
                  <a:cxn ang="0">
                    <a:pos x="69" y="19"/>
                  </a:cxn>
                  <a:cxn ang="0">
                    <a:pos x="42" y="11"/>
                  </a:cxn>
                  <a:cxn ang="0">
                    <a:pos x="18" y="4"/>
                  </a:cxn>
                  <a:cxn ang="0">
                    <a:pos x="3" y="0"/>
                  </a:cxn>
                  <a:cxn ang="0">
                    <a:pos x="0" y="9"/>
                  </a:cxn>
                  <a:cxn ang="0">
                    <a:pos x="16" y="14"/>
                  </a:cxn>
                  <a:cxn ang="0">
                    <a:pos x="39" y="21"/>
                  </a:cxn>
                  <a:cxn ang="0">
                    <a:pos x="66" y="29"/>
                  </a:cxn>
                  <a:cxn ang="0">
                    <a:pos x="96" y="37"/>
                  </a:cxn>
                  <a:cxn ang="0">
                    <a:pos x="126" y="45"/>
                  </a:cxn>
                  <a:cxn ang="0">
                    <a:pos x="154" y="52"/>
                  </a:cxn>
                  <a:cxn ang="0">
                    <a:pos x="179" y="56"/>
                  </a:cxn>
                  <a:cxn ang="0">
                    <a:pos x="199" y="59"/>
                  </a:cxn>
                  <a:cxn ang="0">
                    <a:pos x="199" y="59"/>
                  </a:cxn>
                  <a:cxn ang="0">
                    <a:pos x="199" y="49"/>
                  </a:cxn>
                </a:cxnLst>
                <a:rect l="0" t="0" r="r" b="b"/>
                <a:pathLst>
                  <a:path w="199" h="59">
                    <a:moveTo>
                      <a:pt x="199" y="49"/>
                    </a:moveTo>
                    <a:lnTo>
                      <a:pt x="199" y="49"/>
                    </a:lnTo>
                    <a:lnTo>
                      <a:pt x="182" y="47"/>
                    </a:lnTo>
                    <a:lnTo>
                      <a:pt x="157" y="42"/>
                    </a:lnTo>
                    <a:lnTo>
                      <a:pt x="129" y="36"/>
                    </a:lnTo>
                    <a:lnTo>
                      <a:pt x="99" y="27"/>
                    </a:lnTo>
                    <a:lnTo>
                      <a:pt x="69" y="19"/>
                    </a:lnTo>
                    <a:lnTo>
                      <a:pt x="42" y="11"/>
                    </a:lnTo>
                    <a:lnTo>
                      <a:pt x="18" y="4"/>
                    </a:lnTo>
                    <a:lnTo>
                      <a:pt x="3" y="0"/>
                    </a:lnTo>
                    <a:lnTo>
                      <a:pt x="0" y="9"/>
                    </a:lnTo>
                    <a:lnTo>
                      <a:pt x="16" y="14"/>
                    </a:lnTo>
                    <a:lnTo>
                      <a:pt x="39" y="21"/>
                    </a:lnTo>
                    <a:lnTo>
                      <a:pt x="66" y="29"/>
                    </a:lnTo>
                    <a:lnTo>
                      <a:pt x="96" y="37"/>
                    </a:lnTo>
                    <a:lnTo>
                      <a:pt x="126" y="45"/>
                    </a:lnTo>
                    <a:lnTo>
                      <a:pt x="154" y="52"/>
                    </a:lnTo>
                    <a:lnTo>
                      <a:pt x="179" y="56"/>
                    </a:lnTo>
                    <a:lnTo>
                      <a:pt x="199" y="59"/>
                    </a:lnTo>
                    <a:lnTo>
                      <a:pt x="199" y="59"/>
                    </a:lnTo>
                    <a:lnTo>
                      <a:pt x="199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 28"/>
              <p:cNvSpPr>
                <a:spLocks/>
              </p:cNvSpPr>
              <p:nvPr/>
            </p:nvSpPr>
            <p:spPr bwMode="auto">
              <a:xfrm>
                <a:off x="2830" y="1651"/>
                <a:ext cx="153" cy="11"/>
              </a:xfrm>
              <a:custGeom>
                <a:avLst/>
                <a:gdLst/>
                <a:ahLst/>
                <a:cxnLst>
                  <a:cxn ang="0">
                    <a:pos x="296" y="16"/>
                  </a:cxn>
                  <a:cxn ang="0">
                    <a:pos x="301" y="13"/>
                  </a:cxn>
                  <a:cxn ang="0">
                    <a:pos x="277" y="13"/>
                  </a:cxn>
                  <a:cxn ang="0">
                    <a:pos x="255" y="13"/>
                  </a:cxn>
                  <a:cxn ang="0">
                    <a:pos x="234" y="13"/>
                  </a:cxn>
                  <a:cxn ang="0">
                    <a:pos x="216" y="12"/>
                  </a:cxn>
                  <a:cxn ang="0">
                    <a:pos x="198" y="12"/>
                  </a:cxn>
                  <a:cxn ang="0">
                    <a:pos x="181" y="12"/>
                  </a:cxn>
                  <a:cxn ang="0">
                    <a:pos x="165" y="11"/>
                  </a:cxn>
                  <a:cxn ang="0">
                    <a:pos x="150" y="10"/>
                  </a:cxn>
                  <a:cxn ang="0">
                    <a:pos x="134" y="10"/>
                  </a:cxn>
                  <a:cxn ang="0">
                    <a:pos x="119" y="8"/>
                  </a:cxn>
                  <a:cxn ang="0">
                    <a:pos x="102" y="7"/>
                  </a:cxn>
                  <a:cxn ang="0">
                    <a:pos x="85" y="6"/>
                  </a:cxn>
                  <a:cxn ang="0">
                    <a:pos x="66" y="5"/>
                  </a:cxn>
                  <a:cxn ang="0">
                    <a:pos x="46" y="4"/>
                  </a:cxn>
                  <a:cxn ang="0">
                    <a:pos x="24" y="1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24" y="11"/>
                  </a:cxn>
                  <a:cxn ang="0">
                    <a:pos x="46" y="13"/>
                  </a:cxn>
                  <a:cxn ang="0">
                    <a:pos x="66" y="14"/>
                  </a:cxn>
                  <a:cxn ang="0">
                    <a:pos x="85" y="15"/>
                  </a:cxn>
                  <a:cxn ang="0">
                    <a:pos x="102" y="16"/>
                  </a:cxn>
                  <a:cxn ang="0">
                    <a:pos x="119" y="18"/>
                  </a:cxn>
                  <a:cxn ang="0">
                    <a:pos x="134" y="19"/>
                  </a:cxn>
                  <a:cxn ang="0">
                    <a:pos x="150" y="19"/>
                  </a:cxn>
                  <a:cxn ang="0">
                    <a:pos x="165" y="20"/>
                  </a:cxn>
                  <a:cxn ang="0">
                    <a:pos x="181" y="21"/>
                  </a:cxn>
                  <a:cxn ang="0">
                    <a:pos x="198" y="21"/>
                  </a:cxn>
                  <a:cxn ang="0">
                    <a:pos x="216" y="21"/>
                  </a:cxn>
                  <a:cxn ang="0">
                    <a:pos x="234" y="22"/>
                  </a:cxn>
                  <a:cxn ang="0">
                    <a:pos x="255" y="22"/>
                  </a:cxn>
                  <a:cxn ang="0">
                    <a:pos x="277" y="22"/>
                  </a:cxn>
                  <a:cxn ang="0">
                    <a:pos x="301" y="22"/>
                  </a:cxn>
                  <a:cxn ang="0">
                    <a:pos x="307" y="19"/>
                  </a:cxn>
                  <a:cxn ang="0">
                    <a:pos x="301" y="22"/>
                  </a:cxn>
                  <a:cxn ang="0">
                    <a:pos x="305" y="22"/>
                  </a:cxn>
                  <a:cxn ang="0">
                    <a:pos x="307" y="19"/>
                  </a:cxn>
                  <a:cxn ang="0">
                    <a:pos x="296" y="16"/>
                  </a:cxn>
                </a:cxnLst>
                <a:rect l="0" t="0" r="r" b="b"/>
                <a:pathLst>
                  <a:path w="307" h="22">
                    <a:moveTo>
                      <a:pt x="296" y="16"/>
                    </a:moveTo>
                    <a:lnTo>
                      <a:pt x="301" y="13"/>
                    </a:lnTo>
                    <a:lnTo>
                      <a:pt x="277" y="13"/>
                    </a:lnTo>
                    <a:lnTo>
                      <a:pt x="255" y="13"/>
                    </a:lnTo>
                    <a:lnTo>
                      <a:pt x="234" y="13"/>
                    </a:lnTo>
                    <a:lnTo>
                      <a:pt x="216" y="12"/>
                    </a:lnTo>
                    <a:lnTo>
                      <a:pt x="198" y="12"/>
                    </a:lnTo>
                    <a:lnTo>
                      <a:pt x="181" y="12"/>
                    </a:lnTo>
                    <a:lnTo>
                      <a:pt x="165" y="11"/>
                    </a:lnTo>
                    <a:lnTo>
                      <a:pt x="150" y="10"/>
                    </a:lnTo>
                    <a:lnTo>
                      <a:pt x="134" y="10"/>
                    </a:lnTo>
                    <a:lnTo>
                      <a:pt x="119" y="8"/>
                    </a:lnTo>
                    <a:lnTo>
                      <a:pt x="102" y="7"/>
                    </a:lnTo>
                    <a:lnTo>
                      <a:pt x="85" y="6"/>
                    </a:lnTo>
                    <a:lnTo>
                      <a:pt x="66" y="5"/>
                    </a:lnTo>
                    <a:lnTo>
                      <a:pt x="46" y="4"/>
                    </a:lnTo>
                    <a:lnTo>
                      <a:pt x="24" y="1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4" y="11"/>
                    </a:lnTo>
                    <a:lnTo>
                      <a:pt x="46" y="13"/>
                    </a:lnTo>
                    <a:lnTo>
                      <a:pt x="66" y="14"/>
                    </a:lnTo>
                    <a:lnTo>
                      <a:pt x="85" y="15"/>
                    </a:lnTo>
                    <a:lnTo>
                      <a:pt x="102" y="16"/>
                    </a:lnTo>
                    <a:lnTo>
                      <a:pt x="119" y="18"/>
                    </a:lnTo>
                    <a:lnTo>
                      <a:pt x="134" y="19"/>
                    </a:lnTo>
                    <a:lnTo>
                      <a:pt x="150" y="19"/>
                    </a:lnTo>
                    <a:lnTo>
                      <a:pt x="165" y="20"/>
                    </a:lnTo>
                    <a:lnTo>
                      <a:pt x="181" y="21"/>
                    </a:lnTo>
                    <a:lnTo>
                      <a:pt x="198" y="21"/>
                    </a:lnTo>
                    <a:lnTo>
                      <a:pt x="216" y="21"/>
                    </a:lnTo>
                    <a:lnTo>
                      <a:pt x="234" y="22"/>
                    </a:lnTo>
                    <a:lnTo>
                      <a:pt x="255" y="22"/>
                    </a:lnTo>
                    <a:lnTo>
                      <a:pt x="277" y="22"/>
                    </a:lnTo>
                    <a:lnTo>
                      <a:pt x="301" y="22"/>
                    </a:lnTo>
                    <a:lnTo>
                      <a:pt x="307" y="19"/>
                    </a:lnTo>
                    <a:lnTo>
                      <a:pt x="301" y="22"/>
                    </a:lnTo>
                    <a:lnTo>
                      <a:pt x="305" y="22"/>
                    </a:lnTo>
                    <a:lnTo>
                      <a:pt x="307" y="19"/>
                    </a:lnTo>
                    <a:lnTo>
                      <a:pt x="296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Freeform 29"/>
              <p:cNvSpPr>
                <a:spLocks/>
              </p:cNvSpPr>
              <p:nvPr/>
            </p:nvSpPr>
            <p:spPr bwMode="auto">
              <a:xfrm>
                <a:off x="2978" y="1425"/>
                <a:ext cx="56" cy="236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0"/>
                  </a:cxn>
                  <a:cxn ang="0">
                    <a:pos x="91" y="28"/>
                  </a:cxn>
                  <a:cxn ang="0">
                    <a:pos x="82" y="57"/>
                  </a:cxn>
                  <a:cxn ang="0">
                    <a:pos x="75" y="86"/>
                  </a:cxn>
                  <a:cxn ang="0">
                    <a:pos x="69" y="116"/>
                  </a:cxn>
                  <a:cxn ang="0">
                    <a:pos x="64" y="145"/>
                  </a:cxn>
                  <a:cxn ang="0">
                    <a:pos x="59" y="176"/>
                  </a:cxn>
                  <a:cxn ang="0">
                    <a:pos x="56" y="206"/>
                  </a:cxn>
                  <a:cxn ang="0">
                    <a:pos x="52" y="235"/>
                  </a:cxn>
                  <a:cxn ang="0">
                    <a:pos x="48" y="265"/>
                  </a:cxn>
                  <a:cxn ang="0">
                    <a:pos x="44" y="295"/>
                  </a:cxn>
                  <a:cxn ang="0">
                    <a:pos x="40" y="323"/>
                  </a:cxn>
                  <a:cxn ang="0">
                    <a:pos x="35" y="352"/>
                  </a:cxn>
                  <a:cxn ang="0">
                    <a:pos x="29" y="382"/>
                  </a:cxn>
                  <a:cxn ang="0">
                    <a:pos x="21" y="411"/>
                  </a:cxn>
                  <a:cxn ang="0">
                    <a:pos x="12" y="440"/>
                  </a:cxn>
                  <a:cxn ang="0">
                    <a:pos x="0" y="468"/>
                  </a:cxn>
                  <a:cxn ang="0">
                    <a:pos x="11" y="471"/>
                  </a:cxn>
                  <a:cxn ang="0">
                    <a:pos x="22" y="442"/>
                  </a:cxn>
                  <a:cxn ang="0">
                    <a:pos x="31" y="413"/>
                  </a:cxn>
                  <a:cxn ang="0">
                    <a:pos x="39" y="384"/>
                  </a:cxn>
                  <a:cxn ang="0">
                    <a:pos x="46" y="354"/>
                  </a:cxn>
                  <a:cxn ang="0">
                    <a:pos x="51" y="326"/>
                  </a:cxn>
                  <a:cxn ang="0">
                    <a:pos x="55" y="295"/>
                  </a:cxn>
                  <a:cxn ang="0">
                    <a:pos x="59" y="265"/>
                  </a:cxn>
                  <a:cxn ang="0">
                    <a:pos x="62" y="235"/>
                  </a:cxn>
                  <a:cxn ang="0">
                    <a:pos x="66" y="206"/>
                  </a:cxn>
                  <a:cxn ang="0">
                    <a:pos x="69" y="176"/>
                  </a:cxn>
                  <a:cxn ang="0">
                    <a:pos x="74" y="147"/>
                  </a:cxn>
                  <a:cxn ang="0">
                    <a:pos x="79" y="118"/>
                  </a:cxn>
                  <a:cxn ang="0">
                    <a:pos x="86" y="88"/>
                  </a:cxn>
                  <a:cxn ang="0">
                    <a:pos x="92" y="60"/>
                  </a:cxn>
                  <a:cxn ang="0">
                    <a:pos x="101" y="31"/>
                  </a:cxn>
                  <a:cxn ang="0">
                    <a:pos x="113" y="2"/>
                  </a:cxn>
                  <a:cxn ang="0">
                    <a:pos x="113" y="2"/>
                  </a:cxn>
                  <a:cxn ang="0">
                    <a:pos x="103" y="0"/>
                  </a:cxn>
                </a:cxnLst>
                <a:rect l="0" t="0" r="r" b="b"/>
                <a:pathLst>
                  <a:path w="113" h="471">
                    <a:moveTo>
                      <a:pt x="103" y="0"/>
                    </a:moveTo>
                    <a:lnTo>
                      <a:pt x="103" y="0"/>
                    </a:lnTo>
                    <a:lnTo>
                      <a:pt x="91" y="28"/>
                    </a:lnTo>
                    <a:lnTo>
                      <a:pt x="82" y="57"/>
                    </a:lnTo>
                    <a:lnTo>
                      <a:pt x="75" y="86"/>
                    </a:lnTo>
                    <a:lnTo>
                      <a:pt x="69" y="116"/>
                    </a:lnTo>
                    <a:lnTo>
                      <a:pt x="64" y="145"/>
                    </a:lnTo>
                    <a:lnTo>
                      <a:pt x="59" y="176"/>
                    </a:lnTo>
                    <a:lnTo>
                      <a:pt x="56" y="206"/>
                    </a:lnTo>
                    <a:lnTo>
                      <a:pt x="52" y="235"/>
                    </a:lnTo>
                    <a:lnTo>
                      <a:pt x="48" y="265"/>
                    </a:lnTo>
                    <a:lnTo>
                      <a:pt x="44" y="295"/>
                    </a:lnTo>
                    <a:lnTo>
                      <a:pt x="40" y="323"/>
                    </a:lnTo>
                    <a:lnTo>
                      <a:pt x="35" y="352"/>
                    </a:lnTo>
                    <a:lnTo>
                      <a:pt x="29" y="382"/>
                    </a:lnTo>
                    <a:lnTo>
                      <a:pt x="21" y="411"/>
                    </a:lnTo>
                    <a:lnTo>
                      <a:pt x="12" y="440"/>
                    </a:lnTo>
                    <a:lnTo>
                      <a:pt x="0" y="468"/>
                    </a:lnTo>
                    <a:lnTo>
                      <a:pt x="11" y="471"/>
                    </a:lnTo>
                    <a:lnTo>
                      <a:pt x="22" y="442"/>
                    </a:lnTo>
                    <a:lnTo>
                      <a:pt x="31" y="413"/>
                    </a:lnTo>
                    <a:lnTo>
                      <a:pt x="39" y="384"/>
                    </a:lnTo>
                    <a:lnTo>
                      <a:pt x="46" y="354"/>
                    </a:lnTo>
                    <a:lnTo>
                      <a:pt x="51" y="326"/>
                    </a:lnTo>
                    <a:lnTo>
                      <a:pt x="55" y="295"/>
                    </a:lnTo>
                    <a:lnTo>
                      <a:pt x="59" y="265"/>
                    </a:lnTo>
                    <a:lnTo>
                      <a:pt x="62" y="235"/>
                    </a:lnTo>
                    <a:lnTo>
                      <a:pt x="66" y="206"/>
                    </a:lnTo>
                    <a:lnTo>
                      <a:pt x="69" y="176"/>
                    </a:lnTo>
                    <a:lnTo>
                      <a:pt x="74" y="147"/>
                    </a:lnTo>
                    <a:lnTo>
                      <a:pt x="79" y="118"/>
                    </a:lnTo>
                    <a:lnTo>
                      <a:pt x="86" y="88"/>
                    </a:lnTo>
                    <a:lnTo>
                      <a:pt x="92" y="60"/>
                    </a:lnTo>
                    <a:lnTo>
                      <a:pt x="101" y="31"/>
                    </a:lnTo>
                    <a:lnTo>
                      <a:pt x="113" y="2"/>
                    </a:lnTo>
                    <a:lnTo>
                      <a:pt x="113" y="2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Freeform 30"/>
              <p:cNvSpPr>
                <a:spLocks/>
              </p:cNvSpPr>
              <p:nvPr/>
            </p:nvSpPr>
            <p:spPr bwMode="auto">
              <a:xfrm>
                <a:off x="3029" y="1317"/>
                <a:ext cx="44" cy="109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0"/>
                  </a:cxn>
                  <a:cxn ang="0">
                    <a:pos x="76" y="15"/>
                  </a:cxn>
                  <a:cxn ang="0">
                    <a:pos x="71" y="29"/>
                  </a:cxn>
                  <a:cxn ang="0">
                    <a:pos x="66" y="43"/>
                  </a:cxn>
                  <a:cxn ang="0">
                    <a:pos x="60" y="57"/>
                  </a:cxn>
                  <a:cxn ang="0">
                    <a:pos x="57" y="69"/>
                  </a:cxn>
                  <a:cxn ang="0">
                    <a:pos x="51" y="82"/>
                  </a:cxn>
                  <a:cxn ang="0">
                    <a:pos x="46" y="96"/>
                  </a:cxn>
                  <a:cxn ang="0">
                    <a:pos x="42" y="107"/>
                  </a:cxn>
                  <a:cxn ang="0">
                    <a:pos x="37" y="120"/>
                  </a:cxn>
                  <a:cxn ang="0">
                    <a:pos x="33" y="134"/>
                  </a:cxn>
                  <a:cxn ang="0">
                    <a:pos x="28" y="147"/>
                  </a:cxn>
                  <a:cxn ang="0">
                    <a:pos x="23" y="159"/>
                  </a:cxn>
                  <a:cxn ang="0">
                    <a:pos x="18" y="173"/>
                  </a:cxn>
                  <a:cxn ang="0">
                    <a:pos x="11" y="187"/>
                  </a:cxn>
                  <a:cxn ang="0">
                    <a:pos x="6" y="201"/>
                  </a:cxn>
                  <a:cxn ang="0">
                    <a:pos x="0" y="216"/>
                  </a:cxn>
                  <a:cxn ang="0">
                    <a:pos x="10" y="218"/>
                  </a:cxn>
                  <a:cxn ang="0">
                    <a:pos x="16" y="203"/>
                  </a:cxn>
                  <a:cxn ang="0">
                    <a:pos x="22" y="189"/>
                  </a:cxn>
                  <a:cxn ang="0">
                    <a:pos x="28" y="175"/>
                  </a:cxn>
                  <a:cxn ang="0">
                    <a:pos x="33" y="162"/>
                  </a:cxn>
                  <a:cxn ang="0">
                    <a:pos x="38" y="149"/>
                  </a:cxn>
                  <a:cxn ang="0">
                    <a:pos x="44" y="136"/>
                  </a:cxn>
                  <a:cxn ang="0">
                    <a:pos x="48" y="122"/>
                  </a:cxn>
                  <a:cxn ang="0">
                    <a:pos x="53" y="110"/>
                  </a:cxn>
                  <a:cxn ang="0">
                    <a:pos x="57" y="98"/>
                  </a:cxn>
                  <a:cxn ang="0">
                    <a:pos x="62" y="84"/>
                  </a:cxn>
                  <a:cxn ang="0">
                    <a:pos x="67" y="72"/>
                  </a:cxn>
                  <a:cxn ang="0">
                    <a:pos x="71" y="59"/>
                  </a:cxn>
                  <a:cxn ang="0">
                    <a:pos x="76" y="45"/>
                  </a:cxn>
                  <a:cxn ang="0">
                    <a:pos x="81" y="31"/>
                  </a:cxn>
                  <a:cxn ang="0">
                    <a:pos x="86" y="18"/>
                  </a:cxn>
                  <a:cxn ang="0">
                    <a:pos x="93" y="3"/>
                  </a:cxn>
                  <a:cxn ang="0">
                    <a:pos x="93" y="3"/>
                  </a:cxn>
                  <a:cxn ang="0">
                    <a:pos x="82" y="0"/>
                  </a:cxn>
                </a:cxnLst>
                <a:rect l="0" t="0" r="r" b="b"/>
                <a:pathLst>
                  <a:path w="93" h="218">
                    <a:moveTo>
                      <a:pt x="82" y="0"/>
                    </a:moveTo>
                    <a:lnTo>
                      <a:pt x="82" y="0"/>
                    </a:lnTo>
                    <a:lnTo>
                      <a:pt x="76" y="15"/>
                    </a:lnTo>
                    <a:lnTo>
                      <a:pt x="71" y="29"/>
                    </a:lnTo>
                    <a:lnTo>
                      <a:pt x="66" y="43"/>
                    </a:lnTo>
                    <a:lnTo>
                      <a:pt x="60" y="57"/>
                    </a:lnTo>
                    <a:lnTo>
                      <a:pt x="57" y="69"/>
                    </a:lnTo>
                    <a:lnTo>
                      <a:pt x="51" y="82"/>
                    </a:lnTo>
                    <a:lnTo>
                      <a:pt x="46" y="96"/>
                    </a:lnTo>
                    <a:lnTo>
                      <a:pt x="42" y="107"/>
                    </a:lnTo>
                    <a:lnTo>
                      <a:pt x="37" y="120"/>
                    </a:lnTo>
                    <a:lnTo>
                      <a:pt x="33" y="134"/>
                    </a:lnTo>
                    <a:lnTo>
                      <a:pt x="28" y="147"/>
                    </a:lnTo>
                    <a:lnTo>
                      <a:pt x="23" y="159"/>
                    </a:lnTo>
                    <a:lnTo>
                      <a:pt x="18" y="173"/>
                    </a:lnTo>
                    <a:lnTo>
                      <a:pt x="11" y="187"/>
                    </a:lnTo>
                    <a:lnTo>
                      <a:pt x="6" y="201"/>
                    </a:lnTo>
                    <a:lnTo>
                      <a:pt x="0" y="216"/>
                    </a:lnTo>
                    <a:lnTo>
                      <a:pt x="10" y="218"/>
                    </a:lnTo>
                    <a:lnTo>
                      <a:pt x="16" y="203"/>
                    </a:lnTo>
                    <a:lnTo>
                      <a:pt x="22" y="189"/>
                    </a:lnTo>
                    <a:lnTo>
                      <a:pt x="28" y="175"/>
                    </a:lnTo>
                    <a:lnTo>
                      <a:pt x="33" y="162"/>
                    </a:lnTo>
                    <a:lnTo>
                      <a:pt x="38" y="149"/>
                    </a:lnTo>
                    <a:lnTo>
                      <a:pt x="44" y="136"/>
                    </a:lnTo>
                    <a:lnTo>
                      <a:pt x="48" y="122"/>
                    </a:lnTo>
                    <a:lnTo>
                      <a:pt x="53" y="110"/>
                    </a:lnTo>
                    <a:lnTo>
                      <a:pt x="57" y="98"/>
                    </a:lnTo>
                    <a:lnTo>
                      <a:pt x="62" y="84"/>
                    </a:lnTo>
                    <a:lnTo>
                      <a:pt x="67" y="72"/>
                    </a:lnTo>
                    <a:lnTo>
                      <a:pt x="71" y="59"/>
                    </a:lnTo>
                    <a:lnTo>
                      <a:pt x="76" y="45"/>
                    </a:lnTo>
                    <a:lnTo>
                      <a:pt x="81" y="31"/>
                    </a:lnTo>
                    <a:lnTo>
                      <a:pt x="86" y="18"/>
                    </a:lnTo>
                    <a:lnTo>
                      <a:pt x="93" y="3"/>
                    </a:lnTo>
                    <a:lnTo>
                      <a:pt x="93" y="3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eform 31"/>
              <p:cNvSpPr>
                <a:spLocks/>
              </p:cNvSpPr>
              <p:nvPr/>
            </p:nvSpPr>
            <p:spPr bwMode="auto">
              <a:xfrm>
                <a:off x="3071" y="1232"/>
                <a:ext cx="43" cy="86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68" y="18"/>
                  </a:cxn>
                  <a:cxn ang="0">
                    <a:pos x="59" y="39"/>
                  </a:cxn>
                  <a:cxn ang="0">
                    <a:pos x="48" y="61"/>
                  </a:cxn>
                  <a:cxn ang="0">
                    <a:pos x="37" y="84"/>
                  </a:cxn>
                  <a:cxn ang="0">
                    <a:pos x="26" y="109"/>
                  </a:cxn>
                  <a:cxn ang="0">
                    <a:pos x="17" y="131"/>
                  </a:cxn>
                  <a:cxn ang="0">
                    <a:pos x="8" y="152"/>
                  </a:cxn>
                  <a:cxn ang="0">
                    <a:pos x="0" y="169"/>
                  </a:cxn>
                  <a:cxn ang="0">
                    <a:pos x="11" y="172"/>
                  </a:cxn>
                  <a:cxn ang="0">
                    <a:pos x="19" y="154"/>
                  </a:cxn>
                  <a:cxn ang="0">
                    <a:pos x="28" y="134"/>
                  </a:cxn>
                  <a:cxn ang="0">
                    <a:pos x="37" y="112"/>
                  </a:cxn>
                  <a:cxn ang="0">
                    <a:pos x="47" y="89"/>
                  </a:cxn>
                  <a:cxn ang="0">
                    <a:pos x="59" y="66"/>
                  </a:cxn>
                  <a:cxn ang="0">
                    <a:pos x="69" y="44"/>
                  </a:cxn>
                  <a:cxn ang="0">
                    <a:pos x="78" y="23"/>
                  </a:cxn>
                  <a:cxn ang="0">
                    <a:pos x="87" y="5"/>
                  </a:cxn>
                  <a:cxn ang="0">
                    <a:pos x="87" y="5"/>
                  </a:cxn>
                  <a:cxn ang="0">
                    <a:pos x="77" y="0"/>
                  </a:cxn>
                </a:cxnLst>
                <a:rect l="0" t="0" r="r" b="b"/>
                <a:pathLst>
                  <a:path w="87" h="172">
                    <a:moveTo>
                      <a:pt x="77" y="0"/>
                    </a:moveTo>
                    <a:lnTo>
                      <a:pt x="77" y="0"/>
                    </a:lnTo>
                    <a:lnTo>
                      <a:pt x="68" y="18"/>
                    </a:lnTo>
                    <a:lnTo>
                      <a:pt x="59" y="39"/>
                    </a:lnTo>
                    <a:lnTo>
                      <a:pt x="48" y="61"/>
                    </a:lnTo>
                    <a:lnTo>
                      <a:pt x="37" y="84"/>
                    </a:lnTo>
                    <a:lnTo>
                      <a:pt x="26" y="109"/>
                    </a:lnTo>
                    <a:lnTo>
                      <a:pt x="17" y="131"/>
                    </a:lnTo>
                    <a:lnTo>
                      <a:pt x="8" y="152"/>
                    </a:lnTo>
                    <a:lnTo>
                      <a:pt x="0" y="169"/>
                    </a:lnTo>
                    <a:lnTo>
                      <a:pt x="11" y="172"/>
                    </a:lnTo>
                    <a:lnTo>
                      <a:pt x="19" y="154"/>
                    </a:lnTo>
                    <a:lnTo>
                      <a:pt x="28" y="134"/>
                    </a:lnTo>
                    <a:lnTo>
                      <a:pt x="37" y="112"/>
                    </a:lnTo>
                    <a:lnTo>
                      <a:pt x="47" y="89"/>
                    </a:lnTo>
                    <a:lnTo>
                      <a:pt x="59" y="66"/>
                    </a:lnTo>
                    <a:lnTo>
                      <a:pt x="69" y="44"/>
                    </a:lnTo>
                    <a:lnTo>
                      <a:pt x="78" y="23"/>
                    </a:lnTo>
                    <a:lnTo>
                      <a:pt x="87" y="5"/>
                    </a:lnTo>
                    <a:lnTo>
                      <a:pt x="87" y="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32"/>
              <p:cNvSpPr>
                <a:spLocks/>
              </p:cNvSpPr>
              <p:nvPr/>
            </p:nvSpPr>
            <p:spPr bwMode="auto">
              <a:xfrm>
                <a:off x="3109" y="1146"/>
                <a:ext cx="89" cy="89"/>
              </a:xfrm>
              <a:custGeom>
                <a:avLst/>
                <a:gdLst/>
                <a:ahLst/>
                <a:cxnLst>
                  <a:cxn ang="0">
                    <a:pos x="176" y="0"/>
                  </a:cxn>
                  <a:cxn ang="0">
                    <a:pos x="176" y="0"/>
                  </a:cxn>
                  <a:cxn ang="0">
                    <a:pos x="145" y="13"/>
                  </a:cxn>
                  <a:cxn ang="0">
                    <a:pos x="118" y="29"/>
                  </a:cxn>
                  <a:cxn ang="0">
                    <a:pos x="92" y="49"/>
                  </a:cxn>
                  <a:cxn ang="0">
                    <a:pos x="70" y="69"/>
                  </a:cxn>
                  <a:cxn ang="0">
                    <a:pos x="50" y="95"/>
                  </a:cxn>
                  <a:cxn ang="0">
                    <a:pos x="32" y="120"/>
                  </a:cxn>
                  <a:cxn ang="0">
                    <a:pos x="14" y="146"/>
                  </a:cxn>
                  <a:cxn ang="0">
                    <a:pos x="0" y="173"/>
                  </a:cxn>
                  <a:cxn ang="0">
                    <a:pos x="10" y="178"/>
                  </a:cxn>
                  <a:cxn ang="0">
                    <a:pos x="25" y="151"/>
                  </a:cxn>
                  <a:cxn ang="0">
                    <a:pos x="40" y="125"/>
                  </a:cxn>
                  <a:cxn ang="0">
                    <a:pos x="58" y="99"/>
                  </a:cxn>
                  <a:cxn ang="0">
                    <a:pos x="78" y="76"/>
                  </a:cxn>
                  <a:cxn ang="0">
                    <a:pos x="100" y="55"/>
                  </a:cxn>
                  <a:cxn ang="0">
                    <a:pos x="123" y="36"/>
                  </a:cxn>
                  <a:cxn ang="0">
                    <a:pos x="150" y="22"/>
                  </a:cxn>
                  <a:cxn ang="0">
                    <a:pos x="179" y="9"/>
                  </a:cxn>
                  <a:cxn ang="0">
                    <a:pos x="179" y="9"/>
                  </a:cxn>
                  <a:cxn ang="0">
                    <a:pos x="176" y="0"/>
                  </a:cxn>
                </a:cxnLst>
                <a:rect l="0" t="0" r="r" b="b"/>
                <a:pathLst>
                  <a:path w="179" h="178">
                    <a:moveTo>
                      <a:pt x="176" y="0"/>
                    </a:moveTo>
                    <a:lnTo>
                      <a:pt x="176" y="0"/>
                    </a:lnTo>
                    <a:lnTo>
                      <a:pt x="145" y="13"/>
                    </a:lnTo>
                    <a:lnTo>
                      <a:pt x="118" y="29"/>
                    </a:lnTo>
                    <a:lnTo>
                      <a:pt x="92" y="49"/>
                    </a:lnTo>
                    <a:lnTo>
                      <a:pt x="70" y="69"/>
                    </a:lnTo>
                    <a:lnTo>
                      <a:pt x="50" y="95"/>
                    </a:lnTo>
                    <a:lnTo>
                      <a:pt x="32" y="120"/>
                    </a:lnTo>
                    <a:lnTo>
                      <a:pt x="14" y="146"/>
                    </a:lnTo>
                    <a:lnTo>
                      <a:pt x="0" y="173"/>
                    </a:lnTo>
                    <a:lnTo>
                      <a:pt x="10" y="178"/>
                    </a:lnTo>
                    <a:lnTo>
                      <a:pt x="25" y="151"/>
                    </a:lnTo>
                    <a:lnTo>
                      <a:pt x="40" y="125"/>
                    </a:lnTo>
                    <a:lnTo>
                      <a:pt x="58" y="99"/>
                    </a:lnTo>
                    <a:lnTo>
                      <a:pt x="78" y="76"/>
                    </a:lnTo>
                    <a:lnTo>
                      <a:pt x="100" y="55"/>
                    </a:lnTo>
                    <a:lnTo>
                      <a:pt x="123" y="36"/>
                    </a:lnTo>
                    <a:lnTo>
                      <a:pt x="150" y="22"/>
                    </a:lnTo>
                    <a:lnTo>
                      <a:pt x="179" y="9"/>
                    </a:lnTo>
                    <a:lnTo>
                      <a:pt x="179" y="9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33"/>
              <p:cNvSpPr>
                <a:spLocks/>
              </p:cNvSpPr>
              <p:nvPr/>
            </p:nvSpPr>
            <p:spPr bwMode="auto">
              <a:xfrm>
                <a:off x="3197" y="1138"/>
                <a:ext cx="127" cy="31"/>
              </a:xfrm>
              <a:custGeom>
                <a:avLst/>
                <a:gdLst/>
                <a:ahLst/>
                <a:cxnLst>
                  <a:cxn ang="0">
                    <a:pos x="266" y="46"/>
                  </a:cxn>
                  <a:cxn ang="0">
                    <a:pos x="266" y="46"/>
                  </a:cxn>
                  <a:cxn ang="0">
                    <a:pos x="251" y="48"/>
                  </a:cxn>
                  <a:cxn ang="0">
                    <a:pos x="239" y="48"/>
                  </a:cxn>
                  <a:cxn ang="0">
                    <a:pos x="228" y="46"/>
                  </a:cxn>
                  <a:cxn ang="0">
                    <a:pos x="217" y="43"/>
                  </a:cxn>
                  <a:cxn ang="0">
                    <a:pos x="206" y="38"/>
                  </a:cxn>
                  <a:cxn ang="0">
                    <a:pos x="194" y="32"/>
                  </a:cxn>
                  <a:cxn ang="0">
                    <a:pos x="184" y="25"/>
                  </a:cxn>
                  <a:cxn ang="0">
                    <a:pos x="171" y="18"/>
                  </a:cxn>
                  <a:cxn ang="0">
                    <a:pos x="158" y="12"/>
                  </a:cxn>
                  <a:cxn ang="0">
                    <a:pos x="141" y="7"/>
                  </a:cxn>
                  <a:cxn ang="0">
                    <a:pos x="126" y="2"/>
                  </a:cxn>
                  <a:cxn ang="0">
                    <a:pos x="105" y="0"/>
                  </a:cxn>
                  <a:cxn ang="0">
                    <a:pos x="84" y="0"/>
                  </a:cxn>
                  <a:cxn ang="0">
                    <a:pos x="58" y="2"/>
                  </a:cxn>
                  <a:cxn ang="0">
                    <a:pos x="31" y="7"/>
                  </a:cxn>
                  <a:cxn ang="0">
                    <a:pos x="0" y="16"/>
                  </a:cxn>
                  <a:cxn ang="0">
                    <a:pos x="3" y="25"/>
                  </a:cxn>
                  <a:cxn ang="0">
                    <a:pos x="34" y="16"/>
                  </a:cxn>
                  <a:cxn ang="0">
                    <a:pos x="61" y="12"/>
                  </a:cxn>
                  <a:cxn ang="0">
                    <a:pos x="84" y="9"/>
                  </a:cxn>
                  <a:cxn ang="0">
                    <a:pos x="105" y="9"/>
                  </a:cxn>
                  <a:cxn ang="0">
                    <a:pos x="123" y="12"/>
                  </a:cxn>
                  <a:cxn ang="0">
                    <a:pos x="139" y="16"/>
                  </a:cxn>
                  <a:cxn ang="0">
                    <a:pos x="153" y="21"/>
                  </a:cxn>
                  <a:cxn ang="0">
                    <a:pos x="166" y="28"/>
                  </a:cxn>
                  <a:cxn ang="0">
                    <a:pos x="179" y="32"/>
                  </a:cxn>
                  <a:cxn ang="0">
                    <a:pos x="189" y="39"/>
                  </a:cxn>
                  <a:cxn ang="0">
                    <a:pos x="201" y="47"/>
                  </a:cxn>
                  <a:cxn ang="0">
                    <a:pos x="214" y="52"/>
                  </a:cxn>
                  <a:cxn ang="0">
                    <a:pos x="226" y="55"/>
                  </a:cxn>
                  <a:cxn ang="0">
                    <a:pos x="239" y="58"/>
                  </a:cxn>
                  <a:cxn ang="0">
                    <a:pos x="251" y="58"/>
                  </a:cxn>
                  <a:cxn ang="0">
                    <a:pos x="268" y="55"/>
                  </a:cxn>
                  <a:cxn ang="0">
                    <a:pos x="268" y="55"/>
                  </a:cxn>
                  <a:cxn ang="0">
                    <a:pos x="266" y="46"/>
                  </a:cxn>
                </a:cxnLst>
                <a:rect l="0" t="0" r="r" b="b"/>
                <a:pathLst>
                  <a:path w="268" h="58">
                    <a:moveTo>
                      <a:pt x="266" y="46"/>
                    </a:moveTo>
                    <a:lnTo>
                      <a:pt x="266" y="46"/>
                    </a:lnTo>
                    <a:lnTo>
                      <a:pt x="251" y="48"/>
                    </a:lnTo>
                    <a:lnTo>
                      <a:pt x="239" y="48"/>
                    </a:lnTo>
                    <a:lnTo>
                      <a:pt x="228" y="46"/>
                    </a:lnTo>
                    <a:lnTo>
                      <a:pt x="217" y="43"/>
                    </a:lnTo>
                    <a:lnTo>
                      <a:pt x="206" y="38"/>
                    </a:lnTo>
                    <a:lnTo>
                      <a:pt x="194" y="32"/>
                    </a:lnTo>
                    <a:lnTo>
                      <a:pt x="184" y="25"/>
                    </a:lnTo>
                    <a:lnTo>
                      <a:pt x="171" y="18"/>
                    </a:lnTo>
                    <a:lnTo>
                      <a:pt x="158" y="12"/>
                    </a:lnTo>
                    <a:lnTo>
                      <a:pt x="141" y="7"/>
                    </a:lnTo>
                    <a:lnTo>
                      <a:pt x="126" y="2"/>
                    </a:lnTo>
                    <a:lnTo>
                      <a:pt x="105" y="0"/>
                    </a:lnTo>
                    <a:lnTo>
                      <a:pt x="84" y="0"/>
                    </a:lnTo>
                    <a:lnTo>
                      <a:pt x="58" y="2"/>
                    </a:lnTo>
                    <a:lnTo>
                      <a:pt x="31" y="7"/>
                    </a:lnTo>
                    <a:lnTo>
                      <a:pt x="0" y="16"/>
                    </a:lnTo>
                    <a:lnTo>
                      <a:pt x="3" y="25"/>
                    </a:lnTo>
                    <a:lnTo>
                      <a:pt x="34" y="16"/>
                    </a:lnTo>
                    <a:lnTo>
                      <a:pt x="61" y="12"/>
                    </a:lnTo>
                    <a:lnTo>
                      <a:pt x="84" y="9"/>
                    </a:lnTo>
                    <a:lnTo>
                      <a:pt x="105" y="9"/>
                    </a:lnTo>
                    <a:lnTo>
                      <a:pt x="123" y="12"/>
                    </a:lnTo>
                    <a:lnTo>
                      <a:pt x="139" y="16"/>
                    </a:lnTo>
                    <a:lnTo>
                      <a:pt x="153" y="21"/>
                    </a:lnTo>
                    <a:lnTo>
                      <a:pt x="166" y="28"/>
                    </a:lnTo>
                    <a:lnTo>
                      <a:pt x="179" y="32"/>
                    </a:lnTo>
                    <a:lnTo>
                      <a:pt x="189" y="39"/>
                    </a:lnTo>
                    <a:lnTo>
                      <a:pt x="201" y="47"/>
                    </a:lnTo>
                    <a:lnTo>
                      <a:pt x="214" y="52"/>
                    </a:lnTo>
                    <a:lnTo>
                      <a:pt x="226" y="55"/>
                    </a:lnTo>
                    <a:lnTo>
                      <a:pt x="239" y="58"/>
                    </a:lnTo>
                    <a:lnTo>
                      <a:pt x="251" y="58"/>
                    </a:lnTo>
                    <a:lnTo>
                      <a:pt x="268" y="55"/>
                    </a:lnTo>
                    <a:lnTo>
                      <a:pt x="268" y="55"/>
                    </a:lnTo>
                    <a:lnTo>
                      <a:pt x="26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34"/>
              <p:cNvSpPr>
                <a:spLocks/>
              </p:cNvSpPr>
              <p:nvPr/>
            </p:nvSpPr>
            <p:spPr bwMode="auto">
              <a:xfrm>
                <a:off x="3330" y="1146"/>
                <a:ext cx="98" cy="17"/>
              </a:xfrm>
              <a:custGeom>
                <a:avLst/>
                <a:gdLst/>
                <a:ahLst/>
                <a:cxnLst>
                  <a:cxn ang="0">
                    <a:pos x="186" y="0"/>
                  </a:cxn>
                  <a:cxn ang="0">
                    <a:pos x="186" y="0"/>
                  </a:cxn>
                  <a:cxn ang="0">
                    <a:pos x="164" y="3"/>
                  </a:cxn>
                  <a:cxn ang="0">
                    <a:pos x="141" y="7"/>
                  </a:cxn>
                  <a:cxn ang="0">
                    <a:pos x="116" y="10"/>
                  </a:cxn>
                  <a:cxn ang="0">
                    <a:pos x="92" y="14"/>
                  </a:cxn>
                  <a:cxn ang="0">
                    <a:pos x="67" y="17"/>
                  </a:cxn>
                  <a:cxn ang="0">
                    <a:pos x="42" y="22"/>
                  </a:cxn>
                  <a:cxn ang="0">
                    <a:pos x="20" y="27"/>
                  </a:cxn>
                  <a:cxn ang="0">
                    <a:pos x="0" y="31"/>
                  </a:cxn>
                  <a:cxn ang="0">
                    <a:pos x="2" y="40"/>
                  </a:cxn>
                  <a:cxn ang="0">
                    <a:pos x="23" y="36"/>
                  </a:cxn>
                  <a:cxn ang="0">
                    <a:pos x="45" y="31"/>
                  </a:cxn>
                  <a:cxn ang="0">
                    <a:pos x="70" y="27"/>
                  </a:cxn>
                  <a:cxn ang="0">
                    <a:pos x="94" y="23"/>
                  </a:cxn>
                  <a:cxn ang="0">
                    <a:pos x="119" y="20"/>
                  </a:cxn>
                  <a:cxn ang="0">
                    <a:pos x="144" y="16"/>
                  </a:cxn>
                  <a:cxn ang="0">
                    <a:pos x="167" y="13"/>
                  </a:cxn>
                  <a:cxn ang="0">
                    <a:pos x="189" y="9"/>
                  </a:cxn>
                  <a:cxn ang="0">
                    <a:pos x="189" y="9"/>
                  </a:cxn>
                  <a:cxn ang="0">
                    <a:pos x="186" y="0"/>
                  </a:cxn>
                </a:cxnLst>
                <a:rect l="0" t="0" r="r" b="b"/>
                <a:pathLst>
                  <a:path w="189" h="40">
                    <a:moveTo>
                      <a:pt x="186" y="0"/>
                    </a:moveTo>
                    <a:lnTo>
                      <a:pt x="186" y="0"/>
                    </a:lnTo>
                    <a:lnTo>
                      <a:pt x="164" y="3"/>
                    </a:lnTo>
                    <a:lnTo>
                      <a:pt x="141" y="7"/>
                    </a:lnTo>
                    <a:lnTo>
                      <a:pt x="116" y="10"/>
                    </a:lnTo>
                    <a:lnTo>
                      <a:pt x="92" y="14"/>
                    </a:lnTo>
                    <a:lnTo>
                      <a:pt x="67" y="17"/>
                    </a:lnTo>
                    <a:lnTo>
                      <a:pt x="42" y="22"/>
                    </a:lnTo>
                    <a:lnTo>
                      <a:pt x="20" y="27"/>
                    </a:lnTo>
                    <a:lnTo>
                      <a:pt x="0" y="31"/>
                    </a:lnTo>
                    <a:lnTo>
                      <a:pt x="2" y="40"/>
                    </a:lnTo>
                    <a:lnTo>
                      <a:pt x="23" y="36"/>
                    </a:lnTo>
                    <a:lnTo>
                      <a:pt x="45" y="31"/>
                    </a:lnTo>
                    <a:lnTo>
                      <a:pt x="70" y="27"/>
                    </a:lnTo>
                    <a:lnTo>
                      <a:pt x="94" y="23"/>
                    </a:lnTo>
                    <a:lnTo>
                      <a:pt x="119" y="20"/>
                    </a:lnTo>
                    <a:lnTo>
                      <a:pt x="144" y="16"/>
                    </a:lnTo>
                    <a:lnTo>
                      <a:pt x="167" y="13"/>
                    </a:lnTo>
                    <a:lnTo>
                      <a:pt x="189" y="9"/>
                    </a:lnTo>
                    <a:lnTo>
                      <a:pt x="189" y="9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Freeform 35"/>
              <p:cNvSpPr>
                <a:spLocks/>
              </p:cNvSpPr>
              <p:nvPr/>
            </p:nvSpPr>
            <p:spPr bwMode="auto">
              <a:xfrm>
                <a:off x="3423" y="1116"/>
                <a:ext cx="108" cy="34"/>
              </a:xfrm>
              <a:custGeom>
                <a:avLst/>
                <a:gdLst/>
                <a:ahLst/>
                <a:cxnLst>
                  <a:cxn ang="0">
                    <a:pos x="222" y="23"/>
                  </a:cxn>
                  <a:cxn ang="0">
                    <a:pos x="222" y="21"/>
                  </a:cxn>
                  <a:cxn ang="0">
                    <a:pos x="214" y="12"/>
                  </a:cxn>
                  <a:cxn ang="0">
                    <a:pos x="206" y="6"/>
                  </a:cxn>
                  <a:cxn ang="0">
                    <a:pos x="196" y="1"/>
                  </a:cxn>
                  <a:cxn ang="0">
                    <a:pos x="184" y="0"/>
                  </a:cxn>
                  <a:cxn ang="0">
                    <a:pos x="171" y="1"/>
                  </a:cxn>
                  <a:cxn ang="0">
                    <a:pos x="158" y="5"/>
                  </a:cxn>
                  <a:cxn ang="0">
                    <a:pos x="145" y="8"/>
                  </a:cxn>
                  <a:cxn ang="0">
                    <a:pos x="130" y="14"/>
                  </a:cxn>
                  <a:cxn ang="0">
                    <a:pos x="114" y="20"/>
                  </a:cxn>
                  <a:cxn ang="0">
                    <a:pos x="99" y="27"/>
                  </a:cxn>
                  <a:cxn ang="0">
                    <a:pos x="82" y="34"/>
                  </a:cxn>
                  <a:cxn ang="0">
                    <a:pos x="66" y="39"/>
                  </a:cxn>
                  <a:cxn ang="0">
                    <a:pos x="50" y="46"/>
                  </a:cxn>
                  <a:cxn ang="0">
                    <a:pos x="34" y="52"/>
                  </a:cxn>
                  <a:cxn ang="0">
                    <a:pos x="17" y="57"/>
                  </a:cxn>
                  <a:cxn ang="0">
                    <a:pos x="0" y="60"/>
                  </a:cxn>
                  <a:cxn ang="0">
                    <a:pos x="3" y="69"/>
                  </a:cxn>
                  <a:cxn ang="0">
                    <a:pos x="20" y="66"/>
                  </a:cxn>
                  <a:cxn ang="0">
                    <a:pos x="37" y="61"/>
                  </a:cxn>
                  <a:cxn ang="0">
                    <a:pos x="55" y="55"/>
                  </a:cxn>
                  <a:cxn ang="0">
                    <a:pos x="72" y="48"/>
                  </a:cxn>
                  <a:cxn ang="0">
                    <a:pos x="87" y="43"/>
                  </a:cxn>
                  <a:cxn ang="0">
                    <a:pos x="104" y="36"/>
                  </a:cxn>
                  <a:cxn ang="0">
                    <a:pos x="120" y="29"/>
                  </a:cxn>
                  <a:cxn ang="0">
                    <a:pos x="135" y="23"/>
                  </a:cxn>
                  <a:cxn ang="0">
                    <a:pos x="148" y="17"/>
                  </a:cxn>
                  <a:cxn ang="0">
                    <a:pos x="161" y="14"/>
                  </a:cxn>
                  <a:cxn ang="0">
                    <a:pos x="174" y="10"/>
                  </a:cxn>
                  <a:cxn ang="0">
                    <a:pos x="184" y="9"/>
                  </a:cxn>
                  <a:cxn ang="0">
                    <a:pos x="193" y="10"/>
                  </a:cxn>
                  <a:cxn ang="0">
                    <a:pos x="201" y="13"/>
                  </a:cxn>
                  <a:cxn ang="0">
                    <a:pos x="206" y="19"/>
                  </a:cxn>
                  <a:cxn ang="0">
                    <a:pos x="211" y="25"/>
                  </a:cxn>
                  <a:cxn ang="0">
                    <a:pos x="211" y="23"/>
                  </a:cxn>
                  <a:cxn ang="0">
                    <a:pos x="222" y="23"/>
                  </a:cxn>
                  <a:cxn ang="0">
                    <a:pos x="222" y="22"/>
                  </a:cxn>
                  <a:cxn ang="0">
                    <a:pos x="222" y="21"/>
                  </a:cxn>
                  <a:cxn ang="0">
                    <a:pos x="222" y="23"/>
                  </a:cxn>
                </a:cxnLst>
                <a:rect l="0" t="0" r="r" b="b"/>
                <a:pathLst>
                  <a:path w="222" h="69">
                    <a:moveTo>
                      <a:pt x="222" y="23"/>
                    </a:moveTo>
                    <a:lnTo>
                      <a:pt x="222" y="21"/>
                    </a:lnTo>
                    <a:lnTo>
                      <a:pt x="214" y="12"/>
                    </a:lnTo>
                    <a:lnTo>
                      <a:pt x="206" y="6"/>
                    </a:lnTo>
                    <a:lnTo>
                      <a:pt x="196" y="1"/>
                    </a:lnTo>
                    <a:lnTo>
                      <a:pt x="184" y="0"/>
                    </a:lnTo>
                    <a:lnTo>
                      <a:pt x="171" y="1"/>
                    </a:lnTo>
                    <a:lnTo>
                      <a:pt x="158" y="5"/>
                    </a:lnTo>
                    <a:lnTo>
                      <a:pt x="145" y="8"/>
                    </a:lnTo>
                    <a:lnTo>
                      <a:pt x="130" y="14"/>
                    </a:lnTo>
                    <a:lnTo>
                      <a:pt x="114" y="20"/>
                    </a:lnTo>
                    <a:lnTo>
                      <a:pt x="99" y="27"/>
                    </a:lnTo>
                    <a:lnTo>
                      <a:pt x="82" y="34"/>
                    </a:lnTo>
                    <a:lnTo>
                      <a:pt x="66" y="39"/>
                    </a:lnTo>
                    <a:lnTo>
                      <a:pt x="50" y="46"/>
                    </a:lnTo>
                    <a:lnTo>
                      <a:pt x="34" y="52"/>
                    </a:lnTo>
                    <a:lnTo>
                      <a:pt x="17" y="57"/>
                    </a:lnTo>
                    <a:lnTo>
                      <a:pt x="0" y="60"/>
                    </a:lnTo>
                    <a:lnTo>
                      <a:pt x="3" y="69"/>
                    </a:lnTo>
                    <a:lnTo>
                      <a:pt x="20" y="66"/>
                    </a:lnTo>
                    <a:lnTo>
                      <a:pt x="37" y="61"/>
                    </a:lnTo>
                    <a:lnTo>
                      <a:pt x="55" y="55"/>
                    </a:lnTo>
                    <a:lnTo>
                      <a:pt x="72" y="48"/>
                    </a:lnTo>
                    <a:lnTo>
                      <a:pt x="87" y="43"/>
                    </a:lnTo>
                    <a:lnTo>
                      <a:pt x="104" y="36"/>
                    </a:lnTo>
                    <a:lnTo>
                      <a:pt x="120" y="29"/>
                    </a:lnTo>
                    <a:lnTo>
                      <a:pt x="135" y="23"/>
                    </a:lnTo>
                    <a:lnTo>
                      <a:pt x="148" y="17"/>
                    </a:lnTo>
                    <a:lnTo>
                      <a:pt x="161" y="14"/>
                    </a:lnTo>
                    <a:lnTo>
                      <a:pt x="174" y="10"/>
                    </a:lnTo>
                    <a:lnTo>
                      <a:pt x="184" y="9"/>
                    </a:lnTo>
                    <a:lnTo>
                      <a:pt x="193" y="10"/>
                    </a:lnTo>
                    <a:lnTo>
                      <a:pt x="201" y="13"/>
                    </a:lnTo>
                    <a:lnTo>
                      <a:pt x="206" y="19"/>
                    </a:lnTo>
                    <a:lnTo>
                      <a:pt x="211" y="25"/>
                    </a:lnTo>
                    <a:lnTo>
                      <a:pt x="211" y="23"/>
                    </a:lnTo>
                    <a:lnTo>
                      <a:pt x="222" y="23"/>
                    </a:lnTo>
                    <a:lnTo>
                      <a:pt x="222" y="22"/>
                    </a:lnTo>
                    <a:lnTo>
                      <a:pt x="222" y="21"/>
                    </a:lnTo>
                    <a:lnTo>
                      <a:pt x="22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Freeform 36"/>
              <p:cNvSpPr>
                <a:spLocks/>
              </p:cNvSpPr>
              <p:nvPr/>
            </p:nvSpPr>
            <p:spPr bwMode="auto">
              <a:xfrm>
                <a:off x="3529" y="1127"/>
                <a:ext cx="12" cy="124"/>
              </a:xfrm>
              <a:custGeom>
                <a:avLst/>
                <a:gdLst/>
                <a:ahLst/>
                <a:cxnLst>
                  <a:cxn ang="0">
                    <a:pos x="25" y="249"/>
                  </a:cxn>
                  <a:cxn ang="0">
                    <a:pos x="25" y="249"/>
                  </a:cxn>
                  <a:cxn ang="0">
                    <a:pos x="24" y="233"/>
                  </a:cxn>
                  <a:cxn ang="0">
                    <a:pos x="23" y="218"/>
                  </a:cxn>
                  <a:cxn ang="0">
                    <a:pos x="21" y="202"/>
                  </a:cxn>
                  <a:cxn ang="0">
                    <a:pos x="20" y="187"/>
                  </a:cxn>
                  <a:cxn ang="0">
                    <a:pos x="20" y="171"/>
                  </a:cxn>
                  <a:cxn ang="0">
                    <a:pos x="20" y="156"/>
                  </a:cxn>
                  <a:cxn ang="0">
                    <a:pos x="19" y="140"/>
                  </a:cxn>
                  <a:cxn ang="0">
                    <a:pos x="19" y="125"/>
                  </a:cxn>
                  <a:cxn ang="0">
                    <a:pos x="19" y="108"/>
                  </a:cxn>
                  <a:cxn ang="0">
                    <a:pos x="17" y="93"/>
                  </a:cxn>
                  <a:cxn ang="0">
                    <a:pos x="17" y="77"/>
                  </a:cxn>
                  <a:cxn ang="0">
                    <a:pos x="16" y="62"/>
                  </a:cxn>
                  <a:cxn ang="0">
                    <a:pos x="15" y="46"/>
                  </a:cxn>
                  <a:cxn ang="0">
                    <a:pos x="13" y="31"/>
                  </a:cxn>
                  <a:cxn ang="0">
                    <a:pos x="12" y="15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2" y="15"/>
                  </a:cxn>
                  <a:cxn ang="0">
                    <a:pos x="3" y="31"/>
                  </a:cxn>
                  <a:cxn ang="0">
                    <a:pos x="4" y="46"/>
                  </a:cxn>
                  <a:cxn ang="0">
                    <a:pos x="6" y="62"/>
                  </a:cxn>
                  <a:cxn ang="0">
                    <a:pos x="7" y="77"/>
                  </a:cxn>
                  <a:cxn ang="0">
                    <a:pos x="7" y="93"/>
                  </a:cxn>
                  <a:cxn ang="0">
                    <a:pos x="8" y="108"/>
                  </a:cxn>
                  <a:cxn ang="0">
                    <a:pos x="8" y="125"/>
                  </a:cxn>
                  <a:cxn ang="0">
                    <a:pos x="8" y="140"/>
                  </a:cxn>
                  <a:cxn ang="0">
                    <a:pos x="10" y="156"/>
                  </a:cxn>
                  <a:cxn ang="0">
                    <a:pos x="10" y="171"/>
                  </a:cxn>
                  <a:cxn ang="0">
                    <a:pos x="10" y="187"/>
                  </a:cxn>
                  <a:cxn ang="0">
                    <a:pos x="11" y="202"/>
                  </a:cxn>
                  <a:cxn ang="0">
                    <a:pos x="12" y="218"/>
                  </a:cxn>
                  <a:cxn ang="0">
                    <a:pos x="13" y="233"/>
                  </a:cxn>
                  <a:cxn ang="0">
                    <a:pos x="15" y="249"/>
                  </a:cxn>
                  <a:cxn ang="0">
                    <a:pos x="15" y="249"/>
                  </a:cxn>
                  <a:cxn ang="0">
                    <a:pos x="25" y="249"/>
                  </a:cxn>
                </a:cxnLst>
                <a:rect l="0" t="0" r="r" b="b"/>
                <a:pathLst>
                  <a:path w="25" h="249">
                    <a:moveTo>
                      <a:pt x="25" y="249"/>
                    </a:moveTo>
                    <a:lnTo>
                      <a:pt x="25" y="249"/>
                    </a:lnTo>
                    <a:lnTo>
                      <a:pt x="24" y="233"/>
                    </a:lnTo>
                    <a:lnTo>
                      <a:pt x="23" y="218"/>
                    </a:lnTo>
                    <a:lnTo>
                      <a:pt x="21" y="202"/>
                    </a:lnTo>
                    <a:lnTo>
                      <a:pt x="20" y="187"/>
                    </a:lnTo>
                    <a:lnTo>
                      <a:pt x="20" y="171"/>
                    </a:lnTo>
                    <a:lnTo>
                      <a:pt x="20" y="156"/>
                    </a:lnTo>
                    <a:lnTo>
                      <a:pt x="19" y="140"/>
                    </a:lnTo>
                    <a:lnTo>
                      <a:pt x="19" y="125"/>
                    </a:lnTo>
                    <a:lnTo>
                      <a:pt x="19" y="108"/>
                    </a:lnTo>
                    <a:lnTo>
                      <a:pt x="17" y="93"/>
                    </a:lnTo>
                    <a:lnTo>
                      <a:pt x="17" y="77"/>
                    </a:lnTo>
                    <a:lnTo>
                      <a:pt x="16" y="62"/>
                    </a:lnTo>
                    <a:lnTo>
                      <a:pt x="15" y="46"/>
                    </a:lnTo>
                    <a:lnTo>
                      <a:pt x="13" y="31"/>
                    </a:lnTo>
                    <a:lnTo>
                      <a:pt x="12" y="15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2" y="15"/>
                    </a:lnTo>
                    <a:lnTo>
                      <a:pt x="3" y="31"/>
                    </a:lnTo>
                    <a:lnTo>
                      <a:pt x="4" y="46"/>
                    </a:lnTo>
                    <a:lnTo>
                      <a:pt x="6" y="62"/>
                    </a:lnTo>
                    <a:lnTo>
                      <a:pt x="7" y="77"/>
                    </a:lnTo>
                    <a:lnTo>
                      <a:pt x="7" y="93"/>
                    </a:lnTo>
                    <a:lnTo>
                      <a:pt x="8" y="108"/>
                    </a:lnTo>
                    <a:lnTo>
                      <a:pt x="8" y="125"/>
                    </a:lnTo>
                    <a:lnTo>
                      <a:pt x="8" y="140"/>
                    </a:lnTo>
                    <a:lnTo>
                      <a:pt x="10" y="156"/>
                    </a:lnTo>
                    <a:lnTo>
                      <a:pt x="10" y="171"/>
                    </a:lnTo>
                    <a:lnTo>
                      <a:pt x="10" y="187"/>
                    </a:lnTo>
                    <a:lnTo>
                      <a:pt x="11" y="202"/>
                    </a:lnTo>
                    <a:lnTo>
                      <a:pt x="12" y="218"/>
                    </a:lnTo>
                    <a:lnTo>
                      <a:pt x="13" y="233"/>
                    </a:lnTo>
                    <a:lnTo>
                      <a:pt x="15" y="249"/>
                    </a:lnTo>
                    <a:lnTo>
                      <a:pt x="15" y="249"/>
                    </a:lnTo>
                    <a:lnTo>
                      <a:pt x="25" y="2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Freeform 37"/>
              <p:cNvSpPr>
                <a:spLocks/>
              </p:cNvSpPr>
              <p:nvPr/>
            </p:nvSpPr>
            <p:spPr bwMode="auto">
              <a:xfrm>
                <a:off x="3536" y="1251"/>
                <a:ext cx="17" cy="13"/>
              </a:xfrm>
              <a:custGeom>
                <a:avLst/>
                <a:gdLst/>
                <a:ahLst/>
                <a:cxnLst>
                  <a:cxn ang="0">
                    <a:pos x="24" y="16"/>
                  </a:cxn>
                  <a:cxn ang="0">
                    <a:pos x="26" y="16"/>
                  </a:cxn>
                  <a:cxn ang="0">
                    <a:pos x="24" y="16"/>
                  </a:cxn>
                  <a:cxn ang="0">
                    <a:pos x="19" y="11"/>
                  </a:cxn>
                  <a:cxn ang="0">
                    <a:pos x="11" y="5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4" y="9"/>
                  </a:cxn>
                  <a:cxn ang="0">
                    <a:pos x="11" y="18"/>
                  </a:cxn>
                  <a:cxn ang="0">
                    <a:pos x="22" y="25"/>
                  </a:cxn>
                  <a:cxn ang="0">
                    <a:pos x="33" y="21"/>
                  </a:cxn>
                  <a:cxn ang="0">
                    <a:pos x="35" y="21"/>
                  </a:cxn>
                  <a:cxn ang="0">
                    <a:pos x="24" y="16"/>
                  </a:cxn>
                </a:cxnLst>
                <a:rect l="0" t="0" r="r" b="b"/>
                <a:pathLst>
                  <a:path w="35" h="25">
                    <a:moveTo>
                      <a:pt x="24" y="16"/>
                    </a:moveTo>
                    <a:lnTo>
                      <a:pt x="26" y="16"/>
                    </a:lnTo>
                    <a:lnTo>
                      <a:pt x="24" y="16"/>
                    </a:lnTo>
                    <a:lnTo>
                      <a:pt x="19" y="11"/>
                    </a:lnTo>
                    <a:lnTo>
                      <a:pt x="11" y="5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4" y="9"/>
                    </a:lnTo>
                    <a:lnTo>
                      <a:pt x="11" y="18"/>
                    </a:lnTo>
                    <a:lnTo>
                      <a:pt x="22" y="25"/>
                    </a:lnTo>
                    <a:lnTo>
                      <a:pt x="33" y="21"/>
                    </a:lnTo>
                    <a:lnTo>
                      <a:pt x="35" y="21"/>
                    </a:lnTo>
                    <a:lnTo>
                      <a:pt x="2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38"/>
              <p:cNvSpPr>
                <a:spLocks/>
              </p:cNvSpPr>
              <p:nvPr/>
            </p:nvSpPr>
            <p:spPr bwMode="auto">
              <a:xfrm>
                <a:off x="3548" y="1134"/>
                <a:ext cx="64" cy="128"/>
              </a:xfrm>
              <a:custGeom>
                <a:avLst/>
                <a:gdLst/>
                <a:ahLst/>
                <a:cxnLst>
                  <a:cxn ang="0">
                    <a:pos x="127" y="0"/>
                  </a:cxn>
                  <a:cxn ang="0">
                    <a:pos x="127" y="0"/>
                  </a:cxn>
                  <a:cxn ang="0">
                    <a:pos x="104" y="0"/>
                  </a:cxn>
                  <a:cxn ang="0">
                    <a:pos x="86" y="5"/>
                  </a:cxn>
                  <a:cxn ang="0">
                    <a:pos x="70" y="13"/>
                  </a:cxn>
                  <a:cxn ang="0">
                    <a:pos x="57" y="25"/>
                  </a:cxn>
                  <a:cxn ang="0">
                    <a:pos x="48" y="38"/>
                  </a:cxn>
                  <a:cxn ang="0">
                    <a:pos x="42" y="55"/>
                  </a:cxn>
                  <a:cxn ang="0">
                    <a:pos x="37" y="73"/>
                  </a:cxn>
                  <a:cxn ang="0">
                    <a:pos x="34" y="92"/>
                  </a:cxn>
                  <a:cxn ang="0">
                    <a:pos x="31" y="113"/>
                  </a:cxn>
                  <a:cxn ang="0">
                    <a:pos x="29" y="134"/>
                  </a:cxn>
                  <a:cxn ang="0">
                    <a:pos x="26" y="155"/>
                  </a:cxn>
                  <a:cxn ang="0">
                    <a:pos x="24" y="176"/>
                  </a:cxn>
                  <a:cxn ang="0">
                    <a:pos x="21" y="196"/>
                  </a:cxn>
                  <a:cxn ang="0">
                    <a:pos x="16" y="217"/>
                  </a:cxn>
                  <a:cxn ang="0">
                    <a:pos x="9" y="235"/>
                  </a:cxn>
                  <a:cxn ang="0">
                    <a:pos x="0" y="251"/>
                  </a:cxn>
                  <a:cxn ang="0">
                    <a:pos x="11" y="256"/>
                  </a:cxn>
                  <a:cxn ang="0">
                    <a:pos x="20" y="237"/>
                  </a:cxn>
                  <a:cxn ang="0">
                    <a:pos x="26" y="219"/>
                  </a:cxn>
                  <a:cxn ang="0">
                    <a:pos x="31" y="198"/>
                  </a:cxn>
                  <a:cxn ang="0">
                    <a:pos x="34" y="176"/>
                  </a:cxn>
                  <a:cxn ang="0">
                    <a:pos x="37" y="155"/>
                  </a:cxn>
                  <a:cxn ang="0">
                    <a:pos x="39" y="134"/>
                  </a:cxn>
                  <a:cxn ang="0">
                    <a:pos x="42" y="113"/>
                  </a:cxn>
                  <a:cxn ang="0">
                    <a:pos x="44" y="92"/>
                  </a:cxn>
                  <a:cxn ang="0">
                    <a:pos x="47" y="75"/>
                  </a:cxn>
                  <a:cxn ang="0">
                    <a:pos x="52" y="58"/>
                  </a:cxn>
                  <a:cxn ang="0">
                    <a:pos x="59" y="43"/>
                  </a:cxn>
                  <a:cxn ang="0">
                    <a:pos x="65" y="30"/>
                  </a:cxn>
                  <a:cxn ang="0">
                    <a:pos x="76" y="20"/>
                  </a:cxn>
                  <a:cxn ang="0">
                    <a:pos x="88" y="14"/>
                  </a:cxn>
                  <a:cxn ang="0">
                    <a:pos x="107" y="9"/>
                  </a:cxn>
                  <a:cxn ang="0">
                    <a:pos x="127" y="9"/>
                  </a:cxn>
                  <a:cxn ang="0">
                    <a:pos x="127" y="9"/>
                  </a:cxn>
                  <a:cxn ang="0">
                    <a:pos x="127" y="0"/>
                  </a:cxn>
                </a:cxnLst>
                <a:rect l="0" t="0" r="r" b="b"/>
                <a:pathLst>
                  <a:path w="127" h="256">
                    <a:moveTo>
                      <a:pt x="127" y="0"/>
                    </a:moveTo>
                    <a:lnTo>
                      <a:pt x="127" y="0"/>
                    </a:lnTo>
                    <a:lnTo>
                      <a:pt x="104" y="0"/>
                    </a:lnTo>
                    <a:lnTo>
                      <a:pt x="86" y="5"/>
                    </a:lnTo>
                    <a:lnTo>
                      <a:pt x="70" y="13"/>
                    </a:lnTo>
                    <a:lnTo>
                      <a:pt x="57" y="25"/>
                    </a:lnTo>
                    <a:lnTo>
                      <a:pt x="48" y="38"/>
                    </a:lnTo>
                    <a:lnTo>
                      <a:pt x="42" y="55"/>
                    </a:lnTo>
                    <a:lnTo>
                      <a:pt x="37" y="73"/>
                    </a:lnTo>
                    <a:lnTo>
                      <a:pt x="34" y="92"/>
                    </a:lnTo>
                    <a:lnTo>
                      <a:pt x="31" y="113"/>
                    </a:lnTo>
                    <a:lnTo>
                      <a:pt x="29" y="134"/>
                    </a:lnTo>
                    <a:lnTo>
                      <a:pt x="26" y="155"/>
                    </a:lnTo>
                    <a:lnTo>
                      <a:pt x="24" y="176"/>
                    </a:lnTo>
                    <a:lnTo>
                      <a:pt x="21" y="196"/>
                    </a:lnTo>
                    <a:lnTo>
                      <a:pt x="16" y="217"/>
                    </a:lnTo>
                    <a:lnTo>
                      <a:pt x="9" y="235"/>
                    </a:lnTo>
                    <a:lnTo>
                      <a:pt x="0" y="251"/>
                    </a:lnTo>
                    <a:lnTo>
                      <a:pt x="11" y="256"/>
                    </a:lnTo>
                    <a:lnTo>
                      <a:pt x="20" y="237"/>
                    </a:lnTo>
                    <a:lnTo>
                      <a:pt x="26" y="219"/>
                    </a:lnTo>
                    <a:lnTo>
                      <a:pt x="31" y="198"/>
                    </a:lnTo>
                    <a:lnTo>
                      <a:pt x="34" y="176"/>
                    </a:lnTo>
                    <a:lnTo>
                      <a:pt x="37" y="155"/>
                    </a:lnTo>
                    <a:lnTo>
                      <a:pt x="39" y="134"/>
                    </a:lnTo>
                    <a:lnTo>
                      <a:pt x="42" y="113"/>
                    </a:lnTo>
                    <a:lnTo>
                      <a:pt x="44" y="92"/>
                    </a:lnTo>
                    <a:lnTo>
                      <a:pt x="47" y="75"/>
                    </a:lnTo>
                    <a:lnTo>
                      <a:pt x="52" y="58"/>
                    </a:lnTo>
                    <a:lnTo>
                      <a:pt x="59" y="43"/>
                    </a:lnTo>
                    <a:lnTo>
                      <a:pt x="65" y="30"/>
                    </a:lnTo>
                    <a:lnTo>
                      <a:pt x="76" y="20"/>
                    </a:lnTo>
                    <a:lnTo>
                      <a:pt x="88" y="14"/>
                    </a:lnTo>
                    <a:lnTo>
                      <a:pt x="107" y="9"/>
                    </a:lnTo>
                    <a:lnTo>
                      <a:pt x="127" y="9"/>
                    </a:lnTo>
                    <a:lnTo>
                      <a:pt x="127" y="9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Freeform 39"/>
              <p:cNvSpPr>
                <a:spLocks/>
              </p:cNvSpPr>
              <p:nvPr/>
            </p:nvSpPr>
            <p:spPr bwMode="auto">
              <a:xfrm>
                <a:off x="3612" y="1134"/>
                <a:ext cx="64" cy="31"/>
              </a:xfrm>
              <a:custGeom>
                <a:avLst/>
                <a:gdLst/>
                <a:ahLst/>
                <a:cxnLst>
                  <a:cxn ang="0">
                    <a:pos x="136" y="54"/>
                  </a:cxn>
                  <a:cxn ang="0">
                    <a:pos x="136" y="54"/>
                  </a:cxn>
                  <a:cxn ang="0">
                    <a:pos x="120" y="47"/>
                  </a:cxn>
                  <a:cxn ang="0">
                    <a:pos x="103" y="38"/>
                  </a:cxn>
                  <a:cxn ang="0">
                    <a:pos x="86" y="29"/>
                  </a:cxn>
                  <a:cxn ang="0">
                    <a:pos x="69" y="21"/>
                  </a:cxn>
                  <a:cxn ang="0">
                    <a:pos x="52" y="13"/>
                  </a:cxn>
                  <a:cxn ang="0">
                    <a:pos x="34" y="7"/>
                  </a:cxn>
                  <a:cxn ang="0">
                    <a:pos x="18" y="2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6" y="11"/>
                  </a:cxn>
                  <a:cxn ang="0">
                    <a:pos x="31" y="16"/>
                  </a:cxn>
                  <a:cxn ang="0">
                    <a:pos x="47" y="22"/>
                  </a:cxn>
                  <a:cxn ang="0">
                    <a:pos x="64" y="30"/>
                  </a:cxn>
                  <a:cxn ang="0">
                    <a:pos x="81" y="38"/>
                  </a:cxn>
                  <a:cxn ang="0">
                    <a:pos x="98" y="45"/>
                  </a:cxn>
                  <a:cxn ang="0">
                    <a:pos x="114" y="54"/>
                  </a:cxn>
                  <a:cxn ang="0">
                    <a:pos x="131" y="63"/>
                  </a:cxn>
                  <a:cxn ang="0">
                    <a:pos x="131" y="63"/>
                  </a:cxn>
                  <a:cxn ang="0">
                    <a:pos x="136" y="54"/>
                  </a:cxn>
                </a:cxnLst>
                <a:rect l="0" t="0" r="r" b="b"/>
                <a:pathLst>
                  <a:path w="136" h="63">
                    <a:moveTo>
                      <a:pt x="136" y="54"/>
                    </a:moveTo>
                    <a:lnTo>
                      <a:pt x="136" y="54"/>
                    </a:lnTo>
                    <a:lnTo>
                      <a:pt x="120" y="47"/>
                    </a:lnTo>
                    <a:lnTo>
                      <a:pt x="103" y="38"/>
                    </a:lnTo>
                    <a:lnTo>
                      <a:pt x="86" y="29"/>
                    </a:lnTo>
                    <a:lnTo>
                      <a:pt x="69" y="21"/>
                    </a:lnTo>
                    <a:lnTo>
                      <a:pt x="52" y="13"/>
                    </a:lnTo>
                    <a:lnTo>
                      <a:pt x="34" y="7"/>
                    </a:lnTo>
                    <a:lnTo>
                      <a:pt x="18" y="2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6" y="11"/>
                    </a:lnTo>
                    <a:lnTo>
                      <a:pt x="31" y="16"/>
                    </a:lnTo>
                    <a:lnTo>
                      <a:pt x="47" y="22"/>
                    </a:lnTo>
                    <a:lnTo>
                      <a:pt x="64" y="30"/>
                    </a:lnTo>
                    <a:lnTo>
                      <a:pt x="81" y="38"/>
                    </a:lnTo>
                    <a:lnTo>
                      <a:pt x="98" y="45"/>
                    </a:lnTo>
                    <a:lnTo>
                      <a:pt x="114" y="54"/>
                    </a:lnTo>
                    <a:lnTo>
                      <a:pt x="131" y="63"/>
                    </a:lnTo>
                    <a:lnTo>
                      <a:pt x="131" y="63"/>
                    </a:lnTo>
                    <a:lnTo>
                      <a:pt x="136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Freeform 40"/>
              <p:cNvSpPr>
                <a:spLocks/>
              </p:cNvSpPr>
              <p:nvPr/>
            </p:nvSpPr>
            <p:spPr bwMode="auto">
              <a:xfrm>
                <a:off x="3676" y="1161"/>
                <a:ext cx="104" cy="17"/>
              </a:xfrm>
              <a:custGeom>
                <a:avLst/>
                <a:gdLst/>
                <a:ahLst/>
                <a:cxnLst>
                  <a:cxn ang="0">
                    <a:pos x="215" y="4"/>
                  </a:cxn>
                  <a:cxn ang="0">
                    <a:pos x="215" y="4"/>
                  </a:cxn>
                  <a:cxn ang="0">
                    <a:pos x="205" y="8"/>
                  </a:cxn>
                  <a:cxn ang="0">
                    <a:pos x="195" y="13"/>
                  </a:cxn>
                  <a:cxn ang="0">
                    <a:pos x="183" y="16"/>
                  </a:cxn>
                  <a:cxn ang="0">
                    <a:pos x="170" y="20"/>
                  </a:cxn>
                  <a:cxn ang="0">
                    <a:pos x="157" y="22"/>
                  </a:cxn>
                  <a:cxn ang="0">
                    <a:pos x="144" y="23"/>
                  </a:cxn>
                  <a:cxn ang="0">
                    <a:pos x="131" y="24"/>
                  </a:cxn>
                  <a:cxn ang="0">
                    <a:pos x="117" y="24"/>
                  </a:cxn>
                  <a:cxn ang="0">
                    <a:pos x="101" y="24"/>
                  </a:cxn>
                  <a:cxn ang="0">
                    <a:pos x="88" y="23"/>
                  </a:cxn>
                  <a:cxn ang="0">
                    <a:pos x="74" y="21"/>
                  </a:cxn>
                  <a:cxn ang="0">
                    <a:pos x="60" y="19"/>
                  </a:cxn>
                  <a:cxn ang="0">
                    <a:pos x="44" y="15"/>
                  </a:cxn>
                  <a:cxn ang="0">
                    <a:pos x="31" y="10"/>
                  </a:cxn>
                  <a:cxn ang="0">
                    <a:pos x="18" y="6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13" y="15"/>
                  </a:cxn>
                  <a:cxn ang="0">
                    <a:pos x="29" y="20"/>
                  </a:cxn>
                  <a:cxn ang="0">
                    <a:pos x="42" y="24"/>
                  </a:cxn>
                  <a:cxn ang="0">
                    <a:pos x="57" y="28"/>
                  </a:cxn>
                  <a:cxn ang="0">
                    <a:pos x="71" y="30"/>
                  </a:cxn>
                  <a:cxn ang="0">
                    <a:pos x="86" y="32"/>
                  </a:cxn>
                  <a:cxn ang="0">
                    <a:pos x="101" y="34"/>
                  </a:cxn>
                  <a:cxn ang="0">
                    <a:pos x="117" y="34"/>
                  </a:cxn>
                  <a:cxn ang="0">
                    <a:pos x="131" y="34"/>
                  </a:cxn>
                  <a:cxn ang="0">
                    <a:pos x="144" y="32"/>
                  </a:cxn>
                  <a:cxn ang="0">
                    <a:pos x="160" y="31"/>
                  </a:cxn>
                  <a:cxn ang="0">
                    <a:pos x="173" y="29"/>
                  </a:cxn>
                  <a:cxn ang="0">
                    <a:pos x="185" y="25"/>
                  </a:cxn>
                  <a:cxn ang="0">
                    <a:pos x="197" y="22"/>
                  </a:cxn>
                  <a:cxn ang="0">
                    <a:pos x="210" y="17"/>
                  </a:cxn>
                  <a:cxn ang="0">
                    <a:pos x="220" y="10"/>
                  </a:cxn>
                  <a:cxn ang="0">
                    <a:pos x="220" y="10"/>
                  </a:cxn>
                  <a:cxn ang="0">
                    <a:pos x="215" y="4"/>
                  </a:cxn>
                </a:cxnLst>
                <a:rect l="0" t="0" r="r" b="b"/>
                <a:pathLst>
                  <a:path w="220" h="34">
                    <a:moveTo>
                      <a:pt x="215" y="4"/>
                    </a:moveTo>
                    <a:lnTo>
                      <a:pt x="215" y="4"/>
                    </a:lnTo>
                    <a:lnTo>
                      <a:pt x="205" y="8"/>
                    </a:lnTo>
                    <a:lnTo>
                      <a:pt x="195" y="13"/>
                    </a:lnTo>
                    <a:lnTo>
                      <a:pt x="183" y="16"/>
                    </a:lnTo>
                    <a:lnTo>
                      <a:pt x="170" y="20"/>
                    </a:lnTo>
                    <a:lnTo>
                      <a:pt x="157" y="22"/>
                    </a:lnTo>
                    <a:lnTo>
                      <a:pt x="144" y="23"/>
                    </a:lnTo>
                    <a:lnTo>
                      <a:pt x="131" y="24"/>
                    </a:lnTo>
                    <a:lnTo>
                      <a:pt x="117" y="24"/>
                    </a:lnTo>
                    <a:lnTo>
                      <a:pt x="101" y="24"/>
                    </a:lnTo>
                    <a:lnTo>
                      <a:pt x="88" y="23"/>
                    </a:lnTo>
                    <a:lnTo>
                      <a:pt x="74" y="21"/>
                    </a:lnTo>
                    <a:lnTo>
                      <a:pt x="60" y="19"/>
                    </a:lnTo>
                    <a:lnTo>
                      <a:pt x="44" y="15"/>
                    </a:lnTo>
                    <a:lnTo>
                      <a:pt x="31" y="10"/>
                    </a:lnTo>
                    <a:lnTo>
                      <a:pt x="18" y="6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13" y="15"/>
                    </a:lnTo>
                    <a:lnTo>
                      <a:pt x="29" y="20"/>
                    </a:lnTo>
                    <a:lnTo>
                      <a:pt x="42" y="24"/>
                    </a:lnTo>
                    <a:lnTo>
                      <a:pt x="57" y="28"/>
                    </a:lnTo>
                    <a:lnTo>
                      <a:pt x="71" y="30"/>
                    </a:lnTo>
                    <a:lnTo>
                      <a:pt x="86" y="32"/>
                    </a:lnTo>
                    <a:lnTo>
                      <a:pt x="101" y="34"/>
                    </a:lnTo>
                    <a:lnTo>
                      <a:pt x="117" y="34"/>
                    </a:lnTo>
                    <a:lnTo>
                      <a:pt x="131" y="34"/>
                    </a:lnTo>
                    <a:lnTo>
                      <a:pt x="144" y="32"/>
                    </a:lnTo>
                    <a:lnTo>
                      <a:pt x="160" y="31"/>
                    </a:lnTo>
                    <a:lnTo>
                      <a:pt x="173" y="29"/>
                    </a:lnTo>
                    <a:lnTo>
                      <a:pt x="185" y="25"/>
                    </a:lnTo>
                    <a:lnTo>
                      <a:pt x="197" y="22"/>
                    </a:lnTo>
                    <a:lnTo>
                      <a:pt x="210" y="17"/>
                    </a:lnTo>
                    <a:lnTo>
                      <a:pt x="220" y="10"/>
                    </a:lnTo>
                    <a:lnTo>
                      <a:pt x="220" y="10"/>
                    </a:lnTo>
                    <a:lnTo>
                      <a:pt x="21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Freeform 41"/>
              <p:cNvSpPr>
                <a:spLocks/>
              </p:cNvSpPr>
              <p:nvPr/>
            </p:nvSpPr>
            <p:spPr bwMode="auto">
              <a:xfrm>
                <a:off x="3785" y="1099"/>
                <a:ext cx="30" cy="6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0" y="14"/>
                  </a:cxn>
                  <a:cxn ang="0">
                    <a:pos x="30" y="31"/>
                  </a:cxn>
                  <a:cxn ang="0">
                    <a:pos x="25" y="49"/>
                  </a:cxn>
                  <a:cxn ang="0">
                    <a:pos x="21" y="69"/>
                  </a:cxn>
                  <a:cxn ang="0">
                    <a:pos x="18" y="87"/>
                  </a:cxn>
                  <a:cxn ang="0">
                    <a:pos x="15" y="106"/>
                  </a:cxn>
                  <a:cxn ang="0">
                    <a:pos x="9" y="118"/>
                  </a:cxn>
                  <a:cxn ang="0">
                    <a:pos x="0" y="128"/>
                  </a:cxn>
                  <a:cxn ang="0">
                    <a:pos x="5" y="134"/>
                  </a:cxn>
                  <a:cxn ang="0">
                    <a:pos x="17" y="123"/>
                  </a:cxn>
                  <a:cxn ang="0">
                    <a:pos x="25" y="108"/>
                  </a:cxn>
                  <a:cxn ang="0">
                    <a:pos x="29" y="90"/>
                  </a:cxn>
                  <a:cxn ang="0">
                    <a:pos x="31" y="71"/>
                  </a:cxn>
                  <a:cxn ang="0">
                    <a:pos x="35" y="52"/>
                  </a:cxn>
                  <a:cxn ang="0">
                    <a:pos x="40" y="33"/>
                  </a:cxn>
                  <a:cxn ang="0">
                    <a:pos x="48" y="18"/>
                  </a:cxn>
                  <a:cxn ang="0">
                    <a:pos x="61" y="7"/>
                  </a:cxn>
                  <a:cxn ang="0">
                    <a:pos x="61" y="7"/>
                  </a:cxn>
                  <a:cxn ang="0">
                    <a:pos x="56" y="0"/>
                  </a:cxn>
                </a:cxnLst>
                <a:rect l="0" t="0" r="r" b="b"/>
                <a:pathLst>
                  <a:path w="61" h="134">
                    <a:moveTo>
                      <a:pt x="56" y="0"/>
                    </a:moveTo>
                    <a:lnTo>
                      <a:pt x="56" y="0"/>
                    </a:lnTo>
                    <a:lnTo>
                      <a:pt x="40" y="14"/>
                    </a:lnTo>
                    <a:lnTo>
                      <a:pt x="30" y="31"/>
                    </a:lnTo>
                    <a:lnTo>
                      <a:pt x="25" y="49"/>
                    </a:lnTo>
                    <a:lnTo>
                      <a:pt x="21" y="69"/>
                    </a:lnTo>
                    <a:lnTo>
                      <a:pt x="18" y="87"/>
                    </a:lnTo>
                    <a:lnTo>
                      <a:pt x="15" y="106"/>
                    </a:lnTo>
                    <a:lnTo>
                      <a:pt x="9" y="118"/>
                    </a:lnTo>
                    <a:lnTo>
                      <a:pt x="0" y="128"/>
                    </a:lnTo>
                    <a:lnTo>
                      <a:pt x="5" y="134"/>
                    </a:lnTo>
                    <a:lnTo>
                      <a:pt x="17" y="123"/>
                    </a:lnTo>
                    <a:lnTo>
                      <a:pt x="25" y="108"/>
                    </a:lnTo>
                    <a:lnTo>
                      <a:pt x="29" y="90"/>
                    </a:lnTo>
                    <a:lnTo>
                      <a:pt x="31" y="71"/>
                    </a:lnTo>
                    <a:lnTo>
                      <a:pt x="35" y="52"/>
                    </a:lnTo>
                    <a:lnTo>
                      <a:pt x="40" y="33"/>
                    </a:lnTo>
                    <a:lnTo>
                      <a:pt x="48" y="18"/>
                    </a:lnTo>
                    <a:lnTo>
                      <a:pt x="61" y="7"/>
                    </a:lnTo>
                    <a:lnTo>
                      <a:pt x="61" y="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Freeform 42"/>
              <p:cNvSpPr>
                <a:spLocks/>
              </p:cNvSpPr>
              <p:nvPr/>
            </p:nvSpPr>
            <p:spPr bwMode="auto">
              <a:xfrm>
                <a:off x="3812" y="1081"/>
                <a:ext cx="59" cy="21"/>
              </a:xfrm>
              <a:custGeom>
                <a:avLst/>
                <a:gdLst/>
                <a:ahLst/>
                <a:cxnLst>
                  <a:cxn ang="0">
                    <a:pos x="118" y="3"/>
                  </a:cxn>
                  <a:cxn ang="0">
                    <a:pos x="118" y="3"/>
                  </a:cxn>
                  <a:cxn ang="0">
                    <a:pos x="102" y="0"/>
                  </a:cxn>
                  <a:cxn ang="0">
                    <a:pos x="85" y="0"/>
                  </a:cxn>
                  <a:cxn ang="0">
                    <a:pos x="70" y="3"/>
                  </a:cxn>
                  <a:cxn ang="0">
                    <a:pos x="54" y="8"/>
                  </a:cxn>
                  <a:cxn ang="0">
                    <a:pos x="39" y="14"/>
                  </a:cxn>
                  <a:cxn ang="0">
                    <a:pos x="26" y="22"/>
                  </a:cxn>
                  <a:cxn ang="0">
                    <a:pos x="12" y="29"/>
                  </a:cxn>
                  <a:cxn ang="0">
                    <a:pos x="0" y="36"/>
                  </a:cxn>
                  <a:cxn ang="0">
                    <a:pos x="5" y="43"/>
                  </a:cxn>
                  <a:cxn ang="0">
                    <a:pos x="17" y="36"/>
                  </a:cxn>
                  <a:cxn ang="0">
                    <a:pos x="31" y="29"/>
                  </a:cxn>
                  <a:cxn ang="0">
                    <a:pos x="44" y="23"/>
                  </a:cxn>
                  <a:cxn ang="0">
                    <a:pos x="57" y="17"/>
                  </a:cxn>
                  <a:cxn ang="0">
                    <a:pos x="73" y="13"/>
                  </a:cxn>
                  <a:cxn ang="0">
                    <a:pos x="88" y="9"/>
                  </a:cxn>
                  <a:cxn ang="0">
                    <a:pos x="100" y="9"/>
                  </a:cxn>
                  <a:cxn ang="0">
                    <a:pos x="115" y="13"/>
                  </a:cxn>
                  <a:cxn ang="0">
                    <a:pos x="115" y="13"/>
                  </a:cxn>
                  <a:cxn ang="0">
                    <a:pos x="118" y="3"/>
                  </a:cxn>
                </a:cxnLst>
                <a:rect l="0" t="0" r="r" b="b"/>
                <a:pathLst>
                  <a:path w="118" h="43">
                    <a:moveTo>
                      <a:pt x="118" y="3"/>
                    </a:moveTo>
                    <a:lnTo>
                      <a:pt x="118" y="3"/>
                    </a:lnTo>
                    <a:lnTo>
                      <a:pt x="102" y="0"/>
                    </a:lnTo>
                    <a:lnTo>
                      <a:pt x="85" y="0"/>
                    </a:lnTo>
                    <a:lnTo>
                      <a:pt x="70" y="3"/>
                    </a:lnTo>
                    <a:lnTo>
                      <a:pt x="54" y="8"/>
                    </a:lnTo>
                    <a:lnTo>
                      <a:pt x="39" y="14"/>
                    </a:lnTo>
                    <a:lnTo>
                      <a:pt x="26" y="22"/>
                    </a:lnTo>
                    <a:lnTo>
                      <a:pt x="12" y="29"/>
                    </a:lnTo>
                    <a:lnTo>
                      <a:pt x="0" y="36"/>
                    </a:lnTo>
                    <a:lnTo>
                      <a:pt x="5" y="43"/>
                    </a:lnTo>
                    <a:lnTo>
                      <a:pt x="17" y="36"/>
                    </a:lnTo>
                    <a:lnTo>
                      <a:pt x="31" y="29"/>
                    </a:lnTo>
                    <a:lnTo>
                      <a:pt x="44" y="23"/>
                    </a:lnTo>
                    <a:lnTo>
                      <a:pt x="57" y="17"/>
                    </a:lnTo>
                    <a:lnTo>
                      <a:pt x="73" y="13"/>
                    </a:lnTo>
                    <a:lnTo>
                      <a:pt x="88" y="9"/>
                    </a:lnTo>
                    <a:lnTo>
                      <a:pt x="100" y="9"/>
                    </a:lnTo>
                    <a:lnTo>
                      <a:pt x="115" y="13"/>
                    </a:lnTo>
                    <a:lnTo>
                      <a:pt x="115" y="13"/>
                    </a:lnTo>
                    <a:lnTo>
                      <a:pt x="11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 43"/>
              <p:cNvSpPr>
                <a:spLocks/>
              </p:cNvSpPr>
              <p:nvPr/>
            </p:nvSpPr>
            <p:spPr bwMode="auto">
              <a:xfrm>
                <a:off x="3870" y="1083"/>
                <a:ext cx="110" cy="67"/>
              </a:xfrm>
              <a:custGeom>
                <a:avLst/>
                <a:gdLst/>
                <a:ahLst/>
                <a:cxnLst>
                  <a:cxn ang="0">
                    <a:pos x="219" y="128"/>
                  </a:cxn>
                  <a:cxn ang="0">
                    <a:pos x="219" y="128"/>
                  </a:cxn>
                  <a:cxn ang="0">
                    <a:pos x="211" y="123"/>
                  </a:cxn>
                  <a:cxn ang="0">
                    <a:pos x="202" y="116"/>
                  </a:cxn>
                  <a:cxn ang="0">
                    <a:pos x="189" y="108"/>
                  </a:cxn>
                  <a:cxn ang="0">
                    <a:pos x="177" y="98"/>
                  </a:cxn>
                  <a:cxn ang="0">
                    <a:pos x="162" y="89"/>
                  </a:cxn>
                  <a:cxn ang="0">
                    <a:pos x="147" y="80"/>
                  </a:cxn>
                  <a:cxn ang="0">
                    <a:pos x="131" y="70"/>
                  </a:cxn>
                  <a:cxn ang="0">
                    <a:pos x="116" y="59"/>
                  </a:cxn>
                  <a:cxn ang="0">
                    <a:pos x="99" y="50"/>
                  </a:cxn>
                  <a:cxn ang="0">
                    <a:pos x="82" y="40"/>
                  </a:cxn>
                  <a:cxn ang="0">
                    <a:pos x="66" y="32"/>
                  </a:cxn>
                  <a:cxn ang="0">
                    <a:pos x="52" y="22"/>
                  </a:cxn>
                  <a:cxn ang="0">
                    <a:pos x="38" y="14"/>
                  </a:cxn>
                  <a:cxn ang="0">
                    <a:pos x="25" y="9"/>
                  </a:cxn>
                  <a:cxn ang="0">
                    <a:pos x="13" y="4"/>
                  </a:cxn>
                  <a:cxn ang="0">
                    <a:pos x="3" y="0"/>
                  </a:cxn>
                  <a:cxn ang="0">
                    <a:pos x="0" y="10"/>
                  </a:cxn>
                  <a:cxn ang="0">
                    <a:pos x="8" y="13"/>
                  </a:cxn>
                  <a:cxn ang="0">
                    <a:pos x="20" y="18"/>
                  </a:cxn>
                  <a:cxn ang="0">
                    <a:pos x="33" y="23"/>
                  </a:cxn>
                  <a:cxn ang="0">
                    <a:pos x="47" y="29"/>
                  </a:cxn>
                  <a:cxn ang="0">
                    <a:pos x="61" y="38"/>
                  </a:cxn>
                  <a:cxn ang="0">
                    <a:pos x="77" y="47"/>
                  </a:cxn>
                  <a:cxn ang="0">
                    <a:pos x="94" y="57"/>
                  </a:cxn>
                  <a:cxn ang="0">
                    <a:pos x="110" y="66"/>
                  </a:cxn>
                  <a:cxn ang="0">
                    <a:pos x="126" y="76"/>
                  </a:cxn>
                  <a:cxn ang="0">
                    <a:pos x="142" y="87"/>
                  </a:cxn>
                  <a:cxn ang="0">
                    <a:pos x="157" y="96"/>
                  </a:cxn>
                  <a:cxn ang="0">
                    <a:pos x="171" y="105"/>
                  </a:cxn>
                  <a:cxn ang="0">
                    <a:pos x="184" y="114"/>
                  </a:cxn>
                  <a:cxn ang="0">
                    <a:pos x="195" y="123"/>
                  </a:cxn>
                  <a:cxn ang="0">
                    <a:pos x="204" y="129"/>
                  </a:cxn>
                  <a:cxn ang="0">
                    <a:pos x="211" y="135"/>
                  </a:cxn>
                  <a:cxn ang="0">
                    <a:pos x="211" y="135"/>
                  </a:cxn>
                  <a:cxn ang="0">
                    <a:pos x="219" y="128"/>
                  </a:cxn>
                </a:cxnLst>
                <a:rect l="0" t="0" r="r" b="b"/>
                <a:pathLst>
                  <a:path w="219" h="135">
                    <a:moveTo>
                      <a:pt x="219" y="128"/>
                    </a:moveTo>
                    <a:lnTo>
                      <a:pt x="219" y="128"/>
                    </a:lnTo>
                    <a:lnTo>
                      <a:pt x="211" y="123"/>
                    </a:lnTo>
                    <a:lnTo>
                      <a:pt x="202" y="116"/>
                    </a:lnTo>
                    <a:lnTo>
                      <a:pt x="189" y="108"/>
                    </a:lnTo>
                    <a:lnTo>
                      <a:pt x="177" y="98"/>
                    </a:lnTo>
                    <a:lnTo>
                      <a:pt x="162" y="89"/>
                    </a:lnTo>
                    <a:lnTo>
                      <a:pt x="147" y="80"/>
                    </a:lnTo>
                    <a:lnTo>
                      <a:pt x="131" y="70"/>
                    </a:lnTo>
                    <a:lnTo>
                      <a:pt x="116" y="59"/>
                    </a:lnTo>
                    <a:lnTo>
                      <a:pt x="99" y="50"/>
                    </a:lnTo>
                    <a:lnTo>
                      <a:pt x="82" y="40"/>
                    </a:lnTo>
                    <a:lnTo>
                      <a:pt x="66" y="32"/>
                    </a:lnTo>
                    <a:lnTo>
                      <a:pt x="52" y="22"/>
                    </a:lnTo>
                    <a:lnTo>
                      <a:pt x="38" y="14"/>
                    </a:lnTo>
                    <a:lnTo>
                      <a:pt x="25" y="9"/>
                    </a:lnTo>
                    <a:lnTo>
                      <a:pt x="13" y="4"/>
                    </a:lnTo>
                    <a:lnTo>
                      <a:pt x="3" y="0"/>
                    </a:lnTo>
                    <a:lnTo>
                      <a:pt x="0" y="10"/>
                    </a:lnTo>
                    <a:lnTo>
                      <a:pt x="8" y="13"/>
                    </a:lnTo>
                    <a:lnTo>
                      <a:pt x="20" y="18"/>
                    </a:lnTo>
                    <a:lnTo>
                      <a:pt x="33" y="23"/>
                    </a:lnTo>
                    <a:lnTo>
                      <a:pt x="47" y="29"/>
                    </a:lnTo>
                    <a:lnTo>
                      <a:pt x="61" y="38"/>
                    </a:lnTo>
                    <a:lnTo>
                      <a:pt x="77" y="47"/>
                    </a:lnTo>
                    <a:lnTo>
                      <a:pt x="94" y="57"/>
                    </a:lnTo>
                    <a:lnTo>
                      <a:pt x="110" y="66"/>
                    </a:lnTo>
                    <a:lnTo>
                      <a:pt x="126" y="76"/>
                    </a:lnTo>
                    <a:lnTo>
                      <a:pt x="142" y="87"/>
                    </a:lnTo>
                    <a:lnTo>
                      <a:pt x="157" y="96"/>
                    </a:lnTo>
                    <a:lnTo>
                      <a:pt x="171" y="105"/>
                    </a:lnTo>
                    <a:lnTo>
                      <a:pt x="184" y="114"/>
                    </a:lnTo>
                    <a:lnTo>
                      <a:pt x="195" y="123"/>
                    </a:lnTo>
                    <a:lnTo>
                      <a:pt x="204" y="129"/>
                    </a:lnTo>
                    <a:lnTo>
                      <a:pt x="211" y="135"/>
                    </a:lnTo>
                    <a:lnTo>
                      <a:pt x="211" y="135"/>
                    </a:lnTo>
                    <a:lnTo>
                      <a:pt x="219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 44"/>
              <p:cNvSpPr>
                <a:spLocks/>
              </p:cNvSpPr>
              <p:nvPr/>
            </p:nvSpPr>
            <p:spPr bwMode="auto">
              <a:xfrm>
                <a:off x="3976" y="1147"/>
                <a:ext cx="195" cy="137"/>
              </a:xfrm>
              <a:custGeom>
                <a:avLst/>
                <a:gdLst/>
                <a:ahLst/>
                <a:cxnLst>
                  <a:cxn ang="0">
                    <a:pos x="392" y="265"/>
                  </a:cxn>
                  <a:cxn ang="0">
                    <a:pos x="392" y="265"/>
                  </a:cxn>
                  <a:cxn ang="0">
                    <a:pos x="361" y="253"/>
                  </a:cxn>
                  <a:cxn ang="0">
                    <a:pos x="331" y="240"/>
                  </a:cxn>
                  <a:cxn ang="0">
                    <a:pos x="304" y="227"/>
                  </a:cxn>
                  <a:cxn ang="0">
                    <a:pos x="279" y="213"/>
                  </a:cxn>
                  <a:cxn ang="0">
                    <a:pos x="254" y="198"/>
                  </a:cxn>
                  <a:cxn ang="0">
                    <a:pos x="231" y="183"/>
                  </a:cxn>
                  <a:cxn ang="0">
                    <a:pos x="212" y="167"/>
                  </a:cxn>
                  <a:cxn ang="0">
                    <a:pos x="190" y="151"/>
                  </a:cxn>
                  <a:cxn ang="0">
                    <a:pos x="169" y="134"/>
                  </a:cxn>
                  <a:cxn ang="0">
                    <a:pos x="148" y="117"/>
                  </a:cxn>
                  <a:cxn ang="0">
                    <a:pos x="127" y="99"/>
                  </a:cxn>
                  <a:cxn ang="0">
                    <a:pos x="105" y="80"/>
                  </a:cxn>
                  <a:cxn ang="0">
                    <a:pos x="83" y="61"/>
                  </a:cxn>
                  <a:cxn ang="0">
                    <a:pos x="60" y="42"/>
                  </a:cxn>
                  <a:cxn ang="0">
                    <a:pos x="34" y="21"/>
                  </a:cxn>
                  <a:cxn ang="0">
                    <a:pos x="8" y="0"/>
                  </a:cxn>
                  <a:cxn ang="0">
                    <a:pos x="0" y="7"/>
                  </a:cxn>
                  <a:cxn ang="0">
                    <a:pos x="26" y="28"/>
                  </a:cxn>
                  <a:cxn ang="0">
                    <a:pos x="52" y="49"/>
                  </a:cxn>
                  <a:cxn ang="0">
                    <a:pos x="76" y="68"/>
                  </a:cxn>
                  <a:cxn ang="0">
                    <a:pos x="98" y="87"/>
                  </a:cxn>
                  <a:cxn ang="0">
                    <a:pos x="120" y="106"/>
                  </a:cxn>
                  <a:cxn ang="0">
                    <a:pos x="140" y="124"/>
                  </a:cxn>
                  <a:cxn ang="0">
                    <a:pos x="161" y="141"/>
                  </a:cxn>
                  <a:cxn ang="0">
                    <a:pos x="182" y="158"/>
                  </a:cxn>
                  <a:cxn ang="0">
                    <a:pos x="204" y="174"/>
                  </a:cxn>
                  <a:cxn ang="0">
                    <a:pos x="226" y="190"/>
                  </a:cxn>
                  <a:cxn ang="0">
                    <a:pos x="249" y="205"/>
                  </a:cxn>
                  <a:cxn ang="0">
                    <a:pos x="274" y="220"/>
                  </a:cxn>
                  <a:cxn ang="0">
                    <a:pos x="298" y="234"/>
                  </a:cxn>
                  <a:cxn ang="0">
                    <a:pos x="326" y="249"/>
                  </a:cxn>
                  <a:cxn ang="0">
                    <a:pos x="355" y="262"/>
                  </a:cxn>
                  <a:cxn ang="0">
                    <a:pos x="387" y="274"/>
                  </a:cxn>
                  <a:cxn ang="0">
                    <a:pos x="387" y="274"/>
                  </a:cxn>
                  <a:cxn ang="0">
                    <a:pos x="392" y="265"/>
                  </a:cxn>
                </a:cxnLst>
                <a:rect l="0" t="0" r="r" b="b"/>
                <a:pathLst>
                  <a:path w="392" h="274">
                    <a:moveTo>
                      <a:pt x="392" y="265"/>
                    </a:moveTo>
                    <a:lnTo>
                      <a:pt x="392" y="265"/>
                    </a:lnTo>
                    <a:lnTo>
                      <a:pt x="361" y="253"/>
                    </a:lnTo>
                    <a:lnTo>
                      <a:pt x="331" y="240"/>
                    </a:lnTo>
                    <a:lnTo>
                      <a:pt x="304" y="227"/>
                    </a:lnTo>
                    <a:lnTo>
                      <a:pt x="279" y="213"/>
                    </a:lnTo>
                    <a:lnTo>
                      <a:pt x="254" y="198"/>
                    </a:lnTo>
                    <a:lnTo>
                      <a:pt x="231" y="183"/>
                    </a:lnTo>
                    <a:lnTo>
                      <a:pt x="212" y="167"/>
                    </a:lnTo>
                    <a:lnTo>
                      <a:pt x="190" y="151"/>
                    </a:lnTo>
                    <a:lnTo>
                      <a:pt x="169" y="134"/>
                    </a:lnTo>
                    <a:lnTo>
                      <a:pt x="148" y="117"/>
                    </a:lnTo>
                    <a:lnTo>
                      <a:pt x="127" y="99"/>
                    </a:lnTo>
                    <a:lnTo>
                      <a:pt x="105" y="80"/>
                    </a:lnTo>
                    <a:lnTo>
                      <a:pt x="83" y="61"/>
                    </a:lnTo>
                    <a:lnTo>
                      <a:pt x="60" y="42"/>
                    </a:lnTo>
                    <a:lnTo>
                      <a:pt x="34" y="21"/>
                    </a:lnTo>
                    <a:lnTo>
                      <a:pt x="8" y="0"/>
                    </a:lnTo>
                    <a:lnTo>
                      <a:pt x="0" y="7"/>
                    </a:lnTo>
                    <a:lnTo>
                      <a:pt x="26" y="28"/>
                    </a:lnTo>
                    <a:lnTo>
                      <a:pt x="52" y="49"/>
                    </a:lnTo>
                    <a:lnTo>
                      <a:pt x="76" y="68"/>
                    </a:lnTo>
                    <a:lnTo>
                      <a:pt x="98" y="87"/>
                    </a:lnTo>
                    <a:lnTo>
                      <a:pt x="120" y="106"/>
                    </a:lnTo>
                    <a:lnTo>
                      <a:pt x="140" y="124"/>
                    </a:lnTo>
                    <a:lnTo>
                      <a:pt x="161" y="141"/>
                    </a:lnTo>
                    <a:lnTo>
                      <a:pt x="182" y="158"/>
                    </a:lnTo>
                    <a:lnTo>
                      <a:pt x="204" y="174"/>
                    </a:lnTo>
                    <a:lnTo>
                      <a:pt x="226" y="190"/>
                    </a:lnTo>
                    <a:lnTo>
                      <a:pt x="249" y="205"/>
                    </a:lnTo>
                    <a:lnTo>
                      <a:pt x="274" y="220"/>
                    </a:lnTo>
                    <a:lnTo>
                      <a:pt x="298" y="234"/>
                    </a:lnTo>
                    <a:lnTo>
                      <a:pt x="326" y="249"/>
                    </a:lnTo>
                    <a:lnTo>
                      <a:pt x="355" y="262"/>
                    </a:lnTo>
                    <a:lnTo>
                      <a:pt x="387" y="274"/>
                    </a:lnTo>
                    <a:lnTo>
                      <a:pt x="387" y="274"/>
                    </a:lnTo>
                    <a:lnTo>
                      <a:pt x="392" y="2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Freeform 45"/>
              <p:cNvSpPr>
                <a:spLocks/>
              </p:cNvSpPr>
              <p:nvPr/>
            </p:nvSpPr>
            <p:spPr bwMode="auto">
              <a:xfrm>
                <a:off x="4169" y="1261"/>
                <a:ext cx="120" cy="27"/>
              </a:xfrm>
              <a:custGeom>
                <a:avLst/>
                <a:gdLst/>
                <a:ahLst/>
                <a:cxnLst>
                  <a:cxn ang="0">
                    <a:pos x="239" y="9"/>
                  </a:cxn>
                  <a:cxn ang="0">
                    <a:pos x="237" y="0"/>
                  </a:cxn>
                  <a:cxn ang="0">
                    <a:pos x="220" y="3"/>
                  </a:cxn>
                  <a:cxn ang="0">
                    <a:pos x="203" y="8"/>
                  </a:cxn>
                  <a:cxn ang="0">
                    <a:pos x="187" y="12"/>
                  </a:cxn>
                  <a:cxn ang="0">
                    <a:pos x="172" y="18"/>
                  </a:cxn>
                  <a:cxn ang="0">
                    <a:pos x="156" y="23"/>
                  </a:cxn>
                  <a:cxn ang="0">
                    <a:pos x="142" y="27"/>
                  </a:cxn>
                  <a:cxn ang="0">
                    <a:pos x="127" y="32"/>
                  </a:cxn>
                  <a:cxn ang="0">
                    <a:pos x="114" y="35"/>
                  </a:cxn>
                  <a:cxn ang="0">
                    <a:pos x="99" y="39"/>
                  </a:cxn>
                  <a:cxn ang="0">
                    <a:pos x="85" y="42"/>
                  </a:cxn>
                  <a:cxn ang="0">
                    <a:pos x="72" y="43"/>
                  </a:cxn>
                  <a:cxn ang="0">
                    <a:pos x="59" y="44"/>
                  </a:cxn>
                  <a:cxn ang="0">
                    <a:pos x="45" y="44"/>
                  </a:cxn>
                  <a:cxn ang="0">
                    <a:pos x="32" y="43"/>
                  </a:cxn>
                  <a:cxn ang="0">
                    <a:pos x="18" y="40"/>
                  </a:cxn>
                  <a:cxn ang="0">
                    <a:pos x="5" y="35"/>
                  </a:cxn>
                  <a:cxn ang="0">
                    <a:pos x="0" y="44"/>
                  </a:cxn>
                  <a:cxn ang="0">
                    <a:pos x="15" y="49"/>
                  </a:cxn>
                  <a:cxn ang="0">
                    <a:pos x="29" y="53"/>
                  </a:cxn>
                  <a:cxn ang="0">
                    <a:pos x="45" y="54"/>
                  </a:cxn>
                  <a:cxn ang="0">
                    <a:pos x="59" y="54"/>
                  </a:cxn>
                  <a:cxn ang="0">
                    <a:pos x="72" y="53"/>
                  </a:cxn>
                  <a:cxn ang="0">
                    <a:pos x="88" y="51"/>
                  </a:cxn>
                  <a:cxn ang="0">
                    <a:pos x="102" y="48"/>
                  </a:cxn>
                  <a:cxn ang="0">
                    <a:pos x="116" y="44"/>
                  </a:cxn>
                  <a:cxn ang="0">
                    <a:pos x="129" y="41"/>
                  </a:cxn>
                  <a:cxn ang="0">
                    <a:pos x="145" y="36"/>
                  </a:cxn>
                  <a:cxn ang="0">
                    <a:pos x="159" y="32"/>
                  </a:cxn>
                  <a:cxn ang="0">
                    <a:pos x="174" y="27"/>
                  </a:cxn>
                  <a:cxn ang="0">
                    <a:pos x="190" y="21"/>
                  </a:cxn>
                  <a:cxn ang="0">
                    <a:pos x="206" y="17"/>
                  </a:cxn>
                  <a:cxn ang="0">
                    <a:pos x="222" y="12"/>
                  </a:cxn>
                  <a:cxn ang="0">
                    <a:pos x="239" y="9"/>
                  </a:cxn>
                  <a:cxn ang="0">
                    <a:pos x="237" y="0"/>
                  </a:cxn>
                  <a:cxn ang="0">
                    <a:pos x="239" y="9"/>
                  </a:cxn>
                </a:cxnLst>
                <a:rect l="0" t="0" r="r" b="b"/>
                <a:pathLst>
                  <a:path w="239" h="54">
                    <a:moveTo>
                      <a:pt x="239" y="9"/>
                    </a:moveTo>
                    <a:lnTo>
                      <a:pt x="237" y="0"/>
                    </a:lnTo>
                    <a:lnTo>
                      <a:pt x="220" y="3"/>
                    </a:lnTo>
                    <a:lnTo>
                      <a:pt x="203" y="8"/>
                    </a:lnTo>
                    <a:lnTo>
                      <a:pt x="187" y="12"/>
                    </a:lnTo>
                    <a:lnTo>
                      <a:pt x="172" y="18"/>
                    </a:lnTo>
                    <a:lnTo>
                      <a:pt x="156" y="23"/>
                    </a:lnTo>
                    <a:lnTo>
                      <a:pt x="142" y="27"/>
                    </a:lnTo>
                    <a:lnTo>
                      <a:pt x="127" y="32"/>
                    </a:lnTo>
                    <a:lnTo>
                      <a:pt x="114" y="35"/>
                    </a:lnTo>
                    <a:lnTo>
                      <a:pt x="99" y="39"/>
                    </a:lnTo>
                    <a:lnTo>
                      <a:pt x="85" y="42"/>
                    </a:lnTo>
                    <a:lnTo>
                      <a:pt x="72" y="43"/>
                    </a:lnTo>
                    <a:lnTo>
                      <a:pt x="59" y="44"/>
                    </a:lnTo>
                    <a:lnTo>
                      <a:pt x="45" y="44"/>
                    </a:lnTo>
                    <a:lnTo>
                      <a:pt x="32" y="43"/>
                    </a:lnTo>
                    <a:lnTo>
                      <a:pt x="18" y="40"/>
                    </a:lnTo>
                    <a:lnTo>
                      <a:pt x="5" y="35"/>
                    </a:lnTo>
                    <a:lnTo>
                      <a:pt x="0" y="44"/>
                    </a:lnTo>
                    <a:lnTo>
                      <a:pt x="15" y="49"/>
                    </a:lnTo>
                    <a:lnTo>
                      <a:pt x="29" y="53"/>
                    </a:lnTo>
                    <a:lnTo>
                      <a:pt x="45" y="54"/>
                    </a:lnTo>
                    <a:lnTo>
                      <a:pt x="59" y="54"/>
                    </a:lnTo>
                    <a:lnTo>
                      <a:pt x="72" y="53"/>
                    </a:lnTo>
                    <a:lnTo>
                      <a:pt x="88" y="51"/>
                    </a:lnTo>
                    <a:lnTo>
                      <a:pt x="102" y="48"/>
                    </a:lnTo>
                    <a:lnTo>
                      <a:pt x="116" y="44"/>
                    </a:lnTo>
                    <a:lnTo>
                      <a:pt x="129" y="41"/>
                    </a:lnTo>
                    <a:lnTo>
                      <a:pt x="145" y="36"/>
                    </a:lnTo>
                    <a:lnTo>
                      <a:pt x="159" y="32"/>
                    </a:lnTo>
                    <a:lnTo>
                      <a:pt x="174" y="27"/>
                    </a:lnTo>
                    <a:lnTo>
                      <a:pt x="190" y="21"/>
                    </a:lnTo>
                    <a:lnTo>
                      <a:pt x="206" y="17"/>
                    </a:lnTo>
                    <a:lnTo>
                      <a:pt x="222" y="12"/>
                    </a:lnTo>
                    <a:lnTo>
                      <a:pt x="239" y="9"/>
                    </a:lnTo>
                    <a:lnTo>
                      <a:pt x="237" y="0"/>
                    </a:lnTo>
                    <a:lnTo>
                      <a:pt x="239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 46"/>
              <p:cNvSpPr>
                <a:spLocks/>
              </p:cNvSpPr>
              <p:nvPr/>
            </p:nvSpPr>
            <p:spPr bwMode="auto">
              <a:xfrm>
                <a:off x="4287" y="1256"/>
                <a:ext cx="87" cy="10"/>
              </a:xfrm>
              <a:custGeom>
                <a:avLst/>
                <a:gdLst/>
                <a:ahLst/>
                <a:cxnLst>
                  <a:cxn ang="0">
                    <a:pos x="172" y="11"/>
                  </a:cxn>
                  <a:cxn ang="0">
                    <a:pos x="172" y="11"/>
                  </a:cxn>
                  <a:cxn ang="0">
                    <a:pos x="151" y="2"/>
                  </a:cxn>
                  <a:cxn ang="0">
                    <a:pos x="123" y="0"/>
                  </a:cxn>
                  <a:cxn ang="0">
                    <a:pos x="93" y="1"/>
                  </a:cxn>
                  <a:cxn ang="0">
                    <a:pos x="62" y="2"/>
                  </a:cxn>
                  <a:cxn ang="0">
                    <a:pos x="32" y="6"/>
                  </a:cxn>
                  <a:cxn ang="0">
                    <a:pos x="11" y="9"/>
                  </a:cxn>
                  <a:cxn ang="0">
                    <a:pos x="0" y="11"/>
                  </a:cxn>
                  <a:cxn ang="0">
                    <a:pos x="2" y="20"/>
                  </a:cxn>
                  <a:cxn ang="0">
                    <a:pos x="0" y="11"/>
                  </a:cxn>
                  <a:cxn ang="0">
                    <a:pos x="0" y="20"/>
                  </a:cxn>
                  <a:cxn ang="0">
                    <a:pos x="14" y="19"/>
                  </a:cxn>
                  <a:cxn ang="0">
                    <a:pos x="35" y="15"/>
                  </a:cxn>
                  <a:cxn ang="0">
                    <a:pos x="62" y="12"/>
                  </a:cxn>
                  <a:cxn ang="0">
                    <a:pos x="93" y="11"/>
                  </a:cxn>
                  <a:cxn ang="0">
                    <a:pos x="123" y="9"/>
                  </a:cxn>
                  <a:cxn ang="0">
                    <a:pos x="149" y="12"/>
                  </a:cxn>
                  <a:cxn ang="0">
                    <a:pos x="167" y="17"/>
                  </a:cxn>
                  <a:cxn ang="0">
                    <a:pos x="167" y="17"/>
                  </a:cxn>
                  <a:cxn ang="0">
                    <a:pos x="172" y="11"/>
                  </a:cxn>
                </a:cxnLst>
                <a:rect l="0" t="0" r="r" b="b"/>
                <a:pathLst>
                  <a:path w="172" h="20">
                    <a:moveTo>
                      <a:pt x="172" y="11"/>
                    </a:moveTo>
                    <a:lnTo>
                      <a:pt x="172" y="11"/>
                    </a:lnTo>
                    <a:lnTo>
                      <a:pt x="151" y="2"/>
                    </a:lnTo>
                    <a:lnTo>
                      <a:pt x="123" y="0"/>
                    </a:lnTo>
                    <a:lnTo>
                      <a:pt x="93" y="1"/>
                    </a:lnTo>
                    <a:lnTo>
                      <a:pt x="62" y="2"/>
                    </a:lnTo>
                    <a:lnTo>
                      <a:pt x="32" y="6"/>
                    </a:lnTo>
                    <a:lnTo>
                      <a:pt x="11" y="9"/>
                    </a:lnTo>
                    <a:lnTo>
                      <a:pt x="0" y="11"/>
                    </a:lnTo>
                    <a:lnTo>
                      <a:pt x="2" y="20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14" y="19"/>
                    </a:lnTo>
                    <a:lnTo>
                      <a:pt x="35" y="15"/>
                    </a:lnTo>
                    <a:lnTo>
                      <a:pt x="62" y="12"/>
                    </a:lnTo>
                    <a:lnTo>
                      <a:pt x="93" y="11"/>
                    </a:lnTo>
                    <a:lnTo>
                      <a:pt x="123" y="9"/>
                    </a:lnTo>
                    <a:lnTo>
                      <a:pt x="149" y="12"/>
                    </a:lnTo>
                    <a:lnTo>
                      <a:pt x="167" y="17"/>
                    </a:lnTo>
                    <a:lnTo>
                      <a:pt x="167" y="17"/>
                    </a:lnTo>
                    <a:lnTo>
                      <a:pt x="172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47"/>
              <p:cNvSpPr>
                <a:spLocks/>
              </p:cNvSpPr>
              <p:nvPr/>
            </p:nvSpPr>
            <p:spPr bwMode="auto">
              <a:xfrm>
                <a:off x="4371" y="1261"/>
                <a:ext cx="60" cy="46"/>
              </a:xfrm>
              <a:custGeom>
                <a:avLst/>
                <a:gdLst/>
                <a:ahLst/>
                <a:cxnLst>
                  <a:cxn ang="0">
                    <a:pos x="120" y="85"/>
                  </a:cxn>
                  <a:cxn ang="0">
                    <a:pos x="120" y="85"/>
                  </a:cxn>
                  <a:cxn ang="0">
                    <a:pos x="106" y="76"/>
                  </a:cxn>
                  <a:cxn ang="0">
                    <a:pos x="93" y="65"/>
                  </a:cxn>
                  <a:cxn ang="0">
                    <a:pos x="79" y="55"/>
                  </a:cxn>
                  <a:cxn ang="0">
                    <a:pos x="66" y="43"/>
                  </a:cxn>
                  <a:cxn ang="0">
                    <a:pos x="52" y="32"/>
                  </a:cxn>
                  <a:cxn ang="0">
                    <a:pos x="37" y="20"/>
                  </a:cxn>
                  <a:cxn ang="0">
                    <a:pos x="21" y="9"/>
                  </a:cxn>
                  <a:cxn ang="0">
                    <a:pos x="5" y="0"/>
                  </a:cxn>
                  <a:cxn ang="0">
                    <a:pos x="0" y="6"/>
                  </a:cxn>
                  <a:cxn ang="0">
                    <a:pos x="15" y="16"/>
                  </a:cxn>
                  <a:cxn ang="0">
                    <a:pos x="30" y="27"/>
                  </a:cxn>
                  <a:cxn ang="0">
                    <a:pos x="44" y="39"/>
                  </a:cxn>
                  <a:cxn ang="0">
                    <a:pos x="58" y="50"/>
                  </a:cxn>
                  <a:cxn ang="0">
                    <a:pos x="71" y="62"/>
                  </a:cxn>
                  <a:cxn ang="0">
                    <a:pos x="85" y="72"/>
                  </a:cxn>
                  <a:cxn ang="0">
                    <a:pos x="101" y="82"/>
                  </a:cxn>
                  <a:cxn ang="0">
                    <a:pos x="115" y="92"/>
                  </a:cxn>
                  <a:cxn ang="0">
                    <a:pos x="115" y="92"/>
                  </a:cxn>
                  <a:cxn ang="0">
                    <a:pos x="120" y="85"/>
                  </a:cxn>
                </a:cxnLst>
                <a:rect l="0" t="0" r="r" b="b"/>
                <a:pathLst>
                  <a:path w="120" h="92">
                    <a:moveTo>
                      <a:pt x="120" y="85"/>
                    </a:moveTo>
                    <a:lnTo>
                      <a:pt x="120" y="85"/>
                    </a:lnTo>
                    <a:lnTo>
                      <a:pt x="106" y="76"/>
                    </a:lnTo>
                    <a:lnTo>
                      <a:pt x="93" y="65"/>
                    </a:lnTo>
                    <a:lnTo>
                      <a:pt x="79" y="55"/>
                    </a:lnTo>
                    <a:lnTo>
                      <a:pt x="66" y="43"/>
                    </a:lnTo>
                    <a:lnTo>
                      <a:pt x="52" y="32"/>
                    </a:lnTo>
                    <a:lnTo>
                      <a:pt x="37" y="20"/>
                    </a:lnTo>
                    <a:lnTo>
                      <a:pt x="21" y="9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15" y="16"/>
                    </a:lnTo>
                    <a:lnTo>
                      <a:pt x="30" y="27"/>
                    </a:lnTo>
                    <a:lnTo>
                      <a:pt x="44" y="39"/>
                    </a:lnTo>
                    <a:lnTo>
                      <a:pt x="58" y="50"/>
                    </a:lnTo>
                    <a:lnTo>
                      <a:pt x="71" y="62"/>
                    </a:lnTo>
                    <a:lnTo>
                      <a:pt x="85" y="72"/>
                    </a:lnTo>
                    <a:lnTo>
                      <a:pt x="101" y="82"/>
                    </a:lnTo>
                    <a:lnTo>
                      <a:pt x="115" y="92"/>
                    </a:lnTo>
                    <a:lnTo>
                      <a:pt x="115" y="92"/>
                    </a:lnTo>
                    <a:lnTo>
                      <a:pt x="120" y="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 48"/>
              <p:cNvSpPr>
                <a:spLocks/>
              </p:cNvSpPr>
              <p:nvPr/>
            </p:nvSpPr>
            <p:spPr bwMode="auto">
              <a:xfrm>
                <a:off x="4429" y="1304"/>
                <a:ext cx="226" cy="116"/>
              </a:xfrm>
              <a:custGeom>
                <a:avLst/>
                <a:gdLst/>
                <a:ahLst/>
                <a:cxnLst>
                  <a:cxn ang="0">
                    <a:pos x="450" y="224"/>
                  </a:cxn>
                  <a:cxn ang="0">
                    <a:pos x="450" y="224"/>
                  </a:cxn>
                  <a:cxn ang="0">
                    <a:pos x="424" y="212"/>
                  </a:cxn>
                  <a:cxn ang="0">
                    <a:pos x="397" y="198"/>
                  </a:cxn>
                  <a:cxn ang="0">
                    <a:pos x="369" y="184"/>
                  </a:cxn>
                  <a:cxn ang="0">
                    <a:pos x="342" y="170"/>
                  </a:cxn>
                  <a:cxn ang="0">
                    <a:pos x="314" y="155"/>
                  </a:cxn>
                  <a:cxn ang="0">
                    <a:pos x="284" y="143"/>
                  </a:cxn>
                  <a:cxn ang="0">
                    <a:pos x="255" y="128"/>
                  </a:cxn>
                  <a:cxn ang="0">
                    <a:pos x="227" y="113"/>
                  </a:cxn>
                  <a:cxn ang="0">
                    <a:pos x="197" y="100"/>
                  </a:cxn>
                  <a:cxn ang="0">
                    <a:pos x="169" y="85"/>
                  </a:cxn>
                  <a:cxn ang="0">
                    <a:pos x="140" y="71"/>
                  </a:cxn>
                  <a:cxn ang="0">
                    <a:pos x="112" y="56"/>
                  </a:cxn>
                  <a:cxn ang="0">
                    <a:pos x="84" y="42"/>
                  </a:cxn>
                  <a:cxn ang="0">
                    <a:pos x="57" y="27"/>
                  </a:cxn>
                  <a:cxn ang="0">
                    <a:pos x="31" y="14"/>
                  </a:cxn>
                  <a:cxn ang="0">
                    <a:pos x="5" y="0"/>
                  </a:cxn>
                  <a:cxn ang="0">
                    <a:pos x="0" y="7"/>
                  </a:cxn>
                  <a:cxn ang="0">
                    <a:pos x="26" y="21"/>
                  </a:cxn>
                  <a:cxn ang="0">
                    <a:pos x="52" y="34"/>
                  </a:cxn>
                  <a:cxn ang="0">
                    <a:pos x="79" y="49"/>
                  </a:cxn>
                  <a:cxn ang="0">
                    <a:pos x="106" y="63"/>
                  </a:cxn>
                  <a:cxn ang="0">
                    <a:pos x="135" y="78"/>
                  </a:cxn>
                  <a:cxn ang="0">
                    <a:pos x="163" y="92"/>
                  </a:cxn>
                  <a:cxn ang="0">
                    <a:pos x="192" y="107"/>
                  </a:cxn>
                  <a:cxn ang="0">
                    <a:pos x="222" y="122"/>
                  </a:cxn>
                  <a:cxn ang="0">
                    <a:pos x="250" y="135"/>
                  </a:cxn>
                  <a:cxn ang="0">
                    <a:pos x="279" y="150"/>
                  </a:cxn>
                  <a:cxn ang="0">
                    <a:pos x="308" y="164"/>
                  </a:cxn>
                  <a:cxn ang="0">
                    <a:pos x="337" y="177"/>
                  </a:cxn>
                  <a:cxn ang="0">
                    <a:pos x="364" y="191"/>
                  </a:cxn>
                  <a:cxn ang="0">
                    <a:pos x="391" y="205"/>
                  </a:cxn>
                  <a:cxn ang="0">
                    <a:pos x="419" y="219"/>
                  </a:cxn>
                  <a:cxn ang="0">
                    <a:pos x="445" y="231"/>
                  </a:cxn>
                  <a:cxn ang="0">
                    <a:pos x="445" y="231"/>
                  </a:cxn>
                  <a:cxn ang="0">
                    <a:pos x="450" y="224"/>
                  </a:cxn>
                </a:cxnLst>
                <a:rect l="0" t="0" r="r" b="b"/>
                <a:pathLst>
                  <a:path w="450" h="231">
                    <a:moveTo>
                      <a:pt x="450" y="224"/>
                    </a:moveTo>
                    <a:lnTo>
                      <a:pt x="450" y="224"/>
                    </a:lnTo>
                    <a:lnTo>
                      <a:pt x="424" y="212"/>
                    </a:lnTo>
                    <a:lnTo>
                      <a:pt x="397" y="198"/>
                    </a:lnTo>
                    <a:lnTo>
                      <a:pt x="369" y="184"/>
                    </a:lnTo>
                    <a:lnTo>
                      <a:pt x="342" y="170"/>
                    </a:lnTo>
                    <a:lnTo>
                      <a:pt x="314" y="155"/>
                    </a:lnTo>
                    <a:lnTo>
                      <a:pt x="284" y="143"/>
                    </a:lnTo>
                    <a:lnTo>
                      <a:pt x="255" y="128"/>
                    </a:lnTo>
                    <a:lnTo>
                      <a:pt x="227" y="113"/>
                    </a:lnTo>
                    <a:lnTo>
                      <a:pt x="197" y="100"/>
                    </a:lnTo>
                    <a:lnTo>
                      <a:pt x="169" y="85"/>
                    </a:lnTo>
                    <a:lnTo>
                      <a:pt x="140" y="71"/>
                    </a:lnTo>
                    <a:lnTo>
                      <a:pt x="112" y="56"/>
                    </a:lnTo>
                    <a:lnTo>
                      <a:pt x="84" y="42"/>
                    </a:lnTo>
                    <a:lnTo>
                      <a:pt x="57" y="27"/>
                    </a:lnTo>
                    <a:lnTo>
                      <a:pt x="31" y="14"/>
                    </a:lnTo>
                    <a:lnTo>
                      <a:pt x="5" y="0"/>
                    </a:lnTo>
                    <a:lnTo>
                      <a:pt x="0" y="7"/>
                    </a:lnTo>
                    <a:lnTo>
                      <a:pt x="26" y="21"/>
                    </a:lnTo>
                    <a:lnTo>
                      <a:pt x="52" y="34"/>
                    </a:lnTo>
                    <a:lnTo>
                      <a:pt x="79" y="49"/>
                    </a:lnTo>
                    <a:lnTo>
                      <a:pt x="106" y="63"/>
                    </a:lnTo>
                    <a:lnTo>
                      <a:pt x="135" y="78"/>
                    </a:lnTo>
                    <a:lnTo>
                      <a:pt x="163" y="92"/>
                    </a:lnTo>
                    <a:lnTo>
                      <a:pt x="192" y="107"/>
                    </a:lnTo>
                    <a:lnTo>
                      <a:pt x="222" y="122"/>
                    </a:lnTo>
                    <a:lnTo>
                      <a:pt x="250" y="135"/>
                    </a:lnTo>
                    <a:lnTo>
                      <a:pt x="279" y="150"/>
                    </a:lnTo>
                    <a:lnTo>
                      <a:pt x="308" y="164"/>
                    </a:lnTo>
                    <a:lnTo>
                      <a:pt x="337" y="177"/>
                    </a:lnTo>
                    <a:lnTo>
                      <a:pt x="364" y="191"/>
                    </a:lnTo>
                    <a:lnTo>
                      <a:pt x="391" y="205"/>
                    </a:lnTo>
                    <a:lnTo>
                      <a:pt x="419" y="219"/>
                    </a:lnTo>
                    <a:lnTo>
                      <a:pt x="445" y="231"/>
                    </a:lnTo>
                    <a:lnTo>
                      <a:pt x="445" y="231"/>
                    </a:lnTo>
                    <a:lnTo>
                      <a:pt x="450" y="2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Freeform 49"/>
              <p:cNvSpPr>
                <a:spLocks/>
              </p:cNvSpPr>
              <p:nvPr/>
            </p:nvSpPr>
            <p:spPr bwMode="auto">
              <a:xfrm>
                <a:off x="4651" y="1416"/>
                <a:ext cx="100" cy="70"/>
              </a:xfrm>
              <a:custGeom>
                <a:avLst/>
                <a:gdLst/>
                <a:ahLst/>
                <a:cxnLst>
                  <a:cxn ang="0">
                    <a:pos x="200" y="133"/>
                  </a:cxn>
                  <a:cxn ang="0">
                    <a:pos x="200" y="133"/>
                  </a:cxn>
                  <a:cxn ang="0">
                    <a:pos x="184" y="117"/>
                  </a:cxn>
                  <a:cxn ang="0">
                    <a:pos x="167" y="102"/>
                  </a:cxn>
                  <a:cxn ang="0">
                    <a:pos x="150" y="88"/>
                  </a:cxn>
                  <a:cxn ang="0">
                    <a:pos x="132" y="73"/>
                  </a:cxn>
                  <a:cxn ang="0">
                    <a:pos x="108" y="58"/>
                  </a:cxn>
                  <a:cxn ang="0">
                    <a:pos x="81" y="42"/>
                  </a:cxn>
                  <a:cxn ang="0">
                    <a:pos x="46" y="22"/>
                  </a:cxn>
                  <a:cxn ang="0">
                    <a:pos x="5" y="0"/>
                  </a:cxn>
                  <a:cxn ang="0">
                    <a:pos x="0" y="7"/>
                  </a:cxn>
                  <a:cxn ang="0">
                    <a:pos x="41" y="29"/>
                  </a:cxn>
                  <a:cxn ang="0">
                    <a:pos x="76" y="49"/>
                  </a:cxn>
                  <a:cxn ang="0">
                    <a:pos x="103" y="65"/>
                  </a:cxn>
                  <a:cxn ang="0">
                    <a:pos x="124" y="80"/>
                  </a:cxn>
                  <a:cxn ang="0">
                    <a:pos x="142" y="95"/>
                  </a:cxn>
                  <a:cxn ang="0">
                    <a:pos x="159" y="109"/>
                  </a:cxn>
                  <a:cxn ang="0">
                    <a:pos x="176" y="124"/>
                  </a:cxn>
                  <a:cxn ang="0">
                    <a:pos x="193" y="140"/>
                  </a:cxn>
                  <a:cxn ang="0">
                    <a:pos x="193" y="140"/>
                  </a:cxn>
                  <a:cxn ang="0">
                    <a:pos x="200" y="133"/>
                  </a:cxn>
                </a:cxnLst>
                <a:rect l="0" t="0" r="r" b="b"/>
                <a:pathLst>
                  <a:path w="200" h="140">
                    <a:moveTo>
                      <a:pt x="200" y="133"/>
                    </a:moveTo>
                    <a:lnTo>
                      <a:pt x="200" y="133"/>
                    </a:lnTo>
                    <a:lnTo>
                      <a:pt x="184" y="117"/>
                    </a:lnTo>
                    <a:lnTo>
                      <a:pt x="167" y="102"/>
                    </a:lnTo>
                    <a:lnTo>
                      <a:pt x="150" y="88"/>
                    </a:lnTo>
                    <a:lnTo>
                      <a:pt x="132" y="73"/>
                    </a:lnTo>
                    <a:lnTo>
                      <a:pt x="108" y="58"/>
                    </a:lnTo>
                    <a:lnTo>
                      <a:pt x="81" y="42"/>
                    </a:lnTo>
                    <a:lnTo>
                      <a:pt x="46" y="22"/>
                    </a:lnTo>
                    <a:lnTo>
                      <a:pt x="5" y="0"/>
                    </a:lnTo>
                    <a:lnTo>
                      <a:pt x="0" y="7"/>
                    </a:lnTo>
                    <a:lnTo>
                      <a:pt x="41" y="29"/>
                    </a:lnTo>
                    <a:lnTo>
                      <a:pt x="76" y="49"/>
                    </a:lnTo>
                    <a:lnTo>
                      <a:pt x="103" y="65"/>
                    </a:lnTo>
                    <a:lnTo>
                      <a:pt x="124" y="80"/>
                    </a:lnTo>
                    <a:lnTo>
                      <a:pt x="142" y="95"/>
                    </a:lnTo>
                    <a:lnTo>
                      <a:pt x="159" y="109"/>
                    </a:lnTo>
                    <a:lnTo>
                      <a:pt x="176" y="124"/>
                    </a:lnTo>
                    <a:lnTo>
                      <a:pt x="193" y="140"/>
                    </a:lnTo>
                    <a:lnTo>
                      <a:pt x="193" y="140"/>
                    </a:lnTo>
                    <a:lnTo>
                      <a:pt x="20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Freeform 50"/>
              <p:cNvSpPr>
                <a:spLocks/>
              </p:cNvSpPr>
              <p:nvPr/>
            </p:nvSpPr>
            <p:spPr bwMode="auto">
              <a:xfrm>
                <a:off x="4747" y="1482"/>
                <a:ext cx="42" cy="137"/>
              </a:xfrm>
              <a:custGeom>
                <a:avLst/>
                <a:gdLst/>
                <a:ahLst/>
                <a:cxnLst>
                  <a:cxn ang="0">
                    <a:pos x="84" y="268"/>
                  </a:cxn>
                  <a:cxn ang="0">
                    <a:pos x="84" y="268"/>
                  </a:cxn>
                  <a:cxn ang="0">
                    <a:pos x="76" y="252"/>
                  </a:cxn>
                  <a:cxn ang="0">
                    <a:pos x="70" y="235"/>
                  </a:cxn>
                  <a:cxn ang="0">
                    <a:pos x="66" y="218"/>
                  </a:cxn>
                  <a:cxn ang="0">
                    <a:pos x="62" y="199"/>
                  </a:cxn>
                  <a:cxn ang="0">
                    <a:pos x="60" y="183"/>
                  </a:cxn>
                  <a:cxn ang="0">
                    <a:pos x="59" y="166"/>
                  </a:cxn>
                  <a:cxn ang="0">
                    <a:pos x="58" y="148"/>
                  </a:cxn>
                  <a:cxn ang="0">
                    <a:pos x="57" y="130"/>
                  </a:cxn>
                  <a:cxn ang="0">
                    <a:pos x="55" y="113"/>
                  </a:cxn>
                  <a:cxn ang="0">
                    <a:pos x="54" y="95"/>
                  </a:cxn>
                  <a:cxn ang="0">
                    <a:pos x="50" y="78"/>
                  </a:cxn>
                  <a:cxn ang="0">
                    <a:pos x="46" y="62"/>
                  </a:cxn>
                  <a:cxn ang="0">
                    <a:pos x="40" y="45"/>
                  </a:cxn>
                  <a:cxn ang="0">
                    <a:pos x="32" y="30"/>
                  </a:cxn>
                  <a:cxn ang="0">
                    <a:pos x="20" y="15"/>
                  </a:cxn>
                  <a:cxn ang="0">
                    <a:pos x="7" y="0"/>
                  </a:cxn>
                  <a:cxn ang="0">
                    <a:pos x="0" y="7"/>
                  </a:cxn>
                  <a:cxn ang="0">
                    <a:pos x="13" y="19"/>
                  </a:cxn>
                  <a:cxn ang="0">
                    <a:pos x="22" y="34"/>
                  </a:cxn>
                  <a:cxn ang="0">
                    <a:pos x="29" y="49"/>
                  </a:cxn>
                  <a:cxn ang="0">
                    <a:pos x="36" y="64"/>
                  </a:cxn>
                  <a:cxn ang="0">
                    <a:pos x="40" y="80"/>
                  </a:cxn>
                  <a:cxn ang="0">
                    <a:pos x="44" y="98"/>
                  </a:cxn>
                  <a:cxn ang="0">
                    <a:pos x="45" y="113"/>
                  </a:cxn>
                  <a:cxn ang="0">
                    <a:pos x="46" y="130"/>
                  </a:cxn>
                  <a:cxn ang="0">
                    <a:pos x="48" y="148"/>
                  </a:cxn>
                  <a:cxn ang="0">
                    <a:pos x="49" y="166"/>
                  </a:cxn>
                  <a:cxn ang="0">
                    <a:pos x="50" y="183"/>
                  </a:cxn>
                  <a:cxn ang="0">
                    <a:pos x="51" y="201"/>
                  </a:cxn>
                  <a:cxn ang="0">
                    <a:pos x="55" y="220"/>
                  </a:cxn>
                  <a:cxn ang="0">
                    <a:pos x="59" y="237"/>
                  </a:cxn>
                  <a:cxn ang="0">
                    <a:pos x="66" y="254"/>
                  </a:cxn>
                  <a:cxn ang="0">
                    <a:pos x="73" y="273"/>
                  </a:cxn>
                  <a:cxn ang="0">
                    <a:pos x="73" y="273"/>
                  </a:cxn>
                  <a:cxn ang="0">
                    <a:pos x="84" y="268"/>
                  </a:cxn>
                </a:cxnLst>
                <a:rect l="0" t="0" r="r" b="b"/>
                <a:pathLst>
                  <a:path w="84" h="273">
                    <a:moveTo>
                      <a:pt x="84" y="268"/>
                    </a:moveTo>
                    <a:lnTo>
                      <a:pt x="84" y="268"/>
                    </a:lnTo>
                    <a:lnTo>
                      <a:pt x="76" y="252"/>
                    </a:lnTo>
                    <a:lnTo>
                      <a:pt x="70" y="235"/>
                    </a:lnTo>
                    <a:lnTo>
                      <a:pt x="66" y="218"/>
                    </a:lnTo>
                    <a:lnTo>
                      <a:pt x="62" y="199"/>
                    </a:lnTo>
                    <a:lnTo>
                      <a:pt x="60" y="183"/>
                    </a:lnTo>
                    <a:lnTo>
                      <a:pt x="59" y="166"/>
                    </a:lnTo>
                    <a:lnTo>
                      <a:pt x="58" y="148"/>
                    </a:lnTo>
                    <a:lnTo>
                      <a:pt x="57" y="130"/>
                    </a:lnTo>
                    <a:lnTo>
                      <a:pt x="55" y="113"/>
                    </a:lnTo>
                    <a:lnTo>
                      <a:pt x="54" y="95"/>
                    </a:lnTo>
                    <a:lnTo>
                      <a:pt x="50" y="78"/>
                    </a:lnTo>
                    <a:lnTo>
                      <a:pt x="46" y="62"/>
                    </a:lnTo>
                    <a:lnTo>
                      <a:pt x="40" y="45"/>
                    </a:lnTo>
                    <a:lnTo>
                      <a:pt x="32" y="30"/>
                    </a:lnTo>
                    <a:lnTo>
                      <a:pt x="20" y="15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13" y="19"/>
                    </a:lnTo>
                    <a:lnTo>
                      <a:pt x="22" y="34"/>
                    </a:lnTo>
                    <a:lnTo>
                      <a:pt x="29" y="49"/>
                    </a:lnTo>
                    <a:lnTo>
                      <a:pt x="36" y="64"/>
                    </a:lnTo>
                    <a:lnTo>
                      <a:pt x="40" y="80"/>
                    </a:lnTo>
                    <a:lnTo>
                      <a:pt x="44" y="98"/>
                    </a:lnTo>
                    <a:lnTo>
                      <a:pt x="45" y="113"/>
                    </a:lnTo>
                    <a:lnTo>
                      <a:pt x="46" y="130"/>
                    </a:lnTo>
                    <a:lnTo>
                      <a:pt x="48" y="148"/>
                    </a:lnTo>
                    <a:lnTo>
                      <a:pt x="49" y="166"/>
                    </a:lnTo>
                    <a:lnTo>
                      <a:pt x="50" y="183"/>
                    </a:lnTo>
                    <a:lnTo>
                      <a:pt x="51" y="201"/>
                    </a:lnTo>
                    <a:lnTo>
                      <a:pt x="55" y="220"/>
                    </a:lnTo>
                    <a:lnTo>
                      <a:pt x="59" y="237"/>
                    </a:lnTo>
                    <a:lnTo>
                      <a:pt x="66" y="254"/>
                    </a:lnTo>
                    <a:lnTo>
                      <a:pt x="73" y="273"/>
                    </a:lnTo>
                    <a:lnTo>
                      <a:pt x="73" y="273"/>
                    </a:lnTo>
                    <a:lnTo>
                      <a:pt x="84" y="2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Freeform 51"/>
              <p:cNvSpPr>
                <a:spLocks/>
              </p:cNvSpPr>
              <p:nvPr/>
            </p:nvSpPr>
            <p:spPr bwMode="auto">
              <a:xfrm>
                <a:off x="4761" y="1617"/>
                <a:ext cx="60" cy="379"/>
              </a:xfrm>
              <a:custGeom>
                <a:avLst/>
                <a:gdLst/>
                <a:ahLst/>
                <a:cxnLst>
                  <a:cxn ang="0">
                    <a:pos x="10" y="760"/>
                  </a:cxn>
                  <a:cxn ang="0">
                    <a:pos x="24" y="713"/>
                  </a:cxn>
                  <a:cxn ang="0">
                    <a:pos x="39" y="666"/>
                  </a:cxn>
                  <a:cxn ang="0">
                    <a:pos x="54" y="618"/>
                  </a:cxn>
                  <a:cxn ang="0">
                    <a:pos x="67" y="570"/>
                  </a:cxn>
                  <a:cxn ang="0">
                    <a:pos x="80" y="522"/>
                  </a:cxn>
                  <a:cxn ang="0">
                    <a:pos x="93" y="475"/>
                  </a:cxn>
                  <a:cxn ang="0">
                    <a:pos x="102" y="426"/>
                  </a:cxn>
                  <a:cxn ang="0">
                    <a:pos x="111" y="377"/>
                  </a:cxn>
                  <a:cxn ang="0">
                    <a:pos x="116" y="330"/>
                  </a:cxn>
                  <a:cxn ang="0">
                    <a:pos x="119" y="282"/>
                  </a:cxn>
                  <a:cxn ang="0">
                    <a:pos x="119" y="235"/>
                  </a:cxn>
                  <a:cxn ang="0">
                    <a:pos x="115" y="188"/>
                  </a:cxn>
                  <a:cxn ang="0">
                    <a:pos x="107" y="140"/>
                  </a:cxn>
                  <a:cxn ang="0">
                    <a:pos x="96" y="94"/>
                  </a:cxn>
                  <a:cxn ang="0">
                    <a:pos x="79" y="47"/>
                  </a:cxn>
                  <a:cxn ang="0">
                    <a:pos x="57" y="0"/>
                  </a:cxn>
                  <a:cxn ang="0">
                    <a:pos x="58" y="28"/>
                  </a:cxn>
                  <a:cxn ang="0">
                    <a:pos x="78" y="73"/>
                  </a:cxn>
                  <a:cxn ang="0">
                    <a:pos x="92" y="119"/>
                  </a:cxn>
                  <a:cxn ang="0">
                    <a:pos x="102" y="165"/>
                  </a:cxn>
                  <a:cxn ang="0">
                    <a:pos x="107" y="211"/>
                  </a:cxn>
                  <a:cxn ang="0">
                    <a:pos x="110" y="258"/>
                  </a:cxn>
                  <a:cxn ang="0">
                    <a:pos x="107" y="305"/>
                  </a:cxn>
                  <a:cxn ang="0">
                    <a:pos x="103" y="354"/>
                  </a:cxn>
                  <a:cxn ang="0">
                    <a:pos x="97" y="400"/>
                  </a:cxn>
                  <a:cxn ang="0">
                    <a:pos x="88" y="448"/>
                  </a:cxn>
                  <a:cxn ang="0">
                    <a:pos x="76" y="497"/>
                  </a:cxn>
                  <a:cxn ang="0">
                    <a:pos x="63" y="544"/>
                  </a:cxn>
                  <a:cxn ang="0">
                    <a:pos x="50" y="592"/>
                  </a:cxn>
                  <a:cxn ang="0">
                    <a:pos x="36" y="640"/>
                  </a:cxn>
                  <a:cxn ang="0">
                    <a:pos x="22" y="687"/>
                  </a:cxn>
                  <a:cxn ang="0">
                    <a:pos x="6" y="735"/>
                  </a:cxn>
                  <a:cxn ang="0">
                    <a:pos x="0" y="758"/>
                  </a:cxn>
                </a:cxnLst>
                <a:rect l="0" t="0" r="r" b="b"/>
                <a:pathLst>
                  <a:path w="120" h="760">
                    <a:moveTo>
                      <a:pt x="10" y="760"/>
                    </a:moveTo>
                    <a:lnTo>
                      <a:pt x="10" y="760"/>
                    </a:lnTo>
                    <a:lnTo>
                      <a:pt x="17" y="737"/>
                    </a:lnTo>
                    <a:lnTo>
                      <a:pt x="24" y="713"/>
                    </a:lnTo>
                    <a:lnTo>
                      <a:pt x="32" y="689"/>
                    </a:lnTo>
                    <a:lnTo>
                      <a:pt x="39" y="666"/>
                    </a:lnTo>
                    <a:lnTo>
                      <a:pt x="46" y="642"/>
                    </a:lnTo>
                    <a:lnTo>
                      <a:pt x="54" y="618"/>
                    </a:lnTo>
                    <a:lnTo>
                      <a:pt x="61" y="595"/>
                    </a:lnTo>
                    <a:lnTo>
                      <a:pt x="67" y="570"/>
                    </a:lnTo>
                    <a:lnTo>
                      <a:pt x="74" y="546"/>
                    </a:lnTo>
                    <a:lnTo>
                      <a:pt x="80" y="522"/>
                    </a:lnTo>
                    <a:lnTo>
                      <a:pt x="87" y="499"/>
                    </a:lnTo>
                    <a:lnTo>
                      <a:pt x="93" y="475"/>
                    </a:lnTo>
                    <a:lnTo>
                      <a:pt x="98" y="451"/>
                    </a:lnTo>
                    <a:lnTo>
                      <a:pt x="102" y="426"/>
                    </a:lnTo>
                    <a:lnTo>
                      <a:pt x="107" y="402"/>
                    </a:lnTo>
                    <a:lnTo>
                      <a:pt x="111" y="377"/>
                    </a:lnTo>
                    <a:lnTo>
                      <a:pt x="114" y="354"/>
                    </a:lnTo>
                    <a:lnTo>
                      <a:pt x="116" y="330"/>
                    </a:lnTo>
                    <a:lnTo>
                      <a:pt x="118" y="305"/>
                    </a:lnTo>
                    <a:lnTo>
                      <a:pt x="119" y="282"/>
                    </a:lnTo>
                    <a:lnTo>
                      <a:pt x="120" y="258"/>
                    </a:lnTo>
                    <a:lnTo>
                      <a:pt x="119" y="235"/>
                    </a:lnTo>
                    <a:lnTo>
                      <a:pt x="118" y="211"/>
                    </a:lnTo>
                    <a:lnTo>
                      <a:pt x="115" y="188"/>
                    </a:lnTo>
                    <a:lnTo>
                      <a:pt x="113" y="163"/>
                    </a:lnTo>
                    <a:lnTo>
                      <a:pt x="107" y="140"/>
                    </a:lnTo>
                    <a:lnTo>
                      <a:pt x="102" y="117"/>
                    </a:lnTo>
                    <a:lnTo>
                      <a:pt x="96" y="94"/>
                    </a:lnTo>
                    <a:lnTo>
                      <a:pt x="88" y="70"/>
                    </a:lnTo>
                    <a:lnTo>
                      <a:pt x="79" y="47"/>
                    </a:lnTo>
                    <a:lnTo>
                      <a:pt x="68" y="23"/>
                    </a:lnTo>
                    <a:lnTo>
                      <a:pt x="57" y="0"/>
                    </a:lnTo>
                    <a:lnTo>
                      <a:pt x="46" y="5"/>
                    </a:lnTo>
                    <a:lnTo>
                      <a:pt x="58" y="28"/>
                    </a:lnTo>
                    <a:lnTo>
                      <a:pt x="68" y="50"/>
                    </a:lnTo>
                    <a:lnTo>
                      <a:pt x="78" y="73"/>
                    </a:lnTo>
                    <a:lnTo>
                      <a:pt x="85" y="96"/>
                    </a:lnTo>
                    <a:lnTo>
                      <a:pt x="92" y="119"/>
                    </a:lnTo>
                    <a:lnTo>
                      <a:pt x="97" y="142"/>
                    </a:lnTo>
                    <a:lnTo>
                      <a:pt x="102" y="165"/>
                    </a:lnTo>
                    <a:lnTo>
                      <a:pt x="105" y="188"/>
                    </a:lnTo>
                    <a:lnTo>
                      <a:pt x="107" y="211"/>
                    </a:lnTo>
                    <a:lnTo>
                      <a:pt x="109" y="235"/>
                    </a:lnTo>
                    <a:lnTo>
                      <a:pt x="110" y="258"/>
                    </a:lnTo>
                    <a:lnTo>
                      <a:pt x="109" y="282"/>
                    </a:lnTo>
                    <a:lnTo>
                      <a:pt x="107" y="305"/>
                    </a:lnTo>
                    <a:lnTo>
                      <a:pt x="106" y="330"/>
                    </a:lnTo>
                    <a:lnTo>
                      <a:pt x="103" y="354"/>
                    </a:lnTo>
                    <a:lnTo>
                      <a:pt x="101" y="377"/>
                    </a:lnTo>
                    <a:lnTo>
                      <a:pt x="97" y="400"/>
                    </a:lnTo>
                    <a:lnTo>
                      <a:pt x="92" y="424"/>
                    </a:lnTo>
                    <a:lnTo>
                      <a:pt x="88" y="448"/>
                    </a:lnTo>
                    <a:lnTo>
                      <a:pt x="83" y="472"/>
                    </a:lnTo>
                    <a:lnTo>
                      <a:pt x="76" y="497"/>
                    </a:lnTo>
                    <a:lnTo>
                      <a:pt x="70" y="520"/>
                    </a:lnTo>
                    <a:lnTo>
                      <a:pt x="63" y="544"/>
                    </a:lnTo>
                    <a:lnTo>
                      <a:pt x="57" y="568"/>
                    </a:lnTo>
                    <a:lnTo>
                      <a:pt x="50" y="592"/>
                    </a:lnTo>
                    <a:lnTo>
                      <a:pt x="44" y="615"/>
                    </a:lnTo>
                    <a:lnTo>
                      <a:pt x="36" y="640"/>
                    </a:lnTo>
                    <a:lnTo>
                      <a:pt x="28" y="664"/>
                    </a:lnTo>
                    <a:lnTo>
                      <a:pt x="22" y="687"/>
                    </a:lnTo>
                    <a:lnTo>
                      <a:pt x="14" y="711"/>
                    </a:lnTo>
                    <a:lnTo>
                      <a:pt x="6" y="735"/>
                    </a:lnTo>
                    <a:lnTo>
                      <a:pt x="0" y="758"/>
                    </a:lnTo>
                    <a:lnTo>
                      <a:pt x="0" y="758"/>
                    </a:lnTo>
                    <a:lnTo>
                      <a:pt x="10" y="7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Freeform 52"/>
              <p:cNvSpPr>
                <a:spLocks/>
              </p:cNvSpPr>
              <p:nvPr/>
            </p:nvSpPr>
            <p:spPr bwMode="auto">
              <a:xfrm>
                <a:off x="4759" y="1996"/>
                <a:ext cx="7" cy="43"/>
              </a:xfrm>
              <a:custGeom>
                <a:avLst/>
                <a:gdLst/>
                <a:ahLst/>
                <a:cxnLst>
                  <a:cxn ang="0">
                    <a:pos x="10" y="88"/>
                  </a:cxn>
                  <a:cxn ang="0">
                    <a:pos x="10" y="88"/>
                  </a:cxn>
                  <a:cxn ang="0">
                    <a:pos x="11" y="76"/>
                  </a:cxn>
                  <a:cxn ang="0">
                    <a:pos x="11" y="65"/>
                  </a:cxn>
                  <a:cxn ang="0">
                    <a:pos x="11" y="54"/>
                  </a:cxn>
                  <a:cxn ang="0">
                    <a:pos x="11" y="44"/>
                  </a:cxn>
                  <a:cxn ang="0">
                    <a:pos x="11" y="32"/>
                  </a:cxn>
                  <a:cxn ang="0">
                    <a:pos x="11" y="22"/>
                  </a:cxn>
                  <a:cxn ang="0">
                    <a:pos x="13" y="13"/>
                  </a:cxn>
                  <a:cxn ang="0">
                    <a:pos x="15" y="2"/>
                  </a:cxn>
                  <a:cxn ang="0">
                    <a:pos x="5" y="0"/>
                  </a:cxn>
                  <a:cxn ang="0">
                    <a:pos x="2" y="11"/>
                  </a:cxn>
                  <a:cxn ang="0">
                    <a:pos x="1" y="22"/>
                  </a:cxn>
                  <a:cxn ang="0">
                    <a:pos x="1" y="32"/>
                  </a:cxn>
                  <a:cxn ang="0">
                    <a:pos x="1" y="44"/>
                  </a:cxn>
                  <a:cxn ang="0">
                    <a:pos x="1" y="54"/>
                  </a:cxn>
                  <a:cxn ang="0">
                    <a:pos x="1" y="65"/>
                  </a:cxn>
                  <a:cxn ang="0">
                    <a:pos x="1" y="76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10" y="88"/>
                  </a:cxn>
                </a:cxnLst>
                <a:rect l="0" t="0" r="r" b="b"/>
                <a:pathLst>
                  <a:path w="15" h="88">
                    <a:moveTo>
                      <a:pt x="10" y="88"/>
                    </a:moveTo>
                    <a:lnTo>
                      <a:pt x="10" y="88"/>
                    </a:lnTo>
                    <a:lnTo>
                      <a:pt x="11" y="76"/>
                    </a:lnTo>
                    <a:lnTo>
                      <a:pt x="11" y="65"/>
                    </a:lnTo>
                    <a:lnTo>
                      <a:pt x="11" y="54"/>
                    </a:lnTo>
                    <a:lnTo>
                      <a:pt x="11" y="44"/>
                    </a:lnTo>
                    <a:lnTo>
                      <a:pt x="11" y="32"/>
                    </a:lnTo>
                    <a:lnTo>
                      <a:pt x="11" y="22"/>
                    </a:lnTo>
                    <a:lnTo>
                      <a:pt x="13" y="13"/>
                    </a:lnTo>
                    <a:lnTo>
                      <a:pt x="15" y="2"/>
                    </a:lnTo>
                    <a:lnTo>
                      <a:pt x="5" y="0"/>
                    </a:lnTo>
                    <a:lnTo>
                      <a:pt x="2" y="11"/>
                    </a:lnTo>
                    <a:lnTo>
                      <a:pt x="1" y="22"/>
                    </a:lnTo>
                    <a:lnTo>
                      <a:pt x="1" y="32"/>
                    </a:lnTo>
                    <a:lnTo>
                      <a:pt x="1" y="44"/>
                    </a:lnTo>
                    <a:lnTo>
                      <a:pt x="1" y="54"/>
                    </a:lnTo>
                    <a:lnTo>
                      <a:pt x="1" y="65"/>
                    </a:lnTo>
                    <a:lnTo>
                      <a:pt x="1" y="76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10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Freeform 53"/>
              <p:cNvSpPr>
                <a:spLocks/>
              </p:cNvSpPr>
              <p:nvPr/>
            </p:nvSpPr>
            <p:spPr bwMode="auto">
              <a:xfrm>
                <a:off x="4640" y="2038"/>
                <a:ext cx="123" cy="233"/>
              </a:xfrm>
              <a:custGeom>
                <a:avLst/>
                <a:gdLst/>
                <a:ahLst/>
                <a:cxnLst>
                  <a:cxn ang="0">
                    <a:pos x="7" y="466"/>
                  </a:cxn>
                  <a:cxn ang="0">
                    <a:pos x="7" y="466"/>
                  </a:cxn>
                  <a:cxn ang="0">
                    <a:pos x="29" y="440"/>
                  </a:cxn>
                  <a:cxn ang="0">
                    <a:pos x="50" y="414"/>
                  </a:cxn>
                  <a:cxn ang="0">
                    <a:pos x="71" y="387"/>
                  </a:cxn>
                  <a:cxn ang="0">
                    <a:pos x="90" y="361"/>
                  </a:cxn>
                  <a:cxn ang="0">
                    <a:pos x="108" y="334"/>
                  </a:cxn>
                  <a:cxn ang="0">
                    <a:pos x="128" y="307"/>
                  </a:cxn>
                  <a:cxn ang="0">
                    <a:pos x="145" y="278"/>
                  </a:cxn>
                  <a:cxn ang="0">
                    <a:pos x="161" y="250"/>
                  </a:cxn>
                  <a:cxn ang="0">
                    <a:pos x="176" y="222"/>
                  </a:cxn>
                  <a:cxn ang="0">
                    <a:pos x="190" y="190"/>
                  </a:cxn>
                  <a:cxn ang="0">
                    <a:pos x="202" y="160"/>
                  </a:cxn>
                  <a:cxn ang="0">
                    <a:pos x="213" y="131"/>
                  </a:cxn>
                  <a:cxn ang="0">
                    <a:pos x="224" y="99"/>
                  </a:cxn>
                  <a:cxn ang="0">
                    <a:pos x="233" y="67"/>
                  </a:cxn>
                  <a:cxn ang="0">
                    <a:pos x="240" y="35"/>
                  </a:cxn>
                  <a:cxn ang="0">
                    <a:pos x="247" y="3"/>
                  </a:cxn>
                  <a:cxn ang="0">
                    <a:pos x="237" y="0"/>
                  </a:cxn>
                  <a:cxn ang="0">
                    <a:pos x="230" y="33"/>
                  </a:cxn>
                  <a:cxn ang="0">
                    <a:pos x="222" y="65"/>
                  </a:cxn>
                  <a:cxn ang="0">
                    <a:pos x="213" y="97"/>
                  </a:cxn>
                  <a:cxn ang="0">
                    <a:pos x="203" y="128"/>
                  </a:cxn>
                  <a:cxn ang="0">
                    <a:pos x="191" y="158"/>
                  </a:cxn>
                  <a:cxn ang="0">
                    <a:pos x="180" y="188"/>
                  </a:cxn>
                  <a:cxn ang="0">
                    <a:pos x="165" y="217"/>
                  </a:cxn>
                  <a:cxn ang="0">
                    <a:pos x="151" y="246"/>
                  </a:cxn>
                  <a:cxn ang="0">
                    <a:pos x="134" y="273"/>
                  </a:cxn>
                  <a:cxn ang="0">
                    <a:pos x="117" y="302"/>
                  </a:cxn>
                  <a:cxn ang="0">
                    <a:pos x="101" y="330"/>
                  </a:cxn>
                  <a:cxn ang="0">
                    <a:pos x="82" y="356"/>
                  </a:cxn>
                  <a:cxn ang="0">
                    <a:pos x="63" y="383"/>
                  </a:cxn>
                  <a:cxn ang="0">
                    <a:pos x="42" y="409"/>
                  </a:cxn>
                  <a:cxn ang="0">
                    <a:pos x="22" y="436"/>
                  </a:cxn>
                  <a:cxn ang="0">
                    <a:pos x="0" y="461"/>
                  </a:cxn>
                  <a:cxn ang="0">
                    <a:pos x="0" y="461"/>
                  </a:cxn>
                  <a:cxn ang="0">
                    <a:pos x="7" y="466"/>
                  </a:cxn>
                </a:cxnLst>
                <a:rect l="0" t="0" r="r" b="b"/>
                <a:pathLst>
                  <a:path w="247" h="466">
                    <a:moveTo>
                      <a:pt x="7" y="466"/>
                    </a:moveTo>
                    <a:lnTo>
                      <a:pt x="7" y="466"/>
                    </a:lnTo>
                    <a:lnTo>
                      <a:pt x="29" y="440"/>
                    </a:lnTo>
                    <a:lnTo>
                      <a:pt x="50" y="414"/>
                    </a:lnTo>
                    <a:lnTo>
                      <a:pt x="71" y="387"/>
                    </a:lnTo>
                    <a:lnTo>
                      <a:pt x="90" y="361"/>
                    </a:lnTo>
                    <a:lnTo>
                      <a:pt x="108" y="334"/>
                    </a:lnTo>
                    <a:lnTo>
                      <a:pt x="128" y="307"/>
                    </a:lnTo>
                    <a:lnTo>
                      <a:pt x="145" y="278"/>
                    </a:lnTo>
                    <a:lnTo>
                      <a:pt x="161" y="250"/>
                    </a:lnTo>
                    <a:lnTo>
                      <a:pt x="176" y="222"/>
                    </a:lnTo>
                    <a:lnTo>
                      <a:pt x="190" y="190"/>
                    </a:lnTo>
                    <a:lnTo>
                      <a:pt x="202" y="160"/>
                    </a:lnTo>
                    <a:lnTo>
                      <a:pt x="213" y="131"/>
                    </a:lnTo>
                    <a:lnTo>
                      <a:pt x="224" y="99"/>
                    </a:lnTo>
                    <a:lnTo>
                      <a:pt x="233" y="67"/>
                    </a:lnTo>
                    <a:lnTo>
                      <a:pt x="240" y="35"/>
                    </a:lnTo>
                    <a:lnTo>
                      <a:pt x="247" y="3"/>
                    </a:lnTo>
                    <a:lnTo>
                      <a:pt x="237" y="0"/>
                    </a:lnTo>
                    <a:lnTo>
                      <a:pt x="230" y="33"/>
                    </a:lnTo>
                    <a:lnTo>
                      <a:pt x="222" y="65"/>
                    </a:lnTo>
                    <a:lnTo>
                      <a:pt x="213" y="97"/>
                    </a:lnTo>
                    <a:lnTo>
                      <a:pt x="203" y="128"/>
                    </a:lnTo>
                    <a:lnTo>
                      <a:pt x="191" y="158"/>
                    </a:lnTo>
                    <a:lnTo>
                      <a:pt x="180" y="188"/>
                    </a:lnTo>
                    <a:lnTo>
                      <a:pt x="165" y="217"/>
                    </a:lnTo>
                    <a:lnTo>
                      <a:pt x="151" y="246"/>
                    </a:lnTo>
                    <a:lnTo>
                      <a:pt x="134" y="273"/>
                    </a:lnTo>
                    <a:lnTo>
                      <a:pt x="117" y="302"/>
                    </a:lnTo>
                    <a:lnTo>
                      <a:pt x="101" y="330"/>
                    </a:lnTo>
                    <a:lnTo>
                      <a:pt x="82" y="356"/>
                    </a:lnTo>
                    <a:lnTo>
                      <a:pt x="63" y="383"/>
                    </a:lnTo>
                    <a:lnTo>
                      <a:pt x="42" y="409"/>
                    </a:lnTo>
                    <a:lnTo>
                      <a:pt x="22" y="436"/>
                    </a:lnTo>
                    <a:lnTo>
                      <a:pt x="0" y="461"/>
                    </a:lnTo>
                    <a:lnTo>
                      <a:pt x="0" y="461"/>
                    </a:lnTo>
                    <a:lnTo>
                      <a:pt x="7" y="4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Freeform 54"/>
              <p:cNvSpPr>
                <a:spLocks/>
              </p:cNvSpPr>
              <p:nvPr/>
            </p:nvSpPr>
            <p:spPr bwMode="auto">
              <a:xfrm>
                <a:off x="4252" y="2269"/>
                <a:ext cx="392" cy="346"/>
              </a:xfrm>
              <a:custGeom>
                <a:avLst/>
                <a:gdLst/>
                <a:ahLst/>
                <a:cxnLst>
                  <a:cxn ang="0">
                    <a:pos x="6" y="692"/>
                  </a:cxn>
                  <a:cxn ang="0">
                    <a:pos x="6" y="692"/>
                  </a:cxn>
                  <a:cxn ang="0">
                    <a:pos x="63" y="653"/>
                  </a:cxn>
                  <a:cxn ang="0">
                    <a:pos x="116" y="614"/>
                  </a:cxn>
                  <a:cxn ang="0">
                    <a:pos x="169" y="574"/>
                  </a:cxn>
                  <a:cxn ang="0">
                    <a:pos x="221" y="533"/>
                  </a:cxn>
                  <a:cxn ang="0">
                    <a:pos x="273" y="493"/>
                  </a:cxn>
                  <a:cxn ang="0">
                    <a:pos x="323" y="453"/>
                  </a:cxn>
                  <a:cxn ang="0">
                    <a:pos x="372" y="411"/>
                  </a:cxn>
                  <a:cxn ang="0">
                    <a:pos x="420" y="370"/>
                  </a:cxn>
                  <a:cxn ang="0">
                    <a:pos x="468" y="327"/>
                  </a:cxn>
                  <a:cxn ang="0">
                    <a:pos x="515" y="283"/>
                  </a:cxn>
                  <a:cxn ang="0">
                    <a:pos x="561" y="240"/>
                  </a:cxn>
                  <a:cxn ang="0">
                    <a:pos x="607" y="195"/>
                  </a:cxn>
                  <a:cxn ang="0">
                    <a:pos x="652" y="149"/>
                  </a:cxn>
                  <a:cxn ang="0">
                    <a:pos x="697" y="103"/>
                  </a:cxn>
                  <a:cxn ang="0">
                    <a:pos x="740" y="53"/>
                  </a:cxn>
                  <a:cxn ang="0">
                    <a:pos x="784" y="5"/>
                  </a:cxn>
                  <a:cxn ang="0">
                    <a:pos x="777" y="0"/>
                  </a:cxn>
                  <a:cxn ang="0">
                    <a:pos x="732" y="49"/>
                  </a:cxn>
                  <a:cxn ang="0">
                    <a:pos x="690" y="96"/>
                  </a:cxn>
                  <a:cxn ang="0">
                    <a:pos x="644" y="142"/>
                  </a:cxn>
                  <a:cxn ang="0">
                    <a:pos x="599" y="188"/>
                  </a:cxn>
                  <a:cxn ang="0">
                    <a:pos x="554" y="233"/>
                  </a:cxn>
                  <a:cxn ang="0">
                    <a:pos x="507" y="277"/>
                  </a:cxn>
                  <a:cxn ang="0">
                    <a:pos x="460" y="320"/>
                  </a:cxn>
                  <a:cxn ang="0">
                    <a:pos x="412" y="363"/>
                  </a:cxn>
                  <a:cxn ang="0">
                    <a:pos x="364" y="404"/>
                  </a:cxn>
                  <a:cxn ang="0">
                    <a:pos x="315" y="446"/>
                  </a:cxn>
                  <a:cxn ang="0">
                    <a:pos x="265" y="486"/>
                  </a:cxn>
                  <a:cxn ang="0">
                    <a:pos x="213" y="527"/>
                  </a:cxn>
                  <a:cxn ang="0">
                    <a:pos x="161" y="567"/>
                  </a:cxn>
                  <a:cxn ang="0">
                    <a:pos x="108" y="607"/>
                  </a:cxn>
                  <a:cxn ang="0">
                    <a:pos x="55" y="646"/>
                  </a:cxn>
                  <a:cxn ang="0">
                    <a:pos x="0" y="685"/>
                  </a:cxn>
                  <a:cxn ang="0">
                    <a:pos x="0" y="685"/>
                  </a:cxn>
                  <a:cxn ang="0">
                    <a:pos x="6" y="692"/>
                  </a:cxn>
                </a:cxnLst>
                <a:rect l="0" t="0" r="r" b="b"/>
                <a:pathLst>
                  <a:path w="784" h="692">
                    <a:moveTo>
                      <a:pt x="6" y="692"/>
                    </a:moveTo>
                    <a:lnTo>
                      <a:pt x="6" y="692"/>
                    </a:lnTo>
                    <a:lnTo>
                      <a:pt x="63" y="653"/>
                    </a:lnTo>
                    <a:lnTo>
                      <a:pt x="116" y="614"/>
                    </a:lnTo>
                    <a:lnTo>
                      <a:pt x="169" y="574"/>
                    </a:lnTo>
                    <a:lnTo>
                      <a:pt x="221" y="533"/>
                    </a:lnTo>
                    <a:lnTo>
                      <a:pt x="273" y="493"/>
                    </a:lnTo>
                    <a:lnTo>
                      <a:pt x="323" y="453"/>
                    </a:lnTo>
                    <a:lnTo>
                      <a:pt x="372" y="411"/>
                    </a:lnTo>
                    <a:lnTo>
                      <a:pt x="420" y="370"/>
                    </a:lnTo>
                    <a:lnTo>
                      <a:pt x="468" y="327"/>
                    </a:lnTo>
                    <a:lnTo>
                      <a:pt x="515" y="283"/>
                    </a:lnTo>
                    <a:lnTo>
                      <a:pt x="561" y="240"/>
                    </a:lnTo>
                    <a:lnTo>
                      <a:pt x="607" y="195"/>
                    </a:lnTo>
                    <a:lnTo>
                      <a:pt x="652" y="149"/>
                    </a:lnTo>
                    <a:lnTo>
                      <a:pt x="697" y="103"/>
                    </a:lnTo>
                    <a:lnTo>
                      <a:pt x="740" y="53"/>
                    </a:lnTo>
                    <a:lnTo>
                      <a:pt x="784" y="5"/>
                    </a:lnTo>
                    <a:lnTo>
                      <a:pt x="777" y="0"/>
                    </a:lnTo>
                    <a:lnTo>
                      <a:pt x="732" y="49"/>
                    </a:lnTo>
                    <a:lnTo>
                      <a:pt x="690" y="96"/>
                    </a:lnTo>
                    <a:lnTo>
                      <a:pt x="644" y="142"/>
                    </a:lnTo>
                    <a:lnTo>
                      <a:pt x="599" y="188"/>
                    </a:lnTo>
                    <a:lnTo>
                      <a:pt x="554" y="233"/>
                    </a:lnTo>
                    <a:lnTo>
                      <a:pt x="507" y="277"/>
                    </a:lnTo>
                    <a:lnTo>
                      <a:pt x="460" y="320"/>
                    </a:lnTo>
                    <a:lnTo>
                      <a:pt x="412" y="363"/>
                    </a:lnTo>
                    <a:lnTo>
                      <a:pt x="364" y="404"/>
                    </a:lnTo>
                    <a:lnTo>
                      <a:pt x="315" y="446"/>
                    </a:lnTo>
                    <a:lnTo>
                      <a:pt x="265" y="486"/>
                    </a:lnTo>
                    <a:lnTo>
                      <a:pt x="213" y="527"/>
                    </a:lnTo>
                    <a:lnTo>
                      <a:pt x="161" y="567"/>
                    </a:lnTo>
                    <a:lnTo>
                      <a:pt x="108" y="607"/>
                    </a:lnTo>
                    <a:lnTo>
                      <a:pt x="55" y="646"/>
                    </a:lnTo>
                    <a:lnTo>
                      <a:pt x="0" y="685"/>
                    </a:lnTo>
                    <a:lnTo>
                      <a:pt x="0" y="685"/>
                    </a:lnTo>
                    <a:lnTo>
                      <a:pt x="6" y="6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Freeform 55"/>
              <p:cNvSpPr>
                <a:spLocks/>
              </p:cNvSpPr>
              <p:nvPr/>
            </p:nvSpPr>
            <p:spPr bwMode="auto">
              <a:xfrm>
                <a:off x="4201" y="2611"/>
                <a:ext cx="59" cy="22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16" y="43"/>
                  </a:cxn>
                  <a:cxn ang="0">
                    <a:pos x="31" y="42"/>
                  </a:cxn>
                  <a:cxn ang="0">
                    <a:pos x="45" y="38"/>
                  </a:cxn>
                  <a:cxn ang="0">
                    <a:pos x="58" y="34"/>
                  </a:cxn>
                  <a:cxn ang="0">
                    <a:pos x="73" y="29"/>
                  </a:cxn>
                  <a:cxn ang="0">
                    <a:pos x="84" y="21"/>
                  </a:cxn>
                  <a:cxn ang="0">
                    <a:pos x="96" y="14"/>
                  </a:cxn>
                  <a:cxn ang="0">
                    <a:pos x="108" y="7"/>
                  </a:cxn>
                  <a:cxn ang="0">
                    <a:pos x="102" y="0"/>
                  </a:cxn>
                  <a:cxn ang="0">
                    <a:pos x="91" y="7"/>
                  </a:cxn>
                  <a:cxn ang="0">
                    <a:pos x="79" y="14"/>
                  </a:cxn>
                  <a:cxn ang="0">
                    <a:pos x="67" y="20"/>
                  </a:cxn>
                  <a:cxn ang="0">
                    <a:pos x="56" y="25"/>
                  </a:cxn>
                  <a:cxn ang="0">
                    <a:pos x="43" y="29"/>
                  </a:cxn>
                  <a:cxn ang="0">
                    <a:pos x="29" y="33"/>
                  </a:cxn>
                  <a:cxn ang="0">
                    <a:pos x="16" y="34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44"/>
                  </a:cxn>
                </a:cxnLst>
                <a:rect l="0" t="0" r="r" b="b"/>
                <a:pathLst>
                  <a:path w="108" h="44">
                    <a:moveTo>
                      <a:pt x="0" y="44"/>
                    </a:moveTo>
                    <a:lnTo>
                      <a:pt x="0" y="44"/>
                    </a:lnTo>
                    <a:lnTo>
                      <a:pt x="16" y="43"/>
                    </a:lnTo>
                    <a:lnTo>
                      <a:pt x="31" y="42"/>
                    </a:lnTo>
                    <a:lnTo>
                      <a:pt x="45" y="38"/>
                    </a:lnTo>
                    <a:lnTo>
                      <a:pt x="58" y="34"/>
                    </a:lnTo>
                    <a:lnTo>
                      <a:pt x="73" y="29"/>
                    </a:lnTo>
                    <a:lnTo>
                      <a:pt x="84" y="21"/>
                    </a:lnTo>
                    <a:lnTo>
                      <a:pt x="96" y="14"/>
                    </a:lnTo>
                    <a:lnTo>
                      <a:pt x="108" y="7"/>
                    </a:lnTo>
                    <a:lnTo>
                      <a:pt x="102" y="0"/>
                    </a:lnTo>
                    <a:lnTo>
                      <a:pt x="91" y="7"/>
                    </a:lnTo>
                    <a:lnTo>
                      <a:pt x="79" y="14"/>
                    </a:lnTo>
                    <a:lnTo>
                      <a:pt x="67" y="20"/>
                    </a:lnTo>
                    <a:lnTo>
                      <a:pt x="56" y="25"/>
                    </a:lnTo>
                    <a:lnTo>
                      <a:pt x="43" y="29"/>
                    </a:lnTo>
                    <a:lnTo>
                      <a:pt x="29" y="33"/>
                    </a:lnTo>
                    <a:lnTo>
                      <a:pt x="16" y="34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Freeform 56"/>
              <p:cNvSpPr>
                <a:spLocks/>
              </p:cNvSpPr>
              <p:nvPr/>
            </p:nvSpPr>
            <p:spPr bwMode="auto">
              <a:xfrm>
                <a:off x="4173" y="2629"/>
                <a:ext cx="23" cy="16"/>
              </a:xfrm>
              <a:custGeom>
                <a:avLst/>
                <a:gdLst/>
                <a:ahLst/>
                <a:cxnLst>
                  <a:cxn ang="0">
                    <a:pos x="3" y="33"/>
                  </a:cxn>
                  <a:cxn ang="0">
                    <a:pos x="3" y="33"/>
                  </a:cxn>
                  <a:cxn ang="0">
                    <a:pos x="11" y="31"/>
                  </a:cxn>
                  <a:cxn ang="0">
                    <a:pos x="18" y="29"/>
                  </a:cxn>
                  <a:cxn ang="0">
                    <a:pos x="26" y="23"/>
                  </a:cxn>
                  <a:cxn ang="0">
                    <a:pos x="33" y="20"/>
                  </a:cxn>
                  <a:cxn ang="0">
                    <a:pos x="39" y="15"/>
                  </a:cxn>
                  <a:cxn ang="0">
                    <a:pos x="46" y="13"/>
                  </a:cxn>
                  <a:cxn ang="0">
                    <a:pos x="51" y="10"/>
                  </a:cxn>
                  <a:cxn ang="0">
                    <a:pos x="56" y="9"/>
                  </a:cxn>
                  <a:cxn ang="0">
                    <a:pos x="56" y="0"/>
                  </a:cxn>
                  <a:cxn ang="0">
                    <a:pos x="48" y="1"/>
                  </a:cxn>
                  <a:cxn ang="0">
                    <a:pos x="41" y="3"/>
                  </a:cxn>
                  <a:cxn ang="0">
                    <a:pos x="34" y="8"/>
                  </a:cxn>
                  <a:cxn ang="0">
                    <a:pos x="28" y="13"/>
                  </a:cxn>
                  <a:cxn ang="0">
                    <a:pos x="21" y="16"/>
                  </a:cxn>
                  <a:cxn ang="0">
                    <a:pos x="13" y="20"/>
                  </a:cxn>
                  <a:cxn ang="0">
                    <a:pos x="8" y="22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3" y="33"/>
                  </a:cxn>
                </a:cxnLst>
                <a:rect l="0" t="0" r="r" b="b"/>
                <a:pathLst>
                  <a:path w="56" h="33">
                    <a:moveTo>
                      <a:pt x="3" y="33"/>
                    </a:moveTo>
                    <a:lnTo>
                      <a:pt x="3" y="33"/>
                    </a:lnTo>
                    <a:lnTo>
                      <a:pt x="11" y="31"/>
                    </a:lnTo>
                    <a:lnTo>
                      <a:pt x="18" y="29"/>
                    </a:lnTo>
                    <a:lnTo>
                      <a:pt x="26" y="23"/>
                    </a:lnTo>
                    <a:lnTo>
                      <a:pt x="33" y="20"/>
                    </a:lnTo>
                    <a:lnTo>
                      <a:pt x="39" y="15"/>
                    </a:lnTo>
                    <a:lnTo>
                      <a:pt x="46" y="13"/>
                    </a:lnTo>
                    <a:lnTo>
                      <a:pt x="51" y="10"/>
                    </a:lnTo>
                    <a:lnTo>
                      <a:pt x="56" y="9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3"/>
                    </a:lnTo>
                    <a:lnTo>
                      <a:pt x="34" y="8"/>
                    </a:lnTo>
                    <a:lnTo>
                      <a:pt x="28" y="13"/>
                    </a:lnTo>
                    <a:lnTo>
                      <a:pt x="21" y="16"/>
                    </a:lnTo>
                    <a:lnTo>
                      <a:pt x="13" y="20"/>
                    </a:lnTo>
                    <a:lnTo>
                      <a:pt x="8" y="2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3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Freeform 57"/>
              <p:cNvSpPr>
                <a:spLocks/>
              </p:cNvSpPr>
              <p:nvPr/>
            </p:nvSpPr>
            <p:spPr bwMode="auto">
              <a:xfrm>
                <a:off x="3434" y="2641"/>
                <a:ext cx="742" cy="34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94" y="49"/>
                  </a:cxn>
                  <a:cxn ang="0">
                    <a:pos x="186" y="54"/>
                  </a:cxn>
                  <a:cxn ang="0">
                    <a:pos x="278" y="60"/>
                  </a:cxn>
                  <a:cxn ang="0">
                    <a:pos x="370" y="65"/>
                  </a:cxn>
                  <a:cxn ang="0">
                    <a:pos x="462" y="67"/>
                  </a:cxn>
                  <a:cxn ang="0">
                    <a:pos x="554" y="69"/>
                  </a:cxn>
                  <a:cxn ang="0">
                    <a:pos x="646" y="69"/>
                  </a:cxn>
                  <a:cxn ang="0">
                    <a:pos x="738" y="69"/>
                  </a:cxn>
                  <a:cxn ang="0">
                    <a:pos x="830" y="67"/>
                  </a:cxn>
                  <a:cxn ang="0">
                    <a:pos x="922" y="64"/>
                  </a:cxn>
                  <a:cxn ang="0">
                    <a:pos x="1014" y="59"/>
                  </a:cxn>
                  <a:cxn ang="0">
                    <a:pos x="1106" y="52"/>
                  </a:cxn>
                  <a:cxn ang="0">
                    <a:pos x="1199" y="44"/>
                  </a:cxn>
                  <a:cxn ang="0">
                    <a:pos x="1292" y="34"/>
                  </a:cxn>
                  <a:cxn ang="0">
                    <a:pos x="1387" y="22"/>
                  </a:cxn>
                  <a:cxn ang="0">
                    <a:pos x="1480" y="9"/>
                  </a:cxn>
                  <a:cxn ang="0">
                    <a:pos x="1431" y="7"/>
                  </a:cxn>
                  <a:cxn ang="0">
                    <a:pos x="1337" y="20"/>
                  </a:cxn>
                  <a:cxn ang="0">
                    <a:pos x="1245" y="30"/>
                  </a:cxn>
                  <a:cxn ang="0">
                    <a:pos x="1152" y="38"/>
                  </a:cxn>
                  <a:cxn ang="0">
                    <a:pos x="1059" y="46"/>
                  </a:cxn>
                  <a:cxn ang="0">
                    <a:pos x="967" y="52"/>
                  </a:cxn>
                  <a:cxn ang="0">
                    <a:pos x="875" y="57"/>
                  </a:cxn>
                  <a:cxn ang="0">
                    <a:pos x="783" y="59"/>
                  </a:cxn>
                  <a:cxn ang="0">
                    <a:pos x="691" y="60"/>
                  </a:cxn>
                  <a:cxn ang="0">
                    <a:pos x="599" y="60"/>
                  </a:cxn>
                  <a:cxn ang="0">
                    <a:pos x="507" y="59"/>
                  </a:cxn>
                  <a:cxn ang="0">
                    <a:pos x="415" y="57"/>
                  </a:cxn>
                  <a:cxn ang="0">
                    <a:pos x="324" y="53"/>
                  </a:cxn>
                  <a:cxn ang="0">
                    <a:pos x="231" y="49"/>
                  </a:cxn>
                  <a:cxn ang="0">
                    <a:pos x="139" y="42"/>
                  </a:cxn>
                  <a:cxn ang="0">
                    <a:pos x="47" y="35"/>
                  </a:cxn>
                  <a:cxn ang="0">
                    <a:pos x="0" y="31"/>
                  </a:cxn>
                </a:cxnLst>
                <a:rect l="0" t="0" r="r" b="b"/>
                <a:pathLst>
                  <a:path w="1480" h="69">
                    <a:moveTo>
                      <a:pt x="0" y="41"/>
                    </a:moveTo>
                    <a:lnTo>
                      <a:pt x="0" y="41"/>
                    </a:lnTo>
                    <a:lnTo>
                      <a:pt x="47" y="44"/>
                    </a:lnTo>
                    <a:lnTo>
                      <a:pt x="94" y="49"/>
                    </a:lnTo>
                    <a:lnTo>
                      <a:pt x="139" y="51"/>
                    </a:lnTo>
                    <a:lnTo>
                      <a:pt x="186" y="54"/>
                    </a:lnTo>
                    <a:lnTo>
                      <a:pt x="231" y="58"/>
                    </a:lnTo>
                    <a:lnTo>
                      <a:pt x="278" y="60"/>
                    </a:lnTo>
                    <a:lnTo>
                      <a:pt x="324" y="62"/>
                    </a:lnTo>
                    <a:lnTo>
                      <a:pt x="370" y="65"/>
                    </a:lnTo>
                    <a:lnTo>
                      <a:pt x="415" y="66"/>
                    </a:lnTo>
                    <a:lnTo>
                      <a:pt x="462" y="67"/>
                    </a:lnTo>
                    <a:lnTo>
                      <a:pt x="507" y="68"/>
                    </a:lnTo>
                    <a:lnTo>
                      <a:pt x="554" y="69"/>
                    </a:lnTo>
                    <a:lnTo>
                      <a:pt x="599" y="69"/>
                    </a:lnTo>
                    <a:lnTo>
                      <a:pt x="646" y="69"/>
                    </a:lnTo>
                    <a:lnTo>
                      <a:pt x="691" y="69"/>
                    </a:lnTo>
                    <a:lnTo>
                      <a:pt x="738" y="69"/>
                    </a:lnTo>
                    <a:lnTo>
                      <a:pt x="783" y="68"/>
                    </a:lnTo>
                    <a:lnTo>
                      <a:pt x="830" y="67"/>
                    </a:lnTo>
                    <a:lnTo>
                      <a:pt x="875" y="66"/>
                    </a:lnTo>
                    <a:lnTo>
                      <a:pt x="922" y="64"/>
                    </a:lnTo>
                    <a:lnTo>
                      <a:pt x="967" y="61"/>
                    </a:lnTo>
                    <a:lnTo>
                      <a:pt x="1014" y="59"/>
                    </a:lnTo>
                    <a:lnTo>
                      <a:pt x="1059" y="56"/>
                    </a:lnTo>
                    <a:lnTo>
                      <a:pt x="1106" y="52"/>
                    </a:lnTo>
                    <a:lnTo>
                      <a:pt x="1152" y="47"/>
                    </a:lnTo>
                    <a:lnTo>
                      <a:pt x="1199" y="44"/>
                    </a:lnTo>
                    <a:lnTo>
                      <a:pt x="1245" y="39"/>
                    </a:lnTo>
                    <a:lnTo>
                      <a:pt x="1292" y="34"/>
                    </a:lnTo>
                    <a:lnTo>
                      <a:pt x="1340" y="29"/>
                    </a:lnTo>
                    <a:lnTo>
                      <a:pt x="1387" y="22"/>
                    </a:lnTo>
                    <a:lnTo>
                      <a:pt x="1433" y="16"/>
                    </a:lnTo>
                    <a:lnTo>
                      <a:pt x="1480" y="9"/>
                    </a:lnTo>
                    <a:lnTo>
                      <a:pt x="1477" y="0"/>
                    </a:lnTo>
                    <a:lnTo>
                      <a:pt x="1431" y="7"/>
                    </a:lnTo>
                    <a:lnTo>
                      <a:pt x="1384" y="13"/>
                    </a:lnTo>
                    <a:lnTo>
                      <a:pt x="1337" y="20"/>
                    </a:lnTo>
                    <a:lnTo>
                      <a:pt x="1292" y="24"/>
                    </a:lnTo>
                    <a:lnTo>
                      <a:pt x="1245" y="30"/>
                    </a:lnTo>
                    <a:lnTo>
                      <a:pt x="1199" y="35"/>
                    </a:lnTo>
                    <a:lnTo>
                      <a:pt x="1152" y="38"/>
                    </a:lnTo>
                    <a:lnTo>
                      <a:pt x="1106" y="43"/>
                    </a:lnTo>
                    <a:lnTo>
                      <a:pt x="1059" y="46"/>
                    </a:lnTo>
                    <a:lnTo>
                      <a:pt x="1014" y="50"/>
                    </a:lnTo>
                    <a:lnTo>
                      <a:pt x="967" y="52"/>
                    </a:lnTo>
                    <a:lnTo>
                      <a:pt x="922" y="54"/>
                    </a:lnTo>
                    <a:lnTo>
                      <a:pt x="875" y="57"/>
                    </a:lnTo>
                    <a:lnTo>
                      <a:pt x="830" y="58"/>
                    </a:lnTo>
                    <a:lnTo>
                      <a:pt x="783" y="59"/>
                    </a:lnTo>
                    <a:lnTo>
                      <a:pt x="738" y="60"/>
                    </a:lnTo>
                    <a:lnTo>
                      <a:pt x="691" y="60"/>
                    </a:lnTo>
                    <a:lnTo>
                      <a:pt x="646" y="60"/>
                    </a:lnTo>
                    <a:lnTo>
                      <a:pt x="599" y="60"/>
                    </a:lnTo>
                    <a:lnTo>
                      <a:pt x="554" y="60"/>
                    </a:lnTo>
                    <a:lnTo>
                      <a:pt x="507" y="59"/>
                    </a:lnTo>
                    <a:lnTo>
                      <a:pt x="462" y="58"/>
                    </a:lnTo>
                    <a:lnTo>
                      <a:pt x="415" y="57"/>
                    </a:lnTo>
                    <a:lnTo>
                      <a:pt x="370" y="56"/>
                    </a:lnTo>
                    <a:lnTo>
                      <a:pt x="324" y="53"/>
                    </a:lnTo>
                    <a:lnTo>
                      <a:pt x="278" y="51"/>
                    </a:lnTo>
                    <a:lnTo>
                      <a:pt x="231" y="49"/>
                    </a:lnTo>
                    <a:lnTo>
                      <a:pt x="186" y="45"/>
                    </a:lnTo>
                    <a:lnTo>
                      <a:pt x="139" y="42"/>
                    </a:lnTo>
                    <a:lnTo>
                      <a:pt x="94" y="39"/>
                    </a:lnTo>
                    <a:lnTo>
                      <a:pt x="47" y="35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Freeform 58"/>
              <p:cNvSpPr>
                <a:spLocks/>
              </p:cNvSpPr>
              <p:nvPr/>
            </p:nvSpPr>
            <p:spPr bwMode="auto">
              <a:xfrm>
                <a:off x="3395" y="2631"/>
                <a:ext cx="39" cy="30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9"/>
                  </a:cxn>
                  <a:cxn ang="0">
                    <a:pos x="9" y="12"/>
                  </a:cxn>
                  <a:cxn ang="0">
                    <a:pos x="20" y="17"/>
                  </a:cxn>
                  <a:cxn ang="0">
                    <a:pos x="29" y="25"/>
                  </a:cxn>
                  <a:cxn ang="0">
                    <a:pos x="39" y="33"/>
                  </a:cxn>
                  <a:cxn ang="0">
                    <a:pos x="48" y="42"/>
                  </a:cxn>
                  <a:cxn ang="0">
                    <a:pos x="59" y="50"/>
                  </a:cxn>
                  <a:cxn ang="0">
                    <a:pos x="69" y="57"/>
                  </a:cxn>
                  <a:cxn ang="0">
                    <a:pos x="79" y="60"/>
                  </a:cxn>
                  <a:cxn ang="0">
                    <a:pos x="79" y="50"/>
                  </a:cxn>
                  <a:cxn ang="0">
                    <a:pos x="74" y="48"/>
                  </a:cxn>
                  <a:cxn ang="0">
                    <a:pos x="66" y="43"/>
                  </a:cxn>
                  <a:cxn ang="0">
                    <a:pos x="56" y="35"/>
                  </a:cxn>
                  <a:cxn ang="0">
                    <a:pos x="47" y="26"/>
                  </a:cxn>
                  <a:cxn ang="0">
                    <a:pos x="37" y="18"/>
                  </a:cxn>
                  <a:cxn ang="0">
                    <a:pos x="25" y="10"/>
                  </a:cxn>
                  <a:cxn ang="0">
                    <a:pos x="15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9"/>
                  </a:cxn>
                </a:cxnLst>
                <a:rect l="0" t="0" r="r" b="b"/>
                <a:pathLst>
                  <a:path w="79" h="60">
                    <a:moveTo>
                      <a:pt x="0" y="9"/>
                    </a:moveTo>
                    <a:lnTo>
                      <a:pt x="0" y="9"/>
                    </a:lnTo>
                    <a:lnTo>
                      <a:pt x="9" y="12"/>
                    </a:lnTo>
                    <a:lnTo>
                      <a:pt x="20" y="17"/>
                    </a:lnTo>
                    <a:lnTo>
                      <a:pt x="29" y="25"/>
                    </a:lnTo>
                    <a:lnTo>
                      <a:pt x="39" y="33"/>
                    </a:lnTo>
                    <a:lnTo>
                      <a:pt x="48" y="42"/>
                    </a:lnTo>
                    <a:lnTo>
                      <a:pt x="59" y="50"/>
                    </a:lnTo>
                    <a:lnTo>
                      <a:pt x="69" y="57"/>
                    </a:lnTo>
                    <a:lnTo>
                      <a:pt x="79" y="60"/>
                    </a:lnTo>
                    <a:lnTo>
                      <a:pt x="79" y="50"/>
                    </a:lnTo>
                    <a:lnTo>
                      <a:pt x="74" y="48"/>
                    </a:lnTo>
                    <a:lnTo>
                      <a:pt x="66" y="43"/>
                    </a:lnTo>
                    <a:lnTo>
                      <a:pt x="56" y="35"/>
                    </a:lnTo>
                    <a:lnTo>
                      <a:pt x="47" y="26"/>
                    </a:lnTo>
                    <a:lnTo>
                      <a:pt x="37" y="18"/>
                    </a:lnTo>
                    <a:lnTo>
                      <a:pt x="25" y="10"/>
                    </a:lnTo>
                    <a:lnTo>
                      <a:pt x="15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Freeform 59"/>
              <p:cNvSpPr>
                <a:spLocks/>
              </p:cNvSpPr>
              <p:nvPr/>
            </p:nvSpPr>
            <p:spPr bwMode="auto">
              <a:xfrm>
                <a:off x="3143" y="2580"/>
                <a:ext cx="253" cy="5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9"/>
                  </a:cxn>
                  <a:cxn ang="0">
                    <a:pos x="33" y="10"/>
                  </a:cxn>
                  <a:cxn ang="0">
                    <a:pos x="64" y="14"/>
                  </a:cxn>
                  <a:cxn ang="0">
                    <a:pos x="95" y="19"/>
                  </a:cxn>
                  <a:cxn ang="0">
                    <a:pos x="127" y="23"/>
                  </a:cxn>
                  <a:cxn ang="0">
                    <a:pos x="158" y="30"/>
                  </a:cxn>
                  <a:cxn ang="0">
                    <a:pos x="189" y="37"/>
                  </a:cxn>
                  <a:cxn ang="0">
                    <a:pos x="221" y="45"/>
                  </a:cxn>
                  <a:cxn ang="0">
                    <a:pos x="252" y="53"/>
                  </a:cxn>
                  <a:cxn ang="0">
                    <a:pos x="281" y="62"/>
                  </a:cxn>
                  <a:cxn ang="0">
                    <a:pos x="313" y="70"/>
                  </a:cxn>
                  <a:cxn ang="0">
                    <a:pos x="344" y="80"/>
                  </a:cxn>
                  <a:cxn ang="0">
                    <a:pos x="376" y="87"/>
                  </a:cxn>
                  <a:cxn ang="0">
                    <a:pos x="407" y="95"/>
                  </a:cxn>
                  <a:cxn ang="0">
                    <a:pos x="440" y="101"/>
                  </a:cxn>
                  <a:cxn ang="0">
                    <a:pos x="472" y="107"/>
                  </a:cxn>
                  <a:cxn ang="0">
                    <a:pos x="504" y="112"/>
                  </a:cxn>
                  <a:cxn ang="0">
                    <a:pos x="507" y="103"/>
                  </a:cxn>
                  <a:cxn ang="0">
                    <a:pos x="475" y="98"/>
                  </a:cxn>
                  <a:cxn ang="0">
                    <a:pos x="442" y="92"/>
                  </a:cxn>
                  <a:cxn ang="0">
                    <a:pos x="410" y="85"/>
                  </a:cxn>
                  <a:cxn ang="0">
                    <a:pos x="379" y="77"/>
                  </a:cxn>
                  <a:cxn ang="0">
                    <a:pos x="346" y="70"/>
                  </a:cxn>
                  <a:cxn ang="0">
                    <a:pos x="315" y="61"/>
                  </a:cxn>
                  <a:cxn ang="0">
                    <a:pos x="284" y="53"/>
                  </a:cxn>
                  <a:cxn ang="0">
                    <a:pos x="254" y="44"/>
                  </a:cxn>
                  <a:cxn ang="0">
                    <a:pos x="223" y="36"/>
                  </a:cxn>
                  <a:cxn ang="0">
                    <a:pos x="192" y="28"/>
                  </a:cxn>
                  <a:cxn ang="0">
                    <a:pos x="161" y="21"/>
                  </a:cxn>
                  <a:cxn ang="0">
                    <a:pos x="130" y="14"/>
                  </a:cxn>
                  <a:cxn ang="0">
                    <a:pos x="97" y="9"/>
                  </a:cxn>
                  <a:cxn ang="0">
                    <a:pos x="66" y="5"/>
                  </a:cxn>
                  <a:cxn ang="0">
                    <a:pos x="33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9"/>
                  </a:cxn>
                </a:cxnLst>
                <a:rect l="0" t="0" r="r" b="b"/>
                <a:pathLst>
                  <a:path w="507" h="112">
                    <a:moveTo>
                      <a:pt x="0" y="9"/>
                    </a:moveTo>
                    <a:lnTo>
                      <a:pt x="0" y="9"/>
                    </a:lnTo>
                    <a:lnTo>
                      <a:pt x="33" y="10"/>
                    </a:lnTo>
                    <a:lnTo>
                      <a:pt x="64" y="14"/>
                    </a:lnTo>
                    <a:lnTo>
                      <a:pt x="95" y="19"/>
                    </a:lnTo>
                    <a:lnTo>
                      <a:pt x="127" y="23"/>
                    </a:lnTo>
                    <a:lnTo>
                      <a:pt x="158" y="30"/>
                    </a:lnTo>
                    <a:lnTo>
                      <a:pt x="189" y="37"/>
                    </a:lnTo>
                    <a:lnTo>
                      <a:pt x="221" y="45"/>
                    </a:lnTo>
                    <a:lnTo>
                      <a:pt x="252" y="53"/>
                    </a:lnTo>
                    <a:lnTo>
                      <a:pt x="281" y="62"/>
                    </a:lnTo>
                    <a:lnTo>
                      <a:pt x="313" y="70"/>
                    </a:lnTo>
                    <a:lnTo>
                      <a:pt x="344" y="80"/>
                    </a:lnTo>
                    <a:lnTo>
                      <a:pt x="376" y="87"/>
                    </a:lnTo>
                    <a:lnTo>
                      <a:pt x="407" y="95"/>
                    </a:lnTo>
                    <a:lnTo>
                      <a:pt x="440" y="101"/>
                    </a:lnTo>
                    <a:lnTo>
                      <a:pt x="472" y="107"/>
                    </a:lnTo>
                    <a:lnTo>
                      <a:pt x="504" y="112"/>
                    </a:lnTo>
                    <a:lnTo>
                      <a:pt x="507" y="103"/>
                    </a:lnTo>
                    <a:lnTo>
                      <a:pt x="475" y="98"/>
                    </a:lnTo>
                    <a:lnTo>
                      <a:pt x="442" y="92"/>
                    </a:lnTo>
                    <a:lnTo>
                      <a:pt x="410" y="85"/>
                    </a:lnTo>
                    <a:lnTo>
                      <a:pt x="379" y="77"/>
                    </a:lnTo>
                    <a:lnTo>
                      <a:pt x="346" y="70"/>
                    </a:lnTo>
                    <a:lnTo>
                      <a:pt x="315" y="61"/>
                    </a:lnTo>
                    <a:lnTo>
                      <a:pt x="284" y="53"/>
                    </a:lnTo>
                    <a:lnTo>
                      <a:pt x="254" y="44"/>
                    </a:lnTo>
                    <a:lnTo>
                      <a:pt x="223" y="36"/>
                    </a:lnTo>
                    <a:lnTo>
                      <a:pt x="192" y="28"/>
                    </a:lnTo>
                    <a:lnTo>
                      <a:pt x="161" y="21"/>
                    </a:lnTo>
                    <a:lnTo>
                      <a:pt x="130" y="14"/>
                    </a:lnTo>
                    <a:lnTo>
                      <a:pt x="97" y="9"/>
                    </a:lnTo>
                    <a:lnTo>
                      <a:pt x="66" y="5"/>
                    </a:lnTo>
                    <a:lnTo>
                      <a:pt x="33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Freeform 60"/>
              <p:cNvSpPr>
                <a:spLocks/>
              </p:cNvSpPr>
              <p:nvPr/>
            </p:nvSpPr>
            <p:spPr bwMode="auto">
              <a:xfrm>
                <a:off x="2862" y="2576"/>
                <a:ext cx="274" cy="12"/>
              </a:xfrm>
              <a:custGeom>
                <a:avLst/>
                <a:gdLst/>
                <a:ahLst/>
                <a:cxnLst>
                  <a:cxn ang="0">
                    <a:pos x="3" y="25"/>
                  </a:cxn>
                  <a:cxn ang="0">
                    <a:pos x="3" y="25"/>
                  </a:cxn>
                  <a:cxn ang="0">
                    <a:pos x="38" y="21"/>
                  </a:cxn>
                  <a:cxn ang="0">
                    <a:pos x="72" y="17"/>
                  </a:cxn>
                  <a:cxn ang="0">
                    <a:pos x="107" y="14"/>
                  </a:cxn>
                  <a:cxn ang="0">
                    <a:pos x="142" y="12"/>
                  </a:cxn>
                  <a:cxn ang="0">
                    <a:pos x="177" y="10"/>
                  </a:cxn>
                  <a:cxn ang="0">
                    <a:pos x="211" y="9"/>
                  </a:cxn>
                  <a:cxn ang="0">
                    <a:pos x="246" y="9"/>
                  </a:cxn>
                  <a:cxn ang="0">
                    <a:pos x="281" y="9"/>
                  </a:cxn>
                  <a:cxn ang="0">
                    <a:pos x="316" y="10"/>
                  </a:cxn>
                  <a:cxn ang="0">
                    <a:pos x="351" y="12"/>
                  </a:cxn>
                  <a:cxn ang="0">
                    <a:pos x="386" y="12"/>
                  </a:cxn>
                  <a:cxn ang="0">
                    <a:pos x="421" y="13"/>
                  </a:cxn>
                  <a:cxn ang="0">
                    <a:pos x="456" y="14"/>
                  </a:cxn>
                  <a:cxn ang="0">
                    <a:pos x="491" y="15"/>
                  </a:cxn>
                  <a:cxn ang="0">
                    <a:pos x="526" y="16"/>
                  </a:cxn>
                  <a:cxn ang="0">
                    <a:pos x="561" y="17"/>
                  </a:cxn>
                  <a:cxn ang="0">
                    <a:pos x="561" y="8"/>
                  </a:cxn>
                  <a:cxn ang="0">
                    <a:pos x="526" y="7"/>
                  </a:cxn>
                  <a:cxn ang="0">
                    <a:pos x="491" y="6"/>
                  </a:cxn>
                  <a:cxn ang="0">
                    <a:pos x="456" y="5"/>
                  </a:cxn>
                  <a:cxn ang="0">
                    <a:pos x="421" y="4"/>
                  </a:cxn>
                  <a:cxn ang="0">
                    <a:pos x="386" y="2"/>
                  </a:cxn>
                  <a:cxn ang="0">
                    <a:pos x="351" y="2"/>
                  </a:cxn>
                  <a:cxn ang="0">
                    <a:pos x="316" y="1"/>
                  </a:cxn>
                  <a:cxn ang="0">
                    <a:pos x="281" y="0"/>
                  </a:cxn>
                  <a:cxn ang="0">
                    <a:pos x="246" y="0"/>
                  </a:cxn>
                  <a:cxn ang="0">
                    <a:pos x="211" y="0"/>
                  </a:cxn>
                  <a:cxn ang="0">
                    <a:pos x="177" y="1"/>
                  </a:cxn>
                  <a:cxn ang="0">
                    <a:pos x="142" y="2"/>
                  </a:cxn>
                  <a:cxn ang="0">
                    <a:pos x="107" y="5"/>
                  </a:cxn>
                  <a:cxn ang="0">
                    <a:pos x="72" y="8"/>
                  </a:cxn>
                  <a:cxn ang="0">
                    <a:pos x="35" y="12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3" y="25"/>
                  </a:cxn>
                </a:cxnLst>
                <a:rect l="0" t="0" r="r" b="b"/>
                <a:pathLst>
                  <a:path w="561" h="25">
                    <a:moveTo>
                      <a:pt x="3" y="25"/>
                    </a:moveTo>
                    <a:lnTo>
                      <a:pt x="3" y="25"/>
                    </a:lnTo>
                    <a:lnTo>
                      <a:pt x="38" y="21"/>
                    </a:lnTo>
                    <a:lnTo>
                      <a:pt x="72" y="17"/>
                    </a:lnTo>
                    <a:lnTo>
                      <a:pt x="107" y="14"/>
                    </a:lnTo>
                    <a:lnTo>
                      <a:pt x="142" y="12"/>
                    </a:lnTo>
                    <a:lnTo>
                      <a:pt x="177" y="10"/>
                    </a:lnTo>
                    <a:lnTo>
                      <a:pt x="211" y="9"/>
                    </a:lnTo>
                    <a:lnTo>
                      <a:pt x="246" y="9"/>
                    </a:lnTo>
                    <a:lnTo>
                      <a:pt x="281" y="9"/>
                    </a:lnTo>
                    <a:lnTo>
                      <a:pt x="316" y="10"/>
                    </a:lnTo>
                    <a:lnTo>
                      <a:pt x="351" y="12"/>
                    </a:lnTo>
                    <a:lnTo>
                      <a:pt x="386" y="12"/>
                    </a:lnTo>
                    <a:lnTo>
                      <a:pt x="421" y="13"/>
                    </a:lnTo>
                    <a:lnTo>
                      <a:pt x="456" y="14"/>
                    </a:lnTo>
                    <a:lnTo>
                      <a:pt x="491" y="15"/>
                    </a:lnTo>
                    <a:lnTo>
                      <a:pt x="526" y="16"/>
                    </a:lnTo>
                    <a:lnTo>
                      <a:pt x="561" y="17"/>
                    </a:lnTo>
                    <a:lnTo>
                      <a:pt x="561" y="8"/>
                    </a:lnTo>
                    <a:lnTo>
                      <a:pt x="526" y="7"/>
                    </a:lnTo>
                    <a:lnTo>
                      <a:pt x="491" y="6"/>
                    </a:lnTo>
                    <a:lnTo>
                      <a:pt x="456" y="5"/>
                    </a:lnTo>
                    <a:lnTo>
                      <a:pt x="421" y="4"/>
                    </a:lnTo>
                    <a:lnTo>
                      <a:pt x="386" y="2"/>
                    </a:lnTo>
                    <a:lnTo>
                      <a:pt x="351" y="2"/>
                    </a:lnTo>
                    <a:lnTo>
                      <a:pt x="316" y="1"/>
                    </a:lnTo>
                    <a:lnTo>
                      <a:pt x="281" y="0"/>
                    </a:lnTo>
                    <a:lnTo>
                      <a:pt x="246" y="0"/>
                    </a:lnTo>
                    <a:lnTo>
                      <a:pt x="211" y="0"/>
                    </a:lnTo>
                    <a:lnTo>
                      <a:pt x="177" y="1"/>
                    </a:lnTo>
                    <a:lnTo>
                      <a:pt x="142" y="2"/>
                    </a:lnTo>
                    <a:lnTo>
                      <a:pt x="107" y="5"/>
                    </a:lnTo>
                    <a:lnTo>
                      <a:pt x="72" y="8"/>
                    </a:lnTo>
                    <a:lnTo>
                      <a:pt x="35" y="1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3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Freeform 61"/>
              <p:cNvSpPr>
                <a:spLocks/>
              </p:cNvSpPr>
              <p:nvPr/>
            </p:nvSpPr>
            <p:spPr bwMode="auto">
              <a:xfrm>
                <a:off x="2719" y="2584"/>
                <a:ext cx="144" cy="66"/>
              </a:xfrm>
              <a:custGeom>
                <a:avLst/>
                <a:gdLst/>
                <a:ahLst/>
                <a:cxnLst>
                  <a:cxn ang="0">
                    <a:pos x="8" y="134"/>
                  </a:cxn>
                  <a:cxn ang="0">
                    <a:pos x="8" y="134"/>
                  </a:cxn>
                  <a:cxn ang="0">
                    <a:pos x="22" y="120"/>
                  </a:cxn>
                  <a:cxn ang="0">
                    <a:pos x="38" y="107"/>
                  </a:cxn>
                  <a:cxn ang="0">
                    <a:pos x="53" y="96"/>
                  </a:cxn>
                  <a:cxn ang="0">
                    <a:pos x="68" y="84"/>
                  </a:cxn>
                  <a:cxn ang="0">
                    <a:pos x="84" y="75"/>
                  </a:cxn>
                  <a:cxn ang="0">
                    <a:pos x="101" y="65"/>
                  </a:cxn>
                  <a:cxn ang="0">
                    <a:pos x="119" y="58"/>
                  </a:cxn>
                  <a:cxn ang="0">
                    <a:pos x="138" y="50"/>
                  </a:cxn>
                  <a:cxn ang="0">
                    <a:pos x="156" y="43"/>
                  </a:cxn>
                  <a:cxn ang="0">
                    <a:pos x="173" y="36"/>
                  </a:cxn>
                  <a:cxn ang="0">
                    <a:pos x="192" y="30"/>
                  </a:cxn>
                  <a:cxn ang="0">
                    <a:pos x="210" y="24"/>
                  </a:cxn>
                  <a:cxn ang="0">
                    <a:pos x="230" y="20"/>
                  </a:cxn>
                  <a:cxn ang="0">
                    <a:pos x="249" y="16"/>
                  </a:cxn>
                  <a:cxn ang="0">
                    <a:pos x="268" y="13"/>
                  </a:cxn>
                  <a:cxn ang="0">
                    <a:pos x="288" y="9"/>
                  </a:cxn>
                  <a:cxn ang="0">
                    <a:pos x="285" y="0"/>
                  </a:cxn>
                  <a:cxn ang="0">
                    <a:pos x="266" y="4"/>
                  </a:cxn>
                  <a:cxn ang="0">
                    <a:pos x="246" y="7"/>
                  </a:cxn>
                  <a:cxn ang="0">
                    <a:pos x="227" y="11"/>
                  </a:cxn>
                  <a:cxn ang="0">
                    <a:pos x="208" y="15"/>
                  </a:cxn>
                  <a:cxn ang="0">
                    <a:pos x="189" y="21"/>
                  </a:cxn>
                  <a:cxn ang="0">
                    <a:pos x="170" y="27"/>
                  </a:cxn>
                  <a:cxn ang="0">
                    <a:pos x="151" y="34"/>
                  </a:cxn>
                  <a:cxn ang="0">
                    <a:pos x="132" y="41"/>
                  </a:cxn>
                  <a:cxn ang="0">
                    <a:pos x="114" y="49"/>
                  </a:cxn>
                  <a:cxn ang="0">
                    <a:pos x="96" y="58"/>
                  </a:cxn>
                  <a:cxn ang="0">
                    <a:pos x="79" y="68"/>
                  </a:cxn>
                  <a:cxn ang="0">
                    <a:pos x="62" y="77"/>
                  </a:cxn>
                  <a:cxn ang="0">
                    <a:pos x="46" y="89"/>
                  </a:cxn>
                  <a:cxn ang="0">
                    <a:pos x="30" y="100"/>
                  </a:cxn>
                  <a:cxn ang="0">
                    <a:pos x="15" y="113"/>
                  </a:cxn>
                  <a:cxn ang="0">
                    <a:pos x="0" y="127"/>
                  </a:cxn>
                  <a:cxn ang="0">
                    <a:pos x="0" y="127"/>
                  </a:cxn>
                  <a:cxn ang="0">
                    <a:pos x="8" y="134"/>
                  </a:cxn>
                  <a:cxn ang="0">
                    <a:pos x="8" y="134"/>
                  </a:cxn>
                  <a:cxn ang="0">
                    <a:pos x="8" y="134"/>
                  </a:cxn>
                </a:cxnLst>
                <a:rect l="0" t="0" r="r" b="b"/>
                <a:pathLst>
                  <a:path w="288" h="134">
                    <a:moveTo>
                      <a:pt x="8" y="134"/>
                    </a:moveTo>
                    <a:lnTo>
                      <a:pt x="8" y="134"/>
                    </a:lnTo>
                    <a:lnTo>
                      <a:pt x="22" y="120"/>
                    </a:lnTo>
                    <a:lnTo>
                      <a:pt x="38" y="107"/>
                    </a:lnTo>
                    <a:lnTo>
                      <a:pt x="53" y="96"/>
                    </a:lnTo>
                    <a:lnTo>
                      <a:pt x="68" y="84"/>
                    </a:lnTo>
                    <a:lnTo>
                      <a:pt x="84" y="75"/>
                    </a:lnTo>
                    <a:lnTo>
                      <a:pt x="101" y="65"/>
                    </a:lnTo>
                    <a:lnTo>
                      <a:pt x="119" y="58"/>
                    </a:lnTo>
                    <a:lnTo>
                      <a:pt x="138" y="50"/>
                    </a:lnTo>
                    <a:lnTo>
                      <a:pt x="156" y="43"/>
                    </a:lnTo>
                    <a:lnTo>
                      <a:pt x="173" y="36"/>
                    </a:lnTo>
                    <a:lnTo>
                      <a:pt x="192" y="30"/>
                    </a:lnTo>
                    <a:lnTo>
                      <a:pt x="210" y="24"/>
                    </a:lnTo>
                    <a:lnTo>
                      <a:pt x="230" y="20"/>
                    </a:lnTo>
                    <a:lnTo>
                      <a:pt x="249" y="16"/>
                    </a:lnTo>
                    <a:lnTo>
                      <a:pt x="268" y="13"/>
                    </a:lnTo>
                    <a:lnTo>
                      <a:pt x="288" y="9"/>
                    </a:lnTo>
                    <a:lnTo>
                      <a:pt x="285" y="0"/>
                    </a:lnTo>
                    <a:lnTo>
                      <a:pt x="266" y="4"/>
                    </a:lnTo>
                    <a:lnTo>
                      <a:pt x="246" y="7"/>
                    </a:lnTo>
                    <a:lnTo>
                      <a:pt x="227" y="11"/>
                    </a:lnTo>
                    <a:lnTo>
                      <a:pt x="208" y="15"/>
                    </a:lnTo>
                    <a:lnTo>
                      <a:pt x="189" y="21"/>
                    </a:lnTo>
                    <a:lnTo>
                      <a:pt x="170" y="27"/>
                    </a:lnTo>
                    <a:lnTo>
                      <a:pt x="151" y="34"/>
                    </a:lnTo>
                    <a:lnTo>
                      <a:pt x="132" y="41"/>
                    </a:lnTo>
                    <a:lnTo>
                      <a:pt x="114" y="49"/>
                    </a:lnTo>
                    <a:lnTo>
                      <a:pt x="96" y="58"/>
                    </a:lnTo>
                    <a:lnTo>
                      <a:pt x="79" y="68"/>
                    </a:lnTo>
                    <a:lnTo>
                      <a:pt x="62" y="77"/>
                    </a:lnTo>
                    <a:lnTo>
                      <a:pt x="46" y="89"/>
                    </a:lnTo>
                    <a:lnTo>
                      <a:pt x="30" y="100"/>
                    </a:lnTo>
                    <a:lnTo>
                      <a:pt x="15" y="113"/>
                    </a:lnTo>
                    <a:lnTo>
                      <a:pt x="0" y="127"/>
                    </a:lnTo>
                    <a:lnTo>
                      <a:pt x="0" y="127"/>
                    </a:lnTo>
                    <a:lnTo>
                      <a:pt x="8" y="134"/>
                    </a:lnTo>
                    <a:lnTo>
                      <a:pt x="8" y="134"/>
                    </a:lnTo>
                    <a:lnTo>
                      <a:pt x="8" y="1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Freeform 62"/>
              <p:cNvSpPr>
                <a:spLocks/>
              </p:cNvSpPr>
              <p:nvPr/>
            </p:nvSpPr>
            <p:spPr bwMode="auto">
              <a:xfrm>
                <a:off x="2458" y="2432"/>
                <a:ext cx="266" cy="23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7"/>
                  </a:cxn>
                  <a:cxn ang="0">
                    <a:pos x="30" y="34"/>
                  </a:cxn>
                  <a:cxn ang="0">
                    <a:pos x="59" y="66"/>
                  </a:cxn>
                  <a:cxn ang="0">
                    <a:pos x="89" y="104"/>
                  </a:cxn>
                  <a:cxn ang="0">
                    <a:pos x="120" y="147"/>
                  </a:cxn>
                  <a:cxn ang="0">
                    <a:pos x="151" y="191"/>
                  </a:cxn>
                  <a:cxn ang="0">
                    <a:pos x="184" y="236"/>
                  </a:cxn>
                  <a:cxn ang="0">
                    <a:pos x="216" y="282"/>
                  </a:cxn>
                  <a:cxn ang="0">
                    <a:pos x="249" y="325"/>
                  </a:cxn>
                  <a:cxn ang="0">
                    <a:pos x="282" y="365"/>
                  </a:cxn>
                  <a:cxn ang="0">
                    <a:pos x="316" y="402"/>
                  </a:cxn>
                  <a:cxn ang="0">
                    <a:pos x="350" y="431"/>
                  </a:cxn>
                  <a:cxn ang="0">
                    <a:pos x="385" y="453"/>
                  </a:cxn>
                  <a:cxn ang="0">
                    <a:pos x="421" y="467"/>
                  </a:cxn>
                  <a:cxn ang="0">
                    <a:pos x="457" y="470"/>
                  </a:cxn>
                  <a:cxn ang="0">
                    <a:pos x="495" y="461"/>
                  </a:cxn>
                  <a:cxn ang="0">
                    <a:pos x="531" y="437"/>
                  </a:cxn>
                  <a:cxn ang="0">
                    <a:pos x="523" y="430"/>
                  </a:cxn>
                  <a:cxn ang="0">
                    <a:pos x="490" y="452"/>
                  </a:cxn>
                  <a:cxn ang="0">
                    <a:pos x="457" y="461"/>
                  </a:cxn>
                  <a:cxn ang="0">
                    <a:pos x="423" y="458"/>
                  </a:cxn>
                  <a:cxn ang="0">
                    <a:pos x="390" y="446"/>
                  </a:cxn>
                  <a:cxn ang="0">
                    <a:pos x="357" y="424"/>
                  </a:cxn>
                  <a:cxn ang="0">
                    <a:pos x="324" y="395"/>
                  </a:cxn>
                  <a:cxn ang="0">
                    <a:pos x="290" y="361"/>
                  </a:cxn>
                  <a:cxn ang="0">
                    <a:pos x="256" y="320"/>
                  </a:cxn>
                  <a:cxn ang="0">
                    <a:pos x="224" y="278"/>
                  </a:cxn>
                  <a:cxn ang="0">
                    <a:pos x="192" y="232"/>
                  </a:cxn>
                  <a:cxn ang="0">
                    <a:pos x="159" y="187"/>
                  </a:cxn>
                  <a:cxn ang="0">
                    <a:pos x="128" y="142"/>
                  </a:cxn>
                  <a:cxn ang="0">
                    <a:pos x="97" y="99"/>
                  </a:cxn>
                  <a:cxn ang="0">
                    <a:pos x="67" y="61"/>
                  </a:cxn>
                  <a:cxn ang="0">
                    <a:pos x="37" y="27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7"/>
                  </a:cxn>
                </a:cxnLst>
                <a:rect l="0" t="0" r="r" b="b"/>
                <a:pathLst>
                  <a:path w="531" h="470">
                    <a:moveTo>
                      <a:pt x="0" y="7"/>
                    </a:moveTo>
                    <a:lnTo>
                      <a:pt x="0" y="7"/>
                    </a:lnTo>
                    <a:lnTo>
                      <a:pt x="30" y="34"/>
                    </a:lnTo>
                    <a:lnTo>
                      <a:pt x="59" y="66"/>
                    </a:lnTo>
                    <a:lnTo>
                      <a:pt x="89" y="104"/>
                    </a:lnTo>
                    <a:lnTo>
                      <a:pt x="120" y="147"/>
                    </a:lnTo>
                    <a:lnTo>
                      <a:pt x="151" y="191"/>
                    </a:lnTo>
                    <a:lnTo>
                      <a:pt x="184" y="236"/>
                    </a:lnTo>
                    <a:lnTo>
                      <a:pt x="216" y="282"/>
                    </a:lnTo>
                    <a:lnTo>
                      <a:pt x="249" y="325"/>
                    </a:lnTo>
                    <a:lnTo>
                      <a:pt x="282" y="365"/>
                    </a:lnTo>
                    <a:lnTo>
                      <a:pt x="316" y="402"/>
                    </a:lnTo>
                    <a:lnTo>
                      <a:pt x="350" y="431"/>
                    </a:lnTo>
                    <a:lnTo>
                      <a:pt x="385" y="453"/>
                    </a:lnTo>
                    <a:lnTo>
                      <a:pt x="421" y="467"/>
                    </a:lnTo>
                    <a:lnTo>
                      <a:pt x="457" y="470"/>
                    </a:lnTo>
                    <a:lnTo>
                      <a:pt x="495" y="461"/>
                    </a:lnTo>
                    <a:lnTo>
                      <a:pt x="531" y="437"/>
                    </a:lnTo>
                    <a:lnTo>
                      <a:pt x="523" y="430"/>
                    </a:lnTo>
                    <a:lnTo>
                      <a:pt x="490" y="452"/>
                    </a:lnTo>
                    <a:lnTo>
                      <a:pt x="457" y="461"/>
                    </a:lnTo>
                    <a:lnTo>
                      <a:pt x="423" y="458"/>
                    </a:lnTo>
                    <a:lnTo>
                      <a:pt x="390" y="446"/>
                    </a:lnTo>
                    <a:lnTo>
                      <a:pt x="357" y="424"/>
                    </a:lnTo>
                    <a:lnTo>
                      <a:pt x="324" y="395"/>
                    </a:lnTo>
                    <a:lnTo>
                      <a:pt x="290" y="361"/>
                    </a:lnTo>
                    <a:lnTo>
                      <a:pt x="256" y="320"/>
                    </a:lnTo>
                    <a:lnTo>
                      <a:pt x="224" y="278"/>
                    </a:lnTo>
                    <a:lnTo>
                      <a:pt x="192" y="232"/>
                    </a:lnTo>
                    <a:lnTo>
                      <a:pt x="159" y="187"/>
                    </a:lnTo>
                    <a:lnTo>
                      <a:pt x="128" y="142"/>
                    </a:lnTo>
                    <a:lnTo>
                      <a:pt x="97" y="99"/>
                    </a:lnTo>
                    <a:lnTo>
                      <a:pt x="67" y="61"/>
                    </a:lnTo>
                    <a:lnTo>
                      <a:pt x="37" y="27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Freeform 63"/>
              <p:cNvSpPr>
                <a:spLocks/>
              </p:cNvSpPr>
              <p:nvPr/>
            </p:nvSpPr>
            <p:spPr bwMode="auto">
              <a:xfrm>
                <a:off x="2361" y="2271"/>
                <a:ext cx="101" cy="16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17" y="27"/>
                  </a:cxn>
                  <a:cxn ang="0">
                    <a:pos x="30" y="49"/>
                  </a:cxn>
                  <a:cxn ang="0">
                    <a:pos x="43" y="72"/>
                  </a:cxn>
                  <a:cxn ang="0">
                    <a:pos x="54" y="94"/>
                  </a:cxn>
                  <a:cxn ang="0">
                    <a:pos x="63" y="114"/>
                  </a:cxn>
                  <a:cxn ang="0">
                    <a:pos x="72" y="134"/>
                  </a:cxn>
                  <a:cxn ang="0">
                    <a:pos x="80" y="155"/>
                  </a:cxn>
                  <a:cxn ang="0">
                    <a:pos x="87" y="176"/>
                  </a:cxn>
                  <a:cxn ang="0">
                    <a:pos x="95" y="196"/>
                  </a:cxn>
                  <a:cxn ang="0">
                    <a:pos x="104" y="216"/>
                  </a:cxn>
                  <a:cxn ang="0">
                    <a:pos x="114" y="236"/>
                  </a:cxn>
                  <a:cxn ang="0">
                    <a:pos x="126" y="255"/>
                  </a:cxn>
                  <a:cxn ang="0">
                    <a:pos x="140" y="274"/>
                  </a:cxn>
                  <a:cxn ang="0">
                    <a:pos x="156" y="293"/>
                  </a:cxn>
                  <a:cxn ang="0">
                    <a:pos x="174" y="312"/>
                  </a:cxn>
                  <a:cxn ang="0">
                    <a:pos x="195" y="329"/>
                  </a:cxn>
                  <a:cxn ang="0">
                    <a:pos x="203" y="322"/>
                  </a:cxn>
                  <a:cxn ang="0">
                    <a:pos x="182" y="305"/>
                  </a:cxn>
                  <a:cxn ang="0">
                    <a:pos x="164" y="287"/>
                  </a:cxn>
                  <a:cxn ang="0">
                    <a:pos x="148" y="269"/>
                  </a:cxn>
                  <a:cxn ang="0">
                    <a:pos x="134" y="251"/>
                  </a:cxn>
                  <a:cxn ang="0">
                    <a:pos x="125" y="231"/>
                  </a:cxn>
                  <a:cxn ang="0">
                    <a:pos x="114" y="212"/>
                  </a:cxn>
                  <a:cxn ang="0">
                    <a:pos x="105" y="193"/>
                  </a:cxn>
                  <a:cxn ang="0">
                    <a:pos x="98" y="174"/>
                  </a:cxn>
                  <a:cxn ang="0">
                    <a:pos x="90" y="153"/>
                  </a:cxn>
                  <a:cxn ang="0">
                    <a:pos x="82" y="132"/>
                  </a:cxn>
                  <a:cxn ang="0">
                    <a:pos x="73" y="111"/>
                  </a:cxn>
                  <a:cxn ang="0">
                    <a:pos x="64" y="90"/>
                  </a:cxn>
                  <a:cxn ang="0">
                    <a:pos x="54" y="68"/>
                  </a:cxn>
                  <a:cxn ang="0">
                    <a:pos x="41" y="45"/>
                  </a:cxn>
                  <a:cxn ang="0">
                    <a:pos x="25" y="23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4"/>
                  </a:cxn>
                </a:cxnLst>
                <a:rect l="0" t="0" r="r" b="b"/>
                <a:pathLst>
                  <a:path w="203" h="329">
                    <a:moveTo>
                      <a:pt x="0" y="4"/>
                    </a:moveTo>
                    <a:lnTo>
                      <a:pt x="0" y="4"/>
                    </a:lnTo>
                    <a:lnTo>
                      <a:pt x="17" y="27"/>
                    </a:lnTo>
                    <a:lnTo>
                      <a:pt x="30" y="49"/>
                    </a:lnTo>
                    <a:lnTo>
                      <a:pt x="43" y="72"/>
                    </a:lnTo>
                    <a:lnTo>
                      <a:pt x="54" y="94"/>
                    </a:lnTo>
                    <a:lnTo>
                      <a:pt x="63" y="114"/>
                    </a:lnTo>
                    <a:lnTo>
                      <a:pt x="72" y="134"/>
                    </a:lnTo>
                    <a:lnTo>
                      <a:pt x="80" y="155"/>
                    </a:lnTo>
                    <a:lnTo>
                      <a:pt x="87" y="176"/>
                    </a:lnTo>
                    <a:lnTo>
                      <a:pt x="95" y="196"/>
                    </a:lnTo>
                    <a:lnTo>
                      <a:pt x="104" y="216"/>
                    </a:lnTo>
                    <a:lnTo>
                      <a:pt x="114" y="236"/>
                    </a:lnTo>
                    <a:lnTo>
                      <a:pt x="126" y="255"/>
                    </a:lnTo>
                    <a:lnTo>
                      <a:pt x="140" y="274"/>
                    </a:lnTo>
                    <a:lnTo>
                      <a:pt x="156" y="293"/>
                    </a:lnTo>
                    <a:lnTo>
                      <a:pt x="174" y="312"/>
                    </a:lnTo>
                    <a:lnTo>
                      <a:pt x="195" y="329"/>
                    </a:lnTo>
                    <a:lnTo>
                      <a:pt x="203" y="322"/>
                    </a:lnTo>
                    <a:lnTo>
                      <a:pt x="182" y="305"/>
                    </a:lnTo>
                    <a:lnTo>
                      <a:pt x="164" y="287"/>
                    </a:lnTo>
                    <a:lnTo>
                      <a:pt x="148" y="269"/>
                    </a:lnTo>
                    <a:lnTo>
                      <a:pt x="134" y="251"/>
                    </a:lnTo>
                    <a:lnTo>
                      <a:pt x="125" y="231"/>
                    </a:lnTo>
                    <a:lnTo>
                      <a:pt x="114" y="212"/>
                    </a:lnTo>
                    <a:lnTo>
                      <a:pt x="105" y="193"/>
                    </a:lnTo>
                    <a:lnTo>
                      <a:pt x="98" y="174"/>
                    </a:lnTo>
                    <a:lnTo>
                      <a:pt x="90" y="153"/>
                    </a:lnTo>
                    <a:lnTo>
                      <a:pt x="82" y="132"/>
                    </a:lnTo>
                    <a:lnTo>
                      <a:pt x="73" y="111"/>
                    </a:lnTo>
                    <a:lnTo>
                      <a:pt x="64" y="90"/>
                    </a:lnTo>
                    <a:lnTo>
                      <a:pt x="54" y="68"/>
                    </a:lnTo>
                    <a:lnTo>
                      <a:pt x="41" y="45"/>
                    </a:lnTo>
                    <a:lnTo>
                      <a:pt x="25" y="2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Freeform 64"/>
              <p:cNvSpPr>
                <a:spLocks/>
              </p:cNvSpPr>
              <p:nvPr/>
            </p:nvSpPr>
            <p:spPr bwMode="auto">
              <a:xfrm>
                <a:off x="2344" y="2063"/>
                <a:ext cx="22" cy="210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48" y="0"/>
                  </a:cxn>
                  <a:cxn ang="0">
                    <a:pos x="48" y="24"/>
                  </a:cxn>
                  <a:cxn ang="0">
                    <a:pos x="45" y="47"/>
                  </a:cxn>
                  <a:cxn ang="0">
                    <a:pos x="40" y="74"/>
                  </a:cxn>
                  <a:cxn ang="0">
                    <a:pos x="35" y="101"/>
                  </a:cxn>
                  <a:cxn ang="0">
                    <a:pos x="28" y="129"/>
                  </a:cxn>
                  <a:cxn ang="0">
                    <a:pos x="22" y="157"/>
                  </a:cxn>
                  <a:cxn ang="0">
                    <a:pos x="15" y="185"/>
                  </a:cxn>
                  <a:cxn ang="0">
                    <a:pos x="10" y="213"/>
                  </a:cxn>
                  <a:cxn ang="0">
                    <a:pos x="5" y="242"/>
                  </a:cxn>
                  <a:cxn ang="0">
                    <a:pos x="1" y="271"/>
                  </a:cxn>
                  <a:cxn ang="0">
                    <a:pos x="0" y="298"/>
                  </a:cxn>
                  <a:cxn ang="0">
                    <a:pos x="0" y="325"/>
                  </a:cxn>
                  <a:cxn ang="0">
                    <a:pos x="2" y="351"/>
                  </a:cxn>
                  <a:cxn ang="0">
                    <a:pos x="9" y="375"/>
                  </a:cxn>
                  <a:cxn ang="0">
                    <a:pos x="18" y="400"/>
                  </a:cxn>
                  <a:cxn ang="0">
                    <a:pos x="33" y="420"/>
                  </a:cxn>
                  <a:cxn ang="0">
                    <a:pos x="41" y="416"/>
                  </a:cxn>
                  <a:cxn ang="0">
                    <a:pos x="28" y="395"/>
                  </a:cxn>
                  <a:cxn ang="0">
                    <a:pos x="19" y="373"/>
                  </a:cxn>
                  <a:cxn ang="0">
                    <a:pos x="13" y="349"/>
                  </a:cxn>
                  <a:cxn ang="0">
                    <a:pos x="10" y="325"/>
                  </a:cxn>
                  <a:cxn ang="0">
                    <a:pos x="10" y="298"/>
                  </a:cxn>
                  <a:cxn ang="0">
                    <a:pos x="11" y="271"/>
                  </a:cxn>
                  <a:cxn ang="0">
                    <a:pos x="15" y="244"/>
                  </a:cxn>
                  <a:cxn ang="0">
                    <a:pos x="21" y="215"/>
                  </a:cxn>
                  <a:cxn ang="0">
                    <a:pos x="26" y="188"/>
                  </a:cxn>
                  <a:cxn ang="0">
                    <a:pos x="32" y="159"/>
                  </a:cxn>
                  <a:cxn ang="0">
                    <a:pos x="39" y="131"/>
                  </a:cxn>
                  <a:cxn ang="0">
                    <a:pos x="45" y="104"/>
                  </a:cxn>
                  <a:cxn ang="0">
                    <a:pos x="50" y="76"/>
                  </a:cxn>
                  <a:cxn ang="0">
                    <a:pos x="56" y="49"/>
                  </a:cxn>
                  <a:cxn ang="0">
                    <a:pos x="58" y="24"/>
                  </a:cxn>
                  <a:cxn ang="0">
                    <a:pos x="58" y="0"/>
                  </a:cxn>
                  <a:cxn ang="0">
                    <a:pos x="48" y="0"/>
                  </a:cxn>
                  <a:cxn ang="0">
                    <a:pos x="58" y="0"/>
                  </a:cxn>
                </a:cxnLst>
                <a:rect l="0" t="0" r="r" b="b"/>
                <a:pathLst>
                  <a:path w="58" h="420">
                    <a:moveTo>
                      <a:pt x="58" y="0"/>
                    </a:moveTo>
                    <a:lnTo>
                      <a:pt x="48" y="0"/>
                    </a:lnTo>
                    <a:lnTo>
                      <a:pt x="48" y="24"/>
                    </a:lnTo>
                    <a:lnTo>
                      <a:pt x="45" y="47"/>
                    </a:lnTo>
                    <a:lnTo>
                      <a:pt x="40" y="74"/>
                    </a:lnTo>
                    <a:lnTo>
                      <a:pt x="35" y="101"/>
                    </a:lnTo>
                    <a:lnTo>
                      <a:pt x="28" y="129"/>
                    </a:lnTo>
                    <a:lnTo>
                      <a:pt x="22" y="157"/>
                    </a:lnTo>
                    <a:lnTo>
                      <a:pt x="15" y="185"/>
                    </a:lnTo>
                    <a:lnTo>
                      <a:pt x="10" y="213"/>
                    </a:lnTo>
                    <a:lnTo>
                      <a:pt x="5" y="242"/>
                    </a:lnTo>
                    <a:lnTo>
                      <a:pt x="1" y="271"/>
                    </a:lnTo>
                    <a:lnTo>
                      <a:pt x="0" y="298"/>
                    </a:lnTo>
                    <a:lnTo>
                      <a:pt x="0" y="325"/>
                    </a:lnTo>
                    <a:lnTo>
                      <a:pt x="2" y="351"/>
                    </a:lnTo>
                    <a:lnTo>
                      <a:pt x="9" y="375"/>
                    </a:lnTo>
                    <a:lnTo>
                      <a:pt x="18" y="400"/>
                    </a:lnTo>
                    <a:lnTo>
                      <a:pt x="33" y="420"/>
                    </a:lnTo>
                    <a:lnTo>
                      <a:pt x="41" y="416"/>
                    </a:lnTo>
                    <a:lnTo>
                      <a:pt x="28" y="395"/>
                    </a:lnTo>
                    <a:lnTo>
                      <a:pt x="19" y="373"/>
                    </a:lnTo>
                    <a:lnTo>
                      <a:pt x="13" y="349"/>
                    </a:lnTo>
                    <a:lnTo>
                      <a:pt x="10" y="325"/>
                    </a:lnTo>
                    <a:lnTo>
                      <a:pt x="10" y="298"/>
                    </a:lnTo>
                    <a:lnTo>
                      <a:pt x="11" y="271"/>
                    </a:lnTo>
                    <a:lnTo>
                      <a:pt x="15" y="244"/>
                    </a:lnTo>
                    <a:lnTo>
                      <a:pt x="21" y="215"/>
                    </a:lnTo>
                    <a:lnTo>
                      <a:pt x="26" y="188"/>
                    </a:lnTo>
                    <a:lnTo>
                      <a:pt x="32" y="159"/>
                    </a:lnTo>
                    <a:lnTo>
                      <a:pt x="39" y="131"/>
                    </a:lnTo>
                    <a:lnTo>
                      <a:pt x="45" y="104"/>
                    </a:lnTo>
                    <a:lnTo>
                      <a:pt x="50" y="76"/>
                    </a:lnTo>
                    <a:lnTo>
                      <a:pt x="56" y="49"/>
                    </a:lnTo>
                    <a:lnTo>
                      <a:pt x="58" y="24"/>
                    </a:lnTo>
                    <a:lnTo>
                      <a:pt x="58" y="0"/>
                    </a:lnTo>
                    <a:lnTo>
                      <a:pt x="48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Freeform 65"/>
              <p:cNvSpPr>
                <a:spLocks/>
              </p:cNvSpPr>
              <p:nvPr/>
            </p:nvSpPr>
            <p:spPr bwMode="auto">
              <a:xfrm>
                <a:off x="2368" y="2009"/>
                <a:ext cx="20" cy="5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23" y="8"/>
                  </a:cxn>
                  <a:cxn ang="0">
                    <a:pos x="19" y="22"/>
                  </a:cxn>
                  <a:cxn ang="0">
                    <a:pos x="15" y="40"/>
                  </a:cxn>
                  <a:cxn ang="0">
                    <a:pos x="11" y="60"/>
                  </a:cxn>
                  <a:cxn ang="0">
                    <a:pos x="6" y="79"/>
                  </a:cxn>
                  <a:cxn ang="0">
                    <a:pos x="4" y="94"/>
                  </a:cxn>
                  <a:cxn ang="0">
                    <a:pos x="1" y="105"/>
                  </a:cxn>
                  <a:cxn ang="0">
                    <a:pos x="10" y="107"/>
                  </a:cxn>
                  <a:cxn ang="0">
                    <a:pos x="0" y="107"/>
                  </a:cxn>
                  <a:cxn ang="0">
                    <a:pos x="11" y="107"/>
                  </a:cxn>
                  <a:cxn ang="0">
                    <a:pos x="14" y="97"/>
                  </a:cxn>
                  <a:cxn ang="0">
                    <a:pos x="17" y="82"/>
                  </a:cxn>
                  <a:cxn ang="0">
                    <a:pos x="22" y="62"/>
                  </a:cxn>
                  <a:cxn ang="0">
                    <a:pos x="26" y="42"/>
                  </a:cxn>
                  <a:cxn ang="0">
                    <a:pos x="30" y="24"/>
                  </a:cxn>
                  <a:cxn ang="0">
                    <a:pos x="33" y="10"/>
                  </a:cxn>
                  <a:cxn ang="0">
                    <a:pos x="35" y="2"/>
                  </a:cxn>
                  <a:cxn ang="0">
                    <a:pos x="35" y="2"/>
                  </a:cxn>
                  <a:cxn ang="0">
                    <a:pos x="24" y="0"/>
                  </a:cxn>
                </a:cxnLst>
                <a:rect l="0" t="0" r="r" b="b"/>
                <a:pathLst>
                  <a:path w="35" h="107">
                    <a:moveTo>
                      <a:pt x="24" y="0"/>
                    </a:moveTo>
                    <a:lnTo>
                      <a:pt x="24" y="0"/>
                    </a:lnTo>
                    <a:lnTo>
                      <a:pt x="23" y="8"/>
                    </a:lnTo>
                    <a:lnTo>
                      <a:pt x="19" y="22"/>
                    </a:lnTo>
                    <a:lnTo>
                      <a:pt x="15" y="40"/>
                    </a:lnTo>
                    <a:lnTo>
                      <a:pt x="11" y="60"/>
                    </a:lnTo>
                    <a:lnTo>
                      <a:pt x="6" y="79"/>
                    </a:lnTo>
                    <a:lnTo>
                      <a:pt x="4" y="94"/>
                    </a:lnTo>
                    <a:lnTo>
                      <a:pt x="1" y="105"/>
                    </a:lnTo>
                    <a:lnTo>
                      <a:pt x="10" y="107"/>
                    </a:lnTo>
                    <a:lnTo>
                      <a:pt x="0" y="107"/>
                    </a:lnTo>
                    <a:lnTo>
                      <a:pt x="11" y="107"/>
                    </a:lnTo>
                    <a:lnTo>
                      <a:pt x="14" y="97"/>
                    </a:lnTo>
                    <a:lnTo>
                      <a:pt x="17" y="82"/>
                    </a:lnTo>
                    <a:lnTo>
                      <a:pt x="22" y="62"/>
                    </a:lnTo>
                    <a:lnTo>
                      <a:pt x="26" y="42"/>
                    </a:lnTo>
                    <a:lnTo>
                      <a:pt x="30" y="24"/>
                    </a:lnTo>
                    <a:lnTo>
                      <a:pt x="33" y="10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Freeform 66"/>
              <p:cNvSpPr>
                <a:spLocks/>
              </p:cNvSpPr>
              <p:nvPr/>
            </p:nvSpPr>
            <p:spPr bwMode="auto">
              <a:xfrm>
                <a:off x="2380" y="1827"/>
                <a:ext cx="59" cy="184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108" y="0"/>
                  </a:cxn>
                  <a:cxn ang="0">
                    <a:pos x="98" y="26"/>
                  </a:cxn>
                  <a:cxn ang="0">
                    <a:pos x="88" y="52"/>
                  </a:cxn>
                  <a:cxn ang="0">
                    <a:pos x="81" y="76"/>
                  </a:cxn>
                  <a:cxn ang="0">
                    <a:pos x="73" y="99"/>
                  </a:cxn>
                  <a:cxn ang="0">
                    <a:pos x="65" y="120"/>
                  </a:cxn>
                  <a:cxn ang="0">
                    <a:pos x="59" y="141"/>
                  </a:cxn>
                  <a:cxn ang="0">
                    <a:pos x="52" y="161"/>
                  </a:cxn>
                  <a:cxn ang="0">
                    <a:pos x="47" y="182"/>
                  </a:cxn>
                  <a:cxn ang="0">
                    <a:pos x="41" y="203"/>
                  </a:cxn>
                  <a:cxn ang="0">
                    <a:pos x="35" y="222"/>
                  </a:cxn>
                  <a:cxn ang="0">
                    <a:pos x="30" y="244"/>
                  </a:cxn>
                  <a:cxn ang="0">
                    <a:pos x="24" y="265"/>
                  </a:cxn>
                  <a:cxn ang="0">
                    <a:pos x="18" y="288"/>
                  </a:cxn>
                  <a:cxn ang="0">
                    <a:pos x="13" y="312"/>
                  </a:cxn>
                  <a:cxn ang="0">
                    <a:pos x="7" y="337"/>
                  </a:cxn>
                  <a:cxn ang="0">
                    <a:pos x="0" y="364"/>
                  </a:cxn>
                  <a:cxn ang="0">
                    <a:pos x="11" y="366"/>
                  </a:cxn>
                  <a:cxn ang="0">
                    <a:pos x="17" y="340"/>
                  </a:cxn>
                  <a:cxn ang="0">
                    <a:pos x="24" y="314"/>
                  </a:cxn>
                  <a:cxn ang="0">
                    <a:pos x="29" y="290"/>
                  </a:cxn>
                  <a:cxn ang="0">
                    <a:pos x="34" y="267"/>
                  </a:cxn>
                  <a:cxn ang="0">
                    <a:pos x="41" y="246"/>
                  </a:cxn>
                  <a:cxn ang="0">
                    <a:pos x="46" y="224"/>
                  </a:cxn>
                  <a:cxn ang="0">
                    <a:pos x="51" y="205"/>
                  </a:cxn>
                  <a:cxn ang="0">
                    <a:pos x="57" y="184"/>
                  </a:cxn>
                  <a:cxn ang="0">
                    <a:pos x="63" y="163"/>
                  </a:cxn>
                  <a:cxn ang="0">
                    <a:pos x="69" y="144"/>
                  </a:cxn>
                  <a:cxn ang="0">
                    <a:pos x="75" y="122"/>
                  </a:cxn>
                  <a:cxn ang="0">
                    <a:pos x="83" y="101"/>
                  </a:cxn>
                  <a:cxn ang="0">
                    <a:pos x="91" y="78"/>
                  </a:cxn>
                  <a:cxn ang="0">
                    <a:pos x="99" y="54"/>
                  </a:cxn>
                  <a:cxn ang="0">
                    <a:pos x="108" y="29"/>
                  </a:cxn>
                  <a:cxn ang="0">
                    <a:pos x="118" y="2"/>
                  </a:cxn>
                  <a:cxn ang="0">
                    <a:pos x="118" y="2"/>
                  </a:cxn>
                  <a:cxn ang="0">
                    <a:pos x="108" y="0"/>
                  </a:cxn>
                </a:cxnLst>
                <a:rect l="0" t="0" r="r" b="b"/>
                <a:pathLst>
                  <a:path w="118" h="366">
                    <a:moveTo>
                      <a:pt x="108" y="0"/>
                    </a:moveTo>
                    <a:lnTo>
                      <a:pt x="108" y="0"/>
                    </a:lnTo>
                    <a:lnTo>
                      <a:pt x="98" y="26"/>
                    </a:lnTo>
                    <a:lnTo>
                      <a:pt x="88" y="52"/>
                    </a:lnTo>
                    <a:lnTo>
                      <a:pt x="81" y="76"/>
                    </a:lnTo>
                    <a:lnTo>
                      <a:pt x="73" y="99"/>
                    </a:lnTo>
                    <a:lnTo>
                      <a:pt x="65" y="120"/>
                    </a:lnTo>
                    <a:lnTo>
                      <a:pt x="59" y="141"/>
                    </a:lnTo>
                    <a:lnTo>
                      <a:pt x="52" y="161"/>
                    </a:lnTo>
                    <a:lnTo>
                      <a:pt x="47" y="182"/>
                    </a:lnTo>
                    <a:lnTo>
                      <a:pt x="41" y="203"/>
                    </a:lnTo>
                    <a:lnTo>
                      <a:pt x="35" y="222"/>
                    </a:lnTo>
                    <a:lnTo>
                      <a:pt x="30" y="244"/>
                    </a:lnTo>
                    <a:lnTo>
                      <a:pt x="24" y="265"/>
                    </a:lnTo>
                    <a:lnTo>
                      <a:pt x="18" y="288"/>
                    </a:lnTo>
                    <a:lnTo>
                      <a:pt x="13" y="312"/>
                    </a:lnTo>
                    <a:lnTo>
                      <a:pt x="7" y="337"/>
                    </a:lnTo>
                    <a:lnTo>
                      <a:pt x="0" y="364"/>
                    </a:lnTo>
                    <a:lnTo>
                      <a:pt x="11" y="366"/>
                    </a:lnTo>
                    <a:lnTo>
                      <a:pt x="17" y="340"/>
                    </a:lnTo>
                    <a:lnTo>
                      <a:pt x="24" y="314"/>
                    </a:lnTo>
                    <a:lnTo>
                      <a:pt x="29" y="290"/>
                    </a:lnTo>
                    <a:lnTo>
                      <a:pt x="34" y="267"/>
                    </a:lnTo>
                    <a:lnTo>
                      <a:pt x="41" y="246"/>
                    </a:lnTo>
                    <a:lnTo>
                      <a:pt x="46" y="224"/>
                    </a:lnTo>
                    <a:lnTo>
                      <a:pt x="51" y="205"/>
                    </a:lnTo>
                    <a:lnTo>
                      <a:pt x="57" y="184"/>
                    </a:lnTo>
                    <a:lnTo>
                      <a:pt x="63" y="163"/>
                    </a:lnTo>
                    <a:lnTo>
                      <a:pt x="69" y="144"/>
                    </a:lnTo>
                    <a:lnTo>
                      <a:pt x="75" y="122"/>
                    </a:lnTo>
                    <a:lnTo>
                      <a:pt x="83" y="101"/>
                    </a:lnTo>
                    <a:lnTo>
                      <a:pt x="91" y="78"/>
                    </a:lnTo>
                    <a:lnTo>
                      <a:pt x="99" y="54"/>
                    </a:lnTo>
                    <a:lnTo>
                      <a:pt x="108" y="29"/>
                    </a:lnTo>
                    <a:lnTo>
                      <a:pt x="118" y="2"/>
                    </a:lnTo>
                    <a:lnTo>
                      <a:pt x="118" y="2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Freeform 67"/>
              <p:cNvSpPr>
                <a:spLocks/>
              </p:cNvSpPr>
              <p:nvPr/>
            </p:nvSpPr>
            <p:spPr bwMode="auto">
              <a:xfrm>
                <a:off x="2434" y="1769"/>
                <a:ext cx="37" cy="60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2" y="1"/>
                  </a:cxn>
                  <a:cxn ang="0">
                    <a:pos x="45" y="13"/>
                  </a:cxn>
                  <a:cxn ang="0">
                    <a:pos x="39" y="27"/>
                  </a:cxn>
                  <a:cxn ang="0">
                    <a:pos x="31" y="43"/>
                  </a:cxn>
                  <a:cxn ang="0">
                    <a:pos x="25" y="60"/>
                  </a:cxn>
                  <a:cxn ang="0">
                    <a:pos x="17" y="75"/>
                  </a:cxn>
                  <a:cxn ang="0">
                    <a:pos x="10" y="91"/>
                  </a:cxn>
                  <a:cxn ang="0">
                    <a:pos x="5" y="106"/>
                  </a:cxn>
                  <a:cxn ang="0">
                    <a:pos x="0" y="118"/>
                  </a:cxn>
                  <a:cxn ang="0">
                    <a:pos x="10" y="120"/>
                  </a:cxn>
                  <a:cxn ang="0">
                    <a:pos x="15" y="109"/>
                  </a:cxn>
                  <a:cxn ang="0">
                    <a:pos x="21" y="94"/>
                  </a:cxn>
                  <a:cxn ang="0">
                    <a:pos x="27" y="80"/>
                  </a:cxn>
                  <a:cxn ang="0">
                    <a:pos x="35" y="63"/>
                  </a:cxn>
                  <a:cxn ang="0">
                    <a:pos x="41" y="45"/>
                  </a:cxn>
                  <a:cxn ang="0">
                    <a:pos x="49" y="31"/>
                  </a:cxn>
                  <a:cxn ang="0">
                    <a:pos x="56" y="18"/>
                  </a:cxn>
                  <a:cxn ang="0">
                    <a:pos x="62" y="6"/>
                  </a:cxn>
                  <a:cxn ang="0">
                    <a:pos x="61" y="7"/>
                  </a:cxn>
                  <a:cxn ang="0">
                    <a:pos x="53" y="0"/>
                  </a:cxn>
                  <a:cxn ang="0">
                    <a:pos x="53" y="1"/>
                  </a:cxn>
                  <a:cxn ang="0">
                    <a:pos x="52" y="1"/>
                  </a:cxn>
                  <a:cxn ang="0">
                    <a:pos x="53" y="0"/>
                  </a:cxn>
                </a:cxnLst>
                <a:rect l="0" t="0" r="r" b="b"/>
                <a:pathLst>
                  <a:path w="62" h="120">
                    <a:moveTo>
                      <a:pt x="53" y="0"/>
                    </a:moveTo>
                    <a:lnTo>
                      <a:pt x="52" y="1"/>
                    </a:lnTo>
                    <a:lnTo>
                      <a:pt x="45" y="13"/>
                    </a:lnTo>
                    <a:lnTo>
                      <a:pt x="39" y="27"/>
                    </a:lnTo>
                    <a:lnTo>
                      <a:pt x="31" y="43"/>
                    </a:lnTo>
                    <a:lnTo>
                      <a:pt x="25" y="60"/>
                    </a:lnTo>
                    <a:lnTo>
                      <a:pt x="17" y="75"/>
                    </a:lnTo>
                    <a:lnTo>
                      <a:pt x="10" y="91"/>
                    </a:lnTo>
                    <a:lnTo>
                      <a:pt x="5" y="106"/>
                    </a:lnTo>
                    <a:lnTo>
                      <a:pt x="0" y="118"/>
                    </a:lnTo>
                    <a:lnTo>
                      <a:pt x="10" y="120"/>
                    </a:lnTo>
                    <a:lnTo>
                      <a:pt x="15" y="109"/>
                    </a:lnTo>
                    <a:lnTo>
                      <a:pt x="21" y="94"/>
                    </a:lnTo>
                    <a:lnTo>
                      <a:pt x="27" y="80"/>
                    </a:lnTo>
                    <a:lnTo>
                      <a:pt x="35" y="63"/>
                    </a:lnTo>
                    <a:lnTo>
                      <a:pt x="41" y="45"/>
                    </a:lnTo>
                    <a:lnTo>
                      <a:pt x="49" y="31"/>
                    </a:lnTo>
                    <a:lnTo>
                      <a:pt x="56" y="18"/>
                    </a:lnTo>
                    <a:lnTo>
                      <a:pt x="62" y="6"/>
                    </a:lnTo>
                    <a:lnTo>
                      <a:pt x="61" y="7"/>
                    </a:lnTo>
                    <a:lnTo>
                      <a:pt x="53" y="0"/>
                    </a:lnTo>
                    <a:lnTo>
                      <a:pt x="53" y="1"/>
                    </a:lnTo>
                    <a:lnTo>
                      <a:pt x="52" y="1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Freeform 68"/>
              <p:cNvSpPr>
                <a:spLocks/>
              </p:cNvSpPr>
              <p:nvPr/>
            </p:nvSpPr>
            <p:spPr bwMode="auto">
              <a:xfrm>
                <a:off x="2461" y="1740"/>
                <a:ext cx="30" cy="31"/>
              </a:xfrm>
              <a:custGeom>
                <a:avLst/>
                <a:gdLst/>
                <a:ahLst/>
                <a:cxnLst>
                  <a:cxn ang="0">
                    <a:pos x="53" y="1"/>
                  </a:cxn>
                  <a:cxn ang="0">
                    <a:pos x="53" y="0"/>
                  </a:cxn>
                  <a:cxn ang="0">
                    <a:pos x="0" y="57"/>
                  </a:cxn>
                  <a:cxn ang="0">
                    <a:pos x="8" y="64"/>
                  </a:cxn>
                  <a:cxn ang="0">
                    <a:pos x="61" y="7"/>
                  </a:cxn>
                  <a:cxn ang="0">
                    <a:pos x="61" y="5"/>
                  </a:cxn>
                  <a:cxn ang="0">
                    <a:pos x="61" y="7"/>
                  </a:cxn>
                  <a:cxn ang="0">
                    <a:pos x="61" y="5"/>
                  </a:cxn>
                  <a:cxn ang="0">
                    <a:pos x="61" y="5"/>
                  </a:cxn>
                  <a:cxn ang="0">
                    <a:pos x="53" y="1"/>
                  </a:cxn>
                </a:cxnLst>
                <a:rect l="0" t="0" r="r" b="b"/>
                <a:pathLst>
                  <a:path w="61" h="64">
                    <a:moveTo>
                      <a:pt x="53" y="1"/>
                    </a:moveTo>
                    <a:lnTo>
                      <a:pt x="53" y="0"/>
                    </a:lnTo>
                    <a:lnTo>
                      <a:pt x="0" y="57"/>
                    </a:lnTo>
                    <a:lnTo>
                      <a:pt x="8" y="64"/>
                    </a:lnTo>
                    <a:lnTo>
                      <a:pt x="61" y="7"/>
                    </a:lnTo>
                    <a:lnTo>
                      <a:pt x="61" y="5"/>
                    </a:lnTo>
                    <a:lnTo>
                      <a:pt x="61" y="7"/>
                    </a:lnTo>
                    <a:lnTo>
                      <a:pt x="61" y="5"/>
                    </a:lnTo>
                    <a:lnTo>
                      <a:pt x="61" y="5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Freeform 69"/>
              <p:cNvSpPr>
                <a:spLocks/>
              </p:cNvSpPr>
              <p:nvPr/>
            </p:nvSpPr>
            <p:spPr bwMode="auto">
              <a:xfrm>
                <a:off x="3337" y="1322"/>
                <a:ext cx="1720" cy="1560"/>
              </a:xfrm>
              <a:custGeom>
                <a:avLst/>
                <a:gdLst/>
                <a:ahLst/>
                <a:cxnLst>
                  <a:cxn ang="0">
                    <a:pos x="2872" y="2667"/>
                  </a:cxn>
                  <a:cxn ang="0">
                    <a:pos x="2767" y="2774"/>
                  </a:cxn>
                  <a:cxn ang="0">
                    <a:pos x="2479" y="2956"/>
                  </a:cxn>
                  <a:cxn ang="0">
                    <a:pos x="2148" y="3084"/>
                  </a:cxn>
                  <a:cxn ang="0">
                    <a:pos x="1901" y="3109"/>
                  </a:cxn>
                  <a:cxn ang="0">
                    <a:pos x="1671" y="3119"/>
                  </a:cxn>
                  <a:cxn ang="0">
                    <a:pos x="1441" y="3114"/>
                  </a:cxn>
                  <a:cxn ang="0">
                    <a:pos x="1208" y="3093"/>
                  </a:cxn>
                  <a:cxn ang="0">
                    <a:pos x="898" y="3046"/>
                  </a:cxn>
                  <a:cxn ang="0">
                    <a:pos x="580" y="2984"/>
                  </a:cxn>
                  <a:cxn ang="0">
                    <a:pos x="492" y="2948"/>
                  </a:cxn>
                  <a:cxn ang="0">
                    <a:pos x="365" y="2904"/>
                  </a:cxn>
                  <a:cxn ang="0">
                    <a:pos x="203" y="2829"/>
                  </a:cxn>
                  <a:cxn ang="0">
                    <a:pos x="76" y="2725"/>
                  </a:cxn>
                  <a:cxn ang="0">
                    <a:pos x="6" y="2588"/>
                  </a:cxn>
                  <a:cxn ang="0">
                    <a:pos x="47" y="2562"/>
                  </a:cxn>
                  <a:cxn ang="0">
                    <a:pos x="51" y="2442"/>
                  </a:cxn>
                  <a:cxn ang="0">
                    <a:pos x="184" y="2363"/>
                  </a:cxn>
                  <a:cxn ang="0">
                    <a:pos x="263" y="2274"/>
                  </a:cxn>
                  <a:cxn ang="0">
                    <a:pos x="393" y="2171"/>
                  </a:cxn>
                  <a:cxn ang="0">
                    <a:pos x="526" y="2067"/>
                  </a:cxn>
                  <a:cxn ang="0">
                    <a:pos x="604" y="1989"/>
                  </a:cxn>
                  <a:cxn ang="0">
                    <a:pos x="779" y="1924"/>
                  </a:cxn>
                  <a:cxn ang="0">
                    <a:pos x="973" y="1962"/>
                  </a:cxn>
                  <a:cxn ang="0">
                    <a:pos x="1180" y="2016"/>
                  </a:cxn>
                  <a:cxn ang="0">
                    <a:pos x="1412" y="1991"/>
                  </a:cxn>
                  <a:cxn ang="0">
                    <a:pos x="1559" y="1866"/>
                  </a:cxn>
                  <a:cxn ang="0">
                    <a:pos x="1610" y="1758"/>
                  </a:cxn>
                  <a:cxn ang="0">
                    <a:pos x="1614" y="1629"/>
                  </a:cxn>
                  <a:cxn ang="0">
                    <a:pos x="1563" y="1538"/>
                  </a:cxn>
                  <a:cxn ang="0">
                    <a:pos x="1445" y="1492"/>
                  </a:cxn>
                  <a:cxn ang="0">
                    <a:pos x="1297" y="1456"/>
                  </a:cxn>
                  <a:cxn ang="0">
                    <a:pos x="1379" y="1338"/>
                  </a:cxn>
                  <a:cxn ang="0">
                    <a:pos x="1583" y="1280"/>
                  </a:cxn>
                  <a:cxn ang="0">
                    <a:pos x="1910" y="1248"/>
                  </a:cxn>
                  <a:cxn ang="0">
                    <a:pos x="2135" y="1203"/>
                  </a:cxn>
                  <a:cxn ang="0">
                    <a:pos x="2249" y="1137"/>
                  </a:cxn>
                  <a:cxn ang="0">
                    <a:pos x="2424" y="1053"/>
                  </a:cxn>
                  <a:cxn ang="0">
                    <a:pos x="2546" y="947"/>
                  </a:cxn>
                  <a:cxn ang="0">
                    <a:pos x="2613" y="849"/>
                  </a:cxn>
                  <a:cxn ang="0">
                    <a:pos x="2688" y="731"/>
                  </a:cxn>
                  <a:cxn ang="0">
                    <a:pos x="2696" y="491"/>
                  </a:cxn>
                  <a:cxn ang="0">
                    <a:pos x="2653" y="268"/>
                  </a:cxn>
                  <a:cxn ang="0">
                    <a:pos x="2537" y="74"/>
                  </a:cxn>
                  <a:cxn ang="0">
                    <a:pos x="2708" y="3"/>
                  </a:cxn>
                  <a:cxn ang="0">
                    <a:pos x="2887" y="12"/>
                  </a:cxn>
                  <a:cxn ang="0">
                    <a:pos x="3006" y="81"/>
                  </a:cxn>
                  <a:cxn ang="0">
                    <a:pos x="3200" y="217"/>
                  </a:cxn>
                  <a:cxn ang="0">
                    <a:pos x="3347" y="349"/>
                  </a:cxn>
                  <a:cxn ang="0">
                    <a:pos x="3373" y="481"/>
                  </a:cxn>
                  <a:cxn ang="0">
                    <a:pos x="3406" y="727"/>
                  </a:cxn>
                  <a:cxn ang="0">
                    <a:pos x="3430" y="938"/>
                  </a:cxn>
                  <a:cxn ang="0">
                    <a:pos x="3440" y="1160"/>
                  </a:cxn>
                  <a:cxn ang="0">
                    <a:pos x="3433" y="1391"/>
                  </a:cxn>
                  <a:cxn ang="0">
                    <a:pos x="3385" y="1614"/>
                  </a:cxn>
                  <a:cxn ang="0">
                    <a:pos x="3348" y="1794"/>
                  </a:cxn>
                  <a:cxn ang="0">
                    <a:pos x="3304" y="1992"/>
                  </a:cxn>
                  <a:cxn ang="0">
                    <a:pos x="3242" y="2172"/>
                  </a:cxn>
                  <a:cxn ang="0">
                    <a:pos x="3177" y="2308"/>
                  </a:cxn>
                  <a:cxn ang="0">
                    <a:pos x="3107" y="2408"/>
                  </a:cxn>
                </a:cxnLst>
                <a:rect l="0" t="0" r="r" b="b"/>
                <a:pathLst>
                  <a:path w="3440" h="3119">
                    <a:moveTo>
                      <a:pt x="2971" y="2579"/>
                    </a:moveTo>
                    <a:lnTo>
                      <a:pt x="2954" y="2590"/>
                    </a:lnTo>
                    <a:lnTo>
                      <a:pt x="2937" y="2601"/>
                    </a:lnTo>
                    <a:lnTo>
                      <a:pt x="2923" y="2613"/>
                    </a:lnTo>
                    <a:lnTo>
                      <a:pt x="2909" y="2626"/>
                    </a:lnTo>
                    <a:lnTo>
                      <a:pt x="2896" y="2639"/>
                    </a:lnTo>
                    <a:lnTo>
                      <a:pt x="2884" y="2653"/>
                    </a:lnTo>
                    <a:lnTo>
                      <a:pt x="2872" y="2667"/>
                    </a:lnTo>
                    <a:lnTo>
                      <a:pt x="2861" y="2681"/>
                    </a:lnTo>
                    <a:lnTo>
                      <a:pt x="2849" y="2696"/>
                    </a:lnTo>
                    <a:lnTo>
                      <a:pt x="2836" y="2710"/>
                    </a:lnTo>
                    <a:lnTo>
                      <a:pt x="2824" y="2723"/>
                    </a:lnTo>
                    <a:lnTo>
                      <a:pt x="2812" y="2737"/>
                    </a:lnTo>
                    <a:lnTo>
                      <a:pt x="2797" y="2750"/>
                    </a:lnTo>
                    <a:lnTo>
                      <a:pt x="2783" y="2763"/>
                    </a:lnTo>
                    <a:lnTo>
                      <a:pt x="2767" y="2774"/>
                    </a:lnTo>
                    <a:lnTo>
                      <a:pt x="2751" y="2786"/>
                    </a:lnTo>
                    <a:lnTo>
                      <a:pt x="2710" y="2811"/>
                    </a:lnTo>
                    <a:lnTo>
                      <a:pt x="2672" y="2835"/>
                    </a:lnTo>
                    <a:lnTo>
                      <a:pt x="2633" y="2861"/>
                    </a:lnTo>
                    <a:lnTo>
                      <a:pt x="2594" y="2886"/>
                    </a:lnTo>
                    <a:lnTo>
                      <a:pt x="2556" y="2910"/>
                    </a:lnTo>
                    <a:lnTo>
                      <a:pt x="2517" y="2933"/>
                    </a:lnTo>
                    <a:lnTo>
                      <a:pt x="2479" y="2956"/>
                    </a:lnTo>
                    <a:lnTo>
                      <a:pt x="2440" y="2978"/>
                    </a:lnTo>
                    <a:lnTo>
                      <a:pt x="2400" y="2999"/>
                    </a:lnTo>
                    <a:lnTo>
                      <a:pt x="2359" y="3017"/>
                    </a:lnTo>
                    <a:lnTo>
                      <a:pt x="2319" y="3036"/>
                    </a:lnTo>
                    <a:lnTo>
                      <a:pt x="2278" y="3051"/>
                    </a:lnTo>
                    <a:lnTo>
                      <a:pt x="2236" y="3064"/>
                    </a:lnTo>
                    <a:lnTo>
                      <a:pt x="2192" y="3076"/>
                    </a:lnTo>
                    <a:lnTo>
                      <a:pt x="2148" y="3084"/>
                    </a:lnTo>
                    <a:lnTo>
                      <a:pt x="2103" y="3091"/>
                    </a:lnTo>
                    <a:lnTo>
                      <a:pt x="2074" y="3094"/>
                    </a:lnTo>
                    <a:lnTo>
                      <a:pt x="2044" y="3097"/>
                    </a:lnTo>
                    <a:lnTo>
                      <a:pt x="2016" y="3100"/>
                    </a:lnTo>
                    <a:lnTo>
                      <a:pt x="1987" y="3102"/>
                    </a:lnTo>
                    <a:lnTo>
                      <a:pt x="1959" y="3105"/>
                    </a:lnTo>
                    <a:lnTo>
                      <a:pt x="1929" y="3107"/>
                    </a:lnTo>
                    <a:lnTo>
                      <a:pt x="1901" y="3109"/>
                    </a:lnTo>
                    <a:lnTo>
                      <a:pt x="1872" y="3112"/>
                    </a:lnTo>
                    <a:lnTo>
                      <a:pt x="1844" y="3113"/>
                    </a:lnTo>
                    <a:lnTo>
                      <a:pt x="1815" y="3114"/>
                    </a:lnTo>
                    <a:lnTo>
                      <a:pt x="1785" y="3115"/>
                    </a:lnTo>
                    <a:lnTo>
                      <a:pt x="1757" y="3116"/>
                    </a:lnTo>
                    <a:lnTo>
                      <a:pt x="1728" y="3117"/>
                    </a:lnTo>
                    <a:lnTo>
                      <a:pt x="1700" y="3119"/>
                    </a:lnTo>
                    <a:lnTo>
                      <a:pt x="1671" y="3119"/>
                    </a:lnTo>
                    <a:lnTo>
                      <a:pt x="1643" y="3119"/>
                    </a:lnTo>
                    <a:lnTo>
                      <a:pt x="1613" y="3119"/>
                    </a:lnTo>
                    <a:lnTo>
                      <a:pt x="1585" y="3119"/>
                    </a:lnTo>
                    <a:lnTo>
                      <a:pt x="1556" y="3119"/>
                    </a:lnTo>
                    <a:lnTo>
                      <a:pt x="1528" y="3117"/>
                    </a:lnTo>
                    <a:lnTo>
                      <a:pt x="1498" y="3116"/>
                    </a:lnTo>
                    <a:lnTo>
                      <a:pt x="1469" y="3115"/>
                    </a:lnTo>
                    <a:lnTo>
                      <a:pt x="1441" y="3114"/>
                    </a:lnTo>
                    <a:lnTo>
                      <a:pt x="1411" y="3113"/>
                    </a:lnTo>
                    <a:lnTo>
                      <a:pt x="1382" y="3110"/>
                    </a:lnTo>
                    <a:lnTo>
                      <a:pt x="1353" y="3108"/>
                    </a:lnTo>
                    <a:lnTo>
                      <a:pt x="1324" y="3106"/>
                    </a:lnTo>
                    <a:lnTo>
                      <a:pt x="1294" y="3104"/>
                    </a:lnTo>
                    <a:lnTo>
                      <a:pt x="1266" y="3100"/>
                    </a:lnTo>
                    <a:lnTo>
                      <a:pt x="1236" y="3097"/>
                    </a:lnTo>
                    <a:lnTo>
                      <a:pt x="1208" y="3093"/>
                    </a:lnTo>
                    <a:lnTo>
                      <a:pt x="1178" y="3090"/>
                    </a:lnTo>
                    <a:lnTo>
                      <a:pt x="1136" y="3084"/>
                    </a:lnTo>
                    <a:lnTo>
                      <a:pt x="1096" y="3078"/>
                    </a:lnTo>
                    <a:lnTo>
                      <a:pt x="1056" y="3072"/>
                    </a:lnTo>
                    <a:lnTo>
                      <a:pt x="1016" y="3066"/>
                    </a:lnTo>
                    <a:lnTo>
                      <a:pt x="977" y="3060"/>
                    </a:lnTo>
                    <a:lnTo>
                      <a:pt x="937" y="3053"/>
                    </a:lnTo>
                    <a:lnTo>
                      <a:pt x="898" y="3046"/>
                    </a:lnTo>
                    <a:lnTo>
                      <a:pt x="859" y="3039"/>
                    </a:lnTo>
                    <a:lnTo>
                      <a:pt x="819" y="3031"/>
                    </a:lnTo>
                    <a:lnTo>
                      <a:pt x="780" y="3024"/>
                    </a:lnTo>
                    <a:lnTo>
                      <a:pt x="741" y="3016"/>
                    </a:lnTo>
                    <a:lnTo>
                      <a:pt x="701" y="3008"/>
                    </a:lnTo>
                    <a:lnTo>
                      <a:pt x="661" y="3000"/>
                    </a:lnTo>
                    <a:lnTo>
                      <a:pt x="621" y="2992"/>
                    </a:lnTo>
                    <a:lnTo>
                      <a:pt x="580" y="2984"/>
                    </a:lnTo>
                    <a:lnTo>
                      <a:pt x="540" y="2976"/>
                    </a:lnTo>
                    <a:lnTo>
                      <a:pt x="534" y="2973"/>
                    </a:lnTo>
                    <a:lnTo>
                      <a:pt x="527" y="2970"/>
                    </a:lnTo>
                    <a:lnTo>
                      <a:pt x="520" y="2965"/>
                    </a:lnTo>
                    <a:lnTo>
                      <a:pt x="513" y="2961"/>
                    </a:lnTo>
                    <a:lnTo>
                      <a:pt x="507" y="2955"/>
                    </a:lnTo>
                    <a:lnTo>
                      <a:pt x="500" y="2950"/>
                    </a:lnTo>
                    <a:lnTo>
                      <a:pt x="492" y="2948"/>
                    </a:lnTo>
                    <a:lnTo>
                      <a:pt x="485" y="2946"/>
                    </a:lnTo>
                    <a:lnTo>
                      <a:pt x="465" y="2942"/>
                    </a:lnTo>
                    <a:lnTo>
                      <a:pt x="447" y="2938"/>
                    </a:lnTo>
                    <a:lnTo>
                      <a:pt x="430" y="2932"/>
                    </a:lnTo>
                    <a:lnTo>
                      <a:pt x="413" y="2926"/>
                    </a:lnTo>
                    <a:lnTo>
                      <a:pt x="396" y="2919"/>
                    </a:lnTo>
                    <a:lnTo>
                      <a:pt x="381" y="2911"/>
                    </a:lnTo>
                    <a:lnTo>
                      <a:pt x="365" y="2904"/>
                    </a:lnTo>
                    <a:lnTo>
                      <a:pt x="350" y="2897"/>
                    </a:lnTo>
                    <a:lnTo>
                      <a:pt x="329" y="2887"/>
                    </a:lnTo>
                    <a:lnTo>
                      <a:pt x="308" y="2878"/>
                    </a:lnTo>
                    <a:lnTo>
                      <a:pt x="288" y="2869"/>
                    </a:lnTo>
                    <a:lnTo>
                      <a:pt x="266" y="2859"/>
                    </a:lnTo>
                    <a:lnTo>
                      <a:pt x="245" y="2849"/>
                    </a:lnTo>
                    <a:lnTo>
                      <a:pt x="224" y="2840"/>
                    </a:lnTo>
                    <a:lnTo>
                      <a:pt x="203" y="2829"/>
                    </a:lnTo>
                    <a:lnTo>
                      <a:pt x="184" y="2819"/>
                    </a:lnTo>
                    <a:lnTo>
                      <a:pt x="165" y="2808"/>
                    </a:lnTo>
                    <a:lnTo>
                      <a:pt x="146" y="2796"/>
                    </a:lnTo>
                    <a:lnTo>
                      <a:pt x="130" y="2783"/>
                    </a:lnTo>
                    <a:lnTo>
                      <a:pt x="113" y="2771"/>
                    </a:lnTo>
                    <a:lnTo>
                      <a:pt x="100" y="2756"/>
                    </a:lnTo>
                    <a:lnTo>
                      <a:pt x="87" y="2741"/>
                    </a:lnTo>
                    <a:lnTo>
                      <a:pt x="76" y="2725"/>
                    </a:lnTo>
                    <a:lnTo>
                      <a:pt x="67" y="2707"/>
                    </a:lnTo>
                    <a:lnTo>
                      <a:pt x="60" y="2690"/>
                    </a:lnTo>
                    <a:lnTo>
                      <a:pt x="51" y="2673"/>
                    </a:lnTo>
                    <a:lnTo>
                      <a:pt x="41" y="2657"/>
                    </a:lnTo>
                    <a:lnTo>
                      <a:pt x="32" y="2639"/>
                    </a:lnTo>
                    <a:lnTo>
                      <a:pt x="23" y="2623"/>
                    </a:lnTo>
                    <a:lnTo>
                      <a:pt x="16" y="2606"/>
                    </a:lnTo>
                    <a:lnTo>
                      <a:pt x="6" y="2588"/>
                    </a:lnTo>
                    <a:lnTo>
                      <a:pt x="0" y="2568"/>
                    </a:lnTo>
                    <a:lnTo>
                      <a:pt x="8" y="2568"/>
                    </a:lnTo>
                    <a:lnTo>
                      <a:pt x="16" y="2568"/>
                    </a:lnTo>
                    <a:lnTo>
                      <a:pt x="23" y="2568"/>
                    </a:lnTo>
                    <a:lnTo>
                      <a:pt x="31" y="2568"/>
                    </a:lnTo>
                    <a:lnTo>
                      <a:pt x="38" y="2567"/>
                    </a:lnTo>
                    <a:lnTo>
                      <a:pt x="43" y="2565"/>
                    </a:lnTo>
                    <a:lnTo>
                      <a:pt x="47" y="2562"/>
                    </a:lnTo>
                    <a:lnTo>
                      <a:pt x="48" y="2558"/>
                    </a:lnTo>
                    <a:lnTo>
                      <a:pt x="48" y="2540"/>
                    </a:lnTo>
                    <a:lnTo>
                      <a:pt x="45" y="2523"/>
                    </a:lnTo>
                    <a:lnTo>
                      <a:pt x="43" y="2505"/>
                    </a:lnTo>
                    <a:lnTo>
                      <a:pt x="41" y="2486"/>
                    </a:lnTo>
                    <a:lnTo>
                      <a:pt x="41" y="2470"/>
                    </a:lnTo>
                    <a:lnTo>
                      <a:pt x="44" y="2455"/>
                    </a:lnTo>
                    <a:lnTo>
                      <a:pt x="51" y="2442"/>
                    </a:lnTo>
                    <a:lnTo>
                      <a:pt x="61" y="2432"/>
                    </a:lnTo>
                    <a:lnTo>
                      <a:pt x="78" y="2422"/>
                    </a:lnTo>
                    <a:lnTo>
                      <a:pt x="96" y="2411"/>
                    </a:lnTo>
                    <a:lnTo>
                      <a:pt x="113" y="2402"/>
                    </a:lnTo>
                    <a:lnTo>
                      <a:pt x="131" y="2392"/>
                    </a:lnTo>
                    <a:lnTo>
                      <a:pt x="148" y="2383"/>
                    </a:lnTo>
                    <a:lnTo>
                      <a:pt x="166" y="2373"/>
                    </a:lnTo>
                    <a:lnTo>
                      <a:pt x="184" y="2363"/>
                    </a:lnTo>
                    <a:lnTo>
                      <a:pt x="202" y="2353"/>
                    </a:lnTo>
                    <a:lnTo>
                      <a:pt x="214" y="2344"/>
                    </a:lnTo>
                    <a:lnTo>
                      <a:pt x="224" y="2334"/>
                    </a:lnTo>
                    <a:lnTo>
                      <a:pt x="232" y="2323"/>
                    </a:lnTo>
                    <a:lnTo>
                      <a:pt x="240" y="2311"/>
                    </a:lnTo>
                    <a:lnTo>
                      <a:pt x="247" y="2298"/>
                    </a:lnTo>
                    <a:lnTo>
                      <a:pt x="255" y="2286"/>
                    </a:lnTo>
                    <a:lnTo>
                      <a:pt x="263" y="2274"/>
                    </a:lnTo>
                    <a:lnTo>
                      <a:pt x="272" y="2263"/>
                    </a:lnTo>
                    <a:lnTo>
                      <a:pt x="288" y="2247"/>
                    </a:lnTo>
                    <a:lnTo>
                      <a:pt x="303" y="2233"/>
                    </a:lnTo>
                    <a:lnTo>
                      <a:pt x="320" y="2219"/>
                    </a:lnTo>
                    <a:lnTo>
                      <a:pt x="338" y="2206"/>
                    </a:lnTo>
                    <a:lnTo>
                      <a:pt x="355" y="2194"/>
                    </a:lnTo>
                    <a:lnTo>
                      <a:pt x="374" y="2182"/>
                    </a:lnTo>
                    <a:lnTo>
                      <a:pt x="393" y="2171"/>
                    </a:lnTo>
                    <a:lnTo>
                      <a:pt x="411" y="2159"/>
                    </a:lnTo>
                    <a:lnTo>
                      <a:pt x="429" y="2148"/>
                    </a:lnTo>
                    <a:lnTo>
                      <a:pt x="447" y="2136"/>
                    </a:lnTo>
                    <a:lnTo>
                      <a:pt x="465" y="2123"/>
                    </a:lnTo>
                    <a:lnTo>
                      <a:pt x="482" y="2111"/>
                    </a:lnTo>
                    <a:lnTo>
                      <a:pt x="498" y="2097"/>
                    </a:lnTo>
                    <a:lnTo>
                      <a:pt x="513" y="2082"/>
                    </a:lnTo>
                    <a:lnTo>
                      <a:pt x="526" y="2067"/>
                    </a:lnTo>
                    <a:lnTo>
                      <a:pt x="539" y="2050"/>
                    </a:lnTo>
                    <a:lnTo>
                      <a:pt x="544" y="2043"/>
                    </a:lnTo>
                    <a:lnTo>
                      <a:pt x="547" y="2038"/>
                    </a:lnTo>
                    <a:lnTo>
                      <a:pt x="549" y="2035"/>
                    </a:lnTo>
                    <a:lnTo>
                      <a:pt x="552" y="2031"/>
                    </a:lnTo>
                    <a:lnTo>
                      <a:pt x="569" y="2016"/>
                    </a:lnTo>
                    <a:lnTo>
                      <a:pt x="586" y="2002"/>
                    </a:lnTo>
                    <a:lnTo>
                      <a:pt x="604" y="1989"/>
                    </a:lnTo>
                    <a:lnTo>
                      <a:pt x="622" y="1976"/>
                    </a:lnTo>
                    <a:lnTo>
                      <a:pt x="641" y="1964"/>
                    </a:lnTo>
                    <a:lnTo>
                      <a:pt x="662" y="1954"/>
                    </a:lnTo>
                    <a:lnTo>
                      <a:pt x="681" y="1946"/>
                    </a:lnTo>
                    <a:lnTo>
                      <a:pt x="704" y="1938"/>
                    </a:lnTo>
                    <a:lnTo>
                      <a:pt x="728" y="1931"/>
                    </a:lnTo>
                    <a:lnTo>
                      <a:pt x="754" y="1926"/>
                    </a:lnTo>
                    <a:lnTo>
                      <a:pt x="779" y="1924"/>
                    </a:lnTo>
                    <a:lnTo>
                      <a:pt x="803" y="1924"/>
                    </a:lnTo>
                    <a:lnTo>
                      <a:pt x="828" y="1926"/>
                    </a:lnTo>
                    <a:lnTo>
                      <a:pt x="853" y="1930"/>
                    </a:lnTo>
                    <a:lnTo>
                      <a:pt x="877" y="1934"/>
                    </a:lnTo>
                    <a:lnTo>
                      <a:pt x="900" y="1940"/>
                    </a:lnTo>
                    <a:lnTo>
                      <a:pt x="925" y="1947"/>
                    </a:lnTo>
                    <a:lnTo>
                      <a:pt x="950" y="1954"/>
                    </a:lnTo>
                    <a:lnTo>
                      <a:pt x="973" y="1962"/>
                    </a:lnTo>
                    <a:lnTo>
                      <a:pt x="998" y="1970"/>
                    </a:lnTo>
                    <a:lnTo>
                      <a:pt x="1021" y="1978"/>
                    </a:lnTo>
                    <a:lnTo>
                      <a:pt x="1046" y="1986"/>
                    </a:lnTo>
                    <a:lnTo>
                      <a:pt x="1069" y="1993"/>
                    </a:lnTo>
                    <a:lnTo>
                      <a:pt x="1094" y="2000"/>
                    </a:lnTo>
                    <a:lnTo>
                      <a:pt x="1122" y="2007"/>
                    </a:lnTo>
                    <a:lnTo>
                      <a:pt x="1151" y="2012"/>
                    </a:lnTo>
                    <a:lnTo>
                      <a:pt x="1180" y="2016"/>
                    </a:lnTo>
                    <a:lnTo>
                      <a:pt x="1210" y="2019"/>
                    </a:lnTo>
                    <a:lnTo>
                      <a:pt x="1240" y="2020"/>
                    </a:lnTo>
                    <a:lnTo>
                      <a:pt x="1270" y="2020"/>
                    </a:lnTo>
                    <a:lnTo>
                      <a:pt x="1300" y="2019"/>
                    </a:lnTo>
                    <a:lnTo>
                      <a:pt x="1328" y="2014"/>
                    </a:lnTo>
                    <a:lnTo>
                      <a:pt x="1358" y="2008"/>
                    </a:lnTo>
                    <a:lnTo>
                      <a:pt x="1385" y="2000"/>
                    </a:lnTo>
                    <a:lnTo>
                      <a:pt x="1412" y="1991"/>
                    </a:lnTo>
                    <a:lnTo>
                      <a:pt x="1438" y="1978"/>
                    </a:lnTo>
                    <a:lnTo>
                      <a:pt x="1463" y="1963"/>
                    </a:lnTo>
                    <a:lnTo>
                      <a:pt x="1486" y="1946"/>
                    </a:lnTo>
                    <a:lnTo>
                      <a:pt x="1508" y="1925"/>
                    </a:lnTo>
                    <a:lnTo>
                      <a:pt x="1528" y="1902"/>
                    </a:lnTo>
                    <a:lnTo>
                      <a:pt x="1538" y="1891"/>
                    </a:lnTo>
                    <a:lnTo>
                      <a:pt x="1548" y="1878"/>
                    </a:lnTo>
                    <a:lnTo>
                      <a:pt x="1559" y="1866"/>
                    </a:lnTo>
                    <a:lnTo>
                      <a:pt x="1570" y="1855"/>
                    </a:lnTo>
                    <a:lnTo>
                      <a:pt x="1581" y="1843"/>
                    </a:lnTo>
                    <a:lnTo>
                      <a:pt x="1588" y="1832"/>
                    </a:lnTo>
                    <a:lnTo>
                      <a:pt x="1596" y="1819"/>
                    </a:lnTo>
                    <a:lnTo>
                      <a:pt x="1600" y="1808"/>
                    </a:lnTo>
                    <a:lnTo>
                      <a:pt x="1604" y="1792"/>
                    </a:lnTo>
                    <a:lnTo>
                      <a:pt x="1608" y="1775"/>
                    </a:lnTo>
                    <a:lnTo>
                      <a:pt x="1610" y="1758"/>
                    </a:lnTo>
                    <a:lnTo>
                      <a:pt x="1614" y="1742"/>
                    </a:lnTo>
                    <a:lnTo>
                      <a:pt x="1616" y="1726"/>
                    </a:lnTo>
                    <a:lnTo>
                      <a:pt x="1618" y="1710"/>
                    </a:lnTo>
                    <a:lnTo>
                      <a:pt x="1620" y="1693"/>
                    </a:lnTo>
                    <a:lnTo>
                      <a:pt x="1620" y="1676"/>
                    </a:lnTo>
                    <a:lnTo>
                      <a:pt x="1620" y="1660"/>
                    </a:lnTo>
                    <a:lnTo>
                      <a:pt x="1617" y="1644"/>
                    </a:lnTo>
                    <a:lnTo>
                      <a:pt x="1614" y="1629"/>
                    </a:lnTo>
                    <a:lnTo>
                      <a:pt x="1610" y="1613"/>
                    </a:lnTo>
                    <a:lnTo>
                      <a:pt x="1605" y="1598"/>
                    </a:lnTo>
                    <a:lnTo>
                      <a:pt x="1599" y="1583"/>
                    </a:lnTo>
                    <a:lnTo>
                      <a:pt x="1591" y="1568"/>
                    </a:lnTo>
                    <a:lnTo>
                      <a:pt x="1581" y="1554"/>
                    </a:lnTo>
                    <a:lnTo>
                      <a:pt x="1575" y="1549"/>
                    </a:lnTo>
                    <a:lnTo>
                      <a:pt x="1569" y="1544"/>
                    </a:lnTo>
                    <a:lnTo>
                      <a:pt x="1563" y="1538"/>
                    </a:lnTo>
                    <a:lnTo>
                      <a:pt x="1555" y="1534"/>
                    </a:lnTo>
                    <a:lnTo>
                      <a:pt x="1547" y="1528"/>
                    </a:lnTo>
                    <a:lnTo>
                      <a:pt x="1538" y="1523"/>
                    </a:lnTo>
                    <a:lnTo>
                      <a:pt x="1529" y="1517"/>
                    </a:lnTo>
                    <a:lnTo>
                      <a:pt x="1521" y="1513"/>
                    </a:lnTo>
                    <a:lnTo>
                      <a:pt x="1496" y="1501"/>
                    </a:lnTo>
                    <a:lnTo>
                      <a:pt x="1471" y="1496"/>
                    </a:lnTo>
                    <a:lnTo>
                      <a:pt x="1445" y="1492"/>
                    </a:lnTo>
                    <a:lnTo>
                      <a:pt x="1419" y="1492"/>
                    </a:lnTo>
                    <a:lnTo>
                      <a:pt x="1393" y="1492"/>
                    </a:lnTo>
                    <a:lnTo>
                      <a:pt x="1367" y="1492"/>
                    </a:lnTo>
                    <a:lnTo>
                      <a:pt x="1341" y="1490"/>
                    </a:lnTo>
                    <a:lnTo>
                      <a:pt x="1316" y="1483"/>
                    </a:lnTo>
                    <a:lnTo>
                      <a:pt x="1306" y="1476"/>
                    </a:lnTo>
                    <a:lnTo>
                      <a:pt x="1300" y="1468"/>
                    </a:lnTo>
                    <a:lnTo>
                      <a:pt x="1297" y="1456"/>
                    </a:lnTo>
                    <a:lnTo>
                      <a:pt x="1298" y="1444"/>
                    </a:lnTo>
                    <a:lnTo>
                      <a:pt x="1302" y="1430"/>
                    </a:lnTo>
                    <a:lnTo>
                      <a:pt x="1310" y="1414"/>
                    </a:lnTo>
                    <a:lnTo>
                      <a:pt x="1320" y="1399"/>
                    </a:lnTo>
                    <a:lnTo>
                      <a:pt x="1333" y="1383"/>
                    </a:lnTo>
                    <a:lnTo>
                      <a:pt x="1346" y="1367"/>
                    </a:lnTo>
                    <a:lnTo>
                      <a:pt x="1362" y="1352"/>
                    </a:lnTo>
                    <a:lnTo>
                      <a:pt x="1379" y="1338"/>
                    </a:lnTo>
                    <a:lnTo>
                      <a:pt x="1395" y="1325"/>
                    </a:lnTo>
                    <a:lnTo>
                      <a:pt x="1412" y="1314"/>
                    </a:lnTo>
                    <a:lnTo>
                      <a:pt x="1428" y="1304"/>
                    </a:lnTo>
                    <a:lnTo>
                      <a:pt x="1445" y="1299"/>
                    </a:lnTo>
                    <a:lnTo>
                      <a:pt x="1459" y="1295"/>
                    </a:lnTo>
                    <a:lnTo>
                      <a:pt x="1500" y="1289"/>
                    </a:lnTo>
                    <a:lnTo>
                      <a:pt x="1542" y="1285"/>
                    </a:lnTo>
                    <a:lnTo>
                      <a:pt x="1583" y="1280"/>
                    </a:lnTo>
                    <a:lnTo>
                      <a:pt x="1625" y="1277"/>
                    </a:lnTo>
                    <a:lnTo>
                      <a:pt x="1665" y="1272"/>
                    </a:lnTo>
                    <a:lnTo>
                      <a:pt x="1706" y="1269"/>
                    </a:lnTo>
                    <a:lnTo>
                      <a:pt x="1747" y="1265"/>
                    </a:lnTo>
                    <a:lnTo>
                      <a:pt x="1788" y="1261"/>
                    </a:lnTo>
                    <a:lnTo>
                      <a:pt x="1828" y="1257"/>
                    </a:lnTo>
                    <a:lnTo>
                      <a:pt x="1870" y="1253"/>
                    </a:lnTo>
                    <a:lnTo>
                      <a:pt x="1910" y="1248"/>
                    </a:lnTo>
                    <a:lnTo>
                      <a:pt x="1950" y="1242"/>
                    </a:lnTo>
                    <a:lnTo>
                      <a:pt x="1990" y="1235"/>
                    </a:lnTo>
                    <a:lnTo>
                      <a:pt x="2032" y="1228"/>
                    </a:lnTo>
                    <a:lnTo>
                      <a:pt x="2072" y="1221"/>
                    </a:lnTo>
                    <a:lnTo>
                      <a:pt x="2112" y="1212"/>
                    </a:lnTo>
                    <a:lnTo>
                      <a:pt x="2118" y="1211"/>
                    </a:lnTo>
                    <a:lnTo>
                      <a:pt x="2126" y="1208"/>
                    </a:lnTo>
                    <a:lnTo>
                      <a:pt x="2135" y="1203"/>
                    </a:lnTo>
                    <a:lnTo>
                      <a:pt x="2146" y="1198"/>
                    </a:lnTo>
                    <a:lnTo>
                      <a:pt x="2157" y="1193"/>
                    </a:lnTo>
                    <a:lnTo>
                      <a:pt x="2168" y="1186"/>
                    </a:lnTo>
                    <a:lnTo>
                      <a:pt x="2178" y="1180"/>
                    </a:lnTo>
                    <a:lnTo>
                      <a:pt x="2187" y="1174"/>
                    </a:lnTo>
                    <a:lnTo>
                      <a:pt x="2206" y="1160"/>
                    </a:lnTo>
                    <a:lnTo>
                      <a:pt x="2228" y="1149"/>
                    </a:lnTo>
                    <a:lnTo>
                      <a:pt x="2249" y="1137"/>
                    </a:lnTo>
                    <a:lnTo>
                      <a:pt x="2271" y="1126"/>
                    </a:lnTo>
                    <a:lnTo>
                      <a:pt x="2293" y="1115"/>
                    </a:lnTo>
                    <a:lnTo>
                      <a:pt x="2315" y="1105"/>
                    </a:lnTo>
                    <a:lnTo>
                      <a:pt x="2337" y="1095"/>
                    </a:lnTo>
                    <a:lnTo>
                      <a:pt x="2359" y="1084"/>
                    </a:lnTo>
                    <a:lnTo>
                      <a:pt x="2381" y="1075"/>
                    </a:lnTo>
                    <a:lnTo>
                      <a:pt x="2403" y="1064"/>
                    </a:lnTo>
                    <a:lnTo>
                      <a:pt x="2424" y="1053"/>
                    </a:lnTo>
                    <a:lnTo>
                      <a:pt x="2444" y="1042"/>
                    </a:lnTo>
                    <a:lnTo>
                      <a:pt x="2463" y="1029"/>
                    </a:lnTo>
                    <a:lnTo>
                      <a:pt x="2481" y="1015"/>
                    </a:lnTo>
                    <a:lnTo>
                      <a:pt x="2499" y="1001"/>
                    </a:lnTo>
                    <a:lnTo>
                      <a:pt x="2515" y="985"/>
                    </a:lnTo>
                    <a:lnTo>
                      <a:pt x="2525" y="974"/>
                    </a:lnTo>
                    <a:lnTo>
                      <a:pt x="2536" y="961"/>
                    </a:lnTo>
                    <a:lnTo>
                      <a:pt x="2546" y="947"/>
                    </a:lnTo>
                    <a:lnTo>
                      <a:pt x="2556" y="933"/>
                    </a:lnTo>
                    <a:lnTo>
                      <a:pt x="2567" y="919"/>
                    </a:lnTo>
                    <a:lnTo>
                      <a:pt x="2577" y="902"/>
                    </a:lnTo>
                    <a:lnTo>
                      <a:pt x="2586" y="886"/>
                    </a:lnTo>
                    <a:lnTo>
                      <a:pt x="2595" y="870"/>
                    </a:lnTo>
                    <a:lnTo>
                      <a:pt x="2600" y="863"/>
                    </a:lnTo>
                    <a:lnTo>
                      <a:pt x="2607" y="856"/>
                    </a:lnTo>
                    <a:lnTo>
                      <a:pt x="2613" y="849"/>
                    </a:lnTo>
                    <a:lnTo>
                      <a:pt x="2622" y="842"/>
                    </a:lnTo>
                    <a:lnTo>
                      <a:pt x="2630" y="837"/>
                    </a:lnTo>
                    <a:lnTo>
                      <a:pt x="2637" y="830"/>
                    </a:lnTo>
                    <a:lnTo>
                      <a:pt x="2643" y="824"/>
                    </a:lnTo>
                    <a:lnTo>
                      <a:pt x="2648" y="817"/>
                    </a:lnTo>
                    <a:lnTo>
                      <a:pt x="2665" y="788"/>
                    </a:lnTo>
                    <a:lnTo>
                      <a:pt x="2678" y="760"/>
                    </a:lnTo>
                    <a:lnTo>
                      <a:pt x="2688" y="731"/>
                    </a:lnTo>
                    <a:lnTo>
                      <a:pt x="2696" y="701"/>
                    </a:lnTo>
                    <a:lnTo>
                      <a:pt x="2701" y="672"/>
                    </a:lnTo>
                    <a:lnTo>
                      <a:pt x="2704" y="642"/>
                    </a:lnTo>
                    <a:lnTo>
                      <a:pt x="2705" y="612"/>
                    </a:lnTo>
                    <a:lnTo>
                      <a:pt x="2705" y="582"/>
                    </a:lnTo>
                    <a:lnTo>
                      <a:pt x="2703" y="552"/>
                    </a:lnTo>
                    <a:lnTo>
                      <a:pt x="2700" y="521"/>
                    </a:lnTo>
                    <a:lnTo>
                      <a:pt x="2696" y="491"/>
                    </a:lnTo>
                    <a:lnTo>
                      <a:pt x="2692" y="461"/>
                    </a:lnTo>
                    <a:lnTo>
                      <a:pt x="2687" y="431"/>
                    </a:lnTo>
                    <a:lnTo>
                      <a:pt x="2683" y="401"/>
                    </a:lnTo>
                    <a:lnTo>
                      <a:pt x="2679" y="371"/>
                    </a:lnTo>
                    <a:lnTo>
                      <a:pt x="2677" y="341"/>
                    </a:lnTo>
                    <a:lnTo>
                      <a:pt x="2673" y="317"/>
                    </a:lnTo>
                    <a:lnTo>
                      <a:pt x="2665" y="292"/>
                    </a:lnTo>
                    <a:lnTo>
                      <a:pt x="2653" y="268"/>
                    </a:lnTo>
                    <a:lnTo>
                      <a:pt x="2638" y="245"/>
                    </a:lnTo>
                    <a:lnTo>
                      <a:pt x="2621" y="222"/>
                    </a:lnTo>
                    <a:lnTo>
                      <a:pt x="2602" y="199"/>
                    </a:lnTo>
                    <a:lnTo>
                      <a:pt x="2581" y="178"/>
                    </a:lnTo>
                    <a:lnTo>
                      <a:pt x="2559" y="158"/>
                    </a:lnTo>
                    <a:lnTo>
                      <a:pt x="2537" y="120"/>
                    </a:lnTo>
                    <a:lnTo>
                      <a:pt x="2533" y="95"/>
                    </a:lnTo>
                    <a:lnTo>
                      <a:pt x="2537" y="74"/>
                    </a:lnTo>
                    <a:lnTo>
                      <a:pt x="2547" y="56"/>
                    </a:lnTo>
                    <a:lnTo>
                      <a:pt x="2564" y="41"/>
                    </a:lnTo>
                    <a:lnTo>
                      <a:pt x="2583" y="29"/>
                    </a:lnTo>
                    <a:lnTo>
                      <a:pt x="2607" y="20"/>
                    </a:lnTo>
                    <a:lnTo>
                      <a:pt x="2631" y="13"/>
                    </a:lnTo>
                    <a:lnTo>
                      <a:pt x="2656" y="9"/>
                    </a:lnTo>
                    <a:lnTo>
                      <a:pt x="2682" y="5"/>
                    </a:lnTo>
                    <a:lnTo>
                      <a:pt x="2708" y="3"/>
                    </a:lnTo>
                    <a:lnTo>
                      <a:pt x="2732" y="2"/>
                    </a:lnTo>
                    <a:lnTo>
                      <a:pt x="2758" y="0"/>
                    </a:lnTo>
                    <a:lnTo>
                      <a:pt x="2784" y="2"/>
                    </a:lnTo>
                    <a:lnTo>
                      <a:pt x="2809" y="3"/>
                    </a:lnTo>
                    <a:lnTo>
                      <a:pt x="2835" y="4"/>
                    </a:lnTo>
                    <a:lnTo>
                      <a:pt x="2861" y="6"/>
                    </a:lnTo>
                    <a:lnTo>
                      <a:pt x="2874" y="9"/>
                    </a:lnTo>
                    <a:lnTo>
                      <a:pt x="2887" y="12"/>
                    </a:lnTo>
                    <a:lnTo>
                      <a:pt x="2898" y="17"/>
                    </a:lnTo>
                    <a:lnTo>
                      <a:pt x="2910" y="21"/>
                    </a:lnTo>
                    <a:lnTo>
                      <a:pt x="2922" y="28"/>
                    </a:lnTo>
                    <a:lnTo>
                      <a:pt x="2933" y="34"/>
                    </a:lnTo>
                    <a:lnTo>
                      <a:pt x="2944" y="41"/>
                    </a:lnTo>
                    <a:lnTo>
                      <a:pt x="2954" y="48"/>
                    </a:lnTo>
                    <a:lnTo>
                      <a:pt x="2980" y="65"/>
                    </a:lnTo>
                    <a:lnTo>
                      <a:pt x="3006" y="81"/>
                    </a:lnTo>
                    <a:lnTo>
                      <a:pt x="3032" y="97"/>
                    </a:lnTo>
                    <a:lnTo>
                      <a:pt x="3056" y="115"/>
                    </a:lnTo>
                    <a:lnTo>
                      <a:pt x="3082" y="131"/>
                    </a:lnTo>
                    <a:lnTo>
                      <a:pt x="3106" y="148"/>
                    </a:lnTo>
                    <a:lnTo>
                      <a:pt x="3130" y="165"/>
                    </a:lnTo>
                    <a:lnTo>
                      <a:pt x="3154" y="181"/>
                    </a:lnTo>
                    <a:lnTo>
                      <a:pt x="3177" y="199"/>
                    </a:lnTo>
                    <a:lnTo>
                      <a:pt x="3200" y="217"/>
                    </a:lnTo>
                    <a:lnTo>
                      <a:pt x="3224" y="234"/>
                    </a:lnTo>
                    <a:lnTo>
                      <a:pt x="3246" y="253"/>
                    </a:lnTo>
                    <a:lnTo>
                      <a:pt x="3269" y="272"/>
                    </a:lnTo>
                    <a:lnTo>
                      <a:pt x="3291" y="292"/>
                    </a:lnTo>
                    <a:lnTo>
                      <a:pt x="3312" y="311"/>
                    </a:lnTo>
                    <a:lnTo>
                      <a:pt x="3334" y="332"/>
                    </a:lnTo>
                    <a:lnTo>
                      <a:pt x="3340" y="340"/>
                    </a:lnTo>
                    <a:lnTo>
                      <a:pt x="3347" y="349"/>
                    </a:lnTo>
                    <a:lnTo>
                      <a:pt x="3350" y="359"/>
                    </a:lnTo>
                    <a:lnTo>
                      <a:pt x="3354" y="369"/>
                    </a:lnTo>
                    <a:lnTo>
                      <a:pt x="3357" y="379"/>
                    </a:lnTo>
                    <a:lnTo>
                      <a:pt x="3360" y="389"/>
                    </a:lnTo>
                    <a:lnTo>
                      <a:pt x="3361" y="399"/>
                    </a:lnTo>
                    <a:lnTo>
                      <a:pt x="3362" y="408"/>
                    </a:lnTo>
                    <a:lnTo>
                      <a:pt x="3367" y="445"/>
                    </a:lnTo>
                    <a:lnTo>
                      <a:pt x="3373" y="481"/>
                    </a:lnTo>
                    <a:lnTo>
                      <a:pt x="3378" y="515"/>
                    </a:lnTo>
                    <a:lnTo>
                      <a:pt x="3382" y="549"/>
                    </a:lnTo>
                    <a:lnTo>
                      <a:pt x="3387" y="581"/>
                    </a:lnTo>
                    <a:lnTo>
                      <a:pt x="3391" y="612"/>
                    </a:lnTo>
                    <a:lnTo>
                      <a:pt x="3395" y="642"/>
                    </a:lnTo>
                    <a:lnTo>
                      <a:pt x="3398" y="671"/>
                    </a:lnTo>
                    <a:lnTo>
                      <a:pt x="3402" y="700"/>
                    </a:lnTo>
                    <a:lnTo>
                      <a:pt x="3406" y="727"/>
                    </a:lnTo>
                    <a:lnTo>
                      <a:pt x="3410" y="755"/>
                    </a:lnTo>
                    <a:lnTo>
                      <a:pt x="3414" y="781"/>
                    </a:lnTo>
                    <a:lnTo>
                      <a:pt x="3417" y="808"/>
                    </a:lnTo>
                    <a:lnTo>
                      <a:pt x="3419" y="834"/>
                    </a:lnTo>
                    <a:lnTo>
                      <a:pt x="3423" y="861"/>
                    </a:lnTo>
                    <a:lnTo>
                      <a:pt x="3426" y="886"/>
                    </a:lnTo>
                    <a:lnTo>
                      <a:pt x="3427" y="912"/>
                    </a:lnTo>
                    <a:lnTo>
                      <a:pt x="3430" y="938"/>
                    </a:lnTo>
                    <a:lnTo>
                      <a:pt x="3432" y="965"/>
                    </a:lnTo>
                    <a:lnTo>
                      <a:pt x="3433" y="991"/>
                    </a:lnTo>
                    <a:lnTo>
                      <a:pt x="3435" y="1018"/>
                    </a:lnTo>
                    <a:lnTo>
                      <a:pt x="3436" y="1045"/>
                    </a:lnTo>
                    <a:lnTo>
                      <a:pt x="3437" y="1073"/>
                    </a:lnTo>
                    <a:lnTo>
                      <a:pt x="3439" y="1102"/>
                    </a:lnTo>
                    <a:lnTo>
                      <a:pt x="3439" y="1130"/>
                    </a:lnTo>
                    <a:lnTo>
                      <a:pt x="3440" y="1160"/>
                    </a:lnTo>
                    <a:lnTo>
                      <a:pt x="3440" y="1191"/>
                    </a:lnTo>
                    <a:lnTo>
                      <a:pt x="3440" y="1224"/>
                    </a:lnTo>
                    <a:lnTo>
                      <a:pt x="3440" y="1257"/>
                    </a:lnTo>
                    <a:lnTo>
                      <a:pt x="3439" y="1292"/>
                    </a:lnTo>
                    <a:lnTo>
                      <a:pt x="3439" y="1327"/>
                    </a:lnTo>
                    <a:lnTo>
                      <a:pt x="3437" y="1364"/>
                    </a:lnTo>
                    <a:lnTo>
                      <a:pt x="3436" y="1376"/>
                    </a:lnTo>
                    <a:lnTo>
                      <a:pt x="3433" y="1391"/>
                    </a:lnTo>
                    <a:lnTo>
                      <a:pt x="3430" y="1411"/>
                    </a:lnTo>
                    <a:lnTo>
                      <a:pt x="3426" y="1436"/>
                    </a:lnTo>
                    <a:lnTo>
                      <a:pt x="3419" y="1462"/>
                    </a:lnTo>
                    <a:lnTo>
                      <a:pt x="3414" y="1491"/>
                    </a:lnTo>
                    <a:lnTo>
                      <a:pt x="3406" y="1521"/>
                    </a:lnTo>
                    <a:lnTo>
                      <a:pt x="3400" y="1552"/>
                    </a:lnTo>
                    <a:lnTo>
                      <a:pt x="3392" y="1583"/>
                    </a:lnTo>
                    <a:lnTo>
                      <a:pt x="3385" y="1614"/>
                    </a:lnTo>
                    <a:lnTo>
                      <a:pt x="3379" y="1643"/>
                    </a:lnTo>
                    <a:lnTo>
                      <a:pt x="3373" y="1671"/>
                    </a:lnTo>
                    <a:lnTo>
                      <a:pt x="3367" y="1695"/>
                    </a:lnTo>
                    <a:lnTo>
                      <a:pt x="3362" y="1716"/>
                    </a:lnTo>
                    <a:lnTo>
                      <a:pt x="3360" y="1732"/>
                    </a:lnTo>
                    <a:lnTo>
                      <a:pt x="3357" y="1743"/>
                    </a:lnTo>
                    <a:lnTo>
                      <a:pt x="3352" y="1769"/>
                    </a:lnTo>
                    <a:lnTo>
                      <a:pt x="3348" y="1794"/>
                    </a:lnTo>
                    <a:lnTo>
                      <a:pt x="3343" y="1819"/>
                    </a:lnTo>
                    <a:lnTo>
                      <a:pt x="3338" y="1845"/>
                    </a:lnTo>
                    <a:lnTo>
                      <a:pt x="3332" y="1869"/>
                    </a:lnTo>
                    <a:lnTo>
                      <a:pt x="3327" y="1894"/>
                    </a:lnTo>
                    <a:lnTo>
                      <a:pt x="3322" y="1918"/>
                    </a:lnTo>
                    <a:lnTo>
                      <a:pt x="3316" y="1944"/>
                    </a:lnTo>
                    <a:lnTo>
                      <a:pt x="3309" y="1968"/>
                    </a:lnTo>
                    <a:lnTo>
                      <a:pt x="3304" y="1992"/>
                    </a:lnTo>
                    <a:lnTo>
                      <a:pt x="3296" y="2016"/>
                    </a:lnTo>
                    <a:lnTo>
                      <a:pt x="3290" y="2040"/>
                    </a:lnTo>
                    <a:lnTo>
                      <a:pt x="3282" y="2065"/>
                    </a:lnTo>
                    <a:lnTo>
                      <a:pt x="3274" y="2089"/>
                    </a:lnTo>
                    <a:lnTo>
                      <a:pt x="3265" y="2113"/>
                    </a:lnTo>
                    <a:lnTo>
                      <a:pt x="3256" y="2137"/>
                    </a:lnTo>
                    <a:lnTo>
                      <a:pt x="3249" y="2154"/>
                    </a:lnTo>
                    <a:lnTo>
                      <a:pt x="3242" y="2172"/>
                    </a:lnTo>
                    <a:lnTo>
                      <a:pt x="3235" y="2189"/>
                    </a:lnTo>
                    <a:lnTo>
                      <a:pt x="3226" y="2207"/>
                    </a:lnTo>
                    <a:lnTo>
                      <a:pt x="3218" y="2226"/>
                    </a:lnTo>
                    <a:lnTo>
                      <a:pt x="3209" y="2244"/>
                    </a:lnTo>
                    <a:lnTo>
                      <a:pt x="3201" y="2262"/>
                    </a:lnTo>
                    <a:lnTo>
                      <a:pt x="3192" y="2279"/>
                    </a:lnTo>
                    <a:lnTo>
                      <a:pt x="3185" y="2294"/>
                    </a:lnTo>
                    <a:lnTo>
                      <a:pt x="3177" y="2308"/>
                    </a:lnTo>
                    <a:lnTo>
                      <a:pt x="3168" y="2321"/>
                    </a:lnTo>
                    <a:lnTo>
                      <a:pt x="3160" y="2335"/>
                    </a:lnTo>
                    <a:lnTo>
                      <a:pt x="3151" y="2348"/>
                    </a:lnTo>
                    <a:lnTo>
                      <a:pt x="3143" y="2361"/>
                    </a:lnTo>
                    <a:lnTo>
                      <a:pt x="3134" y="2372"/>
                    </a:lnTo>
                    <a:lnTo>
                      <a:pt x="3125" y="2385"/>
                    </a:lnTo>
                    <a:lnTo>
                      <a:pt x="3116" y="2396"/>
                    </a:lnTo>
                    <a:lnTo>
                      <a:pt x="3107" y="2408"/>
                    </a:lnTo>
                    <a:lnTo>
                      <a:pt x="3098" y="2419"/>
                    </a:lnTo>
                    <a:lnTo>
                      <a:pt x="3087" y="2432"/>
                    </a:lnTo>
                    <a:lnTo>
                      <a:pt x="3077" y="2444"/>
                    </a:lnTo>
                    <a:lnTo>
                      <a:pt x="3067" y="2456"/>
                    </a:lnTo>
                    <a:lnTo>
                      <a:pt x="3056" y="2469"/>
                    </a:lnTo>
                    <a:lnTo>
                      <a:pt x="3045" y="2482"/>
                    </a:lnTo>
                    <a:lnTo>
                      <a:pt x="2971" y="2579"/>
                    </a:lnTo>
                    <a:close/>
                  </a:path>
                </a:pathLst>
              </a:custGeom>
              <a:solidFill>
                <a:srgbClr val="994C4C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Freeform 70"/>
              <p:cNvSpPr>
                <a:spLocks/>
              </p:cNvSpPr>
              <p:nvPr/>
            </p:nvSpPr>
            <p:spPr bwMode="auto">
              <a:xfrm>
                <a:off x="4710" y="2609"/>
                <a:ext cx="110" cy="108"/>
              </a:xfrm>
              <a:custGeom>
                <a:avLst/>
                <a:gdLst/>
                <a:ahLst/>
                <a:cxnLst>
                  <a:cxn ang="0">
                    <a:pos x="8" y="215"/>
                  </a:cxn>
                  <a:cxn ang="0">
                    <a:pos x="6" y="215"/>
                  </a:cxn>
                  <a:cxn ang="0">
                    <a:pos x="24" y="204"/>
                  </a:cxn>
                  <a:cxn ang="0">
                    <a:pos x="40" y="191"/>
                  </a:cxn>
                  <a:cxn ang="0">
                    <a:pos x="54" y="178"/>
                  </a:cxn>
                  <a:cxn ang="0">
                    <a:pos x="68" y="166"/>
                  </a:cxn>
                  <a:cxn ang="0">
                    <a:pos x="83" y="152"/>
                  </a:cxn>
                  <a:cxn ang="0">
                    <a:pos x="94" y="138"/>
                  </a:cxn>
                  <a:cxn ang="0">
                    <a:pos x="107" y="124"/>
                  </a:cxn>
                  <a:cxn ang="0">
                    <a:pos x="119" y="109"/>
                  </a:cxn>
                  <a:cxn ang="0">
                    <a:pos x="131" y="95"/>
                  </a:cxn>
                  <a:cxn ang="0">
                    <a:pos x="142" y="82"/>
                  </a:cxn>
                  <a:cxn ang="0">
                    <a:pos x="154" y="68"/>
                  </a:cxn>
                  <a:cxn ang="0">
                    <a:pos x="166" y="54"/>
                  </a:cxn>
                  <a:cxn ang="0">
                    <a:pos x="180" y="41"/>
                  </a:cxn>
                  <a:cxn ang="0">
                    <a:pos x="194" y="30"/>
                  </a:cxn>
                  <a:cxn ang="0">
                    <a:pos x="211" y="19"/>
                  </a:cxn>
                  <a:cxn ang="0">
                    <a:pos x="226" y="9"/>
                  </a:cxn>
                  <a:cxn ang="0">
                    <a:pos x="221" y="0"/>
                  </a:cxn>
                  <a:cxn ang="0">
                    <a:pos x="203" y="10"/>
                  </a:cxn>
                  <a:cxn ang="0">
                    <a:pos x="186" y="23"/>
                  </a:cxn>
                  <a:cxn ang="0">
                    <a:pos x="172" y="34"/>
                  </a:cxn>
                  <a:cxn ang="0">
                    <a:pos x="158" y="47"/>
                  </a:cxn>
                  <a:cxn ang="0">
                    <a:pos x="144" y="61"/>
                  </a:cxn>
                  <a:cxn ang="0">
                    <a:pos x="132" y="75"/>
                  </a:cxn>
                  <a:cxn ang="0">
                    <a:pos x="120" y="89"/>
                  </a:cxn>
                  <a:cxn ang="0">
                    <a:pos x="109" y="102"/>
                  </a:cxn>
                  <a:cxn ang="0">
                    <a:pos x="97" y="117"/>
                  </a:cxn>
                  <a:cxn ang="0">
                    <a:pos x="84" y="131"/>
                  </a:cxn>
                  <a:cxn ang="0">
                    <a:pos x="72" y="145"/>
                  </a:cxn>
                  <a:cxn ang="0">
                    <a:pos x="61" y="159"/>
                  </a:cxn>
                  <a:cxn ang="0">
                    <a:pos x="46" y="171"/>
                  </a:cxn>
                  <a:cxn ang="0">
                    <a:pos x="32" y="184"/>
                  </a:cxn>
                  <a:cxn ang="0">
                    <a:pos x="17" y="195"/>
                  </a:cxn>
                  <a:cxn ang="0">
                    <a:pos x="1" y="206"/>
                  </a:cxn>
                  <a:cxn ang="0">
                    <a:pos x="0" y="206"/>
                  </a:cxn>
                  <a:cxn ang="0">
                    <a:pos x="8" y="215"/>
                  </a:cxn>
                </a:cxnLst>
                <a:rect l="0" t="0" r="r" b="b"/>
                <a:pathLst>
                  <a:path w="226" h="215">
                    <a:moveTo>
                      <a:pt x="8" y="215"/>
                    </a:moveTo>
                    <a:lnTo>
                      <a:pt x="6" y="215"/>
                    </a:lnTo>
                    <a:lnTo>
                      <a:pt x="24" y="204"/>
                    </a:lnTo>
                    <a:lnTo>
                      <a:pt x="40" y="191"/>
                    </a:lnTo>
                    <a:lnTo>
                      <a:pt x="54" y="178"/>
                    </a:lnTo>
                    <a:lnTo>
                      <a:pt x="68" y="166"/>
                    </a:lnTo>
                    <a:lnTo>
                      <a:pt x="83" y="152"/>
                    </a:lnTo>
                    <a:lnTo>
                      <a:pt x="94" y="138"/>
                    </a:lnTo>
                    <a:lnTo>
                      <a:pt x="107" y="124"/>
                    </a:lnTo>
                    <a:lnTo>
                      <a:pt x="119" y="109"/>
                    </a:lnTo>
                    <a:lnTo>
                      <a:pt x="131" y="95"/>
                    </a:lnTo>
                    <a:lnTo>
                      <a:pt x="142" y="82"/>
                    </a:lnTo>
                    <a:lnTo>
                      <a:pt x="154" y="68"/>
                    </a:lnTo>
                    <a:lnTo>
                      <a:pt x="166" y="54"/>
                    </a:lnTo>
                    <a:lnTo>
                      <a:pt x="180" y="41"/>
                    </a:lnTo>
                    <a:lnTo>
                      <a:pt x="194" y="30"/>
                    </a:lnTo>
                    <a:lnTo>
                      <a:pt x="211" y="19"/>
                    </a:lnTo>
                    <a:lnTo>
                      <a:pt x="226" y="9"/>
                    </a:lnTo>
                    <a:lnTo>
                      <a:pt x="221" y="0"/>
                    </a:lnTo>
                    <a:lnTo>
                      <a:pt x="203" y="10"/>
                    </a:lnTo>
                    <a:lnTo>
                      <a:pt x="186" y="23"/>
                    </a:lnTo>
                    <a:lnTo>
                      <a:pt x="172" y="34"/>
                    </a:lnTo>
                    <a:lnTo>
                      <a:pt x="158" y="47"/>
                    </a:lnTo>
                    <a:lnTo>
                      <a:pt x="144" y="61"/>
                    </a:lnTo>
                    <a:lnTo>
                      <a:pt x="132" y="75"/>
                    </a:lnTo>
                    <a:lnTo>
                      <a:pt x="120" y="89"/>
                    </a:lnTo>
                    <a:lnTo>
                      <a:pt x="109" y="102"/>
                    </a:lnTo>
                    <a:lnTo>
                      <a:pt x="97" y="117"/>
                    </a:lnTo>
                    <a:lnTo>
                      <a:pt x="84" y="131"/>
                    </a:lnTo>
                    <a:lnTo>
                      <a:pt x="72" y="145"/>
                    </a:lnTo>
                    <a:lnTo>
                      <a:pt x="61" y="159"/>
                    </a:lnTo>
                    <a:lnTo>
                      <a:pt x="46" y="171"/>
                    </a:lnTo>
                    <a:lnTo>
                      <a:pt x="32" y="184"/>
                    </a:lnTo>
                    <a:lnTo>
                      <a:pt x="17" y="195"/>
                    </a:lnTo>
                    <a:lnTo>
                      <a:pt x="1" y="206"/>
                    </a:lnTo>
                    <a:lnTo>
                      <a:pt x="0" y="206"/>
                    </a:lnTo>
                    <a:lnTo>
                      <a:pt x="8" y="2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Freeform 71"/>
              <p:cNvSpPr>
                <a:spLocks/>
              </p:cNvSpPr>
              <p:nvPr/>
            </p:nvSpPr>
            <p:spPr bwMode="auto">
              <a:xfrm>
                <a:off x="4388" y="2712"/>
                <a:ext cx="329" cy="157"/>
              </a:xfrm>
              <a:custGeom>
                <a:avLst/>
                <a:gdLst/>
                <a:ahLst/>
                <a:cxnLst>
                  <a:cxn ang="0">
                    <a:pos x="2" y="315"/>
                  </a:cxn>
                  <a:cxn ang="0">
                    <a:pos x="2" y="315"/>
                  </a:cxn>
                  <a:cxn ang="0">
                    <a:pos x="47" y="308"/>
                  </a:cxn>
                  <a:cxn ang="0">
                    <a:pos x="91" y="300"/>
                  </a:cxn>
                  <a:cxn ang="0">
                    <a:pos x="136" y="288"/>
                  </a:cxn>
                  <a:cxn ang="0">
                    <a:pos x="178" y="274"/>
                  </a:cxn>
                  <a:cxn ang="0">
                    <a:pos x="220" y="259"/>
                  </a:cxn>
                  <a:cxn ang="0">
                    <a:pos x="260" y="241"/>
                  </a:cxn>
                  <a:cxn ang="0">
                    <a:pos x="300" y="222"/>
                  </a:cxn>
                  <a:cxn ang="0">
                    <a:pos x="340" y="202"/>
                  </a:cxn>
                  <a:cxn ang="0">
                    <a:pos x="379" y="180"/>
                  </a:cxn>
                  <a:cxn ang="0">
                    <a:pos x="418" y="157"/>
                  </a:cxn>
                  <a:cxn ang="0">
                    <a:pos x="458" y="134"/>
                  </a:cxn>
                  <a:cxn ang="0">
                    <a:pos x="496" y="109"/>
                  </a:cxn>
                  <a:cxn ang="0">
                    <a:pos x="535" y="84"/>
                  </a:cxn>
                  <a:cxn ang="0">
                    <a:pos x="573" y="59"/>
                  </a:cxn>
                  <a:cxn ang="0">
                    <a:pos x="612" y="35"/>
                  </a:cxn>
                  <a:cxn ang="0">
                    <a:pos x="653" y="9"/>
                  </a:cxn>
                  <a:cxn ang="0">
                    <a:pos x="645" y="0"/>
                  </a:cxn>
                  <a:cxn ang="0">
                    <a:pos x="605" y="25"/>
                  </a:cxn>
                  <a:cxn ang="0">
                    <a:pos x="566" y="50"/>
                  </a:cxn>
                  <a:cxn ang="0">
                    <a:pos x="527" y="75"/>
                  </a:cxn>
                  <a:cxn ang="0">
                    <a:pos x="488" y="100"/>
                  </a:cxn>
                  <a:cxn ang="0">
                    <a:pos x="450" y="124"/>
                  </a:cxn>
                  <a:cxn ang="0">
                    <a:pos x="413" y="147"/>
                  </a:cxn>
                  <a:cxn ang="0">
                    <a:pos x="374" y="171"/>
                  </a:cxn>
                  <a:cxn ang="0">
                    <a:pos x="335" y="192"/>
                  </a:cxn>
                  <a:cxn ang="0">
                    <a:pos x="295" y="213"/>
                  </a:cxn>
                  <a:cxn ang="0">
                    <a:pos x="255" y="232"/>
                  </a:cxn>
                  <a:cxn ang="0">
                    <a:pos x="215" y="250"/>
                  </a:cxn>
                  <a:cxn ang="0">
                    <a:pos x="173" y="265"/>
                  </a:cxn>
                  <a:cxn ang="0">
                    <a:pos x="133" y="279"/>
                  </a:cxn>
                  <a:cxn ang="0">
                    <a:pos x="89" y="290"/>
                  </a:cxn>
                  <a:cxn ang="0">
                    <a:pos x="45" y="298"/>
                  </a:cxn>
                  <a:cxn ang="0">
                    <a:pos x="0" y="305"/>
                  </a:cxn>
                  <a:cxn ang="0">
                    <a:pos x="0" y="305"/>
                  </a:cxn>
                  <a:cxn ang="0">
                    <a:pos x="2" y="315"/>
                  </a:cxn>
                </a:cxnLst>
                <a:rect l="0" t="0" r="r" b="b"/>
                <a:pathLst>
                  <a:path w="653" h="315">
                    <a:moveTo>
                      <a:pt x="2" y="315"/>
                    </a:moveTo>
                    <a:lnTo>
                      <a:pt x="2" y="315"/>
                    </a:lnTo>
                    <a:lnTo>
                      <a:pt x="47" y="308"/>
                    </a:lnTo>
                    <a:lnTo>
                      <a:pt x="91" y="300"/>
                    </a:lnTo>
                    <a:lnTo>
                      <a:pt x="136" y="288"/>
                    </a:lnTo>
                    <a:lnTo>
                      <a:pt x="178" y="274"/>
                    </a:lnTo>
                    <a:lnTo>
                      <a:pt x="220" y="259"/>
                    </a:lnTo>
                    <a:lnTo>
                      <a:pt x="260" y="241"/>
                    </a:lnTo>
                    <a:lnTo>
                      <a:pt x="300" y="222"/>
                    </a:lnTo>
                    <a:lnTo>
                      <a:pt x="340" y="202"/>
                    </a:lnTo>
                    <a:lnTo>
                      <a:pt x="379" y="180"/>
                    </a:lnTo>
                    <a:lnTo>
                      <a:pt x="418" y="157"/>
                    </a:lnTo>
                    <a:lnTo>
                      <a:pt x="458" y="134"/>
                    </a:lnTo>
                    <a:lnTo>
                      <a:pt x="496" y="109"/>
                    </a:lnTo>
                    <a:lnTo>
                      <a:pt x="535" y="84"/>
                    </a:lnTo>
                    <a:lnTo>
                      <a:pt x="573" y="59"/>
                    </a:lnTo>
                    <a:lnTo>
                      <a:pt x="612" y="35"/>
                    </a:lnTo>
                    <a:lnTo>
                      <a:pt x="653" y="9"/>
                    </a:lnTo>
                    <a:lnTo>
                      <a:pt x="645" y="0"/>
                    </a:lnTo>
                    <a:lnTo>
                      <a:pt x="605" y="25"/>
                    </a:lnTo>
                    <a:lnTo>
                      <a:pt x="566" y="50"/>
                    </a:lnTo>
                    <a:lnTo>
                      <a:pt x="527" y="75"/>
                    </a:lnTo>
                    <a:lnTo>
                      <a:pt x="488" y="100"/>
                    </a:lnTo>
                    <a:lnTo>
                      <a:pt x="450" y="124"/>
                    </a:lnTo>
                    <a:lnTo>
                      <a:pt x="413" y="147"/>
                    </a:lnTo>
                    <a:lnTo>
                      <a:pt x="374" y="171"/>
                    </a:lnTo>
                    <a:lnTo>
                      <a:pt x="335" y="192"/>
                    </a:lnTo>
                    <a:lnTo>
                      <a:pt x="295" y="213"/>
                    </a:lnTo>
                    <a:lnTo>
                      <a:pt x="255" y="232"/>
                    </a:lnTo>
                    <a:lnTo>
                      <a:pt x="215" y="250"/>
                    </a:lnTo>
                    <a:lnTo>
                      <a:pt x="173" y="265"/>
                    </a:lnTo>
                    <a:lnTo>
                      <a:pt x="133" y="279"/>
                    </a:lnTo>
                    <a:lnTo>
                      <a:pt x="89" y="290"/>
                    </a:lnTo>
                    <a:lnTo>
                      <a:pt x="45" y="298"/>
                    </a:lnTo>
                    <a:lnTo>
                      <a:pt x="0" y="305"/>
                    </a:lnTo>
                    <a:lnTo>
                      <a:pt x="0" y="305"/>
                    </a:lnTo>
                    <a:lnTo>
                      <a:pt x="2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Freeform 72"/>
              <p:cNvSpPr>
                <a:spLocks/>
              </p:cNvSpPr>
              <p:nvPr/>
            </p:nvSpPr>
            <p:spPr bwMode="auto">
              <a:xfrm>
                <a:off x="3925" y="2864"/>
                <a:ext cx="458" cy="20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59" y="16"/>
                  </a:cxn>
                  <a:cxn ang="0">
                    <a:pos x="118" y="23"/>
                  </a:cxn>
                  <a:cxn ang="0">
                    <a:pos x="177" y="28"/>
                  </a:cxn>
                  <a:cxn ang="0">
                    <a:pos x="235" y="32"/>
                  </a:cxn>
                  <a:cxn ang="0">
                    <a:pos x="293" y="35"/>
                  </a:cxn>
                  <a:cxn ang="0">
                    <a:pos x="352" y="37"/>
                  </a:cxn>
                  <a:cxn ang="0">
                    <a:pos x="409" y="39"/>
                  </a:cxn>
                  <a:cxn ang="0">
                    <a:pos x="467" y="39"/>
                  </a:cxn>
                  <a:cxn ang="0">
                    <a:pos x="524" y="39"/>
                  </a:cxn>
                  <a:cxn ang="0">
                    <a:pos x="581" y="36"/>
                  </a:cxn>
                  <a:cxn ang="0">
                    <a:pos x="639" y="34"/>
                  </a:cxn>
                  <a:cxn ang="0">
                    <a:pos x="696" y="31"/>
                  </a:cxn>
                  <a:cxn ang="0">
                    <a:pos x="753" y="27"/>
                  </a:cxn>
                  <a:cxn ang="0">
                    <a:pos x="811" y="22"/>
                  </a:cxn>
                  <a:cxn ang="0">
                    <a:pos x="868" y="16"/>
                  </a:cxn>
                  <a:cxn ang="0">
                    <a:pos x="928" y="11"/>
                  </a:cxn>
                  <a:cxn ang="0">
                    <a:pos x="898" y="5"/>
                  </a:cxn>
                  <a:cxn ang="0">
                    <a:pos x="840" y="11"/>
                  </a:cxn>
                  <a:cxn ang="0">
                    <a:pos x="783" y="15"/>
                  </a:cxn>
                  <a:cxn ang="0">
                    <a:pos x="725" y="20"/>
                  </a:cxn>
                  <a:cxn ang="0">
                    <a:pos x="668" y="23"/>
                  </a:cxn>
                  <a:cxn ang="0">
                    <a:pos x="609" y="25"/>
                  </a:cxn>
                  <a:cxn ang="0">
                    <a:pos x="552" y="28"/>
                  </a:cxn>
                  <a:cxn ang="0">
                    <a:pos x="495" y="28"/>
                  </a:cxn>
                  <a:cxn ang="0">
                    <a:pos x="437" y="28"/>
                  </a:cxn>
                  <a:cxn ang="0">
                    <a:pos x="380" y="28"/>
                  </a:cxn>
                  <a:cxn ang="0">
                    <a:pos x="322" y="27"/>
                  </a:cxn>
                  <a:cxn ang="0">
                    <a:pos x="265" y="24"/>
                  </a:cxn>
                  <a:cxn ang="0">
                    <a:pos x="206" y="21"/>
                  </a:cxn>
                  <a:cxn ang="0">
                    <a:pos x="148" y="16"/>
                  </a:cxn>
                  <a:cxn ang="0">
                    <a:pos x="91" y="11"/>
                  </a:cxn>
                  <a:cxn ang="0">
                    <a:pos x="33" y="4"/>
                  </a:cxn>
                  <a:cxn ang="0">
                    <a:pos x="3" y="0"/>
                  </a:cxn>
                </a:cxnLst>
                <a:rect l="0" t="0" r="r" b="b"/>
                <a:pathLst>
                  <a:path w="928" h="39">
                    <a:moveTo>
                      <a:pt x="0" y="9"/>
                    </a:moveTo>
                    <a:lnTo>
                      <a:pt x="0" y="9"/>
                    </a:lnTo>
                    <a:lnTo>
                      <a:pt x="30" y="13"/>
                    </a:lnTo>
                    <a:lnTo>
                      <a:pt x="59" y="16"/>
                    </a:lnTo>
                    <a:lnTo>
                      <a:pt x="89" y="20"/>
                    </a:lnTo>
                    <a:lnTo>
                      <a:pt x="118" y="23"/>
                    </a:lnTo>
                    <a:lnTo>
                      <a:pt x="148" y="25"/>
                    </a:lnTo>
                    <a:lnTo>
                      <a:pt x="177" y="28"/>
                    </a:lnTo>
                    <a:lnTo>
                      <a:pt x="206" y="30"/>
                    </a:lnTo>
                    <a:lnTo>
                      <a:pt x="235" y="32"/>
                    </a:lnTo>
                    <a:lnTo>
                      <a:pt x="265" y="34"/>
                    </a:lnTo>
                    <a:lnTo>
                      <a:pt x="293" y="35"/>
                    </a:lnTo>
                    <a:lnTo>
                      <a:pt x="322" y="36"/>
                    </a:lnTo>
                    <a:lnTo>
                      <a:pt x="352" y="37"/>
                    </a:lnTo>
                    <a:lnTo>
                      <a:pt x="380" y="39"/>
                    </a:lnTo>
                    <a:lnTo>
                      <a:pt x="409" y="39"/>
                    </a:lnTo>
                    <a:lnTo>
                      <a:pt x="437" y="39"/>
                    </a:lnTo>
                    <a:lnTo>
                      <a:pt x="467" y="39"/>
                    </a:lnTo>
                    <a:lnTo>
                      <a:pt x="495" y="39"/>
                    </a:lnTo>
                    <a:lnTo>
                      <a:pt x="524" y="39"/>
                    </a:lnTo>
                    <a:lnTo>
                      <a:pt x="552" y="37"/>
                    </a:lnTo>
                    <a:lnTo>
                      <a:pt x="581" y="36"/>
                    </a:lnTo>
                    <a:lnTo>
                      <a:pt x="609" y="35"/>
                    </a:lnTo>
                    <a:lnTo>
                      <a:pt x="639" y="34"/>
                    </a:lnTo>
                    <a:lnTo>
                      <a:pt x="668" y="32"/>
                    </a:lnTo>
                    <a:lnTo>
                      <a:pt x="696" y="31"/>
                    </a:lnTo>
                    <a:lnTo>
                      <a:pt x="725" y="29"/>
                    </a:lnTo>
                    <a:lnTo>
                      <a:pt x="753" y="27"/>
                    </a:lnTo>
                    <a:lnTo>
                      <a:pt x="783" y="24"/>
                    </a:lnTo>
                    <a:lnTo>
                      <a:pt x="811" y="22"/>
                    </a:lnTo>
                    <a:lnTo>
                      <a:pt x="840" y="20"/>
                    </a:lnTo>
                    <a:lnTo>
                      <a:pt x="868" y="16"/>
                    </a:lnTo>
                    <a:lnTo>
                      <a:pt x="898" y="14"/>
                    </a:lnTo>
                    <a:lnTo>
                      <a:pt x="928" y="11"/>
                    </a:lnTo>
                    <a:lnTo>
                      <a:pt x="926" y="1"/>
                    </a:lnTo>
                    <a:lnTo>
                      <a:pt x="898" y="5"/>
                    </a:lnTo>
                    <a:lnTo>
                      <a:pt x="868" y="7"/>
                    </a:lnTo>
                    <a:lnTo>
                      <a:pt x="840" y="11"/>
                    </a:lnTo>
                    <a:lnTo>
                      <a:pt x="811" y="13"/>
                    </a:lnTo>
                    <a:lnTo>
                      <a:pt x="783" y="15"/>
                    </a:lnTo>
                    <a:lnTo>
                      <a:pt x="753" y="17"/>
                    </a:lnTo>
                    <a:lnTo>
                      <a:pt x="725" y="20"/>
                    </a:lnTo>
                    <a:lnTo>
                      <a:pt x="696" y="22"/>
                    </a:lnTo>
                    <a:lnTo>
                      <a:pt x="668" y="23"/>
                    </a:lnTo>
                    <a:lnTo>
                      <a:pt x="639" y="24"/>
                    </a:lnTo>
                    <a:lnTo>
                      <a:pt x="609" y="25"/>
                    </a:lnTo>
                    <a:lnTo>
                      <a:pt x="581" y="27"/>
                    </a:lnTo>
                    <a:lnTo>
                      <a:pt x="552" y="28"/>
                    </a:lnTo>
                    <a:lnTo>
                      <a:pt x="524" y="28"/>
                    </a:lnTo>
                    <a:lnTo>
                      <a:pt x="495" y="28"/>
                    </a:lnTo>
                    <a:lnTo>
                      <a:pt x="467" y="28"/>
                    </a:lnTo>
                    <a:lnTo>
                      <a:pt x="437" y="28"/>
                    </a:lnTo>
                    <a:lnTo>
                      <a:pt x="409" y="28"/>
                    </a:lnTo>
                    <a:lnTo>
                      <a:pt x="380" y="28"/>
                    </a:lnTo>
                    <a:lnTo>
                      <a:pt x="352" y="28"/>
                    </a:lnTo>
                    <a:lnTo>
                      <a:pt x="322" y="27"/>
                    </a:lnTo>
                    <a:lnTo>
                      <a:pt x="293" y="25"/>
                    </a:lnTo>
                    <a:lnTo>
                      <a:pt x="265" y="24"/>
                    </a:lnTo>
                    <a:lnTo>
                      <a:pt x="235" y="23"/>
                    </a:lnTo>
                    <a:lnTo>
                      <a:pt x="206" y="21"/>
                    </a:lnTo>
                    <a:lnTo>
                      <a:pt x="177" y="19"/>
                    </a:lnTo>
                    <a:lnTo>
                      <a:pt x="148" y="16"/>
                    </a:lnTo>
                    <a:lnTo>
                      <a:pt x="118" y="14"/>
                    </a:lnTo>
                    <a:lnTo>
                      <a:pt x="91" y="11"/>
                    </a:lnTo>
                    <a:lnTo>
                      <a:pt x="61" y="7"/>
                    </a:lnTo>
                    <a:lnTo>
                      <a:pt x="33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Freeform 73"/>
              <p:cNvSpPr>
                <a:spLocks/>
              </p:cNvSpPr>
              <p:nvPr/>
            </p:nvSpPr>
            <p:spPr bwMode="auto">
              <a:xfrm>
                <a:off x="3606" y="2807"/>
                <a:ext cx="320" cy="62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9"/>
                  </a:cxn>
                  <a:cxn ang="0">
                    <a:pos x="40" y="17"/>
                  </a:cxn>
                  <a:cxn ang="0">
                    <a:pos x="80" y="25"/>
                  </a:cxn>
                  <a:cxn ang="0">
                    <a:pos x="120" y="34"/>
                  </a:cxn>
                  <a:cxn ang="0">
                    <a:pos x="161" y="42"/>
                  </a:cxn>
                  <a:cxn ang="0">
                    <a:pos x="201" y="50"/>
                  </a:cxn>
                  <a:cxn ang="0">
                    <a:pos x="240" y="58"/>
                  </a:cxn>
                  <a:cxn ang="0">
                    <a:pos x="279" y="65"/>
                  </a:cxn>
                  <a:cxn ang="0">
                    <a:pos x="319" y="73"/>
                  </a:cxn>
                  <a:cxn ang="0">
                    <a:pos x="358" y="80"/>
                  </a:cxn>
                  <a:cxn ang="0">
                    <a:pos x="396" y="86"/>
                  </a:cxn>
                  <a:cxn ang="0">
                    <a:pos x="437" y="93"/>
                  </a:cxn>
                  <a:cxn ang="0">
                    <a:pos x="475" y="99"/>
                  </a:cxn>
                  <a:cxn ang="0">
                    <a:pos x="516" y="106"/>
                  </a:cxn>
                  <a:cxn ang="0">
                    <a:pos x="556" y="112"/>
                  </a:cxn>
                  <a:cxn ang="0">
                    <a:pos x="596" y="118"/>
                  </a:cxn>
                  <a:cxn ang="0">
                    <a:pos x="637" y="123"/>
                  </a:cxn>
                  <a:cxn ang="0">
                    <a:pos x="640" y="114"/>
                  </a:cxn>
                  <a:cxn ang="0">
                    <a:pos x="599" y="108"/>
                  </a:cxn>
                  <a:cxn ang="0">
                    <a:pos x="558" y="103"/>
                  </a:cxn>
                  <a:cxn ang="0">
                    <a:pos x="518" y="97"/>
                  </a:cxn>
                  <a:cxn ang="0">
                    <a:pos x="478" y="90"/>
                  </a:cxn>
                  <a:cxn ang="0">
                    <a:pos x="439" y="84"/>
                  </a:cxn>
                  <a:cxn ang="0">
                    <a:pos x="399" y="77"/>
                  </a:cxn>
                  <a:cxn ang="0">
                    <a:pos x="360" y="70"/>
                  </a:cxn>
                  <a:cxn ang="0">
                    <a:pos x="321" y="63"/>
                  </a:cxn>
                  <a:cxn ang="0">
                    <a:pos x="281" y="55"/>
                  </a:cxn>
                  <a:cxn ang="0">
                    <a:pos x="242" y="48"/>
                  </a:cxn>
                  <a:cxn ang="0">
                    <a:pos x="203" y="40"/>
                  </a:cxn>
                  <a:cxn ang="0">
                    <a:pos x="163" y="32"/>
                  </a:cxn>
                  <a:cxn ang="0">
                    <a:pos x="123" y="24"/>
                  </a:cxn>
                  <a:cxn ang="0">
                    <a:pos x="83" y="16"/>
                  </a:cxn>
                  <a:cxn ang="0">
                    <a:pos x="43" y="8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9"/>
                  </a:cxn>
                </a:cxnLst>
                <a:rect l="0" t="0" r="r" b="b"/>
                <a:pathLst>
                  <a:path w="640" h="123">
                    <a:moveTo>
                      <a:pt x="0" y="9"/>
                    </a:moveTo>
                    <a:lnTo>
                      <a:pt x="0" y="9"/>
                    </a:lnTo>
                    <a:lnTo>
                      <a:pt x="40" y="17"/>
                    </a:lnTo>
                    <a:lnTo>
                      <a:pt x="80" y="25"/>
                    </a:lnTo>
                    <a:lnTo>
                      <a:pt x="120" y="34"/>
                    </a:lnTo>
                    <a:lnTo>
                      <a:pt x="161" y="42"/>
                    </a:lnTo>
                    <a:lnTo>
                      <a:pt x="201" y="50"/>
                    </a:lnTo>
                    <a:lnTo>
                      <a:pt x="240" y="58"/>
                    </a:lnTo>
                    <a:lnTo>
                      <a:pt x="279" y="65"/>
                    </a:lnTo>
                    <a:lnTo>
                      <a:pt x="319" y="73"/>
                    </a:lnTo>
                    <a:lnTo>
                      <a:pt x="358" y="80"/>
                    </a:lnTo>
                    <a:lnTo>
                      <a:pt x="396" y="86"/>
                    </a:lnTo>
                    <a:lnTo>
                      <a:pt x="437" y="93"/>
                    </a:lnTo>
                    <a:lnTo>
                      <a:pt x="475" y="99"/>
                    </a:lnTo>
                    <a:lnTo>
                      <a:pt x="516" y="106"/>
                    </a:lnTo>
                    <a:lnTo>
                      <a:pt x="556" y="112"/>
                    </a:lnTo>
                    <a:lnTo>
                      <a:pt x="596" y="118"/>
                    </a:lnTo>
                    <a:lnTo>
                      <a:pt x="637" y="123"/>
                    </a:lnTo>
                    <a:lnTo>
                      <a:pt x="640" y="114"/>
                    </a:lnTo>
                    <a:lnTo>
                      <a:pt x="599" y="108"/>
                    </a:lnTo>
                    <a:lnTo>
                      <a:pt x="558" y="103"/>
                    </a:lnTo>
                    <a:lnTo>
                      <a:pt x="518" y="97"/>
                    </a:lnTo>
                    <a:lnTo>
                      <a:pt x="478" y="90"/>
                    </a:lnTo>
                    <a:lnTo>
                      <a:pt x="439" y="84"/>
                    </a:lnTo>
                    <a:lnTo>
                      <a:pt x="399" y="77"/>
                    </a:lnTo>
                    <a:lnTo>
                      <a:pt x="360" y="70"/>
                    </a:lnTo>
                    <a:lnTo>
                      <a:pt x="321" y="63"/>
                    </a:lnTo>
                    <a:lnTo>
                      <a:pt x="281" y="55"/>
                    </a:lnTo>
                    <a:lnTo>
                      <a:pt x="242" y="48"/>
                    </a:lnTo>
                    <a:lnTo>
                      <a:pt x="203" y="40"/>
                    </a:lnTo>
                    <a:lnTo>
                      <a:pt x="163" y="32"/>
                    </a:lnTo>
                    <a:lnTo>
                      <a:pt x="123" y="24"/>
                    </a:lnTo>
                    <a:lnTo>
                      <a:pt x="83" y="16"/>
                    </a:lnTo>
                    <a:lnTo>
                      <a:pt x="43" y="8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Freeform 74"/>
              <p:cNvSpPr>
                <a:spLocks/>
              </p:cNvSpPr>
              <p:nvPr/>
            </p:nvSpPr>
            <p:spPr bwMode="auto">
              <a:xfrm>
                <a:off x="3579" y="2792"/>
                <a:ext cx="29" cy="20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9"/>
                  </a:cxn>
                  <a:cxn ang="0">
                    <a:pos x="8" y="12"/>
                  </a:cxn>
                  <a:cxn ang="0">
                    <a:pos x="15" y="14"/>
                  </a:cxn>
                  <a:cxn ang="0">
                    <a:pos x="20" y="17"/>
                  </a:cxn>
                  <a:cxn ang="0">
                    <a:pos x="26" y="23"/>
                  </a:cxn>
                  <a:cxn ang="0">
                    <a:pos x="33" y="29"/>
                  </a:cxn>
                  <a:cxn ang="0">
                    <a:pos x="42" y="34"/>
                  </a:cxn>
                  <a:cxn ang="0">
                    <a:pos x="48" y="37"/>
                  </a:cxn>
                  <a:cxn ang="0">
                    <a:pos x="56" y="39"/>
                  </a:cxn>
                  <a:cxn ang="0">
                    <a:pos x="59" y="30"/>
                  </a:cxn>
                  <a:cxn ang="0">
                    <a:pos x="53" y="28"/>
                  </a:cxn>
                  <a:cxn ang="0">
                    <a:pos x="47" y="24"/>
                  </a:cxn>
                  <a:cxn ang="0">
                    <a:pos x="40" y="20"/>
                  </a:cxn>
                  <a:cxn ang="0">
                    <a:pos x="34" y="16"/>
                  </a:cxn>
                  <a:cxn ang="0">
                    <a:pos x="27" y="11"/>
                  </a:cxn>
                  <a:cxn ang="0">
                    <a:pos x="20" y="5"/>
                  </a:cxn>
                  <a:cxn ang="0">
                    <a:pos x="11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9"/>
                  </a:cxn>
                </a:cxnLst>
                <a:rect l="0" t="0" r="r" b="b"/>
                <a:pathLst>
                  <a:path w="59" h="39">
                    <a:moveTo>
                      <a:pt x="0" y="9"/>
                    </a:moveTo>
                    <a:lnTo>
                      <a:pt x="0" y="9"/>
                    </a:lnTo>
                    <a:lnTo>
                      <a:pt x="8" y="12"/>
                    </a:lnTo>
                    <a:lnTo>
                      <a:pt x="15" y="14"/>
                    </a:lnTo>
                    <a:lnTo>
                      <a:pt x="20" y="17"/>
                    </a:lnTo>
                    <a:lnTo>
                      <a:pt x="26" y="23"/>
                    </a:lnTo>
                    <a:lnTo>
                      <a:pt x="33" y="29"/>
                    </a:lnTo>
                    <a:lnTo>
                      <a:pt x="42" y="34"/>
                    </a:lnTo>
                    <a:lnTo>
                      <a:pt x="48" y="37"/>
                    </a:lnTo>
                    <a:lnTo>
                      <a:pt x="56" y="39"/>
                    </a:lnTo>
                    <a:lnTo>
                      <a:pt x="59" y="30"/>
                    </a:lnTo>
                    <a:lnTo>
                      <a:pt x="53" y="28"/>
                    </a:lnTo>
                    <a:lnTo>
                      <a:pt x="47" y="24"/>
                    </a:lnTo>
                    <a:lnTo>
                      <a:pt x="40" y="20"/>
                    </a:lnTo>
                    <a:lnTo>
                      <a:pt x="34" y="16"/>
                    </a:lnTo>
                    <a:lnTo>
                      <a:pt x="27" y="11"/>
                    </a:lnTo>
                    <a:lnTo>
                      <a:pt x="20" y="5"/>
                    </a:lnTo>
                    <a:lnTo>
                      <a:pt x="11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Freeform 75"/>
              <p:cNvSpPr>
                <a:spLocks/>
              </p:cNvSpPr>
              <p:nvPr/>
            </p:nvSpPr>
            <p:spPr bwMode="auto">
              <a:xfrm>
                <a:off x="3511" y="2768"/>
                <a:ext cx="69" cy="2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9"/>
                  </a:cxn>
                  <a:cxn ang="0">
                    <a:pos x="16" y="16"/>
                  </a:cxn>
                  <a:cxn ang="0">
                    <a:pos x="31" y="23"/>
                  </a:cxn>
                  <a:cxn ang="0">
                    <a:pos x="47" y="31"/>
                  </a:cxn>
                  <a:cxn ang="0">
                    <a:pos x="64" y="38"/>
                  </a:cxn>
                  <a:cxn ang="0">
                    <a:pos x="81" y="44"/>
                  </a:cxn>
                  <a:cxn ang="0">
                    <a:pos x="99" y="49"/>
                  </a:cxn>
                  <a:cxn ang="0">
                    <a:pos x="117" y="54"/>
                  </a:cxn>
                  <a:cxn ang="0">
                    <a:pos x="136" y="57"/>
                  </a:cxn>
                  <a:cxn ang="0">
                    <a:pos x="139" y="48"/>
                  </a:cxn>
                  <a:cxn ang="0">
                    <a:pos x="119" y="45"/>
                  </a:cxn>
                  <a:cxn ang="0">
                    <a:pos x="101" y="40"/>
                  </a:cxn>
                  <a:cxn ang="0">
                    <a:pos x="86" y="34"/>
                  </a:cxn>
                  <a:cxn ang="0">
                    <a:pos x="69" y="29"/>
                  </a:cxn>
                  <a:cxn ang="0">
                    <a:pos x="52" y="22"/>
                  </a:cxn>
                  <a:cxn ang="0">
                    <a:pos x="36" y="14"/>
                  </a:cxn>
                  <a:cxn ang="0">
                    <a:pos x="21" y="7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9"/>
                  </a:cxn>
                </a:cxnLst>
                <a:rect l="0" t="0" r="r" b="b"/>
                <a:pathLst>
                  <a:path w="139" h="57">
                    <a:moveTo>
                      <a:pt x="0" y="9"/>
                    </a:moveTo>
                    <a:lnTo>
                      <a:pt x="0" y="9"/>
                    </a:lnTo>
                    <a:lnTo>
                      <a:pt x="16" y="16"/>
                    </a:lnTo>
                    <a:lnTo>
                      <a:pt x="31" y="23"/>
                    </a:lnTo>
                    <a:lnTo>
                      <a:pt x="47" y="31"/>
                    </a:lnTo>
                    <a:lnTo>
                      <a:pt x="64" y="38"/>
                    </a:lnTo>
                    <a:lnTo>
                      <a:pt x="81" y="44"/>
                    </a:lnTo>
                    <a:lnTo>
                      <a:pt x="99" y="49"/>
                    </a:lnTo>
                    <a:lnTo>
                      <a:pt x="117" y="54"/>
                    </a:lnTo>
                    <a:lnTo>
                      <a:pt x="136" y="57"/>
                    </a:lnTo>
                    <a:lnTo>
                      <a:pt x="139" y="48"/>
                    </a:lnTo>
                    <a:lnTo>
                      <a:pt x="119" y="45"/>
                    </a:lnTo>
                    <a:lnTo>
                      <a:pt x="101" y="40"/>
                    </a:lnTo>
                    <a:lnTo>
                      <a:pt x="86" y="34"/>
                    </a:lnTo>
                    <a:lnTo>
                      <a:pt x="69" y="29"/>
                    </a:lnTo>
                    <a:lnTo>
                      <a:pt x="52" y="22"/>
                    </a:lnTo>
                    <a:lnTo>
                      <a:pt x="36" y="14"/>
                    </a:lnTo>
                    <a:lnTo>
                      <a:pt x="21" y="7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Freeform 76"/>
              <p:cNvSpPr>
                <a:spLocks/>
              </p:cNvSpPr>
              <p:nvPr/>
            </p:nvSpPr>
            <p:spPr bwMode="auto">
              <a:xfrm>
                <a:off x="3368" y="2674"/>
                <a:ext cx="145" cy="9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9" y="22"/>
                  </a:cxn>
                  <a:cxn ang="0">
                    <a:pos x="20" y="38"/>
                  </a:cxn>
                  <a:cxn ang="0">
                    <a:pos x="33" y="54"/>
                  </a:cxn>
                  <a:cxn ang="0">
                    <a:pos x="47" y="69"/>
                  </a:cxn>
                  <a:cxn ang="0">
                    <a:pos x="64" y="82"/>
                  </a:cxn>
                  <a:cxn ang="0">
                    <a:pos x="81" y="96"/>
                  </a:cxn>
                  <a:cxn ang="0">
                    <a:pos x="99" y="107"/>
                  </a:cxn>
                  <a:cxn ang="0">
                    <a:pos x="119" y="119"/>
                  </a:cxn>
                  <a:cxn ang="0">
                    <a:pos x="139" y="129"/>
                  </a:cxn>
                  <a:cxn ang="0">
                    <a:pos x="160" y="139"/>
                  </a:cxn>
                  <a:cxn ang="0">
                    <a:pos x="180" y="149"/>
                  </a:cxn>
                  <a:cxn ang="0">
                    <a:pos x="201" y="159"/>
                  </a:cxn>
                  <a:cxn ang="0">
                    <a:pos x="223" y="168"/>
                  </a:cxn>
                  <a:cxn ang="0">
                    <a:pos x="244" y="177"/>
                  </a:cxn>
                  <a:cxn ang="0">
                    <a:pos x="264" y="187"/>
                  </a:cxn>
                  <a:cxn ang="0">
                    <a:pos x="285" y="197"/>
                  </a:cxn>
                  <a:cxn ang="0">
                    <a:pos x="290" y="188"/>
                  </a:cxn>
                  <a:cxn ang="0">
                    <a:pos x="270" y="177"/>
                  </a:cxn>
                  <a:cxn ang="0">
                    <a:pos x="249" y="168"/>
                  </a:cxn>
                  <a:cxn ang="0">
                    <a:pos x="228" y="159"/>
                  </a:cxn>
                  <a:cxn ang="0">
                    <a:pos x="206" y="150"/>
                  </a:cxn>
                  <a:cxn ang="0">
                    <a:pos x="185" y="139"/>
                  </a:cxn>
                  <a:cxn ang="0">
                    <a:pos x="165" y="130"/>
                  </a:cxn>
                  <a:cxn ang="0">
                    <a:pos x="144" y="120"/>
                  </a:cxn>
                  <a:cxn ang="0">
                    <a:pos x="125" y="109"/>
                  </a:cxn>
                  <a:cxn ang="0">
                    <a:pos x="106" y="98"/>
                  </a:cxn>
                  <a:cxn ang="0">
                    <a:pos x="88" y="86"/>
                  </a:cxn>
                  <a:cxn ang="0">
                    <a:pos x="71" y="75"/>
                  </a:cxn>
                  <a:cxn ang="0">
                    <a:pos x="55" y="62"/>
                  </a:cxn>
                  <a:cxn ang="0">
                    <a:pos x="43" y="47"/>
                  </a:cxn>
                  <a:cxn ang="0">
                    <a:pos x="30" y="33"/>
                  </a:cxn>
                  <a:cxn ang="0">
                    <a:pos x="20" y="17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0" y="5"/>
                  </a:cxn>
                </a:cxnLst>
                <a:rect l="0" t="0" r="r" b="b"/>
                <a:pathLst>
                  <a:path w="290" h="197">
                    <a:moveTo>
                      <a:pt x="0" y="5"/>
                    </a:moveTo>
                    <a:lnTo>
                      <a:pt x="0" y="5"/>
                    </a:lnTo>
                    <a:lnTo>
                      <a:pt x="9" y="22"/>
                    </a:lnTo>
                    <a:lnTo>
                      <a:pt x="20" y="38"/>
                    </a:lnTo>
                    <a:lnTo>
                      <a:pt x="33" y="54"/>
                    </a:lnTo>
                    <a:lnTo>
                      <a:pt x="47" y="69"/>
                    </a:lnTo>
                    <a:lnTo>
                      <a:pt x="64" y="82"/>
                    </a:lnTo>
                    <a:lnTo>
                      <a:pt x="81" y="96"/>
                    </a:lnTo>
                    <a:lnTo>
                      <a:pt x="99" y="107"/>
                    </a:lnTo>
                    <a:lnTo>
                      <a:pt x="119" y="119"/>
                    </a:lnTo>
                    <a:lnTo>
                      <a:pt x="139" y="129"/>
                    </a:lnTo>
                    <a:lnTo>
                      <a:pt x="160" y="139"/>
                    </a:lnTo>
                    <a:lnTo>
                      <a:pt x="180" y="149"/>
                    </a:lnTo>
                    <a:lnTo>
                      <a:pt x="201" y="159"/>
                    </a:lnTo>
                    <a:lnTo>
                      <a:pt x="223" y="168"/>
                    </a:lnTo>
                    <a:lnTo>
                      <a:pt x="244" y="177"/>
                    </a:lnTo>
                    <a:lnTo>
                      <a:pt x="264" y="187"/>
                    </a:lnTo>
                    <a:lnTo>
                      <a:pt x="285" y="197"/>
                    </a:lnTo>
                    <a:lnTo>
                      <a:pt x="290" y="188"/>
                    </a:lnTo>
                    <a:lnTo>
                      <a:pt x="270" y="177"/>
                    </a:lnTo>
                    <a:lnTo>
                      <a:pt x="249" y="168"/>
                    </a:lnTo>
                    <a:lnTo>
                      <a:pt x="228" y="159"/>
                    </a:lnTo>
                    <a:lnTo>
                      <a:pt x="206" y="150"/>
                    </a:lnTo>
                    <a:lnTo>
                      <a:pt x="185" y="139"/>
                    </a:lnTo>
                    <a:lnTo>
                      <a:pt x="165" y="130"/>
                    </a:lnTo>
                    <a:lnTo>
                      <a:pt x="144" y="120"/>
                    </a:lnTo>
                    <a:lnTo>
                      <a:pt x="125" y="109"/>
                    </a:lnTo>
                    <a:lnTo>
                      <a:pt x="106" y="98"/>
                    </a:lnTo>
                    <a:lnTo>
                      <a:pt x="88" y="86"/>
                    </a:lnTo>
                    <a:lnTo>
                      <a:pt x="71" y="75"/>
                    </a:lnTo>
                    <a:lnTo>
                      <a:pt x="55" y="62"/>
                    </a:lnTo>
                    <a:lnTo>
                      <a:pt x="43" y="47"/>
                    </a:lnTo>
                    <a:lnTo>
                      <a:pt x="30" y="33"/>
                    </a:lnTo>
                    <a:lnTo>
                      <a:pt x="20" y="17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Freeform 77"/>
              <p:cNvSpPr>
                <a:spLocks/>
              </p:cNvSpPr>
              <p:nvPr/>
            </p:nvSpPr>
            <p:spPr bwMode="auto">
              <a:xfrm>
                <a:off x="3333" y="2603"/>
                <a:ext cx="40" cy="7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3" y="7"/>
                  </a:cxn>
                  <a:cxn ang="0">
                    <a:pos x="9" y="28"/>
                  </a:cxn>
                  <a:cxn ang="0">
                    <a:pos x="18" y="46"/>
                  </a:cxn>
                  <a:cxn ang="0">
                    <a:pos x="26" y="64"/>
                  </a:cxn>
                  <a:cxn ang="0">
                    <a:pos x="35" y="80"/>
                  </a:cxn>
                  <a:cxn ang="0">
                    <a:pos x="44" y="97"/>
                  </a:cxn>
                  <a:cxn ang="0">
                    <a:pos x="53" y="113"/>
                  </a:cxn>
                  <a:cxn ang="0">
                    <a:pos x="62" y="130"/>
                  </a:cxn>
                  <a:cxn ang="0">
                    <a:pos x="70" y="148"/>
                  </a:cxn>
                  <a:cxn ang="0">
                    <a:pos x="81" y="143"/>
                  </a:cxn>
                  <a:cxn ang="0">
                    <a:pos x="73" y="126"/>
                  </a:cxn>
                  <a:cxn ang="0">
                    <a:pos x="64" y="108"/>
                  </a:cxn>
                  <a:cxn ang="0">
                    <a:pos x="55" y="92"/>
                  </a:cxn>
                  <a:cxn ang="0">
                    <a:pos x="46" y="75"/>
                  </a:cxn>
                  <a:cxn ang="0">
                    <a:pos x="36" y="59"/>
                  </a:cxn>
                  <a:cxn ang="0">
                    <a:pos x="29" y="42"/>
                  </a:cxn>
                  <a:cxn ang="0">
                    <a:pos x="20" y="23"/>
                  </a:cxn>
                  <a:cxn ang="0">
                    <a:pos x="13" y="5"/>
                  </a:cxn>
                  <a:cxn ang="0">
                    <a:pos x="8" y="12"/>
                  </a:cxn>
                  <a:cxn ang="0">
                    <a:pos x="8" y="0"/>
                  </a:cxn>
                  <a:cxn ang="0">
                    <a:pos x="0" y="1"/>
                  </a:cxn>
                  <a:cxn ang="0">
                    <a:pos x="3" y="7"/>
                  </a:cxn>
                  <a:cxn ang="0">
                    <a:pos x="8" y="0"/>
                  </a:cxn>
                </a:cxnLst>
                <a:rect l="0" t="0" r="r" b="b"/>
                <a:pathLst>
                  <a:path w="81" h="148">
                    <a:moveTo>
                      <a:pt x="8" y="0"/>
                    </a:moveTo>
                    <a:lnTo>
                      <a:pt x="3" y="7"/>
                    </a:lnTo>
                    <a:lnTo>
                      <a:pt x="9" y="28"/>
                    </a:lnTo>
                    <a:lnTo>
                      <a:pt x="18" y="46"/>
                    </a:lnTo>
                    <a:lnTo>
                      <a:pt x="26" y="64"/>
                    </a:lnTo>
                    <a:lnTo>
                      <a:pt x="35" y="80"/>
                    </a:lnTo>
                    <a:lnTo>
                      <a:pt x="44" y="97"/>
                    </a:lnTo>
                    <a:lnTo>
                      <a:pt x="53" y="113"/>
                    </a:lnTo>
                    <a:lnTo>
                      <a:pt x="62" y="130"/>
                    </a:lnTo>
                    <a:lnTo>
                      <a:pt x="70" y="148"/>
                    </a:lnTo>
                    <a:lnTo>
                      <a:pt x="81" y="143"/>
                    </a:lnTo>
                    <a:lnTo>
                      <a:pt x="73" y="126"/>
                    </a:lnTo>
                    <a:lnTo>
                      <a:pt x="64" y="108"/>
                    </a:lnTo>
                    <a:lnTo>
                      <a:pt x="55" y="92"/>
                    </a:lnTo>
                    <a:lnTo>
                      <a:pt x="46" y="75"/>
                    </a:lnTo>
                    <a:lnTo>
                      <a:pt x="36" y="59"/>
                    </a:lnTo>
                    <a:lnTo>
                      <a:pt x="29" y="42"/>
                    </a:lnTo>
                    <a:lnTo>
                      <a:pt x="20" y="23"/>
                    </a:lnTo>
                    <a:lnTo>
                      <a:pt x="13" y="5"/>
                    </a:lnTo>
                    <a:lnTo>
                      <a:pt x="8" y="12"/>
                    </a:lnTo>
                    <a:lnTo>
                      <a:pt x="8" y="0"/>
                    </a:lnTo>
                    <a:lnTo>
                      <a:pt x="0" y="1"/>
                    </a:lnTo>
                    <a:lnTo>
                      <a:pt x="3" y="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Freeform 78"/>
              <p:cNvSpPr>
                <a:spLocks/>
              </p:cNvSpPr>
              <p:nvPr/>
            </p:nvSpPr>
            <p:spPr bwMode="auto">
              <a:xfrm>
                <a:off x="3337" y="2600"/>
                <a:ext cx="27" cy="10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41" y="0"/>
                  </a:cxn>
                  <a:cxn ang="0">
                    <a:pos x="41" y="2"/>
                  </a:cxn>
                  <a:cxn ang="0">
                    <a:pos x="40" y="2"/>
                  </a:cxn>
                  <a:cxn ang="0">
                    <a:pos x="36" y="4"/>
                  </a:cxn>
                  <a:cxn ang="0">
                    <a:pos x="31" y="5"/>
                  </a:cxn>
                  <a:cxn ang="0">
                    <a:pos x="23" y="4"/>
                  </a:cxn>
                  <a:cxn ang="0">
                    <a:pos x="16" y="4"/>
                  </a:cxn>
                  <a:cxn ang="0">
                    <a:pos x="8" y="4"/>
                  </a:cxn>
                  <a:cxn ang="0">
                    <a:pos x="0" y="4"/>
                  </a:cxn>
                  <a:cxn ang="0">
                    <a:pos x="0" y="16"/>
                  </a:cxn>
                  <a:cxn ang="0">
                    <a:pos x="8" y="16"/>
                  </a:cxn>
                  <a:cxn ang="0">
                    <a:pos x="16" y="16"/>
                  </a:cxn>
                  <a:cxn ang="0">
                    <a:pos x="23" y="16"/>
                  </a:cxn>
                  <a:cxn ang="0">
                    <a:pos x="31" y="15"/>
                  </a:cxn>
                  <a:cxn ang="0">
                    <a:pos x="39" y="13"/>
                  </a:cxn>
                  <a:cxn ang="0">
                    <a:pos x="45" y="11"/>
                  </a:cxn>
                  <a:cxn ang="0">
                    <a:pos x="52" y="7"/>
                  </a:cxn>
                  <a:cxn ang="0">
                    <a:pos x="54" y="0"/>
                  </a:cxn>
                  <a:cxn ang="0">
                    <a:pos x="53" y="0"/>
                  </a:cxn>
                  <a:cxn ang="0">
                    <a:pos x="43" y="0"/>
                  </a:cxn>
                </a:cxnLst>
                <a:rect l="0" t="0" r="r" b="b"/>
                <a:pathLst>
                  <a:path w="54" h="16">
                    <a:moveTo>
                      <a:pt x="43" y="0"/>
                    </a:moveTo>
                    <a:lnTo>
                      <a:pt x="41" y="0"/>
                    </a:lnTo>
                    <a:lnTo>
                      <a:pt x="41" y="2"/>
                    </a:lnTo>
                    <a:lnTo>
                      <a:pt x="40" y="2"/>
                    </a:lnTo>
                    <a:lnTo>
                      <a:pt x="36" y="4"/>
                    </a:lnTo>
                    <a:lnTo>
                      <a:pt x="31" y="5"/>
                    </a:lnTo>
                    <a:lnTo>
                      <a:pt x="23" y="4"/>
                    </a:lnTo>
                    <a:lnTo>
                      <a:pt x="16" y="4"/>
                    </a:lnTo>
                    <a:lnTo>
                      <a:pt x="8" y="4"/>
                    </a:lnTo>
                    <a:lnTo>
                      <a:pt x="0" y="4"/>
                    </a:lnTo>
                    <a:lnTo>
                      <a:pt x="0" y="16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23" y="16"/>
                    </a:lnTo>
                    <a:lnTo>
                      <a:pt x="31" y="15"/>
                    </a:lnTo>
                    <a:lnTo>
                      <a:pt x="39" y="13"/>
                    </a:lnTo>
                    <a:lnTo>
                      <a:pt x="45" y="11"/>
                    </a:lnTo>
                    <a:lnTo>
                      <a:pt x="52" y="7"/>
                    </a:lnTo>
                    <a:lnTo>
                      <a:pt x="54" y="0"/>
                    </a:lnTo>
                    <a:lnTo>
                      <a:pt x="5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Freeform 79"/>
              <p:cNvSpPr>
                <a:spLocks/>
              </p:cNvSpPr>
              <p:nvPr/>
            </p:nvSpPr>
            <p:spPr bwMode="auto">
              <a:xfrm>
                <a:off x="3354" y="2535"/>
                <a:ext cx="15" cy="65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10" y="13"/>
                  </a:cxn>
                  <a:cxn ang="0">
                    <a:pos x="4" y="27"/>
                  </a:cxn>
                  <a:cxn ang="0">
                    <a:pos x="1" y="43"/>
                  </a:cxn>
                  <a:cxn ang="0">
                    <a:pos x="0" y="59"/>
                  </a:cxn>
                  <a:cxn ang="0">
                    <a:pos x="3" y="78"/>
                  </a:cxn>
                  <a:cxn ang="0">
                    <a:pos x="5" y="97"/>
                  </a:cxn>
                  <a:cxn ang="0">
                    <a:pos x="8" y="113"/>
                  </a:cxn>
                  <a:cxn ang="0">
                    <a:pos x="8" y="131"/>
                  </a:cxn>
                  <a:cxn ang="0">
                    <a:pos x="18" y="131"/>
                  </a:cxn>
                  <a:cxn ang="0">
                    <a:pos x="18" y="113"/>
                  </a:cxn>
                  <a:cxn ang="0">
                    <a:pos x="16" y="95"/>
                  </a:cxn>
                  <a:cxn ang="0">
                    <a:pos x="13" y="78"/>
                  </a:cxn>
                  <a:cxn ang="0">
                    <a:pos x="13" y="59"/>
                  </a:cxn>
                  <a:cxn ang="0">
                    <a:pos x="12" y="43"/>
                  </a:cxn>
                  <a:cxn ang="0">
                    <a:pos x="14" y="29"/>
                  </a:cxn>
                  <a:cxn ang="0">
                    <a:pos x="21" y="18"/>
                  </a:cxn>
                  <a:cxn ang="0">
                    <a:pos x="30" y="10"/>
                  </a:cxn>
                  <a:cxn ang="0">
                    <a:pos x="30" y="10"/>
                  </a:cxn>
                  <a:cxn ang="0">
                    <a:pos x="22" y="0"/>
                  </a:cxn>
                </a:cxnLst>
                <a:rect l="0" t="0" r="r" b="b"/>
                <a:pathLst>
                  <a:path w="30" h="131">
                    <a:moveTo>
                      <a:pt x="22" y="0"/>
                    </a:moveTo>
                    <a:lnTo>
                      <a:pt x="22" y="0"/>
                    </a:lnTo>
                    <a:lnTo>
                      <a:pt x="10" y="13"/>
                    </a:lnTo>
                    <a:lnTo>
                      <a:pt x="4" y="27"/>
                    </a:lnTo>
                    <a:lnTo>
                      <a:pt x="1" y="43"/>
                    </a:lnTo>
                    <a:lnTo>
                      <a:pt x="0" y="59"/>
                    </a:lnTo>
                    <a:lnTo>
                      <a:pt x="3" y="78"/>
                    </a:lnTo>
                    <a:lnTo>
                      <a:pt x="5" y="97"/>
                    </a:lnTo>
                    <a:lnTo>
                      <a:pt x="8" y="113"/>
                    </a:lnTo>
                    <a:lnTo>
                      <a:pt x="8" y="131"/>
                    </a:lnTo>
                    <a:lnTo>
                      <a:pt x="18" y="131"/>
                    </a:lnTo>
                    <a:lnTo>
                      <a:pt x="18" y="113"/>
                    </a:lnTo>
                    <a:lnTo>
                      <a:pt x="16" y="95"/>
                    </a:lnTo>
                    <a:lnTo>
                      <a:pt x="13" y="78"/>
                    </a:lnTo>
                    <a:lnTo>
                      <a:pt x="13" y="59"/>
                    </a:lnTo>
                    <a:lnTo>
                      <a:pt x="12" y="43"/>
                    </a:lnTo>
                    <a:lnTo>
                      <a:pt x="14" y="29"/>
                    </a:lnTo>
                    <a:lnTo>
                      <a:pt x="21" y="18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Freeform 80"/>
              <p:cNvSpPr>
                <a:spLocks/>
              </p:cNvSpPr>
              <p:nvPr/>
            </p:nvSpPr>
            <p:spPr bwMode="auto">
              <a:xfrm>
                <a:off x="3366" y="2495"/>
                <a:ext cx="80" cy="45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143" y="0"/>
                  </a:cxn>
                  <a:cxn ang="0">
                    <a:pos x="124" y="10"/>
                  </a:cxn>
                  <a:cxn ang="0">
                    <a:pos x="106" y="21"/>
                  </a:cxn>
                  <a:cxn ang="0">
                    <a:pos x="88" y="30"/>
                  </a:cxn>
                  <a:cxn ang="0">
                    <a:pos x="71" y="39"/>
                  </a:cxn>
                  <a:cxn ang="0">
                    <a:pos x="53" y="49"/>
                  </a:cxn>
                  <a:cxn ang="0">
                    <a:pos x="36" y="59"/>
                  </a:cxn>
                  <a:cxn ang="0">
                    <a:pos x="18" y="69"/>
                  </a:cxn>
                  <a:cxn ang="0">
                    <a:pos x="0" y="79"/>
                  </a:cxn>
                  <a:cxn ang="0">
                    <a:pos x="8" y="89"/>
                  </a:cxn>
                  <a:cxn ang="0">
                    <a:pos x="23" y="78"/>
                  </a:cxn>
                  <a:cxn ang="0">
                    <a:pos x="41" y="68"/>
                  </a:cxn>
                  <a:cxn ang="0">
                    <a:pos x="58" y="59"/>
                  </a:cxn>
                  <a:cxn ang="0">
                    <a:pos x="76" y="48"/>
                  </a:cxn>
                  <a:cxn ang="0">
                    <a:pos x="93" y="39"/>
                  </a:cxn>
                  <a:cxn ang="0">
                    <a:pos x="111" y="30"/>
                  </a:cxn>
                  <a:cxn ang="0">
                    <a:pos x="130" y="20"/>
                  </a:cxn>
                  <a:cxn ang="0">
                    <a:pos x="148" y="9"/>
                  </a:cxn>
                  <a:cxn ang="0">
                    <a:pos x="148" y="9"/>
                  </a:cxn>
                  <a:cxn ang="0">
                    <a:pos x="143" y="0"/>
                  </a:cxn>
                </a:cxnLst>
                <a:rect l="0" t="0" r="r" b="b"/>
                <a:pathLst>
                  <a:path w="148" h="89">
                    <a:moveTo>
                      <a:pt x="143" y="0"/>
                    </a:moveTo>
                    <a:lnTo>
                      <a:pt x="143" y="0"/>
                    </a:lnTo>
                    <a:lnTo>
                      <a:pt x="124" y="10"/>
                    </a:lnTo>
                    <a:lnTo>
                      <a:pt x="106" y="21"/>
                    </a:lnTo>
                    <a:lnTo>
                      <a:pt x="88" y="30"/>
                    </a:lnTo>
                    <a:lnTo>
                      <a:pt x="71" y="39"/>
                    </a:lnTo>
                    <a:lnTo>
                      <a:pt x="53" y="49"/>
                    </a:lnTo>
                    <a:lnTo>
                      <a:pt x="36" y="59"/>
                    </a:lnTo>
                    <a:lnTo>
                      <a:pt x="18" y="69"/>
                    </a:lnTo>
                    <a:lnTo>
                      <a:pt x="0" y="79"/>
                    </a:lnTo>
                    <a:lnTo>
                      <a:pt x="8" y="89"/>
                    </a:lnTo>
                    <a:lnTo>
                      <a:pt x="23" y="78"/>
                    </a:lnTo>
                    <a:lnTo>
                      <a:pt x="41" y="68"/>
                    </a:lnTo>
                    <a:lnTo>
                      <a:pt x="58" y="59"/>
                    </a:lnTo>
                    <a:lnTo>
                      <a:pt x="76" y="48"/>
                    </a:lnTo>
                    <a:lnTo>
                      <a:pt x="93" y="39"/>
                    </a:lnTo>
                    <a:lnTo>
                      <a:pt x="111" y="30"/>
                    </a:lnTo>
                    <a:lnTo>
                      <a:pt x="130" y="20"/>
                    </a:lnTo>
                    <a:lnTo>
                      <a:pt x="148" y="9"/>
                    </a:lnTo>
                    <a:lnTo>
                      <a:pt x="148" y="9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Freeform 81"/>
              <p:cNvSpPr>
                <a:spLocks/>
              </p:cNvSpPr>
              <p:nvPr/>
            </p:nvSpPr>
            <p:spPr bwMode="auto">
              <a:xfrm>
                <a:off x="3437" y="2451"/>
                <a:ext cx="39" cy="49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8" y="0"/>
                  </a:cxn>
                  <a:cxn ang="0">
                    <a:pos x="58" y="13"/>
                  </a:cxn>
                  <a:cxn ang="0">
                    <a:pos x="50" y="24"/>
                  </a:cxn>
                  <a:cxn ang="0">
                    <a:pos x="42" y="37"/>
                  </a:cxn>
                  <a:cxn ang="0">
                    <a:pos x="35" y="50"/>
                  </a:cxn>
                  <a:cxn ang="0">
                    <a:pos x="27" y="61"/>
                  </a:cxn>
                  <a:cxn ang="0">
                    <a:pos x="19" y="72"/>
                  </a:cxn>
                  <a:cxn ang="0">
                    <a:pos x="10" y="82"/>
                  </a:cxn>
                  <a:cxn ang="0">
                    <a:pos x="0" y="89"/>
                  </a:cxn>
                  <a:cxn ang="0">
                    <a:pos x="5" y="98"/>
                  </a:cxn>
                  <a:cxn ang="0">
                    <a:pos x="18" y="89"/>
                  </a:cxn>
                  <a:cxn ang="0">
                    <a:pos x="29" y="79"/>
                  </a:cxn>
                  <a:cxn ang="0">
                    <a:pos x="37" y="66"/>
                  </a:cxn>
                  <a:cxn ang="0">
                    <a:pos x="45" y="54"/>
                  </a:cxn>
                  <a:cxn ang="0">
                    <a:pos x="53" y="42"/>
                  </a:cxn>
                  <a:cxn ang="0">
                    <a:pos x="60" y="29"/>
                  </a:cxn>
                  <a:cxn ang="0">
                    <a:pos x="68" y="18"/>
                  </a:cxn>
                  <a:cxn ang="0">
                    <a:pos x="76" y="7"/>
                  </a:cxn>
                  <a:cxn ang="0">
                    <a:pos x="77" y="7"/>
                  </a:cxn>
                  <a:cxn ang="0">
                    <a:pos x="67" y="0"/>
                  </a:cxn>
                </a:cxnLst>
                <a:rect l="0" t="0" r="r" b="b"/>
                <a:pathLst>
                  <a:path w="77" h="98">
                    <a:moveTo>
                      <a:pt x="67" y="0"/>
                    </a:moveTo>
                    <a:lnTo>
                      <a:pt x="68" y="0"/>
                    </a:lnTo>
                    <a:lnTo>
                      <a:pt x="58" y="13"/>
                    </a:lnTo>
                    <a:lnTo>
                      <a:pt x="50" y="24"/>
                    </a:lnTo>
                    <a:lnTo>
                      <a:pt x="42" y="37"/>
                    </a:lnTo>
                    <a:lnTo>
                      <a:pt x="35" y="50"/>
                    </a:lnTo>
                    <a:lnTo>
                      <a:pt x="27" y="61"/>
                    </a:lnTo>
                    <a:lnTo>
                      <a:pt x="19" y="72"/>
                    </a:lnTo>
                    <a:lnTo>
                      <a:pt x="10" y="82"/>
                    </a:lnTo>
                    <a:lnTo>
                      <a:pt x="0" y="89"/>
                    </a:lnTo>
                    <a:lnTo>
                      <a:pt x="5" y="98"/>
                    </a:lnTo>
                    <a:lnTo>
                      <a:pt x="18" y="89"/>
                    </a:lnTo>
                    <a:lnTo>
                      <a:pt x="29" y="79"/>
                    </a:lnTo>
                    <a:lnTo>
                      <a:pt x="37" y="66"/>
                    </a:lnTo>
                    <a:lnTo>
                      <a:pt x="45" y="54"/>
                    </a:lnTo>
                    <a:lnTo>
                      <a:pt x="53" y="42"/>
                    </a:lnTo>
                    <a:lnTo>
                      <a:pt x="60" y="29"/>
                    </a:lnTo>
                    <a:lnTo>
                      <a:pt x="68" y="18"/>
                    </a:lnTo>
                    <a:lnTo>
                      <a:pt x="76" y="7"/>
                    </a:lnTo>
                    <a:lnTo>
                      <a:pt x="77" y="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Freeform 82"/>
              <p:cNvSpPr>
                <a:spLocks/>
              </p:cNvSpPr>
              <p:nvPr/>
            </p:nvSpPr>
            <p:spPr bwMode="auto">
              <a:xfrm>
                <a:off x="3470" y="2345"/>
                <a:ext cx="145" cy="110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267" y="0"/>
                  </a:cxn>
                  <a:cxn ang="0">
                    <a:pos x="254" y="16"/>
                  </a:cxn>
                  <a:cxn ang="0">
                    <a:pos x="242" y="31"/>
                  </a:cxn>
                  <a:cxn ang="0">
                    <a:pos x="227" y="46"/>
                  </a:cxn>
                  <a:cxn ang="0">
                    <a:pos x="211" y="60"/>
                  </a:cxn>
                  <a:cxn ang="0">
                    <a:pos x="194" y="73"/>
                  </a:cxn>
                  <a:cxn ang="0">
                    <a:pos x="176" y="84"/>
                  </a:cxn>
                  <a:cxn ang="0">
                    <a:pos x="158" y="96"/>
                  </a:cxn>
                  <a:cxn ang="0">
                    <a:pos x="140" y="107"/>
                  </a:cxn>
                  <a:cxn ang="0">
                    <a:pos x="122" y="119"/>
                  </a:cxn>
                  <a:cxn ang="0">
                    <a:pos x="104" y="130"/>
                  </a:cxn>
                  <a:cxn ang="0">
                    <a:pos x="84" y="142"/>
                  </a:cxn>
                  <a:cxn ang="0">
                    <a:pos x="67" y="156"/>
                  </a:cxn>
                  <a:cxn ang="0">
                    <a:pos x="49" y="168"/>
                  </a:cxn>
                  <a:cxn ang="0">
                    <a:pos x="32" y="182"/>
                  </a:cxn>
                  <a:cxn ang="0">
                    <a:pos x="17" y="196"/>
                  </a:cxn>
                  <a:cxn ang="0">
                    <a:pos x="0" y="212"/>
                  </a:cxn>
                  <a:cxn ang="0">
                    <a:pos x="10" y="219"/>
                  </a:cxn>
                  <a:cxn ang="0">
                    <a:pos x="25" y="203"/>
                  </a:cxn>
                  <a:cxn ang="0">
                    <a:pos x="40" y="189"/>
                  </a:cxn>
                  <a:cxn ang="0">
                    <a:pos x="57" y="175"/>
                  </a:cxn>
                  <a:cxn ang="0">
                    <a:pos x="75" y="163"/>
                  </a:cxn>
                  <a:cxn ang="0">
                    <a:pos x="92" y="151"/>
                  </a:cxn>
                  <a:cxn ang="0">
                    <a:pos x="111" y="140"/>
                  </a:cxn>
                  <a:cxn ang="0">
                    <a:pos x="129" y="128"/>
                  </a:cxn>
                  <a:cxn ang="0">
                    <a:pos x="148" y="117"/>
                  </a:cxn>
                  <a:cxn ang="0">
                    <a:pos x="166" y="105"/>
                  </a:cxn>
                  <a:cxn ang="0">
                    <a:pos x="184" y="94"/>
                  </a:cxn>
                  <a:cxn ang="0">
                    <a:pos x="202" y="80"/>
                  </a:cxn>
                  <a:cxn ang="0">
                    <a:pos x="219" y="67"/>
                  </a:cxn>
                  <a:cxn ang="0">
                    <a:pos x="234" y="53"/>
                  </a:cxn>
                  <a:cxn ang="0">
                    <a:pos x="250" y="38"/>
                  </a:cxn>
                  <a:cxn ang="0">
                    <a:pos x="264" y="23"/>
                  </a:cxn>
                  <a:cxn ang="0">
                    <a:pos x="277" y="5"/>
                  </a:cxn>
                  <a:cxn ang="0">
                    <a:pos x="277" y="5"/>
                  </a:cxn>
                  <a:cxn ang="0">
                    <a:pos x="267" y="0"/>
                  </a:cxn>
                </a:cxnLst>
                <a:rect l="0" t="0" r="r" b="b"/>
                <a:pathLst>
                  <a:path w="277" h="219">
                    <a:moveTo>
                      <a:pt x="267" y="0"/>
                    </a:moveTo>
                    <a:lnTo>
                      <a:pt x="267" y="0"/>
                    </a:lnTo>
                    <a:lnTo>
                      <a:pt x="254" y="16"/>
                    </a:lnTo>
                    <a:lnTo>
                      <a:pt x="242" y="31"/>
                    </a:lnTo>
                    <a:lnTo>
                      <a:pt x="227" y="46"/>
                    </a:lnTo>
                    <a:lnTo>
                      <a:pt x="211" y="60"/>
                    </a:lnTo>
                    <a:lnTo>
                      <a:pt x="194" y="73"/>
                    </a:lnTo>
                    <a:lnTo>
                      <a:pt x="176" y="84"/>
                    </a:lnTo>
                    <a:lnTo>
                      <a:pt x="158" y="96"/>
                    </a:lnTo>
                    <a:lnTo>
                      <a:pt x="140" y="107"/>
                    </a:lnTo>
                    <a:lnTo>
                      <a:pt x="122" y="119"/>
                    </a:lnTo>
                    <a:lnTo>
                      <a:pt x="104" y="130"/>
                    </a:lnTo>
                    <a:lnTo>
                      <a:pt x="84" y="142"/>
                    </a:lnTo>
                    <a:lnTo>
                      <a:pt x="67" y="156"/>
                    </a:lnTo>
                    <a:lnTo>
                      <a:pt x="49" y="168"/>
                    </a:lnTo>
                    <a:lnTo>
                      <a:pt x="32" y="182"/>
                    </a:lnTo>
                    <a:lnTo>
                      <a:pt x="17" y="196"/>
                    </a:lnTo>
                    <a:lnTo>
                      <a:pt x="0" y="212"/>
                    </a:lnTo>
                    <a:lnTo>
                      <a:pt x="10" y="219"/>
                    </a:lnTo>
                    <a:lnTo>
                      <a:pt x="25" y="203"/>
                    </a:lnTo>
                    <a:lnTo>
                      <a:pt x="40" y="189"/>
                    </a:lnTo>
                    <a:lnTo>
                      <a:pt x="57" y="175"/>
                    </a:lnTo>
                    <a:lnTo>
                      <a:pt x="75" y="163"/>
                    </a:lnTo>
                    <a:lnTo>
                      <a:pt x="92" y="151"/>
                    </a:lnTo>
                    <a:lnTo>
                      <a:pt x="111" y="140"/>
                    </a:lnTo>
                    <a:lnTo>
                      <a:pt x="129" y="128"/>
                    </a:lnTo>
                    <a:lnTo>
                      <a:pt x="148" y="117"/>
                    </a:lnTo>
                    <a:lnTo>
                      <a:pt x="166" y="105"/>
                    </a:lnTo>
                    <a:lnTo>
                      <a:pt x="184" y="94"/>
                    </a:lnTo>
                    <a:lnTo>
                      <a:pt x="202" y="80"/>
                    </a:lnTo>
                    <a:lnTo>
                      <a:pt x="219" y="67"/>
                    </a:lnTo>
                    <a:lnTo>
                      <a:pt x="234" y="53"/>
                    </a:lnTo>
                    <a:lnTo>
                      <a:pt x="250" y="38"/>
                    </a:lnTo>
                    <a:lnTo>
                      <a:pt x="264" y="23"/>
                    </a:lnTo>
                    <a:lnTo>
                      <a:pt x="277" y="5"/>
                    </a:lnTo>
                    <a:lnTo>
                      <a:pt x="277" y="5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Freeform 83"/>
              <p:cNvSpPr>
                <a:spLocks/>
              </p:cNvSpPr>
              <p:nvPr/>
            </p:nvSpPr>
            <p:spPr bwMode="auto">
              <a:xfrm>
                <a:off x="3604" y="2335"/>
                <a:ext cx="11" cy="1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10" y="4"/>
                  </a:cxn>
                  <a:cxn ang="0">
                    <a:pos x="8" y="8"/>
                  </a:cxn>
                  <a:cxn ang="0">
                    <a:pos x="5" y="12"/>
                  </a:cxn>
                  <a:cxn ang="0">
                    <a:pos x="0" y="19"/>
                  </a:cxn>
                  <a:cxn ang="0">
                    <a:pos x="10" y="24"/>
                  </a:cxn>
                  <a:cxn ang="0">
                    <a:pos x="15" y="17"/>
                  </a:cxn>
                  <a:cxn ang="0">
                    <a:pos x="18" y="12"/>
                  </a:cxn>
                  <a:cxn ang="0">
                    <a:pos x="21" y="9"/>
                  </a:cxn>
                  <a:cxn ang="0">
                    <a:pos x="22" y="7"/>
                  </a:cxn>
                  <a:cxn ang="0">
                    <a:pos x="22" y="7"/>
                  </a:cxn>
                  <a:cxn ang="0">
                    <a:pos x="14" y="0"/>
                  </a:cxn>
                </a:cxnLst>
                <a:rect l="0" t="0" r="r" b="b"/>
                <a:pathLst>
                  <a:path w="22" h="24">
                    <a:moveTo>
                      <a:pt x="14" y="0"/>
                    </a:moveTo>
                    <a:lnTo>
                      <a:pt x="14" y="0"/>
                    </a:lnTo>
                    <a:lnTo>
                      <a:pt x="10" y="4"/>
                    </a:lnTo>
                    <a:lnTo>
                      <a:pt x="8" y="8"/>
                    </a:lnTo>
                    <a:lnTo>
                      <a:pt x="5" y="12"/>
                    </a:lnTo>
                    <a:lnTo>
                      <a:pt x="0" y="19"/>
                    </a:lnTo>
                    <a:lnTo>
                      <a:pt x="10" y="24"/>
                    </a:lnTo>
                    <a:lnTo>
                      <a:pt x="15" y="17"/>
                    </a:lnTo>
                    <a:lnTo>
                      <a:pt x="18" y="12"/>
                    </a:lnTo>
                    <a:lnTo>
                      <a:pt x="21" y="9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Freeform 84"/>
              <p:cNvSpPr>
                <a:spLocks/>
              </p:cNvSpPr>
              <p:nvPr/>
            </p:nvSpPr>
            <p:spPr bwMode="auto">
              <a:xfrm>
                <a:off x="3611" y="2288"/>
                <a:ext cx="79" cy="51"/>
              </a:xfrm>
              <a:custGeom>
                <a:avLst/>
                <a:gdLst/>
                <a:ahLst/>
                <a:cxnLst>
                  <a:cxn ang="0">
                    <a:pos x="153" y="0"/>
                  </a:cxn>
                  <a:cxn ang="0">
                    <a:pos x="154" y="0"/>
                  </a:cxn>
                  <a:cxn ang="0">
                    <a:pos x="131" y="8"/>
                  </a:cxn>
                  <a:cxn ang="0">
                    <a:pos x="111" y="16"/>
                  </a:cxn>
                  <a:cxn ang="0">
                    <a:pos x="91" y="27"/>
                  </a:cxn>
                  <a:cxn ang="0">
                    <a:pos x="70" y="38"/>
                  </a:cxn>
                  <a:cxn ang="0">
                    <a:pos x="52" y="52"/>
                  </a:cxn>
                  <a:cxn ang="0">
                    <a:pos x="34" y="66"/>
                  </a:cxn>
                  <a:cxn ang="0">
                    <a:pos x="17" y="80"/>
                  </a:cxn>
                  <a:cxn ang="0">
                    <a:pos x="0" y="95"/>
                  </a:cxn>
                  <a:cxn ang="0">
                    <a:pos x="8" y="102"/>
                  </a:cxn>
                  <a:cxn ang="0">
                    <a:pos x="25" y="87"/>
                  </a:cxn>
                  <a:cxn ang="0">
                    <a:pos x="42" y="73"/>
                  </a:cxn>
                  <a:cxn ang="0">
                    <a:pos x="60" y="59"/>
                  </a:cxn>
                  <a:cxn ang="0">
                    <a:pos x="78" y="48"/>
                  </a:cxn>
                  <a:cxn ang="0">
                    <a:pos x="96" y="36"/>
                  </a:cxn>
                  <a:cxn ang="0">
                    <a:pos x="117" y="26"/>
                  </a:cxn>
                  <a:cxn ang="0">
                    <a:pos x="136" y="18"/>
                  </a:cxn>
                  <a:cxn ang="0">
                    <a:pos x="157" y="10"/>
                  </a:cxn>
                  <a:cxn ang="0">
                    <a:pos x="158" y="10"/>
                  </a:cxn>
                  <a:cxn ang="0">
                    <a:pos x="153" y="0"/>
                  </a:cxn>
                </a:cxnLst>
                <a:rect l="0" t="0" r="r" b="b"/>
                <a:pathLst>
                  <a:path w="158" h="102">
                    <a:moveTo>
                      <a:pt x="153" y="0"/>
                    </a:moveTo>
                    <a:lnTo>
                      <a:pt x="154" y="0"/>
                    </a:lnTo>
                    <a:lnTo>
                      <a:pt x="131" y="8"/>
                    </a:lnTo>
                    <a:lnTo>
                      <a:pt x="111" y="16"/>
                    </a:lnTo>
                    <a:lnTo>
                      <a:pt x="91" y="27"/>
                    </a:lnTo>
                    <a:lnTo>
                      <a:pt x="70" y="38"/>
                    </a:lnTo>
                    <a:lnTo>
                      <a:pt x="52" y="52"/>
                    </a:lnTo>
                    <a:lnTo>
                      <a:pt x="34" y="66"/>
                    </a:lnTo>
                    <a:lnTo>
                      <a:pt x="17" y="80"/>
                    </a:lnTo>
                    <a:lnTo>
                      <a:pt x="0" y="95"/>
                    </a:lnTo>
                    <a:lnTo>
                      <a:pt x="8" y="102"/>
                    </a:lnTo>
                    <a:lnTo>
                      <a:pt x="25" y="87"/>
                    </a:lnTo>
                    <a:lnTo>
                      <a:pt x="42" y="73"/>
                    </a:lnTo>
                    <a:lnTo>
                      <a:pt x="60" y="59"/>
                    </a:lnTo>
                    <a:lnTo>
                      <a:pt x="78" y="48"/>
                    </a:lnTo>
                    <a:lnTo>
                      <a:pt x="96" y="36"/>
                    </a:lnTo>
                    <a:lnTo>
                      <a:pt x="117" y="26"/>
                    </a:lnTo>
                    <a:lnTo>
                      <a:pt x="136" y="18"/>
                    </a:lnTo>
                    <a:lnTo>
                      <a:pt x="157" y="10"/>
                    </a:lnTo>
                    <a:lnTo>
                      <a:pt x="158" y="10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Freeform 85"/>
              <p:cNvSpPr>
                <a:spLocks/>
              </p:cNvSpPr>
              <p:nvPr/>
            </p:nvSpPr>
            <p:spPr bwMode="auto">
              <a:xfrm>
                <a:off x="3687" y="2281"/>
                <a:ext cx="197" cy="43"/>
              </a:xfrm>
              <a:custGeom>
                <a:avLst/>
                <a:gdLst/>
                <a:ahLst/>
                <a:cxnLst>
                  <a:cxn ang="0">
                    <a:pos x="394" y="76"/>
                  </a:cxn>
                  <a:cxn ang="0">
                    <a:pos x="394" y="76"/>
                  </a:cxn>
                  <a:cxn ang="0">
                    <a:pos x="369" y="70"/>
                  </a:cxn>
                  <a:cxn ang="0">
                    <a:pos x="346" y="63"/>
                  </a:cxn>
                  <a:cxn ang="0">
                    <a:pos x="323" y="55"/>
                  </a:cxn>
                  <a:cxn ang="0">
                    <a:pos x="299" y="47"/>
                  </a:cxn>
                  <a:cxn ang="0">
                    <a:pos x="275" y="38"/>
                  </a:cxn>
                  <a:cxn ang="0">
                    <a:pos x="250" y="30"/>
                  </a:cxn>
                  <a:cxn ang="0">
                    <a:pos x="225" y="24"/>
                  </a:cxn>
                  <a:cxn ang="0">
                    <a:pos x="201" y="17"/>
                  </a:cxn>
                  <a:cxn ang="0">
                    <a:pos x="177" y="11"/>
                  </a:cxn>
                  <a:cxn ang="0">
                    <a:pos x="153" y="6"/>
                  </a:cxn>
                  <a:cxn ang="0">
                    <a:pos x="128" y="3"/>
                  </a:cxn>
                  <a:cxn ang="0">
                    <a:pos x="102" y="0"/>
                  </a:cxn>
                  <a:cxn ang="0">
                    <a:pos x="78" y="0"/>
                  </a:cxn>
                  <a:cxn ang="0">
                    <a:pos x="52" y="3"/>
                  </a:cxn>
                  <a:cxn ang="0">
                    <a:pos x="26" y="7"/>
                  </a:cxn>
                  <a:cxn ang="0">
                    <a:pos x="0" y="14"/>
                  </a:cxn>
                  <a:cxn ang="0">
                    <a:pos x="5" y="24"/>
                  </a:cxn>
                  <a:cxn ang="0">
                    <a:pos x="28" y="17"/>
                  </a:cxn>
                  <a:cxn ang="0">
                    <a:pos x="54" y="12"/>
                  </a:cxn>
                  <a:cxn ang="0">
                    <a:pos x="78" y="10"/>
                  </a:cxn>
                  <a:cxn ang="0">
                    <a:pos x="102" y="10"/>
                  </a:cxn>
                  <a:cxn ang="0">
                    <a:pos x="126" y="12"/>
                  </a:cxn>
                  <a:cxn ang="0">
                    <a:pos x="150" y="15"/>
                  </a:cxn>
                  <a:cxn ang="0">
                    <a:pos x="175" y="20"/>
                  </a:cxn>
                  <a:cxn ang="0">
                    <a:pos x="198" y="26"/>
                  </a:cxn>
                  <a:cxn ang="0">
                    <a:pos x="223" y="33"/>
                  </a:cxn>
                  <a:cxn ang="0">
                    <a:pos x="247" y="40"/>
                  </a:cxn>
                  <a:cxn ang="0">
                    <a:pos x="269" y="48"/>
                  </a:cxn>
                  <a:cxn ang="0">
                    <a:pos x="294" y="56"/>
                  </a:cxn>
                  <a:cxn ang="0">
                    <a:pos x="317" y="64"/>
                  </a:cxn>
                  <a:cxn ang="0">
                    <a:pos x="343" y="72"/>
                  </a:cxn>
                  <a:cxn ang="0">
                    <a:pos x="367" y="79"/>
                  </a:cxn>
                  <a:cxn ang="0">
                    <a:pos x="391" y="86"/>
                  </a:cxn>
                  <a:cxn ang="0">
                    <a:pos x="391" y="86"/>
                  </a:cxn>
                  <a:cxn ang="0">
                    <a:pos x="394" y="76"/>
                  </a:cxn>
                </a:cxnLst>
                <a:rect l="0" t="0" r="r" b="b"/>
                <a:pathLst>
                  <a:path w="394" h="86">
                    <a:moveTo>
                      <a:pt x="394" y="76"/>
                    </a:moveTo>
                    <a:lnTo>
                      <a:pt x="394" y="76"/>
                    </a:lnTo>
                    <a:lnTo>
                      <a:pt x="369" y="70"/>
                    </a:lnTo>
                    <a:lnTo>
                      <a:pt x="346" y="63"/>
                    </a:lnTo>
                    <a:lnTo>
                      <a:pt x="323" y="55"/>
                    </a:lnTo>
                    <a:lnTo>
                      <a:pt x="299" y="47"/>
                    </a:lnTo>
                    <a:lnTo>
                      <a:pt x="275" y="38"/>
                    </a:lnTo>
                    <a:lnTo>
                      <a:pt x="250" y="30"/>
                    </a:lnTo>
                    <a:lnTo>
                      <a:pt x="225" y="24"/>
                    </a:lnTo>
                    <a:lnTo>
                      <a:pt x="201" y="17"/>
                    </a:lnTo>
                    <a:lnTo>
                      <a:pt x="177" y="11"/>
                    </a:lnTo>
                    <a:lnTo>
                      <a:pt x="153" y="6"/>
                    </a:lnTo>
                    <a:lnTo>
                      <a:pt x="128" y="3"/>
                    </a:lnTo>
                    <a:lnTo>
                      <a:pt x="102" y="0"/>
                    </a:lnTo>
                    <a:lnTo>
                      <a:pt x="78" y="0"/>
                    </a:lnTo>
                    <a:lnTo>
                      <a:pt x="52" y="3"/>
                    </a:lnTo>
                    <a:lnTo>
                      <a:pt x="26" y="7"/>
                    </a:lnTo>
                    <a:lnTo>
                      <a:pt x="0" y="14"/>
                    </a:lnTo>
                    <a:lnTo>
                      <a:pt x="5" y="24"/>
                    </a:lnTo>
                    <a:lnTo>
                      <a:pt x="28" y="17"/>
                    </a:lnTo>
                    <a:lnTo>
                      <a:pt x="54" y="12"/>
                    </a:lnTo>
                    <a:lnTo>
                      <a:pt x="78" y="10"/>
                    </a:lnTo>
                    <a:lnTo>
                      <a:pt x="102" y="10"/>
                    </a:lnTo>
                    <a:lnTo>
                      <a:pt x="126" y="12"/>
                    </a:lnTo>
                    <a:lnTo>
                      <a:pt x="150" y="15"/>
                    </a:lnTo>
                    <a:lnTo>
                      <a:pt x="175" y="20"/>
                    </a:lnTo>
                    <a:lnTo>
                      <a:pt x="198" y="26"/>
                    </a:lnTo>
                    <a:lnTo>
                      <a:pt x="223" y="33"/>
                    </a:lnTo>
                    <a:lnTo>
                      <a:pt x="247" y="40"/>
                    </a:lnTo>
                    <a:lnTo>
                      <a:pt x="269" y="48"/>
                    </a:lnTo>
                    <a:lnTo>
                      <a:pt x="294" y="56"/>
                    </a:lnTo>
                    <a:lnTo>
                      <a:pt x="317" y="64"/>
                    </a:lnTo>
                    <a:lnTo>
                      <a:pt x="343" y="72"/>
                    </a:lnTo>
                    <a:lnTo>
                      <a:pt x="367" y="79"/>
                    </a:lnTo>
                    <a:lnTo>
                      <a:pt x="391" y="86"/>
                    </a:lnTo>
                    <a:lnTo>
                      <a:pt x="391" y="86"/>
                    </a:lnTo>
                    <a:lnTo>
                      <a:pt x="394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Freeform 86"/>
              <p:cNvSpPr>
                <a:spLocks/>
              </p:cNvSpPr>
              <p:nvPr/>
            </p:nvSpPr>
            <p:spPr bwMode="auto">
              <a:xfrm>
                <a:off x="3883" y="2271"/>
                <a:ext cx="220" cy="65"/>
              </a:xfrm>
              <a:custGeom>
                <a:avLst/>
                <a:gdLst/>
                <a:ahLst/>
                <a:cxnLst>
                  <a:cxn ang="0">
                    <a:pos x="430" y="0"/>
                  </a:cxn>
                  <a:cxn ang="0">
                    <a:pos x="430" y="0"/>
                  </a:cxn>
                  <a:cxn ang="0">
                    <a:pos x="412" y="23"/>
                  </a:cxn>
                  <a:cxn ang="0">
                    <a:pos x="390" y="44"/>
                  </a:cxn>
                  <a:cxn ang="0">
                    <a:pos x="367" y="60"/>
                  </a:cxn>
                  <a:cxn ang="0">
                    <a:pos x="344" y="75"/>
                  </a:cxn>
                  <a:cxn ang="0">
                    <a:pos x="318" y="87"/>
                  </a:cxn>
                  <a:cxn ang="0">
                    <a:pos x="290" y="96"/>
                  </a:cxn>
                  <a:cxn ang="0">
                    <a:pos x="265" y="105"/>
                  </a:cxn>
                  <a:cxn ang="0">
                    <a:pos x="235" y="110"/>
                  </a:cxn>
                  <a:cxn ang="0">
                    <a:pos x="208" y="115"/>
                  </a:cxn>
                  <a:cxn ang="0">
                    <a:pos x="178" y="115"/>
                  </a:cxn>
                  <a:cxn ang="0">
                    <a:pos x="148" y="115"/>
                  </a:cxn>
                  <a:cxn ang="0">
                    <a:pos x="118" y="115"/>
                  </a:cxn>
                  <a:cxn ang="0">
                    <a:pos x="90" y="113"/>
                  </a:cxn>
                  <a:cxn ang="0">
                    <a:pos x="60" y="108"/>
                  </a:cxn>
                  <a:cxn ang="0">
                    <a:pos x="31" y="103"/>
                  </a:cxn>
                  <a:cxn ang="0">
                    <a:pos x="3" y="96"/>
                  </a:cxn>
                  <a:cxn ang="0">
                    <a:pos x="0" y="106"/>
                  </a:cxn>
                  <a:cxn ang="0">
                    <a:pos x="29" y="113"/>
                  </a:cxn>
                  <a:cxn ang="0">
                    <a:pos x="57" y="117"/>
                  </a:cxn>
                  <a:cxn ang="0">
                    <a:pos x="87" y="122"/>
                  </a:cxn>
                  <a:cxn ang="0">
                    <a:pos x="118" y="124"/>
                  </a:cxn>
                  <a:cxn ang="0">
                    <a:pos x="148" y="126"/>
                  </a:cxn>
                  <a:cxn ang="0">
                    <a:pos x="178" y="126"/>
                  </a:cxn>
                  <a:cxn ang="0">
                    <a:pos x="208" y="124"/>
                  </a:cxn>
                  <a:cxn ang="0">
                    <a:pos x="237" y="120"/>
                  </a:cxn>
                  <a:cxn ang="0">
                    <a:pos x="267" y="114"/>
                  </a:cxn>
                  <a:cxn ang="0">
                    <a:pos x="296" y="106"/>
                  </a:cxn>
                  <a:cxn ang="0">
                    <a:pos x="323" y="96"/>
                  </a:cxn>
                  <a:cxn ang="0">
                    <a:pos x="349" y="84"/>
                  </a:cxn>
                  <a:cxn ang="0">
                    <a:pos x="375" y="69"/>
                  </a:cxn>
                  <a:cxn ang="0">
                    <a:pos x="398" y="50"/>
                  </a:cxn>
                  <a:cxn ang="0">
                    <a:pos x="420" y="30"/>
                  </a:cxn>
                  <a:cxn ang="0">
                    <a:pos x="441" y="7"/>
                  </a:cxn>
                  <a:cxn ang="0">
                    <a:pos x="441" y="7"/>
                  </a:cxn>
                  <a:cxn ang="0">
                    <a:pos x="430" y="0"/>
                  </a:cxn>
                </a:cxnLst>
                <a:rect l="0" t="0" r="r" b="b"/>
                <a:pathLst>
                  <a:path w="441" h="126">
                    <a:moveTo>
                      <a:pt x="430" y="0"/>
                    </a:moveTo>
                    <a:lnTo>
                      <a:pt x="430" y="0"/>
                    </a:lnTo>
                    <a:lnTo>
                      <a:pt x="412" y="23"/>
                    </a:lnTo>
                    <a:lnTo>
                      <a:pt x="390" y="44"/>
                    </a:lnTo>
                    <a:lnTo>
                      <a:pt x="367" y="60"/>
                    </a:lnTo>
                    <a:lnTo>
                      <a:pt x="344" y="75"/>
                    </a:lnTo>
                    <a:lnTo>
                      <a:pt x="318" y="87"/>
                    </a:lnTo>
                    <a:lnTo>
                      <a:pt x="290" y="96"/>
                    </a:lnTo>
                    <a:lnTo>
                      <a:pt x="265" y="105"/>
                    </a:lnTo>
                    <a:lnTo>
                      <a:pt x="235" y="110"/>
                    </a:lnTo>
                    <a:lnTo>
                      <a:pt x="208" y="115"/>
                    </a:lnTo>
                    <a:lnTo>
                      <a:pt x="178" y="115"/>
                    </a:lnTo>
                    <a:lnTo>
                      <a:pt x="148" y="115"/>
                    </a:lnTo>
                    <a:lnTo>
                      <a:pt x="118" y="115"/>
                    </a:lnTo>
                    <a:lnTo>
                      <a:pt x="90" y="113"/>
                    </a:lnTo>
                    <a:lnTo>
                      <a:pt x="60" y="108"/>
                    </a:lnTo>
                    <a:lnTo>
                      <a:pt x="31" y="103"/>
                    </a:lnTo>
                    <a:lnTo>
                      <a:pt x="3" y="96"/>
                    </a:lnTo>
                    <a:lnTo>
                      <a:pt x="0" y="106"/>
                    </a:lnTo>
                    <a:lnTo>
                      <a:pt x="29" y="113"/>
                    </a:lnTo>
                    <a:lnTo>
                      <a:pt x="57" y="117"/>
                    </a:lnTo>
                    <a:lnTo>
                      <a:pt x="87" y="122"/>
                    </a:lnTo>
                    <a:lnTo>
                      <a:pt x="118" y="124"/>
                    </a:lnTo>
                    <a:lnTo>
                      <a:pt x="148" y="126"/>
                    </a:lnTo>
                    <a:lnTo>
                      <a:pt x="178" y="126"/>
                    </a:lnTo>
                    <a:lnTo>
                      <a:pt x="208" y="124"/>
                    </a:lnTo>
                    <a:lnTo>
                      <a:pt x="237" y="120"/>
                    </a:lnTo>
                    <a:lnTo>
                      <a:pt x="267" y="114"/>
                    </a:lnTo>
                    <a:lnTo>
                      <a:pt x="296" y="106"/>
                    </a:lnTo>
                    <a:lnTo>
                      <a:pt x="323" y="96"/>
                    </a:lnTo>
                    <a:lnTo>
                      <a:pt x="349" y="84"/>
                    </a:lnTo>
                    <a:lnTo>
                      <a:pt x="375" y="69"/>
                    </a:lnTo>
                    <a:lnTo>
                      <a:pt x="398" y="50"/>
                    </a:lnTo>
                    <a:lnTo>
                      <a:pt x="420" y="30"/>
                    </a:lnTo>
                    <a:lnTo>
                      <a:pt x="441" y="7"/>
                    </a:lnTo>
                    <a:lnTo>
                      <a:pt x="441" y="7"/>
                    </a:lnTo>
                    <a:lnTo>
                      <a:pt x="4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Freeform 87"/>
              <p:cNvSpPr>
                <a:spLocks/>
              </p:cNvSpPr>
              <p:nvPr/>
            </p:nvSpPr>
            <p:spPr bwMode="auto">
              <a:xfrm>
                <a:off x="4098" y="2225"/>
                <a:ext cx="42" cy="49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73" y="0"/>
                  </a:cxn>
                  <a:cxn ang="0">
                    <a:pos x="69" y="10"/>
                  </a:cxn>
                  <a:cxn ang="0">
                    <a:pos x="61" y="23"/>
                  </a:cxn>
                  <a:cxn ang="0">
                    <a:pos x="53" y="33"/>
                  </a:cxn>
                  <a:cxn ang="0">
                    <a:pos x="44" y="45"/>
                  </a:cxn>
                  <a:cxn ang="0">
                    <a:pos x="33" y="56"/>
                  </a:cxn>
                  <a:cxn ang="0">
                    <a:pos x="21" y="68"/>
                  </a:cxn>
                  <a:cxn ang="0">
                    <a:pos x="11" y="80"/>
                  </a:cxn>
                  <a:cxn ang="0">
                    <a:pos x="0" y="92"/>
                  </a:cxn>
                  <a:cxn ang="0">
                    <a:pos x="11" y="99"/>
                  </a:cxn>
                  <a:cxn ang="0">
                    <a:pos x="21" y="87"/>
                  </a:cxn>
                  <a:cxn ang="0">
                    <a:pos x="31" y="74"/>
                  </a:cxn>
                  <a:cxn ang="0">
                    <a:pos x="41" y="63"/>
                  </a:cxn>
                  <a:cxn ang="0">
                    <a:pos x="52" y="51"/>
                  </a:cxn>
                  <a:cxn ang="0">
                    <a:pos x="64" y="40"/>
                  </a:cxn>
                  <a:cxn ang="0">
                    <a:pos x="72" y="27"/>
                  </a:cxn>
                  <a:cxn ang="0">
                    <a:pos x="79" y="15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73" y="0"/>
                  </a:cxn>
                </a:cxnLst>
                <a:rect l="0" t="0" r="r" b="b"/>
                <a:pathLst>
                  <a:path w="83" h="99">
                    <a:moveTo>
                      <a:pt x="73" y="0"/>
                    </a:moveTo>
                    <a:lnTo>
                      <a:pt x="73" y="0"/>
                    </a:lnTo>
                    <a:lnTo>
                      <a:pt x="69" y="10"/>
                    </a:lnTo>
                    <a:lnTo>
                      <a:pt x="61" y="23"/>
                    </a:lnTo>
                    <a:lnTo>
                      <a:pt x="53" y="33"/>
                    </a:lnTo>
                    <a:lnTo>
                      <a:pt x="44" y="45"/>
                    </a:lnTo>
                    <a:lnTo>
                      <a:pt x="33" y="56"/>
                    </a:lnTo>
                    <a:lnTo>
                      <a:pt x="21" y="68"/>
                    </a:lnTo>
                    <a:lnTo>
                      <a:pt x="11" y="80"/>
                    </a:lnTo>
                    <a:lnTo>
                      <a:pt x="0" y="92"/>
                    </a:lnTo>
                    <a:lnTo>
                      <a:pt x="11" y="99"/>
                    </a:lnTo>
                    <a:lnTo>
                      <a:pt x="21" y="87"/>
                    </a:lnTo>
                    <a:lnTo>
                      <a:pt x="31" y="74"/>
                    </a:lnTo>
                    <a:lnTo>
                      <a:pt x="41" y="63"/>
                    </a:lnTo>
                    <a:lnTo>
                      <a:pt x="52" y="51"/>
                    </a:lnTo>
                    <a:lnTo>
                      <a:pt x="64" y="40"/>
                    </a:lnTo>
                    <a:lnTo>
                      <a:pt x="72" y="27"/>
                    </a:lnTo>
                    <a:lnTo>
                      <a:pt x="79" y="15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Freeform 88"/>
              <p:cNvSpPr>
                <a:spLocks/>
              </p:cNvSpPr>
              <p:nvPr/>
            </p:nvSpPr>
            <p:spPr bwMode="auto">
              <a:xfrm>
                <a:off x="4125" y="2097"/>
                <a:ext cx="25" cy="129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7"/>
                  </a:cxn>
                  <a:cxn ang="0">
                    <a:pos x="11" y="19"/>
                  </a:cxn>
                  <a:cxn ang="0">
                    <a:pos x="19" y="34"/>
                  </a:cxn>
                  <a:cxn ang="0">
                    <a:pos x="25" y="48"/>
                  </a:cxn>
                  <a:cxn ang="0">
                    <a:pos x="30" y="63"/>
                  </a:cxn>
                  <a:cxn ang="0">
                    <a:pos x="34" y="79"/>
                  </a:cxn>
                  <a:cxn ang="0">
                    <a:pos x="37" y="94"/>
                  </a:cxn>
                  <a:cxn ang="0">
                    <a:pos x="39" y="109"/>
                  </a:cxn>
                  <a:cxn ang="0">
                    <a:pos x="38" y="125"/>
                  </a:cxn>
                  <a:cxn ang="0">
                    <a:pos x="38" y="142"/>
                  </a:cxn>
                  <a:cxn ang="0">
                    <a:pos x="38" y="159"/>
                  </a:cxn>
                  <a:cxn ang="0">
                    <a:pos x="35" y="175"/>
                  </a:cxn>
                  <a:cxn ang="0">
                    <a:pos x="34" y="190"/>
                  </a:cxn>
                  <a:cxn ang="0">
                    <a:pos x="30" y="206"/>
                  </a:cxn>
                  <a:cxn ang="0">
                    <a:pos x="28" y="223"/>
                  </a:cxn>
                  <a:cxn ang="0">
                    <a:pos x="24" y="239"/>
                  </a:cxn>
                  <a:cxn ang="0">
                    <a:pos x="20" y="256"/>
                  </a:cxn>
                  <a:cxn ang="0">
                    <a:pos x="30" y="258"/>
                  </a:cxn>
                  <a:cxn ang="0">
                    <a:pos x="34" y="242"/>
                  </a:cxn>
                  <a:cxn ang="0">
                    <a:pos x="38" y="226"/>
                  </a:cxn>
                  <a:cxn ang="0">
                    <a:pos x="41" y="208"/>
                  </a:cxn>
                  <a:cxn ang="0">
                    <a:pos x="45" y="192"/>
                  </a:cxn>
                  <a:cxn ang="0">
                    <a:pos x="46" y="175"/>
                  </a:cxn>
                  <a:cxn ang="0">
                    <a:pos x="48" y="159"/>
                  </a:cxn>
                  <a:cxn ang="0">
                    <a:pos x="51" y="142"/>
                  </a:cxn>
                  <a:cxn ang="0">
                    <a:pos x="51" y="125"/>
                  </a:cxn>
                  <a:cxn ang="0">
                    <a:pos x="50" y="109"/>
                  </a:cxn>
                  <a:cxn ang="0">
                    <a:pos x="47" y="92"/>
                  </a:cxn>
                  <a:cxn ang="0">
                    <a:pos x="45" y="77"/>
                  </a:cxn>
                  <a:cxn ang="0">
                    <a:pos x="41" y="61"/>
                  </a:cxn>
                  <a:cxn ang="0">
                    <a:pos x="35" y="46"/>
                  </a:cxn>
                  <a:cxn ang="0">
                    <a:pos x="29" y="30"/>
                  </a:cxn>
                  <a:cxn ang="0">
                    <a:pos x="21" y="15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0" y="7"/>
                  </a:cxn>
                </a:cxnLst>
                <a:rect l="0" t="0" r="r" b="b"/>
                <a:pathLst>
                  <a:path w="51" h="258">
                    <a:moveTo>
                      <a:pt x="0" y="7"/>
                    </a:moveTo>
                    <a:lnTo>
                      <a:pt x="0" y="7"/>
                    </a:lnTo>
                    <a:lnTo>
                      <a:pt x="11" y="19"/>
                    </a:lnTo>
                    <a:lnTo>
                      <a:pt x="19" y="34"/>
                    </a:lnTo>
                    <a:lnTo>
                      <a:pt x="25" y="48"/>
                    </a:lnTo>
                    <a:lnTo>
                      <a:pt x="30" y="63"/>
                    </a:lnTo>
                    <a:lnTo>
                      <a:pt x="34" y="79"/>
                    </a:lnTo>
                    <a:lnTo>
                      <a:pt x="37" y="94"/>
                    </a:lnTo>
                    <a:lnTo>
                      <a:pt x="39" y="109"/>
                    </a:lnTo>
                    <a:lnTo>
                      <a:pt x="38" y="125"/>
                    </a:lnTo>
                    <a:lnTo>
                      <a:pt x="38" y="142"/>
                    </a:lnTo>
                    <a:lnTo>
                      <a:pt x="38" y="159"/>
                    </a:lnTo>
                    <a:lnTo>
                      <a:pt x="35" y="175"/>
                    </a:lnTo>
                    <a:lnTo>
                      <a:pt x="34" y="190"/>
                    </a:lnTo>
                    <a:lnTo>
                      <a:pt x="30" y="206"/>
                    </a:lnTo>
                    <a:lnTo>
                      <a:pt x="28" y="223"/>
                    </a:lnTo>
                    <a:lnTo>
                      <a:pt x="24" y="239"/>
                    </a:lnTo>
                    <a:lnTo>
                      <a:pt x="20" y="256"/>
                    </a:lnTo>
                    <a:lnTo>
                      <a:pt x="30" y="258"/>
                    </a:lnTo>
                    <a:lnTo>
                      <a:pt x="34" y="242"/>
                    </a:lnTo>
                    <a:lnTo>
                      <a:pt x="38" y="226"/>
                    </a:lnTo>
                    <a:lnTo>
                      <a:pt x="41" y="208"/>
                    </a:lnTo>
                    <a:lnTo>
                      <a:pt x="45" y="192"/>
                    </a:lnTo>
                    <a:lnTo>
                      <a:pt x="46" y="175"/>
                    </a:lnTo>
                    <a:lnTo>
                      <a:pt x="48" y="159"/>
                    </a:lnTo>
                    <a:lnTo>
                      <a:pt x="51" y="142"/>
                    </a:lnTo>
                    <a:lnTo>
                      <a:pt x="51" y="125"/>
                    </a:lnTo>
                    <a:lnTo>
                      <a:pt x="50" y="109"/>
                    </a:lnTo>
                    <a:lnTo>
                      <a:pt x="47" y="92"/>
                    </a:lnTo>
                    <a:lnTo>
                      <a:pt x="45" y="77"/>
                    </a:lnTo>
                    <a:lnTo>
                      <a:pt x="41" y="61"/>
                    </a:lnTo>
                    <a:lnTo>
                      <a:pt x="35" y="46"/>
                    </a:lnTo>
                    <a:lnTo>
                      <a:pt x="29" y="30"/>
                    </a:lnTo>
                    <a:lnTo>
                      <a:pt x="21" y="15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Freeform 89"/>
              <p:cNvSpPr>
                <a:spLocks/>
              </p:cNvSpPr>
              <p:nvPr/>
            </p:nvSpPr>
            <p:spPr bwMode="auto">
              <a:xfrm>
                <a:off x="4096" y="2076"/>
                <a:ext cx="39" cy="24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9"/>
                  </a:cxn>
                  <a:cxn ang="0">
                    <a:pos x="8" y="14"/>
                  </a:cxn>
                  <a:cxn ang="0">
                    <a:pos x="18" y="20"/>
                  </a:cxn>
                  <a:cxn ang="0">
                    <a:pos x="26" y="24"/>
                  </a:cxn>
                  <a:cxn ang="0">
                    <a:pos x="34" y="30"/>
                  </a:cxn>
                  <a:cxn ang="0">
                    <a:pos x="42" y="34"/>
                  </a:cxn>
                  <a:cxn ang="0">
                    <a:pos x="48" y="39"/>
                  </a:cxn>
                  <a:cxn ang="0">
                    <a:pos x="55" y="44"/>
                  </a:cxn>
                  <a:cxn ang="0">
                    <a:pos x="58" y="50"/>
                  </a:cxn>
                  <a:cxn ang="0">
                    <a:pos x="69" y="43"/>
                  </a:cxn>
                  <a:cxn ang="0">
                    <a:pos x="62" y="37"/>
                  </a:cxn>
                  <a:cxn ang="0">
                    <a:pos x="56" y="33"/>
                  </a:cxn>
                  <a:cxn ang="0">
                    <a:pos x="49" y="27"/>
                  </a:cxn>
                  <a:cxn ang="0">
                    <a:pos x="42" y="21"/>
                  </a:cxn>
                  <a:cxn ang="0">
                    <a:pos x="34" y="15"/>
                  </a:cxn>
                  <a:cxn ang="0">
                    <a:pos x="23" y="11"/>
                  </a:cxn>
                  <a:cxn ang="0">
                    <a:pos x="16" y="5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9"/>
                  </a:cxn>
                </a:cxnLst>
                <a:rect l="0" t="0" r="r" b="b"/>
                <a:pathLst>
                  <a:path w="69" h="50">
                    <a:moveTo>
                      <a:pt x="0" y="9"/>
                    </a:moveTo>
                    <a:lnTo>
                      <a:pt x="0" y="9"/>
                    </a:lnTo>
                    <a:lnTo>
                      <a:pt x="8" y="14"/>
                    </a:lnTo>
                    <a:lnTo>
                      <a:pt x="18" y="20"/>
                    </a:lnTo>
                    <a:lnTo>
                      <a:pt x="26" y="24"/>
                    </a:lnTo>
                    <a:lnTo>
                      <a:pt x="34" y="30"/>
                    </a:lnTo>
                    <a:lnTo>
                      <a:pt x="42" y="34"/>
                    </a:lnTo>
                    <a:lnTo>
                      <a:pt x="48" y="39"/>
                    </a:lnTo>
                    <a:lnTo>
                      <a:pt x="55" y="44"/>
                    </a:lnTo>
                    <a:lnTo>
                      <a:pt x="58" y="50"/>
                    </a:lnTo>
                    <a:lnTo>
                      <a:pt x="69" y="43"/>
                    </a:lnTo>
                    <a:lnTo>
                      <a:pt x="62" y="37"/>
                    </a:lnTo>
                    <a:lnTo>
                      <a:pt x="56" y="33"/>
                    </a:lnTo>
                    <a:lnTo>
                      <a:pt x="49" y="27"/>
                    </a:lnTo>
                    <a:lnTo>
                      <a:pt x="42" y="21"/>
                    </a:lnTo>
                    <a:lnTo>
                      <a:pt x="34" y="15"/>
                    </a:lnTo>
                    <a:lnTo>
                      <a:pt x="23" y="11"/>
                    </a:lnTo>
                    <a:lnTo>
                      <a:pt x="16" y="5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Freeform 90"/>
              <p:cNvSpPr>
                <a:spLocks/>
              </p:cNvSpPr>
              <p:nvPr/>
            </p:nvSpPr>
            <p:spPr bwMode="auto">
              <a:xfrm>
                <a:off x="3994" y="2061"/>
                <a:ext cx="105" cy="17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26" y="16"/>
                  </a:cxn>
                  <a:cxn ang="0">
                    <a:pos x="53" y="19"/>
                  </a:cxn>
                  <a:cxn ang="0">
                    <a:pos x="79" y="20"/>
                  </a:cxn>
                  <a:cxn ang="0">
                    <a:pos x="105" y="20"/>
                  </a:cxn>
                  <a:cxn ang="0">
                    <a:pos x="131" y="19"/>
                  </a:cxn>
                  <a:cxn ang="0">
                    <a:pos x="155" y="22"/>
                  </a:cxn>
                  <a:cxn ang="0">
                    <a:pos x="180" y="28"/>
                  </a:cxn>
                  <a:cxn ang="0">
                    <a:pos x="203" y="39"/>
                  </a:cxn>
                  <a:cxn ang="0">
                    <a:pos x="211" y="30"/>
                  </a:cxn>
                  <a:cxn ang="0">
                    <a:pos x="185" y="19"/>
                  </a:cxn>
                  <a:cxn ang="0">
                    <a:pos x="158" y="13"/>
                  </a:cxn>
                  <a:cxn ang="0">
                    <a:pos x="131" y="10"/>
                  </a:cxn>
                  <a:cxn ang="0">
                    <a:pos x="105" y="8"/>
                  </a:cxn>
                  <a:cxn ang="0">
                    <a:pos x="79" y="8"/>
                  </a:cxn>
                  <a:cxn ang="0">
                    <a:pos x="53" y="10"/>
                  </a:cxn>
                  <a:cxn ang="0">
                    <a:pos x="28" y="7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10"/>
                  </a:cxn>
                </a:cxnLst>
                <a:rect l="0" t="0" r="r" b="b"/>
                <a:pathLst>
                  <a:path w="211" h="39">
                    <a:moveTo>
                      <a:pt x="0" y="10"/>
                    </a:moveTo>
                    <a:lnTo>
                      <a:pt x="0" y="10"/>
                    </a:lnTo>
                    <a:lnTo>
                      <a:pt x="26" y="16"/>
                    </a:lnTo>
                    <a:lnTo>
                      <a:pt x="53" y="19"/>
                    </a:lnTo>
                    <a:lnTo>
                      <a:pt x="79" y="20"/>
                    </a:lnTo>
                    <a:lnTo>
                      <a:pt x="105" y="20"/>
                    </a:lnTo>
                    <a:lnTo>
                      <a:pt x="131" y="19"/>
                    </a:lnTo>
                    <a:lnTo>
                      <a:pt x="155" y="22"/>
                    </a:lnTo>
                    <a:lnTo>
                      <a:pt x="180" y="28"/>
                    </a:lnTo>
                    <a:lnTo>
                      <a:pt x="203" y="39"/>
                    </a:lnTo>
                    <a:lnTo>
                      <a:pt x="211" y="30"/>
                    </a:lnTo>
                    <a:lnTo>
                      <a:pt x="185" y="19"/>
                    </a:lnTo>
                    <a:lnTo>
                      <a:pt x="158" y="13"/>
                    </a:lnTo>
                    <a:lnTo>
                      <a:pt x="131" y="10"/>
                    </a:lnTo>
                    <a:lnTo>
                      <a:pt x="105" y="8"/>
                    </a:lnTo>
                    <a:lnTo>
                      <a:pt x="79" y="8"/>
                    </a:lnTo>
                    <a:lnTo>
                      <a:pt x="53" y="10"/>
                    </a:lnTo>
                    <a:lnTo>
                      <a:pt x="28" y="7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Freeform 91"/>
              <p:cNvSpPr>
                <a:spLocks/>
              </p:cNvSpPr>
              <p:nvPr/>
            </p:nvSpPr>
            <p:spPr bwMode="auto">
              <a:xfrm>
                <a:off x="3982" y="1967"/>
                <a:ext cx="85" cy="98"/>
              </a:xfrm>
              <a:custGeom>
                <a:avLst/>
                <a:gdLst/>
                <a:ahLst/>
                <a:cxnLst>
                  <a:cxn ang="0">
                    <a:pos x="168" y="0"/>
                  </a:cxn>
                  <a:cxn ang="0">
                    <a:pos x="168" y="0"/>
                  </a:cxn>
                  <a:cxn ang="0">
                    <a:pos x="153" y="3"/>
                  </a:cxn>
                  <a:cxn ang="0">
                    <a:pos x="135" y="9"/>
                  </a:cxn>
                  <a:cxn ang="0">
                    <a:pos x="118" y="18"/>
                  </a:cxn>
                  <a:cxn ang="0">
                    <a:pos x="101" y="31"/>
                  </a:cxn>
                  <a:cxn ang="0">
                    <a:pos x="85" y="43"/>
                  </a:cxn>
                  <a:cxn ang="0">
                    <a:pos x="68" y="57"/>
                  </a:cxn>
                  <a:cxn ang="0">
                    <a:pos x="52" y="72"/>
                  </a:cxn>
                  <a:cxn ang="0">
                    <a:pos x="38" y="88"/>
                  </a:cxn>
                  <a:cxn ang="0">
                    <a:pos x="25" y="106"/>
                  </a:cxn>
                  <a:cxn ang="0">
                    <a:pos x="15" y="120"/>
                  </a:cxn>
                  <a:cxn ang="0">
                    <a:pos x="7" y="138"/>
                  </a:cxn>
                  <a:cxn ang="0">
                    <a:pos x="3" y="152"/>
                  </a:cxn>
                  <a:cxn ang="0">
                    <a:pos x="0" y="165"/>
                  </a:cxn>
                  <a:cxn ang="0">
                    <a:pos x="4" y="179"/>
                  </a:cxn>
                  <a:cxn ang="0">
                    <a:pos x="12" y="188"/>
                  </a:cxn>
                  <a:cxn ang="0">
                    <a:pos x="24" y="197"/>
                  </a:cxn>
                  <a:cxn ang="0">
                    <a:pos x="29" y="187"/>
                  </a:cxn>
                  <a:cxn ang="0">
                    <a:pos x="20" y="182"/>
                  </a:cxn>
                  <a:cxn ang="0">
                    <a:pos x="15" y="175"/>
                  </a:cxn>
                  <a:cxn ang="0">
                    <a:pos x="13" y="165"/>
                  </a:cxn>
                  <a:cxn ang="0">
                    <a:pos x="13" y="154"/>
                  </a:cxn>
                  <a:cxn ang="0">
                    <a:pos x="17" y="140"/>
                  </a:cxn>
                  <a:cxn ang="0">
                    <a:pos x="25" y="125"/>
                  </a:cxn>
                  <a:cxn ang="0">
                    <a:pos x="35" y="110"/>
                  </a:cxn>
                  <a:cxn ang="0">
                    <a:pos x="48" y="95"/>
                  </a:cxn>
                  <a:cxn ang="0">
                    <a:pos x="60" y="79"/>
                  </a:cxn>
                  <a:cxn ang="0">
                    <a:pos x="76" y="64"/>
                  </a:cxn>
                  <a:cxn ang="0">
                    <a:pos x="92" y="50"/>
                  </a:cxn>
                  <a:cxn ang="0">
                    <a:pos x="109" y="38"/>
                  </a:cxn>
                  <a:cxn ang="0">
                    <a:pos x="126" y="27"/>
                  </a:cxn>
                  <a:cxn ang="0">
                    <a:pos x="140" y="18"/>
                  </a:cxn>
                  <a:cxn ang="0">
                    <a:pos x="156" y="12"/>
                  </a:cxn>
                  <a:cxn ang="0">
                    <a:pos x="170" y="9"/>
                  </a:cxn>
                  <a:cxn ang="0">
                    <a:pos x="170" y="9"/>
                  </a:cxn>
                  <a:cxn ang="0">
                    <a:pos x="168" y="0"/>
                  </a:cxn>
                </a:cxnLst>
                <a:rect l="0" t="0" r="r" b="b"/>
                <a:pathLst>
                  <a:path w="170" h="197">
                    <a:moveTo>
                      <a:pt x="168" y="0"/>
                    </a:moveTo>
                    <a:lnTo>
                      <a:pt x="168" y="0"/>
                    </a:lnTo>
                    <a:lnTo>
                      <a:pt x="153" y="3"/>
                    </a:lnTo>
                    <a:lnTo>
                      <a:pt x="135" y="9"/>
                    </a:lnTo>
                    <a:lnTo>
                      <a:pt x="118" y="18"/>
                    </a:lnTo>
                    <a:lnTo>
                      <a:pt x="101" y="31"/>
                    </a:lnTo>
                    <a:lnTo>
                      <a:pt x="85" y="43"/>
                    </a:lnTo>
                    <a:lnTo>
                      <a:pt x="68" y="57"/>
                    </a:lnTo>
                    <a:lnTo>
                      <a:pt x="52" y="72"/>
                    </a:lnTo>
                    <a:lnTo>
                      <a:pt x="38" y="88"/>
                    </a:lnTo>
                    <a:lnTo>
                      <a:pt x="25" y="106"/>
                    </a:lnTo>
                    <a:lnTo>
                      <a:pt x="15" y="120"/>
                    </a:lnTo>
                    <a:lnTo>
                      <a:pt x="7" y="138"/>
                    </a:lnTo>
                    <a:lnTo>
                      <a:pt x="3" y="152"/>
                    </a:lnTo>
                    <a:lnTo>
                      <a:pt x="0" y="165"/>
                    </a:lnTo>
                    <a:lnTo>
                      <a:pt x="4" y="179"/>
                    </a:lnTo>
                    <a:lnTo>
                      <a:pt x="12" y="188"/>
                    </a:lnTo>
                    <a:lnTo>
                      <a:pt x="24" y="197"/>
                    </a:lnTo>
                    <a:lnTo>
                      <a:pt x="29" y="187"/>
                    </a:lnTo>
                    <a:lnTo>
                      <a:pt x="20" y="182"/>
                    </a:lnTo>
                    <a:lnTo>
                      <a:pt x="15" y="175"/>
                    </a:lnTo>
                    <a:lnTo>
                      <a:pt x="13" y="165"/>
                    </a:lnTo>
                    <a:lnTo>
                      <a:pt x="13" y="154"/>
                    </a:lnTo>
                    <a:lnTo>
                      <a:pt x="17" y="140"/>
                    </a:lnTo>
                    <a:lnTo>
                      <a:pt x="25" y="125"/>
                    </a:lnTo>
                    <a:lnTo>
                      <a:pt x="35" y="110"/>
                    </a:lnTo>
                    <a:lnTo>
                      <a:pt x="48" y="95"/>
                    </a:lnTo>
                    <a:lnTo>
                      <a:pt x="60" y="79"/>
                    </a:lnTo>
                    <a:lnTo>
                      <a:pt x="76" y="64"/>
                    </a:lnTo>
                    <a:lnTo>
                      <a:pt x="92" y="50"/>
                    </a:lnTo>
                    <a:lnTo>
                      <a:pt x="109" y="38"/>
                    </a:lnTo>
                    <a:lnTo>
                      <a:pt x="126" y="27"/>
                    </a:lnTo>
                    <a:lnTo>
                      <a:pt x="140" y="18"/>
                    </a:lnTo>
                    <a:lnTo>
                      <a:pt x="156" y="12"/>
                    </a:lnTo>
                    <a:lnTo>
                      <a:pt x="170" y="9"/>
                    </a:lnTo>
                    <a:lnTo>
                      <a:pt x="170" y="9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Freeform 92"/>
              <p:cNvSpPr>
                <a:spLocks/>
              </p:cNvSpPr>
              <p:nvPr/>
            </p:nvSpPr>
            <p:spPr bwMode="auto">
              <a:xfrm>
                <a:off x="4066" y="1925"/>
                <a:ext cx="328" cy="44"/>
              </a:xfrm>
              <a:custGeom>
                <a:avLst/>
                <a:gdLst/>
                <a:ahLst/>
                <a:cxnLst>
                  <a:cxn ang="0">
                    <a:pos x="653" y="0"/>
                  </a:cxn>
                  <a:cxn ang="0">
                    <a:pos x="653" y="0"/>
                  </a:cxn>
                  <a:cxn ang="0">
                    <a:pos x="612" y="9"/>
                  </a:cxn>
                  <a:cxn ang="0">
                    <a:pos x="572" y="16"/>
                  </a:cxn>
                  <a:cxn ang="0">
                    <a:pos x="531" y="23"/>
                  </a:cxn>
                  <a:cxn ang="0">
                    <a:pos x="491" y="30"/>
                  </a:cxn>
                  <a:cxn ang="0">
                    <a:pos x="450" y="35"/>
                  </a:cxn>
                  <a:cxn ang="0">
                    <a:pos x="410" y="40"/>
                  </a:cxn>
                  <a:cxn ang="0">
                    <a:pos x="370" y="45"/>
                  </a:cxn>
                  <a:cxn ang="0">
                    <a:pos x="330" y="48"/>
                  </a:cxn>
                  <a:cxn ang="0">
                    <a:pos x="289" y="53"/>
                  </a:cxn>
                  <a:cxn ang="0">
                    <a:pos x="248" y="56"/>
                  </a:cxn>
                  <a:cxn ang="0">
                    <a:pos x="207" y="60"/>
                  </a:cxn>
                  <a:cxn ang="0">
                    <a:pos x="167" y="64"/>
                  </a:cxn>
                  <a:cxn ang="0">
                    <a:pos x="125" y="68"/>
                  </a:cxn>
                  <a:cxn ang="0">
                    <a:pos x="82" y="72"/>
                  </a:cxn>
                  <a:cxn ang="0">
                    <a:pos x="41" y="77"/>
                  </a:cxn>
                  <a:cxn ang="0">
                    <a:pos x="0" y="83"/>
                  </a:cxn>
                  <a:cxn ang="0">
                    <a:pos x="2" y="92"/>
                  </a:cxn>
                  <a:cxn ang="0">
                    <a:pos x="44" y="86"/>
                  </a:cxn>
                  <a:cxn ang="0">
                    <a:pos x="85" y="81"/>
                  </a:cxn>
                  <a:cxn ang="0">
                    <a:pos x="125" y="77"/>
                  </a:cxn>
                  <a:cxn ang="0">
                    <a:pos x="167" y="73"/>
                  </a:cxn>
                  <a:cxn ang="0">
                    <a:pos x="207" y="69"/>
                  </a:cxn>
                  <a:cxn ang="0">
                    <a:pos x="248" y="65"/>
                  </a:cxn>
                  <a:cxn ang="0">
                    <a:pos x="289" y="62"/>
                  </a:cxn>
                  <a:cxn ang="0">
                    <a:pos x="330" y="57"/>
                  </a:cxn>
                  <a:cxn ang="0">
                    <a:pos x="370" y="54"/>
                  </a:cxn>
                  <a:cxn ang="0">
                    <a:pos x="413" y="49"/>
                  </a:cxn>
                  <a:cxn ang="0">
                    <a:pos x="453" y="45"/>
                  </a:cxn>
                  <a:cxn ang="0">
                    <a:pos x="493" y="39"/>
                  </a:cxn>
                  <a:cxn ang="0">
                    <a:pos x="533" y="32"/>
                  </a:cxn>
                  <a:cxn ang="0">
                    <a:pos x="575" y="25"/>
                  </a:cxn>
                  <a:cxn ang="0">
                    <a:pos x="615" y="18"/>
                  </a:cxn>
                  <a:cxn ang="0">
                    <a:pos x="655" y="9"/>
                  </a:cxn>
                  <a:cxn ang="0">
                    <a:pos x="655" y="9"/>
                  </a:cxn>
                  <a:cxn ang="0">
                    <a:pos x="653" y="0"/>
                  </a:cxn>
                </a:cxnLst>
                <a:rect l="0" t="0" r="r" b="b"/>
                <a:pathLst>
                  <a:path w="655" h="92">
                    <a:moveTo>
                      <a:pt x="653" y="0"/>
                    </a:moveTo>
                    <a:lnTo>
                      <a:pt x="653" y="0"/>
                    </a:lnTo>
                    <a:lnTo>
                      <a:pt x="612" y="9"/>
                    </a:lnTo>
                    <a:lnTo>
                      <a:pt x="572" y="16"/>
                    </a:lnTo>
                    <a:lnTo>
                      <a:pt x="531" y="23"/>
                    </a:lnTo>
                    <a:lnTo>
                      <a:pt x="491" y="30"/>
                    </a:lnTo>
                    <a:lnTo>
                      <a:pt x="450" y="35"/>
                    </a:lnTo>
                    <a:lnTo>
                      <a:pt x="410" y="40"/>
                    </a:lnTo>
                    <a:lnTo>
                      <a:pt x="370" y="45"/>
                    </a:lnTo>
                    <a:lnTo>
                      <a:pt x="330" y="48"/>
                    </a:lnTo>
                    <a:lnTo>
                      <a:pt x="289" y="53"/>
                    </a:lnTo>
                    <a:lnTo>
                      <a:pt x="248" y="56"/>
                    </a:lnTo>
                    <a:lnTo>
                      <a:pt x="207" y="60"/>
                    </a:lnTo>
                    <a:lnTo>
                      <a:pt x="167" y="64"/>
                    </a:lnTo>
                    <a:lnTo>
                      <a:pt x="125" y="68"/>
                    </a:lnTo>
                    <a:lnTo>
                      <a:pt x="82" y="72"/>
                    </a:lnTo>
                    <a:lnTo>
                      <a:pt x="41" y="77"/>
                    </a:lnTo>
                    <a:lnTo>
                      <a:pt x="0" y="83"/>
                    </a:lnTo>
                    <a:lnTo>
                      <a:pt x="2" y="92"/>
                    </a:lnTo>
                    <a:lnTo>
                      <a:pt x="44" y="86"/>
                    </a:lnTo>
                    <a:lnTo>
                      <a:pt x="85" y="81"/>
                    </a:lnTo>
                    <a:lnTo>
                      <a:pt x="125" y="77"/>
                    </a:lnTo>
                    <a:lnTo>
                      <a:pt x="167" y="73"/>
                    </a:lnTo>
                    <a:lnTo>
                      <a:pt x="207" y="69"/>
                    </a:lnTo>
                    <a:lnTo>
                      <a:pt x="248" y="65"/>
                    </a:lnTo>
                    <a:lnTo>
                      <a:pt x="289" y="62"/>
                    </a:lnTo>
                    <a:lnTo>
                      <a:pt x="330" y="57"/>
                    </a:lnTo>
                    <a:lnTo>
                      <a:pt x="370" y="54"/>
                    </a:lnTo>
                    <a:lnTo>
                      <a:pt x="413" y="49"/>
                    </a:lnTo>
                    <a:lnTo>
                      <a:pt x="453" y="45"/>
                    </a:lnTo>
                    <a:lnTo>
                      <a:pt x="493" y="39"/>
                    </a:lnTo>
                    <a:lnTo>
                      <a:pt x="533" y="32"/>
                    </a:lnTo>
                    <a:lnTo>
                      <a:pt x="575" y="25"/>
                    </a:lnTo>
                    <a:lnTo>
                      <a:pt x="615" y="18"/>
                    </a:lnTo>
                    <a:lnTo>
                      <a:pt x="655" y="9"/>
                    </a:lnTo>
                    <a:lnTo>
                      <a:pt x="655" y="9"/>
                    </a:ln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Freeform 93"/>
              <p:cNvSpPr>
                <a:spLocks/>
              </p:cNvSpPr>
              <p:nvPr/>
            </p:nvSpPr>
            <p:spPr bwMode="auto">
              <a:xfrm>
                <a:off x="4392" y="1906"/>
                <a:ext cx="40" cy="2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72" y="0"/>
                  </a:cxn>
                  <a:cxn ang="0">
                    <a:pos x="64" y="5"/>
                  </a:cxn>
                  <a:cxn ang="0">
                    <a:pos x="53" y="11"/>
                  </a:cxn>
                  <a:cxn ang="0">
                    <a:pos x="44" y="18"/>
                  </a:cxn>
                  <a:cxn ang="0">
                    <a:pos x="32" y="24"/>
                  </a:cxn>
                  <a:cxn ang="0">
                    <a:pos x="22" y="28"/>
                  </a:cxn>
                  <a:cxn ang="0">
                    <a:pos x="13" y="33"/>
                  </a:cxn>
                  <a:cxn ang="0">
                    <a:pos x="5" y="36"/>
                  </a:cxn>
                  <a:cxn ang="0">
                    <a:pos x="0" y="38"/>
                  </a:cxn>
                  <a:cxn ang="0">
                    <a:pos x="2" y="47"/>
                  </a:cxn>
                  <a:cxn ang="0">
                    <a:pos x="10" y="46"/>
                  </a:cxn>
                  <a:cxn ang="0">
                    <a:pos x="18" y="42"/>
                  </a:cxn>
                  <a:cxn ang="0">
                    <a:pos x="27" y="38"/>
                  </a:cxn>
                  <a:cxn ang="0">
                    <a:pos x="37" y="33"/>
                  </a:cxn>
                  <a:cxn ang="0">
                    <a:pos x="49" y="27"/>
                  </a:cxn>
                  <a:cxn ang="0">
                    <a:pos x="60" y="20"/>
                  </a:cxn>
                  <a:cxn ang="0">
                    <a:pos x="70" y="15"/>
                  </a:cxn>
                  <a:cxn ang="0">
                    <a:pos x="80" y="9"/>
                  </a:cxn>
                  <a:cxn ang="0">
                    <a:pos x="80" y="9"/>
                  </a:cxn>
                  <a:cxn ang="0">
                    <a:pos x="72" y="0"/>
                  </a:cxn>
                </a:cxnLst>
                <a:rect l="0" t="0" r="r" b="b"/>
                <a:pathLst>
                  <a:path w="80" h="47">
                    <a:moveTo>
                      <a:pt x="72" y="0"/>
                    </a:moveTo>
                    <a:lnTo>
                      <a:pt x="72" y="0"/>
                    </a:lnTo>
                    <a:lnTo>
                      <a:pt x="64" y="5"/>
                    </a:lnTo>
                    <a:lnTo>
                      <a:pt x="53" y="11"/>
                    </a:lnTo>
                    <a:lnTo>
                      <a:pt x="44" y="18"/>
                    </a:lnTo>
                    <a:lnTo>
                      <a:pt x="32" y="24"/>
                    </a:lnTo>
                    <a:lnTo>
                      <a:pt x="22" y="28"/>
                    </a:lnTo>
                    <a:lnTo>
                      <a:pt x="13" y="33"/>
                    </a:lnTo>
                    <a:lnTo>
                      <a:pt x="5" y="36"/>
                    </a:lnTo>
                    <a:lnTo>
                      <a:pt x="0" y="38"/>
                    </a:lnTo>
                    <a:lnTo>
                      <a:pt x="2" y="47"/>
                    </a:lnTo>
                    <a:lnTo>
                      <a:pt x="10" y="46"/>
                    </a:lnTo>
                    <a:lnTo>
                      <a:pt x="18" y="42"/>
                    </a:lnTo>
                    <a:lnTo>
                      <a:pt x="27" y="38"/>
                    </a:lnTo>
                    <a:lnTo>
                      <a:pt x="37" y="33"/>
                    </a:lnTo>
                    <a:lnTo>
                      <a:pt x="49" y="27"/>
                    </a:lnTo>
                    <a:lnTo>
                      <a:pt x="60" y="20"/>
                    </a:lnTo>
                    <a:lnTo>
                      <a:pt x="70" y="15"/>
                    </a:lnTo>
                    <a:lnTo>
                      <a:pt x="80" y="9"/>
                    </a:lnTo>
                    <a:lnTo>
                      <a:pt x="80" y="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Freeform 94"/>
              <p:cNvSpPr>
                <a:spLocks/>
              </p:cNvSpPr>
              <p:nvPr/>
            </p:nvSpPr>
            <p:spPr bwMode="auto">
              <a:xfrm>
                <a:off x="4429" y="1812"/>
                <a:ext cx="167" cy="99"/>
              </a:xfrm>
              <a:custGeom>
                <a:avLst/>
                <a:gdLst/>
                <a:ahLst/>
                <a:cxnLst>
                  <a:cxn ang="0">
                    <a:pos x="328" y="0"/>
                  </a:cxn>
                  <a:cxn ang="0">
                    <a:pos x="328" y="0"/>
                  </a:cxn>
                  <a:cxn ang="0">
                    <a:pos x="312" y="16"/>
                  </a:cxn>
                  <a:cxn ang="0">
                    <a:pos x="294" y="30"/>
                  </a:cxn>
                  <a:cxn ang="0">
                    <a:pos x="276" y="42"/>
                  </a:cxn>
                  <a:cxn ang="0">
                    <a:pos x="257" y="55"/>
                  </a:cxn>
                  <a:cxn ang="0">
                    <a:pos x="239" y="67"/>
                  </a:cxn>
                  <a:cxn ang="0">
                    <a:pos x="218" y="77"/>
                  </a:cxn>
                  <a:cxn ang="0">
                    <a:pos x="196" y="89"/>
                  </a:cxn>
                  <a:cxn ang="0">
                    <a:pos x="174" y="98"/>
                  </a:cxn>
                  <a:cxn ang="0">
                    <a:pos x="152" y="108"/>
                  </a:cxn>
                  <a:cxn ang="0">
                    <a:pos x="130" y="118"/>
                  </a:cxn>
                  <a:cxn ang="0">
                    <a:pos x="108" y="129"/>
                  </a:cxn>
                  <a:cxn ang="0">
                    <a:pos x="86" y="139"/>
                  </a:cxn>
                  <a:cxn ang="0">
                    <a:pos x="64" y="151"/>
                  </a:cxn>
                  <a:cxn ang="0">
                    <a:pos x="43" y="162"/>
                  </a:cxn>
                  <a:cxn ang="0">
                    <a:pos x="20" y="174"/>
                  </a:cxn>
                  <a:cxn ang="0">
                    <a:pos x="0" y="188"/>
                  </a:cxn>
                  <a:cxn ang="0">
                    <a:pos x="8" y="197"/>
                  </a:cxn>
                  <a:cxn ang="0">
                    <a:pos x="27" y="183"/>
                  </a:cxn>
                  <a:cxn ang="0">
                    <a:pos x="48" y="171"/>
                  </a:cxn>
                  <a:cxn ang="0">
                    <a:pos x="69" y="160"/>
                  </a:cxn>
                  <a:cxn ang="0">
                    <a:pos x="91" y="148"/>
                  </a:cxn>
                  <a:cxn ang="0">
                    <a:pos x="113" y="138"/>
                  </a:cxn>
                  <a:cxn ang="0">
                    <a:pos x="135" y="128"/>
                  </a:cxn>
                  <a:cxn ang="0">
                    <a:pos x="157" y="117"/>
                  </a:cxn>
                  <a:cxn ang="0">
                    <a:pos x="179" y="107"/>
                  </a:cxn>
                  <a:cxn ang="0">
                    <a:pos x="201" y="98"/>
                  </a:cxn>
                  <a:cxn ang="0">
                    <a:pos x="223" y="86"/>
                  </a:cxn>
                  <a:cxn ang="0">
                    <a:pos x="244" y="76"/>
                  </a:cxn>
                  <a:cxn ang="0">
                    <a:pos x="264" y="64"/>
                  </a:cxn>
                  <a:cxn ang="0">
                    <a:pos x="284" y="52"/>
                  </a:cxn>
                  <a:cxn ang="0">
                    <a:pos x="302" y="37"/>
                  </a:cxn>
                  <a:cxn ang="0">
                    <a:pos x="320" y="23"/>
                  </a:cxn>
                  <a:cxn ang="0">
                    <a:pos x="336" y="7"/>
                  </a:cxn>
                  <a:cxn ang="0">
                    <a:pos x="336" y="7"/>
                  </a:cxn>
                  <a:cxn ang="0">
                    <a:pos x="328" y="0"/>
                  </a:cxn>
                </a:cxnLst>
                <a:rect l="0" t="0" r="r" b="b"/>
                <a:pathLst>
                  <a:path w="336" h="197">
                    <a:moveTo>
                      <a:pt x="328" y="0"/>
                    </a:moveTo>
                    <a:lnTo>
                      <a:pt x="328" y="0"/>
                    </a:lnTo>
                    <a:lnTo>
                      <a:pt x="312" y="16"/>
                    </a:lnTo>
                    <a:lnTo>
                      <a:pt x="294" y="30"/>
                    </a:lnTo>
                    <a:lnTo>
                      <a:pt x="276" y="42"/>
                    </a:lnTo>
                    <a:lnTo>
                      <a:pt x="257" y="55"/>
                    </a:lnTo>
                    <a:lnTo>
                      <a:pt x="239" y="67"/>
                    </a:lnTo>
                    <a:lnTo>
                      <a:pt x="218" y="77"/>
                    </a:lnTo>
                    <a:lnTo>
                      <a:pt x="196" y="89"/>
                    </a:lnTo>
                    <a:lnTo>
                      <a:pt x="174" y="98"/>
                    </a:lnTo>
                    <a:lnTo>
                      <a:pt x="152" y="108"/>
                    </a:lnTo>
                    <a:lnTo>
                      <a:pt x="130" y="118"/>
                    </a:lnTo>
                    <a:lnTo>
                      <a:pt x="108" y="129"/>
                    </a:lnTo>
                    <a:lnTo>
                      <a:pt x="86" y="139"/>
                    </a:lnTo>
                    <a:lnTo>
                      <a:pt x="64" y="151"/>
                    </a:lnTo>
                    <a:lnTo>
                      <a:pt x="43" y="162"/>
                    </a:lnTo>
                    <a:lnTo>
                      <a:pt x="20" y="174"/>
                    </a:lnTo>
                    <a:lnTo>
                      <a:pt x="0" y="188"/>
                    </a:lnTo>
                    <a:lnTo>
                      <a:pt x="8" y="197"/>
                    </a:lnTo>
                    <a:lnTo>
                      <a:pt x="27" y="183"/>
                    </a:lnTo>
                    <a:lnTo>
                      <a:pt x="48" y="171"/>
                    </a:lnTo>
                    <a:lnTo>
                      <a:pt x="69" y="160"/>
                    </a:lnTo>
                    <a:lnTo>
                      <a:pt x="91" y="148"/>
                    </a:lnTo>
                    <a:lnTo>
                      <a:pt x="113" y="138"/>
                    </a:lnTo>
                    <a:lnTo>
                      <a:pt x="135" y="128"/>
                    </a:lnTo>
                    <a:lnTo>
                      <a:pt x="157" y="117"/>
                    </a:lnTo>
                    <a:lnTo>
                      <a:pt x="179" y="107"/>
                    </a:lnTo>
                    <a:lnTo>
                      <a:pt x="201" y="98"/>
                    </a:lnTo>
                    <a:lnTo>
                      <a:pt x="223" y="86"/>
                    </a:lnTo>
                    <a:lnTo>
                      <a:pt x="244" y="76"/>
                    </a:lnTo>
                    <a:lnTo>
                      <a:pt x="264" y="64"/>
                    </a:lnTo>
                    <a:lnTo>
                      <a:pt x="284" y="52"/>
                    </a:lnTo>
                    <a:lnTo>
                      <a:pt x="302" y="37"/>
                    </a:lnTo>
                    <a:lnTo>
                      <a:pt x="320" y="23"/>
                    </a:lnTo>
                    <a:lnTo>
                      <a:pt x="336" y="7"/>
                    </a:lnTo>
                    <a:lnTo>
                      <a:pt x="336" y="7"/>
                    </a:lnTo>
                    <a:lnTo>
                      <a:pt x="3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Freeform 95"/>
              <p:cNvSpPr>
                <a:spLocks/>
              </p:cNvSpPr>
              <p:nvPr/>
            </p:nvSpPr>
            <p:spPr bwMode="auto">
              <a:xfrm>
                <a:off x="4591" y="1755"/>
                <a:ext cx="42" cy="61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0"/>
                  </a:cxn>
                  <a:cxn ang="0">
                    <a:pos x="70" y="16"/>
                  </a:cxn>
                  <a:cxn ang="0">
                    <a:pos x="61" y="32"/>
                  </a:cxn>
                  <a:cxn ang="0">
                    <a:pos x="50" y="48"/>
                  </a:cxn>
                  <a:cxn ang="0">
                    <a:pos x="40" y="63"/>
                  </a:cxn>
                  <a:cxn ang="0">
                    <a:pos x="30" y="77"/>
                  </a:cxn>
                  <a:cxn ang="0">
                    <a:pos x="19" y="90"/>
                  </a:cxn>
                  <a:cxn ang="0">
                    <a:pos x="9" y="102"/>
                  </a:cxn>
                  <a:cxn ang="0">
                    <a:pos x="0" y="114"/>
                  </a:cxn>
                  <a:cxn ang="0">
                    <a:pos x="8" y="121"/>
                  </a:cxn>
                  <a:cxn ang="0">
                    <a:pos x="19" y="109"/>
                  </a:cxn>
                  <a:cxn ang="0">
                    <a:pos x="30" y="97"/>
                  </a:cxn>
                  <a:cxn ang="0">
                    <a:pos x="40" y="82"/>
                  </a:cxn>
                  <a:cxn ang="0">
                    <a:pos x="50" y="68"/>
                  </a:cxn>
                  <a:cxn ang="0">
                    <a:pos x="61" y="53"/>
                  </a:cxn>
                  <a:cxn ang="0">
                    <a:pos x="71" y="37"/>
                  </a:cxn>
                  <a:cxn ang="0">
                    <a:pos x="80" y="21"/>
                  </a:cxn>
                  <a:cxn ang="0">
                    <a:pos x="89" y="4"/>
                  </a:cxn>
                  <a:cxn ang="0">
                    <a:pos x="89" y="4"/>
                  </a:cxn>
                  <a:cxn ang="0">
                    <a:pos x="79" y="0"/>
                  </a:cxn>
                </a:cxnLst>
                <a:rect l="0" t="0" r="r" b="b"/>
                <a:pathLst>
                  <a:path w="89" h="121">
                    <a:moveTo>
                      <a:pt x="79" y="0"/>
                    </a:moveTo>
                    <a:lnTo>
                      <a:pt x="79" y="0"/>
                    </a:lnTo>
                    <a:lnTo>
                      <a:pt x="70" y="16"/>
                    </a:lnTo>
                    <a:lnTo>
                      <a:pt x="61" y="32"/>
                    </a:lnTo>
                    <a:lnTo>
                      <a:pt x="50" y="48"/>
                    </a:lnTo>
                    <a:lnTo>
                      <a:pt x="40" y="63"/>
                    </a:lnTo>
                    <a:lnTo>
                      <a:pt x="30" y="77"/>
                    </a:lnTo>
                    <a:lnTo>
                      <a:pt x="19" y="90"/>
                    </a:lnTo>
                    <a:lnTo>
                      <a:pt x="9" y="102"/>
                    </a:lnTo>
                    <a:lnTo>
                      <a:pt x="0" y="114"/>
                    </a:lnTo>
                    <a:lnTo>
                      <a:pt x="8" y="121"/>
                    </a:lnTo>
                    <a:lnTo>
                      <a:pt x="19" y="109"/>
                    </a:lnTo>
                    <a:lnTo>
                      <a:pt x="30" y="97"/>
                    </a:lnTo>
                    <a:lnTo>
                      <a:pt x="40" y="82"/>
                    </a:lnTo>
                    <a:lnTo>
                      <a:pt x="50" y="68"/>
                    </a:lnTo>
                    <a:lnTo>
                      <a:pt x="61" y="53"/>
                    </a:lnTo>
                    <a:lnTo>
                      <a:pt x="71" y="37"/>
                    </a:lnTo>
                    <a:lnTo>
                      <a:pt x="80" y="21"/>
                    </a:lnTo>
                    <a:lnTo>
                      <a:pt x="89" y="4"/>
                    </a:lnTo>
                    <a:lnTo>
                      <a:pt x="89" y="4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Freeform 96"/>
              <p:cNvSpPr>
                <a:spLocks/>
              </p:cNvSpPr>
              <p:nvPr/>
            </p:nvSpPr>
            <p:spPr bwMode="auto">
              <a:xfrm>
                <a:off x="4632" y="1729"/>
                <a:ext cx="32" cy="29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3" y="0"/>
                  </a:cxn>
                  <a:cxn ang="0">
                    <a:pos x="49" y="6"/>
                  </a:cxn>
                  <a:cxn ang="0">
                    <a:pos x="43" y="11"/>
                  </a:cxn>
                  <a:cxn ang="0">
                    <a:pos x="36" y="18"/>
                  </a:cxn>
                  <a:cxn ang="0">
                    <a:pos x="28" y="24"/>
                  </a:cxn>
                  <a:cxn ang="0">
                    <a:pos x="19" y="31"/>
                  </a:cxn>
                  <a:cxn ang="0">
                    <a:pos x="13" y="38"/>
                  </a:cxn>
                  <a:cxn ang="0">
                    <a:pos x="5" y="45"/>
                  </a:cxn>
                  <a:cxn ang="0">
                    <a:pos x="0" y="53"/>
                  </a:cxn>
                  <a:cxn ang="0">
                    <a:pos x="10" y="57"/>
                  </a:cxn>
                  <a:cxn ang="0">
                    <a:pos x="16" y="52"/>
                  </a:cxn>
                  <a:cxn ang="0">
                    <a:pos x="21" y="45"/>
                  </a:cxn>
                  <a:cxn ang="0">
                    <a:pos x="27" y="38"/>
                  </a:cxn>
                  <a:cxn ang="0">
                    <a:pos x="36" y="31"/>
                  </a:cxn>
                  <a:cxn ang="0">
                    <a:pos x="44" y="25"/>
                  </a:cxn>
                  <a:cxn ang="0">
                    <a:pos x="50" y="18"/>
                  </a:cxn>
                  <a:cxn ang="0">
                    <a:pos x="57" y="13"/>
                  </a:cxn>
                  <a:cxn ang="0">
                    <a:pos x="63" y="4"/>
                  </a:cxn>
                  <a:cxn ang="0">
                    <a:pos x="63" y="4"/>
                  </a:cxn>
                  <a:cxn ang="0">
                    <a:pos x="53" y="0"/>
                  </a:cxn>
                </a:cxnLst>
                <a:rect l="0" t="0" r="r" b="b"/>
                <a:pathLst>
                  <a:path w="63" h="57">
                    <a:moveTo>
                      <a:pt x="53" y="0"/>
                    </a:moveTo>
                    <a:lnTo>
                      <a:pt x="53" y="0"/>
                    </a:lnTo>
                    <a:lnTo>
                      <a:pt x="49" y="6"/>
                    </a:lnTo>
                    <a:lnTo>
                      <a:pt x="43" y="11"/>
                    </a:lnTo>
                    <a:lnTo>
                      <a:pt x="36" y="18"/>
                    </a:lnTo>
                    <a:lnTo>
                      <a:pt x="28" y="24"/>
                    </a:lnTo>
                    <a:lnTo>
                      <a:pt x="19" y="31"/>
                    </a:lnTo>
                    <a:lnTo>
                      <a:pt x="13" y="38"/>
                    </a:lnTo>
                    <a:lnTo>
                      <a:pt x="5" y="45"/>
                    </a:lnTo>
                    <a:lnTo>
                      <a:pt x="0" y="53"/>
                    </a:lnTo>
                    <a:lnTo>
                      <a:pt x="10" y="57"/>
                    </a:lnTo>
                    <a:lnTo>
                      <a:pt x="16" y="52"/>
                    </a:lnTo>
                    <a:lnTo>
                      <a:pt x="21" y="45"/>
                    </a:lnTo>
                    <a:lnTo>
                      <a:pt x="27" y="38"/>
                    </a:lnTo>
                    <a:lnTo>
                      <a:pt x="36" y="31"/>
                    </a:lnTo>
                    <a:lnTo>
                      <a:pt x="44" y="25"/>
                    </a:lnTo>
                    <a:lnTo>
                      <a:pt x="50" y="18"/>
                    </a:lnTo>
                    <a:lnTo>
                      <a:pt x="57" y="13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Freeform 97"/>
              <p:cNvSpPr>
                <a:spLocks/>
              </p:cNvSpPr>
              <p:nvPr/>
            </p:nvSpPr>
            <p:spPr bwMode="auto">
              <a:xfrm>
                <a:off x="4659" y="1492"/>
                <a:ext cx="37" cy="239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9" y="0"/>
                  </a:cxn>
                  <a:cxn ang="0">
                    <a:pos x="31" y="30"/>
                  </a:cxn>
                  <a:cxn ang="0">
                    <a:pos x="35" y="61"/>
                  </a:cxn>
                  <a:cxn ang="0">
                    <a:pos x="39" y="91"/>
                  </a:cxn>
                  <a:cxn ang="0">
                    <a:pos x="44" y="121"/>
                  </a:cxn>
                  <a:cxn ang="0">
                    <a:pos x="48" y="151"/>
                  </a:cxn>
                  <a:cxn ang="0">
                    <a:pos x="52" y="180"/>
                  </a:cxn>
                  <a:cxn ang="0">
                    <a:pos x="54" y="211"/>
                  </a:cxn>
                  <a:cxn ang="0">
                    <a:pos x="57" y="241"/>
                  </a:cxn>
                  <a:cxn ang="0">
                    <a:pos x="56" y="271"/>
                  </a:cxn>
                  <a:cxn ang="0">
                    <a:pos x="56" y="301"/>
                  </a:cxn>
                  <a:cxn ang="0">
                    <a:pos x="53" y="330"/>
                  </a:cxn>
                  <a:cxn ang="0">
                    <a:pos x="48" y="359"/>
                  </a:cxn>
                  <a:cxn ang="0">
                    <a:pos x="40" y="389"/>
                  </a:cxn>
                  <a:cxn ang="0">
                    <a:pos x="30" y="416"/>
                  </a:cxn>
                  <a:cxn ang="0">
                    <a:pos x="17" y="445"/>
                  </a:cxn>
                  <a:cxn ang="0">
                    <a:pos x="0" y="474"/>
                  </a:cxn>
                  <a:cxn ang="0">
                    <a:pos x="10" y="478"/>
                  </a:cxn>
                  <a:cxn ang="0">
                    <a:pos x="27" y="450"/>
                  </a:cxn>
                  <a:cxn ang="0">
                    <a:pos x="40" y="421"/>
                  </a:cxn>
                  <a:cxn ang="0">
                    <a:pos x="51" y="391"/>
                  </a:cxn>
                  <a:cxn ang="0">
                    <a:pos x="58" y="361"/>
                  </a:cxn>
                  <a:cxn ang="0">
                    <a:pos x="64" y="332"/>
                  </a:cxn>
                  <a:cxn ang="0">
                    <a:pos x="66" y="301"/>
                  </a:cxn>
                  <a:cxn ang="0">
                    <a:pos x="69" y="271"/>
                  </a:cxn>
                  <a:cxn ang="0">
                    <a:pos x="67" y="241"/>
                  </a:cxn>
                  <a:cxn ang="0">
                    <a:pos x="65" y="211"/>
                  </a:cxn>
                  <a:cxn ang="0">
                    <a:pos x="62" y="180"/>
                  </a:cxn>
                  <a:cxn ang="0">
                    <a:pos x="58" y="149"/>
                  </a:cxn>
                  <a:cxn ang="0">
                    <a:pos x="54" y="119"/>
                  </a:cxn>
                  <a:cxn ang="0">
                    <a:pos x="49" y="89"/>
                  </a:cxn>
                  <a:cxn ang="0">
                    <a:pos x="45" y="59"/>
                  </a:cxn>
                  <a:cxn ang="0">
                    <a:pos x="42" y="30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29" y="0"/>
                  </a:cxn>
                </a:cxnLst>
                <a:rect l="0" t="0" r="r" b="b"/>
                <a:pathLst>
                  <a:path w="69" h="478">
                    <a:moveTo>
                      <a:pt x="29" y="0"/>
                    </a:moveTo>
                    <a:lnTo>
                      <a:pt x="29" y="0"/>
                    </a:lnTo>
                    <a:lnTo>
                      <a:pt x="31" y="30"/>
                    </a:lnTo>
                    <a:lnTo>
                      <a:pt x="35" y="61"/>
                    </a:lnTo>
                    <a:lnTo>
                      <a:pt x="39" y="91"/>
                    </a:lnTo>
                    <a:lnTo>
                      <a:pt x="44" y="121"/>
                    </a:lnTo>
                    <a:lnTo>
                      <a:pt x="48" y="151"/>
                    </a:lnTo>
                    <a:lnTo>
                      <a:pt x="52" y="180"/>
                    </a:lnTo>
                    <a:lnTo>
                      <a:pt x="54" y="211"/>
                    </a:lnTo>
                    <a:lnTo>
                      <a:pt x="57" y="241"/>
                    </a:lnTo>
                    <a:lnTo>
                      <a:pt x="56" y="271"/>
                    </a:lnTo>
                    <a:lnTo>
                      <a:pt x="56" y="301"/>
                    </a:lnTo>
                    <a:lnTo>
                      <a:pt x="53" y="330"/>
                    </a:lnTo>
                    <a:lnTo>
                      <a:pt x="48" y="359"/>
                    </a:lnTo>
                    <a:lnTo>
                      <a:pt x="40" y="389"/>
                    </a:lnTo>
                    <a:lnTo>
                      <a:pt x="30" y="416"/>
                    </a:lnTo>
                    <a:lnTo>
                      <a:pt x="17" y="445"/>
                    </a:lnTo>
                    <a:lnTo>
                      <a:pt x="0" y="474"/>
                    </a:lnTo>
                    <a:lnTo>
                      <a:pt x="10" y="478"/>
                    </a:lnTo>
                    <a:lnTo>
                      <a:pt x="27" y="450"/>
                    </a:lnTo>
                    <a:lnTo>
                      <a:pt x="40" y="421"/>
                    </a:lnTo>
                    <a:lnTo>
                      <a:pt x="51" y="391"/>
                    </a:lnTo>
                    <a:lnTo>
                      <a:pt x="58" y="361"/>
                    </a:lnTo>
                    <a:lnTo>
                      <a:pt x="64" y="332"/>
                    </a:lnTo>
                    <a:lnTo>
                      <a:pt x="66" y="301"/>
                    </a:lnTo>
                    <a:lnTo>
                      <a:pt x="69" y="271"/>
                    </a:lnTo>
                    <a:lnTo>
                      <a:pt x="67" y="241"/>
                    </a:lnTo>
                    <a:lnTo>
                      <a:pt x="65" y="211"/>
                    </a:lnTo>
                    <a:lnTo>
                      <a:pt x="62" y="180"/>
                    </a:lnTo>
                    <a:lnTo>
                      <a:pt x="58" y="149"/>
                    </a:lnTo>
                    <a:lnTo>
                      <a:pt x="54" y="119"/>
                    </a:lnTo>
                    <a:lnTo>
                      <a:pt x="49" y="89"/>
                    </a:lnTo>
                    <a:lnTo>
                      <a:pt x="45" y="59"/>
                    </a:lnTo>
                    <a:lnTo>
                      <a:pt x="42" y="3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Freeform 98"/>
              <p:cNvSpPr>
                <a:spLocks/>
              </p:cNvSpPr>
              <p:nvPr/>
            </p:nvSpPr>
            <p:spPr bwMode="auto">
              <a:xfrm>
                <a:off x="4614" y="1399"/>
                <a:ext cx="64" cy="9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" y="7"/>
                  </a:cxn>
                  <a:cxn ang="0">
                    <a:pos x="23" y="26"/>
                  </a:cxn>
                  <a:cxn ang="0">
                    <a:pos x="44" y="47"/>
                  </a:cxn>
                  <a:cxn ang="0">
                    <a:pos x="62" y="70"/>
                  </a:cxn>
                  <a:cxn ang="0">
                    <a:pos x="79" y="92"/>
                  </a:cxn>
                  <a:cxn ang="0">
                    <a:pos x="94" y="115"/>
                  </a:cxn>
                  <a:cxn ang="0">
                    <a:pos x="106" y="138"/>
                  </a:cxn>
                  <a:cxn ang="0">
                    <a:pos x="114" y="163"/>
                  </a:cxn>
                  <a:cxn ang="0">
                    <a:pos x="118" y="186"/>
                  </a:cxn>
                  <a:cxn ang="0">
                    <a:pos x="128" y="186"/>
                  </a:cxn>
                  <a:cxn ang="0">
                    <a:pos x="124" y="161"/>
                  </a:cxn>
                  <a:cxn ang="0">
                    <a:pos x="116" y="136"/>
                  </a:cxn>
                  <a:cxn ang="0">
                    <a:pos x="105" y="110"/>
                  </a:cxn>
                  <a:cxn ang="0">
                    <a:pos x="89" y="87"/>
                  </a:cxn>
                  <a:cxn ang="0">
                    <a:pos x="72" y="63"/>
                  </a:cxn>
                  <a:cxn ang="0">
                    <a:pos x="52" y="40"/>
                  </a:cxn>
                  <a:cxn ang="0">
                    <a:pos x="31" y="19"/>
                  </a:cxn>
                  <a:cxn ang="0">
                    <a:pos x="9" y="0"/>
                  </a:cxn>
                  <a:cxn ang="0">
                    <a:pos x="10" y="1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1" y="7"/>
                  </a:cxn>
                  <a:cxn ang="0">
                    <a:pos x="0" y="6"/>
                  </a:cxn>
                </a:cxnLst>
                <a:rect l="0" t="0" r="r" b="b"/>
                <a:pathLst>
                  <a:path w="128" h="186">
                    <a:moveTo>
                      <a:pt x="0" y="6"/>
                    </a:moveTo>
                    <a:lnTo>
                      <a:pt x="1" y="7"/>
                    </a:lnTo>
                    <a:lnTo>
                      <a:pt x="23" y="26"/>
                    </a:lnTo>
                    <a:lnTo>
                      <a:pt x="44" y="47"/>
                    </a:lnTo>
                    <a:lnTo>
                      <a:pt x="62" y="70"/>
                    </a:lnTo>
                    <a:lnTo>
                      <a:pt x="79" y="92"/>
                    </a:lnTo>
                    <a:lnTo>
                      <a:pt x="94" y="115"/>
                    </a:lnTo>
                    <a:lnTo>
                      <a:pt x="106" y="138"/>
                    </a:lnTo>
                    <a:lnTo>
                      <a:pt x="114" y="163"/>
                    </a:lnTo>
                    <a:lnTo>
                      <a:pt x="118" y="186"/>
                    </a:lnTo>
                    <a:lnTo>
                      <a:pt x="128" y="186"/>
                    </a:lnTo>
                    <a:lnTo>
                      <a:pt x="124" y="161"/>
                    </a:lnTo>
                    <a:lnTo>
                      <a:pt x="116" y="136"/>
                    </a:lnTo>
                    <a:lnTo>
                      <a:pt x="105" y="110"/>
                    </a:lnTo>
                    <a:lnTo>
                      <a:pt x="89" y="87"/>
                    </a:lnTo>
                    <a:lnTo>
                      <a:pt x="72" y="63"/>
                    </a:lnTo>
                    <a:lnTo>
                      <a:pt x="52" y="40"/>
                    </a:lnTo>
                    <a:lnTo>
                      <a:pt x="31" y="19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 99"/>
              <p:cNvSpPr>
                <a:spLocks/>
              </p:cNvSpPr>
              <p:nvPr/>
            </p:nvSpPr>
            <p:spPr bwMode="auto">
              <a:xfrm>
                <a:off x="4603" y="1380"/>
                <a:ext cx="16" cy="2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5"/>
                  </a:cxn>
                  <a:cxn ang="0">
                    <a:pos x="22" y="43"/>
                  </a:cxn>
                  <a:cxn ang="0">
                    <a:pos x="32" y="38"/>
                  </a:cxn>
                  <a:cxn ang="0">
                    <a:pos x="10" y="0"/>
                  </a:cxn>
                  <a:cxn ang="0">
                    <a:pos x="10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3"/>
                  </a:cxn>
                </a:cxnLst>
                <a:rect l="0" t="0" r="r" b="b"/>
                <a:pathLst>
                  <a:path w="32" h="43">
                    <a:moveTo>
                      <a:pt x="0" y="3"/>
                    </a:moveTo>
                    <a:lnTo>
                      <a:pt x="0" y="5"/>
                    </a:lnTo>
                    <a:lnTo>
                      <a:pt x="22" y="43"/>
                    </a:lnTo>
                    <a:lnTo>
                      <a:pt x="32" y="38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 100"/>
              <p:cNvSpPr>
                <a:spLocks/>
              </p:cNvSpPr>
              <p:nvPr/>
            </p:nvSpPr>
            <p:spPr bwMode="auto">
              <a:xfrm>
                <a:off x="4600" y="1323"/>
                <a:ext cx="66" cy="59"/>
              </a:xfrm>
              <a:custGeom>
                <a:avLst/>
                <a:gdLst/>
                <a:ahLst/>
                <a:cxnLst>
                  <a:cxn ang="0">
                    <a:pos x="129" y="0"/>
                  </a:cxn>
                  <a:cxn ang="0">
                    <a:pos x="129" y="0"/>
                  </a:cxn>
                  <a:cxn ang="0">
                    <a:pos x="104" y="5"/>
                  </a:cxn>
                  <a:cxn ang="0">
                    <a:pos x="78" y="11"/>
                  </a:cxn>
                  <a:cxn ang="0">
                    <a:pos x="55" y="21"/>
                  </a:cxn>
                  <a:cxn ang="0">
                    <a:pos x="34" y="33"/>
                  </a:cxn>
                  <a:cxn ang="0">
                    <a:pos x="16" y="48"/>
                  </a:cxn>
                  <a:cxn ang="0">
                    <a:pos x="6" y="69"/>
                  </a:cxn>
                  <a:cxn ang="0">
                    <a:pos x="0" y="91"/>
                  </a:cxn>
                  <a:cxn ang="0">
                    <a:pos x="6" y="117"/>
                  </a:cxn>
                  <a:cxn ang="0">
                    <a:pos x="16" y="115"/>
                  </a:cxn>
                  <a:cxn ang="0">
                    <a:pos x="13" y="91"/>
                  </a:cxn>
                  <a:cxn ang="0">
                    <a:pos x="16" y="71"/>
                  </a:cxn>
                  <a:cxn ang="0">
                    <a:pos x="26" y="55"/>
                  </a:cxn>
                  <a:cxn ang="0">
                    <a:pos x="42" y="40"/>
                  </a:cxn>
                  <a:cxn ang="0">
                    <a:pos x="60" y="30"/>
                  </a:cxn>
                  <a:cxn ang="0">
                    <a:pos x="83" y="21"/>
                  </a:cxn>
                  <a:cxn ang="0">
                    <a:pos x="107" y="14"/>
                  </a:cxn>
                  <a:cxn ang="0">
                    <a:pos x="131" y="9"/>
                  </a:cxn>
                  <a:cxn ang="0">
                    <a:pos x="131" y="9"/>
                  </a:cxn>
                  <a:cxn ang="0">
                    <a:pos x="129" y="0"/>
                  </a:cxn>
                </a:cxnLst>
                <a:rect l="0" t="0" r="r" b="b"/>
                <a:pathLst>
                  <a:path w="131" h="117">
                    <a:moveTo>
                      <a:pt x="129" y="0"/>
                    </a:moveTo>
                    <a:lnTo>
                      <a:pt x="129" y="0"/>
                    </a:lnTo>
                    <a:lnTo>
                      <a:pt x="104" y="5"/>
                    </a:lnTo>
                    <a:lnTo>
                      <a:pt x="78" y="11"/>
                    </a:lnTo>
                    <a:lnTo>
                      <a:pt x="55" y="21"/>
                    </a:lnTo>
                    <a:lnTo>
                      <a:pt x="34" y="33"/>
                    </a:lnTo>
                    <a:lnTo>
                      <a:pt x="16" y="48"/>
                    </a:lnTo>
                    <a:lnTo>
                      <a:pt x="6" y="69"/>
                    </a:lnTo>
                    <a:lnTo>
                      <a:pt x="0" y="91"/>
                    </a:lnTo>
                    <a:lnTo>
                      <a:pt x="6" y="117"/>
                    </a:lnTo>
                    <a:lnTo>
                      <a:pt x="16" y="115"/>
                    </a:lnTo>
                    <a:lnTo>
                      <a:pt x="13" y="91"/>
                    </a:lnTo>
                    <a:lnTo>
                      <a:pt x="16" y="71"/>
                    </a:lnTo>
                    <a:lnTo>
                      <a:pt x="26" y="55"/>
                    </a:lnTo>
                    <a:lnTo>
                      <a:pt x="42" y="40"/>
                    </a:lnTo>
                    <a:lnTo>
                      <a:pt x="60" y="30"/>
                    </a:lnTo>
                    <a:lnTo>
                      <a:pt x="83" y="21"/>
                    </a:lnTo>
                    <a:lnTo>
                      <a:pt x="107" y="14"/>
                    </a:lnTo>
                    <a:lnTo>
                      <a:pt x="131" y="9"/>
                    </a:lnTo>
                    <a:lnTo>
                      <a:pt x="131" y="9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 101"/>
              <p:cNvSpPr>
                <a:spLocks/>
              </p:cNvSpPr>
              <p:nvPr/>
            </p:nvSpPr>
            <p:spPr bwMode="auto">
              <a:xfrm>
                <a:off x="4664" y="1319"/>
                <a:ext cx="103" cy="9"/>
              </a:xfrm>
              <a:custGeom>
                <a:avLst/>
                <a:gdLst/>
                <a:ahLst/>
                <a:cxnLst>
                  <a:cxn ang="0">
                    <a:pos x="206" y="7"/>
                  </a:cxn>
                  <a:cxn ang="0">
                    <a:pos x="206" y="7"/>
                  </a:cxn>
                  <a:cxn ang="0">
                    <a:pos x="180" y="4"/>
                  </a:cxn>
                  <a:cxn ang="0">
                    <a:pos x="154" y="3"/>
                  </a:cxn>
                  <a:cxn ang="0">
                    <a:pos x="129" y="2"/>
                  </a:cxn>
                  <a:cxn ang="0">
                    <a:pos x="103" y="0"/>
                  </a:cxn>
                  <a:cxn ang="0">
                    <a:pos x="77" y="2"/>
                  </a:cxn>
                  <a:cxn ang="0">
                    <a:pos x="53" y="3"/>
                  </a:cxn>
                  <a:cxn ang="0">
                    <a:pos x="26" y="5"/>
                  </a:cxn>
                  <a:cxn ang="0">
                    <a:pos x="0" y="9"/>
                  </a:cxn>
                  <a:cxn ang="0">
                    <a:pos x="2" y="18"/>
                  </a:cxn>
                  <a:cxn ang="0">
                    <a:pos x="28" y="15"/>
                  </a:cxn>
                  <a:cxn ang="0">
                    <a:pos x="53" y="12"/>
                  </a:cxn>
                  <a:cxn ang="0">
                    <a:pos x="77" y="11"/>
                  </a:cxn>
                  <a:cxn ang="0">
                    <a:pos x="103" y="11"/>
                  </a:cxn>
                  <a:cxn ang="0">
                    <a:pos x="129" y="11"/>
                  </a:cxn>
                  <a:cxn ang="0">
                    <a:pos x="154" y="12"/>
                  </a:cxn>
                  <a:cxn ang="0">
                    <a:pos x="180" y="14"/>
                  </a:cxn>
                  <a:cxn ang="0">
                    <a:pos x="206" y="16"/>
                  </a:cxn>
                  <a:cxn ang="0">
                    <a:pos x="206" y="16"/>
                  </a:cxn>
                  <a:cxn ang="0">
                    <a:pos x="206" y="7"/>
                  </a:cxn>
                </a:cxnLst>
                <a:rect l="0" t="0" r="r" b="b"/>
                <a:pathLst>
                  <a:path w="206" h="18">
                    <a:moveTo>
                      <a:pt x="206" y="7"/>
                    </a:moveTo>
                    <a:lnTo>
                      <a:pt x="206" y="7"/>
                    </a:lnTo>
                    <a:lnTo>
                      <a:pt x="180" y="4"/>
                    </a:lnTo>
                    <a:lnTo>
                      <a:pt x="154" y="3"/>
                    </a:lnTo>
                    <a:lnTo>
                      <a:pt x="129" y="2"/>
                    </a:lnTo>
                    <a:lnTo>
                      <a:pt x="103" y="0"/>
                    </a:lnTo>
                    <a:lnTo>
                      <a:pt x="77" y="2"/>
                    </a:lnTo>
                    <a:lnTo>
                      <a:pt x="53" y="3"/>
                    </a:lnTo>
                    <a:lnTo>
                      <a:pt x="26" y="5"/>
                    </a:lnTo>
                    <a:lnTo>
                      <a:pt x="0" y="9"/>
                    </a:lnTo>
                    <a:lnTo>
                      <a:pt x="2" y="18"/>
                    </a:lnTo>
                    <a:lnTo>
                      <a:pt x="28" y="15"/>
                    </a:lnTo>
                    <a:lnTo>
                      <a:pt x="53" y="12"/>
                    </a:lnTo>
                    <a:lnTo>
                      <a:pt x="77" y="11"/>
                    </a:lnTo>
                    <a:lnTo>
                      <a:pt x="103" y="11"/>
                    </a:lnTo>
                    <a:lnTo>
                      <a:pt x="129" y="11"/>
                    </a:lnTo>
                    <a:lnTo>
                      <a:pt x="154" y="12"/>
                    </a:lnTo>
                    <a:lnTo>
                      <a:pt x="180" y="14"/>
                    </a:lnTo>
                    <a:lnTo>
                      <a:pt x="206" y="16"/>
                    </a:lnTo>
                    <a:lnTo>
                      <a:pt x="206" y="16"/>
                    </a:lnTo>
                    <a:lnTo>
                      <a:pt x="20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 102"/>
              <p:cNvSpPr>
                <a:spLocks/>
              </p:cNvSpPr>
              <p:nvPr/>
            </p:nvSpPr>
            <p:spPr bwMode="auto">
              <a:xfrm>
                <a:off x="4767" y="1322"/>
                <a:ext cx="49" cy="26"/>
              </a:xfrm>
              <a:custGeom>
                <a:avLst/>
                <a:gdLst/>
                <a:ahLst/>
                <a:cxnLst>
                  <a:cxn ang="0">
                    <a:pos x="97" y="41"/>
                  </a:cxn>
                  <a:cxn ang="0">
                    <a:pos x="97" y="41"/>
                  </a:cxn>
                  <a:cxn ang="0">
                    <a:pos x="87" y="34"/>
                  </a:cxn>
                  <a:cxn ang="0">
                    <a:pos x="75" y="27"/>
                  </a:cxn>
                  <a:cxn ang="0">
                    <a:pos x="63" y="22"/>
                  </a:cxn>
                  <a:cxn ang="0">
                    <a:pos x="52" y="15"/>
                  </a:cxn>
                  <a:cxn ang="0">
                    <a:pos x="40" y="10"/>
                  </a:cxn>
                  <a:cxn ang="0">
                    <a:pos x="28" y="5"/>
                  </a:cxn>
                  <a:cxn ang="0">
                    <a:pos x="14" y="2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1" y="11"/>
                  </a:cxn>
                  <a:cxn ang="0">
                    <a:pos x="23" y="15"/>
                  </a:cxn>
                  <a:cxn ang="0">
                    <a:pos x="35" y="19"/>
                  </a:cxn>
                  <a:cxn ang="0">
                    <a:pos x="46" y="24"/>
                  </a:cxn>
                  <a:cxn ang="0">
                    <a:pos x="58" y="31"/>
                  </a:cxn>
                  <a:cxn ang="0">
                    <a:pos x="70" y="36"/>
                  </a:cxn>
                  <a:cxn ang="0">
                    <a:pos x="79" y="43"/>
                  </a:cxn>
                  <a:cxn ang="0">
                    <a:pos x="89" y="50"/>
                  </a:cxn>
                  <a:cxn ang="0">
                    <a:pos x="89" y="50"/>
                  </a:cxn>
                  <a:cxn ang="0">
                    <a:pos x="97" y="41"/>
                  </a:cxn>
                </a:cxnLst>
                <a:rect l="0" t="0" r="r" b="b"/>
                <a:pathLst>
                  <a:path w="97" h="50">
                    <a:moveTo>
                      <a:pt x="97" y="41"/>
                    </a:moveTo>
                    <a:lnTo>
                      <a:pt x="97" y="41"/>
                    </a:lnTo>
                    <a:lnTo>
                      <a:pt x="87" y="34"/>
                    </a:lnTo>
                    <a:lnTo>
                      <a:pt x="75" y="27"/>
                    </a:lnTo>
                    <a:lnTo>
                      <a:pt x="63" y="22"/>
                    </a:lnTo>
                    <a:lnTo>
                      <a:pt x="52" y="15"/>
                    </a:lnTo>
                    <a:lnTo>
                      <a:pt x="40" y="10"/>
                    </a:lnTo>
                    <a:lnTo>
                      <a:pt x="28" y="5"/>
                    </a:lnTo>
                    <a:lnTo>
                      <a:pt x="14" y="2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1" y="11"/>
                    </a:lnTo>
                    <a:lnTo>
                      <a:pt x="23" y="15"/>
                    </a:lnTo>
                    <a:lnTo>
                      <a:pt x="35" y="19"/>
                    </a:lnTo>
                    <a:lnTo>
                      <a:pt x="46" y="24"/>
                    </a:lnTo>
                    <a:lnTo>
                      <a:pt x="58" y="31"/>
                    </a:lnTo>
                    <a:lnTo>
                      <a:pt x="70" y="36"/>
                    </a:lnTo>
                    <a:lnTo>
                      <a:pt x="79" y="43"/>
                    </a:lnTo>
                    <a:lnTo>
                      <a:pt x="89" y="50"/>
                    </a:lnTo>
                    <a:lnTo>
                      <a:pt x="89" y="50"/>
                    </a:lnTo>
                    <a:lnTo>
                      <a:pt x="97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 103"/>
              <p:cNvSpPr>
                <a:spLocks/>
              </p:cNvSpPr>
              <p:nvPr/>
            </p:nvSpPr>
            <p:spPr bwMode="auto">
              <a:xfrm>
                <a:off x="4812" y="1343"/>
                <a:ext cx="194" cy="147"/>
              </a:xfrm>
              <a:custGeom>
                <a:avLst/>
                <a:gdLst/>
                <a:ahLst/>
                <a:cxnLst>
                  <a:cxn ang="0">
                    <a:pos x="388" y="286"/>
                  </a:cxn>
                  <a:cxn ang="0">
                    <a:pos x="388" y="286"/>
                  </a:cxn>
                  <a:cxn ang="0">
                    <a:pos x="366" y="265"/>
                  </a:cxn>
                  <a:cxn ang="0">
                    <a:pos x="345" y="245"/>
                  </a:cxn>
                  <a:cxn ang="0">
                    <a:pos x="323" y="226"/>
                  </a:cxn>
                  <a:cxn ang="0">
                    <a:pos x="299" y="206"/>
                  </a:cxn>
                  <a:cxn ang="0">
                    <a:pos x="277" y="188"/>
                  </a:cxn>
                  <a:cxn ang="0">
                    <a:pos x="254" y="171"/>
                  </a:cxn>
                  <a:cxn ang="0">
                    <a:pos x="231" y="152"/>
                  </a:cxn>
                  <a:cxn ang="0">
                    <a:pos x="207" y="135"/>
                  </a:cxn>
                  <a:cxn ang="0">
                    <a:pos x="184" y="118"/>
                  </a:cxn>
                  <a:cxn ang="0">
                    <a:pos x="160" y="101"/>
                  </a:cxn>
                  <a:cxn ang="0">
                    <a:pos x="136" y="83"/>
                  </a:cxn>
                  <a:cxn ang="0">
                    <a:pos x="110" y="67"/>
                  </a:cxn>
                  <a:cxn ang="0">
                    <a:pos x="86" y="50"/>
                  </a:cxn>
                  <a:cxn ang="0">
                    <a:pos x="60" y="33"/>
                  </a:cxn>
                  <a:cxn ang="0">
                    <a:pos x="34" y="17"/>
                  </a:cxn>
                  <a:cxn ang="0">
                    <a:pos x="8" y="0"/>
                  </a:cxn>
                  <a:cxn ang="0">
                    <a:pos x="0" y="9"/>
                  </a:cxn>
                  <a:cxn ang="0">
                    <a:pos x="26" y="27"/>
                  </a:cxn>
                  <a:cxn ang="0">
                    <a:pos x="52" y="43"/>
                  </a:cxn>
                  <a:cxn ang="0">
                    <a:pos x="78" y="59"/>
                  </a:cxn>
                  <a:cxn ang="0">
                    <a:pos x="102" y="76"/>
                  </a:cxn>
                  <a:cxn ang="0">
                    <a:pos x="128" y="92"/>
                  </a:cxn>
                  <a:cxn ang="0">
                    <a:pos x="152" y="108"/>
                  </a:cxn>
                  <a:cxn ang="0">
                    <a:pos x="176" y="127"/>
                  </a:cxn>
                  <a:cxn ang="0">
                    <a:pos x="200" y="142"/>
                  </a:cxn>
                  <a:cxn ang="0">
                    <a:pos x="223" y="159"/>
                  </a:cxn>
                  <a:cxn ang="0">
                    <a:pos x="246" y="177"/>
                  </a:cxn>
                  <a:cxn ang="0">
                    <a:pos x="270" y="195"/>
                  </a:cxn>
                  <a:cxn ang="0">
                    <a:pos x="292" y="213"/>
                  </a:cxn>
                  <a:cxn ang="0">
                    <a:pos x="315" y="233"/>
                  </a:cxn>
                  <a:cxn ang="0">
                    <a:pos x="337" y="252"/>
                  </a:cxn>
                  <a:cxn ang="0">
                    <a:pos x="358" y="272"/>
                  </a:cxn>
                  <a:cxn ang="0">
                    <a:pos x="380" y="293"/>
                  </a:cxn>
                  <a:cxn ang="0">
                    <a:pos x="380" y="293"/>
                  </a:cxn>
                  <a:cxn ang="0">
                    <a:pos x="388" y="286"/>
                  </a:cxn>
                </a:cxnLst>
                <a:rect l="0" t="0" r="r" b="b"/>
                <a:pathLst>
                  <a:path w="388" h="293">
                    <a:moveTo>
                      <a:pt x="388" y="286"/>
                    </a:moveTo>
                    <a:lnTo>
                      <a:pt x="388" y="286"/>
                    </a:lnTo>
                    <a:lnTo>
                      <a:pt x="366" y="265"/>
                    </a:lnTo>
                    <a:lnTo>
                      <a:pt x="345" y="245"/>
                    </a:lnTo>
                    <a:lnTo>
                      <a:pt x="323" y="226"/>
                    </a:lnTo>
                    <a:lnTo>
                      <a:pt x="299" y="206"/>
                    </a:lnTo>
                    <a:lnTo>
                      <a:pt x="277" y="188"/>
                    </a:lnTo>
                    <a:lnTo>
                      <a:pt x="254" y="171"/>
                    </a:lnTo>
                    <a:lnTo>
                      <a:pt x="231" y="152"/>
                    </a:lnTo>
                    <a:lnTo>
                      <a:pt x="207" y="135"/>
                    </a:lnTo>
                    <a:lnTo>
                      <a:pt x="184" y="118"/>
                    </a:lnTo>
                    <a:lnTo>
                      <a:pt x="160" y="101"/>
                    </a:lnTo>
                    <a:lnTo>
                      <a:pt x="136" y="83"/>
                    </a:lnTo>
                    <a:lnTo>
                      <a:pt x="110" y="67"/>
                    </a:lnTo>
                    <a:lnTo>
                      <a:pt x="86" y="50"/>
                    </a:lnTo>
                    <a:lnTo>
                      <a:pt x="60" y="33"/>
                    </a:lnTo>
                    <a:lnTo>
                      <a:pt x="34" y="17"/>
                    </a:lnTo>
                    <a:lnTo>
                      <a:pt x="8" y="0"/>
                    </a:lnTo>
                    <a:lnTo>
                      <a:pt x="0" y="9"/>
                    </a:lnTo>
                    <a:lnTo>
                      <a:pt x="26" y="27"/>
                    </a:lnTo>
                    <a:lnTo>
                      <a:pt x="52" y="43"/>
                    </a:lnTo>
                    <a:lnTo>
                      <a:pt x="78" y="59"/>
                    </a:lnTo>
                    <a:lnTo>
                      <a:pt x="102" y="76"/>
                    </a:lnTo>
                    <a:lnTo>
                      <a:pt x="128" y="92"/>
                    </a:lnTo>
                    <a:lnTo>
                      <a:pt x="152" y="108"/>
                    </a:lnTo>
                    <a:lnTo>
                      <a:pt x="176" y="127"/>
                    </a:lnTo>
                    <a:lnTo>
                      <a:pt x="200" y="142"/>
                    </a:lnTo>
                    <a:lnTo>
                      <a:pt x="223" y="159"/>
                    </a:lnTo>
                    <a:lnTo>
                      <a:pt x="246" y="177"/>
                    </a:lnTo>
                    <a:lnTo>
                      <a:pt x="270" y="195"/>
                    </a:lnTo>
                    <a:lnTo>
                      <a:pt x="292" y="213"/>
                    </a:lnTo>
                    <a:lnTo>
                      <a:pt x="315" y="233"/>
                    </a:lnTo>
                    <a:lnTo>
                      <a:pt x="337" y="252"/>
                    </a:lnTo>
                    <a:lnTo>
                      <a:pt x="358" y="272"/>
                    </a:lnTo>
                    <a:lnTo>
                      <a:pt x="380" y="293"/>
                    </a:lnTo>
                    <a:lnTo>
                      <a:pt x="380" y="293"/>
                    </a:lnTo>
                    <a:lnTo>
                      <a:pt x="388" y="2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 104"/>
              <p:cNvSpPr>
                <a:spLocks/>
              </p:cNvSpPr>
              <p:nvPr/>
            </p:nvSpPr>
            <p:spPr bwMode="auto">
              <a:xfrm>
                <a:off x="5002" y="1486"/>
                <a:ext cx="19" cy="40"/>
              </a:xfrm>
              <a:custGeom>
                <a:avLst/>
                <a:gdLst/>
                <a:ahLst/>
                <a:cxnLst>
                  <a:cxn ang="0">
                    <a:pos x="37" y="78"/>
                  </a:cxn>
                  <a:cxn ang="0">
                    <a:pos x="37" y="79"/>
                  </a:cxn>
                  <a:cxn ang="0">
                    <a:pos x="36" y="69"/>
                  </a:cxn>
                  <a:cxn ang="0">
                    <a:pos x="35" y="58"/>
                  </a:cxn>
                  <a:cxn ang="0">
                    <a:pos x="32" y="49"/>
                  </a:cxn>
                  <a:cxn ang="0">
                    <a:pos x="30" y="39"/>
                  </a:cxn>
                  <a:cxn ang="0">
                    <a:pos x="26" y="29"/>
                  </a:cxn>
                  <a:cxn ang="0">
                    <a:pos x="22" y="18"/>
                  </a:cxn>
                  <a:cxn ang="0">
                    <a:pos x="15" y="9"/>
                  </a:cxn>
                  <a:cxn ang="0">
                    <a:pos x="8" y="0"/>
                  </a:cxn>
                  <a:cxn ang="0">
                    <a:pos x="0" y="7"/>
                  </a:cxn>
                  <a:cxn ang="0">
                    <a:pos x="5" y="14"/>
                  </a:cxn>
                  <a:cxn ang="0">
                    <a:pos x="11" y="23"/>
                  </a:cxn>
                  <a:cxn ang="0">
                    <a:pos x="15" y="31"/>
                  </a:cxn>
                  <a:cxn ang="0">
                    <a:pos x="19" y="41"/>
                  </a:cxn>
                  <a:cxn ang="0">
                    <a:pos x="22" y="52"/>
                  </a:cxn>
                  <a:cxn ang="0">
                    <a:pos x="24" y="61"/>
                  </a:cxn>
                  <a:cxn ang="0">
                    <a:pos x="26" y="71"/>
                  </a:cxn>
                  <a:cxn ang="0">
                    <a:pos x="27" y="79"/>
                  </a:cxn>
                  <a:cxn ang="0">
                    <a:pos x="27" y="80"/>
                  </a:cxn>
                  <a:cxn ang="0">
                    <a:pos x="37" y="78"/>
                  </a:cxn>
                </a:cxnLst>
                <a:rect l="0" t="0" r="r" b="b"/>
                <a:pathLst>
                  <a:path w="37" h="80">
                    <a:moveTo>
                      <a:pt x="37" y="78"/>
                    </a:moveTo>
                    <a:lnTo>
                      <a:pt x="37" y="79"/>
                    </a:lnTo>
                    <a:lnTo>
                      <a:pt x="36" y="69"/>
                    </a:lnTo>
                    <a:lnTo>
                      <a:pt x="35" y="58"/>
                    </a:lnTo>
                    <a:lnTo>
                      <a:pt x="32" y="49"/>
                    </a:lnTo>
                    <a:lnTo>
                      <a:pt x="30" y="39"/>
                    </a:lnTo>
                    <a:lnTo>
                      <a:pt x="26" y="29"/>
                    </a:lnTo>
                    <a:lnTo>
                      <a:pt x="22" y="18"/>
                    </a:lnTo>
                    <a:lnTo>
                      <a:pt x="15" y="9"/>
                    </a:lnTo>
                    <a:lnTo>
                      <a:pt x="8" y="0"/>
                    </a:lnTo>
                    <a:lnTo>
                      <a:pt x="0" y="7"/>
                    </a:lnTo>
                    <a:lnTo>
                      <a:pt x="5" y="14"/>
                    </a:lnTo>
                    <a:lnTo>
                      <a:pt x="11" y="23"/>
                    </a:lnTo>
                    <a:lnTo>
                      <a:pt x="15" y="31"/>
                    </a:lnTo>
                    <a:lnTo>
                      <a:pt x="19" y="41"/>
                    </a:lnTo>
                    <a:lnTo>
                      <a:pt x="22" y="52"/>
                    </a:lnTo>
                    <a:lnTo>
                      <a:pt x="24" y="61"/>
                    </a:lnTo>
                    <a:lnTo>
                      <a:pt x="26" y="71"/>
                    </a:lnTo>
                    <a:lnTo>
                      <a:pt x="27" y="79"/>
                    </a:lnTo>
                    <a:lnTo>
                      <a:pt x="27" y="80"/>
                    </a:lnTo>
                    <a:lnTo>
                      <a:pt x="37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 105"/>
              <p:cNvSpPr>
                <a:spLocks/>
              </p:cNvSpPr>
              <p:nvPr/>
            </p:nvSpPr>
            <p:spPr bwMode="auto">
              <a:xfrm>
                <a:off x="5015" y="1525"/>
                <a:ext cx="45" cy="479"/>
              </a:xfrm>
              <a:custGeom>
                <a:avLst/>
                <a:gdLst/>
                <a:ahLst/>
                <a:cxnLst>
                  <a:cxn ang="0">
                    <a:pos x="85" y="957"/>
                  </a:cxn>
                  <a:cxn ang="0">
                    <a:pos x="88" y="885"/>
                  </a:cxn>
                  <a:cxn ang="0">
                    <a:pos x="89" y="817"/>
                  </a:cxn>
                  <a:cxn ang="0">
                    <a:pos x="89" y="753"/>
                  </a:cxn>
                  <a:cxn ang="0">
                    <a:pos x="88" y="695"/>
                  </a:cxn>
                  <a:cxn ang="0">
                    <a:pos x="84" y="638"/>
                  </a:cxn>
                  <a:cxn ang="0">
                    <a:pos x="82" y="584"/>
                  </a:cxn>
                  <a:cxn ang="0">
                    <a:pos x="78" y="531"/>
                  </a:cxn>
                  <a:cxn ang="0">
                    <a:pos x="74" y="479"/>
                  </a:cxn>
                  <a:cxn ang="0">
                    <a:pos x="67" y="427"/>
                  </a:cxn>
                  <a:cxn ang="0">
                    <a:pos x="62" y="374"/>
                  </a:cxn>
                  <a:cxn ang="0">
                    <a:pos x="54" y="319"/>
                  </a:cxn>
                  <a:cxn ang="0">
                    <a:pos x="47" y="263"/>
                  </a:cxn>
                  <a:cxn ang="0">
                    <a:pos x="39" y="205"/>
                  </a:cxn>
                  <a:cxn ang="0">
                    <a:pos x="30" y="141"/>
                  </a:cxn>
                  <a:cxn ang="0">
                    <a:pos x="21" y="73"/>
                  </a:cxn>
                  <a:cxn ang="0">
                    <a:pos x="10" y="0"/>
                  </a:cxn>
                  <a:cxn ang="0">
                    <a:pos x="5" y="39"/>
                  </a:cxn>
                  <a:cxn ang="0">
                    <a:pos x="16" y="110"/>
                  </a:cxn>
                  <a:cxn ang="0">
                    <a:pos x="25" y="175"/>
                  </a:cxn>
                  <a:cxn ang="0">
                    <a:pos x="32" y="236"/>
                  </a:cxn>
                  <a:cxn ang="0">
                    <a:pos x="40" y="294"/>
                  </a:cxn>
                  <a:cxn ang="0">
                    <a:pos x="48" y="349"/>
                  </a:cxn>
                  <a:cxn ang="0">
                    <a:pos x="54" y="401"/>
                  </a:cxn>
                  <a:cxn ang="0">
                    <a:pos x="61" y="454"/>
                  </a:cxn>
                  <a:cxn ang="0">
                    <a:pos x="65" y="505"/>
                  </a:cxn>
                  <a:cxn ang="0">
                    <a:pos x="70" y="558"/>
                  </a:cxn>
                  <a:cxn ang="0">
                    <a:pos x="73" y="611"/>
                  </a:cxn>
                  <a:cxn ang="0">
                    <a:pos x="75" y="666"/>
                  </a:cxn>
                  <a:cxn ang="0">
                    <a:pos x="75" y="723"/>
                  </a:cxn>
                  <a:cxn ang="0">
                    <a:pos x="76" y="784"/>
                  </a:cxn>
                  <a:cxn ang="0">
                    <a:pos x="76" y="850"/>
                  </a:cxn>
                  <a:cxn ang="0">
                    <a:pos x="75" y="920"/>
                  </a:cxn>
                  <a:cxn ang="0">
                    <a:pos x="75" y="957"/>
                  </a:cxn>
                </a:cxnLst>
                <a:rect l="0" t="0" r="r" b="b"/>
                <a:pathLst>
                  <a:path w="89" h="957">
                    <a:moveTo>
                      <a:pt x="85" y="957"/>
                    </a:moveTo>
                    <a:lnTo>
                      <a:pt x="85" y="957"/>
                    </a:lnTo>
                    <a:lnTo>
                      <a:pt x="88" y="920"/>
                    </a:lnTo>
                    <a:lnTo>
                      <a:pt x="88" y="885"/>
                    </a:lnTo>
                    <a:lnTo>
                      <a:pt x="89" y="850"/>
                    </a:lnTo>
                    <a:lnTo>
                      <a:pt x="89" y="817"/>
                    </a:lnTo>
                    <a:lnTo>
                      <a:pt x="89" y="784"/>
                    </a:lnTo>
                    <a:lnTo>
                      <a:pt x="89" y="753"/>
                    </a:lnTo>
                    <a:lnTo>
                      <a:pt x="88" y="723"/>
                    </a:lnTo>
                    <a:lnTo>
                      <a:pt x="88" y="695"/>
                    </a:lnTo>
                    <a:lnTo>
                      <a:pt x="85" y="666"/>
                    </a:lnTo>
                    <a:lnTo>
                      <a:pt x="84" y="638"/>
                    </a:lnTo>
                    <a:lnTo>
                      <a:pt x="83" y="611"/>
                    </a:lnTo>
                    <a:lnTo>
                      <a:pt x="82" y="584"/>
                    </a:lnTo>
                    <a:lnTo>
                      <a:pt x="80" y="558"/>
                    </a:lnTo>
                    <a:lnTo>
                      <a:pt x="78" y="531"/>
                    </a:lnTo>
                    <a:lnTo>
                      <a:pt x="75" y="505"/>
                    </a:lnTo>
                    <a:lnTo>
                      <a:pt x="74" y="479"/>
                    </a:lnTo>
                    <a:lnTo>
                      <a:pt x="71" y="454"/>
                    </a:lnTo>
                    <a:lnTo>
                      <a:pt x="67" y="427"/>
                    </a:lnTo>
                    <a:lnTo>
                      <a:pt x="65" y="401"/>
                    </a:lnTo>
                    <a:lnTo>
                      <a:pt x="62" y="374"/>
                    </a:lnTo>
                    <a:lnTo>
                      <a:pt x="58" y="347"/>
                    </a:lnTo>
                    <a:lnTo>
                      <a:pt x="54" y="319"/>
                    </a:lnTo>
                    <a:lnTo>
                      <a:pt x="51" y="291"/>
                    </a:lnTo>
                    <a:lnTo>
                      <a:pt x="47" y="263"/>
                    </a:lnTo>
                    <a:lnTo>
                      <a:pt x="43" y="234"/>
                    </a:lnTo>
                    <a:lnTo>
                      <a:pt x="39" y="205"/>
                    </a:lnTo>
                    <a:lnTo>
                      <a:pt x="35" y="173"/>
                    </a:lnTo>
                    <a:lnTo>
                      <a:pt x="30" y="141"/>
                    </a:lnTo>
                    <a:lnTo>
                      <a:pt x="26" y="107"/>
                    </a:lnTo>
                    <a:lnTo>
                      <a:pt x="21" y="73"/>
                    </a:lnTo>
                    <a:lnTo>
                      <a:pt x="16" y="37"/>
                    </a:lnTo>
                    <a:lnTo>
                      <a:pt x="10" y="0"/>
                    </a:lnTo>
                    <a:lnTo>
                      <a:pt x="0" y="2"/>
                    </a:lnTo>
                    <a:lnTo>
                      <a:pt x="5" y="39"/>
                    </a:lnTo>
                    <a:lnTo>
                      <a:pt x="10" y="75"/>
                    </a:lnTo>
                    <a:lnTo>
                      <a:pt x="16" y="110"/>
                    </a:lnTo>
                    <a:lnTo>
                      <a:pt x="19" y="143"/>
                    </a:lnTo>
                    <a:lnTo>
                      <a:pt x="25" y="175"/>
                    </a:lnTo>
                    <a:lnTo>
                      <a:pt x="28" y="205"/>
                    </a:lnTo>
                    <a:lnTo>
                      <a:pt x="32" y="236"/>
                    </a:lnTo>
                    <a:lnTo>
                      <a:pt x="36" y="265"/>
                    </a:lnTo>
                    <a:lnTo>
                      <a:pt x="40" y="294"/>
                    </a:lnTo>
                    <a:lnTo>
                      <a:pt x="44" y="321"/>
                    </a:lnTo>
                    <a:lnTo>
                      <a:pt x="48" y="349"/>
                    </a:lnTo>
                    <a:lnTo>
                      <a:pt x="52" y="374"/>
                    </a:lnTo>
                    <a:lnTo>
                      <a:pt x="54" y="401"/>
                    </a:lnTo>
                    <a:lnTo>
                      <a:pt x="57" y="427"/>
                    </a:lnTo>
                    <a:lnTo>
                      <a:pt x="61" y="454"/>
                    </a:lnTo>
                    <a:lnTo>
                      <a:pt x="63" y="479"/>
                    </a:lnTo>
                    <a:lnTo>
                      <a:pt x="65" y="505"/>
                    </a:lnTo>
                    <a:lnTo>
                      <a:pt x="67" y="531"/>
                    </a:lnTo>
                    <a:lnTo>
                      <a:pt x="70" y="558"/>
                    </a:lnTo>
                    <a:lnTo>
                      <a:pt x="71" y="584"/>
                    </a:lnTo>
                    <a:lnTo>
                      <a:pt x="73" y="611"/>
                    </a:lnTo>
                    <a:lnTo>
                      <a:pt x="74" y="638"/>
                    </a:lnTo>
                    <a:lnTo>
                      <a:pt x="75" y="666"/>
                    </a:lnTo>
                    <a:lnTo>
                      <a:pt x="75" y="695"/>
                    </a:lnTo>
                    <a:lnTo>
                      <a:pt x="75" y="723"/>
                    </a:lnTo>
                    <a:lnTo>
                      <a:pt x="76" y="753"/>
                    </a:lnTo>
                    <a:lnTo>
                      <a:pt x="76" y="784"/>
                    </a:lnTo>
                    <a:lnTo>
                      <a:pt x="76" y="817"/>
                    </a:lnTo>
                    <a:lnTo>
                      <a:pt x="76" y="850"/>
                    </a:lnTo>
                    <a:lnTo>
                      <a:pt x="75" y="885"/>
                    </a:lnTo>
                    <a:lnTo>
                      <a:pt x="75" y="920"/>
                    </a:lnTo>
                    <a:lnTo>
                      <a:pt x="75" y="957"/>
                    </a:lnTo>
                    <a:lnTo>
                      <a:pt x="75" y="957"/>
                    </a:lnTo>
                    <a:lnTo>
                      <a:pt x="85" y="9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 106"/>
              <p:cNvSpPr>
                <a:spLocks/>
              </p:cNvSpPr>
              <p:nvPr/>
            </p:nvSpPr>
            <p:spPr bwMode="auto">
              <a:xfrm>
                <a:off x="5013" y="2004"/>
                <a:ext cx="45" cy="190"/>
              </a:xfrm>
              <a:custGeom>
                <a:avLst/>
                <a:gdLst/>
                <a:ahLst/>
                <a:cxnLst>
                  <a:cxn ang="0">
                    <a:pos x="10" y="380"/>
                  </a:cxn>
                  <a:cxn ang="0">
                    <a:pos x="10" y="380"/>
                  </a:cxn>
                  <a:cxn ang="0">
                    <a:pos x="13" y="369"/>
                  </a:cxn>
                  <a:cxn ang="0">
                    <a:pos x="15" y="353"/>
                  </a:cxn>
                  <a:cxn ang="0">
                    <a:pos x="21" y="332"/>
                  </a:cxn>
                  <a:cxn ang="0">
                    <a:pos x="26" y="308"/>
                  </a:cxn>
                  <a:cxn ang="0">
                    <a:pos x="32" y="280"/>
                  </a:cxn>
                  <a:cxn ang="0">
                    <a:pos x="39" y="251"/>
                  </a:cxn>
                  <a:cxn ang="0">
                    <a:pos x="45" y="220"/>
                  </a:cxn>
                  <a:cxn ang="0">
                    <a:pos x="53" y="189"/>
                  </a:cxn>
                  <a:cxn ang="0">
                    <a:pos x="59" y="158"/>
                  </a:cxn>
                  <a:cxn ang="0">
                    <a:pos x="67" y="128"/>
                  </a:cxn>
                  <a:cxn ang="0">
                    <a:pos x="72" y="99"/>
                  </a:cxn>
                  <a:cxn ang="0">
                    <a:pos x="79" y="73"/>
                  </a:cxn>
                  <a:cxn ang="0">
                    <a:pos x="83" y="49"/>
                  </a:cxn>
                  <a:cxn ang="0">
                    <a:pos x="87" y="28"/>
                  </a:cxn>
                  <a:cxn ang="0">
                    <a:pos x="89" y="13"/>
                  </a:cxn>
                  <a:cxn ang="0">
                    <a:pos x="90" y="0"/>
                  </a:cxn>
                  <a:cxn ang="0">
                    <a:pos x="80" y="0"/>
                  </a:cxn>
                  <a:cxn ang="0">
                    <a:pos x="79" y="11"/>
                  </a:cxn>
                  <a:cxn ang="0">
                    <a:pos x="76" y="26"/>
                  </a:cxn>
                  <a:cxn ang="0">
                    <a:pos x="72" y="46"/>
                  </a:cxn>
                  <a:cxn ang="0">
                    <a:pos x="68" y="71"/>
                  </a:cxn>
                  <a:cxn ang="0">
                    <a:pos x="62" y="97"/>
                  </a:cxn>
                  <a:cxn ang="0">
                    <a:pos x="57" y="126"/>
                  </a:cxn>
                  <a:cxn ang="0">
                    <a:pos x="49" y="156"/>
                  </a:cxn>
                  <a:cxn ang="0">
                    <a:pos x="43" y="187"/>
                  </a:cxn>
                  <a:cxn ang="0">
                    <a:pos x="35" y="218"/>
                  </a:cxn>
                  <a:cxn ang="0">
                    <a:pos x="28" y="249"/>
                  </a:cxn>
                  <a:cxn ang="0">
                    <a:pos x="22" y="278"/>
                  </a:cxn>
                  <a:cxn ang="0">
                    <a:pos x="15" y="306"/>
                  </a:cxn>
                  <a:cxn ang="0">
                    <a:pos x="10" y="330"/>
                  </a:cxn>
                  <a:cxn ang="0">
                    <a:pos x="5" y="350"/>
                  </a:cxn>
                  <a:cxn ang="0">
                    <a:pos x="2" y="367"/>
                  </a:cxn>
                  <a:cxn ang="0">
                    <a:pos x="0" y="378"/>
                  </a:cxn>
                  <a:cxn ang="0">
                    <a:pos x="0" y="378"/>
                  </a:cxn>
                  <a:cxn ang="0">
                    <a:pos x="10" y="380"/>
                  </a:cxn>
                </a:cxnLst>
                <a:rect l="0" t="0" r="r" b="b"/>
                <a:pathLst>
                  <a:path w="90" h="380">
                    <a:moveTo>
                      <a:pt x="10" y="380"/>
                    </a:moveTo>
                    <a:lnTo>
                      <a:pt x="10" y="380"/>
                    </a:lnTo>
                    <a:lnTo>
                      <a:pt x="13" y="369"/>
                    </a:lnTo>
                    <a:lnTo>
                      <a:pt x="15" y="353"/>
                    </a:lnTo>
                    <a:lnTo>
                      <a:pt x="21" y="332"/>
                    </a:lnTo>
                    <a:lnTo>
                      <a:pt x="26" y="308"/>
                    </a:lnTo>
                    <a:lnTo>
                      <a:pt x="32" y="280"/>
                    </a:lnTo>
                    <a:lnTo>
                      <a:pt x="39" y="251"/>
                    </a:lnTo>
                    <a:lnTo>
                      <a:pt x="45" y="220"/>
                    </a:lnTo>
                    <a:lnTo>
                      <a:pt x="53" y="189"/>
                    </a:lnTo>
                    <a:lnTo>
                      <a:pt x="59" y="158"/>
                    </a:lnTo>
                    <a:lnTo>
                      <a:pt x="67" y="128"/>
                    </a:lnTo>
                    <a:lnTo>
                      <a:pt x="72" y="99"/>
                    </a:lnTo>
                    <a:lnTo>
                      <a:pt x="79" y="73"/>
                    </a:lnTo>
                    <a:lnTo>
                      <a:pt x="83" y="49"/>
                    </a:lnTo>
                    <a:lnTo>
                      <a:pt x="87" y="28"/>
                    </a:lnTo>
                    <a:lnTo>
                      <a:pt x="89" y="13"/>
                    </a:lnTo>
                    <a:lnTo>
                      <a:pt x="90" y="0"/>
                    </a:lnTo>
                    <a:lnTo>
                      <a:pt x="80" y="0"/>
                    </a:lnTo>
                    <a:lnTo>
                      <a:pt x="79" y="11"/>
                    </a:lnTo>
                    <a:lnTo>
                      <a:pt x="76" y="26"/>
                    </a:lnTo>
                    <a:lnTo>
                      <a:pt x="72" y="46"/>
                    </a:lnTo>
                    <a:lnTo>
                      <a:pt x="68" y="71"/>
                    </a:lnTo>
                    <a:lnTo>
                      <a:pt x="62" y="97"/>
                    </a:lnTo>
                    <a:lnTo>
                      <a:pt x="57" y="126"/>
                    </a:lnTo>
                    <a:lnTo>
                      <a:pt x="49" y="156"/>
                    </a:lnTo>
                    <a:lnTo>
                      <a:pt x="43" y="187"/>
                    </a:lnTo>
                    <a:lnTo>
                      <a:pt x="35" y="218"/>
                    </a:lnTo>
                    <a:lnTo>
                      <a:pt x="28" y="249"/>
                    </a:lnTo>
                    <a:lnTo>
                      <a:pt x="22" y="278"/>
                    </a:lnTo>
                    <a:lnTo>
                      <a:pt x="15" y="306"/>
                    </a:lnTo>
                    <a:lnTo>
                      <a:pt x="10" y="330"/>
                    </a:lnTo>
                    <a:lnTo>
                      <a:pt x="5" y="350"/>
                    </a:lnTo>
                    <a:lnTo>
                      <a:pt x="2" y="367"/>
                    </a:lnTo>
                    <a:lnTo>
                      <a:pt x="0" y="378"/>
                    </a:lnTo>
                    <a:lnTo>
                      <a:pt x="0" y="378"/>
                    </a:lnTo>
                    <a:lnTo>
                      <a:pt x="10" y="3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 107"/>
              <p:cNvSpPr>
                <a:spLocks/>
              </p:cNvSpPr>
              <p:nvPr/>
            </p:nvSpPr>
            <p:spPr bwMode="auto">
              <a:xfrm>
                <a:off x="4962" y="2193"/>
                <a:ext cx="56" cy="198"/>
              </a:xfrm>
              <a:custGeom>
                <a:avLst/>
                <a:gdLst/>
                <a:ahLst/>
                <a:cxnLst>
                  <a:cxn ang="0">
                    <a:pos x="10" y="396"/>
                  </a:cxn>
                  <a:cxn ang="0">
                    <a:pos x="10" y="396"/>
                  </a:cxn>
                  <a:cxn ang="0">
                    <a:pos x="19" y="372"/>
                  </a:cxn>
                  <a:cxn ang="0">
                    <a:pos x="28" y="348"/>
                  </a:cxn>
                  <a:cxn ang="0">
                    <a:pos x="36" y="324"/>
                  </a:cxn>
                  <a:cxn ang="0">
                    <a:pos x="44" y="300"/>
                  </a:cxn>
                  <a:cxn ang="0">
                    <a:pos x="50" y="275"/>
                  </a:cxn>
                  <a:cxn ang="0">
                    <a:pos x="58" y="251"/>
                  </a:cxn>
                  <a:cxn ang="0">
                    <a:pos x="63" y="227"/>
                  </a:cxn>
                  <a:cxn ang="0">
                    <a:pos x="70" y="203"/>
                  </a:cxn>
                  <a:cxn ang="0">
                    <a:pos x="76" y="177"/>
                  </a:cxn>
                  <a:cxn ang="0">
                    <a:pos x="81" y="153"/>
                  </a:cxn>
                  <a:cxn ang="0">
                    <a:pos x="87" y="128"/>
                  </a:cxn>
                  <a:cxn ang="0">
                    <a:pos x="92" y="104"/>
                  </a:cxn>
                  <a:cxn ang="0">
                    <a:pos x="97" y="78"/>
                  </a:cxn>
                  <a:cxn ang="0">
                    <a:pos x="102" y="53"/>
                  </a:cxn>
                  <a:cxn ang="0">
                    <a:pos x="106" y="28"/>
                  </a:cxn>
                  <a:cxn ang="0">
                    <a:pos x="111" y="2"/>
                  </a:cxn>
                  <a:cxn ang="0">
                    <a:pos x="101" y="0"/>
                  </a:cxn>
                  <a:cxn ang="0">
                    <a:pos x="96" y="25"/>
                  </a:cxn>
                  <a:cxn ang="0">
                    <a:pos x="92" y="51"/>
                  </a:cxn>
                  <a:cxn ang="0">
                    <a:pos x="87" y="76"/>
                  </a:cxn>
                  <a:cxn ang="0">
                    <a:pos x="81" y="101"/>
                  </a:cxn>
                  <a:cxn ang="0">
                    <a:pos x="76" y="126"/>
                  </a:cxn>
                  <a:cxn ang="0">
                    <a:pos x="71" y="151"/>
                  </a:cxn>
                  <a:cxn ang="0">
                    <a:pos x="66" y="175"/>
                  </a:cxn>
                  <a:cxn ang="0">
                    <a:pos x="59" y="201"/>
                  </a:cxn>
                  <a:cxn ang="0">
                    <a:pos x="53" y="225"/>
                  </a:cxn>
                  <a:cxn ang="0">
                    <a:pos x="48" y="249"/>
                  </a:cxn>
                  <a:cxn ang="0">
                    <a:pos x="40" y="273"/>
                  </a:cxn>
                  <a:cxn ang="0">
                    <a:pos x="33" y="297"/>
                  </a:cxn>
                  <a:cxn ang="0">
                    <a:pos x="26" y="321"/>
                  </a:cxn>
                  <a:cxn ang="0">
                    <a:pos x="18" y="346"/>
                  </a:cxn>
                  <a:cxn ang="0">
                    <a:pos x="9" y="370"/>
                  </a:cxn>
                  <a:cxn ang="0">
                    <a:pos x="0" y="394"/>
                  </a:cxn>
                  <a:cxn ang="0">
                    <a:pos x="0" y="394"/>
                  </a:cxn>
                  <a:cxn ang="0">
                    <a:pos x="10" y="396"/>
                  </a:cxn>
                </a:cxnLst>
                <a:rect l="0" t="0" r="r" b="b"/>
                <a:pathLst>
                  <a:path w="111" h="396">
                    <a:moveTo>
                      <a:pt x="10" y="396"/>
                    </a:moveTo>
                    <a:lnTo>
                      <a:pt x="10" y="396"/>
                    </a:lnTo>
                    <a:lnTo>
                      <a:pt x="19" y="372"/>
                    </a:lnTo>
                    <a:lnTo>
                      <a:pt x="28" y="348"/>
                    </a:lnTo>
                    <a:lnTo>
                      <a:pt x="36" y="324"/>
                    </a:lnTo>
                    <a:lnTo>
                      <a:pt x="44" y="300"/>
                    </a:lnTo>
                    <a:lnTo>
                      <a:pt x="50" y="275"/>
                    </a:lnTo>
                    <a:lnTo>
                      <a:pt x="58" y="251"/>
                    </a:lnTo>
                    <a:lnTo>
                      <a:pt x="63" y="227"/>
                    </a:lnTo>
                    <a:lnTo>
                      <a:pt x="70" y="203"/>
                    </a:lnTo>
                    <a:lnTo>
                      <a:pt x="76" y="177"/>
                    </a:lnTo>
                    <a:lnTo>
                      <a:pt x="81" y="153"/>
                    </a:lnTo>
                    <a:lnTo>
                      <a:pt x="87" y="128"/>
                    </a:lnTo>
                    <a:lnTo>
                      <a:pt x="92" y="104"/>
                    </a:lnTo>
                    <a:lnTo>
                      <a:pt x="97" y="78"/>
                    </a:lnTo>
                    <a:lnTo>
                      <a:pt x="102" y="53"/>
                    </a:lnTo>
                    <a:lnTo>
                      <a:pt x="106" y="28"/>
                    </a:lnTo>
                    <a:lnTo>
                      <a:pt x="111" y="2"/>
                    </a:lnTo>
                    <a:lnTo>
                      <a:pt x="101" y="0"/>
                    </a:lnTo>
                    <a:lnTo>
                      <a:pt x="96" y="25"/>
                    </a:lnTo>
                    <a:lnTo>
                      <a:pt x="92" y="51"/>
                    </a:lnTo>
                    <a:lnTo>
                      <a:pt x="87" y="76"/>
                    </a:lnTo>
                    <a:lnTo>
                      <a:pt x="81" y="101"/>
                    </a:lnTo>
                    <a:lnTo>
                      <a:pt x="76" y="126"/>
                    </a:lnTo>
                    <a:lnTo>
                      <a:pt x="71" y="151"/>
                    </a:lnTo>
                    <a:lnTo>
                      <a:pt x="66" y="175"/>
                    </a:lnTo>
                    <a:lnTo>
                      <a:pt x="59" y="201"/>
                    </a:lnTo>
                    <a:lnTo>
                      <a:pt x="53" y="225"/>
                    </a:lnTo>
                    <a:lnTo>
                      <a:pt x="48" y="249"/>
                    </a:lnTo>
                    <a:lnTo>
                      <a:pt x="40" y="273"/>
                    </a:lnTo>
                    <a:lnTo>
                      <a:pt x="33" y="297"/>
                    </a:lnTo>
                    <a:lnTo>
                      <a:pt x="26" y="321"/>
                    </a:lnTo>
                    <a:lnTo>
                      <a:pt x="18" y="346"/>
                    </a:lnTo>
                    <a:lnTo>
                      <a:pt x="9" y="370"/>
                    </a:lnTo>
                    <a:lnTo>
                      <a:pt x="0" y="394"/>
                    </a:lnTo>
                    <a:lnTo>
                      <a:pt x="0" y="394"/>
                    </a:lnTo>
                    <a:lnTo>
                      <a:pt x="10" y="3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 108"/>
              <p:cNvSpPr>
                <a:spLocks/>
              </p:cNvSpPr>
              <p:nvPr/>
            </p:nvSpPr>
            <p:spPr bwMode="auto">
              <a:xfrm>
                <a:off x="4931" y="2390"/>
                <a:ext cx="37" cy="72"/>
              </a:xfrm>
              <a:custGeom>
                <a:avLst/>
                <a:gdLst/>
                <a:ahLst/>
                <a:cxnLst>
                  <a:cxn ang="0">
                    <a:pos x="11" y="145"/>
                  </a:cxn>
                  <a:cxn ang="0">
                    <a:pos x="11" y="145"/>
                  </a:cxn>
                  <a:cxn ang="0">
                    <a:pos x="20" y="128"/>
                  </a:cxn>
                  <a:cxn ang="0">
                    <a:pos x="27" y="111"/>
                  </a:cxn>
                  <a:cxn ang="0">
                    <a:pos x="37" y="92"/>
                  </a:cxn>
                  <a:cxn ang="0">
                    <a:pos x="44" y="74"/>
                  </a:cxn>
                  <a:cxn ang="0">
                    <a:pos x="53" y="55"/>
                  </a:cxn>
                  <a:cxn ang="0">
                    <a:pos x="60" y="38"/>
                  </a:cxn>
                  <a:cxn ang="0">
                    <a:pos x="68" y="21"/>
                  </a:cxn>
                  <a:cxn ang="0">
                    <a:pos x="74" y="2"/>
                  </a:cxn>
                  <a:cxn ang="0">
                    <a:pos x="64" y="0"/>
                  </a:cxn>
                  <a:cxn ang="0">
                    <a:pos x="57" y="16"/>
                  </a:cxn>
                  <a:cxn ang="0">
                    <a:pos x="49" y="33"/>
                  </a:cxn>
                  <a:cxn ang="0">
                    <a:pos x="43" y="51"/>
                  </a:cxn>
                  <a:cxn ang="0">
                    <a:pos x="34" y="69"/>
                  </a:cxn>
                  <a:cxn ang="0">
                    <a:pos x="26" y="88"/>
                  </a:cxn>
                  <a:cxn ang="0">
                    <a:pos x="17" y="106"/>
                  </a:cxn>
                  <a:cxn ang="0">
                    <a:pos x="9" y="123"/>
                  </a:cxn>
                  <a:cxn ang="0">
                    <a:pos x="0" y="141"/>
                  </a:cxn>
                  <a:cxn ang="0">
                    <a:pos x="0" y="141"/>
                  </a:cxn>
                  <a:cxn ang="0">
                    <a:pos x="11" y="145"/>
                  </a:cxn>
                </a:cxnLst>
                <a:rect l="0" t="0" r="r" b="b"/>
                <a:pathLst>
                  <a:path w="74" h="145">
                    <a:moveTo>
                      <a:pt x="11" y="145"/>
                    </a:moveTo>
                    <a:lnTo>
                      <a:pt x="11" y="145"/>
                    </a:lnTo>
                    <a:lnTo>
                      <a:pt x="20" y="128"/>
                    </a:lnTo>
                    <a:lnTo>
                      <a:pt x="27" y="111"/>
                    </a:lnTo>
                    <a:lnTo>
                      <a:pt x="37" y="92"/>
                    </a:lnTo>
                    <a:lnTo>
                      <a:pt x="44" y="74"/>
                    </a:lnTo>
                    <a:lnTo>
                      <a:pt x="53" y="55"/>
                    </a:lnTo>
                    <a:lnTo>
                      <a:pt x="60" y="38"/>
                    </a:lnTo>
                    <a:lnTo>
                      <a:pt x="68" y="21"/>
                    </a:lnTo>
                    <a:lnTo>
                      <a:pt x="74" y="2"/>
                    </a:lnTo>
                    <a:lnTo>
                      <a:pt x="64" y="0"/>
                    </a:lnTo>
                    <a:lnTo>
                      <a:pt x="57" y="16"/>
                    </a:lnTo>
                    <a:lnTo>
                      <a:pt x="49" y="33"/>
                    </a:lnTo>
                    <a:lnTo>
                      <a:pt x="43" y="51"/>
                    </a:lnTo>
                    <a:lnTo>
                      <a:pt x="34" y="69"/>
                    </a:lnTo>
                    <a:lnTo>
                      <a:pt x="26" y="88"/>
                    </a:lnTo>
                    <a:lnTo>
                      <a:pt x="17" y="106"/>
                    </a:lnTo>
                    <a:lnTo>
                      <a:pt x="9" y="123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11" y="1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 109"/>
              <p:cNvSpPr>
                <a:spLocks/>
              </p:cNvSpPr>
              <p:nvPr/>
            </p:nvSpPr>
            <p:spPr bwMode="auto">
              <a:xfrm>
                <a:off x="4857" y="2460"/>
                <a:ext cx="79" cy="104"/>
              </a:xfrm>
              <a:custGeom>
                <a:avLst/>
                <a:gdLst/>
                <a:ahLst/>
                <a:cxnLst>
                  <a:cxn ang="0">
                    <a:pos x="10" y="207"/>
                  </a:cxn>
                  <a:cxn ang="0">
                    <a:pos x="10" y="208"/>
                  </a:cxn>
                  <a:cxn ang="0">
                    <a:pos x="22" y="195"/>
                  </a:cxn>
                  <a:cxn ang="0">
                    <a:pos x="32" y="183"/>
                  </a:cxn>
                  <a:cxn ang="0">
                    <a:pos x="42" y="170"/>
                  </a:cxn>
                  <a:cxn ang="0">
                    <a:pos x="53" y="158"/>
                  </a:cxn>
                  <a:cxn ang="0">
                    <a:pos x="63" y="146"/>
                  </a:cxn>
                  <a:cxn ang="0">
                    <a:pos x="72" y="134"/>
                  </a:cxn>
                  <a:cxn ang="0">
                    <a:pos x="81" y="123"/>
                  </a:cxn>
                  <a:cxn ang="0">
                    <a:pos x="90" y="110"/>
                  </a:cxn>
                  <a:cxn ang="0">
                    <a:pos x="99" y="97"/>
                  </a:cxn>
                  <a:cxn ang="0">
                    <a:pos x="108" y="86"/>
                  </a:cxn>
                  <a:cxn ang="0">
                    <a:pos x="116" y="73"/>
                  </a:cxn>
                  <a:cxn ang="0">
                    <a:pos x="125" y="61"/>
                  </a:cxn>
                  <a:cxn ang="0">
                    <a:pos x="133" y="47"/>
                  </a:cxn>
                  <a:cxn ang="0">
                    <a:pos x="142" y="33"/>
                  </a:cxn>
                  <a:cxn ang="0">
                    <a:pos x="150" y="19"/>
                  </a:cxn>
                  <a:cxn ang="0">
                    <a:pos x="158" y="4"/>
                  </a:cxn>
                  <a:cxn ang="0">
                    <a:pos x="147" y="0"/>
                  </a:cxn>
                  <a:cxn ang="0">
                    <a:pos x="139" y="15"/>
                  </a:cxn>
                  <a:cxn ang="0">
                    <a:pos x="132" y="28"/>
                  </a:cxn>
                  <a:cxn ang="0">
                    <a:pos x="123" y="42"/>
                  </a:cxn>
                  <a:cxn ang="0">
                    <a:pos x="115" y="56"/>
                  </a:cxn>
                  <a:cxn ang="0">
                    <a:pos x="106" y="69"/>
                  </a:cxn>
                  <a:cxn ang="0">
                    <a:pos x="98" y="81"/>
                  </a:cxn>
                  <a:cxn ang="0">
                    <a:pos x="89" y="93"/>
                  </a:cxn>
                  <a:cxn ang="0">
                    <a:pos x="80" y="106"/>
                  </a:cxn>
                  <a:cxn ang="0">
                    <a:pos x="71" y="116"/>
                  </a:cxn>
                  <a:cxn ang="0">
                    <a:pos x="62" y="127"/>
                  </a:cxn>
                  <a:cxn ang="0">
                    <a:pos x="53" y="139"/>
                  </a:cxn>
                  <a:cxn ang="0">
                    <a:pos x="42" y="152"/>
                  </a:cxn>
                  <a:cxn ang="0">
                    <a:pos x="32" y="163"/>
                  </a:cxn>
                  <a:cxn ang="0">
                    <a:pos x="22" y="176"/>
                  </a:cxn>
                  <a:cxn ang="0">
                    <a:pos x="11" y="188"/>
                  </a:cxn>
                  <a:cxn ang="0">
                    <a:pos x="0" y="201"/>
                  </a:cxn>
                  <a:cxn ang="0">
                    <a:pos x="0" y="202"/>
                  </a:cxn>
                  <a:cxn ang="0">
                    <a:pos x="0" y="201"/>
                  </a:cxn>
                  <a:cxn ang="0">
                    <a:pos x="0" y="201"/>
                  </a:cxn>
                  <a:cxn ang="0">
                    <a:pos x="0" y="202"/>
                  </a:cxn>
                  <a:cxn ang="0">
                    <a:pos x="10" y="207"/>
                  </a:cxn>
                </a:cxnLst>
                <a:rect l="0" t="0" r="r" b="b"/>
                <a:pathLst>
                  <a:path w="158" h="208">
                    <a:moveTo>
                      <a:pt x="10" y="207"/>
                    </a:moveTo>
                    <a:lnTo>
                      <a:pt x="10" y="208"/>
                    </a:lnTo>
                    <a:lnTo>
                      <a:pt x="22" y="195"/>
                    </a:lnTo>
                    <a:lnTo>
                      <a:pt x="32" y="183"/>
                    </a:lnTo>
                    <a:lnTo>
                      <a:pt x="42" y="170"/>
                    </a:lnTo>
                    <a:lnTo>
                      <a:pt x="53" y="158"/>
                    </a:lnTo>
                    <a:lnTo>
                      <a:pt x="63" y="146"/>
                    </a:lnTo>
                    <a:lnTo>
                      <a:pt x="72" y="134"/>
                    </a:lnTo>
                    <a:lnTo>
                      <a:pt x="81" y="123"/>
                    </a:lnTo>
                    <a:lnTo>
                      <a:pt x="90" y="110"/>
                    </a:lnTo>
                    <a:lnTo>
                      <a:pt x="99" y="97"/>
                    </a:lnTo>
                    <a:lnTo>
                      <a:pt x="108" y="86"/>
                    </a:lnTo>
                    <a:lnTo>
                      <a:pt x="116" y="73"/>
                    </a:lnTo>
                    <a:lnTo>
                      <a:pt x="125" y="61"/>
                    </a:lnTo>
                    <a:lnTo>
                      <a:pt x="133" y="47"/>
                    </a:lnTo>
                    <a:lnTo>
                      <a:pt x="142" y="33"/>
                    </a:lnTo>
                    <a:lnTo>
                      <a:pt x="150" y="19"/>
                    </a:lnTo>
                    <a:lnTo>
                      <a:pt x="158" y="4"/>
                    </a:lnTo>
                    <a:lnTo>
                      <a:pt x="147" y="0"/>
                    </a:lnTo>
                    <a:lnTo>
                      <a:pt x="139" y="15"/>
                    </a:lnTo>
                    <a:lnTo>
                      <a:pt x="132" y="28"/>
                    </a:lnTo>
                    <a:lnTo>
                      <a:pt x="123" y="42"/>
                    </a:lnTo>
                    <a:lnTo>
                      <a:pt x="115" y="56"/>
                    </a:lnTo>
                    <a:lnTo>
                      <a:pt x="106" y="69"/>
                    </a:lnTo>
                    <a:lnTo>
                      <a:pt x="98" y="81"/>
                    </a:lnTo>
                    <a:lnTo>
                      <a:pt x="89" y="93"/>
                    </a:lnTo>
                    <a:lnTo>
                      <a:pt x="80" y="106"/>
                    </a:lnTo>
                    <a:lnTo>
                      <a:pt x="71" y="116"/>
                    </a:lnTo>
                    <a:lnTo>
                      <a:pt x="62" y="127"/>
                    </a:lnTo>
                    <a:lnTo>
                      <a:pt x="53" y="139"/>
                    </a:lnTo>
                    <a:lnTo>
                      <a:pt x="42" y="152"/>
                    </a:lnTo>
                    <a:lnTo>
                      <a:pt x="32" y="163"/>
                    </a:lnTo>
                    <a:lnTo>
                      <a:pt x="22" y="176"/>
                    </a:lnTo>
                    <a:lnTo>
                      <a:pt x="11" y="188"/>
                    </a:lnTo>
                    <a:lnTo>
                      <a:pt x="0" y="201"/>
                    </a:lnTo>
                    <a:lnTo>
                      <a:pt x="0" y="202"/>
                    </a:lnTo>
                    <a:lnTo>
                      <a:pt x="0" y="201"/>
                    </a:lnTo>
                    <a:lnTo>
                      <a:pt x="0" y="201"/>
                    </a:lnTo>
                    <a:lnTo>
                      <a:pt x="0" y="202"/>
                    </a:lnTo>
                    <a:lnTo>
                      <a:pt x="10" y="2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 110"/>
              <p:cNvSpPr>
                <a:spLocks/>
              </p:cNvSpPr>
              <p:nvPr/>
            </p:nvSpPr>
            <p:spPr bwMode="auto">
              <a:xfrm>
                <a:off x="4820" y="2561"/>
                <a:ext cx="42" cy="53"/>
              </a:xfrm>
              <a:custGeom>
                <a:avLst/>
                <a:gdLst/>
                <a:ahLst/>
                <a:cxnLst>
                  <a:cxn ang="0">
                    <a:pos x="7" y="105"/>
                  </a:cxn>
                  <a:cxn ang="0">
                    <a:pos x="10" y="103"/>
                  </a:cxn>
                  <a:cxn ang="0">
                    <a:pos x="84" y="5"/>
                  </a:cxn>
                  <a:cxn ang="0">
                    <a:pos x="74" y="0"/>
                  </a:cxn>
                  <a:cxn ang="0">
                    <a:pos x="0" y="98"/>
                  </a:cxn>
                  <a:cxn ang="0">
                    <a:pos x="2" y="96"/>
                  </a:cxn>
                  <a:cxn ang="0">
                    <a:pos x="7" y="105"/>
                  </a:cxn>
                  <a:cxn ang="0">
                    <a:pos x="9" y="104"/>
                  </a:cxn>
                  <a:cxn ang="0">
                    <a:pos x="10" y="103"/>
                  </a:cxn>
                  <a:cxn ang="0">
                    <a:pos x="7" y="105"/>
                  </a:cxn>
                </a:cxnLst>
                <a:rect l="0" t="0" r="r" b="b"/>
                <a:pathLst>
                  <a:path w="84" h="105">
                    <a:moveTo>
                      <a:pt x="7" y="105"/>
                    </a:moveTo>
                    <a:lnTo>
                      <a:pt x="10" y="103"/>
                    </a:lnTo>
                    <a:lnTo>
                      <a:pt x="84" y="5"/>
                    </a:lnTo>
                    <a:lnTo>
                      <a:pt x="74" y="0"/>
                    </a:lnTo>
                    <a:lnTo>
                      <a:pt x="0" y="98"/>
                    </a:lnTo>
                    <a:lnTo>
                      <a:pt x="2" y="96"/>
                    </a:lnTo>
                    <a:lnTo>
                      <a:pt x="7" y="105"/>
                    </a:lnTo>
                    <a:lnTo>
                      <a:pt x="9" y="104"/>
                    </a:lnTo>
                    <a:lnTo>
                      <a:pt x="10" y="103"/>
                    </a:lnTo>
                    <a:lnTo>
                      <a:pt x="7" y="1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 111"/>
              <p:cNvSpPr>
                <a:spLocks/>
              </p:cNvSpPr>
              <p:nvPr/>
            </p:nvSpPr>
            <p:spPr bwMode="auto">
              <a:xfrm>
                <a:off x="4668" y="1461"/>
                <a:ext cx="5" cy="3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11" y="2"/>
                  </a:cxn>
                </a:cxnLst>
                <a:rect l="0" t="0" r="r" b="b"/>
                <a:pathLst>
                  <a:path w="11" h="7">
                    <a:moveTo>
                      <a:pt x="11" y="2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 112"/>
              <p:cNvSpPr>
                <a:spLocks/>
              </p:cNvSpPr>
              <p:nvPr/>
            </p:nvSpPr>
            <p:spPr bwMode="auto">
              <a:xfrm>
                <a:off x="4668" y="1462"/>
                <a:ext cx="25" cy="92"/>
              </a:xfrm>
              <a:custGeom>
                <a:avLst/>
                <a:gdLst/>
                <a:ahLst/>
                <a:cxnLst>
                  <a:cxn ang="0">
                    <a:pos x="51" y="182"/>
                  </a:cxn>
                  <a:cxn ang="0">
                    <a:pos x="51" y="182"/>
                  </a:cxn>
                  <a:cxn ang="0">
                    <a:pos x="46" y="160"/>
                  </a:cxn>
                  <a:cxn ang="0">
                    <a:pos x="40" y="137"/>
                  </a:cxn>
                  <a:cxn ang="0">
                    <a:pos x="38" y="116"/>
                  </a:cxn>
                  <a:cxn ang="0">
                    <a:pos x="35" y="91"/>
                  </a:cxn>
                  <a:cxn ang="0">
                    <a:pos x="31" y="69"/>
                  </a:cxn>
                  <a:cxn ang="0">
                    <a:pos x="26" y="46"/>
                  </a:cxn>
                  <a:cxn ang="0">
                    <a:pos x="20" y="23"/>
                  </a:cxn>
                  <a:cxn ang="0">
                    <a:pos x="11" y="0"/>
                  </a:cxn>
                  <a:cxn ang="0">
                    <a:pos x="0" y="5"/>
                  </a:cxn>
                  <a:cxn ang="0">
                    <a:pos x="9" y="26"/>
                  </a:cxn>
                  <a:cxn ang="0">
                    <a:pos x="16" y="49"/>
                  </a:cxn>
                  <a:cxn ang="0">
                    <a:pos x="21" y="72"/>
                  </a:cxn>
                  <a:cxn ang="0">
                    <a:pos x="25" y="94"/>
                  </a:cxn>
                  <a:cxn ang="0">
                    <a:pos x="27" y="116"/>
                  </a:cxn>
                  <a:cxn ang="0">
                    <a:pos x="30" y="140"/>
                  </a:cxn>
                  <a:cxn ang="0">
                    <a:pos x="35" y="163"/>
                  </a:cxn>
                  <a:cxn ang="0">
                    <a:pos x="40" y="185"/>
                  </a:cxn>
                  <a:cxn ang="0">
                    <a:pos x="40" y="185"/>
                  </a:cxn>
                  <a:cxn ang="0">
                    <a:pos x="51" y="182"/>
                  </a:cxn>
                </a:cxnLst>
                <a:rect l="0" t="0" r="r" b="b"/>
                <a:pathLst>
                  <a:path w="51" h="185">
                    <a:moveTo>
                      <a:pt x="51" y="182"/>
                    </a:moveTo>
                    <a:lnTo>
                      <a:pt x="51" y="182"/>
                    </a:lnTo>
                    <a:lnTo>
                      <a:pt x="46" y="160"/>
                    </a:lnTo>
                    <a:lnTo>
                      <a:pt x="40" y="137"/>
                    </a:lnTo>
                    <a:lnTo>
                      <a:pt x="38" y="116"/>
                    </a:lnTo>
                    <a:lnTo>
                      <a:pt x="35" y="91"/>
                    </a:lnTo>
                    <a:lnTo>
                      <a:pt x="31" y="69"/>
                    </a:lnTo>
                    <a:lnTo>
                      <a:pt x="26" y="46"/>
                    </a:lnTo>
                    <a:lnTo>
                      <a:pt x="20" y="23"/>
                    </a:lnTo>
                    <a:lnTo>
                      <a:pt x="11" y="0"/>
                    </a:lnTo>
                    <a:lnTo>
                      <a:pt x="0" y="5"/>
                    </a:lnTo>
                    <a:lnTo>
                      <a:pt x="9" y="26"/>
                    </a:lnTo>
                    <a:lnTo>
                      <a:pt x="16" y="49"/>
                    </a:lnTo>
                    <a:lnTo>
                      <a:pt x="21" y="72"/>
                    </a:lnTo>
                    <a:lnTo>
                      <a:pt x="25" y="94"/>
                    </a:lnTo>
                    <a:lnTo>
                      <a:pt x="27" y="116"/>
                    </a:lnTo>
                    <a:lnTo>
                      <a:pt x="30" y="140"/>
                    </a:lnTo>
                    <a:lnTo>
                      <a:pt x="35" y="163"/>
                    </a:lnTo>
                    <a:lnTo>
                      <a:pt x="40" y="185"/>
                    </a:lnTo>
                    <a:lnTo>
                      <a:pt x="40" y="185"/>
                    </a:lnTo>
                    <a:lnTo>
                      <a:pt x="51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Freeform 113"/>
              <p:cNvSpPr>
                <a:spLocks/>
              </p:cNvSpPr>
              <p:nvPr/>
            </p:nvSpPr>
            <p:spPr bwMode="auto">
              <a:xfrm>
                <a:off x="4688" y="1553"/>
                <a:ext cx="66" cy="131"/>
              </a:xfrm>
              <a:custGeom>
                <a:avLst/>
                <a:gdLst/>
                <a:ahLst/>
                <a:cxnLst>
                  <a:cxn ang="0">
                    <a:pos x="133" y="263"/>
                  </a:cxn>
                  <a:cxn ang="0">
                    <a:pos x="133" y="245"/>
                  </a:cxn>
                  <a:cxn ang="0">
                    <a:pos x="130" y="225"/>
                  </a:cxn>
                  <a:cxn ang="0">
                    <a:pos x="126" y="208"/>
                  </a:cxn>
                  <a:cxn ang="0">
                    <a:pos x="121" y="190"/>
                  </a:cxn>
                  <a:cxn ang="0">
                    <a:pos x="113" y="172"/>
                  </a:cxn>
                  <a:cxn ang="0">
                    <a:pos x="105" y="156"/>
                  </a:cxn>
                  <a:cxn ang="0">
                    <a:pos x="95" y="141"/>
                  </a:cxn>
                  <a:cxn ang="0">
                    <a:pos x="86" y="125"/>
                  </a:cxn>
                  <a:cxn ang="0">
                    <a:pos x="74" y="110"/>
                  </a:cxn>
                  <a:cxn ang="0">
                    <a:pos x="64" y="94"/>
                  </a:cxn>
                  <a:cxn ang="0">
                    <a:pos x="54" y="79"/>
                  </a:cxn>
                  <a:cxn ang="0">
                    <a:pos x="43" y="63"/>
                  </a:cxn>
                  <a:cxn ang="0">
                    <a:pos x="34" y="48"/>
                  </a:cxn>
                  <a:cxn ang="0">
                    <a:pos x="25" y="31"/>
                  </a:cxn>
                  <a:cxn ang="0">
                    <a:pos x="17" y="15"/>
                  </a:cxn>
                  <a:cxn ang="0">
                    <a:pos x="11" y="0"/>
                  </a:cxn>
                  <a:cxn ang="0">
                    <a:pos x="0" y="3"/>
                  </a:cxn>
                  <a:cxn ang="0">
                    <a:pos x="7" y="20"/>
                  </a:cxn>
                  <a:cxn ang="0">
                    <a:pos x="15" y="36"/>
                  </a:cxn>
                  <a:cxn ang="0">
                    <a:pos x="24" y="52"/>
                  </a:cxn>
                  <a:cxn ang="0">
                    <a:pos x="33" y="67"/>
                  </a:cxn>
                  <a:cxn ang="0">
                    <a:pos x="43" y="83"/>
                  </a:cxn>
                  <a:cxn ang="0">
                    <a:pos x="54" y="98"/>
                  </a:cxn>
                  <a:cxn ang="0">
                    <a:pos x="64" y="114"/>
                  </a:cxn>
                  <a:cxn ang="0">
                    <a:pos x="76" y="129"/>
                  </a:cxn>
                  <a:cxn ang="0">
                    <a:pos x="85" y="146"/>
                  </a:cxn>
                  <a:cxn ang="0">
                    <a:pos x="95" y="160"/>
                  </a:cxn>
                  <a:cxn ang="0">
                    <a:pos x="103" y="177"/>
                  </a:cxn>
                  <a:cxn ang="0">
                    <a:pos x="111" y="193"/>
                  </a:cxn>
                  <a:cxn ang="0">
                    <a:pos x="116" y="210"/>
                  </a:cxn>
                  <a:cxn ang="0">
                    <a:pos x="120" y="227"/>
                  </a:cxn>
                  <a:cxn ang="0">
                    <a:pos x="122" y="245"/>
                  </a:cxn>
                  <a:cxn ang="0">
                    <a:pos x="122" y="263"/>
                  </a:cxn>
                  <a:cxn ang="0">
                    <a:pos x="133" y="263"/>
                  </a:cxn>
                </a:cxnLst>
                <a:rect l="0" t="0" r="r" b="b"/>
                <a:pathLst>
                  <a:path w="133" h="263">
                    <a:moveTo>
                      <a:pt x="133" y="263"/>
                    </a:moveTo>
                    <a:lnTo>
                      <a:pt x="133" y="245"/>
                    </a:lnTo>
                    <a:lnTo>
                      <a:pt x="130" y="225"/>
                    </a:lnTo>
                    <a:lnTo>
                      <a:pt x="126" y="208"/>
                    </a:lnTo>
                    <a:lnTo>
                      <a:pt x="121" y="190"/>
                    </a:lnTo>
                    <a:lnTo>
                      <a:pt x="113" y="172"/>
                    </a:lnTo>
                    <a:lnTo>
                      <a:pt x="105" y="156"/>
                    </a:lnTo>
                    <a:lnTo>
                      <a:pt x="95" y="141"/>
                    </a:lnTo>
                    <a:lnTo>
                      <a:pt x="86" y="125"/>
                    </a:lnTo>
                    <a:lnTo>
                      <a:pt x="74" y="110"/>
                    </a:lnTo>
                    <a:lnTo>
                      <a:pt x="64" y="94"/>
                    </a:lnTo>
                    <a:lnTo>
                      <a:pt x="54" y="79"/>
                    </a:lnTo>
                    <a:lnTo>
                      <a:pt x="43" y="63"/>
                    </a:lnTo>
                    <a:lnTo>
                      <a:pt x="34" y="48"/>
                    </a:lnTo>
                    <a:lnTo>
                      <a:pt x="25" y="31"/>
                    </a:lnTo>
                    <a:lnTo>
                      <a:pt x="17" y="15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7" y="20"/>
                    </a:lnTo>
                    <a:lnTo>
                      <a:pt x="15" y="36"/>
                    </a:lnTo>
                    <a:lnTo>
                      <a:pt x="24" y="52"/>
                    </a:lnTo>
                    <a:lnTo>
                      <a:pt x="33" y="67"/>
                    </a:lnTo>
                    <a:lnTo>
                      <a:pt x="43" y="83"/>
                    </a:lnTo>
                    <a:lnTo>
                      <a:pt x="54" y="98"/>
                    </a:lnTo>
                    <a:lnTo>
                      <a:pt x="64" y="114"/>
                    </a:lnTo>
                    <a:lnTo>
                      <a:pt x="76" y="129"/>
                    </a:lnTo>
                    <a:lnTo>
                      <a:pt x="85" y="146"/>
                    </a:lnTo>
                    <a:lnTo>
                      <a:pt x="95" y="160"/>
                    </a:lnTo>
                    <a:lnTo>
                      <a:pt x="103" y="177"/>
                    </a:lnTo>
                    <a:lnTo>
                      <a:pt x="111" y="193"/>
                    </a:lnTo>
                    <a:lnTo>
                      <a:pt x="116" y="210"/>
                    </a:lnTo>
                    <a:lnTo>
                      <a:pt x="120" y="227"/>
                    </a:lnTo>
                    <a:lnTo>
                      <a:pt x="122" y="245"/>
                    </a:lnTo>
                    <a:lnTo>
                      <a:pt x="122" y="263"/>
                    </a:lnTo>
                    <a:lnTo>
                      <a:pt x="133" y="2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Freeform 114"/>
              <p:cNvSpPr>
                <a:spLocks/>
              </p:cNvSpPr>
              <p:nvPr/>
            </p:nvSpPr>
            <p:spPr bwMode="auto">
              <a:xfrm>
                <a:off x="4749" y="1684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3"/>
                  </a:cxn>
                  <a:cxn ang="0">
                    <a:pos x="5" y="5"/>
                  </a:cxn>
                  <a:cxn ang="0">
                    <a:pos x="9" y="3"/>
                  </a:cxn>
                  <a:cxn ang="0">
                    <a:pos x="11" y="0"/>
                  </a:cxn>
                  <a:cxn ang="0">
                    <a:pos x="0" y="0"/>
                  </a:cxn>
                </a:cxnLst>
                <a:rect l="0" t="0" r="r" b="b"/>
                <a:pathLst>
                  <a:path w="11" h="5">
                    <a:moveTo>
                      <a:pt x="0" y="0"/>
                    </a:moveTo>
                    <a:lnTo>
                      <a:pt x="1" y="3"/>
                    </a:lnTo>
                    <a:lnTo>
                      <a:pt x="5" y="5"/>
                    </a:lnTo>
                    <a:lnTo>
                      <a:pt x="9" y="3"/>
                    </a:ln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Freeform 115"/>
              <p:cNvSpPr>
                <a:spLocks/>
              </p:cNvSpPr>
              <p:nvPr/>
            </p:nvSpPr>
            <p:spPr bwMode="auto">
              <a:xfrm>
                <a:off x="4657" y="1739"/>
                <a:ext cx="5" cy="3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11" y="5"/>
                  </a:cxn>
                </a:cxnLst>
                <a:rect l="0" t="0" r="r" b="b"/>
                <a:pathLst>
                  <a:path w="11" h="5">
                    <a:moveTo>
                      <a:pt x="11" y="5"/>
                    </a:moveTo>
                    <a:lnTo>
                      <a:pt x="9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Freeform 116"/>
              <p:cNvSpPr>
                <a:spLocks/>
              </p:cNvSpPr>
              <p:nvPr/>
            </p:nvSpPr>
            <p:spPr bwMode="auto">
              <a:xfrm>
                <a:off x="4647" y="1741"/>
                <a:ext cx="17" cy="51"/>
              </a:xfrm>
              <a:custGeom>
                <a:avLst/>
                <a:gdLst/>
                <a:ahLst/>
                <a:cxnLst>
                  <a:cxn ang="0">
                    <a:pos x="8" y="103"/>
                  </a:cxn>
                  <a:cxn ang="0">
                    <a:pos x="8" y="103"/>
                  </a:cxn>
                  <a:cxn ang="0">
                    <a:pos x="20" y="90"/>
                  </a:cxn>
                  <a:cxn ang="0">
                    <a:pos x="30" y="77"/>
                  </a:cxn>
                  <a:cxn ang="0">
                    <a:pos x="33" y="65"/>
                  </a:cxn>
                  <a:cxn ang="0">
                    <a:pos x="33" y="51"/>
                  </a:cxn>
                  <a:cxn ang="0">
                    <a:pos x="31" y="37"/>
                  </a:cxn>
                  <a:cxn ang="0">
                    <a:pos x="28" y="25"/>
                  </a:cxn>
                  <a:cxn ang="0">
                    <a:pos x="30" y="13"/>
                  </a:cxn>
                  <a:cxn ang="0">
                    <a:pos x="30" y="2"/>
                  </a:cxn>
                  <a:cxn ang="0">
                    <a:pos x="19" y="0"/>
                  </a:cxn>
                  <a:cxn ang="0">
                    <a:pos x="17" y="13"/>
                  </a:cxn>
                  <a:cxn ang="0">
                    <a:pos x="18" y="25"/>
                  </a:cxn>
                  <a:cxn ang="0">
                    <a:pos x="20" y="39"/>
                  </a:cxn>
                  <a:cxn ang="0">
                    <a:pos x="23" y="51"/>
                  </a:cxn>
                  <a:cxn ang="0">
                    <a:pos x="23" y="62"/>
                  </a:cxn>
                  <a:cxn ang="0">
                    <a:pos x="19" y="73"/>
                  </a:cxn>
                  <a:cxn ang="0">
                    <a:pos x="13" y="83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8" y="103"/>
                  </a:cxn>
                </a:cxnLst>
                <a:rect l="0" t="0" r="r" b="b"/>
                <a:pathLst>
                  <a:path w="33" h="103">
                    <a:moveTo>
                      <a:pt x="8" y="103"/>
                    </a:moveTo>
                    <a:lnTo>
                      <a:pt x="8" y="103"/>
                    </a:lnTo>
                    <a:lnTo>
                      <a:pt x="20" y="90"/>
                    </a:lnTo>
                    <a:lnTo>
                      <a:pt x="30" y="77"/>
                    </a:lnTo>
                    <a:lnTo>
                      <a:pt x="33" y="65"/>
                    </a:lnTo>
                    <a:lnTo>
                      <a:pt x="33" y="51"/>
                    </a:lnTo>
                    <a:lnTo>
                      <a:pt x="31" y="37"/>
                    </a:lnTo>
                    <a:lnTo>
                      <a:pt x="28" y="25"/>
                    </a:lnTo>
                    <a:lnTo>
                      <a:pt x="30" y="13"/>
                    </a:lnTo>
                    <a:lnTo>
                      <a:pt x="30" y="2"/>
                    </a:lnTo>
                    <a:lnTo>
                      <a:pt x="19" y="0"/>
                    </a:lnTo>
                    <a:lnTo>
                      <a:pt x="17" y="13"/>
                    </a:lnTo>
                    <a:lnTo>
                      <a:pt x="18" y="25"/>
                    </a:lnTo>
                    <a:lnTo>
                      <a:pt x="20" y="39"/>
                    </a:lnTo>
                    <a:lnTo>
                      <a:pt x="23" y="51"/>
                    </a:lnTo>
                    <a:lnTo>
                      <a:pt x="23" y="62"/>
                    </a:lnTo>
                    <a:lnTo>
                      <a:pt x="19" y="73"/>
                    </a:lnTo>
                    <a:lnTo>
                      <a:pt x="13" y="8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8" y="1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" name="Freeform 117"/>
              <p:cNvSpPr>
                <a:spLocks/>
              </p:cNvSpPr>
              <p:nvPr/>
            </p:nvSpPr>
            <p:spPr bwMode="auto">
              <a:xfrm>
                <a:off x="4622" y="1788"/>
                <a:ext cx="29" cy="38"/>
              </a:xfrm>
              <a:custGeom>
                <a:avLst/>
                <a:gdLst/>
                <a:ahLst/>
                <a:cxnLst>
                  <a:cxn ang="0">
                    <a:pos x="11" y="78"/>
                  </a:cxn>
                  <a:cxn ang="0">
                    <a:pos x="11" y="78"/>
                  </a:cxn>
                  <a:cxn ang="0">
                    <a:pos x="17" y="67"/>
                  </a:cxn>
                  <a:cxn ang="0">
                    <a:pos x="22" y="58"/>
                  </a:cxn>
                  <a:cxn ang="0">
                    <a:pos x="27" y="49"/>
                  </a:cxn>
                  <a:cxn ang="0">
                    <a:pos x="33" y="39"/>
                  </a:cxn>
                  <a:cxn ang="0">
                    <a:pos x="38" y="30"/>
                  </a:cxn>
                  <a:cxn ang="0">
                    <a:pos x="43" y="23"/>
                  </a:cxn>
                  <a:cxn ang="0">
                    <a:pos x="49" y="15"/>
                  </a:cxn>
                  <a:cxn ang="0">
                    <a:pos x="59" y="10"/>
                  </a:cxn>
                  <a:cxn ang="0">
                    <a:pos x="51" y="0"/>
                  </a:cxn>
                  <a:cxn ang="0">
                    <a:pos x="42" y="8"/>
                  </a:cxn>
                  <a:cxn ang="0">
                    <a:pos x="33" y="16"/>
                  </a:cxn>
                  <a:cxn ang="0">
                    <a:pos x="27" y="26"/>
                  </a:cxn>
                  <a:cxn ang="0">
                    <a:pos x="22" y="35"/>
                  </a:cxn>
                  <a:cxn ang="0">
                    <a:pos x="17" y="44"/>
                  </a:cxn>
                  <a:cxn ang="0">
                    <a:pos x="12" y="53"/>
                  </a:cxn>
                  <a:cxn ang="0">
                    <a:pos x="7" y="63"/>
                  </a:cxn>
                  <a:cxn ang="0">
                    <a:pos x="0" y="71"/>
                  </a:cxn>
                  <a:cxn ang="0">
                    <a:pos x="0" y="71"/>
                  </a:cxn>
                  <a:cxn ang="0">
                    <a:pos x="11" y="78"/>
                  </a:cxn>
                </a:cxnLst>
                <a:rect l="0" t="0" r="r" b="b"/>
                <a:pathLst>
                  <a:path w="59" h="78">
                    <a:moveTo>
                      <a:pt x="11" y="78"/>
                    </a:moveTo>
                    <a:lnTo>
                      <a:pt x="11" y="78"/>
                    </a:lnTo>
                    <a:lnTo>
                      <a:pt x="17" y="67"/>
                    </a:lnTo>
                    <a:lnTo>
                      <a:pt x="22" y="58"/>
                    </a:lnTo>
                    <a:lnTo>
                      <a:pt x="27" y="49"/>
                    </a:lnTo>
                    <a:lnTo>
                      <a:pt x="33" y="39"/>
                    </a:lnTo>
                    <a:lnTo>
                      <a:pt x="38" y="30"/>
                    </a:lnTo>
                    <a:lnTo>
                      <a:pt x="43" y="23"/>
                    </a:lnTo>
                    <a:lnTo>
                      <a:pt x="49" y="15"/>
                    </a:lnTo>
                    <a:lnTo>
                      <a:pt x="59" y="10"/>
                    </a:lnTo>
                    <a:lnTo>
                      <a:pt x="51" y="0"/>
                    </a:lnTo>
                    <a:lnTo>
                      <a:pt x="42" y="8"/>
                    </a:lnTo>
                    <a:lnTo>
                      <a:pt x="33" y="16"/>
                    </a:lnTo>
                    <a:lnTo>
                      <a:pt x="27" y="26"/>
                    </a:lnTo>
                    <a:lnTo>
                      <a:pt x="22" y="35"/>
                    </a:lnTo>
                    <a:lnTo>
                      <a:pt x="17" y="44"/>
                    </a:lnTo>
                    <a:lnTo>
                      <a:pt x="12" y="53"/>
                    </a:lnTo>
                    <a:lnTo>
                      <a:pt x="7" y="63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11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Freeform 118"/>
              <p:cNvSpPr>
                <a:spLocks/>
              </p:cNvSpPr>
              <p:nvPr/>
            </p:nvSpPr>
            <p:spPr bwMode="auto">
              <a:xfrm>
                <a:off x="4588" y="1823"/>
                <a:ext cx="39" cy="95"/>
              </a:xfrm>
              <a:custGeom>
                <a:avLst/>
                <a:gdLst/>
                <a:ahLst/>
                <a:cxnLst>
                  <a:cxn ang="0">
                    <a:pos x="10" y="191"/>
                  </a:cxn>
                  <a:cxn ang="0">
                    <a:pos x="10" y="191"/>
                  </a:cxn>
                  <a:cxn ang="0">
                    <a:pos x="15" y="180"/>
                  </a:cxn>
                  <a:cxn ang="0">
                    <a:pos x="21" y="168"/>
                  </a:cxn>
                  <a:cxn ang="0">
                    <a:pos x="24" y="156"/>
                  </a:cxn>
                  <a:cxn ang="0">
                    <a:pos x="28" y="145"/>
                  </a:cxn>
                  <a:cxn ang="0">
                    <a:pos x="32" y="133"/>
                  </a:cxn>
                  <a:cxn ang="0">
                    <a:pos x="35" y="121"/>
                  </a:cxn>
                  <a:cxn ang="0">
                    <a:pos x="37" y="109"/>
                  </a:cxn>
                  <a:cxn ang="0">
                    <a:pos x="40" y="96"/>
                  </a:cxn>
                  <a:cxn ang="0">
                    <a:pos x="43" y="85"/>
                  </a:cxn>
                  <a:cxn ang="0">
                    <a:pos x="45" y="72"/>
                  </a:cxn>
                  <a:cxn ang="0">
                    <a:pos x="49" y="61"/>
                  </a:cxn>
                  <a:cxn ang="0">
                    <a:pos x="53" y="49"/>
                  </a:cxn>
                  <a:cxn ang="0">
                    <a:pos x="57" y="38"/>
                  </a:cxn>
                  <a:cxn ang="0">
                    <a:pos x="63" y="27"/>
                  </a:cxn>
                  <a:cxn ang="0">
                    <a:pos x="70" y="16"/>
                  </a:cxn>
                  <a:cxn ang="0">
                    <a:pos x="78" y="7"/>
                  </a:cxn>
                  <a:cxn ang="0">
                    <a:pos x="67" y="0"/>
                  </a:cxn>
                  <a:cxn ang="0">
                    <a:pos x="59" y="11"/>
                  </a:cxn>
                  <a:cxn ang="0">
                    <a:pos x="53" y="23"/>
                  </a:cxn>
                  <a:cxn ang="0">
                    <a:pos x="46" y="33"/>
                  </a:cxn>
                  <a:cxn ang="0">
                    <a:pos x="43" y="47"/>
                  </a:cxn>
                  <a:cxn ang="0">
                    <a:pos x="39" y="58"/>
                  </a:cxn>
                  <a:cxn ang="0">
                    <a:pos x="35" y="70"/>
                  </a:cxn>
                  <a:cxn ang="0">
                    <a:pos x="32" y="83"/>
                  </a:cxn>
                  <a:cxn ang="0">
                    <a:pos x="30" y="94"/>
                  </a:cxn>
                  <a:cxn ang="0">
                    <a:pos x="27" y="107"/>
                  </a:cxn>
                  <a:cxn ang="0">
                    <a:pos x="24" y="118"/>
                  </a:cxn>
                  <a:cxn ang="0">
                    <a:pos x="22" y="131"/>
                  </a:cxn>
                  <a:cxn ang="0">
                    <a:pos x="18" y="142"/>
                  </a:cxn>
                  <a:cxn ang="0">
                    <a:pos x="14" y="154"/>
                  </a:cxn>
                  <a:cxn ang="0">
                    <a:pos x="10" y="165"/>
                  </a:cxn>
                  <a:cxn ang="0">
                    <a:pos x="5" y="176"/>
                  </a:cxn>
                  <a:cxn ang="0">
                    <a:pos x="0" y="186"/>
                  </a:cxn>
                  <a:cxn ang="0">
                    <a:pos x="0" y="186"/>
                  </a:cxn>
                  <a:cxn ang="0">
                    <a:pos x="10" y="191"/>
                  </a:cxn>
                </a:cxnLst>
                <a:rect l="0" t="0" r="r" b="b"/>
                <a:pathLst>
                  <a:path w="78" h="191">
                    <a:moveTo>
                      <a:pt x="10" y="191"/>
                    </a:moveTo>
                    <a:lnTo>
                      <a:pt x="10" y="191"/>
                    </a:lnTo>
                    <a:lnTo>
                      <a:pt x="15" y="180"/>
                    </a:lnTo>
                    <a:lnTo>
                      <a:pt x="21" y="168"/>
                    </a:lnTo>
                    <a:lnTo>
                      <a:pt x="24" y="156"/>
                    </a:lnTo>
                    <a:lnTo>
                      <a:pt x="28" y="145"/>
                    </a:lnTo>
                    <a:lnTo>
                      <a:pt x="32" y="133"/>
                    </a:lnTo>
                    <a:lnTo>
                      <a:pt x="35" y="121"/>
                    </a:lnTo>
                    <a:lnTo>
                      <a:pt x="37" y="109"/>
                    </a:lnTo>
                    <a:lnTo>
                      <a:pt x="40" y="96"/>
                    </a:lnTo>
                    <a:lnTo>
                      <a:pt x="43" y="85"/>
                    </a:lnTo>
                    <a:lnTo>
                      <a:pt x="45" y="72"/>
                    </a:lnTo>
                    <a:lnTo>
                      <a:pt x="49" y="61"/>
                    </a:lnTo>
                    <a:lnTo>
                      <a:pt x="53" y="49"/>
                    </a:lnTo>
                    <a:lnTo>
                      <a:pt x="57" y="38"/>
                    </a:lnTo>
                    <a:lnTo>
                      <a:pt x="63" y="27"/>
                    </a:lnTo>
                    <a:lnTo>
                      <a:pt x="70" y="16"/>
                    </a:lnTo>
                    <a:lnTo>
                      <a:pt x="78" y="7"/>
                    </a:lnTo>
                    <a:lnTo>
                      <a:pt x="67" y="0"/>
                    </a:lnTo>
                    <a:lnTo>
                      <a:pt x="59" y="11"/>
                    </a:lnTo>
                    <a:lnTo>
                      <a:pt x="53" y="23"/>
                    </a:lnTo>
                    <a:lnTo>
                      <a:pt x="46" y="33"/>
                    </a:lnTo>
                    <a:lnTo>
                      <a:pt x="43" y="47"/>
                    </a:lnTo>
                    <a:lnTo>
                      <a:pt x="39" y="58"/>
                    </a:lnTo>
                    <a:lnTo>
                      <a:pt x="35" y="70"/>
                    </a:lnTo>
                    <a:lnTo>
                      <a:pt x="32" y="83"/>
                    </a:lnTo>
                    <a:lnTo>
                      <a:pt x="30" y="94"/>
                    </a:lnTo>
                    <a:lnTo>
                      <a:pt x="27" y="107"/>
                    </a:lnTo>
                    <a:lnTo>
                      <a:pt x="24" y="118"/>
                    </a:lnTo>
                    <a:lnTo>
                      <a:pt x="22" y="131"/>
                    </a:lnTo>
                    <a:lnTo>
                      <a:pt x="18" y="142"/>
                    </a:lnTo>
                    <a:lnTo>
                      <a:pt x="14" y="154"/>
                    </a:lnTo>
                    <a:lnTo>
                      <a:pt x="10" y="165"/>
                    </a:lnTo>
                    <a:lnTo>
                      <a:pt x="5" y="17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10" y="1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Freeform 119"/>
              <p:cNvSpPr>
                <a:spLocks/>
              </p:cNvSpPr>
              <p:nvPr/>
            </p:nvSpPr>
            <p:spPr bwMode="auto">
              <a:xfrm>
                <a:off x="4511" y="1916"/>
                <a:ext cx="82" cy="67"/>
              </a:xfrm>
              <a:custGeom>
                <a:avLst/>
                <a:gdLst/>
                <a:ahLst/>
                <a:cxnLst>
                  <a:cxn ang="0">
                    <a:pos x="8" y="135"/>
                  </a:cxn>
                  <a:cxn ang="0">
                    <a:pos x="30" y="121"/>
                  </a:cxn>
                  <a:cxn ang="0">
                    <a:pos x="53" y="107"/>
                  </a:cxn>
                  <a:cxn ang="0">
                    <a:pos x="75" y="92"/>
                  </a:cxn>
                  <a:cxn ang="0">
                    <a:pos x="96" y="76"/>
                  </a:cxn>
                  <a:cxn ang="0">
                    <a:pos x="115" y="60"/>
                  </a:cxn>
                  <a:cxn ang="0">
                    <a:pos x="133" y="43"/>
                  </a:cxn>
                  <a:cxn ang="0">
                    <a:pos x="150" y="26"/>
                  </a:cxn>
                  <a:cxn ang="0">
                    <a:pos x="163" y="5"/>
                  </a:cxn>
                  <a:cxn ang="0">
                    <a:pos x="153" y="0"/>
                  </a:cxn>
                  <a:cxn ang="0">
                    <a:pos x="140" y="19"/>
                  </a:cxn>
                  <a:cxn ang="0">
                    <a:pos x="126" y="36"/>
                  </a:cxn>
                  <a:cxn ang="0">
                    <a:pos x="108" y="53"/>
                  </a:cxn>
                  <a:cxn ang="0">
                    <a:pos x="88" y="69"/>
                  </a:cxn>
                  <a:cxn ang="0">
                    <a:pos x="67" y="83"/>
                  </a:cxn>
                  <a:cxn ang="0">
                    <a:pos x="45" y="98"/>
                  </a:cxn>
                  <a:cxn ang="0">
                    <a:pos x="22" y="112"/>
                  </a:cxn>
                  <a:cxn ang="0">
                    <a:pos x="0" y="126"/>
                  </a:cxn>
                  <a:cxn ang="0">
                    <a:pos x="8" y="135"/>
                  </a:cxn>
                </a:cxnLst>
                <a:rect l="0" t="0" r="r" b="b"/>
                <a:pathLst>
                  <a:path w="163" h="135">
                    <a:moveTo>
                      <a:pt x="8" y="135"/>
                    </a:moveTo>
                    <a:lnTo>
                      <a:pt x="30" y="121"/>
                    </a:lnTo>
                    <a:lnTo>
                      <a:pt x="53" y="107"/>
                    </a:lnTo>
                    <a:lnTo>
                      <a:pt x="75" y="92"/>
                    </a:lnTo>
                    <a:lnTo>
                      <a:pt x="96" y="76"/>
                    </a:lnTo>
                    <a:lnTo>
                      <a:pt x="115" y="60"/>
                    </a:lnTo>
                    <a:lnTo>
                      <a:pt x="133" y="43"/>
                    </a:lnTo>
                    <a:lnTo>
                      <a:pt x="150" y="26"/>
                    </a:lnTo>
                    <a:lnTo>
                      <a:pt x="163" y="5"/>
                    </a:lnTo>
                    <a:lnTo>
                      <a:pt x="153" y="0"/>
                    </a:lnTo>
                    <a:lnTo>
                      <a:pt x="140" y="19"/>
                    </a:lnTo>
                    <a:lnTo>
                      <a:pt x="126" y="36"/>
                    </a:lnTo>
                    <a:lnTo>
                      <a:pt x="108" y="53"/>
                    </a:lnTo>
                    <a:lnTo>
                      <a:pt x="88" y="69"/>
                    </a:lnTo>
                    <a:lnTo>
                      <a:pt x="67" y="83"/>
                    </a:lnTo>
                    <a:lnTo>
                      <a:pt x="45" y="98"/>
                    </a:lnTo>
                    <a:lnTo>
                      <a:pt x="22" y="112"/>
                    </a:lnTo>
                    <a:lnTo>
                      <a:pt x="0" y="126"/>
                    </a:lnTo>
                    <a:lnTo>
                      <a:pt x="8" y="1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Freeform 120"/>
              <p:cNvSpPr>
                <a:spLocks/>
              </p:cNvSpPr>
              <p:nvPr/>
            </p:nvSpPr>
            <p:spPr bwMode="auto">
              <a:xfrm>
                <a:off x="4510" y="1979"/>
                <a:ext cx="5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1" y="9"/>
                  </a:cxn>
                  <a:cxn ang="0">
                    <a:pos x="3" y="0"/>
                  </a:cxn>
                </a:cxnLst>
                <a:rect l="0" t="0" r="r" b="b"/>
                <a:pathLst>
                  <a:path w="11" h="10">
                    <a:moveTo>
                      <a:pt x="3" y="0"/>
                    </a:moveTo>
                    <a:lnTo>
                      <a:pt x="0" y="3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11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Freeform 121"/>
              <p:cNvSpPr>
                <a:spLocks/>
              </p:cNvSpPr>
              <p:nvPr/>
            </p:nvSpPr>
            <p:spPr bwMode="auto">
              <a:xfrm>
                <a:off x="5016" y="1638"/>
                <a:ext cx="5" cy="3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11" y="6"/>
                  </a:cxn>
                </a:cxnLst>
                <a:rect l="0" t="0" r="r" b="b"/>
                <a:pathLst>
                  <a:path w="11" h="6">
                    <a:moveTo>
                      <a:pt x="11" y="6"/>
                    </a:moveTo>
                    <a:lnTo>
                      <a:pt x="9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Freeform 122"/>
              <p:cNvSpPr>
                <a:spLocks/>
              </p:cNvSpPr>
              <p:nvPr/>
            </p:nvSpPr>
            <p:spPr bwMode="auto">
              <a:xfrm>
                <a:off x="4979" y="1640"/>
                <a:ext cx="42" cy="201"/>
              </a:xfrm>
              <a:custGeom>
                <a:avLst/>
                <a:gdLst/>
                <a:ahLst/>
                <a:cxnLst>
                  <a:cxn ang="0">
                    <a:pos x="13" y="405"/>
                  </a:cxn>
                  <a:cxn ang="0">
                    <a:pos x="13" y="377"/>
                  </a:cxn>
                  <a:cxn ang="0">
                    <a:pos x="12" y="351"/>
                  </a:cxn>
                  <a:cxn ang="0">
                    <a:pos x="15" y="324"/>
                  </a:cxn>
                  <a:cxn ang="0">
                    <a:pos x="17" y="299"/>
                  </a:cxn>
                  <a:cxn ang="0">
                    <a:pos x="21" y="275"/>
                  </a:cxn>
                  <a:cxn ang="0">
                    <a:pos x="25" y="250"/>
                  </a:cxn>
                  <a:cxn ang="0">
                    <a:pos x="32" y="226"/>
                  </a:cxn>
                  <a:cxn ang="0">
                    <a:pos x="37" y="202"/>
                  </a:cxn>
                  <a:cxn ang="0">
                    <a:pos x="43" y="179"/>
                  </a:cxn>
                  <a:cxn ang="0">
                    <a:pos x="50" y="155"/>
                  </a:cxn>
                  <a:cxn ang="0">
                    <a:pos x="56" y="131"/>
                  </a:cxn>
                  <a:cxn ang="0">
                    <a:pos x="63" y="106"/>
                  </a:cxn>
                  <a:cxn ang="0">
                    <a:pos x="69" y="81"/>
                  </a:cxn>
                  <a:cxn ang="0">
                    <a:pos x="74" y="56"/>
                  </a:cxn>
                  <a:cxn ang="0">
                    <a:pos x="79" y="29"/>
                  </a:cxn>
                  <a:cxn ang="0">
                    <a:pos x="85" y="3"/>
                  </a:cxn>
                  <a:cxn ang="0">
                    <a:pos x="74" y="0"/>
                  </a:cxn>
                  <a:cxn ang="0">
                    <a:pos x="69" y="27"/>
                  </a:cxn>
                  <a:cxn ang="0">
                    <a:pos x="64" y="53"/>
                  </a:cxn>
                  <a:cxn ang="0">
                    <a:pos x="59" y="79"/>
                  </a:cxn>
                  <a:cxn ang="0">
                    <a:pos x="52" y="104"/>
                  </a:cxn>
                  <a:cxn ang="0">
                    <a:pos x="46" y="128"/>
                  </a:cxn>
                  <a:cxn ang="0">
                    <a:pos x="39" y="152"/>
                  </a:cxn>
                  <a:cxn ang="0">
                    <a:pos x="33" y="177"/>
                  </a:cxn>
                  <a:cxn ang="0">
                    <a:pos x="26" y="200"/>
                  </a:cxn>
                  <a:cxn ang="0">
                    <a:pos x="21" y="224"/>
                  </a:cxn>
                  <a:cxn ang="0">
                    <a:pos x="15" y="248"/>
                  </a:cxn>
                  <a:cxn ang="0">
                    <a:pos x="11" y="272"/>
                  </a:cxn>
                  <a:cxn ang="0">
                    <a:pos x="7" y="299"/>
                  </a:cxn>
                  <a:cxn ang="0">
                    <a:pos x="4" y="324"/>
                  </a:cxn>
                  <a:cxn ang="0">
                    <a:pos x="2" y="351"/>
                  </a:cxn>
                  <a:cxn ang="0">
                    <a:pos x="0" y="377"/>
                  </a:cxn>
                  <a:cxn ang="0">
                    <a:pos x="3" y="405"/>
                  </a:cxn>
                  <a:cxn ang="0">
                    <a:pos x="13" y="405"/>
                  </a:cxn>
                </a:cxnLst>
                <a:rect l="0" t="0" r="r" b="b"/>
                <a:pathLst>
                  <a:path w="85" h="405">
                    <a:moveTo>
                      <a:pt x="13" y="405"/>
                    </a:moveTo>
                    <a:lnTo>
                      <a:pt x="13" y="377"/>
                    </a:lnTo>
                    <a:lnTo>
                      <a:pt x="12" y="351"/>
                    </a:lnTo>
                    <a:lnTo>
                      <a:pt x="15" y="324"/>
                    </a:lnTo>
                    <a:lnTo>
                      <a:pt x="17" y="299"/>
                    </a:lnTo>
                    <a:lnTo>
                      <a:pt x="21" y="275"/>
                    </a:lnTo>
                    <a:lnTo>
                      <a:pt x="25" y="250"/>
                    </a:lnTo>
                    <a:lnTo>
                      <a:pt x="32" y="226"/>
                    </a:lnTo>
                    <a:lnTo>
                      <a:pt x="37" y="202"/>
                    </a:lnTo>
                    <a:lnTo>
                      <a:pt x="43" y="179"/>
                    </a:lnTo>
                    <a:lnTo>
                      <a:pt x="50" y="155"/>
                    </a:lnTo>
                    <a:lnTo>
                      <a:pt x="56" y="131"/>
                    </a:lnTo>
                    <a:lnTo>
                      <a:pt x="63" y="106"/>
                    </a:lnTo>
                    <a:lnTo>
                      <a:pt x="69" y="81"/>
                    </a:lnTo>
                    <a:lnTo>
                      <a:pt x="74" y="56"/>
                    </a:lnTo>
                    <a:lnTo>
                      <a:pt x="79" y="29"/>
                    </a:lnTo>
                    <a:lnTo>
                      <a:pt x="85" y="3"/>
                    </a:lnTo>
                    <a:lnTo>
                      <a:pt x="74" y="0"/>
                    </a:lnTo>
                    <a:lnTo>
                      <a:pt x="69" y="27"/>
                    </a:lnTo>
                    <a:lnTo>
                      <a:pt x="64" y="53"/>
                    </a:lnTo>
                    <a:lnTo>
                      <a:pt x="59" y="79"/>
                    </a:lnTo>
                    <a:lnTo>
                      <a:pt x="52" y="104"/>
                    </a:lnTo>
                    <a:lnTo>
                      <a:pt x="46" y="128"/>
                    </a:lnTo>
                    <a:lnTo>
                      <a:pt x="39" y="152"/>
                    </a:lnTo>
                    <a:lnTo>
                      <a:pt x="33" y="177"/>
                    </a:lnTo>
                    <a:lnTo>
                      <a:pt x="26" y="200"/>
                    </a:lnTo>
                    <a:lnTo>
                      <a:pt x="21" y="224"/>
                    </a:lnTo>
                    <a:lnTo>
                      <a:pt x="15" y="248"/>
                    </a:lnTo>
                    <a:lnTo>
                      <a:pt x="11" y="272"/>
                    </a:lnTo>
                    <a:lnTo>
                      <a:pt x="7" y="299"/>
                    </a:lnTo>
                    <a:lnTo>
                      <a:pt x="4" y="324"/>
                    </a:lnTo>
                    <a:lnTo>
                      <a:pt x="2" y="351"/>
                    </a:lnTo>
                    <a:lnTo>
                      <a:pt x="0" y="377"/>
                    </a:lnTo>
                    <a:lnTo>
                      <a:pt x="3" y="405"/>
                    </a:lnTo>
                    <a:lnTo>
                      <a:pt x="13" y="4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Freeform 123"/>
              <p:cNvSpPr>
                <a:spLocks/>
              </p:cNvSpPr>
              <p:nvPr/>
            </p:nvSpPr>
            <p:spPr bwMode="auto">
              <a:xfrm>
                <a:off x="4981" y="1842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3"/>
                  </a:cxn>
                  <a:cxn ang="0">
                    <a:pos x="5" y="4"/>
                  </a:cxn>
                  <a:cxn ang="0">
                    <a:pos x="9" y="3"/>
                  </a:cxn>
                  <a:cxn ang="0">
                    <a:pos x="10" y="0"/>
                  </a:cxn>
                  <a:cxn ang="0">
                    <a:pos x="0" y="0"/>
                  </a:cxn>
                </a:cxnLst>
                <a:rect l="0" t="0" r="r" b="b"/>
                <a:pathLst>
                  <a:path w="10" h="4">
                    <a:moveTo>
                      <a:pt x="0" y="0"/>
                    </a:moveTo>
                    <a:lnTo>
                      <a:pt x="1" y="3"/>
                    </a:lnTo>
                    <a:lnTo>
                      <a:pt x="5" y="4"/>
                    </a:lnTo>
                    <a:lnTo>
                      <a:pt x="9" y="3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Freeform 124"/>
              <p:cNvSpPr>
                <a:spLocks/>
              </p:cNvSpPr>
              <p:nvPr/>
            </p:nvSpPr>
            <p:spPr bwMode="auto">
              <a:xfrm>
                <a:off x="4986" y="1887"/>
                <a:ext cx="1" cy="3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3" y="2"/>
                  </a:cxn>
                  <a:cxn ang="0">
                    <a:pos x="0" y="5"/>
                  </a:cxn>
                  <a:cxn ang="0">
                    <a:pos x="13" y="5"/>
                  </a:cxn>
                </a:cxnLst>
                <a:rect l="0" t="0" r="r" b="b"/>
                <a:pathLst>
                  <a:path w="13" h="5">
                    <a:moveTo>
                      <a:pt x="13" y="5"/>
                    </a:moveTo>
                    <a:lnTo>
                      <a:pt x="11" y="2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Freeform 125"/>
              <p:cNvSpPr>
                <a:spLocks/>
              </p:cNvSpPr>
              <p:nvPr/>
            </p:nvSpPr>
            <p:spPr bwMode="auto">
              <a:xfrm>
                <a:off x="4986" y="1890"/>
                <a:ext cx="1" cy="44"/>
              </a:xfrm>
              <a:custGeom>
                <a:avLst/>
                <a:gdLst/>
                <a:ahLst/>
                <a:cxnLst>
                  <a:cxn ang="0">
                    <a:pos x="13" y="87"/>
                  </a:cxn>
                  <a:cxn ang="0">
                    <a:pos x="13" y="76"/>
                  </a:cxn>
                  <a:cxn ang="0">
                    <a:pos x="13" y="65"/>
                  </a:cxn>
                  <a:cxn ang="0">
                    <a:pos x="13" y="54"/>
                  </a:cxn>
                  <a:cxn ang="0">
                    <a:pos x="13" y="43"/>
                  </a:cxn>
                  <a:cxn ang="0">
                    <a:pos x="13" y="33"/>
                  </a:cxn>
                  <a:cxn ang="0">
                    <a:pos x="13" y="22"/>
                  </a:cxn>
                  <a:cxn ang="0">
                    <a:pos x="13" y="11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0" y="22"/>
                  </a:cxn>
                  <a:cxn ang="0">
                    <a:pos x="0" y="33"/>
                  </a:cxn>
                  <a:cxn ang="0">
                    <a:pos x="0" y="43"/>
                  </a:cxn>
                  <a:cxn ang="0">
                    <a:pos x="0" y="54"/>
                  </a:cxn>
                  <a:cxn ang="0">
                    <a:pos x="0" y="65"/>
                  </a:cxn>
                  <a:cxn ang="0">
                    <a:pos x="0" y="76"/>
                  </a:cxn>
                  <a:cxn ang="0">
                    <a:pos x="0" y="87"/>
                  </a:cxn>
                  <a:cxn ang="0">
                    <a:pos x="13" y="87"/>
                  </a:cxn>
                </a:cxnLst>
                <a:rect l="0" t="0" r="r" b="b"/>
                <a:pathLst>
                  <a:path w="13" h="87">
                    <a:moveTo>
                      <a:pt x="13" y="87"/>
                    </a:moveTo>
                    <a:lnTo>
                      <a:pt x="13" y="76"/>
                    </a:lnTo>
                    <a:lnTo>
                      <a:pt x="13" y="65"/>
                    </a:lnTo>
                    <a:lnTo>
                      <a:pt x="13" y="54"/>
                    </a:lnTo>
                    <a:lnTo>
                      <a:pt x="13" y="43"/>
                    </a:lnTo>
                    <a:lnTo>
                      <a:pt x="13" y="33"/>
                    </a:lnTo>
                    <a:lnTo>
                      <a:pt x="13" y="22"/>
                    </a:lnTo>
                    <a:lnTo>
                      <a:pt x="13" y="11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0" y="33"/>
                    </a:lnTo>
                    <a:lnTo>
                      <a:pt x="0" y="43"/>
                    </a:lnTo>
                    <a:lnTo>
                      <a:pt x="0" y="54"/>
                    </a:lnTo>
                    <a:lnTo>
                      <a:pt x="0" y="65"/>
                    </a:lnTo>
                    <a:lnTo>
                      <a:pt x="0" y="76"/>
                    </a:lnTo>
                    <a:lnTo>
                      <a:pt x="0" y="87"/>
                    </a:lnTo>
                    <a:lnTo>
                      <a:pt x="13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Freeform 126"/>
              <p:cNvSpPr>
                <a:spLocks/>
              </p:cNvSpPr>
              <p:nvPr/>
            </p:nvSpPr>
            <p:spPr bwMode="auto">
              <a:xfrm>
                <a:off x="4986" y="1933"/>
                <a:ext cx="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7" y="4"/>
                  </a:cxn>
                  <a:cxn ang="0">
                    <a:pos x="11" y="3"/>
                  </a:cxn>
                  <a:cxn ang="0">
                    <a:pos x="13" y="0"/>
                  </a:cxn>
                  <a:cxn ang="0">
                    <a:pos x="0" y="0"/>
                  </a:cxn>
                </a:cxnLst>
                <a:rect l="0" t="0" r="r" b="b"/>
                <a:pathLst>
                  <a:path w="13" h="4">
                    <a:moveTo>
                      <a:pt x="0" y="0"/>
                    </a:moveTo>
                    <a:lnTo>
                      <a:pt x="3" y="3"/>
                    </a:lnTo>
                    <a:lnTo>
                      <a:pt x="7" y="4"/>
                    </a:lnTo>
                    <a:lnTo>
                      <a:pt x="11" y="3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Freeform 127"/>
              <p:cNvSpPr>
                <a:spLocks/>
              </p:cNvSpPr>
              <p:nvPr/>
            </p:nvSpPr>
            <p:spPr bwMode="auto">
              <a:xfrm>
                <a:off x="3356" y="2637"/>
                <a:ext cx="4" cy="3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5" y="0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1" y="8"/>
                  </a:cxn>
                  <a:cxn ang="0">
                    <a:pos x="9" y="1"/>
                  </a:cxn>
                </a:cxnLst>
                <a:rect l="0" t="0" r="r" b="b"/>
                <a:pathLst>
                  <a:path w="9" h="8">
                    <a:moveTo>
                      <a:pt x="9" y="1"/>
                    </a:moveTo>
                    <a:lnTo>
                      <a:pt x="5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" name="Freeform 128"/>
              <p:cNvSpPr>
                <a:spLocks/>
              </p:cNvSpPr>
              <p:nvPr/>
            </p:nvSpPr>
            <p:spPr bwMode="auto">
              <a:xfrm>
                <a:off x="3356" y="2637"/>
                <a:ext cx="122" cy="49"/>
              </a:xfrm>
              <a:custGeom>
                <a:avLst/>
                <a:gdLst/>
                <a:ahLst/>
                <a:cxnLst>
                  <a:cxn ang="0">
                    <a:pos x="240" y="86"/>
                  </a:cxn>
                  <a:cxn ang="0">
                    <a:pos x="224" y="87"/>
                  </a:cxn>
                  <a:cxn ang="0">
                    <a:pos x="207" y="87"/>
                  </a:cxn>
                  <a:cxn ang="0">
                    <a:pos x="192" y="87"/>
                  </a:cxn>
                  <a:cxn ang="0">
                    <a:pos x="175" y="84"/>
                  </a:cxn>
                  <a:cxn ang="0">
                    <a:pos x="159" y="81"/>
                  </a:cxn>
                  <a:cxn ang="0">
                    <a:pos x="144" y="77"/>
                  </a:cxn>
                  <a:cxn ang="0">
                    <a:pos x="129" y="73"/>
                  </a:cxn>
                  <a:cxn ang="0">
                    <a:pos x="115" y="66"/>
                  </a:cxn>
                  <a:cxn ang="0">
                    <a:pos x="101" y="60"/>
                  </a:cxn>
                  <a:cxn ang="0">
                    <a:pos x="87" y="53"/>
                  </a:cxn>
                  <a:cxn ang="0">
                    <a:pos x="72" y="45"/>
                  </a:cxn>
                  <a:cxn ang="0">
                    <a:pos x="59" y="37"/>
                  </a:cxn>
                  <a:cxn ang="0">
                    <a:pos x="47" y="29"/>
                  </a:cxn>
                  <a:cxn ang="0">
                    <a:pos x="34" y="20"/>
                  </a:cxn>
                  <a:cxn ang="0">
                    <a:pos x="21" y="11"/>
                  </a:cxn>
                  <a:cxn ang="0">
                    <a:pos x="8" y="0"/>
                  </a:cxn>
                  <a:cxn ang="0">
                    <a:pos x="0" y="7"/>
                  </a:cxn>
                  <a:cxn ang="0">
                    <a:pos x="13" y="18"/>
                  </a:cxn>
                  <a:cxn ang="0">
                    <a:pos x="26" y="27"/>
                  </a:cxn>
                  <a:cxn ang="0">
                    <a:pos x="39" y="36"/>
                  </a:cxn>
                  <a:cxn ang="0">
                    <a:pos x="52" y="46"/>
                  </a:cxn>
                  <a:cxn ang="0">
                    <a:pos x="67" y="54"/>
                  </a:cxn>
                  <a:cxn ang="0">
                    <a:pos x="81" y="63"/>
                  </a:cxn>
                  <a:cxn ang="0">
                    <a:pos x="96" y="69"/>
                  </a:cxn>
                  <a:cxn ang="0">
                    <a:pos x="110" y="75"/>
                  </a:cxn>
                  <a:cxn ang="0">
                    <a:pos x="124" y="82"/>
                  </a:cxn>
                  <a:cxn ang="0">
                    <a:pos x="141" y="87"/>
                  </a:cxn>
                  <a:cxn ang="0">
                    <a:pos x="157" y="90"/>
                  </a:cxn>
                  <a:cxn ang="0">
                    <a:pos x="172" y="94"/>
                  </a:cxn>
                  <a:cxn ang="0">
                    <a:pos x="189" y="96"/>
                  </a:cxn>
                  <a:cxn ang="0">
                    <a:pos x="207" y="98"/>
                  </a:cxn>
                  <a:cxn ang="0">
                    <a:pos x="224" y="96"/>
                  </a:cxn>
                  <a:cxn ang="0">
                    <a:pos x="242" y="95"/>
                  </a:cxn>
                  <a:cxn ang="0">
                    <a:pos x="240" y="86"/>
                  </a:cxn>
                </a:cxnLst>
                <a:rect l="0" t="0" r="r" b="b"/>
                <a:pathLst>
                  <a:path w="242" h="98">
                    <a:moveTo>
                      <a:pt x="240" y="86"/>
                    </a:moveTo>
                    <a:lnTo>
                      <a:pt x="224" y="87"/>
                    </a:lnTo>
                    <a:lnTo>
                      <a:pt x="207" y="87"/>
                    </a:lnTo>
                    <a:lnTo>
                      <a:pt x="192" y="87"/>
                    </a:lnTo>
                    <a:lnTo>
                      <a:pt x="175" y="84"/>
                    </a:lnTo>
                    <a:lnTo>
                      <a:pt x="159" y="81"/>
                    </a:lnTo>
                    <a:lnTo>
                      <a:pt x="144" y="77"/>
                    </a:lnTo>
                    <a:lnTo>
                      <a:pt x="129" y="73"/>
                    </a:lnTo>
                    <a:lnTo>
                      <a:pt x="115" y="66"/>
                    </a:lnTo>
                    <a:lnTo>
                      <a:pt x="101" y="60"/>
                    </a:lnTo>
                    <a:lnTo>
                      <a:pt x="87" y="53"/>
                    </a:lnTo>
                    <a:lnTo>
                      <a:pt x="72" y="45"/>
                    </a:lnTo>
                    <a:lnTo>
                      <a:pt x="59" y="37"/>
                    </a:lnTo>
                    <a:lnTo>
                      <a:pt x="47" y="29"/>
                    </a:lnTo>
                    <a:lnTo>
                      <a:pt x="34" y="20"/>
                    </a:lnTo>
                    <a:lnTo>
                      <a:pt x="21" y="11"/>
                    </a:lnTo>
                    <a:lnTo>
                      <a:pt x="8" y="0"/>
                    </a:lnTo>
                    <a:lnTo>
                      <a:pt x="0" y="7"/>
                    </a:lnTo>
                    <a:lnTo>
                      <a:pt x="13" y="18"/>
                    </a:lnTo>
                    <a:lnTo>
                      <a:pt x="26" y="27"/>
                    </a:lnTo>
                    <a:lnTo>
                      <a:pt x="39" y="36"/>
                    </a:lnTo>
                    <a:lnTo>
                      <a:pt x="52" y="46"/>
                    </a:lnTo>
                    <a:lnTo>
                      <a:pt x="67" y="54"/>
                    </a:lnTo>
                    <a:lnTo>
                      <a:pt x="81" y="63"/>
                    </a:lnTo>
                    <a:lnTo>
                      <a:pt x="96" y="69"/>
                    </a:lnTo>
                    <a:lnTo>
                      <a:pt x="110" y="75"/>
                    </a:lnTo>
                    <a:lnTo>
                      <a:pt x="124" y="82"/>
                    </a:lnTo>
                    <a:lnTo>
                      <a:pt x="141" y="87"/>
                    </a:lnTo>
                    <a:lnTo>
                      <a:pt x="157" y="90"/>
                    </a:lnTo>
                    <a:lnTo>
                      <a:pt x="172" y="94"/>
                    </a:lnTo>
                    <a:lnTo>
                      <a:pt x="189" y="96"/>
                    </a:lnTo>
                    <a:lnTo>
                      <a:pt x="207" y="98"/>
                    </a:lnTo>
                    <a:lnTo>
                      <a:pt x="224" y="96"/>
                    </a:lnTo>
                    <a:lnTo>
                      <a:pt x="242" y="95"/>
                    </a:lnTo>
                    <a:lnTo>
                      <a:pt x="240" y="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" name="Freeform 129"/>
              <p:cNvSpPr>
                <a:spLocks/>
              </p:cNvSpPr>
              <p:nvPr/>
            </p:nvSpPr>
            <p:spPr bwMode="auto">
              <a:xfrm>
                <a:off x="3476" y="2680"/>
                <a:ext cx="4" cy="4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6" y="6"/>
                  </a:cxn>
                  <a:cxn ang="0">
                    <a:pos x="6" y="3"/>
                  </a:cxn>
                  <a:cxn ang="0">
                    <a:pos x="3" y="1"/>
                  </a:cxn>
                  <a:cxn ang="0">
                    <a:pos x="0" y="0"/>
                  </a:cxn>
                  <a:cxn ang="0">
                    <a:pos x="2" y="9"/>
                  </a:cxn>
                </a:cxnLst>
                <a:rect l="0" t="0" r="r" b="b"/>
                <a:pathLst>
                  <a:path w="6" h="9">
                    <a:moveTo>
                      <a:pt x="2" y="9"/>
                    </a:moveTo>
                    <a:lnTo>
                      <a:pt x="6" y="6"/>
                    </a:lnTo>
                    <a:lnTo>
                      <a:pt x="6" y="3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" name="Freeform 130"/>
              <p:cNvSpPr>
                <a:spLocks/>
              </p:cNvSpPr>
              <p:nvPr/>
            </p:nvSpPr>
            <p:spPr bwMode="auto">
              <a:xfrm>
                <a:off x="3442" y="2728"/>
                <a:ext cx="3" cy="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4" y="9"/>
                  </a:cxn>
                  <a:cxn ang="0">
                    <a:pos x="6" y="0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lnTo>
                      <a:pt x="2" y="1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4" y="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" name="Freeform 131"/>
              <p:cNvSpPr>
                <a:spLocks/>
              </p:cNvSpPr>
              <p:nvPr/>
            </p:nvSpPr>
            <p:spPr bwMode="auto">
              <a:xfrm>
                <a:off x="3444" y="2728"/>
                <a:ext cx="170" cy="53"/>
              </a:xfrm>
              <a:custGeom>
                <a:avLst/>
                <a:gdLst/>
                <a:ahLst/>
                <a:cxnLst>
                  <a:cxn ang="0">
                    <a:pos x="347" y="97"/>
                  </a:cxn>
                  <a:cxn ang="0">
                    <a:pos x="324" y="96"/>
                  </a:cxn>
                  <a:cxn ang="0">
                    <a:pos x="302" y="93"/>
                  </a:cxn>
                  <a:cxn ang="0">
                    <a:pos x="280" y="90"/>
                  </a:cxn>
                  <a:cxn ang="0">
                    <a:pos x="258" y="85"/>
                  </a:cxn>
                  <a:cxn ang="0">
                    <a:pos x="236" y="81"/>
                  </a:cxn>
                  <a:cxn ang="0">
                    <a:pos x="215" y="75"/>
                  </a:cxn>
                  <a:cxn ang="0">
                    <a:pos x="194" y="68"/>
                  </a:cxn>
                  <a:cxn ang="0">
                    <a:pos x="173" y="61"/>
                  </a:cxn>
                  <a:cxn ang="0">
                    <a:pos x="153" y="54"/>
                  </a:cxn>
                  <a:cxn ang="0">
                    <a:pos x="132" y="46"/>
                  </a:cxn>
                  <a:cxn ang="0">
                    <a:pos x="111" y="39"/>
                  </a:cxn>
                  <a:cxn ang="0">
                    <a:pos x="90" y="31"/>
                  </a:cxn>
                  <a:cxn ang="0">
                    <a:pos x="70" y="23"/>
                  </a:cxn>
                  <a:cxn ang="0">
                    <a:pos x="48" y="15"/>
                  </a:cxn>
                  <a:cxn ang="0">
                    <a:pos x="26" y="7"/>
                  </a:cxn>
                  <a:cxn ang="0">
                    <a:pos x="2" y="0"/>
                  </a:cxn>
                  <a:cxn ang="0">
                    <a:pos x="0" y="9"/>
                  </a:cxn>
                  <a:cxn ang="0">
                    <a:pos x="21" y="16"/>
                  </a:cxn>
                  <a:cxn ang="0">
                    <a:pos x="43" y="24"/>
                  </a:cxn>
                  <a:cxn ang="0">
                    <a:pos x="65" y="32"/>
                  </a:cxn>
                  <a:cxn ang="0">
                    <a:pos x="85" y="40"/>
                  </a:cxn>
                  <a:cxn ang="0">
                    <a:pos x="106" y="49"/>
                  </a:cxn>
                  <a:cxn ang="0">
                    <a:pos x="127" y="55"/>
                  </a:cxn>
                  <a:cxn ang="0">
                    <a:pos x="147" y="64"/>
                  </a:cxn>
                  <a:cxn ang="0">
                    <a:pos x="168" y="70"/>
                  </a:cxn>
                  <a:cxn ang="0">
                    <a:pos x="189" y="77"/>
                  </a:cxn>
                  <a:cxn ang="0">
                    <a:pos x="212" y="84"/>
                  </a:cxn>
                  <a:cxn ang="0">
                    <a:pos x="233" y="90"/>
                  </a:cxn>
                  <a:cxn ang="0">
                    <a:pos x="255" y="95"/>
                  </a:cxn>
                  <a:cxn ang="0">
                    <a:pos x="277" y="99"/>
                  </a:cxn>
                  <a:cxn ang="0">
                    <a:pos x="299" y="103"/>
                  </a:cxn>
                  <a:cxn ang="0">
                    <a:pos x="324" y="105"/>
                  </a:cxn>
                  <a:cxn ang="0">
                    <a:pos x="347" y="106"/>
                  </a:cxn>
                  <a:cxn ang="0">
                    <a:pos x="347" y="97"/>
                  </a:cxn>
                </a:cxnLst>
                <a:rect l="0" t="0" r="r" b="b"/>
                <a:pathLst>
                  <a:path w="347" h="106">
                    <a:moveTo>
                      <a:pt x="347" y="97"/>
                    </a:moveTo>
                    <a:lnTo>
                      <a:pt x="324" y="96"/>
                    </a:lnTo>
                    <a:lnTo>
                      <a:pt x="302" y="93"/>
                    </a:lnTo>
                    <a:lnTo>
                      <a:pt x="280" y="90"/>
                    </a:lnTo>
                    <a:lnTo>
                      <a:pt x="258" y="85"/>
                    </a:lnTo>
                    <a:lnTo>
                      <a:pt x="236" y="81"/>
                    </a:lnTo>
                    <a:lnTo>
                      <a:pt x="215" y="75"/>
                    </a:lnTo>
                    <a:lnTo>
                      <a:pt x="194" y="68"/>
                    </a:lnTo>
                    <a:lnTo>
                      <a:pt x="173" y="61"/>
                    </a:lnTo>
                    <a:lnTo>
                      <a:pt x="153" y="54"/>
                    </a:lnTo>
                    <a:lnTo>
                      <a:pt x="132" y="46"/>
                    </a:lnTo>
                    <a:lnTo>
                      <a:pt x="111" y="39"/>
                    </a:lnTo>
                    <a:lnTo>
                      <a:pt x="90" y="31"/>
                    </a:lnTo>
                    <a:lnTo>
                      <a:pt x="70" y="23"/>
                    </a:lnTo>
                    <a:lnTo>
                      <a:pt x="48" y="15"/>
                    </a:lnTo>
                    <a:lnTo>
                      <a:pt x="26" y="7"/>
                    </a:lnTo>
                    <a:lnTo>
                      <a:pt x="2" y="0"/>
                    </a:lnTo>
                    <a:lnTo>
                      <a:pt x="0" y="9"/>
                    </a:lnTo>
                    <a:lnTo>
                      <a:pt x="21" y="16"/>
                    </a:lnTo>
                    <a:lnTo>
                      <a:pt x="43" y="24"/>
                    </a:lnTo>
                    <a:lnTo>
                      <a:pt x="65" y="32"/>
                    </a:lnTo>
                    <a:lnTo>
                      <a:pt x="85" y="40"/>
                    </a:lnTo>
                    <a:lnTo>
                      <a:pt x="106" y="49"/>
                    </a:lnTo>
                    <a:lnTo>
                      <a:pt x="127" y="55"/>
                    </a:lnTo>
                    <a:lnTo>
                      <a:pt x="147" y="64"/>
                    </a:lnTo>
                    <a:lnTo>
                      <a:pt x="168" y="70"/>
                    </a:lnTo>
                    <a:lnTo>
                      <a:pt x="189" y="77"/>
                    </a:lnTo>
                    <a:lnTo>
                      <a:pt x="212" y="84"/>
                    </a:lnTo>
                    <a:lnTo>
                      <a:pt x="233" y="90"/>
                    </a:lnTo>
                    <a:lnTo>
                      <a:pt x="255" y="95"/>
                    </a:lnTo>
                    <a:lnTo>
                      <a:pt x="277" y="99"/>
                    </a:lnTo>
                    <a:lnTo>
                      <a:pt x="299" y="103"/>
                    </a:lnTo>
                    <a:lnTo>
                      <a:pt x="324" y="105"/>
                    </a:lnTo>
                    <a:lnTo>
                      <a:pt x="347" y="106"/>
                    </a:lnTo>
                    <a:lnTo>
                      <a:pt x="347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" name="Freeform 132"/>
              <p:cNvSpPr>
                <a:spLocks/>
              </p:cNvSpPr>
              <p:nvPr/>
            </p:nvSpPr>
            <p:spPr bwMode="auto">
              <a:xfrm>
                <a:off x="3618" y="2776"/>
                <a:ext cx="2" cy="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4" y="8"/>
                  </a:cxn>
                  <a:cxn ang="0">
                    <a:pos x="5" y="5"/>
                  </a:cxn>
                  <a:cxn ang="0">
                    <a:pos x="4" y="1"/>
                  </a:cxn>
                  <a:cxn ang="0">
                    <a:pos x="0" y="0"/>
                  </a:cxn>
                  <a:cxn ang="0">
                    <a:pos x="0" y="9"/>
                  </a:cxn>
                </a:cxnLst>
                <a:rect l="0" t="0" r="r" b="b"/>
                <a:pathLst>
                  <a:path w="5" h="9">
                    <a:moveTo>
                      <a:pt x="0" y="9"/>
                    </a:moveTo>
                    <a:lnTo>
                      <a:pt x="4" y="8"/>
                    </a:lnTo>
                    <a:lnTo>
                      <a:pt x="5" y="5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" name="Freeform 133"/>
              <p:cNvSpPr>
                <a:spLocks/>
              </p:cNvSpPr>
              <p:nvPr/>
            </p:nvSpPr>
            <p:spPr bwMode="auto">
              <a:xfrm>
                <a:off x="3636" y="2776"/>
                <a:ext cx="4" cy="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1" y="7"/>
                  </a:cxn>
                  <a:cxn ang="0">
                    <a:pos x="3" y="9"/>
                  </a:cxn>
                  <a:cxn ang="0">
                    <a:pos x="6" y="0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lnTo>
                      <a:pt x="2" y="1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" name="Freeform 134"/>
              <p:cNvSpPr>
                <a:spLocks/>
              </p:cNvSpPr>
              <p:nvPr/>
            </p:nvSpPr>
            <p:spPr bwMode="auto">
              <a:xfrm>
                <a:off x="3638" y="2776"/>
                <a:ext cx="83" cy="15"/>
              </a:xfrm>
              <a:custGeom>
                <a:avLst/>
                <a:gdLst/>
                <a:ahLst/>
                <a:cxnLst>
                  <a:cxn ang="0">
                    <a:pos x="162" y="18"/>
                  </a:cxn>
                  <a:cxn ang="0">
                    <a:pos x="143" y="18"/>
                  </a:cxn>
                  <a:cxn ang="0">
                    <a:pos x="122" y="18"/>
                  </a:cxn>
                  <a:cxn ang="0">
                    <a:pos x="104" y="16"/>
                  </a:cxn>
                  <a:cxn ang="0">
                    <a:pos x="83" y="14"/>
                  </a:cxn>
                  <a:cxn ang="0">
                    <a:pos x="64" y="10"/>
                  </a:cxn>
                  <a:cxn ang="0">
                    <a:pos x="43" y="6"/>
                  </a:cxn>
                  <a:cxn ang="0">
                    <a:pos x="24" y="2"/>
                  </a:cxn>
                  <a:cxn ang="0">
                    <a:pos x="3" y="0"/>
                  </a:cxn>
                  <a:cxn ang="0">
                    <a:pos x="0" y="9"/>
                  </a:cxn>
                  <a:cxn ang="0">
                    <a:pos x="21" y="11"/>
                  </a:cxn>
                  <a:cxn ang="0">
                    <a:pos x="41" y="15"/>
                  </a:cxn>
                  <a:cxn ang="0">
                    <a:pos x="61" y="19"/>
                  </a:cxn>
                  <a:cxn ang="0">
                    <a:pos x="81" y="23"/>
                  </a:cxn>
                  <a:cxn ang="0">
                    <a:pos x="102" y="25"/>
                  </a:cxn>
                  <a:cxn ang="0">
                    <a:pos x="122" y="28"/>
                  </a:cxn>
                  <a:cxn ang="0">
                    <a:pos x="143" y="30"/>
                  </a:cxn>
                  <a:cxn ang="0">
                    <a:pos x="165" y="28"/>
                  </a:cxn>
                  <a:cxn ang="0">
                    <a:pos x="162" y="18"/>
                  </a:cxn>
                </a:cxnLst>
                <a:rect l="0" t="0" r="r" b="b"/>
                <a:pathLst>
                  <a:path w="165" h="30">
                    <a:moveTo>
                      <a:pt x="162" y="18"/>
                    </a:moveTo>
                    <a:lnTo>
                      <a:pt x="143" y="18"/>
                    </a:lnTo>
                    <a:lnTo>
                      <a:pt x="122" y="18"/>
                    </a:lnTo>
                    <a:lnTo>
                      <a:pt x="104" y="16"/>
                    </a:lnTo>
                    <a:lnTo>
                      <a:pt x="83" y="14"/>
                    </a:lnTo>
                    <a:lnTo>
                      <a:pt x="64" y="10"/>
                    </a:lnTo>
                    <a:lnTo>
                      <a:pt x="43" y="6"/>
                    </a:lnTo>
                    <a:lnTo>
                      <a:pt x="24" y="2"/>
                    </a:lnTo>
                    <a:lnTo>
                      <a:pt x="3" y="0"/>
                    </a:lnTo>
                    <a:lnTo>
                      <a:pt x="0" y="9"/>
                    </a:lnTo>
                    <a:lnTo>
                      <a:pt x="21" y="11"/>
                    </a:lnTo>
                    <a:lnTo>
                      <a:pt x="41" y="15"/>
                    </a:lnTo>
                    <a:lnTo>
                      <a:pt x="61" y="19"/>
                    </a:lnTo>
                    <a:lnTo>
                      <a:pt x="81" y="23"/>
                    </a:lnTo>
                    <a:lnTo>
                      <a:pt x="102" y="25"/>
                    </a:lnTo>
                    <a:lnTo>
                      <a:pt x="122" y="28"/>
                    </a:lnTo>
                    <a:lnTo>
                      <a:pt x="143" y="30"/>
                    </a:lnTo>
                    <a:lnTo>
                      <a:pt x="165" y="28"/>
                    </a:lnTo>
                    <a:lnTo>
                      <a:pt x="162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" name="Freeform 135"/>
              <p:cNvSpPr>
                <a:spLocks/>
              </p:cNvSpPr>
              <p:nvPr/>
            </p:nvSpPr>
            <p:spPr bwMode="auto">
              <a:xfrm>
                <a:off x="3719" y="2785"/>
                <a:ext cx="3" cy="3"/>
              </a:xfrm>
              <a:custGeom>
                <a:avLst/>
                <a:gdLst/>
                <a:ahLst/>
                <a:cxnLst>
                  <a:cxn ang="0">
                    <a:pos x="3" y="10"/>
                  </a:cxn>
                  <a:cxn ang="0">
                    <a:pos x="7" y="7"/>
                  </a:cxn>
                  <a:cxn ang="0">
                    <a:pos x="7" y="4"/>
                  </a:cxn>
                  <a:cxn ang="0">
                    <a:pos x="4" y="1"/>
                  </a:cxn>
                  <a:cxn ang="0">
                    <a:pos x="0" y="0"/>
                  </a:cxn>
                  <a:cxn ang="0">
                    <a:pos x="3" y="10"/>
                  </a:cxn>
                </a:cxnLst>
                <a:rect l="0" t="0" r="r" b="b"/>
                <a:pathLst>
                  <a:path w="7" h="10">
                    <a:moveTo>
                      <a:pt x="3" y="10"/>
                    </a:moveTo>
                    <a:lnTo>
                      <a:pt x="7" y="7"/>
                    </a:lnTo>
                    <a:lnTo>
                      <a:pt x="7" y="4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" name="Freeform 136"/>
              <p:cNvSpPr>
                <a:spLocks/>
              </p:cNvSpPr>
              <p:nvPr/>
            </p:nvSpPr>
            <p:spPr bwMode="auto">
              <a:xfrm>
                <a:off x="3740" y="2785"/>
                <a:ext cx="2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" y="2"/>
                  </a:cxn>
                  <a:cxn ang="0">
                    <a:pos x="0" y="6"/>
                  </a:cxn>
                  <a:cxn ang="0">
                    <a:pos x="1" y="9"/>
                  </a:cxn>
                  <a:cxn ang="0">
                    <a:pos x="5" y="12"/>
                  </a:cxn>
                  <a:cxn ang="0">
                    <a:pos x="5" y="0"/>
                  </a:cxn>
                </a:cxnLst>
                <a:rect l="0" t="0" r="r" b="b"/>
                <a:pathLst>
                  <a:path w="5" h="12">
                    <a:moveTo>
                      <a:pt x="5" y="0"/>
                    </a:moveTo>
                    <a:lnTo>
                      <a:pt x="1" y="2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5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" name="Freeform 137"/>
              <p:cNvSpPr>
                <a:spLocks/>
              </p:cNvSpPr>
              <p:nvPr/>
            </p:nvSpPr>
            <p:spPr bwMode="auto">
              <a:xfrm>
                <a:off x="3742" y="2785"/>
                <a:ext cx="21" cy="3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27" y="0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10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10" y="12"/>
                  </a:cxn>
                  <a:cxn ang="0">
                    <a:pos x="15" y="12"/>
                  </a:cxn>
                  <a:cxn ang="0">
                    <a:pos x="22" y="12"/>
                  </a:cxn>
                  <a:cxn ang="0">
                    <a:pos x="27" y="12"/>
                  </a:cxn>
                  <a:cxn ang="0">
                    <a:pos x="32" y="12"/>
                  </a:cxn>
                  <a:cxn ang="0">
                    <a:pos x="37" y="12"/>
                  </a:cxn>
                  <a:cxn ang="0">
                    <a:pos x="43" y="12"/>
                  </a:cxn>
                  <a:cxn ang="0">
                    <a:pos x="43" y="0"/>
                  </a:cxn>
                </a:cxnLst>
                <a:rect l="0" t="0" r="r" b="b"/>
                <a:pathLst>
                  <a:path w="43" h="12">
                    <a:moveTo>
                      <a:pt x="43" y="0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5" y="12"/>
                    </a:lnTo>
                    <a:lnTo>
                      <a:pt x="10" y="12"/>
                    </a:lnTo>
                    <a:lnTo>
                      <a:pt x="15" y="12"/>
                    </a:lnTo>
                    <a:lnTo>
                      <a:pt x="22" y="12"/>
                    </a:lnTo>
                    <a:lnTo>
                      <a:pt x="27" y="12"/>
                    </a:lnTo>
                    <a:lnTo>
                      <a:pt x="32" y="12"/>
                    </a:lnTo>
                    <a:lnTo>
                      <a:pt x="37" y="12"/>
                    </a:lnTo>
                    <a:lnTo>
                      <a:pt x="43" y="12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" name="Freeform 138"/>
              <p:cNvSpPr>
                <a:spLocks/>
              </p:cNvSpPr>
              <p:nvPr/>
            </p:nvSpPr>
            <p:spPr bwMode="auto">
              <a:xfrm>
                <a:off x="3763" y="2785"/>
                <a:ext cx="3" cy="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9"/>
                  </a:cxn>
                  <a:cxn ang="0">
                    <a:pos x="6" y="6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12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3" y="9"/>
                    </a:lnTo>
                    <a:lnTo>
                      <a:pt x="6" y="6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" name="Freeform 139"/>
              <p:cNvSpPr>
                <a:spLocks/>
              </p:cNvSpPr>
              <p:nvPr/>
            </p:nvSpPr>
            <p:spPr bwMode="auto">
              <a:xfrm>
                <a:off x="3863" y="2670"/>
                <a:ext cx="0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1" y="8"/>
                  </a:cxn>
                  <a:cxn ang="0">
                    <a:pos x="5" y="9"/>
                  </a:cxn>
                  <a:cxn ang="0">
                    <a:pos x="5" y="0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lnTo>
                      <a:pt x="1" y="1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5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" name="Freeform 140"/>
              <p:cNvSpPr>
                <a:spLocks/>
              </p:cNvSpPr>
              <p:nvPr/>
            </p:nvSpPr>
            <p:spPr bwMode="auto">
              <a:xfrm>
                <a:off x="3866" y="2653"/>
                <a:ext cx="394" cy="29"/>
              </a:xfrm>
              <a:custGeom>
                <a:avLst/>
                <a:gdLst/>
                <a:ahLst/>
                <a:cxnLst>
                  <a:cxn ang="0">
                    <a:pos x="775" y="0"/>
                  </a:cxn>
                  <a:cxn ang="0">
                    <a:pos x="775" y="0"/>
                  </a:cxn>
                  <a:cxn ang="0">
                    <a:pos x="727" y="12"/>
                  </a:cxn>
                  <a:cxn ang="0">
                    <a:pos x="679" y="21"/>
                  </a:cxn>
                  <a:cxn ang="0">
                    <a:pos x="631" y="30"/>
                  </a:cxn>
                  <a:cxn ang="0">
                    <a:pos x="583" y="36"/>
                  </a:cxn>
                  <a:cxn ang="0">
                    <a:pos x="537" y="41"/>
                  </a:cxn>
                  <a:cxn ang="0">
                    <a:pos x="489" y="44"/>
                  </a:cxn>
                  <a:cxn ang="0">
                    <a:pos x="439" y="44"/>
                  </a:cxn>
                  <a:cxn ang="0">
                    <a:pos x="390" y="46"/>
                  </a:cxn>
                  <a:cxn ang="0">
                    <a:pos x="342" y="46"/>
                  </a:cxn>
                  <a:cxn ang="0">
                    <a:pos x="293" y="44"/>
                  </a:cxn>
                  <a:cxn ang="0">
                    <a:pos x="244" y="44"/>
                  </a:cxn>
                  <a:cxn ang="0">
                    <a:pos x="196" y="42"/>
                  </a:cxn>
                  <a:cxn ang="0">
                    <a:pos x="147" y="40"/>
                  </a:cxn>
                  <a:cxn ang="0">
                    <a:pos x="97" y="38"/>
                  </a:cxn>
                  <a:cxn ang="0">
                    <a:pos x="49" y="35"/>
                  </a:cxn>
                  <a:cxn ang="0">
                    <a:pos x="0" y="33"/>
                  </a:cxn>
                  <a:cxn ang="0">
                    <a:pos x="0" y="42"/>
                  </a:cxn>
                  <a:cxn ang="0">
                    <a:pos x="49" y="44"/>
                  </a:cxn>
                  <a:cxn ang="0">
                    <a:pos x="97" y="47"/>
                  </a:cxn>
                  <a:cxn ang="0">
                    <a:pos x="147" y="49"/>
                  </a:cxn>
                  <a:cxn ang="0">
                    <a:pos x="196" y="51"/>
                  </a:cxn>
                  <a:cxn ang="0">
                    <a:pos x="244" y="54"/>
                  </a:cxn>
                  <a:cxn ang="0">
                    <a:pos x="293" y="56"/>
                  </a:cxn>
                  <a:cxn ang="0">
                    <a:pos x="342" y="57"/>
                  </a:cxn>
                  <a:cxn ang="0">
                    <a:pos x="390" y="57"/>
                  </a:cxn>
                  <a:cxn ang="0">
                    <a:pos x="439" y="56"/>
                  </a:cxn>
                  <a:cxn ang="0">
                    <a:pos x="489" y="54"/>
                  </a:cxn>
                  <a:cxn ang="0">
                    <a:pos x="537" y="50"/>
                  </a:cxn>
                  <a:cxn ang="0">
                    <a:pos x="586" y="46"/>
                  </a:cxn>
                  <a:cxn ang="0">
                    <a:pos x="634" y="39"/>
                  </a:cxn>
                  <a:cxn ang="0">
                    <a:pos x="682" y="31"/>
                  </a:cxn>
                  <a:cxn ang="0">
                    <a:pos x="730" y="21"/>
                  </a:cxn>
                  <a:cxn ang="0">
                    <a:pos x="778" y="9"/>
                  </a:cxn>
                  <a:cxn ang="0">
                    <a:pos x="778" y="9"/>
                  </a:cxn>
                  <a:cxn ang="0">
                    <a:pos x="775" y="0"/>
                  </a:cxn>
                </a:cxnLst>
                <a:rect l="0" t="0" r="r" b="b"/>
                <a:pathLst>
                  <a:path w="778" h="57">
                    <a:moveTo>
                      <a:pt x="775" y="0"/>
                    </a:moveTo>
                    <a:lnTo>
                      <a:pt x="775" y="0"/>
                    </a:lnTo>
                    <a:lnTo>
                      <a:pt x="727" y="12"/>
                    </a:lnTo>
                    <a:lnTo>
                      <a:pt x="679" y="21"/>
                    </a:lnTo>
                    <a:lnTo>
                      <a:pt x="631" y="30"/>
                    </a:lnTo>
                    <a:lnTo>
                      <a:pt x="583" y="36"/>
                    </a:lnTo>
                    <a:lnTo>
                      <a:pt x="537" y="41"/>
                    </a:lnTo>
                    <a:lnTo>
                      <a:pt x="489" y="44"/>
                    </a:lnTo>
                    <a:lnTo>
                      <a:pt x="439" y="44"/>
                    </a:lnTo>
                    <a:lnTo>
                      <a:pt x="390" y="46"/>
                    </a:lnTo>
                    <a:lnTo>
                      <a:pt x="342" y="46"/>
                    </a:lnTo>
                    <a:lnTo>
                      <a:pt x="293" y="44"/>
                    </a:lnTo>
                    <a:lnTo>
                      <a:pt x="244" y="44"/>
                    </a:lnTo>
                    <a:lnTo>
                      <a:pt x="196" y="42"/>
                    </a:lnTo>
                    <a:lnTo>
                      <a:pt x="147" y="40"/>
                    </a:lnTo>
                    <a:lnTo>
                      <a:pt x="97" y="38"/>
                    </a:lnTo>
                    <a:lnTo>
                      <a:pt x="49" y="35"/>
                    </a:lnTo>
                    <a:lnTo>
                      <a:pt x="0" y="33"/>
                    </a:lnTo>
                    <a:lnTo>
                      <a:pt x="0" y="42"/>
                    </a:lnTo>
                    <a:lnTo>
                      <a:pt x="49" y="44"/>
                    </a:lnTo>
                    <a:lnTo>
                      <a:pt x="97" y="47"/>
                    </a:lnTo>
                    <a:lnTo>
                      <a:pt x="147" y="49"/>
                    </a:lnTo>
                    <a:lnTo>
                      <a:pt x="196" y="51"/>
                    </a:lnTo>
                    <a:lnTo>
                      <a:pt x="244" y="54"/>
                    </a:lnTo>
                    <a:lnTo>
                      <a:pt x="293" y="56"/>
                    </a:lnTo>
                    <a:lnTo>
                      <a:pt x="342" y="57"/>
                    </a:lnTo>
                    <a:lnTo>
                      <a:pt x="390" y="57"/>
                    </a:lnTo>
                    <a:lnTo>
                      <a:pt x="439" y="56"/>
                    </a:lnTo>
                    <a:lnTo>
                      <a:pt x="489" y="54"/>
                    </a:lnTo>
                    <a:lnTo>
                      <a:pt x="537" y="50"/>
                    </a:lnTo>
                    <a:lnTo>
                      <a:pt x="586" y="46"/>
                    </a:lnTo>
                    <a:lnTo>
                      <a:pt x="634" y="39"/>
                    </a:lnTo>
                    <a:lnTo>
                      <a:pt x="682" y="31"/>
                    </a:lnTo>
                    <a:lnTo>
                      <a:pt x="730" y="21"/>
                    </a:lnTo>
                    <a:lnTo>
                      <a:pt x="778" y="9"/>
                    </a:lnTo>
                    <a:lnTo>
                      <a:pt x="778" y="9"/>
                    </a:lnTo>
                    <a:lnTo>
                      <a:pt x="7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" name="Freeform 141"/>
              <p:cNvSpPr>
                <a:spLocks/>
              </p:cNvSpPr>
              <p:nvPr/>
            </p:nvSpPr>
            <p:spPr bwMode="auto">
              <a:xfrm>
                <a:off x="4253" y="2632"/>
                <a:ext cx="115" cy="26"/>
              </a:xfrm>
              <a:custGeom>
                <a:avLst/>
                <a:gdLst/>
                <a:ahLst/>
                <a:cxnLst>
                  <a:cxn ang="0">
                    <a:pos x="228" y="0"/>
                  </a:cxn>
                  <a:cxn ang="0">
                    <a:pos x="214" y="3"/>
                  </a:cxn>
                  <a:cxn ang="0">
                    <a:pos x="200" y="6"/>
                  </a:cxn>
                  <a:cxn ang="0">
                    <a:pos x="185" y="9"/>
                  </a:cxn>
                  <a:cxn ang="0">
                    <a:pos x="171" y="11"/>
                  </a:cxn>
                  <a:cxn ang="0">
                    <a:pos x="157" y="14"/>
                  </a:cxn>
                  <a:cxn ang="0">
                    <a:pos x="143" y="16"/>
                  </a:cxn>
                  <a:cxn ang="0">
                    <a:pos x="128" y="18"/>
                  </a:cxn>
                  <a:cxn ang="0">
                    <a:pos x="114" y="20"/>
                  </a:cxn>
                  <a:cxn ang="0">
                    <a:pos x="100" y="22"/>
                  </a:cxn>
                  <a:cxn ang="0">
                    <a:pos x="86" y="24"/>
                  </a:cxn>
                  <a:cxn ang="0">
                    <a:pos x="71" y="26"/>
                  </a:cxn>
                  <a:cxn ang="0">
                    <a:pos x="57" y="29"/>
                  </a:cxn>
                  <a:cxn ang="0">
                    <a:pos x="43" y="32"/>
                  </a:cxn>
                  <a:cxn ang="0">
                    <a:pos x="29" y="36"/>
                  </a:cxn>
                  <a:cxn ang="0">
                    <a:pos x="14" y="39"/>
                  </a:cxn>
                  <a:cxn ang="0">
                    <a:pos x="0" y="43"/>
                  </a:cxn>
                  <a:cxn ang="0">
                    <a:pos x="3" y="52"/>
                  </a:cxn>
                  <a:cxn ang="0">
                    <a:pos x="17" y="48"/>
                  </a:cxn>
                  <a:cxn ang="0">
                    <a:pos x="31" y="45"/>
                  </a:cxn>
                  <a:cxn ang="0">
                    <a:pos x="45" y="41"/>
                  </a:cxn>
                  <a:cxn ang="0">
                    <a:pos x="60" y="38"/>
                  </a:cxn>
                  <a:cxn ang="0">
                    <a:pos x="74" y="36"/>
                  </a:cxn>
                  <a:cxn ang="0">
                    <a:pos x="88" y="33"/>
                  </a:cxn>
                  <a:cxn ang="0">
                    <a:pos x="102" y="31"/>
                  </a:cxn>
                  <a:cxn ang="0">
                    <a:pos x="117" y="29"/>
                  </a:cxn>
                  <a:cxn ang="0">
                    <a:pos x="131" y="28"/>
                  </a:cxn>
                  <a:cxn ang="0">
                    <a:pos x="145" y="25"/>
                  </a:cxn>
                  <a:cxn ang="0">
                    <a:pos x="159" y="23"/>
                  </a:cxn>
                  <a:cxn ang="0">
                    <a:pos x="174" y="21"/>
                  </a:cxn>
                  <a:cxn ang="0">
                    <a:pos x="188" y="18"/>
                  </a:cxn>
                  <a:cxn ang="0">
                    <a:pos x="202" y="15"/>
                  </a:cxn>
                  <a:cxn ang="0">
                    <a:pos x="216" y="13"/>
                  </a:cxn>
                  <a:cxn ang="0">
                    <a:pos x="231" y="9"/>
                  </a:cxn>
                  <a:cxn ang="0">
                    <a:pos x="228" y="0"/>
                  </a:cxn>
                </a:cxnLst>
                <a:rect l="0" t="0" r="r" b="b"/>
                <a:pathLst>
                  <a:path w="231" h="52">
                    <a:moveTo>
                      <a:pt x="228" y="0"/>
                    </a:moveTo>
                    <a:lnTo>
                      <a:pt x="214" y="3"/>
                    </a:lnTo>
                    <a:lnTo>
                      <a:pt x="200" y="6"/>
                    </a:lnTo>
                    <a:lnTo>
                      <a:pt x="185" y="9"/>
                    </a:lnTo>
                    <a:lnTo>
                      <a:pt x="171" y="11"/>
                    </a:lnTo>
                    <a:lnTo>
                      <a:pt x="157" y="14"/>
                    </a:lnTo>
                    <a:lnTo>
                      <a:pt x="143" y="16"/>
                    </a:lnTo>
                    <a:lnTo>
                      <a:pt x="128" y="18"/>
                    </a:lnTo>
                    <a:lnTo>
                      <a:pt x="114" y="20"/>
                    </a:lnTo>
                    <a:lnTo>
                      <a:pt x="100" y="22"/>
                    </a:lnTo>
                    <a:lnTo>
                      <a:pt x="86" y="24"/>
                    </a:lnTo>
                    <a:lnTo>
                      <a:pt x="71" y="26"/>
                    </a:lnTo>
                    <a:lnTo>
                      <a:pt x="57" y="29"/>
                    </a:lnTo>
                    <a:lnTo>
                      <a:pt x="43" y="32"/>
                    </a:lnTo>
                    <a:lnTo>
                      <a:pt x="29" y="36"/>
                    </a:lnTo>
                    <a:lnTo>
                      <a:pt x="14" y="39"/>
                    </a:lnTo>
                    <a:lnTo>
                      <a:pt x="0" y="43"/>
                    </a:lnTo>
                    <a:lnTo>
                      <a:pt x="3" y="52"/>
                    </a:lnTo>
                    <a:lnTo>
                      <a:pt x="17" y="48"/>
                    </a:lnTo>
                    <a:lnTo>
                      <a:pt x="31" y="45"/>
                    </a:lnTo>
                    <a:lnTo>
                      <a:pt x="45" y="41"/>
                    </a:lnTo>
                    <a:lnTo>
                      <a:pt x="60" y="38"/>
                    </a:lnTo>
                    <a:lnTo>
                      <a:pt x="74" y="36"/>
                    </a:lnTo>
                    <a:lnTo>
                      <a:pt x="88" y="33"/>
                    </a:lnTo>
                    <a:lnTo>
                      <a:pt x="102" y="31"/>
                    </a:lnTo>
                    <a:lnTo>
                      <a:pt x="117" y="29"/>
                    </a:lnTo>
                    <a:lnTo>
                      <a:pt x="131" y="28"/>
                    </a:lnTo>
                    <a:lnTo>
                      <a:pt x="145" y="25"/>
                    </a:lnTo>
                    <a:lnTo>
                      <a:pt x="159" y="23"/>
                    </a:lnTo>
                    <a:lnTo>
                      <a:pt x="174" y="21"/>
                    </a:lnTo>
                    <a:lnTo>
                      <a:pt x="188" y="18"/>
                    </a:lnTo>
                    <a:lnTo>
                      <a:pt x="202" y="15"/>
                    </a:lnTo>
                    <a:lnTo>
                      <a:pt x="216" y="13"/>
                    </a:lnTo>
                    <a:lnTo>
                      <a:pt x="231" y="9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" name="Freeform 142"/>
              <p:cNvSpPr>
                <a:spLocks/>
              </p:cNvSpPr>
              <p:nvPr/>
            </p:nvSpPr>
            <p:spPr bwMode="auto">
              <a:xfrm>
                <a:off x="4367" y="2632"/>
                <a:ext cx="3" cy="5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7" y="7"/>
                  </a:cxn>
                  <a:cxn ang="0">
                    <a:pos x="7" y="3"/>
                  </a:cxn>
                  <a:cxn ang="0">
                    <a:pos x="4" y="1"/>
                  </a:cxn>
                  <a:cxn ang="0">
                    <a:pos x="0" y="0"/>
                  </a:cxn>
                  <a:cxn ang="0">
                    <a:pos x="3" y="9"/>
                  </a:cxn>
                </a:cxnLst>
                <a:rect l="0" t="0" r="r" b="b"/>
                <a:pathLst>
                  <a:path w="7" h="9">
                    <a:moveTo>
                      <a:pt x="3" y="9"/>
                    </a:moveTo>
                    <a:lnTo>
                      <a:pt x="7" y="7"/>
                    </a:lnTo>
                    <a:lnTo>
                      <a:pt x="7" y="3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" name="Freeform 143"/>
              <p:cNvSpPr>
                <a:spLocks/>
              </p:cNvSpPr>
              <p:nvPr/>
            </p:nvSpPr>
            <p:spPr bwMode="auto">
              <a:xfrm>
                <a:off x="4031" y="2747"/>
                <a:ext cx="2" cy="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1" y="8"/>
                  </a:cxn>
                  <a:cxn ang="0">
                    <a:pos x="5" y="10"/>
                  </a:cxn>
                  <a:cxn ang="0">
                    <a:pos x="5" y="0"/>
                  </a:cxn>
                </a:cxnLst>
                <a:rect l="0" t="0" r="r" b="b"/>
                <a:pathLst>
                  <a:path w="5" h="10">
                    <a:moveTo>
                      <a:pt x="5" y="0"/>
                    </a:moveTo>
                    <a:lnTo>
                      <a:pt x="1" y="1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5" y="1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" name="Freeform 144"/>
              <p:cNvSpPr>
                <a:spLocks/>
              </p:cNvSpPr>
              <p:nvPr/>
            </p:nvSpPr>
            <p:spPr bwMode="auto">
              <a:xfrm>
                <a:off x="4033" y="2733"/>
                <a:ext cx="110" cy="19"/>
              </a:xfrm>
              <a:custGeom>
                <a:avLst/>
                <a:gdLst/>
                <a:ahLst/>
                <a:cxnLst>
                  <a:cxn ang="0">
                    <a:pos x="211" y="0"/>
                  </a:cxn>
                  <a:cxn ang="0">
                    <a:pos x="201" y="6"/>
                  </a:cxn>
                  <a:cxn ang="0">
                    <a:pos x="188" y="12"/>
                  </a:cxn>
                  <a:cxn ang="0">
                    <a:pos x="176" y="17"/>
                  </a:cxn>
                  <a:cxn ang="0">
                    <a:pos x="163" y="20"/>
                  </a:cxn>
                  <a:cxn ang="0">
                    <a:pos x="150" y="24"/>
                  </a:cxn>
                  <a:cxn ang="0">
                    <a:pos x="137" y="25"/>
                  </a:cxn>
                  <a:cxn ang="0">
                    <a:pos x="124" y="27"/>
                  </a:cxn>
                  <a:cxn ang="0">
                    <a:pos x="111" y="26"/>
                  </a:cxn>
                  <a:cxn ang="0">
                    <a:pos x="97" y="27"/>
                  </a:cxn>
                  <a:cxn ang="0">
                    <a:pos x="83" y="27"/>
                  </a:cxn>
                  <a:cxn ang="0">
                    <a:pos x="68" y="27"/>
                  </a:cxn>
                  <a:cxn ang="0">
                    <a:pos x="56" y="27"/>
                  </a:cxn>
                  <a:cxn ang="0">
                    <a:pos x="41" y="27"/>
                  </a:cxn>
                  <a:cxn ang="0">
                    <a:pos x="27" y="26"/>
                  </a:cxn>
                  <a:cxn ang="0">
                    <a:pos x="14" y="27"/>
                  </a:cxn>
                  <a:cxn ang="0">
                    <a:pos x="0" y="28"/>
                  </a:cxn>
                  <a:cxn ang="0">
                    <a:pos x="0" y="38"/>
                  </a:cxn>
                  <a:cxn ang="0">
                    <a:pos x="14" y="39"/>
                  </a:cxn>
                  <a:cxn ang="0">
                    <a:pos x="27" y="38"/>
                  </a:cxn>
                  <a:cxn ang="0">
                    <a:pos x="41" y="39"/>
                  </a:cxn>
                  <a:cxn ang="0">
                    <a:pos x="56" y="39"/>
                  </a:cxn>
                  <a:cxn ang="0">
                    <a:pos x="68" y="39"/>
                  </a:cxn>
                  <a:cxn ang="0">
                    <a:pos x="83" y="39"/>
                  </a:cxn>
                  <a:cxn ang="0">
                    <a:pos x="97" y="39"/>
                  </a:cxn>
                  <a:cxn ang="0">
                    <a:pos x="111" y="38"/>
                  </a:cxn>
                  <a:cxn ang="0">
                    <a:pos x="124" y="36"/>
                  </a:cxn>
                  <a:cxn ang="0">
                    <a:pos x="140" y="34"/>
                  </a:cxn>
                  <a:cxn ang="0">
                    <a:pos x="153" y="33"/>
                  </a:cxn>
                  <a:cxn ang="0">
                    <a:pos x="166" y="29"/>
                  </a:cxn>
                  <a:cxn ang="0">
                    <a:pos x="179" y="26"/>
                  </a:cxn>
                  <a:cxn ang="0">
                    <a:pos x="193" y="21"/>
                  </a:cxn>
                  <a:cxn ang="0">
                    <a:pos x="206" y="16"/>
                  </a:cxn>
                  <a:cxn ang="0">
                    <a:pos x="219" y="9"/>
                  </a:cxn>
                  <a:cxn ang="0">
                    <a:pos x="211" y="0"/>
                  </a:cxn>
                </a:cxnLst>
                <a:rect l="0" t="0" r="r" b="b"/>
                <a:pathLst>
                  <a:path w="219" h="39">
                    <a:moveTo>
                      <a:pt x="211" y="0"/>
                    </a:moveTo>
                    <a:lnTo>
                      <a:pt x="201" y="6"/>
                    </a:lnTo>
                    <a:lnTo>
                      <a:pt x="188" y="12"/>
                    </a:lnTo>
                    <a:lnTo>
                      <a:pt x="176" y="17"/>
                    </a:lnTo>
                    <a:lnTo>
                      <a:pt x="163" y="20"/>
                    </a:lnTo>
                    <a:lnTo>
                      <a:pt x="150" y="24"/>
                    </a:lnTo>
                    <a:lnTo>
                      <a:pt x="137" y="25"/>
                    </a:lnTo>
                    <a:lnTo>
                      <a:pt x="124" y="27"/>
                    </a:lnTo>
                    <a:lnTo>
                      <a:pt x="111" y="26"/>
                    </a:lnTo>
                    <a:lnTo>
                      <a:pt x="97" y="27"/>
                    </a:lnTo>
                    <a:lnTo>
                      <a:pt x="83" y="27"/>
                    </a:lnTo>
                    <a:lnTo>
                      <a:pt x="68" y="27"/>
                    </a:lnTo>
                    <a:lnTo>
                      <a:pt x="56" y="27"/>
                    </a:lnTo>
                    <a:lnTo>
                      <a:pt x="41" y="27"/>
                    </a:lnTo>
                    <a:lnTo>
                      <a:pt x="27" y="26"/>
                    </a:lnTo>
                    <a:lnTo>
                      <a:pt x="14" y="27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14" y="39"/>
                    </a:lnTo>
                    <a:lnTo>
                      <a:pt x="27" y="38"/>
                    </a:lnTo>
                    <a:lnTo>
                      <a:pt x="41" y="39"/>
                    </a:lnTo>
                    <a:lnTo>
                      <a:pt x="56" y="39"/>
                    </a:lnTo>
                    <a:lnTo>
                      <a:pt x="68" y="39"/>
                    </a:lnTo>
                    <a:lnTo>
                      <a:pt x="83" y="39"/>
                    </a:lnTo>
                    <a:lnTo>
                      <a:pt x="97" y="39"/>
                    </a:lnTo>
                    <a:lnTo>
                      <a:pt x="111" y="38"/>
                    </a:lnTo>
                    <a:lnTo>
                      <a:pt x="124" y="36"/>
                    </a:lnTo>
                    <a:lnTo>
                      <a:pt x="140" y="34"/>
                    </a:lnTo>
                    <a:lnTo>
                      <a:pt x="153" y="33"/>
                    </a:lnTo>
                    <a:lnTo>
                      <a:pt x="166" y="29"/>
                    </a:lnTo>
                    <a:lnTo>
                      <a:pt x="179" y="26"/>
                    </a:lnTo>
                    <a:lnTo>
                      <a:pt x="193" y="21"/>
                    </a:lnTo>
                    <a:lnTo>
                      <a:pt x="206" y="16"/>
                    </a:lnTo>
                    <a:lnTo>
                      <a:pt x="219" y="9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" name="Freeform 145"/>
              <p:cNvSpPr>
                <a:spLocks/>
              </p:cNvSpPr>
              <p:nvPr/>
            </p:nvSpPr>
            <p:spPr bwMode="auto">
              <a:xfrm>
                <a:off x="4139" y="2732"/>
                <a:ext cx="5" cy="5"/>
              </a:xfrm>
              <a:custGeom>
                <a:avLst/>
                <a:gdLst/>
                <a:ahLst/>
                <a:cxnLst>
                  <a:cxn ang="0">
                    <a:pos x="8" y="11"/>
                  </a:cxn>
                  <a:cxn ang="0">
                    <a:pos x="10" y="6"/>
                  </a:cxn>
                  <a:cxn ang="0">
                    <a:pos x="9" y="3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8" y="11"/>
                  </a:cxn>
                </a:cxnLst>
                <a:rect l="0" t="0" r="r" b="b"/>
                <a:pathLst>
                  <a:path w="10" h="11">
                    <a:moveTo>
                      <a:pt x="8" y="11"/>
                    </a:moveTo>
                    <a:lnTo>
                      <a:pt x="10" y="6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" name="Freeform 146"/>
              <p:cNvSpPr>
                <a:spLocks/>
              </p:cNvSpPr>
              <p:nvPr/>
            </p:nvSpPr>
            <p:spPr bwMode="auto">
              <a:xfrm>
                <a:off x="4156" y="2872"/>
                <a:ext cx="1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1" y="8"/>
                  </a:cxn>
                  <a:cxn ang="0">
                    <a:pos x="5" y="9"/>
                  </a:cxn>
                  <a:cxn ang="0">
                    <a:pos x="5" y="0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lnTo>
                      <a:pt x="1" y="1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5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" name="Freeform 147"/>
              <p:cNvSpPr>
                <a:spLocks/>
              </p:cNvSpPr>
              <p:nvPr/>
            </p:nvSpPr>
            <p:spPr bwMode="auto">
              <a:xfrm>
                <a:off x="4157" y="2680"/>
                <a:ext cx="456" cy="196"/>
              </a:xfrm>
              <a:custGeom>
                <a:avLst/>
                <a:gdLst/>
                <a:ahLst/>
                <a:cxnLst>
                  <a:cxn ang="0">
                    <a:pos x="872" y="22"/>
                  </a:cxn>
                  <a:cxn ang="0">
                    <a:pos x="829" y="65"/>
                  </a:cxn>
                  <a:cxn ang="0">
                    <a:pos x="783" y="106"/>
                  </a:cxn>
                  <a:cxn ang="0">
                    <a:pos x="735" y="143"/>
                  </a:cxn>
                  <a:cxn ang="0">
                    <a:pos x="686" y="177"/>
                  </a:cxn>
                  <a:cxn ang="0">
                    <a:pos x="634" y="209"/>
                  </a:cxn>
                  <a:cxn ang="0">
                    <a:pos x="579" y="239"/>
                  </a:cxn>
                  <a:cxn ang="0">
                    <a:pos x="524" y="266"/>
                  </a:cxn>
                  <a:cxn ang="0">
                    <a:pos x="467" y="290"/>
                  </a:cxn>
                  <a:cxn ang="0">
                    <a:pos x="407" y="311"/>
                  </a:cxn>
                  <a:cxn ang="0">
                    <a:pos x="349" y="330"/>
                  </a:cxn>
                  <a:cxn ang="0">
                    <a:pos x="287" y="345"/>
                  </a:cxn>
                  <a:cxn ang="0">
                    <a:pos x="224" y="359"/>
                  </a:cxn>
                  <a:cxn ang="0">
                    <a:pos x="161" y="369"/>
                  </a:cxn>
                  <a:cxn ang="0">
                    <a:pos x="97" y="376"/>
                  </a:cxn>
                  <a:cxn ang="0">
                    <a:pos x="33" y="381"/>
                  </a:cxn>
                  <a:cxn ang="0">
                    <a:pos x="0" y="391"/>
                  </a:cxn>
                  <a:cxn ang="0">
                    <a:pos x="65" y="388"/>
                  </a:cxn>
                  <a:cxn ang="0">
                    <a:pos x="131" y="382"/>
                  </a:cxn>
                  <a:cxn ang="0">
                    <a:pos x="195" y="373"/>
                  </a:cxn>
                  <a:cxn ang="0">
                    <a:pos x="258" y="361"/>
                  </a:cxn>
                  <a:cxn ang="0">
                    <a:pos x="320" y="348"/>
                  </a:cxn>
                  <a:cxn ang="0">
                    <a:pos x="382" y="330"/>
                  </a:cxn>
                  <a:cxn ang="0">
                    <a:pos x="442" y="310"/>
                  </a:cxn>
                  <a:cxn ang="0">
                    <a:pos x="500" y="288"/>
                  </a:cxn>
                  <a:cxn ang="0">
                    <a:pos x="557" y="261"/>
                  </a:cxn>
                  <a:cxn ang="0">
                    <a:pos x="613" y="234"/>
                  </a:cxn>
                  <a:cxn ang="0">
                    <a:pos x="668" y="202"/>
                  </a:cxn>
                  <a:cxn ang="0">
                    <a:pos x="718" y="168"/>
                  </a:cxn>
                  <a:cxn ang="0">
                    <a:pos x="767" y="131"/>
                  </a:cxn>
                  <a:cxn ang="0">
                    <a:pos x="814" y="93"/>
                  </a:cxn>
                  <a:cxn ang="0">
                    <a:pos x="859" y="50"/>
                  </a:cxn>
                  <a:cxn ang="0">
                    <a:pos x="902" y="7"/>
                  </a:cxn>
                </a:cxnLst>
                <a:rect l="0" t="0" r="r" b="b"/>
                <a:pathLst>
                  <a:path w="902" h="391">
                    <a:moveTo>
                      <a:pt x="892" y="0"/>
                    </a:moveTo>
                    <a:lnTo>
                      <a:pt x="872" y="22"/>
                    </a:lnTo>
                    <a:lnTo>
                      <a:pt x="851" y="43"/>
                    </a:lnTo>
                    <a:lnTo>
                      <a:pt x="829" y="65"/>
                    </a:lnTo>
                    <a:lnTo>
                      <a:pt x="806" y="86"/>
                    </a:lnTo>
                    <a:lnTo>
                      <a:pt x="783" y="106"/>
                    </a:lnTo>
                    <a:lnTo>
                      <a:pt x="760" y="124"/>
                    </a:lnTo>
                    <a:lnTo>
                      <a:pt x="735" y="143"/>
                    </a:lnTo>
                    <a:lnTo>
                      <a:pt x="710" y="161"/>
                    </a:lnTo>
                    <a:lnTo>
                      <a:pt x="686" y="177"/>
                    </a:lnTo>
                    <a:lnTo>
                      <a:pt x="660" y="193"/>
                    </a:lnTo>
                    <a:lnTo>
                      <a:pt x="634" y="209"/>
                    </a:lnTo>
                    <a:lnTo>
                      <a:pt x="608" y="224"/>
                    </a:lnTo>
                    <a:lnTo>
                      <a:pt x="579" y="239"/>
                    </a:lnTo>
                    <a:lnTo>
                      <a:pt x="552" y="252"/>
                    </a:lnTo>
                    <a:lnTo>
                      <a:pt x="524" y="266"/>
                    </a:lnTo>
                    <a:lnTo>
                      <a:pt x="495" y="278"/>
                    </a:lnTo>
                    <a:lnTo>
                      <a:pt x="467" y="290"/>
                    </a:lnTo>
                    <a:lnTo>
                      <a:pt x="437" y="300"/>
                    </a:lnTo>
                    <a:lnTo>
                      <a:pt x="407" y="311"/>
                    </a:lnTo>
                    <a:lnTo>
                      <a:pt x="377" y="321"/>
                    </a:lnTo>
                    <a:lnTo>
                      <a:pt x="349" y="330"/>
                    </a:lnTo>
                    <a:lnTo>
                      <a:pt x="318" y="338"/>
                    </a:lnTo>
                    <a:lnTo>
                      <a:pt x="287" y="345"/>
                    </a:lnTo>
                    <a:lnTo>
                      <a:pt x="256" y="352"/>
                    </a:lnTo>
                    <a:lnTo>
                      <a:pt x="224" y="359"/>
                    </a:lnTo>
                    <a:lnTo>
                      <a:pt x="192" y="364"/>
                    </a:lnTo>
                    <a:lnTo>
                      <a:pt x="161" y="369"/>
                    </a:lnTo>
                    <a:lnTo>
                      <a:pt x="129" y="373"/>
                    </a:lnTo>
                    <a:lnTo>
                      <a:pt x="97" y="376"/>
                    </a:lnTo>
                    <a:lnTo>
                      <a:pt x="65" y="379"/>
                    </a:lnTo>
                    <a:lnTo>
                      <a:pt x="33" y="381"/>
                    </a:lnTo>
                    <a:lnTo>
                      <a:pt x="0" y="382"/>
                    </a:lnTo>
                    <a:lnTo>
                      <a:pt x="0" y="391"/>
                    </a:lnTo>
                    <a:lnTo>
                      <a:pt x="33" y="390"/>
                    </a:lnTo>
                    <a:lnTo>
                      <a:pt x="65" y="388"/>
                    </a:lnTo>
                    <a:lnTo>
                      <a:pt x="97" y="386"/>
                    </a:lnTo>
                    <a:lnTo>
                      <a:pt x="131" y="382"/>
                    </a:lnTo>
                    <a:lnTo>
                      <a:pt x="164" y="379"/>
                    </a:lnTo>
                    <a:lnTo>
                      <a:pt x="195" y="373"/>
                    </a:lnTo>
                    <a:lnTo>
                      <a:pt x="227" y="368"/>
                    </a:lnTo>
                    <a:lnTo>
                      <a:pt x="258" y="361"/>
                    </a:lnTo>
                    <a:lnTo>
                      <a:pt x="289" y="354"/>
                    </a:lnTo>
                    <a:lnTo>
                      <a:pt x="320" y="348"/>
                    </a:lnTo>
                    <a:lnTo>
                      <a:pt x="351" y="339"/>
                    </a:lnTo>
                    <a:lnTo>
                      <a:pt x="382" y="330"/>
                    </a:lnTo>
                    <a:lnTo>
                      <a:pt x="412" y="320"/>
                    </a:lnTo>
                    <a:lnTo>
                      <a:pt x="442" y="310"/>
                    </a:lnTo>
                    <a:lnTo>
                      <a:pt x="472" y="299"/>
                    </a:lnTo>
                    <a:lnTo>
                      <a:pt x="500" y="288"/>
                    </a:lnTo>
                    <a:lnTo>
                      <a:pt x="529" y="275"/>
                    </a:lnTo>
                    <a:lnTo>
                      <a:pt x="557" y="261"/>
                    </a:lnTo>
                    <a:lnTo>
                      <a:pt x="585" y="249"/>
                    </a:lnTo>
                    <a:lnTo>
                      <a:pt x="613" y="234"/>
                    </a:lnTo>
                    <a:lnTo>
                      <a:pt x="639" y="219"/>
                    </a:lnTo>
                    <a:lnTo>
                      <a:pt x="668" y="202"/>
                    </a:lnTo>
                    <a:lnTo>
                      <a:pt x="693" y="186"/>
                    </a:lnTo>
                    <a:lnTo>
                      <a:pt x="718" y="168"/>
                    </a:lnTo>
                    <a:lnTo>
                      <a:pt x="743" y="149"/>
                    </a:lnTo>
                    <a:lnTo>
                      <a:pt x="767" y="131"/>
                    </a:lnTo>
                    <a:lnTo>
                      <a:pt x="791" y="113"/>
                    </a:lnTo>
                    <a:lnTo>
                      <a:pt x="814" y="93"/>
                    </a:lnTo>
                    <a:lnTo>
                      <a:pt x="837" y="72"/>
                    </a:lnTo>
                    <a:lnTo>
                      <a:pt x="859" y="50"/>
                    </a:lnTo>
                    <a:lnTo>
                      <a:pt x="880" y="28"/>
                    </a:lnTo>
                    <a:lnTo>
                      <a:pt x="902" y="7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" name="Freeform 148"/>
              <p:cNvSpPr>
                <a:spLocks/>
              </p:cNvSpPr>
              <p:nvPr/>
            </p:nvSpPr>
            <p:spPr bwMode="auto">
              <a:xfrm>
                <a:off x="4603" y="2679"/>
                <a:ext cx="6" cy="5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11" y="5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10" y="10"/>
                  </a:cxn>
                </a:cxnLst>
                <a:rect l="0" t="0" r="r" b="b"/>
                <a:pathLst>
                  <a:path w="11" h="10">
                    <a:moveTo>
                      <a:pt x="10" y="10"/>
                    </a:moveTo>
                    <a:lnTo>
                      <a:pt x="11" y="5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" name="Freeform 149"/>
              <p:cNvSpPr>
                <a:spLocks/>
              </p:cNvSpPr>
              <p:nvPr/>
            </p:nvSpPr>
            <p:spPr bwMode="auto">
              <a:xfrm>
                <a:off x="3661" y="2066"/>
                <a:ext cx="571" cy="280"/>
              </a:xfrm>
              <a:custGeom>
                <a:avLst/>
                <a:gdLst/>
                <a:ahLst/>
                <a:cxnLst>
                  <a:cxn ang="0">
                    <a:pos x="119" y="49"/>
                  </a:cxn>
                  <a:cxn ang="0">
                    <a:pos x="65" y="73"/>
                  </a:cxn>
                  <a:cxn ang="0">
                    <a:pos x="26" y="121"/>
                  </a:cxn>
                  <a:cxn ang="0">
                    <a:pos x="4" y="177"/>
                  </a:cxn>
                  <a:cxn ang="0">
                    <a:pos x="23" y="217"/>
                  </a:cxn>
                  <a:cxn ang="0">
                    <a:pos x="67" y="248"/>
                  </a:cxn>
                  <a:cxn ang="0">
                    <a:pos x="106" y="282"/>
                  </a:cxn>
                  <a:cxn ang="0">
                    <a:pos x="142" y="319"/>
                  </a:cxn>
                  <a:cxn ang="0">
                    <a:pos x="177" y="356"/>
                  </a:cxn>
                  <a:cxn ang="0">
                    <a:pos x="212" y="394"/>
                  </a:cxn>
                  <a:cxn ang="0">
                    <a:pos x="250" y="429"/>
                  </a:cxn>
                  <a:cxn ang="0">
                    <a:pos x="293" y="464"/>
                  </a:cxn>
                  <a:cxn ang="0">
                    <a:pos x="350" y="497"/>
                  </a:cxn>
                  <a:cxn ang="0">
                    <a:pos x="417" y="526"/>
                  </a:cxn>
                  <a:cxn ang="0">
                    <a:pos x="488" y="546"/>
                  </a:cxn>
                  <a:cxn ang="0">
                    <a:pos x="561" y="556"/>
                  </a:cxn>
                  <a:cxn ang="0">
                    <a:pos x="635" y="559"/>
                  </a:cxn>
                  <a:cxn ang="0">
                    <a:pos x="709" y="558"/>
                  </a:cxn>
                  <a:cxn ang="0">
                    <a:pos x="784" y="553"/>
                  </a:cxn>
                  <a:cxn ang="0">
                    <a:pos x="858" y="546"/>
                  </a:cxn>
                  <a:cxn ang="0">
                    <a:pos x="920" y="536"/>
                  </a:cxn>
                  <a:cxn ang="0">
                    <a:pos x="970" y="519"/>
                  </a:cxn>
                  <a:cxn ang="0">
                    <a:pos x="1018" y="490"/>
                  </a:cxn>
                  <a:cxn ang="0">
                    <a:pos x="1058" y="454"/>
                  </a:cxn>
                  <a:cxn ang="0">
                    <a:pos x="1087" y="415"/>
                  </a:cxn>
                  <a:cxn ang="0">
                    <a:pos x="1106" y="381"/>
                  </a:cxn>
                  <a:cxn ang="0">
                    <a:pos x="1122" y="345"/>
                  </a:cxn>
                  <a:cxn ang="0">
                    <a:pos x="1133" y="308"/>
                  </a:cxn>
                  <a:cxn ang="0">
                    <a:pos x="1140" y="270"/>
                  </a:cxn>
                  <a:cxn ang="0">
                    <a:pos x="1141" y="233"/>
                  </a:cxn>
                  <a:cxn ang="0">
                    <a:pos x="1139" y="195"/>
                  </a:cxn>
                  <a:cxn ang="0">
                    <a:pos x="1131" y="159"/>
                  </a:cxn>
                  <a:cxn ang="0">
                    <a:pos x="1122" y="131"/>
                  </a:cxn>
                  <a:cxn ang="0">
                    <a:pos x="1111" y="111"/>
                  </a:cxn>
                  <a:cxn ang="0">
                    <a:pos x="1099" y="92"/>
                  </a:cxn>
                  <a:cxn ang="0">
                    <a:pos x="1084" y="72"/>
                  </a:cxn>
                  <a:cxn ang="0">
                    <a:pos x="1069" y="54"/>
                  </a:cxn>
                  <a:cxn ang="0">
                    <a:pos x="1048" y="39"/>
                  </a:cxn>
                  <a:cxn ang="0">
                    <a:pos x="1026" y="30"/>
                  </a:cxn>
                  <a:cxn ang="0">
                    <a:pos x="1003" y="22"/>
                  </a:cxn>
                  <a:cxn ang="0">
                    <a:pos x="969" y="13"/>
                  </a:cxn>
                  <a:cxn ang="0">
                    <a:pos x="924" y="7"/>
                  </a:cxn>
                  <a:cxn ang="0">
                    <a:pos x="878" y="2"/>
                  </a:cxn>
                  <a:cxn ang="0">
                    <a:pos x="833" y="0"/>
                  </a:cxn>
                  <a:cxn ang="0">
                    <a:pos x="786" y="1"/>
                  </a:cxn>
                  <a:cxn ang="0">
                    <a:pos x="741" y="3"/>
                  </a:cxn>
                  <a:cxn ang="0">
                    <a:pos x="694" y="7"/>
                  </a:cxn>
                  <a:cxn ang="0">
                    <a:pos x="649" y="11"/>
                  </a:cxn>
                  <a:cxn ang="0">
                    <a:pos x="150" y="52"/>
                  </a:cxn>
                </a:cxnLst>
                <a:rect l="0" t="0" r="r" b="b"/>
                <a:pathLst>
                  <a:path w="1141" h="559">
                    <a:moveTo>
                      <a:pt x="150" y="52"/>
                    </a:moveTo>
                    <a:lnTo>
                      <a:pt x="119" y="49"/>
                    </a:lnTo>
                    <a:lnTo>
                      <a:pt x="91" y="57"/>
                    </a:lnTo>
                    <a:lnTo>
                      <a:pt x="65" y="73"/>
                    </a:lnTo>
                    <a:lnTo>
                      <a:pt x="44" y="95"/>
                    </a:lnTo>
                    <a:lnTo>
                      <a:pt x="26" y="121"/>
                    </a:lnTo>
                    <a:lnTo>
                      <a:pt x="13" y="149"/>
                    </a:lnTo>
                    <a:lnTo>
                      <a:pt x="4" y="177"/>
                    </a:lnTo>
                    <a:lnTo>
                      <a:pt x="0" y="205"/>
                    </a:lnTo>
                    <a:lnTo>
                      <a:pt x="23" y="217"/>
                    </a:lnTo>
                    <a:lnTo>
                      <a:pt x="46" y="232"/>
                    </a:lnTo>
                    <a:lnTo>
                      <a:pt x="67" y="248"/>
                    </a:lnTo>
                    <a:lnTo>
                      <a:pt x="87" y="265"/>
                    </a:lnTo>
                    <a:lnTo>
                      <a:pt x="106" y="282"/>
                    </a:lnTo>
                    <a:lnTo>
                      <a:pt x="124" y="300"/>
                    </a:lnTo>
                    <a:lnTo>
                      <a:pt x="142" y="319"/>
                    </a:lnTo>
                    <a:lnTo>
                      <a:pt x="159" y="337"/>
                    </a:lnTo>
                    <a:lnTo>
                      <a:pt x="177" y="356"/>
                    </a:lnTo>
                    <a:lnTo>
                      <a:pt x="194" y="375"/>
                    </a:lnTo>
                    <a:lnTo>
                      <a:pt x="212" y="394"/>
                    </a:lnTo>
                    <a:lnTo>
                      <a:pt x="230" y="412"/>
                    </a:lnTo>
                    <a:lnTo>
                      <a:pt x="250" y="429"/>
                    </a:lnTo>
                    <a:lnTo>
                      <a:pt x="271" y="447"/>
                    </a:lnTo>
                    <a:lnTo>
                      <a:pt x="293" y="464"/>
                    </a:lnTo>
                    <a:lnTo>
                      <a:pt x="316" y="479"/>
                    </a:lnTo>
                    <a:lnTo>
                      <a:pt x="350" y="497"/>
                    </a:lnTo>
                    <a:lnTo>
                      <a:pt x="383" y="513"/>
                    </a:lnTo>
                    <a:lnTo>
                      <a:pt x="417" y="526"/>
                    </a:lnTo>
                    <a:lnTo>
                      <a:pt x="453" y="536"/>
                    </a:lnTo>
                    <a:lnTo>
                      <a:pt x="488" y="546"/>
                    </a:lnTo>
                    <a:lnTo>
                      <a:pt x="525" y="551"/>
                    </a:lnTo>
                    <a:lnTo>
                      <a:pt x="561" y="556"/>
                    </a:lnTo>
                    <a:lnTo>
                      <a:pt x="597" y="558"/>
                    </a:lnTo>
                    <a:lnTo>
                      <a:pt x="635" y="559"/>
                    </a:lnTo>
                    <a:lnTo>
                      <a:pt x="672" y="559"/>
                    </a:lnTo>
                    <a:lnTo>
                      <a:pt x="709" y="558"/>
                    </a:lnTo>
                    <a:lnTo>
                      <a:pt x="746" y="556"/>
                    </a:lnTo>
                    <a:lnTo>
                      <a:pt x="784" y="553"/>
                    </a:lnTo>
                    <a:lnTo>
                      <a:pt x="820" y="549"/>
                    </a:lnTo>
                    <a:lnTo>
                      <a:pt x="858" y="546"/>
                    </a:lnTo>
                    <a:lnTo>
                      <a:pt x="894" y="541"/>
                    </a:lnTo>
                    <a:lnTo>
                      <a:pt x="920" y="536"/>
                    </a:lnTo>
                    <a:lnTo>
                      <a:pt x="946" y="530"/>
                    </a:lnTo>
                    <a:lnTo>
                      <a:pt x="970" y="519"/>
                    </a:lnTo>
                    <a:lnTo>
                      <a:pt x="995" y="505"/>
                    </a:lnTo>
                    <a:lnTo>
                      <a:pt x="1018" y="490"/>
                    </a:lnTo>
                    <a:lnTo>
                      <a:pt x="1039" y="473"/>
                    </a:lnTo>
                    <a:lnTo>
                      <a:pt x="1058" y="454"/>
                    </a:lnTo>
                    <a:lnTo>
                      <a:pt x="1075" y="433"/>
                    </a:lnTo>
                    <a:lnTo>
                      <a:pt x="1087" y="415"/>
                    </a:lnTo>
                    <a:lnTo>
                      <a:pt x="1097" y="398"/>
                    </a:lnTo>
                    <a:lnTo>
                      <a:pt x="1106" y="381"/>
                    </a:lnTo>
                    <a:lnTo>
                      <a:pt x="1114" y="363"/>
                    </a:lnTo>
                    <a:lnTo>
                      <a:pt x="1122" y="345"/>
                    </a:lnTo>
                    <a:lnTo>
                      <a:pt x="1128" y="327"/>
                    </a:lnTo>
                    <a:lnTo>
                      <a:pt x="1133" y="308"/>
                    </a:lnTo>
                    <a:lnTo>
                      <a:pt x="1137" y="290"/>
                    </a:lnTo>
                    <a:lnTo>
                      <a:pt x="1140" y="270"/>
                    </a:lnTo>
                    <a:lnTo>
                      <a:pt x="1141" y="252"/>
                    </a:lnTo>
                    <a:lnTo>
                      <a:pt x="1141" y="233"/>
                    </a:lnTo>
                    <a:lnTo>
                      <a:pt x="1141" y="215"/>
                    </a:lnTo>
                    <a:lnTo>
                      <a:pt x="1139" y="195"/>
                    </a:lnTo>
                    <a:lnTo>
                      <a:pt x="1136" y="177"/>
                    </a:lnTo>
                    <a:lnTo>
                      <a:pt x="1131" y="159"/>
                    </a:lnTo>
                    <a:lnTo>
                      <a:pt x="1126" y="140"/>
                    </a:lnTo>
                    <a:lnTo>
                      <a:pt x="1122" y="131"/>
                    </a:lnTo>
                    <a:lnTo>
                      <a:pt x="1117" y="122"/>
                    </a:lnTo>
                    <a:lnTo>
                      <a:pt x="1111" y="111"/>
                    </a:lnTo>
                    <a:lnTo>
                      <a:pt x="1105" y="102"/>
                    </a:lnTo>
                    <a:lnTo>
                      <a:pt x="1099" y="92"/>
                    </a:lnTo>
                    <a:lnTo>
                      <a:pt x="1091" y="83"/>
                    </a:lnTo>
                    <a:lnTo>
                      <a:pt x="1084" y="72"/>
                    </a:lnTo>
                    <a:lnTo>
                      <a:pt x="1076" y="63"/>
                    </a:lnTo>
                    <a:lnTo>
                      <a:pt x="1069" y="54"/>
                    </a:lnTo>
                    <a:lnTo>
                      <a:pt x="1058" y="46"/>
                    </a:lnTo>
                    <a:lnTo>
                      <a:pt x="1048" y="39"/>
                    </a:lnTo>
                    <a:lnTo>
                      <a:pt x="1038" y="34"/>
                    </a:lnTo>
                    <a:lnTo>
                      <a:pt x="1026" y="30"/>
                    </a:lnTo>
                    <a:lnTo>
                      <a:pt x="1013" y="25"/>
                    </a:lnTo>
                    <a:lnTo>
                      <a:pt x="1003" y="22"/>
                    </a:lnTo>
                    <a:lnTo>
                      <a:pt x="991" y="19"/>
                    </a:lnTo>
                    <a:lnTo>
                      <a:pt x="969" y="13"/>
                    </a:lnTo>
                    <a:lnTo>
                      <a:pt x="946" y="10"/>
                    </a:lnTo>
                    <a:lnTo>
                      <a:pt x="924" y="7"/>
                    </a:lnTo>
                    <a:lnTo>
                      <a:pt x="900" y="3"/>
                    </a:lnTo>
                    <a:lnTo>
                      <a:pt x="878" y="2"/>
                    </a:lnTo>
                    <a:lnTo>
                      <a:pt x="855" y="1"/>
                    </a:lnTo>
                    <a:lnTo>
                      <a:pt x="833" y="0"/>
                    </a:lnTo>
                    <a:lnTo>
                      <a:pt x="810" y="0"/>
                    </a:lnTo>
                    <a:lnTo>
                      <a:pt x="786" y="1"/>
                    </a:lnTo>
                    <a:lnTo>
                      <a:pt x="764" y="2"/>
                    </a:lnTo>
                    <a:lnTo>
                      <a:pt x="741" y="3"/>
                    </a:lnTo>
                    <a:lnTo>
                      <a:pt x="718" y="4"/>
                    </a:lnTo>
                    <a:lnTo>
                      <a:pt x="694" y="7"/>
                    </a:lnTo>
                    <a:lnTo>
                      <a:pt x="672" y="9"/>
                    </a:lnTo>
                    <a:lnTo>
                      <a:pt x="649" y="11"/>
                    </a:lnTo>
                    <a:lnTo>
                      <a:pt x="626" y="13"/>
                    </a:lnTo>
                    <a:lnTo>
                      <a:pt x="150" y="52"/>
                    </a:lnTo>
                    <a:close/>
                  </a:path>
                </a:pathLst>
              </a:custGeom>
              <a:solidFill>
                <a:srgbClr val="FFD9D9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" name="Freeform 150"/>
              <p:cNvSpPr>
                <a:spLocks/>
              </p:cNvSpPr>
              <p:nvPr/>
            </p:nvSpPr>
            <p:spPr bwMode="auto">
              <a:xfrm>
                <a:off x="3658" y="2088"/>
                <a:ext cx="82" cy="85"/>
              </a:xfrm>
              <a:custGeom>
                <a:avLst/>
                <a:gdLst/>
                <a:ahLst/>
                <a:cxnLst>
                  <a:cxn ang="0">
                    <a:pos x="9" y="157"/>
                  </a:cxn>
                  <a:cxn ang="0">
                    <a:pos x="13" y="162"/>
                  </a:cxn>
                  <a:cxn ang="0">
                    <a:pos x="17" y="135"/>
                  </a:cxn>
                  <a:cxn ang="0">
                    <a:pos x="26" y="109"/>
                  </a:cxn>
                  <a:cxn ang="0">
                    <a:pos x="38" y="80"/>
                  </a:cxn>
                  <a:cxn ang="0">
                    <a:pos x="56" y="56"/>
                  </a:cxn>
                  <a:cxn ang="0">
                    <a:pos x="75" y="35"/>
                  </a:cxn>
                  <a:cxn ang="0">
                    <a:pos x="100" y="19"/>
                  </a:cxn>
                  <a:cxn ang="0">
                    <a:pos x="127" y="12"/>
                  </a:cxn>
                  <a:cxn ang="0">
                    <a:pos x="156" y="14"/>
                  </a:cxn>
                  <a:cxn ang="0">
                    <a:pos x="158" y="3"/>
                  </a:cxn>
                  <a:cxn ang="0">
                    <a:pos x="125" y="0"/>
                  </a:cxn>
                  <a:cxn ang="0">
                    <a:pos x="95" y="10"/>
                  </a:cxn>
                  <a:cxn ang="0">
                    <a:pos x="68" y="26"/>
                  </a:cxn>
                  <a:cxn ang="0">
                    <a:pos x="46" y="49"/>
                  </a:cxn>
                  <a:cxn ang="0">
                    <a:pos x="28" y="75"/>
                  </a:cxn>
                  <a:cxn ang="0">
                    <a:pos x="13" y="104"/>
                  </a:cxn>
                  <a:cxn ang="0">
                    <a:pos x="4" y="133"/>
                  </a:cxn>
                  <a:cxn ang="0">
                    <a:pos x="0" y="162"/>
                  </a:cxn>
                  <a:cxn ang="0">
                    <a:pos x="4" y="166"/>
                  </a:cxn>
                  <a:cxn ang="0">
                    <a:pos x="0" y="162"/>
                  </a:cxn>
                  <a:cxn ang="0">
                    <a:pos x="0" y="165"/>
                  </a:cxn>
                  <a:cxn ang="0">
                    <a:pos x="4" y="166"/>
                  </a:cxn>
                  <a:cxn ang="0">
                    <a:pos x="9" y="157"/>
                  </a:cxn>
                </a:cxnLst>
                <a:rect l="0" t="0" r="r" b="b"/>
                <a:pathLst>
                  <a:path w="158" h="166">
                    <a:moveTo>
                      <a:pt x="9" y="157"/>
                    </a:moveTo>
                    <a:lnTo>
                      <a:pt x="13" y="162"/>
                    </a:lnTo>
                    <a:lnTo>
                      <a:pt x="17" y="135"/>
                    </a:lnTo>
                    <a:lnTo>
                      <a:pt x="26" y="109"/>
                    </a:lnTo>
                    <a:lnTo>
                      <a:pt x="38" y="80"/>
                    </a:lnTo>
                    <a:lnTo>
                      <a:pt x="56" y="56"/>
                    </a:lnTo>
                    <a:lnTo>
                      <a:pt x="75" y="35"/>
                    </a:lnTo>
                    <a:lnTo>
                      <a:pt x="100" y="19"/>
                    </a:lnTo>
                    <a:lnTo>
                      <a:pt x="127" y="12"/>
                    </a:lnTo>
                    <a:lnTo>
                      <a:pt x="156" y="14"/>
                    </a:lnTo>
                    <a:lnTo>
                      <a:pt x="158" y="3"/>
                    </a:lnTo>
                    <a:lnTo>
                      <a:pt x="125" y="0"/>
                    </a:lnTo>
                    <a:lnTo>
                      <a:pt x="95" y="10"/>
                    </a:lnTo>
                    <a:lnTo>
                      <a:pt x="68" y="26"/>
                    </a:lnTo>
                    <a:lnTo>
                      <a:pt x="46" y="49"/>
                    </a:lnTo>
                    <a:lnTo>
                      <a:pt x="28" y="75"/>
                    </a:lnTo>
                    <a:lnTo>
                      <a:pt x="13" y="104"/>
                    </a:lnTo>
                    <a:lnTo>
                      <a:pt x="4" y="133"/>
                    </a:lnTo>
                    <a:lnTo>
                      <a:pt x="0" y="162"/>
                    </a:lnTo>
                    <a:lnTo>
                      <a:pt x="4" y="166"/>
                    </a:lnTo>
                    <a:lnTo>
                      <a:pt x="0" y="162"/>
                    </a:lnTo>
                    <a:lnTo>
                      <a:pt x="0" y="165"/>
                    </a:lnTo>
                    <a:lnTo>
                      <a:pt x="4" y="166"/>
                    </a:lnTo>
                    <a:lnTo>
                      <a:pt x="9" y="1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" name="Freeform 151"/>
              <p:cNvSpPr>
                <a:spLocks/>
              </p:cNvSpPr>
              <p:nvPr/>
            </p:nvSpPr>
            <p:spPr bwMode="auto">
              <a:xfrm>
                <a:off x="3660" y="2166"/>
                <a:ext cx="163" cy="142"/>
              </a:xfrm>
              <a:custGeom>
                <a:avLst/>
                <a:gdLst/>
                <a:ahLst/>
                <a:cxnLst>
                  <a:cxn ang="0">
                    <a:pos x="323" y="274"/>
                  </a:cxn>
                  <a:cxn ang="0">
                    <a:pos x="323" y="274"/>
                  </a:cxn>
                  <a:cxn ang="0">
                    <a:pos x="300" y="259"/>
                  </a:cxn>
                  <a:cxn ang="0">
                    <a:pos x="277" y="242"/>
                  </a:cxn>
                  <a:cxn ang="0">
                    <a:pos x="257" y="225"/>
                  </a:cxn>
                  <a:cxn ang="0">
                    <a:pos x="239" y="209"/>
                  </a:cxn>
                  <a:cxn ang="0">
                    <a:pos x="220" y="190"/>
                  </a:cxn>
                  <a:cxn ang="0">
                    <a:pos x="202" y="172"/>
                  </a:cxn>
                  <a:cxn ang="0">
                    <a:pos x="185" y="152"/>
                  </a:cxn>
                  <a:cxn ang="0">
                    <a:pos x="167" y="134"/>
                  </a:cxn>
                  <a:cxn ang="0">
                    <a:pos x="151" y="115"/>
                  </a:cxn>
                  <a:cxn ang="0">
                    <a:pos x="132" y="97"/>
                  </a:cxn>
                  <a:cxn ang="0">
                    <a:pos x="114" y="78"/>
                  </a:cxn>
                  <a:cxn ang="0">
                    <a:pos x="94" y="60"/>
                  </a:cxn>
                  <a:cxn ang="0">
                    <a:pos x="74" y="44"/>
                  </a:cxn>
                  <a:cxn ang="0">
                    <a:pos x="53" y="28"/>
                  </a:cxn>
                  <a:cxn ang="0">
                    <a:pos x="30" y="13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22" y="22"/>
                  </a:cxn>
                  <a:cxn ang="0">
                    <a:pos x="46" y="37"/>
                  </a:cxn>
                  <a:cxn ang="0">
                    <a:pos x="66" y="53"/>
                  </a:cxn>
                  <a:cxn ang="0">
                    <a:pos x="86" y="69"/>
                  </a:cxn>
                  <a:cxn ang="0">
                    <a:pos x="104" y="85"/>
                  </a:cxn>
                  <a:cxn ang="0">
                    <a:pos x="122" y="104"/>
                  </a:cxn>
                  <a:cxn ang="0">
                    <a:pos x="140" y="122"/>
                  </a:cxn>
                  <a:cxn ang="0">
                    <a:pos x="157" y="141"/>
                  </a:cxn>
                  <a:cxn ang="0">
                    <a:pos x="175" y="159"/>
                  </a:cxn>
                  <a:cxn ang="0">
                    <a:pos x="192" y="179"/>
                  </a:cxn>
                  <a:cxn ang="0">
                    <a:pos x="210" y="197"/>
                  </a:cxn>
                  <a:cxn ang="0">
                    <a:pos x="228" y="215"/>
                  </a:cxn>
                  <a:cxn ang="0">
                    <a:pos x="249" y="234"/>
                  </a:cxn>
                  <a:cxn ang="0">
                    <a:pos x="270" y="251"/>
                  </a:cxn>
                  <a:cxn ang="0">
                    <a:pos x="292" y="268"/>
                  </a:cxn>
                  <a:cxn ang="0">
                    <a:pos x="315" y="283"/>
                  </a:cxn>
                  <a:cxn ang="0">
                    <a:pos x="315" y="283"/>
                  </a:cxn>
                  <a:cxn ang="0">
                    <a:pos x="323" y="274"/>
                  </a:cxn>
                </a:cxnLst>
                <a:rect l="0" t="0" r="r" b="b"/>
                <a:pathLst>
                  <a:path w="323" h="283">
                    <a:moveTo>
                      <a:pt x="323" y="274"/>
                    </a:moveTo>
                    <a:lnTo>
                      <a:pt x="323" y="274"/>
                    </a:lnTo>
                    <a:lnTo>
                      <a:pt x="300" y="259"/>
                    </a:lnTo>
                    <a:lnTo>
                      <a:pt x="277" y="242"/>
                    </a:lnTo>
                    <a:lnTo>
                      <a:pt x="257" y="225"/>
                    </a:lnTo>
                    <a:lnTo>
                      <a:pt x="239" y="209"/>
                    </a:lnTo>
                    <a:lnTo>
                      <a:pt x="220" y="190"/>
                    </a:lnTo>
                    <a:lnTo>
                      <a:pt x="202" y="172"/>
                    </a:lnTo>
                    <a:lnTo>
                      <a:pt x="185" y="152"/>
                    </a:lnTo>
                    <a:lnTo>
                      <a:pt x="167" y="134"/>
                    </a:lnTo>
                    <a:lnTo>
                      <a:pt x="151" y="115"/>
                    </a:lnTo>
                    <a:lnTo>
                      <a:pt x="132" y="97"/>
                    </a:lnTo>
                    <a:lnTo>
                      <a:pt x="114" y="78"/>
                    </a:lnTo>
                    <a:lnTo>
                      <a:pt x="94" y="60"/>
                    </a:lnTo>
                    <a:lnTo>
                      <a:pt x="74" y="44"/>
                    </a:lnTo>
                    <a:lnTo>
                      <a:pt x="53" y="28"/>
                    </a:lnTo>
                    <a:lnTo>
                      <a:pt x="30" y="13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22" y="22"/>
                    </a:lnTo>
                    <a:lnTo>
                      <a:pt x="46" y="37"/>
                    </a:lnTo>
                    <a:lnTo>
                      <a:pt x="66" y="53"/>
                    </a:lnTo>
                    <a:lnTo>
                      <a:pt x="86" y="69"/>
                    </a:lnTo>
                    <a:lnTo>
                      <a:pt x="104" y="85"/>
                    </a:lnTo>
                    <a:lnTo>
                      <a:pt x="122" y="104"/>
                    </a:lnTo>
                    <a:lnTo>
                      <a:pt x="140" y="122"/>
                    </a:lnTo>
                    <a:lnTo>
                      <a:pt x="157" y="141"/>
                    </a:lnTo>
                    <a:lnTo>
                      <a:pt x="175" y="159"/>
                    </a:lnTo>
                    <a:lnTo>
                      <a:pt x="192" y="179"/>
                    </a:lnTo>
                    <a:lnTo>
                      <a:pt x="210" y="197"/>
                    </a:lnTo>
                    <a:lnTo>
                      <a:pt x="228" y="215"/>
                    </a:lnTo>
                    <a:lnTo>
                      <a:pt x="249" y="234"/>
                    </a:lnTo>
                    <a:lnTo>
                      <a:pt x="270" y="251"/>
                    </a:lnTo>
                    <a:lnTo>
                      <a:pt x="292" y="268"/>
                    </a:lnTo>
                    <a:lnTo>
                      <a:pt x="315" y="283"/>
                    </a:lnTo>
                    <a:lnTo>
                      <a:pt x="315" y="283"/>
                    </a:lnTo>
                    <a:lnTo>
                      <a:pt x="323" y="2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" name="Freeform 152"/>
              <p:cNvSpPr>
                <a:spLocks/>
              </p:cNvSpPr>
              <p:nvPr/>
            </p:nvSpPr>
            <p:spPr bwMode="auto">
              <a:xfrm>
                <a:off x="3817" y="2303"/>
                <a:ext cx="292" cy="46"/>
              </a:xfrm>
              <a:custGeom>
                <a:avLst/>
                <a:gdLst/>
                <a:ahLst/>
                <a:cxnLst>
                  <a:cxn ang="0">
                    <a:pos x="580" y="61"/>
                  </a:cxn>
                  <a:cxn ang="0">
                    <a:pos x="580" y="61"/>
                  </a:cxn>
                  <a:cxn ang="0">
                    <a:pos x="544" y="66"/>
                  </a:cxn>
                  <a:cxn ang="0">
                    <a:pos x="507" y="69"/>
                  </a:cxn>
                  <a:cxn ang="0">
                    <a:pos x="470" y="73"/>
                  </a:cxn>
                  <a:cxn ang="0">
                    <a:pos x="434" y="76"/>
                  </a:cxn>
                  <a:cxn ang="0">
                    <a:pos x="397" y="79"/>
                  </a:cxn>
                  <a:cxn ang="0">
                    <a:pos x="360" y="80"/>
                  </a:cxn>
                  <a:cxn ang="0">
                    <a:pos x="323" y="80"/>
                  </a:cxn>
                  <a:cxn ang="0">
                    <a:pos x="285" y="79"/>
                  </a:cxn>
                  <a:cxn ang="0">
                    <a:pos x="250" y="76"/>
                  </a:cxn>
                  <a:cxn ang="0">
                    <a:pos x="214" y="72"/>
                  </a:cxn>
                  <a:cxn ang="0">
                    <a:pos x="178" y="66"/>
                  </a:cxn>
                  <a:cxn ang="0">
                    <a:pos x="143" y="57"/>
                  </a:cxn>
                  <a:cxn ang="0">
                    <a:pos x="108" y="46"/>
                  </a:cxn>
                  <a:cxn ang="0">
                    <a:pos x="74" y="35"/>
                  </a:cxn>
                  <a:cxn ang="0">
                    <a:pos x="40" y="19"/>
                  </a:cxn>
                  <a:cxn ang="0">
                    <a:pos x="8" y="0"/>
                  </a:cxn>
                  <a:cxn ang="0">
                    <a:pos x="0" y="9"/>
                  </a:cxn>
                  <a:cxn ang="0">
                    <a:pos x="35" y="28"/>
                  </a:cxn>
                  <a:cxn ang="0">
                    <a:pos x="69" y="44"/>
                  </a:cxn>
                  <a:cxn ang="0">
                    <a:pos x="102" y="58"/>
                  </a:cxn>
                  <a:cxn ang="0">
                    <a:pos x="140" y="68"/>
                  </a:cxn>
                  <a:cxn ang="0">
                    <a:pos x="175" y="77"/>
                  </a:cxn>
                  <a:cxn ang="0">
                    <a:pos x="211" y="83"/>
                  </a:cxn>
                  <a:cxn ang="0">
                    <a:pos x="248" y="88"/>
                  </a:cxn>
                  <a:cxn ang="0">
                    <a:pos x="285" y="90"/>
                  </a:cxn>
                  <a:cxn ang="0">
                    <a:pos x="323" y="91"/>
                  </a:cxn>
                  <a:cxn ang="0">
                    <a:pos x="360" y="91"/>
                  </a:cxn>
                  <a:cxn ang="0">
                    <a:pos x="397" y="90"/>
                  </a:cxn>
                  <a:cxn ang="0">
                    <a:pos x="434" y="88"/>
                  </a:cxn>
                  <a:cxn ang="0">
                    <a:pos x="473" y="84"/>
                  </a:cxn>
                  <a:cxn ang="0">
                    <a:pos x="509" y="81"/>
                  </a:cxn>
                  <a:cxn ang="0">
                    <a:pos x="547" y="77"/>
                  </a:cxn>
                  <a:cxn ang="0">
                    <a:pos x="583" y="73"/>
                  </a:cxn>
                  <a:cxn ang="0">
                    <a:pos x="583" y="73"/>
                  </a:cxn>
                  <a:cxn ang="0">
                    <a:pos x="580" y="61"/>
                  </a:cxn>
                </a:cxnLst>
                <a:rect l="0" t="0" r="r" b="b"/>
                <a:pathLst>
                  <a:path w="583" h="91">
                    <a:moveTo>
                      <a:pt x="580" y="61"/>
                    </a:moveTo>
                    <a:lnTo>
                      <a:pt x="580" y="61"/>
                    </a:lnTo>
                    <a:lnTo>
                      <a:pt x="544" y="66"/>
                    </a:lnTo>
                    <a:lnTo>
                      <a:pt x="507" y="69"/>
                    </a:lnTo>
                    <a:lnTo>
                      <a:pt x="470" y="73"/>
                    </a:lnTo>
                    <a:lnTo>
                      <a:pt x="434" y="76"/>
                    </a:lnTo>
                    <a:lnTo>
                      <a:pt x="397" y="79"/>
                    </a:lnTo>
                    <a:lnTo>
                      <a:pt x="360" y="80"/>
                    </a:lnTo>
                    <a:lnTo>
                      <a:pt x="323" y="80"/>
                    </a:lnTo>
                    <a:lnTo>
                      <a:pt x="285" y="79"/>
                    </a:lnTo>
                    <a:lnTo>
                      <a:pt x="250" y="76"/>
                    </a:lnTo>
                    <a:lnTo>
                      <a:pt x="214" y="72"/>
                    </a:lnTo>
                    <a:lnTo>
                      <a:pt x="178" y="66"/>
                    </a:lnTo>
                    <a:lnTo>
                      <a:pt x="143" y="57"/>
                    </a:lnTo>
                    <a:lnTo>
                      <a:pt x="108" y="46"/>
                    </a:lnTo>
                    <a:lnTo>
                      <a:pt x="74" y="35"/>
                    </a:lnTo>
                    <a:lnTo>
                      <a:pt x="40" y="19"/>
                    </a:lnTo>
                    <a:lnTo>
                      <a:pt x="8" y="0"/>
                    </a:lnTo>
                    <a:lnTo>
                      <a:pt x="0" y="9"/>
                    </a:lnTo>
                    <a:lnTo>
                      <a:pt x="35" y="28"/>
                    </a:lnTo>
                    <a:lnTo>
                      <a:pt x="69" y="44"/>
                    </a:lnTo>
                    <a:lnTo>
                      <a:pt x="102" y="58"/>
                    </a:lnTo>
                    <a:lnTo>
                      <a:pt x="140" y="68"/>
                    </a:lnTo>
                    <a:lnTo>
                      <a:pt x="175" y="77"/>
                    </a:lnTo>
                    <a:lnTo>
                      <a:pt x="211" y="83"/>
                    </a:lnTo>
                    <a:lnTo>
                      <a:pt x="248" y="88"/>
                    </a:lnTo>
                    <a:lnTo>
                      <a:pt x="285" y="90"/>
                    </a:lnTo>
                    <a:lnTo>
                      <a:pt x="323" y="91"/>
                    </a:lnTo>
                    <a:lnTo>
                      <a:pt x="360" y="91"/>
                    </a:lnTo>
                    <a:lnTo>
                      <a:pt x="397" y="90"/>
                    </a:lnTo>
                    <a:lnTo>
                      <a:pt x="434" y="88"/>
                    </a:lnTo>
                    <a:lnTo>
                      <a:pt x="473" y="84"/>
                    </a:lnTo>
                    <a:lnTo>
                      <a:pt x="509" y="81"/>
                    </a:lnTo>
                    <a:lnTo>
                      <a:pt x="547" y="77"/>
                    </a:lnTo>
                    <a:lnTo>
                      <a:pt x="583" y="73"/>
                    </a:lnTo>
                    <a:lnTo>
                      <a:pt x="583" y="73"/>
                    </a:lnTo>
                    <a:lnTo>
                      <a:pt x="580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" name="Freeform 153"/>
              <p:cNvSpPr>
                <a:spLocks/>
              </p:cNvSpPr>
              <p:nvPr/>
            </p:nvSpPr>
            <p:spPr bwMode="auto">
              <a:xfrm>
                <a:off x="4107" y="2281"/>
                <a:ext cx="89" cy="58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178" y="0"/>
                  </a:cxn>
                  <a:cxn ang="0">
                    <a:pos x="161" y="21"/>
                  </a:cxn>
                  <a:cxn ang="0">
                    <a:pos x="142" y="41"/>
                  </a:cxn>
                  <a:cxn ang="0">
                    <a:pos x="122" y="57"/>
                  </a:cxn>
                  <a:cxn ang="0">
                    <a:pos x="99" y="72"/>
                  </a:cxn>
                  <a:cxn ang="0">
                    <a:pos x="76" y="86"/>
                  </a:cxn>
                  <a:cxn ang="0">
                    <a:pos x="51" y="95"/>
                  </a:cxn>
                  <a:cxn ang="0">
                    <a:pos x="26" y="102"/>
                  </a:cxn>
                  <a:cxn ang="0">
                    <a:pos x="0" y="106"/>
                  </a:cxn>
                  <a:cxn ang="0">
                    <a:pos x="3" y="118"/>
                  </a:cxn>
                  <a:cxn ang="0">
                    <a:pos x="29" y="113"/>
                  </a:cxn>
                  <a:cxn ang="0">
                    <a:pos x="56" y="106"/>
                  </a:cxn>
                  <a:cxn ang="0">
                    <a:pos x="81" y="95"/>
                  </a:cxn>
                  <a:cxn ang="0">
                    <a:pos x="107" y="81"/>
                  </a:cxn>
                  <a:cxn ang="0">
                    <a:pos x="130" y="66"/>
                  </a:cxn>
                  <a:cxn ang="0">
                    <a:pos x="152" y="48"/>
                  </a:cxn>
                  <a:cxn ang="0">
                    <a:pos x="172" y="28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78" y="0"/>
                  </a:cxn>
                </a:cxnLst>
                <a:rect l="0" t="0" r="r" b="b"/>
                <a:pathLst>
                  <a:path w="188" h="118">
                    <a:moveTo>
                      <a:pt x="178" y="0"/>
                    </a:moveTo>
                    <a:lnTo>
                      <a:pt x="178" y="0"/>
                    </a:lnTo>
                    <a:lnTo>
                      <a:pt x="161" y="21"/>
                    </a:lnTo>
                    <a:lnTo>
                      <a:pt x="142" y="41"/>
                    </a:lnTo>
                    <a:lnTo>
                      <a:pt x="122" y="57"/>
                    </a:lnTo>
                    <a:lnTo>
                      <a:pt x="99" y="72"/>
                    </a:lnTo>
                    <a:lnTo>
                      <a:pt x="76" y="86"/>
                    </a:lnTo>
                    <a:lnTo>
                      <a:pt x="51" y="95"/>
                    </a:lnTo>
                    <a:lnTo>
                      <a:pt x="26" y="102"/>
                    </a:lnTo>
                    <a:lnTo>
                      <a:pt x="0" y="106"/>
                    </a:lnTo>
                    <a:lnTo>
                      <a:pt x="3" y="118"/>
                    </a:lnTo>
                    <a:lnTo>
                      <a:pt x="29" y="113"/>
                    </a:lnTo>
                    <a:lnTo>
                      <a:pt x="56" y="106"/>
                    </a:lnTo>
                    <a:lnTo>
                      <a:pt x="81" y="95"/>
                    </a:lnTo>
                    <a:lnTo>
                      <a:pt x="107" y="81"/>
                    </a:lnTo>
                    <a:lnTo>
                      <a:pt x="130" y="66"/>
                    </a:lnTo>
                    <a:lnTo>
                      <a:pt x="152" y="48"/>
                    </a:lnTo>
                    <a:lnTo>
                      <a:pt x="172" y="28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" name="Freeform 154"/>
              <p:cNvSpPr>
                <a:spLocks/>
              </p:cNvSpPr>
              <p:nvPr/>
            </p:nvSpPr>
            <p:spPr bwMode="auto">
              <a:xfrm>
                <a:off x="4196" y="2135"/>
                <a:ext cx="39" cy="149"/>
              </a:xfrm>
              <a:custGeom>
                <a:avLst/>
                <a:gdLst/>
                <a:ahLst/>
                <a:cxnLst>
                  <a:cxn ang="0">
                    <a:pos x="49" y="5"/>
                  </a:cxn>
                  <a:cxn ang="0">
                    <a:pos x="49" y="3"/>
                  </a:cxn>
                  <a:cxn ang="0">
                    <a:pos x="54" y="22"/>
                  </a:cxn>
                  <a:cxn ang="0">
                    <a:pos x="60" y="40"/>
                  </a:cxn>
                  <a:cxn ang="0">
                    <a:pos x="62" y="59"/>
                  </a:cxn>
                  <a:cxn ang="0">
                    <a:pos x="65" y="77"/>
                  </a:cxn>
                  <a:cxn ang="0">
                    <a:pos x="65" y="95"/>
                  </a:cxn>
                  <a:cxn ang="0">
                    <a:pos x="65" y="114"/>
                  </a:cxn>
                  <a:cxn ang="0">
                    <a:pos x="63" y="132"/>
                  </a:cxn>
                  <a:cxn ang="0">
                    <a:pos x="61" y="151"/>
                  </a:cxn>
                  <a:cxn ang="0">
                    <a:pos x="57" y="169"/>
                  </a:cxn>
                  <a:cxn ang="0">
                    <a:pos x="52" y="188"/>
                  </a:cxn>
                  <a:cxn ang="0">
                    <a:pos x="45" y="205"/>
                  </a:cxn>
                  <a:cxn ang="0">
                    <a:pos x="38" y="222"/>
                  </a:cxn>
                  <a:cxn ang="0">
                    <a:pos x="30" y="241"/>
                  </a:cxn>
                  <a:cxn ang="0">
                    <a:pos x="22" y="258"/>
                  </a:cxn>
                  <a:cxn ang="0">
                    <a:pos x="12" y="275"/>
                  </a:cxn>
                  <a:cxn ang="0">
                    <a:pos x="0" y="291"/>
                  </a:cxn>
                  <a:cxn ang="0">
                    <a:pos x="10" y="298"/>
                  </a:cxn>
                  <a:cxn ang="0">
                    <a:pos x="22" y="280"/>
                  </a:cxn>
                  <a:cxn ang="0">
                    <a:pos x="32" y="263"/>
                  </a:cxn>
                  <a:cxn ang="0">
                    <a:pos x="43" y="245"/>
                  </a:cxn>
                  <a:cxn ang="0">
                    <a:pos x="51" y="227"/>
                  </a:cxn>
                  <a:cxn ang="0">
                    <a:pos x="58" y="210"/>
                  </a:cxn>
                  <a:cxn ang="0">
                    <a:pos x="65" y="190"/>
                  </a:cxn>
                  <a:cxn ang="0">
                    <a:pos x="70" y="172"/>
                  </a:cxn>
                  <a:cxn ang="0">
                    <a:pos x="74" y="153"/>
                  </a:cxn>
                  <a:cxn ang="0">
                    <a:pos x="76" y="132"/>
                  </a:cxn>
                  <a:cxn ang="0">
                    <a:pos x="78" y="114"/>
                  </a:cxn>
                  <a:cxn ang="0">
                    <a:pos x="78" y="95"/>
                  </a:cxn>
                  <a:cxn ang="0">
                    <a:pos x="78" y="77"/>
                  </a:cxn>
                  <a:cxn ang="0">
                    <a:pos x="75" y="56"/>
                  </a:cxn>
                  <a:cxn ang="0">
                    <a:pos x="73" y="38"/>
                  </a:cxn>
                  <a:cxn ang="0">
                    <a:pos x="67" y="19"/>
                  </a:cxn>
                  <a:cxn ang="0">
                    <a:pos x="62" y="1"/>
                  </a:cxn>
                  <a:cxn ang="0">
                    <a:pos x="62" y="0"/>
                  </a:cxn>
                  <a:cxn ang="0">
                    <a:pos x="49" y="5"/>
                  </a:cxn>
                </a:cxnLst>
                <a:rect l="0" t="0" r="r" b="b"/>
                <a:pathLst>
                  <a:path w="78" h="298">
                    <a:moveTo>
                      <a:pt x="49" y="5"/>
                    </a:moveTo>
                    <a:lnTo>
                      <a:pt x="49" y="3"/>
                    </a:lnTo>
                    <a:lnTo>
                      <a:pt x="54" y="22"/>
                    </a:lnTo>
                    <a:lnTo>
                      <a:pt x="60" y="40"/>
                    </a:lnTo>
                    <a:lnTo>
                      <a:pt x="62" y="59"/>
                    </a:lnTo>
                    <a:lnTo>
                      <a:pt x="65" y="77"/>
                    </a:lnTo>
                    <a:lnTo>
                      <a:pt x="65" y="95"/>
                    </a:lnTo>
                    <a:lnTo>
                      <a:pt x="65" y="114"/>
                    </a:lnTo>
                    <a:lnTo>
                      <a:pt x="63" y="132"/>
                    </a:lnTo>
                    <a:lnTo>
                      <a:pt x="61" y="151"/>
                    </a:lnTo>
                    <a:lnTo>
                      <a:pt x="57" y="169"/>
                    </a:lnTo>
                    <a:lnTo>
                      <a:pt x="52" y="188"/>
                    </a:lnTo>
                    <a:lnTo>
                      <a:pt x="45" y="205"/>
                    </a:lnTo>
                    <a:lnTo>
                      <a:pt x="38" y="222"/>
                    </a:lnTo>
                    <a:lnTo>
                      <a:pt x="30" y="241"/>
                    </a:lnTo>
                    <a:lnTo>
                      <a:pt x="22" y="258"/>
                    </a:lnTo>
                    <a:lnTo>
                      <a:pt x="12" y="275"/>
                    </a:lnTo>
                    <a:lnTo>
                      <a:pt x="0" y="291"/>
                    </a:lnTo>
                    <a:lnTo>
                      <a:pt x="10" y="298"/>
                    </a:lnTo>
                    <a:lnTo>
                      <a:pt x="22" y="280"/>
                    </a:lnTo>
                    <a:lnTo>
                      <a:pt x="32" y="263"/>
                    </a:lnTo>
                    <a:lnTo>
                      <a:pt x="43" y="245"/>
                    </a:lnTo>
                    <a:lnTo>
                      <a:pt x="51" y="227"/>
                    </a:lnTo>
                    <a:lnTo>
                      <a:pt x="58" y="210"/>
                    </a:lnTo>
                    <a:lnTo>
                      <a:pt x="65" y="190"/>
                    </a:lnTo>
                    <a:lnTo>
                      <a:pt x="70" y="172"/>
                    </a:lnTo>
                    <a:lnTo>
                      <a:pt x="74" y="153"/>
                    </a:lnTo>
                    <a:lnTo>
                      <a:pt x="76" y="132"/>
                    </a:lnTo>
                    <a:lnTo>
                      <a:pt x="78" y="114"/>
                    </a:lnTo>
                    <a:lnTo>
                      <a:pt x="78" y="95"/>
                    </a:lnTo>
                    <a:lnTo>
                      <a:pt x="78" y="77"/>
                    </a:lnTo>
                    <a:lnTo>
                      <a:pt x="75" y="56"/>
                    </a:lnTo>
                    <a:lnTo>
                      <a:pt x="73" y="38"/>
                    </a:lnTo>
                    <a:lnTo>
                      <a:pt x="67" y="19"/>
                    </a:lnTo>
                    <a:lnTo>
                      <a:pt x="62" y="1"/>
                    </a:lnTo>
                    <a:lnTo>
                      <a:pt x="62" y="0"/>
                    </a:lnTo>
                    <a:lnTo>
                      <a:pt x="49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" name="Freeform 155"/>
              <p:cNvSpPr>
                <a:spLocks/>
              </p:cNvSpPr>
              <p:nvPr/>
            </p:nvSpPr>
            <p:spPr bwMode="auto">
              <a:xfrm>
                <a:off x="4196" y="2096"/>
                <a:ext cx="24" cy="4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8" y="16"/>
                  </a:cxn>
                  <a:cxn ang="0">
                    <a:pos x="15" y="26"/>
                  </a:cxn>
                  <a:cxn ang="0">
                    <a:pos x="22" y="35"/>
                  </a:cxn>
                  <a:cxn ang="0">
                    <a:pos x="29" y="46"/>
                  </a:cxn>
                  <a:cxn ang="0">
                    <a:pos x="35" y="54"/>
                  </a:cxn>
                  <a:cxn ang="0">
                    <a:pos x="39" y="64"/>
                  </a:cxn>
                  <a:cxn ang="0">
                    <a:pos x="44" y="73"/>
                  </a:cxn>
                  <a:cxn ang="0">
                    <a:pos x="48" y="83"/>
                  </a:cxn>
                  <a:cxn ang="0">
                    <a:pos x="61" y="78"/>
                  </a:cxn>
                  <a:cxn ang="0">
                    <a:pos x="57" y="69"/>
                  </a:cxn>
                  <a:cxn ang="0">
                    <a:pos x="52" y="59"/>
                  </a:cxn>
                  <a:cxn ang="0">
                    <a:pos x="46" y="49"/>
                  </a:cxn>
                  <a:cxn ang="0">
                    <a:pos x="39" y="39"/>
                  </a:cxn>
                  <a:cxn ang="0">
                    <a:pos x="33" y="28"/>
                  </a:cxn>
                  <a:cxn ang="0">
                    <a:pos x="25" y="19"/>
                  </a:cxn>
                  <a:cxn ang="0">
                    <a:pos x="18" y="9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0" y="6"/>
                  </a:cxn>
                </a:cxnLst>
                <a:rect l="0" t="0" r="r" b="b"/>
                <a:pathLst>
                  <a:path w="61" h="83">
                    <a:moveTo>
                      <a:pt x="0" y="6"/>
                    </a:moveTo>
                    <a:lnTo>
                      <a:pt x="0" y="6"/>
                    </a:lnTo>
                    <a:lnTo>
                      <a:pt x="8" y="16"/>
                    </a:lnTo>
                    <a:lnTo>
                      <a:pt x="15" y="26"/>
                    </a:lnTo>
                    <a:lnTo>
                      <a:pt x="22" y="35"/>
                    </a:lnTo>
                    <a:lnTo>
                      <a:pt x="29" y="46"/>
                    </a:lnTo>
                    <a:lnTo>
                      <a:pt x="35" y="54"/>
                    </a:lnTo>
                    <a:lnTo>
                      <a:pt x="39" y="64"/>
                    </a:lnTo>
                    <a:lnTo>
                      <a:pt x="44" y="73"/>
                    </a:lnTo>
                    <a:lnTo>
                      <a:pt x="48" y="83"/>
                    </a:lnTo>
                    <a:lnTo>
                      <a:pt x="61" y="78"/>
                    </a:lnTo>
                    <a:lnTo>
                      <a:pt x="57" y="69"/>
                    </a:lnTo>
                    <a:lnTo>
                      <a:pt x="52" y="59"/>
                    </a:lnTo>
                    <a:lnTo>
                      <a:pt x="46" y="49"/>
                    </a:lnTo>
                    <a:lnTo>
                      <a:pt x="39" y="39"/>
                    </a:lnTo>
                    <a:lnTo>
                      <a:pt x="33" y="28"/>
                    </a:lnTo>
                    <a:lnTo>
                      <a:pt x="25" y="19"/>
                    </a:lnTo>
                    <a:lnTo>
                      <a:pt x="18" y="9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" name="Freeform 156"/>
              <p:cNvSpPr>
                <a:spLocks/>
              </p:cNvSpPr>
              <p:nvPr/>
            </p:nvSpPr>
            <p:spPr bwMode="auto">
              <a:xfrm>
                <a:off x="4156" y="2073"/>
                <a:ext cx="46" cy="2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11" y="14"/>
                  </a:cxn>
                  <a:cxn ang="0">
                    <a:pos x="20" y="18"/>
                  </a:cxn>
                  <a:cxn ang="0">
                    <a:pos x="33" y="22"/>
                  </a:cxn>
                  <a:cxn ang="0">
                    <a:pos x="45" y="27"/>
                  </a:cxn>
                  <a:cxn ang="0">
                    <a:pos x="54" y="30"/>
                  </a:cxn>
                  <a:cxn ang="0">
                    <a:pos x="64" y="37"/>
                  </a:cxn>
                  <a:cxn ang="0">
                    <a:pos x="74" y="44"/>
                  </a:cxn>
                  <a:cxn ang="0">
                    <a:pos x="81" y="53"/>
                  </a:cxn>
                  <a:cxn ang="0">
                    <a:pos x="92" y="47"/>
                  </a:cxn>
                  <a:cxn ang="0">
                    <a:pos x="84" y="37"/>
                  </a:cxn>
                  <a:cxn ang="0">
                    <a:pos x="72" y="28"/>
                  </a:cxn>
                  <a:cxn ang="0">
                    <a:pos x="62" y="21"/>
                  </a:cxn>
                  <a:cxn ang="0">
                    <a:pos x="50" y="15"/>
                  </a:cxn>
                  <a:cxn ang="0">
                    <a:pos x="39" y="11"/>
                  </a:cxn>
                  <a:cxn ang="0">
                    <a:pos x="26" y="6"/>
                  </a:cxn>
                  <a:cxn ang="0">
                    <a:pos x="14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12"/>
                  </a:cxn>
                </a:cxnLst>
                <a:rect l="0" t="0" r="r" b="b"/>
                <a:pathLst>
                  <a:path w="92" h="53">
                    <a:moveTo>
                      <a:pt x="0" y="12"/>
                    </a:moveTo>
                    <a:lnTo>
                      <a:pt x="0" y="12"/>
                    </a:lnTo>
                    <a:lnTo>
                      <a:pt x="11" y="14"/>
                    </a:lnTo>
                    <a:lnTo>
                      <a:pt x="20" y="18"/>
                    </a:lnTo>
                    <a:lnTo>
                      <a:pt x="33" y="22"/>
                    </a:lnTo>
                    <a:lnTo>
                      <a:pt x="45" y="27"/>
                    </a:lnTo>
                    <a:lnTo>
                      <a:pt x="54" y="30"/>
                    </a:lnTo>
                    <a:lnTo>
                      <a:pt x="64" y="37"/>
                    </a:lnTo>
                    <a:lnTo>
                      <a:pt x="74" y="44"/>
                    </a:lnTo>
                    <a:lnTo>
                      <a:pt x="81" y="53"/>
                    </a:lnTo>
                    <a:lnTo>
                      <a:pt x="92" y="47"/>
                    </a:lnTo>
                    <a:lnTo>
                      <a:pt x="84" y="37"/>
                    </a:lnTo>
                    <a:lnTo>
                      <a:pt x="72" y="28"/>
                    </a:lnTo>
                    <a:lnTo>
                      <a:pt x="62" y="21"/>
                    </a:lnTo>
                    <a:lnTo>
                      <a:pt x="50" y="15"/>
                    </a:lnTo>
                    <a:lnTo>
                      <a:pt x="39" y="11"/>
                    </a:lnTo>
                    <a:lnTo>
                      <a:pt x="26" y="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" name="Freeform 157"/>
              <p:cNvSpPr>
                <a:spLocks/>
              </p:cNvSpPr>
              <p:nvPr/>
            </p:nvSpPr>
            <p:spPr bwMode="auto">
              <a:xfrm>
                <a:off x="3973" y="2063"/>
                <a:ext cx="184" cy="16"/>
              </a:xfrm>
              <a:custGeom>
                <a:avLst/>
                <a:gdLst/>
                <a:ahLst/>
                <a:cxnLst>
                  <a:cxn ang="0">
                    <a:pos x="3" y="25"/>
                  </a:cxn>
                  <a:cxn ang="0">
                    <a:pos x="26" y="23"/>
                  </a:cxn>
                  <a:cxn ang="0">
                    <a:pos x="50" y="21"/>
                  </a:cxn>
                  <a:cxn ang="0">
                    <a:pos x="72" y="18"/>
                  </a:cxn>
                  <a:cxn ang="0">
                    <a:pos x="94" y="16"/>
                  </a:cxn>
                  <a:cxn ang="0">
                    <a:pos x="117" y="15"/>
                  </a:cxn>
                  <a:cxn ang="0">
                    <a:pos x="140" y="14"/>
                  </a:cxn>
                  <a:cxn ang="0">
                    <a:pos x="162" y="13"/>
                  </a:cxn>
                  <a:cxn ang="0">
                    <a:pos x="186" y="11"/>
                  </a:cxn>
                  <a:cxn ang="0">
                    <a:pos x="209" y="11"/>
                  </a:cxn>
                  <a:cxn ang="0">
                    <a:pos x="231" y="13"/>
                  </a:cxn>
                  <a:cxn ang="0">
                    <a:pos x="254" y="14"/>
                  </a:cxn>
                  <a:cxn ang="0">
                    <a:pos x="275" y="15"/>
                  </a:cxn>
                  <a:cxn ang="0">
                    <a:pos x="298" y="18"/>
                  </a:cxn>
                  <a:cxn ang="0">
                    <a:pos x="320" y="22"/>
                  </a:cxn>
                  <a:cxn ang="0">
                    <a:pos x="344" y="25"/>
                  </a:cxn>
                  <a:cxn ang="0">
                    <a:pos x="366" y="31"/>
                  </a:cxn>
                  <a:cxn ang="0">
                    <a:pos x="368" y="19"/>
                  </a:cxn>
                  <a:cxn ang="0">
                    <a:pos x="346" y="14"/>
                  </a:cxn>
                  <a:cxn ang="0">
                    <a:pos x="323" y="10"/>
                  </a:cxn>
                  <a:cxn ang="0">
                    <a:pos x="301" y="7"/>
                  </a:cxn>
                  <a:cxn ang="0">
                    <a:pos x="278" y="3"/>
                  </a:cxn>
                  <a:cxn ang="0">
                    <a:pos x="254" y="2"/>
                  </a:cxn>
                  <a:cxn ang="0">
                    <a:pos x="231" y="1"/>
                  </a:cxn>
                  <a:cxn ang="0">
                    <a:pos x="209" y="0"/>
                  </a:cxn>
                  <a:cxn ang="0">
                    <a:pos x="186" y="0"/>
                  </a:cxn>
                  <a:cxn ang="0">
                    <a:pos x="162" y="1"/>
                  </a:cxn>
                  <a:cxn ang="0">
                    <a:pos x="140" y="2"/>
                  </a:cxn>
                  <a:cxn ang="0">
                    <a:pos x="117" y="3"/>
                  </a:cxn>
                  <a:cxn ang="0">
                    <a:pos x="94" y="5"/>
                  </a:cxn>
                  <a:cxn ang="0">
                    <a:pos x="69" y="7"/>
                  </a:cxn>
                  <a:cxn ang="0">
                    <a:pos x="47" y="9"/>
                  </a:cxn>
                  <a:cxn ang="0">
                    <a:pos x="24" y="11"/>
                  </a:cxn>
                  <a:cxn ang="0">
                    <a:pos x="0" y="14"/>
                  </a:cxn>
                  <a:cxn ang="0">
                    <a:pos x="3" y="25"/>
                  </a:cxn>
                </a:cxnLst>
                <a:rect l="0" t="0" r="r" b="b"/>
                <a:pathLst>
                  <a:path w="368" h="31">
                    <a:moveTo>
                      <a:pt x="3" y="25"/>
                    </a:moveTo>
                    <a:lnTo>
                      <a:pt x="26" y="23"/>
                    </a:lnTo>
                    <a:lnTo>
                      <a:pt x="50" y="21"/>
                    </a:lnTo>
                    <a:lnTo>
                      <a:pt x="72" y="18"/>
                    </a:lnTo>
                    <a:lnTo>
                      <a:pt x="94" y="16"/>
                    </a:lnTo>
                    <a:lnTo>
                      <a:pt x="117" y="15"/>
                    </a:lnTo>
                    <a:lnTo>
                      <a:pt x="140" y="14"/>
                    </a:lnTo>
                    <a:lnTo>
                      <a:pt x="162" y="13"/>
                    </a:lnTo>
                    <a:lnTo>
                      <a:pt x="186" y="11"/>
                    </a:lnTo>
                    <a:lnTo>
                      <a:pt x="209" y="11"/>
                    </a:lnTo>
                    <a:lnTo>
                      <a:pt x="231" y="13"/>
                    </a:lnTo>
                    <a:lnTo>
                      <a:pt x="254" y="14"/>
                    </a:lnTo>
                    <a:lnTo>
                      <a:pt x="275" y="15"/>
                    </a:lnTo>
                    <a:lnTo>
                      <a:pt x="298" y="18"/>
                    </a:lnTo>
                    <a:lnTo>
                      <a:pt x="320" y="22"/>
                    </a:lnTo>
                    <a:lnTo>
                      <a:pt x="344" y="25"/>
                    </a:lnTo>
                    <a:lnTo>
                      <a:pt x="366" y="31"/>
                    </a:lnTo>
                    <a:lnTo>
                      <a:pt x="368" y="19"/>
                    </a:lnTo>
                    <a:lnTo>
                      <a:pt x="346" y="14"/>
                    </a:lnTo>
                    <a:lnTo>
                      <a:pt x="323" y="10"/>
                    </a:lnTo>
                    <a:lnTo>
                      <a:pt x="301" y="7"/>
                    </a:lnTo>
                    <a:lnTo>
                      <a:pt x="278" y="3"/>
                    </a:lnTo>
                    <a:lnTo>
                      <a:pt x="254" y="2"/>
                    </a:lnTo>
                    <a:lnTo>
                      <a:pt x="231" y="1"/>
                    </a:lnTo>
                    <a:lnTo>
                      <a:pt x="209" y="0"/>
                    </a:lnTo>
                    <a:lnTo>
                      <a:pt x="186" y="0"/>
                    </a:lnTo>
                    <a:lnTo>
                      <a:pt x="162" y="1"/>
                    </a:lnTo>
                    <a:lnTo>
                      <a:pt x="140" y="2"/>
                    </a:lnTo>
                    <a:lnTo>
                      <a:pt x="117" y="3"/>
                    </a:lnTo>
                    <a:lnTo>
                      <a:pt x="94" y="5"/>
                    </a:lnTo>
                    <a:lnTo>
                      <a:pt x="69" y="7"/>
                    </a:lnTo>
                    <a:lnTo>
                      <a:pt x="47" y="9"/>
                    </a:lnTo>
                    <a:lnTo>
                      <a:pt x="24" y="11"/>
                    </a:lnTo>
                    <a:lnTo>
                      <a:pt x="0" y="14"/>
                    </a:lnTo>
                    <a:lnTo>
                      <a:pt x="3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Freeform 158"/>
              <p:cNvSpPr>
                <a:spLocks/>
              </p:cNvSpPr>
              <p:nvPr/>
            </p:nvSpPr>
            <p:spPr bwMode="auto">
              <a:xfrm>
                <a:off x="2419" y="1126"/>
                <a:ext cx="1689" cy="1028"/>
              </a:xfrm>
              <a:custGeom>
                <a:avLst/>
                <a:gdLst/>
                <a:ahLst/>
                <a:cxnLst>
                  <a:cxn ang="0">
                    <a:pos x="2186" y="260"/>
                  </a:cxn>
                  <a:cxn ang="0">
                    <a:pos x="2028" y="292"/>
                  </a:cxn>
                  <a:cxn ang="0">
                    <a:pos x="1968" y="509"/>
                  </a:cxn>
                  <a:cxn ang="0">
                    <a:pos x="2195" y="517"/>
                  </a:cxn>
                  <a:cxn ang="0">
                    <a:pos x="2415" y="584"/>
                  </a:cxn>
                  <a:cxn ang="0">
                    <a:pos x="2528" y="917"/>
                  </a:cxn>
                  <a:cxn ang="0">
                    <a:pos x="2494" y="1214"/>
                  </a:cxn>
                  <a:cxn ang="0">
                    <a:pos x="2378" y="1460"/>
                  </a:cxn>
                  <a:cxn ang="0">
                    <a:pos x="2179" y="1663"/>
                  </a:cxn>
                  <a:cxn ang="0">
                    <a:pos x="1945" y="1699"/>
                  </a:cxn>
                  <a:cxn ang="0">
                    <a:pos x="1765" y="1589"/>
                  </a:cxn>
                  <a:cxn ang="0">
                    <a:pos x="1589" y="1470"/>
                  </a:cxn>
                  <a:cxn ang="0">
                    <a:pos x="1521" y="1524"/>
                  </a:cxn>
                  <a:cxn ang="0">
                    <a:pos x="1544" y="1630"/>
                  </a:cxn>
                  <a:cxn ang="0">
                    <a:pos x="1424" y="1559"/>
                  </a:cxn>
                  <a:cxn ang="0">
                    <a:pos x="1262" y="1429"/>
                  </a:cxn>
                  <a:cxn ang="0">
                    <a:pos x="1073" y="1390"/>
                  </a:cxn>
                  <a:cxn ang="0">
                    <a:pos x="833" y="1376"/>
                  </a:cxn>
                  <a:cxn ang="0">
                    <a:pos x="524" y="1410"/>
                  </a:cxn>
                  <a:cxn ang="0">
                    <a:pos x="228" y="1466"/>
                  </a:cxn>
                  <a:cxn ang="0">
                    <a:pos x="49" y="1576"/>
                  </a:cxn>
                  <a:cxn ang="0">
                    <a:pos x="86" y="1694"/>
                  </a:cxn>
                  <a:cxn ang="0">
                    <a:pos x="329" y="1652"/>
                  </a:cxn>
                  <a:cxn ang="0">
                    <a:pos x="630" y="1629"/>
                  </a:cxn>
                  <a:cxn ang="0">
                    <a:pos x="1026" y="1600"/>
                  </a:cxn>
                  <a:cxn ang="0">
                    <a:pos x="1446" y="1617"/>
                  </a:cxn>
                  <a:cxn ang="0">
                    <a:pos x="1294" y="1677"/>
                  </a:cxn>
                  <a:cxn ang="0">
                    <a:pos x="846" y="1724"/>
                  </a:cxn>
                  <a:cxn ang="0">
                    <a:pos x="381" y="1782"/>
                  </a:cxn>
                  <a:cxn ang="0">
                    <a:pos x="10" y="1858"/>
                  </a:cxn>
                  <a:cxn ang="0">
                    <a:pos x="23" y="2024"/>
                  </a:cxn>
                  <a:cxn ang="0">
                    <a:pos x="191" y="2026"/>
                  </a:cxn>
                  <a:cxn ang="0">
                    <a:pos x="573" y="1941"/>
                  </a:cxn>
                  <a:cxn ang="0">
                    <a:pos x="960" y="1892"/>
                  </a:cxn>
                  <a:cxn ang="0">
                    <a:pos x="1341" y="1841"/>
                  </a:cxn>
                  <a:cxn ang="0">
                    <a:pos x="1783" y="1799"/>
                  </a:cxn>
                  <a:cxn ang="0">
                    <a:pos x="2389" y="1740"/>
                  </a:cxn>
                  <a:cxn ang="0">
                    <a:pos x="2783" y="1557"/>
                  </a:cxn>
                  <a:cxn ang="0">
                    <a:pos x="3045" y="1445"/>
                  </a:cxn>
                  <a:cxn ang="0">
                    <a:pos x="3264" y="1338"/>
                  </a:cxn>
                  <a:cxn ang="0">
                    <a:pos x="3338" y="1187"/>
                  </a:cxn>
                  <a:cxn ang="0">
                    <a:pos x="3378" y="894"/>
                  </a:cxn>
                  <a:cxn ang="0">
                    <a:pos x="3356" y="654"/>
                  </a:cxn>
                  <a:cxn ang="0">
                    <a:pos x="3264" y="457"/>
                  </a:cxn>
                  <a:cxn ang="0">
                    <a:pos x="3012" y="191"/>
                  </a:cxn>
                  <a:cxn ang="0">
                    <a:pos x="2758" y="31"/>
                  </a:cxn>
                  <a:cxn ang="0">
                    <a:pos x="2743" y="258"/>
                  </a:cxn>
                  <a:cxn ang="0">
                    <a:pos x="2747" y="415"/>
                  </a:cxn>
                  <a:cxn ang="0">
                    <a:pos x="2781" y="755"/>
                  </a:cxn>
                  <a:cxn ang="0">
                    <a:pos x="2766" y="1115"/>
                  </a:cxn>
                  <a:cxn ang="0">
                    <a:pos x="2733" y="1266"/>
                  </a:cxn>
                  <a:cxn ang="0">
                    <a:pos x="2643" y="1390"/>
                  </a:cxn>
                  <a:cxn ang="0">
                    <a:pos x="2510" y="1467"/>
                  </a:cxn>
                  <a:cxn ang="0">
                    <a:pos x="2551" y="1313"/>
                  </a:cxn>
                  <a:cxn ang="0">
                    <a:pos x="2650" y="1098"/>
                  </a:cxn>
                  <a:cxn ang="0">
                    <a:pos x="2689" y="765"/>
                  </a:cxn>
                  <a:cxn ang="0">
                    <a:pos x="2620" y="530"/>
                  </a:cxn>
                  <a:cxn ang="0">
                    <a:pos x="2511" y="385"/>
                  </a:cxn>
                  <a:cxn ang="0">
                    <a:pos x="2402" y="233"/>
                  </a:cxn>
                  <a:cxn ang="0">
                    <a:pos x="2309" y="181"/>
                  </a:cxn>
                  <a:cxn ang="0">
                    <a:pos x="2238" y="265"/>
                  </a:cxn>
                </a:cxnLst>
                <a:rect l="0" t="0" r="r" b="b"/>
                <a:pathLst>
                  <a:path w="3378" h="2057">
                    <a:moveTo>
                      <a:pt x="2225" y="184"/>
                    </a:moveTo>
                    <a:lnTo>
                      <a:pt x="2219" y="191"/>
                    </a:lnTo>
                    <a:lnTo>
                      <a:pt x="2216" y="198"/>
                    </a:lnTo>
                    <a:lnTo>
                      <a:pt x="2213" y="205"/>
                    </a:lnTo>
                    <a:lnTo>
                      <a:pt x="2210" y="213"/>
                    </a:lnTo>
                    <a:lnTo>
                      <a:pt x="2209" y="220"/>
                    </a:lnTo>
                    <a:lnTo>
                      <a:pt x="2208" y="228"/>
                    </a:lnTo>
                    <a:lnTo>
                      <a:pt x="2205" y="235"/>
                    </a:lnTo>
                    <a:lnTo>
                      <a:pt x="2203" y="242"/>
                    </a:lnTo>
                    <a:lnTo>
                      <a:pt x="2197" y="251"/>
                    </a:lnTo>
                    <a:lnTo>
                      <a:pt x="2192" y="257"/>
                    </a:lnTo>
                    <a:lnTo>
                      <a:pt x="2186" y="260"/>
                    </a:lnTo>
                    <a:lnTo>
                      <a:pt x="2179" y="262"/>
                    </a:lnTo>
                    <a:lnTo>
                      <a:pt x="2172" y="265"/>
                    </a:lnTo>
                    <a:lnTo>
                      <a:pt x="2164" y="267"/>
                    </a:lnTo>
                    <a:lnTo>
                      <a:pt x="2155" y="269"/>
                    </a:lnTo>
                    <a:lnTo>
                      <a:pt x="2144" y="275"/>
                    </a:lnTo>
                    <a:lnTo>
                      <a:pt x="2130" y="282"/>
                    </a:lnTo>
                    <a:lnTo>
                      <a:pt x="2113" y="286"/>
                    </a:lnTo>
                    <a:lnTo>
                      <a:pt x="2095" y="287"/>
                    </a:lnTo>
                    <a:lnTo>
                      <a:pt x="2077" y="288"/>
                    </a:lnTo>
                    <a:lnTo>
                      <a:pt x="2059" y="288"/>
                    </a:lnTo>
                    <a:lnTo>
                      <a:pt x="2042" y="289"/>
                    </a:lnTo>
                    <a:lnTo>
                      <a:pt x="2028" y="292"/>
                    </a:lnTo>
                    <a:lnTo>
                      <a:pt x="2016" y="298"/>
                    </a:lnTo>
                    <a:lnTo>
                      <a:pt x="1999" y="312"/>
                    </a:lnTo>
                    <a:lnTo>
                      <a:pt x="1985" y="328"/>
                    </a:lnTo>
                    <a:lnTo>
                      <a:pt x="1973" y="345"/>
                    </a:lnTo>
                    <a:lnTo>
                      <a:pt x="1964" y="365"/>
                    </a:lnTo>
                    <a:lnTo>
                      <a:pt x="1958" y="385"/>
                    </a:lnTo>
                    <a:lnTo>
                      <a:pt x="1954" y="404"/>
                    </a:lnTo>
                    <a:lnTo>
                      <a:pt x="1951" y="426"/>
                    </a:lnTo>
                    <a:lnTo>
                      <a:pt x="1953" y="447"/>
                    </a:lnTo>
                    <a:lnTo>
                      <a:pt x="1955" y="467"/>
                    </a:lnTo>
                    <a:lnTo>
                      <a:pt x="1960" y="488"/>
                    </a:lnTo>
                    <a:lnTo>
                      <a:pt x="1968" y="509"/>
                    </a:lnTo>
                    <a:lnTo>
                      <a:pt x="1979" y="529"/>
                    </a:lnTo>
                    <a:lnTo>
                      <a:pt x="1991" y="547"/>
                    </a:lnTo>
                    <a:lnTo>
                      <a:pt x="2007" y="563"/>
                    </a:lnTo>
                    <a:lnTo>
                      <a:pt x="2025" y="578"/>
                    </a:lnTo>
                    <a:lnTo>
                      <a:pt x="2045" y="592"/>
                    </a:lnTo>
                    <a:lnTo>
                      <a:pt x="2085" y="611"/>
                    </a:lnTo>
                    <a:lnTo>
                      <a:pt x="2113" y="616"/>
                    </a:lnTo>
                    <a:lnTo>
                      <a:pt x="2134" y="609"/>
                    </a:lnTo>
                    <a:lnTo>
                      <a:pt x="2148" y="593"/>
                    </a:lnTo>
                    <a:lnTo>
                      <a:pt x="2160" y="570"/>
                    </a:lnTo>
                    <a:lnTo>
                      <a:pt x="2175" y="545"/>
                    </a:lnTo>
                    <a:lnTo>
                      <a:pt x="2195" y="517"/>
                    </a:lnTo>
                    <a:lnTo>
                      <a:pt x="2225" y="493"/>
                    </a:lnTo>
                    <a:lnTo>
                      <a:pt x="2234" y="491"/>
                    </a:lnTo>
                    <a:lnTo>
                      <a:pt x="2249" y="492"/>
                    </a:lnTo>
                    <a:lnTo>
                      <a:pt x="2270" y="494"/>
                    </a:lnTo>
                    <a:lnTo>
                      <a:pt x="2292" y="499"/>
                    </a:lnTo>
                    <a:lnTo>
                      <a:pt x="2314" y="502"/>
                    </a:lnTo>
                    <a:lnTo>
                      <a:pt x="2332" y="507"/>
                    </a:lnTo>
                    <a:lnTo>
                      <a:pt x="2345" y="510"/>
                    </a:lnTo>
                    <a:lnTo>
                      <a:pt x="2350" y="511"/>
                    </a:lnTo>
                    <a:lnTo>
                      <a:pt x="2378" y="539"/>
                    </a:lnTo>
                    <a:lnTo>
                      <a:pt x="2400" y="563"/>
                    </a:lnTo>
                    <a:lnTo>
                      <a:pt x="2415" y="584"/>
                    </a:lnTo>
                    <a:lnTo>
                      <a:pt x="2428" y="602"/>
                    </a:lnTo>
                    <a:lnTo>
                      <a:pt x="2438" y="621"/>
                    </a:lnTo>
                    <a:lnTo>
                      <a:pt x="2448" y="640"/>
                    </a:lnTo>
                    <a:lnTo>
                      <a:pt x="2459" y="662"/>
                    </a:lnTo>
                    <a:lnTo>
                      <a:pt x="2472" y="689"/>
                    </a:lnTo>
                    <a:lnTo>
                      <a:pt x="2488" y="720"/>
                    </a:lnTo>
                    <a:lnTo>
                      <a:pt x="2499" y="751"/>
                    </a:lnTo>
                    <a:lnTo>
                      <a:pt x="2510" y="783"/>
                    </a:lnTo>
                    <a:lnTo>
                      <a:pt x="2517" y="817"/>
                    </a:lnTo>
                    <a:lnTo>
                      <a:pt x="2523" y="850"/>
                    </a:lnTo>
                    <a:lnTo>
                      <a:pt x="2527" y="883"/>
                    </a:lnTo>
                    <a:lnTo>
                      <a:pt x="2528" y="917"/>
                    </a:lnTo>
                    <a:lnTo>
                      <a:pt x="2528" y="951"/>
                    </a:lnTo>
                    <a:lnTo>
                      <a:pt x="2528" y="985"/>
                    </a:lnTo>
                    <a:lnTo>
                      <a:pt x="2525" y="1019"/>
                    </a:lnTo>
                    <a:lnTo>
                      <a:pt x="2521" y="1054"/>
                    </a:lnTo>
                    <a:lnTo>
                      <a:pt x="2517" y="1087"/>
                    </a:lnTo>
                    <a:lnTo>
                      <a:pt x="2512" y="1121"/>
                    </a:lnTo>
                    <a:lnTo>
                      <a:pt x="2506" y="1155"/>
                    </a:lnTo>
                    <a:lnTo>
                      <a:pt x="2501" y="1187"/>
                    </a:lnTo>
                    <a:lnTo>
                      <a:pt x="2494" y="1221"/>
                    </a:lnTo>
                    <a:lnTo>
                      <a:pt x="2494" y="1219"/>
                    </a:lnTo>
                    <a:lnTo>
                      <a:pt x="2494" y="1216"/>
                    </a:lnTo>
                    <a:lnTo>
                      <a:pt x="2494" y="1214"/>
                    </a:lnTo>
                    <a:lnTo>
                      <a:pt x="2494" y="1212"/>
                    </a:lnTo>
                    <a:lnTo>
                      <a:pt x="2480" y="1248"/>
                    </a:lnTo>
                    <a:lnTo>
                      <a:pt x="2468" y="1280"/>
                    </a:lnTo>
                    <a:lnTo>
                      <a:pt x="2457" y="1308"/>
                    </a:lnTo>
                    <a:lnTo>
                      <a:pt x="2448" y="1333"/>
                    </a:lnTo>
                    <a:lnTo>
                      <a:pt x="2438" y="1354"/>
                    </a:lnTo>
                    <a:lnTo>
                      <a:pt x="2429" y="1375"/>
                    </a:lnTo>
                    <a:lnTo>
                      <a:pt x="2420" y="1394"/>
                    </a:lnTo>
                    <a:lnTo>
                      <a:pt x="2411" y="1410"/>
                    </a:lnTo>
                    <a:lnTo>
                      <a:pt x="2401" y="1427"/>
                    </a:lnTo>
                    <a:lnTo>
                      <a:pt x="2391" y="1443"/>
                    </a:lnTo>
                    <a:lnTo>
                      <a:pt x="2378" y="1460"/>
                    </a:lnTo>
                    <a:lnTo>
                      <a:pt x="2363" y="1478"/>
                    </a:lnTo>
                    <a:lnTo>
                      <a:pt x="2346" y="1497"/>
                    </a:lnTo>
                    <a:lnTo>
                      <a:pt x="2327" y="1519"/>
                    </a:lnTo>
                    <a:lnTo>
                      <a:pt x="2305" y="1542"/>
                    </a:lnTo>
                    <a:lnTo>
                      <a:pt x="2280" y="1570"/>
                    </a:lnTo>
                    <a:lnTo>
                      <a:pt x="2266" y="1585"/>
                    </a:lnTo>
                    <a:lnTo>
                      <a:pt x="2253" y="1599"/>
                    </a:lnTo>
                    <a:lnTo>
                      <a:pt x="2239" y="1614"/>
                    </a:lnTo>
                    <a:lnTo>
                      <a:pt x="2225" y="1626"/>
                    </a:lnTo>
                    <a:lnTo>
                      <a:pt x="2210" y="1640"/>
                    </a:lnTo>
                    <a:lnTo>
                      <a:pt x="2195" y="1653"/>
                    </a:lnTo>
                    <a:lnTo>
                      <a:pt x="2179" y="1663"/>
                    </a:lnTo>
                    <a:lnTo>
                      <a:pt x="2162" y="1673"/>
                    </a:lnTo>
                    <a:lnTo>
                      <a:pt x="2144" y="1683"/>
                    </a:lnTo>
                    <a:lnTo>
                      <a:pt x="2125" y="1691"/>
                    </a:lnTo>
                    <a:lnTo>
                      <a:pt x="2104" y="1698"/>
                    </a:lnTo>
                    <a:lnTo>
                      <a:pt x="2082" y="1702"/>
                    </a:lnTo>
                    <a:lnTo>
                      <a:pt x="2058" y="1706"/>
                    </a:lnTo>
                    <a:lnTo>
                      <a:pt x="2032" y="1707"/>
                    </a:lnTo>
                    <a:lnTo>
                      <a:pt x="2003" y="1706"/>
                    </a:lnTo>
                    <a:lnTo>
                      <a:pt x="1972" y="1702"/>
                    </a:lnTo>
                    <a:lnTo>
                      <a:pt x="1966" y="1701"/>
                    </a:lnTo>
                    <a:lnTo>
                      <a:pt x="1956" y="1700"/>
                    </a:lnTo>
                    <a:lnTo>
                      <a:pt x="1945" y="1699"/>
                    </a:lnTo>
                    <a:lnTo>
                      <a:pt x="1932" y="1695"/>
                    </a:lnTo>
                    <a:lnTo>
                      <a:pt x="1918" y="1692"/>
                    </a:lnTo>
                    <a:lnTo>
                      <a:pt x="1905" y="1686"/>
                    </a:lnTo>
                    <a:lnTo>
                      <a:pt x="1892" y="1680"/>
                    </a:lnTo>
                    <a:lnTo>
                      <a:pt x="1880" y="1672"/>
                    </a:lnTo>
                    <a:lnTo>
                      <a:pt x="1864" y="1660"/>
                    </a:lnTo>
                    <a:lnTo>
                      <a:pt x="1848" y="1647"/>
                    </a:lnTo>
                    <a:lnTo>
                      <a:pt x="1832" y="1634"/>
                    </a:lnTo>
                    <a:lnTo>
                      <a:pt x="1815" y="1623"/>
                    </a:lnTo>
                    <a:lnTo>
                      <a:pt x="1798" y="1611"/>
                    </a:lnTo>
                    <a:lnTo>
                      <a:pt x="1782" y="1600"/>
                    </a:lnTo>
                    <a:lnTo>
                      <a:pt x="1765" y="1589"/>
                    </a:lnTo>
                    <a:lnTo>
                      <a:pt x="1748" y="1578"/>
                    </a:lnTo>
                    <a:lnTo>
                      <a:pt x="1731" y="1566"/>
                    </a:lnTo>
                    <a:lnTo>
                      <a:pt x="1714" y="1556"/>
                    </a:lnTo>
                    <a:lnTo>
                      <a:pt x="1697" y="1544"/>
                    </a:lnTo>
                    <a:lnTo>
                      <a:pt x="1682" y="1533"/>
                    </a:lnTo>
                    <a:lnTo>
                      <a:pt x="1665" y="1521"/>
                    </a:lnTo>
                    <a:lnTo>
                      <a:pt x="1648" y="1509"/>
                    </a:lnTo>
                    <a:lnTo>
                      <a:pt x="1633" y="1496"/>
                    </a:lnTo>
                    <a:lnTo>
                      <a:pt x="1617" y="1483"/>
                    </a:lnTo>
                    <a:lnTo>
                      <a:pt x="1609" y="1478"/>
                    </a:lnTo>
                    <a:lnTo>
                      <a:pt x="1599" y="1473"/>
                    </a:lnTo>
                    <a:lnTo>
                      <a:pt x="1589" y="1470"/>
                    </a:lnTo>
                    <a:lnTo>
                      <a:pt x="1577" y="1467"/>
                    </a:lnTo>
                    <a:lnTo>
                      <a:pt x="1565" y="1466"/>
                    </a:lnTo>
                    <a:lnTo>
                      <a:pt x="1555" y="1467"/>
                    </a:lnTo>
                    <a:lnTo>
                      <a:pt x="1544" y="1470"/>
                    </a:lnTo>
                    <a:lnTo>
                      <a:pt x="1537" y="1474"/>
                    </a:lnTo>
                    <a:lnTo>
                      <a:pt x="1528" y="1481"/>
                    </a:lnTo>
                    <a:lnTo>
                      <a:pt x="1522" y="1488"/>
                    </a:lnTo>
                    <a:lnTo>
                      <a:pt x="1520" y="1494"/>
                    </a:lnTo>
                    <a:lnTo>
                      <a:pt x="1519" y="1501"/>
                    </a:lnTo>
                    <a:lnTo>
                      <a:pt x="1519" y="1508"/>
                    </a:lnTo>
                    <a:lnTo>
                      <a:pt x="1520" y="1515"/>
                    </a:lnTo>
                    <a:lnTo>
                      <a:pt x="1521" y="1524"/>
                    </a:lnTo>
                    <a:lnTo>
                      <a:pt x="1522" y="1535"/>
                    </a:lnTo>
                    <a:lnTo>
                      <a:pt x="1524" y="1539"/>
                    </a:lnTo>
                    <a:lnTo>
                      <a:pt x="1525" y="1542"/>
                    </a:lnTo>
                    <a:lnTo>
                      <a:pt x="1529" y="1548"/>
                    </a:lnTo>
                    <a:lnTo>
                      <a:pt x="1532" y="1553"/>
                    </a:lnTo>
                    <a:lnTo>
                      <a:pt x="1535" y="1558"/>
                    </a:lnTo>
                    <a:lnTo>
                      <a:pt x="1538" y="1565"/>
                    </a:lnTo>
                    <a:lnTo>
                      <a:pt x="1542" y="1571"/>
                    </a:lnTo>
                    <a:lnTo>
                      <a:pt x="1544" y="1577"/>
                    </a:lnTo>
                    <a:lnTo>
                      <a:pt x="1548" y="1599"/>
                    </a:lnTo>
                    <a:lnTo>
                      <a:pt x="1548" y="1616"/>
                    </a:lnTo>
                    <a:lnTo>
                      <a:pt x="1544" y="1630"/>
                    </a:lnTo>
                    <a:lnTo>
                      <a:pt x="1539" y="1640"/>
                    </a:lnTo>
                    <a:lnTo>
                      <a:pt x="1533" y="1647"/>
                    </a:lnTo>
                    <a:lnTo>
                      <a:pt x="1525" y="1649"/>
                    </a:lnTo>
                    <a:lnTo>
                      <a:pt x="1517" y="1649"/>
                    </a:lnTo>
                    <a:lnTo>
                      <a:pt x="1509" y="1645"/>
                    </a:lnTo>
                    <a:lnTo>
                      <a:pt x="1499" y="1634"/>
                    </a:lnTo>
                    <a:lnTo>
                      <a:pt x="1487" y="1624"/>
                    </a:lnTo>
                    <a:lnTo>
                      <a:pt x="1476" y="1612"/>
                    </a:lnTo>
                    <a:lnTo>
                      <a:pt x="1463" y="1600"/>
                    </a:lnTo>
                    <a:lnTo>
                      <a:pt x="1451" y="1587"/>
                    </a:lnTo>
                    <a:lnTo>
                      <a:pt x="1438" y="1573"/>
                    </a:lnTo>
                    <a:lnTo>
                      <a:pt x="1424" y="1559"/>
                    </a:lnTo>
                    <a:lnTo>
                      <a:pt x="1411" y="1546"/>
                    </a:lnTo>
                    <a:lnTo>
                      <a:pt x="1397" y="1532"/>
                    </a:lnTo>
                    <a:lnTo>
                      <a:pt x="1384" y="1518"/>
                    </a:lnTo>
                    <a:lnTo>
                      <a:pt x="1370" y="1505"/>
                    </a:lnTo>
                    <a:lnTo>
                      <a:pt x="1357" y="1493"/>
                    </a:lnTo>
                    <a:lnTo>
                      <a:pt x="1342" y="1480"/>
                    </a:lnTo>
                    <a:lnTo>
                      <a:pt x="1329" y="1468"/>
                    </a:lnTo>
                    <a:lnTo>
                      <a:pt x="1316" y="1458"/>
                    </a:lnTo>
                    <a:lnTo>
                      <a:pt x="1303" y="1448"/>
                    </a:lnTo>
                    <a:lnTo>
                      <a:pt x="1294" y="1443"/>
                    </a:lnTo>
                    <a:lnTo>
                      <a:pt x="1280" y="1436"/>
                    </a:lnTo>
                    <a:lnTo>
                      <a:pt x="1262" y="1429"/>
                    </a:lnTo>
                    <a:lnTo>
                      <a:pt x="1243" y="1422"/>
                    </a:lnTo>
                    <a:lnTo>
                      <a:pt x="1222" y="1414"/>
                    </a:lnTo>
                    <a:lnTo>
                      <a:pt x="1202" y="1407"/>
                    </a:lnTo>
                    <a:lnTo>
                      <a:pt x="1186" y="1402"/>
                    </a:lnTo>
                    <a:lnTo>
                      <a:pt x="1173" y="1398"/>
                    </a:lnTo>
                    <a:lnTo>
                      <a:pt x="1164" y="1396"/>
                    </a:lnTo>
                    <a:lnTo>
                      <a:pt x="1153" y="1395"/>
                    </a:lnTo>
                    <a:lnTo>
                      <a:pt x="1140" y="1394"/>
                    </a:lnTo>
                    <a:lnTo>
                      <a:pt x="1125" y="1392"/>
                    </a:lnTo>
                    <a:lnTo>
                      <a:pt x="1109" y="1391"/>
                    </a:lnTo>
                    <a:lnTo>
                      <a:pt x="1091" y="1390"/>
                    </a:lnTo>
                    <a:lnTo>
                      <a:pt x="1073" y="1390"/>
                    </a:lnTo>
                    <a:lnTo>
                      <a:pt x="1053" y="1389"/>
                    </a:lnTo>
                    <a:lnTo>
                      <a:pt x="1035" y="1389"/>
                    </a:lnTo>
                    <a:lnTo>
                      <a:pt x="1016" y="1388"/>
                    </a:lnTo>
                    <a:lnTo>
                      <a:pt x="998" y="1388"/>
                    </a:lnTo>
                    <a:lnTo>
                      <a:pt x="981" y="1388"/>
                    </a:lnTo>
                    <a:lnTo>
                      <a:pt x="965" y="1387"/>
                    </a:lnTo>
                    <a:lnTo>
                      <a:pt x="951" y="1387"/>
                    </a:lnTo>
                    <a:lnTo>
                      <a:pt x="939" y="1386"/>
                    </a:lnTo>
                    <a:lnTo>
                      <a:pt x="929" y="1384"/>
                    </a:lnTo>
                    <a:lnTo>
                      <a:pt x="895" y="1381"/>
                    </a:lnTo>
                    <a:lnTo>
                      <a:pt x="863" y="1379"/>
                    </a:lnTo>
                    <a:lnTo>
                      <a:pt x="833" y="1376"/>
                    </a:lnTo>
                    <a:lnTo>
                      <a:pt x="803" y="1376"/>
                    </a:lnTo>
                    <a:lnTo>
                      <a:pt x="774" y="1376"/>
                    </a:lnTo>
                    <a:lnTo>
                      <a:pt x="746" y="1377"/>
                    </a:lnTo>
                    <a:lnTo>
                      <a:pt x="719" y="1379"/>
                    </a:lnTo>
                    <a:lnTo>
                      <a:pt x="693" y="1381"/>
                    </a:lnTo>
                    <a:lnTo>
                      <a:pt x="667" y="1384"/>
                    </a:lnTo>
                    <a:lnTo>
                      <a:pt x="641" y="1388"/>
                    </a:lnTo>
                    <a:lnTo>
                      <a:pt x="618" y="1391"/>
                    </a:lnTo>
                    <a:lnTo>
                      <a:pt x="593" y="1396"/>
                    </a:lnTo>
                    <a:lnTo>
                      <a:pt x="570" y="1401"/>
                    </a:lnTo>
                    <a:lnTo>
                      <a:pt x="547" y="1405"/>
                    </a:lnTo>
                    <a:lnTo>
                      <a:pt x="524" y="1410"/>
                    </a:lnTo>
                    <a:lnTo>
                      <a:pt x="500" y="1415"/>
                    </a:lnTo>
                    <a:lnTo>
                      <a:pt x="477" y="1421"/>
                    </a:lnTo>
                    <a:lnTo>
                      <a:pt x="454" y="1426"/>
                    </a:lnTo>
                    <a:lnTo>
                      <a:pt x="430" y="1432"/>
                    </a:lnTo>
                    <a:lnTo>
                      <a:pt x="407" y="1437"/>
                    </a:lnTo>
                    <a:lnTo>
                      <a:pt x="382" y="1442"/>
                    </a:lnTo>
                    <a:lnTo>
                      <a:pt x="358" y="1447"/>
                    </a:lnTo>
                    <a:lnTo>
                      <a:pt x="333" y="1451"/>
                    </a:lnTo>
                    <a:lnTo>
                      <a:pt x="308" y="1456"/>
                    </a:lnTo>
                    <a:lnTo>
                      <a:pt x="283" y="1460"/>
                    </a:lnTo>
                    <a:lnTo>
                      <a:pt x="255" y="1464"/>
                    </a:lnTo>
                    <a:lnTo>
                      <a:pt x="228" y="1466"/>
                    </a:lnTo>
                    <a:lnTo>
                      <a:pt x="200" y="1468"/>
                    </a:lnTo>
                    <a:lnTo>
                      <a:pt x="170" y="1471"/>
                    </a:lnTo>
                    <a:lnTo>
                      <a:pt x="140" y="1471"/>
                    </a:lnTo>
                    <a:lnTo>
                      <a:pt x="108" y="1472"/>
                    </a:lnTo>
                    <a:lnTo>
                      <a:pt x="75" y="1471"/>
                    </a:lnTo>
                    <a:lnTo>
                      <a:pt x="74" y="1493"/>
                    </a:lnTo>
                    <a:lnTo>
                      <a:pt x="73" y="1511"/>
                    </a:lnTo>
                    <a:lnTo>
                      <a:pt x="69" y="1527"/>
                    </a:lnTo>
                    <a:lnTo>
                      <a:pt x="65" y="1542"/>
                    </a:lnTo>
                    <a:lnTo>
                      <a:pt x="60" y="1554"/>
                    </a:lnTo>
                    <a:lnTo>
                      <a:pt x="55" y="1565"/>
                    </a:lnTo>
                    <a:lnTo>
                      <a:pt x="49" y="1576"/>
                    </a:lnTo>
                    <a:lnTo>
                      <a:pt x="43" y="1586"/>
                    </a:lnTo>
                    <a:lnTo>
                      <a:pt x="36" y="1596"/>
                    </a:lnTo>
                    <a:lnTo>
                      <a:pt x="31" y="1607"/>
                    </a:lnTo>
                    <a:lnTo>
                      <a:pt x="26" y="1618"/>
                    </a:lnTo>
                    <a:lnTo>
                      <a:pt x="21" y="1630"/>
                    </a:lnTo>
                    <a:lnTo>
                      <a:pt x="17" y="1645"/>
                    </a:lnTo>
                    <a:lnTo>
                      <a:pt x="13" y="1661"/>
                    </a:lnTo>
                    <a:lnTo>
                      <a:pt x="12" y="1679"/>
                    </a:lnTo>
                    <a:lnTo>
                      <a:pt x="10" y="1701"/>
                    </a:lnTo>
                    <a:lnTo>
                      <a:pt x="38" y="1700"/>
                    </a:lnTo>
                    <a:lnTo>
                      <a:pt x="62" y="1698"/>
                    </a:lnTo>
                    <a:lnTo>
                      <a:pt x="86" y="1694"/>
                    </a:lnTo>
                    <a:lnTo>
                      <a:pt x="108" y="1691"/>
                    </a:lnTo>
                    <a:lnTo>
                      <a:pt x="127" y="1686"/>
                    </a:lnTo>
                    <a:lnTo>
                      <a:pt x="146" y="1682"/>
                    </a:lnTo>
                    <a:lnTo>
                      <a:pt x="165" y="1677"/>
                    </a:lnTo>
                    <a:lnTo>
                      <a:pt x="183" y="1671"/>
                    </a:lnTo>
                    <a:lnTo>
                      <a:pt x="201" y="1667"/>
                    </a:lnTo>
                    <a:lnTo>
                      <a:pt x="219" y="1663"/>
                    </a:lnTo>
                    <a:lnTo>
                      <a:pt x="238" y="1659"/>
                    </a:lnTo>
                    <a:lnTo>
                      <a:pt x="259" y="1655"/>
                    </a:lnTo>
                    <a:lnTo>
                      <a:pt x="280" y="1653"/>
                    </a:lnTo>
                    <a:lnTo>
                      <a:pt x="303" y="1652"/>
                    </a:lnTo>
                    <a:lnTo>
                      <a:pt x="329" y="1652"/>
                    </a:lnTo>
                    <a:lnTo>
                      <a:pt x="356" y="1653"/>
                    </a:lnTo>
                    <a:lnTo>
                      <a:pt x="373" y="1654"/>
                    </a:lnTo>
                    <a:lnTo>
                      <a:pt x="393" y="1653"/>
                    </a:lnTo>
                    <a:lnTo>
                      <a:pt x="416" y="1652"/>
                    </a:lnTo>
                    <a:lnTo>
                      <a:pt x="441" y="1650"/>
                    </a:lnTo>
                    <a:lnTo>
                      <a:pt x="467" y="1648"/>
                    </a:lnTo>
                    <a:lnTo>
                      <a:pt x="494" y="1645"/>
                    </a:lnTo>
                    <a:lnTo>
                      <a:pt x="521" y="1642"/>
                    </a:lnTo>
                    <a:lnTo>
                      <a:pt x="549" y="1639"/>
                    </a:lnTo>
                    <a:lnTo>
                      <a:pt x="577" y="1635"/>
                    </a:lnTo>
                    <a:lnTo>
                      <a:pt x="604" y="1632"/>
                    </a:lnTo>
                    <a:lnTo>
                      <a:pt x="630" y="1629"/>
                    </a:lnTo>
                    <a:lnTo>
                      <a:pt x="654" y="1626"/>
                    </a:lnTo>
                    <a:lnTo>
                      <a:pt x="675" y="1623"/>
                    </a:lnTo>
                    <a:lnTo>
                      <a:pt x="695" y="1621"/>
                    </a:lnTo>
                    <a:lnTo>
                      <a:pt x="711" y="1619"/>
                    </a:lnTo>
                    <a:lnTo>
                      <a:pt x="724" y="1618"/>
                    </a:lnTo>
                    <a:lnTo>
                      <a:pt x="759" y="1616"/>
                    </a:lnTo>
                    <a:lnTo>
                      <a:pt x="799" y="1614"/>
                    </a:lnTo>
                    <a:lnTo>
                      <a:pt x="841" y="1611"/>
                    </a:lnTo>
                    <a:lnTo>
                      <a:pt x="885" y="1608"/>
                    </a:lnTo>
                    <a:lnTo>
                      <a:pt x="930" y="1606"/>
                    </a:lnTo>
                    <a:lnTo>
                      <a:pt x="978" y="1602"/>
                    </a:lnTo>
                    <a:lnTo>
                      <a:pt x="1026" y="1600"/>
                    </a:lnTo>
                    <a:lnTo>
                      <a:pt x="1074" y="1597"/>
                    </a:lnTo>
                    <a:lnTo>
                      <a:pt x="1122" y="1596"/>
                    </a:lnTo>
                    <a:lnTo>
                      <a:pt x="1169" y="1594"/>
                    </a:lnTo>
                    <a:lnTo>
                      <a:pt x="1215" y="1594"/>
                    </a:lnTo>
                    <a:lnTo>
                      <a:pt x="1259" y="1594"/>
                    </a:lnTo>
                    <a:lnTo>
                      <a:pt x="1302" y="1595"/>
                    </a:lnTo>
                    <a:lnTo>
                      <a:pt x="1341" y="1597"/>
                    </a:lnTo>
                    <a:lnTo>
                      <a:pt x="1377" y="1601"/>
                    </a:lnTo>
                    <a:lnTo>
                      <a:pt x="1410" y="1606"/>
                    </a:lnTo>
                    <a:lnTo>
                      <a:pt x="1423" y="1609"/>
                    </a:lnTo>
                    <a:lnTo>
                      <a:pt x="1434" y="1612"/>
                    </a:lnTo>
                    <a:lnTo>
                      <a:pt x="1446" y="1617"/>
                    </a:lnTo>
                    <a:lnTo>
                      <a:pt x="1456" y="1624"/>
                    </a:lnTo>
                    <a:lnTo>
                      <a:pt x="1465" y="1631"/>
                    </a:lnTo>
                    <a:lnTo>
                      <a:pt x="1471" y="1640"/>
                    </a:lnTo>
                    <a:lnTo>
                      <a:pt x="1472" y="1650"/>
                    </a:lnTo>
                    <a:lnTo>
                      <a:pt x="1471" y="1662"/>
                    </a:lnTo>
                    <a:lnTo>
                      <a:pt x="1446" y="1670"/>
                    </a:lnTo>
                    <a:lnTo>
                      <a:pt x="1421" y="1675"/>
                    </a:lnTo>
                    <a:lnTo>
                      <a:pt x="1397" y="1677"/>
                    </a:lnTo>
                    <a:lnTo>
                      <a:pt x="1371" y="1678"/>
                    </a:lnTo>
                    <a:lnTo>
                      <a:pt x="1346" y="1678"/>
                    </a:lnTo>
                    <a:lnTo>
                      <a:pt x="1320" y="1677"/>
                    </a:lnTo>
                    <a:lnTo>
                      <a:pt x="1294" y="1677"/>
                    </a:lnTo>
                    <a:lnTo>
                      <a:pt x="1267" y="1677"/>
                    </a:lnTo>
                    <a:lnTo>
                      <a:pt x="1237" y="1678"/>
                    </a:lnTo>
                    <a:lnTo>
                      <a:pt x="1205" y="1680"/>
                    </a:lnTo>
                    <a:lnTo>
                      <a:pt x="1169" y="1684"/>
                    </a:lnTo>
                    <a:lnTo>
                      <a:pt x="1131" y="1687"/>
                    </a:lnTo>
                    <a:lnTo>
                      <a:pt x="1092" y="1692"/>
                    </a:lnTo>
                    <a:lnTo>
                      <a:pt x="1052" y="1697"/>
                    </a:lnTo>
                    <a:lnTo>
                      <a:pt x="1011" y="1702"/>
                    </a:lnTo>
                    <a:lnTo>
                      <a:pt x="969" y="1707"/>
                    </a:lnTo>
                    <a:lnTo>
                      <a:pt x="928" y="1713"/>
                    </a:lnTo>
                    <a:lnTo>
                      <a:pt x="886" y="1718"/>
                    </a:lnTo>
                    <a:lnTo>
                      <a:pt x="846" y="1724"/>
                    </a:lnTo>
                    <a:lnTo>
                      <a:pt x="809" y="1729"/>
                    </a:lnTo>
                    <a:lnTo>
                      <a:pt x="772" y="1735"/>
                    </a:lnTo>
                    <a:lnTo>
                      <a:pt x="739" y="1739"/>
                    </a:lnTo>
                    <a:lnTo>
                      <a:pt x="707" y="1743"/>
                    </a:lnTo>
                    <a:lnTo>
                      <a:pt x="680" y="1746"/>
                    </a:lnTo>
                    <a:lnTo>
                      <a:pt x="638" y="1751"/>
                    </a:lnTo>
                    <a:lnTo>
                      <a:pt x="595" y="1756"/>
                    </a:lnTo>
                    <a:lnTo>
                      <a:pt x="552" y="1761"/>
                    </a:lnTo>
                    <a:lnTo>
                      <a:pt x="509" y="1767"/>
                    </a:lnTo>
                    <a:lnTo>
                      <a:pt x="467" y="1773"/>
                    </a:lnTo>
                    <a:lnTo>
                      <a:pt x="424" y="1777"/>
                    </a:lnTo>
                    <a:lnTo>
                      <a:pt x="381" y="1782"/>
                    </a:lnTo>
                    <a:lnTo>
                      <a:pt x="340" y="1788"/>
                    </a:lnTo>
                    <a:lnTo>
                      <a:pt x="297" y="1792"/>
                    </a:lnTo>
                    <a:lnTo>
                      <a:pt x="255" y="1797"/>
                    </a:lnTo>
                    <a:lnTo>
                      <a:pt x="213" y="1800"/>
                    </a:lnTo>
                    <a:lnTo>
                      <a:pt x="170" y="1805"/>
                    </a:lnTo>
                    <a:lnTo>
                      <a:pt x="128" y="1808"/>
                    </a:lnTo>
                    <a:lnTo>
                      <a:pt x="86" y="1812"/>
                    </a:lnTo>
                    <a:lnTo>
                      <a:pt x="43" y="1814"/>
                    </a:lnTo>
                    <a:lnTo>
                      <a:pt x="0" y="1816"/>
                    </a:lnTo>
                    <a:lnTo>
                      <a:pt x="4" y="1830"/>
                    </a:lnTo>
                    <a:lnTo>
                      <a:pt x="7" y="1844"/>
                    </a:lnTo>
                    <a:lnTo>
                      <a:pt x="10" y="1858"/>
                    </a:lnTo>
                    <a:lnTo>
                      <a:pt x="13" y="1872"/>
                    </a:lnTo>
                    <a:lnTo>
                      <a:pt x="16" y="1885"/>
                    </a:lnTo>
                    <a:lnTo>
                      <a:pt x="17" y="1898"/>
                    </a:lnTo>
                    <a:lnTo>
                      <a:pt x="20" y="1912"/>
                    </a:lnTo>
                    <a:lnTo>
                      <a:pt x="21" y="1926"/>
                    </a:lnTo>
                    <a:lnTo>
                      <a:pt x="22" y="1940"/>
                    </a:lnTo>
                    <a:lnTo>
                      <a:pt x="23" y="1953"/>
                    </a:lnTo>
                    <a:lnTo>
                      <a:pt x="23" y="1967"/>
                    </a:lnTo>
                    <a:lnTo>
                      <a:pt x="23" y="1981"/>
                    </a:lnTo>
                    <a:lnTo>
                      <a:pt x="23" y="1995"/>
                    </a:lnTo>
                    <a:lnTo>
                      <a:pt x="23" y="2009"/>
                    </a:lnTo>
                    <a:lnTo>
                      <a:pt x="23" y="2024"/>
                    </a:lnTo>
                    <a:lnTo>
                      <a:pt x="22" y="2037"/>
                    </a:lnTo>
                    <a:lnTo>
                      <a:pt x="25" y="2046"/>
                    </a:lnTo>
                    <a:lnTo>
                      <a:pt x="30" y="2051"/>
                    </a:lnTo>
                    <a:lnTo>
                      <a:pt x="40" y="2055"/>
                    </a:lnTo>
                    <a:lnTo>
                      <a:pt x="52" y="2057"/>
                    </a:lnTo>
                    <a:lnTo>
                      <a:pt x="64" y="2057"/>
                    </a:lnTo>
                    <a:lnTo>
                      <a:pt x="77" y="2057"/>
                    </a:lnTo>
                    <a:lnTo>
                      <a:pt x="87" y="2056"/>
                    </a:lnTo>
                    <a:lnTo>
                      <a:pt x="96" y="2054"/>
                    </a:lnTo>
                    <a:lnTo>
                      <a:pt x="128" y="2044"/>
                    </a:lnTo>
                    <a:lnTo>
                      <a:pt x="159" y="2035"/>
                    </a:lnTo>
                    <a:lnTo>
                      <a:pt x="191" y="2026"/>
                    </a:lnTo>
                    <a:lnTo>
                      <a:pt x="223" y="2017"/>
                    </a:lnTo>
                    <a:lnTo>
                      <a:pt x="254" y="2009"/>
                    </a:lnTo>
                    <a:lnTo>
                      <a:pt x="285" y="2001"/>
                    </a:lnTo>
                    <a:lnTo>
                      <a:pt x="318" y="1993"/>
                    </a:lnTo>
                    <a:lnTo>
                      <a:pt x="349" y="1984"/>
                    </a:lnTo>
                    <a:lnTo>
                      <a:pt x="380" y="1976"/>
                    </a:lnTo>
                    <a:lnTo>
                      <a:pt x="412" y="1970"/>
                    </a:lnTo>
                    <a:lnTo>
                      <a:pt x="443" y="1963"/>
                    </a:lnTo>
                    <a:lnTo>
                      <a:pt x="476" y="1957"/>
                    </a:lnTo>
                    <a:lnTo>
                      <a:pt x="508" y="1951"/>
                    </a:lnTo>
                    <a:lnTo>
                      <a:pt x="540" y="1945"/>
                    </a:lnTo>
                    <a:lnTo>
                      <a:pt x="573" y="1941"/>
                    </a:lnTo>
                    <a:lnTo>
                      <a:pt x="605" y="1937"/>
                    </a:lnTo>
                    <a:lnTo>
                      <a:pt x="638" y="1934"/>
                    </a:lnTo>
                    <a:lnTo>
                      <a:pt x="670" y="1930"/>
                    </a:lnTo>
                    <a:lnTo>
                      <a:pt x="702" y="1926"/>
                    </a:lnTo>
                    <a:lnTo>
                      <a:pt x="735" y="1922"/>
                    </a:lnTo>
                    <a:lnTo>
                      <a:pt x="767" y="1918"/>
                    </a:lnTo>
                    <a:lnTo>
                      <a:pt x="799" y="1914"/>
                    </a:lnTo>
                    <a:lnTo>
                      <a:pt x="832" y="1910"/>
                    </a:lnTo>
                    <a:lnTo>
                      <a:pt x="864" y="1905"/>
                    </a:lnTo>
                    <a:lnTo>
                      <a:pt x="895" y="1902"/>
                    </a:lnTo>
                    <a:lnTo>
                      <a:pt x="928" y="1897"/>
                    </a:lnTo>
                    <a:lnTo>
                      <a:pt x="960" y="1892"/>
                    </a:lnTo>
                    <a:lnTo>
                      <a:pt x="991" y="1888"/>
                    </a:lnTo>
                    <a:lnTo>
                      <a:pt x="1024" y="1883"/>
                    </a:lnTo>
                    <a:lnTo>
                      <a:pt x="1055" y="1879"/>
                    </a:lnTo>
                    <a:lnTo>
                      <a:pt x="1087" y="1874"/>
                    </a:lnTo>
                    <a:lnTo>
                      <a:pt x="1118" y="1870"/>
                    </a:lnTo>
                    <a:lnTo>
                      <a:pt x="1151" y="1866"/>
                    </a:lnTo>
                    <a:lnTo>
                      <a:pt x="1182" y="1861"/>
                    </a:lnTo>
                    <a:lnTo>
                      <a:pt x="1214" y="1857"/>
                    </a:lnTo>
                    <a:lnTo>
                      <a:pt x="1246" y="1853"/>
                    </a:lnTo>
                    <a:lnTo>
                      <a:pt x="1278" y="1849"/>
                    </a:lnTo>
                    <a:lnTo>
                      <a:pt x="1310" y="1845"/>
                    </a:lnTo>
                    <a:lnTo>
                      <a:pt x="1341" y="1841"/>
                    </a:lnTo>
                    <a:lnTo>
                      <a:pt x="1373" y="1837"/>
                    </a:lnTo>
                    <a:lnTo>
                      <a:pt x="1406" y="1832"/>
                    </a:lnTo>
                    <a:lnTo>
                      <a:pt x="1437" y="1829"/>
                    </a:lnTo>
                    <a:lnTo>
                      <a:pt x="1469" y="1826"/>
                    </a:lnTo>
                    <a:lnTo>
                      <a:pt x="1502" y="1822"/>
                    </a:lnTo>
                    <a:lnTo>
                      <a:pt x="1534" y="1819"/>
                    </a:lnTo>
                    <a:lnTo>
                      <a:pt x="1567" y="1816"/>
                    </a:lnTo>
                    <a:lnTo>
                      <a:pt x="1599" y="1813"/>
                    </a:lnTo>
                    <a:lnTo>
                      <a:pt x="1631" y="1811"/>
                    </a:lnTo>
                    <a:lnTo>
                      <a:pt x="1682" y="1807"/>
                    </a:lnTo>
                    <a:lnTo>
                      <a:pt x="1732" y="1802"/>
                    </a:lnTo>
                    <a:lnTo>
                      <a:pt x="1783" y="1799"/>
                    </a:lnTo>
                    <a:lnTo>
                      <a:pt x="1833" y="1794"/>
                    </a:lnTo>
                    <a:lnTo>
                      <a:pt x="1884" y="1791"/>
                    </a:lnTo>
                    <a:lnTo>
                      <a:pt x="1934" y="1786"/>
                    </a:lnTo>
                    <a:lnTo>
                      <a:pt x="1985" y="1782"/>
                    </a:lnTo>
                    <a:lnTo>
                      <a:pt x="2036" y="1777"/>
                    </a:lnTo>
                    <a:lnTo>
                      <a:pt x="2085" y="1773"/>
                    </a:lnTo>
                    <a:lnTo>
                      <a:pt x="2135" y="1768"/>
                    </a:lnTo>
                    <a:lnTo>
                      <a:pt x="2186" y="1763"/>
                    </a:lnTo>
                    <a:lnTo>
                      <a:pt x="2236" y="1758"/>
                    </a:lnTo>
                    <a:lnTo>
                      <a:pt x="2287" y="1753"/>
                    </a:lnTo>
                    <a:lnTo>
                      <a:pt x="2337" y="1747"/>
                    </a:lnTo>
                    <a:lnTo>
                      <a:pt x="2389" y="1740"/>
                    </a:lnTo>
                    <a:lnTo>
                      <a:pt x="2440" y="1735"/>
                    </a:lnTo>
                    <a:lnTo>
                      <a:pt x="2460" y="1730"/>
                    </a:lnTo>
                    <a:lnTo>
                      <a:pt x="2484" y="1722"/>
                    </a:lnTo>
                    <a:lnTo>
                      <a:pt x="2512" y="1710"/>
                    </a:lnTo>
                    <a:lnTo>
                      <a:pt x="2542" y="1695"/>
                    </a:lnTo>
                    <a:lnTo>
                      <a:pt x="2575" y="1678"/>
                    </a:lnTo>
                    <a:lnTo>
                      <a:pt x="2608" y="1660"/>
                    </a:lnTo>
                    <a:lnTo>
                      <a:pt x="2643" y="1640"/>
                    </a:lnTo>
                    <a:lnTo>
                      <a:pt x="2679" y="1619"/>
                    </a:lnTo>
                    <a:lnTo>
                      <a:pt x="2714" y="1597"/>
                    </a:lnTo>
                    <a:lnTo>
                      <a:pt x="2749" y="1577"/>
                    </a:lnTo>
                    <a:lnTo>
                      <a:pt x="2783" y="1557"/>
                    </a:lnTo>
                    <a:lnTo>
                      <a:pt x="2815" y="1539"/>
                    </a:lnTo>
                    <a:lnTo>
                      <a:pt x="2845" y="1521"/>
                    </a:lnTo>
                    <a:lnTo>
                      <a:pt x="2871" y="1506"/>
                    </a:lnTo>
                    <a:lnTo>
                      <a:pt x="2895" y="1495"/>
                    </a:lnTo>
                    <a:lnTo>
                      <a:pt x="2914" y="1487"/>
                    </a:lnTo>
                    <a:lnTo>
                      <a:pt x="2937" y="1479"/>
                    </a:lnTo>
                    <a:lnTo>
                      <a:pt x="2958" y="1471"/>
                    </a:lnTo>
                    <a:lnTo>
                      <a:pt x="2977" y="1465"/>
                    </a:lnTo>
                    <a:lnTo>
                      <a:pt x="2996" y="1459"/>
                    </a:lnTo>
                    <a:lnTo>
                      <a:pt x="3012" y="1455"/>
                    </a:lnTo>
                    <a:lnTo>
                      <a:pt x="3029" y="1450"/>
                    </a:lnTo>
                    <a:lnTo>
                      <a:pt x="3045" y="1445"/>
                    </a:lnTo>
                    <a:lnTo>
                      <a:pt x="3060" y="1442"/>
                    </a:lnTo>
                    <a:lnTo>
                      <a:pt x="3076" y="1437"/>
                    </a:lnTo>
                    <a:lnTo>
                      <a:pt x="3091" y="1433"/>
                    </a:lnTo>
                    <a:lnTo>
                      <a:pt x="3107" y="1428"/>
                    </a:lnTo>
                    <a:lnTo>
                      <a:pt x="3124" y="1421"/>
                    </a:lnTo>
                    <a:lnTo>
                      <a:pt x="3142" y="1415"/>
                    </a:lnTo>
                    <a:lnTo>
                      <a:pt x="3160" y="1407"/>
                    </a:lnTo>
                    <a:lnTo>
                      <a:pt x="3181" y="1398"/>
                    </a:lnTo>
                    <a:lnTo>
                      <a:pt x="3203" y="1388"/>
                    </a:lnTo>
                    <a:lnTo>
                      <a:pt x="3233" y="1371"/>
                    </a:lnTo>
                    <a:lnTo>
                      <a:pt x="3252" y="1354"/>
                    </a:lnTo>
                    <a:lnTo>
                      <a:pt x="3264" y="1338"/>
                    </a:lnTo>
                    <a:lnTo>
                      <a:pt x="3270" y="1321"/>
                    </a:lnTo>
                    <a:lnTo>
                      <a:pt x="3274" y="1303"/>
                    </a:lnTo>
                    <a:lnTo>
                      <a:pt x="3281" y="1282"/>
                    </a:lnTo>
                    <a:lnTo>
                      <a:pt x="3291" y="1257"/>
                    </a:lnTo>
                    <a:lnTo>
                      <a:pt x="3309" y="1228"/>
                    </a:lnTo>
                    <a:lnTo>
                      <a:pt x="3310" y="1228"/>
                    </a:lnTo>
                    <a:lnTo>
                      <a:pt x="3313" y="1228"/>
                    </a:lnTo>
                    <a:lnTo>
                      <a:pt x="3317" y="1227"/>
                    </a:lnTo>
                    <a:lnTo>
                      <a:pt x="3322" y="1223"/>
                    </a:lnTo>
                    <a:lnTo>
                      <a:pt x="3327" y="1216"/>
                    </a:lnTo>
                    <a:lnTo>
                      <a:pt x="3332" y="1205"/>
                    </a:lnTo>
                    <a:lnTo>
                      <a:pt x="3338" y="1187"/>
                    </a:lnTo>
                    <a:lnTo>
                      <a:pt x="3343" y="1163"/>
                    </a:lnTo>
                    <a:lnTo>
                      <a:pt x="3349" y="1123"/>
                    </a:lnTo>
                    <a:lnTo>
                      <a:pt x="3356" y="1088"/>
                    </a:lnTo>
                    <a:lnTo>
                      <a:pt x="3361" y="1058"/>
                    </a:lnTo>
                    <a:lnTo>
                      <a:pt x="3365" y="1032"/>
                    </a:lnTo>
                    <a:lnTo>
                      <a:pt x="3369" y="1009"/>
                    </a:lnTo>
                    <a:lnTo>
                      <a:pt x="3371" y="989"/>
                    </a:lnTo>
                    <a:lnTo>
                      <a:pt x="3374" y="970"/>
                    </a:lnTo>
                    <a:lnTo>
                      <a:pt x="3376" y="951"/>
                    </a:lnTo>
                    <a:lnTo>
                      <a:pt x="3378" y="933"/>
                    </a:lnTo>
                    <a:lnTo>
                      <a:pt x="3378" y="914"/>
                    </a:lnTo>
                    <a:lnTo>
                      <a:pt x="3378" y="894"/>
                    </a:lnTo>
                    <a:lnTo>
                      <a:pt x="3378" y="872"/>
                    </a:lnTo>
                    <a:lnTo>
                      <a:pt x="3378" y="845"/>
                    </a:lnTo>
                    <a:lnTo>
                      <a:pt x="3376" y="815"/>
                    </a:lnTo>
                    <a:lnTo>
                      <a:pt x="3375" y="782"/>
                    </a:lnTo>
                    <a:lnTo>
                      <a:pt x="3374" y="742"/>
                    </a:lnTo>
                    <a:lnTo>
                      <a:pt x="3374" y="736"/>
                    </a:lnTo>
                    <a:lnTo>
                      <a:pt x="3373" y="727"/>
                    </a:lnTo>
                    <a:lnTo>
                      <a:pt x="3370" y="716"/>
                    </a:lnTo>
                    <a:lnTo>
                      <a:pt x="3367" y="702"/>
                    </a:lnTo>
                    <a:lnTo>
                      <a:pt x="3364" y="688"/>
                    </a:lnTo>
                    <a:lnTo>
                      <a:pt x="3360" y="671"/>
                    </a:lnTo>
                    <a:lnTo>
                      <a:pt x="3356" y="654"/>
                    </a:lnTo>
                    <a:lnTo>
                      <a:pt x="3351" y="636"/>
                    </a:lnTo>
                    <a:lnTo>
                      <a:pt x="3345" y="618"/>
                    </a:lnTo>
                    <a:lnTo>
                      <a:pt x="3342" y="601"/>
                    </a:lnTo>
                    <a:lnTo>
                      <a:pt x="3336" y="585"/>
                    </a:lnTo>
                    <a:lnTo>
                      <a:pt x="3331" y="570"/>
                    </a:lnTo>
                    <a:lnTo>
                      <a:pt x="3327" y="556"/>
                    </a:lnTo>
                    <a:lnTo>
                      <a:pt x="3322" y="545"/>
                    </a:lnTo>
                    <a:lnTo>
                      <a:pt x="3318" y="535"/>
                    </a:lnTo>
                    <a:lnTo>
                      <a:pt x="3316" y="530"/>
                    </a:lnTo>
                    <a:lnTo>
                      <a:pt x="3299" y="504"/>
                    </a:lnTo>
                    <a:lnTo>
                      <a:pt x="3281" y="480"/>
                    </a:lnTo>
                    <a:lnTo>
                      <a:pt x="3264" y="457"/>
                    </a:lnTo>
                    <a:lnTo>
                      <a:pt x="3246" y="434"/>
                    </a:lnTo>
                    <a:lnTo>
                      <a:pt x="3226" y="411"/>
                    </a:lnTo>
                    <a:lnTo>
                      <a:pt x="3207" y="390"/>
                    </a:lnTo>
                    <a:lnTo>
                      <a:pt x="3186" y="370"/>
                    </a:lnTo>
                    <a:lnTo>
                      <a:pt x="3163" y="349"/>
                    </a:lnTo>
                    <a:lnTo>
                      <a:pt x="3139" y="328"/>
                    </a:lnTo>
                    <a:lnTo>
                      <a:pt x="3117" y="307"/>
                    </a:lnTo>
                    <a:lnTo>
                      <a:pt x="3095" y="286"/>
                    </a:lnTo>
                    <a:lnTo>
                      <a:pt x="3075" y="262"/>
                    </a:lnTo>
                    <a:lnTo>
                      <a:pt x="3054" y="239"/>
                    </a:lnTo>
                    <a:lnTo>
                      <a:pt x="3033" y="215"/>
                    </a:lnTo>
                    <a:lnTo>
                      <a:pt x="3012" y="191"/>
                    </a:lnTo>
                    <a:lnTo>
                      <a:pt x="2992" y="167"/>
                    </a:lnTo>
                    <a:lnTo>
                      <a:pt x="2970" y="144"/>
                    </a:lnTo>
                    <a:lnTo>
                      <a:pt x="2946" y="121"/>
                    </a:lnTo>
                    <a:lnTo>
                      <a:pt x="2922" y="98"/>
                    </a:lnTo>
                    <a:lnTo>
                      <a:pt x="2897" y="76"/>
                    </a:lnTo>
                    <a:lnTo>
                      <a:pt x="2869" y="55"/>
                    </a:lnTo>
                    <a:lnTo>
                      <a:pt x="2839" y="36"/>
                    </a:lnTo>
                    <a:lnTo>
                      <a:pt x="2808" y="17"/>
                    </a:lnTo>
                    <a:lnTo>
                      <a:pt x="2773" y="0"/>
                    </a:lnTo>
                    <a:lnTo>
                      <a:pt x="2765" y="2"/>
                    </a:lnTo>
                    <a:lnTo>
                      <a:pt x="2761" y="14"/>
                    </a:lnTo>
                    <a:lnTo>
                      <a:pt x="2758" y="31"/>
                    </a:lnTo>
                    <a:lnTo>
                      <a:pt x="2756" y="52"/>
                    </a:lnTo>
                    <a:lnTo>
                      <a:pt x="2755" y="72"/>
                    </a:lnTo>
                    <a:lnTo>
                      <a:pt x="2751" y="91"/>
                    </a:lnTo>
                    <a:lnTo>
                      <a:pt x="2746" y="104"/>
                    </a:lnTo>
                    <a:lnTo>
                      <a:pt x="2738" y="108"/>
                    </a:lnTo>
                    <a:lnTo>
                      <a:pt x="2739" y="129"/>
                    </a:lnTo>
                    <a:lnTo>
                      <a:pt x="2740" y="152"/>
                    </a:lnTo>
                    <a:lnTo>
                      <a:pt x="2740" y="175"/>
                    </a:lnTo>
                    <a:lnTo>
                      <a:pt x="2740" y="197"/>
                    </a:lnTo>
                    <a:lnTo>
                      <a:pt x="2742" y="220"/>
                    </a:lnTo>
                    <a:lnTo>
                      <a:pt x="2742" y="239"/>
                    </a:lnTo>
                    <a:lnTo>
                      <a:pt x="2743" y="258"/>
                    </a:lnTo>
                    <a:lnTo>
                      <a:pt x="2746" y="273"/>
                    </a:lnTo>
                    <a:lnTo>
                      <a:pt x="2747" y="283"/>
                    </a:lnTo>
                    <a:lnTo>
                      <a:pt x="2748" y="294"/>
                    </a:lnTo>
                    <a:lnTo>
                      <a:pt x="2749" y="305"/>
                    </a:lnTo>
                    <a:lnTo>
                      <a:pt x="2749" y="318"/>
                    </a:lnTo>
                    <a:lnTo>
                      <a:pt x="2749" y="330"/>
                    </a:lnTo>
                    <a:lnTo>
                      <a:pt x="2749" y="344"/>
                    </a:lnTo>
                    <a:lnTo>
                      <a:pt x="2748" y="358"/>
                    </a:lnTo>
                    <a:lnTo>
                      <a:pt x="2748" y="372"/>
                    </a:lnTo>
                    <a:lnTo>
                      <a:pt x="2748" y="386"/>
                    </a:lnTo>
                    <a:lnTo>
                      <a:pt x="2747" y="400"/>
                    </a:lnTo>
                    <a:lnTo>
                      <a:pt x="2747" y="415"/>
                    </a:lnTo>
                    <a:lnTo>
                      <a:pt x="2747" y="428"/>
                    </a:lnTo>
                    <a:lnTo>
                      <a:pt x="2747" y="442"/>
                    </a:lnTo>
                    <a:lnTo>
                      <a:pt x="2748" y="456"/>
                    </a:lnTo>
                    <a:lnTo>
                      <a:pt x="2749" y="470"/>
                    </a:lnTo>
                    <a:lnTo>
                      <a:pt x="2751" y="482"/>
                    </a:lnTo>
                    <a:lnTo>
                      <a:pt x="2758" y="533"/>
                    </a:lnTo>
                    <a:lnTo>
                      <a:pt x="2765" y="579"/>
                    </a:lnTo>
                    <a:lnTo>
                      <a:pt x="2770" y="621"/>
                    </a:lnTo>
                    <a:lnTo>
                      <a:pt x="2774" y="658"/>
                    </a:lnTo>
                    <a:lnTo>
                      <a:pt x="2778" y="692"/>
                    </a:lnTo>
                    <a:lnTo>
                      <a:pt x="2779" y="724"/>
                    </a:lnTo>
                    <a:lnTo>
                      <a:pt x="2781" y="755"/>
                    </a:lnTo>
                    <a:lnTo>
                      <a:pt x="2782" y="787"/>
                    </a:lnTo>
                    <a:lnTo>
                      <a:pt x="2782" y="817"/>
                    </a:lnTo>
                    <a:lnTo>
                      <a:pt x="2781" y="848"/>
                    </a:lnTo>
                    <a:lnTo>
                      <a:pt x="2779" y="880"/>
                    </a:lnTo>
                    <a:lnTo>
                      <a:pt x="2778" y="913"/>
                    </a:lnTo>
                    <a:lnTo>
                      <a:pt x="2775" y="951"/>
                    </a:lnTo>
                    <a:lnTo>
                      <a:pt x="2774" y="992"/>
                    </a:lnTo>
                    <a:lnTo>
                      <a:pt x="2771" y="1037"/>
                    </a:lnTo>
                    <a:lnTo>
                      <a:pt x="2769" y="1087"/>
                    </a:lnTo>
                    <a:lnTo>
                      <a:pt x="2769" y="1096"/>
                    </a:lnTo>
                    <a:lnTo>
                      <a:pt x="2768" y="1106"/>
                    </a:lnTo>
                    <a:lnTo>
                      <a:pt x="2766" y="1115"/>
                    </a:lnTo>
                    <a:lnTo>
                      <a:pt x="2764" y="1125"/>
                    </a:lnTo>
                    <a:lnTo>
                      <a:pt x="2761" y="1134"/>
                    </a:lnTo>
                    <a:lnTo>
                      <a:pt x="2758" y="1144"/>
                    </a:lnTo>
                    <a:lnTo>
                      <a:pt x="2755" y="1153"/>
                    </a:lnTo>
                    <a:lnTo>
                      <a:pt x="2749" y="1161"/>
                    </a:lnTo>
                    <a:lnTo>
                      <a:pt x="2746" y="1170"/>
                    </a:lnTo>
                    <a:lnTo>
                      <a:pt x="2743" y="1184"/>
                    </a:lnTo>
                    <a:lnTo>
                      <a:pt x="2740" y="1201"/>
                    </a:lnTo>
                    <a:lnTo>
                      <a:pt x="2739" y="1219"/>
                    </a:lnTo>
                    <a:lnTo>
                      <a:pt x="2736" y="1236"/>
                    </a:lnTo>
                    <a:lnTo>
                      <a:pt x="2735" y="1252"/>
                    </a:lnTo>
                    <a:lnTo>
                      <a:pt x="2733" y="1266"/>
                    </a:lnTo>
                    <a:lnTo>
                      <a:pt x="2730" y="1274"/>
                    </a:lnTo>
                    <a:lnTo>
                      <a:pt x="2721" y="1288"/>
                    </a:lnTo>
                    <a:lnTo>
                      <a:pt x="2712" y="1299"/>
                    </a:lnTo>
                    <a:lnTo>
                      <a:pt x="2704" y="1311"/>
                    </a:lnTo>
                    <a:lnTo>
                      <a:pt x="2695" y="1321"/>
                    </a:lnTo>
                    <a:lnTo>
                      <a:pt x="2687" y="1330"/>
                    </a:lnTo>
                    <a:lnTo>
                      <a:pt x="2681" y="1339"/>
                    </a:lnTo>
                    <a:lnTo>
                      <a:pt x="2673" y="1349"/>
                    </a:lnTo>
                    <a:lnTo>
                      <a:pt x="2665" y="1358"/>
                    </a:lnTo>
                    <a:lnTo>
                      <a:pt x="2657" y="1368"/>
                    </a:lnTo>
                    <a:lnTo>
                      <a:pt x="2650" y="1379"/>
                    </a:lnTo>
                    <a:lnTo>
                      <a:pt x="2643" y="1390"/>
                    </a:lnTo>
                    <a:lnTo>
                      <a:pt x="2635" y="1402"/>
                    </a:lnTo>
                    <a:lnTo>
                      <a:pt x="2626" y="1415"/>
                    </a:lnTo>
                    <a:lnTo>
                      <a:pt x="2619" y="1430"/>
                    </a:lnTo>
                    <a:lnTo>
                      <a:pt x="2609" y="1448"/>
                    </a:lnTo>
                    <a:lnTo>
                      <a:pt x="2600" y="1466"/>
                    </a:lnTo>
                    <a:lnTo>
                      <a:pt x="2593" y="1475"/>
                    </a:lnTo>
                    <a:lnTo>
                      <a:pt x="2582" y="1481"/>
                    </a:lnTo>
                    <a:lnTo>
                      <a:pt x="2568" y="1483"/>
                    </a:lnTo>
                    <a:lnTo>
                      <a:pt x="2554" y="1483"/>
                    </a:lnTo>
                    <a:lnTo>
                      <a:pt x="2538" y="1481"/>
                    </a:lnTo>
                    <a:lnTo>
                      <a:pt x="2523" y="1475"/>
                    </a:lnTo>
                    <a:lnTo>
                      <a:pt x="2510" y="1467"/>
                    </a:lnTo>
                    <a:lnTo>
                      <a:pt x="2499" y="1458"/>
                    </a:lnTo>
                    <a:lnTo>
                      <a:pt x="2494" y="1450"/>
                    </a:lnTo>
                    <a:lnTo>
                      <a:pt x="2492" y="1442"/>
                    </a:lnTo>
                    <a:lnTo>
                      <a:pt x="2489" y="1433"/>
                    </a:lnTo>
                    <a:lnTo>
                      <a:pt x="2489" y="1422"/>
                    </a:lnTo>
                    <a:lnTo>
                      <a:pt x="2489" y="1413"/>
                    </a:lnTo>
                    <a:lnTo>
                      <a:pt x="2490" y="1404"/>
                    </a:lnTo>
                    <a:lnTo>
                      <a:pt x="2494" y="1395"/>
                    </a:lnTo>
                    <a:lnTo>
                      <a:pt x="2498" y="1387"/>
                    </a:lnTo>
                    <a:lnTo>
                      <a:pt x="2517" y="1359"/>
                    </a:lnTo>
                    <a:lnTo>
                      <a:pt x="2536" y="1335"/>
                    </a:lnTo>
                    <a:lnTo>
                      <a:pt x="2551" y="1313"/>
                    </a:lnTo>
                    <a:lnTo>
                      <a:pt x="2564" y="1295"/>
                    </a:lnTo>
                    <a:lnTo>
                      <a:pt x="2576" y="1278"/>
                    </a:lnTo>
                    <a:lnTo>
                      <a:pt x="2586" y="1263"/>
                    </a:lnTo>
                    <a:lnTo>
                      <a:pt x="2595" y="1248"/>
                    </a:lnTo>
                    <a:lnTo>
                      <a:pt x="2604" y="1235"/>
                    </a:lnTo>
                    <a:lnTo>
                      <a:pt x="2611" y="1221"/>
                    </a:lnTo>
                    <a:lnTo>
                      <a:pt x="2619" y="1205"/>
                    </a:lnTo>
                    <a:lnTo>
                      <a:pt x="2625" y="1189"/>
                    </a:lnTo>
                    <a:lnTo>
                      <a:pt x="2630" y="1170"/>
                    </a:lnTo>
                    <a:lnTo>
                      <a:pt x="2637" y="1149"/>
                    </a:lnTo>
                    <a:lnTo>
                      <a:pt x="2643" y="1125"/>
                    </a:lnTo>
                    <a:lnTo>
                      <a:pt x="2650" y="1098"/>
                    </a:lnTo>
                    <a:lnTo>
                      <a:pt x="2657" y="1065"/>
                    </a:lnTo>
                    <a:lnTo>
                      <a:pt x="2664" y="1038"/>
                    </a:lnTo>
                    <a:lnTo>
                      <a:pt x="2669" y="1010"/>
                    </a:lnTo>
                    <a:lnTo>
                      <a:pt x="2674" y="982"/>
                    </a:lnTo>
                    <a:lnTo>
                      <a:pt x="2678" y="955"/>
                    </a:lnTo>
                    <a:lnTo>
                      <a:pt x="2682" y="928"/>
                    </a:lnTo>
                    <a:lnTo>
                      <a:pt x="2685" y="901"/>
                    </a:lnTo>
                    <a:lnTo>
                      <a:pt x="2687" y="873"/>
                    </a:lnTo>
                    <a:lnTo>
                      <a:pt x="2690" y="845"/>
                    </a:lnTo>
                    <a:lnTo>
                      <a:pt x="2690" y="819"/>
                    </a:lnTo>
                    <a:lnTo>
                      <a:pt x="2690" y="791"/>
                    </a:lnTo>
                    <a:lnTo>
                      <a:pt x="2689" y="765"/>
                    </a:lnTo>
                    <a:lnTo>
                      <a:pt x="2687" y="737"/>
                    </a:lnTo>
                    <a:lnTo>
                      <a:pt x="2683" y="709"/>
                    </a:lnTo>
                    <a:lnTo>
                      <a:pt x="2679" y="683"/>
                    </a:lnTo>
                    <a:lnTo>
                      <a:pt x="2673" y="655"/>
                    </a:lnTo>
                    <a:lnTo>
                      <a:pt x="2666" y="629"/>
                    </a:lnTo>
                    <a:lnTo>
                      <a:pt x="2663" y="614"/>
                    </a:lnTo>
                    <a:lnTo>
                      <a:pt x="2657" y="600"/>
                    </a:lnTo>
                    <a:lnTo>
                      <a:pt x="2651" y="585"/>
                    </a:lnTo>
                    <a:lnTo>
                      <a:pt x="2644" y="571"/>
                    </a:lnTo>
                    <a:lnTo>
                      <a:pt x="2637" y="557"/>
                    </a:lnTo>
                    <a:lnTo>
                      <a:pt x="2629" y="544"/>
                    </a:lnTo>
                    <a:lnTo>
                      <a:pt x="2620" y="530"/>
                    </a:lnTo>
                    <a:lnTo>
                      <a:pt x="2612" y="516"/>
                    </a:lnTo>
                    <a:lnTo>
                      <a:pt x="2603" y="502"/>
                    </a:lnTo>
                    <a:lnTo>
                      <a:pt x="2593" y="488"/>
                    </a:lnTo>
                    <a:lnTo>
                      <a:pt x="2584" y="476"/>
                    </a:lnTo>
                    <a:lnTo>
                      <a:pt x="2573" y="462"/>
                    </a:lnTo>
                    <a:lnTo>
                      <a:pt x="2564" y="448"/>
                    </a:lnTo>
                    <a:lnTo>
                      <a:pt x="2554" y="434"/>
                    </a:lnTo>
                    <a:lnTo>
                      <a:pt x="2543" y="420"/>
                    </a:lnTo>
                    <a:lnTo>
                      <a:pt x="2534" y="406"/>
                    </a:lnTo>
                    <a:lnTo>
                      <a:pt x="2528" y="398"/>
                    </a:lnTo>
                    <a:lnTo>
                      <a:pt x="2520" y="391"/>
                    </a:lnTo>
                    <a:lnTo>
                      <a:pt x="2511" y="385"/>
                    </a:lnTo>
                    <a:lnTo>
                      <a:pt x="2503" y="378"/>
                    </a:lnTo>
                    <a:lnTo>
                      <a:pt x="2494" y="371"/>
                    </a:lnTo>
                    <a:lnTo>
                      <a:pt x="2486" y="364"/>
                    </a:lnTo>
                    <a:lnTo>
                      <a:pt x="2480" y="356"/>
                    </a:lnTo>
                    <a:lnTo>
                      <a:pt x="2476" y="347"/>
                    </a:lnTo>
                    <a:lnTo>
                      <a:pt x="2468" y="328"/>
                    </a:lnTo>
                    <a:lnTo>
                      <a:pt x="2459" y="311"/>
                    </a:lnTo>
                    <a:lnTo>
                      <a:pt x="2450" y="294"/>
                    </a:lnTo>
                    <a:lnTo>
                      <a:pt x="2438" y="279"/>
                    </a:lnTo>
                    <a:lnTo>
                      <a:pt x="2427" y="262"/>
                    </a:lnTo>
                    <a:lnTo>
                      <a:pt x="2415" y="247"/>
                    </a:lnTo>
                    <a:lnTo>
                      <a:pt x="2402" y="233"/>
                    </a:lnTo>
                    <a:lnTo>
                      <a:pt x="2391" y="218"/>
                    </a:lnTo>
                    <a:lnTo>
                      <a:pt x="2381" y="207"/>
                    </a:lnTo>
                    <a:lnTo>
                      <a:pt x="2375" y="201"/>
                    </a:lnTo>
                    <a:lnTo>
                      <a:pt x="2370" y="197"/>
                    </a:lnTo>
                    <a:lnTo>
                      <a:pt x="2366" y="195"/>
                    </a:lnTo>
                    <a:lnTo>
                      <a:pt x="2359" y="191"/>
                    </a:lnTo>
                    <a:lnTo>
                      <a:pt x="2353" y="189"/>
                    </a:lnTo>
                    <a:lnTo>
                      <a:pt x="2344" y="183"/>
                    </a:lnTo>
                    <a:lnTo>
                      <a:pt x="2332" y="175"/>
                    </a:lnTo>
                    <a:lnTo>
                      <a:pt x="2323" y="170"/>
                    </a:lnTo>
                    <a:lnTo>
                      <a:pt x="2315" y="173"/>
                    </a:lnTo>
                    <a:lnTo>
                      <a:pt x="2309" y="181"/>
                    </a:lnTo>
                    <a:lnTo>
                      <a:pt x="2304" y="192"/>
                    </a:lnTo>
                    <a:lnTo>
                      <a:pt x="2299" y="207"/>
                    </a:lnTo>
                    <a:lnTo>
                      <a:pt x="2295" y="222"/>
                    </a:lnTo>
                    <a:lnTo>
                      <a:pt x="2289" y="237"/>
                    </a:lnTo>
                    <a:lnTo>
                      <a:pt x="2284" y="250"/>
                    </a:lnTo>
                    <a:lnTo>
                      <a:pt x="2279" y="258"/>
                    </a:lnTo>
                    <a:lnTo>
                      <a:pt x="2271" y="268"/>
                    </a:lnTo>
                    <a:lnTo>
                      <a:pt x="2264" y="276"/>
                    </a:lnTo>
                    <a:lnTo>
                      <a:pt x="2257" y="279"/>
                    </a:lnTo>
                    <a:lnTo>
                      <a:pt x="2249" y="274"/>
                    </a:lnTo>
                    <a:lnTo>
                      <a:pt x="2243" y="269"/>
                    </a:lnTo>
                    <a:lnTo>
                      <a:pt x="2238" y="265"/>
                    </a:lnTo>
                    <a:lnTo>
                      <a:pt x="2234" y="258"/>
                    </a:lnTo>
                    <a:lnTo>
                      <a:pt x="2231" y="251"/>
                    </a:lnTo>
                    <a:lnTo>
                      <a:pt x="2229" y="243"/>
                    </a:lnTo>
                    <a:lnTo>
                      <a:pt x="2227" y="233"/>
                    </a:lnTo>
                    <a:lnTo>
                      <a:pt x="2227" y="221"/>
                    </a:lnTo>
                    <a:lnTo>
                      <a:pt x="2225" y="184"/>
                    </a:lnTo>
                    <a:close/>
                  </a:path>
                </a:pathLst>
              </a:custGeom>
              <a:solidFill>
                <a:srgbClr val="FF99B2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Freeform 159"/>
              <p:cNvSpPr>
                <a:spLocks/>
              </p:cNvSpPr>
              <p:nvPr/>
            </p:nvSpPr>
            <p:spPr bwMode="auto">
              <a:xfrm>
                <a:off x="4224" y="1367"/>
                <a:ext cx="140" cy="219"/>
              </a:xfrm>
              <a:custGeom>
                <a:avLst/>
                <a:gdLst/>
                <a:ahLst/>
                <a:cxnLst>
                  <a:cxn ang="0">
                    <a:pos x="246" y="0"/>
                  </a:cxn>
                  <a:cxn ang="0">
                    <a:pos x="248" y="13"/>
                  </a:cxn>
                  <a:cxn ang="0">
                    <a:pos x="251" y="26"/>
                  </a:cxn>
                  <a:cxn ang="0">
                    <a:pos x="254" y="37"/>
                  </a:cxn>
                  <a:cxn ang="0">
                    <a:pos x="256" y="50"/>
                  </a:cxn>
                  <a:cxn ang="0">
                    <a:pos x="260" y="63"/>
                  </a:cxn>
                  <a:cxn ang="0">
                    <a:pos x="263" y="75"/>
                  </a:cxn>
                  <a:cxn ang="0">
                    <a:pos x="265" y="88"/>
                  </a:cxn>
                  <a:cxn ang="0">
                    <a:pos x="268" y="101"/>
                  </a:cxn>
                  <a:cxn ang="0">
                    <a:pos x="270" y="112"/>
                  </a:cxn>
                  <a:cxn ang="0">
                    <a:pos x="272" y="125"/>
                  </a:cxn>
                  <a:cxn ang="0">
                    <a:pos x="273" y="138"/>
                  </a:cxn>
                  <a:cxn ang="0">
                    <a:pos x="274" y="149"/>
                  </a:cxn>
                  <a:cxn ang="0">
                    <a:pos x="276" y="161"/>
                  </a:cxn>
                  <a:cxn ang="0">
                    <a:pos x="276" y="172"/>
                  </a:cxn>
                  <a:cxn ang="0">
                    <a:pos x="274" y="184"/>
                  </a:cxn>
                  <a:cxn ang="0">
                    <a:pos x="273" y="195"/>
                  </a:cxn>
                  <a:cxn ang="0">
                    <a:pos x="268" y="223"/>
                  </a:cxn>
                  <a:cxn ang="0">
                    <a:pos x="261" y="248"/>
                  </a:cxn>
                  <a:cxn ang="0">
                    <a:pos x="254" y="271"/>
                  </a:cxn>
                  <a:cxn ang="0">
                    <a:pos x="245" y="291"/>
                  </a:cxn>
                  <a:cxn ang="0">
                    <a:pos x="234" y="309"/>
                  </a:cxn>
                  <a:cxn ang="0">
                    <a:pos x="223" y="324"/>
                  </a:cxn>
                  <a:cxn ang="0">
                    <a:pos x="210" y="339"/>
                  </a:cxn>
                  <a:cxn ang="0">
                    <a:pos x="194" y="352"/>
                  </a:cxn>
                  <a:cxn ang="0">
                    <a:pos x="177" y="363"/>
                  </a:cxn>
                  <a:cxn ang="0">
                    <a:pos x="158" y="375"/>
                  </a:cxn>
                  <a:cxn ang="0">
                    <a:pos x="137" y="385"/>
                  </a:cxn>
                  <a:cxn ang="0">
                    <a:pos x="114" y="396"/>
                  </a:cxn>
                  <a:cxn ang="0">
                    <a:pos x="89" y="405"/>
                  </a:cxn>
                  <a:cxn ang="0">
                    <a:pos x="62" y="415"/>
                  </a:cxn>
                  <a:cxn ang="0">
                    <a:pos x="32" y="426"/>
                  </a:cxn>
                  <a:cxn ang="0">
                    <a:pos x="0" y="437"/>
                  </a:cxn>
                  <a:cxn ang="0">
                    <a:pos x="7" y="434"/>
                  </a:cxn>
                  <a:cxn ang="0">
                    <a:pos x="18" y="429"/>
                  </a:cxn>
                  <a:cxn ang="0">
                    <a:pos x="27" y="423"/>
                  </a:cxn>
                  <a:cxn ang="0">
                    <a:pos x="37" y="416"/>
                  </a:cxn>
                  <a:cxn ang="0">
                    <a:pos x="46" y="409"/>
                  </a:cxn>
                  <a:cxn ang="0">
                    <a:pos x="54" y="404"/>
                  </a:cxn>
                  <a:cxn ang="0">
                    <a:pos x="61" y="399"/>
                  </a:cxn>
                  <a:cxn ang="0">
                    <a:pos x="66" y="397"/>
                  </a:cxn>
                  <a:cxn ang="0">
                    <a:pos x="92" y="387"/>
                  </a:cxn>
                  <a:cxn ang="0">
                    <a:pos x="115" y="376"/>
                  </a:cxn>
                  <a:cxn ang="0">
                    <a:pos x="137" y="361"/>
                  </a:cxn>
                  <a:cxn ang="0">
                    <a:pos x="155" y="344"/>
                  </a:cxn>
                  <a:cxn ang="0">
                    <a:pos x="172" y="324"/>
                  </a:cxn>
                  <a:cxn ang="0">
                    <a:pos x="186" y="302"/>
                  </a:cxn>
                  <a:cxn ang="0">
                    <a:pos x="199" y="279"/>
                  </a:cxn>
                  <a:cxn ang="0">
                    <a:pos x="210" y="255"/>
                  </a:cxn>
                  <a:cxn ang="0">
                    <a:pos x="217" y="230"/>
                  </a:cxn>
                  <a:cxn ang="0">
                    <a:pos x="223" y="203"/>
                  </a:cxn>
                  <a:cxn ang="0">
                    <a:pos x="226" y="176"/>
                  </a:cxn>
                  <a:cxn ang="0">
                    <a:pos x="229" y="148"/>
                  </a:cxn>
                  <a:cxn ang="0">
                    <a:pos x="229" y="119"/>
                  </a:cxn>
                  <a:cxn ang="0">
                    <a:pos x="226" y="91"/>
                  </a:cxn>
                  <a:cxn ang="0">
                    <a:pos x="223" y="64"/>
                  </a:cxn>
                  <a:cxn ang="0">
                    <a:pos x="217" y="37"/>
                  </a:cxn>
                  <a:cxn ang="0">
                    <a:pos x="246" y="0"/>
                  </a:cxn>
                </a:cxnLst>
                <a:rect l="0" t="0" r="r" b="b"/>
                <a:pathLst>
                  <a:path w="276" h="437">
                    <a:moveTo>
                      <a:pt x="246" y="0"/>
                    </a:moveTo>
                    <a:lnTo>
                      <a:pt x="248" y="13"/>
                    </a:lnTo>
                    <a:lnTo>
                      <a:pt x="251" y="26"/>
                    </a:lnTo>
                    <a:lnTo>
                      <a:pt x="254" y="37"/>
                    </a:lnTo>
                    <a:lnTo>
                      <a:pt x="256" y="50"/>
                    </a:lnTo>
                    <a:lnTo>
                      <a:pt x="260" y="63"/>
                    </a:lnTo>
                    <a:lnTo>
                      <a:pt x="263" y="75"/>
                    </a:lnTo>
                    <a:lnTo>
                      <a:pt x="265" y="88"/>
                    </a:lnTo>
                    <a:lnTo>
                      <a:pt x="268" y="101"/>
                    </a:lnTo>
                    <a:lnTo>
                      <a:pt x="270" y="112"/>
                    </a:lnTo>
                    <a:lnTo>
                      <a:pt x="272" y="125"/>
                    </a:lnTo>
                    <a:lnTo>
                      <a:pt x="273" y="138"/>
                    </a:lnTo>
                    <a:lnTo>
                      <a:pt x="274" y="149"/>
                    </a:lnTo>
                    <a:lnTo>
                      <a:pt x="276" y="161"/>
                    </a:lnTo>
                    <a:lnTo>
                      <a:pt x="276" y="172"/>
                    </a:lnTo>
                    <a:lnTo>
                      <a:pt x="274" y="184"/>
                    </a:lnTo>
                    <a:lnTo>
                      <a:pt x="273" y="195"/>
                    </a:lnTo>
                    <a:lnTo>
                      <a:pt x="268" y="223"/>
                    </a:lnTo>
                    <a:lnTo>
                      <a:pt x="261" y="248"/>
                    </a:lnTo>
                    <a:lnTo>
                      <a:pt x="254" y="271"/>
                    </a:lnTo>
                    <a:lnTo>
                      <a:pt x="245" y="291"/>
                    </a:lnTo>
                    <a:lnTo>
                      <a:pt x="234" y="309"/>
                    </a:lnTo>
                    <a:lnTo>
                      <a:pt x="223" y="324"/>
                    </a:lnTo>
                    <a:lnTo>
                      <a:pt x="210" y="339"/>
                    </a:lnTo>
                    <a:lnTo>
                      <a:pt x="194" y="352"/>
                    </a:lnTo>
                    <a:lnTo>
                      <a:pt x="177" y="363"/>
                    </a:lnTo>
                    <a:lnTo>
                      <a:pt x="158" y="375"/>
                    </a:lnTo>
                    <a:lnTo>
                      <a:pt x="137" y="385"/>
                    </a:lnTo>
                    <a:lnTo>
                      <a:pt x="114" y="396"/>
                    </a:lnTo>
                    <a:lnTo>
                      <a:pt x="89" y="405"/>
                    </a:lnTo>
                    <a:lnTo>
                      <a:pt x="62" y="415"/>
                    </a:lnTo>
                    <a:lnTo>
                      <a:pt x="32" y="426"/>
                    </a:lnTo>
                    <a:lnTo>
                      <a:pt x="0" y="437"/>
                    </a:lnTo>
                    <a:lnTo>
                      <a:pt x="7" y="434"/>
                    </a:lnTo>
                    <a:lnTo>
                      <a:pt x="18" y="429"/>
                    </a:lnTo>
                    <a:lnTo>
                      <a:pt x="27" y="423"/>
                    </a:lnTo>
                    <a:lnTo>
                      <a:pt x="37" y="416"/>
                    </a:lnTo>
                    <a:lnTo>
                      <a:pt x="46" y="409"/>
                    </a:lnTo>
                    <a:lnTo>
                      <a:pt x="54" y="404"/>
                    </a:lnTo>
                    <a:lnTo>
                      <a:pt x="61" y="399"/>
                    </a:lnTo>
                    <a:lnTo>
                      <a:pt x="66" y="397"/>
                    </a:lnTo>
                    <a:lnTo>
                      <a:pt x="92" y="387"/>
                    </a:lnTo>
                    <a:lnTo>
                      <a:pt x="115" y="376"/>
                    </a:lnTo>
                    <a:lnTo>
                      <a:pt x="137" y="361"/>
                    </a:lnTo>
                    <a:lnTo>
                      <a:pt x="155" y="344"/>
                    </a:lnTo>
                    <a:lnTo>
                      <a:pt x="172" y="324"/>
                    </a:lnTo>
                    <a:lnTo>
                      <a:pt x="186" y="302"/>
                    </a:lnTo>
                    <a:lnTo>
                      <a:pt x="199" y="279"/>
                    </a:lnTo>
                    <a:lnTo>
                      <a:pt x="210" y="255"/>
                    </a:lnTo>
                    <a:lnTo>
                      <a:pt x="217" y="230"/>
                    </a:lnTo>
                    <a:lnTo>
                      <a:pt x="223" y="203"/>
                    </a:lnTo>
                    <a:lnTo>
                      <a:pt x="226" y="176"/>
                    </a:lnTo>
                    <a:lnTo>
                      <a:pt x="229" y="148"/>
                    </a:lnTo>
                    <a:lnTo>
                      <a:pt x="229" y="119"/>
                    </a:lnTo>
                    <a:lnTo>
                      <a:pt x="226" y="91"/>
                    </a:lnTo>
                    <a:lnTo>
                      <a:pt x="223" y="64"/>
                    </a:lnTo>
                    <a:lnTo>
                      <a:pt x="217" y="37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rgbClr val="7F3333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" name="Freeform 160"/>
              <p:cNvSpPr>
                <a:spLocks/>
              </p:cNvSpPr>
              <p:nvPr/>
            </p:nvSpPr>
            <p:spPr bwMode="auto">
              <a:xfrm>
                <a:off x="4340" y="1366"/>
                <a:ext cx="23" cy="99"/>
              </a:xfrm>
              <a:custGeom>
                <a:avLst/>
                <a:gdLst/>
                <a:ahLst/>
                <a:cxnLst>
                  <a:cxn ang="0">
                    <a:pos x="53" y="198"/>
                  </a:cxn>
                  <a:cxn ang="0">
                    <a:pos x="53" y="198"/>
                  </a:cxn>
                  <a:cxn ang="0">
                    <a:pos x="54" y="187"/>
                  </a:cxn>
                  <a:cxn ang="0">
                    <a:pos x="57" y="174"/>
                  </a:cxn>
                  <a:cxn ang="0">
                    <a:pos x="57" y="163"/>
                  </a:cxn>
                  <a:cxn ang="0">
                    <a:pos x="54" y="150"/>
                  </a:cxn>
                  <a:cxn ang="0">
                    <a:pos x="53" y="138"/>
                  </a:cxn>
                  <a:cxn ang="0">
                    <a:pos x="52" y="126"/>
                  </a:cxn>
                  <a:cxn ang="0">
                    <a:pos x="50" y="113"/>
                  </a:cxn>
                  <a:cxn ang="0">
                    <a:pos x="48" y="100"/>
                  </a:cxn>
                  <a:cxn ang="0">
                    <a:pos x="45" y="88"/>
                  </a:cxn>
                  <a:cxn ang="0">
                    <a:pos x="43" y="75"/>
                  </a:cxn>
                  <a:cxn ang="0">
                    <a:pos x="40" y="62"/>
                  </a:cxn>
                  <a:cxn ang="0">
                    <a:pos x="36" y="50"/>
                  </a:cxn>
                  <a:cxn ang="0">
                    <a:pos x="34" y="37"/>
                  </a:cxn>
                  <a:cxn ang="0">
                    <a:pos x="31" y="26"/>
                  </a:cxn>
                  <a:cxn ang="0">
                    <a:pos x="28" y="13"/>
                  </a:cxn>
                  <a:cxn ang="0">
                    <a:pos x="26" y="0"/>
                  </a:cxn>
                  <a:cxn ang="0">
                    <a:pos x="0" y="5"/>
                  </a:cxn>
                  <a:cxn ang="0">
                    <a:pos x="3" y="17"/>
                  </a:cxn>
                  <a:cxn ang="0">
                    <a:pos x="5" y="30"/>
                  </a:cxn>
                  <a:cxn ang="0">
                    <a:pos x="8" y="42"/>
                  </a:cxn>
                  <a:cxn ang="0">
                    <a:pos x="10" y="54"/>
                  </a:cxn>
                  <a:cxn ang="0">
                    <a:pos x="14" y="67"/>
                  </a:cxn>
                  <a:cxn ang="0">
                    <a:pos x="17" y="80"/>
                  </a:cxn>
                  <a:cxn ang="0">
                    <a:pos x="19" y="92"/>
                  </a:cxn>
                  <a:cxn ang="0">
                    <a:pos x="22" y="105"/>
                  </a:cxn>
                  <a:cxn ang="0">
                    <a:pos x="25" y="115"/>
                  </a:cxn>
                  <a:cxn ang="0">
                    <a:pos x="26" y="128"/>
                  </a:cxn>
                  <a:cxn ang="0">
                    <a:pos x="27" y="141"/>
                  </a:cxn>
                  <a:cxn ang="0">
                    <a:pos x="28" y="152"/>
                  </a:cxn>
                  <a:cxn ang="0">
                    <a:pos x="28" y="163"/>
                  </a:cxn>
                  <a:cxn ang="0">
                    <a:pos x="28" y="174"/>
                  </a:cxn>
                  <a:cxn ang="0">
                    <a:pos x="28" y="184"/>
                  </a:cxn>
                  <a:cxn ang="0">
                    <a:pos x="27" y="196"/>
                  </a:cxn>
                  <a:cxn ang="0">
                    <a:pos x="27" y="196"/>
                  </a:cxn>
                  <a:cxn ang="0">
                    <a:pos x="53" y="198"/>
                  </a:cxn>
                </a:cxnLst>
                <a:rect l="0" t="0" r="r" b="b"/>
                <a:pathLst>
                  <a:path w="57" h="198">
                    <a:moveTo>
                      <a:pt x="53" y="198"/>
                    </a:moveTo>
                    <a:lnTo>
                      <a:pt x="53" y="198"/>
                    </a:lnTo>
                    <a:lnTo>
                      <a:pt x="54" y="187"/>
                    </a:lnTo>
                    <a:lnTo>
                      <a:pt x="57" y="174"/>
                    </a:lnTo>
                    <a:lnTo>
                      <a:pt x="57" y="163"/>
                    </a:lnTo>
                    <a:lnTo>
                      <a:pt x="54" y="150"/>
                    </a:lnTo>
                    <a:lnTo>
                      <a:pt x="53" y="138"/>
                    </a:lnTo>
                    <a:lnTo>
                      <a:pt x="52" y="126"/>
                    </a:lnTo>
                    <a:lnTo>
                      <a:pt x="50" y="113"/>
                    </a:lnTo>
                    <a:lnTo>
                      <a:pt x="48" y="100"/>
                    </a:lnTo>
                    <a:lnTo>
                      <a:pt x="45" y="88"/>
                    </a:lnTo>
                    <a:lnTo>
                      <a:pt x="43" y="75"/>
                    </a:lnTo>
                    <a:lnTo>
                      <a:pt x="40" y="62"/>
                    </a:lnTo>
                    <a:lnTo>
                      <a:pt x="36" y="50"/>
                    </a:lnTo>
                    <a:lnTo>
                      <a:pt x="34" y="37"/>
                    </a:lnTo>
                    <a:lnTo>
                      <a:pt x="31" y="26"/>
                    </a:lnTo>
                    <a:lnTo>
                      <a:pt x="28" y="13"/>
                    </a:lnTo>
                    <a:lnTo>
                      <a:pt x="26" y="0"/>
                    </a:lnTo>
                    <a:lnTo>
                      <a:pt x="0" y="5"/>
                    </a:lnTo>
                    <a:lnTo>
                      <a:pt x="3" y="17"/>
                    </a:lnTo>
                    <a:lnTo>
                      <a:pt x="5" y="30"/>
                    </a:lnTo>
                    <a:lnTo>
                      <a:pt x="8" y="42"/>
                    </a:lnTo>
                    <a:lnTo>
                      <a:pt x="10" y="54"/>
                    </a:lnTo>
                    <a:lnTo>
                      <a:pt x="14" y="67"/>
                    </a:lnTo>
                    <a:lnTo>
                      <a:pt x="17" y="80"/>
                    </a:lnTo>
                    <a:lnTo>
                      <a:pt x="19" y="92"/>
                    </a:lnTo>
                    <a:lnTo>
                      <a:pt x="22" y="105"/>
                    </a:lnTo>
                    <a:lnTo>
                      <a:pt x="25" y="115"/>
                    </a:lnTo>
                    <a:lnTo>
                      <a:pt x="26" y="128"/>
                    </a:lnTo>
                    <a:lnTo>
                      <a:pt x="27" y="141"/>
                    </a:lnTo>
                    <a:lnTo>
                      <a:pt x="28" y="152"/>
                    </a:lnTo>
                    <a:lnTo>
                      <a:pt x="28" y="163"/>
                    </a:lnTo>
                    <a:lnTo>
                      <a:pt x="28" y="174"/>
                    </a:lnTo>
                    <a:lnTo>
                      <a:pt x="28" y="184"/>
                    </a:lnTo>
                    <a:lnTo>
                      <a:pt x="27" y="196"/>
                    </a:lnTo>
                    <a:lnTo>
                      <a:pt x="27" y="196"/>
                    </a:lnTo>
                    <a:lnTo>
                      <a:pt x="53" y="198"/>
                    </a:lnTo>
                    <a:close/>
                  </a:path>
                </a:pathLst>
              </a:custGeom>
              <a:solidFill>
                <a:srgbClr val="7F3333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2" name="Freeform 161"/>
              <p:cNvSpPr>
                <a:spLocks/>
              </p:cNvSpPr>
              <p:nvPr/>
            </p:nvSpPr>
            <p:spPr bwMode="auto">
              <a:xfrm>
                <a:off x="4151" y="1464"/>
                <a:ext cx="212" cy="142"/>
              </a:xfrm>
              <a:custGeom>
                <a:avLst/>
                <a:gdLst/>
                <a:ahLst/>
                <a:cxnLst>
                  <a:cxn ang="0">
                    <a:pos x="141" y="232"/>
                  </a:cxn>
                  <a:cxn ang="0">
                    <a:pos x="150" y="255"/>
                  </a:cxn>
                  <a:cxn ang="0">
                    <a:pos x="182" y="243"/>
                  </a:cxn>
                  <a:cxn ang="0">
                    <a:pos x="212" y="233"/>
                  </a:cxn>
                  <a:cxn ang="0">
                    <a:pos x="239" y="222"/>
                  </a:cxn>
                  <a:cxn ang="0">
                    <a:pos x="264" y="213"/>
                  </a:cxn>
                  <a:cxn ang="0">
                    <a:pos x="289" y="202"/>
                  </a:cxn>
                  <a:cxn ang="0">
                    <a:pos x="309" y="191"/>
                  </a:cxn>
                  <a:cxn ang="0">
                    <a:pos x="330" y="180"/>
                  </a:cxn>
                  <a:cxn ang="0">
                    <a:pos x="348" y="167"/>
                  </a:cxn>
                  <a:cxn ang="0">
                    <a:pos x="365" y="153"/>
                  </a:cxn>
                  <a:cxn ang="0">
                    <a:pos x="378" y="137"/>
                  </a:cxn>
                  <a:cxn ang="0">
                    <a:pos x="391" y="121"/>
                  </a:cxn>
                  <a:cxn ang="0">
                    <a:pos x="403" y="101"/>
                  </a:cxn>
                  <a:cxn ang="0">
                    <a:pos x="412" y="81"/>
                  </a:cxn>
                  <a:cxn ang="0">
                    <a:pos x="419" y="58"/>
                  </a:cxn>
                  <a:cxn ang="0">
                    <a:pos x="426" y="31"/>
                  </a:cxn>
                  <a:cxn ang="0">
                    <a:pos x="431" y="2"/>
                  </a:cxn>
                  <a:cxn ang="0">
                    <a:pos x="405" y="0"/>
                  </a:cxn>
                  <a:cxn ang="0">
                    <a:pos x="400" y="26"/>
                  </a:cxn>
                  <a:cxn ang="0">
                    <a:pos x="393" y="51"/>
                  </a:cxn>
                  <a:cxn ang="0">
                    <a:pos x="386" y="74"/>
                  </a:cxn>
                  <a:cxn ang="0">
                    <a:pos x="377" y="92"/>
                  </a:cxn>
                  <a:cxn ang="0">
                    <a:pos x="368" y="109"/>
                  </a:cxn>
                  <a:cxn ang="0">
                    <a:pos x="357" y="123"/>
                  </a:cxn>
                  <a:cxn ang="0">
                    <a:pos x="344" y="137"/>
                  </a:cxn>
                  <a:cxn ang="0">
                    <a:pos x="330" y="149"/>
                  </a:cxn>
                  <a:cxn ang="0">
                    <a:pos x="314" y="159"/>
                  </a:cxn>
                  <a:cxn ang="0">
                    <a:pos x="296" y="170"/>
                  </a:cxn>
                  <a:cxn ang="0">
                    <a:pos x="276" y="181"/>
                  </a:cxn>
                  <a:cxn ang="0">
                    <a:pos x="254" y="190"/>
                  </a:cxn>
                  <a:cxn ang="0">
                    <a:pos x="229" y="199"/>
                  </a:cxn>
                  <a:cxn ang="0">
                    <a:pos x="202" y="210"/>
                  </a:cxn>
                  <a:cxn ang="0">
                    <a:pos x="172" y="220"/>
                  </a:cxn>
                  <a:cxn ang="0">
                    <a:pos x="140" y="232"/>
                  </a:cxn>
                  <a:cxn ang="0">
                    <a:pos x="149" y="255"/>
                  </a:cxn>
                  <a:cxn ang="0">
                    <a:pos x="140" y="232"/>
                  </a:cxn>
                  <a:cxn ang="0">
                    <a:pos x="0" y="284"/>
                  </a:cxn>
                  <a:cxn ang="0">
                    <a:pos x="149" y="255"/>
                  </a:cxn>
                  <a:cxn ang="0">
                    <a:pos x="141" y="232"/>
                  </a:cxn>
                </a:cxnLst>
                <a:rect l="0" t="0" r="r" b="b"/>
                <a:pathLst>
                  <a:path w="431" h="284">
                    <a:moveTo>
                      <a:pt x="141" y="232"/>
                    </a:moveTo>
                    <a:lnTo>
                      <a:pt x="150" y="255"/>
                    </a:lnTo>
                    <a:lnTo>
                      <a:pt x="182" y="243"/>
                    </a:lnTo>
                    <a:lnTo>
                      <a:pt x="212" y="233"/>
                    </a:lnTo>
                    <a:lnTo>
                      <a:pt x="239" y="222"/>
                    </a:lnTo>
                    <a:lnTo>
                      <a:pt x="264" y="213"/>
                    </a:lnTo>
                    <a:lnTo>
                      <a:pt x="289" y="202"/>
                    </a:lnTo>
                    <a:lnTo>
                      <a:pt x="309" y="191"/>
                    </a:lnTo>
                    <a:lnTo>
                      <a:pt x="330" y="180"/>
                    </a:lnTo>
                    <a:lnTo>
                      <a:pt x="348" y="167"/>
                    </a:lnTo>
                    <a:lnTo>
                      <a:pt x="365" y="153"/>
                    </a:lnTo>
                    <a:lnTo>
                      <a:pt x="378" y="137"/>
                    </a:lnTo>
                    <a:lnTo>
                      <a:pt x="391" y="121"/>
                    </a:lnTo>
                    <a:lnTo>
                      <a:pt x="403" y="101"/>
                    </a:lnTo>
                    <a:lnTo>
                      <a:pt x="412" y="81"/>
                    </a:lnTo>
                    <a:lnTo>
                      <a:pt x="419" y="58"/>
                    </a:lnTo>
                    <a:lnTo>
                      <a:pt x="426" y="31"/>
                    </a:lnTo>
                    <a:lnTo>
                      <a:pt x="431" y="2"/>
                    </a:lnTo>
                    <a:lnTo>
                      <a:pt x="405" y="0"/>
                    </a:lnTo>
                    <a:lnTo>
                      <a:pt x="400" y="26"/>
                    </a:lnTo>
                    <a:lnTo>
                      <a:pt x="393" y="51"/>
                    </a:lnTo>
                    <a:lnTo>
                      <a:pt x="386" y="74"/>
                    </a:lnTo>
                    <a:lnTo>
                      <a:pt x="377" y="92"/>
                    </a:lnTo>
                    <a:lnTo>
                      <a:pt x="368" y="109"/>
                    </a:lnTo>
                    <a:lnTo>
                      <a:pt x="357" y="123"/>
                    </a:lnTo>
                    <a:lnTo>
                      <a:pt x="344" y="137"/>
                    </a:lnTo>
                    <a:lnTo>
                      <a:pt x="330" y="149"/>
                    </a:lnTo>
                    <a:lnTo>
                      <a:pt x="314" y="159"/>
                    </a:lnTo>
                    <a:lnTo>
                      <a:pt x="296" y="170"/>
                    </a:lnTo>
                    <a:lnTo>
                      <a:pt x="276" y="181"/>
                    </a:lnTo>
                    <a:lnTo>
                      <a:pt x="254" y="190"/>
                    </a:lnTo>
                    <a:lnTo>
                      <a:pt x="229" y="199"/>
                    </a:lnTo>
                    <a:lnTo>
                      <a:pt x="202" y="210"/>
                    </a:lnTo>
                    <a:lnTo>
                      <a:pt x="172" y="220"/>
                    </a:lnTo>
                    <a:lnTo>
                      <a:pt x="140" y="232"/>
                    </a:lnTo>
                    <a:lnTo>
                      <a:pt x="149" y="255"/>
                    </a:lnTo>
                    <a:lnTo>
                      <a:pt x="140" y="232"/>
                    </a:lnTo>
                    <a:lnTo>
                      <a:pt x="0" y="284"/>
                    </a:lnTo>
                    <a:lnTo>
                      <a:pt x="149" y="255"/>
                    </a:lnTo>
                    <a:lnTo>
                      <a:pt x="141" y="232"/>
                    </a:lnTo>
                    <a:close/>
                  </a:path>
                </a:pathLst>
              </a:custGeom>
              <a:solidFill>
                <a:srgbClr val="7F3333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" name="Freeform 162"/>
              <p:cNvSpPr>
                <a:spLocks/>
              </p:cNvSpPr>
              <p:nvPr/>
            </p:nvSpPr>
            <p:spPr bwMode="auto">
              <a:xfrm>
                <a:off x="4222" y="1560"/>
                <a:ext cx="38" cy="31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6" y="0"/>
                  </a:cxn>
                  <a:cxn ang="0">
                    <a:pos x="57" y="4"/>
                  </a:cxn>
                  <a:cxn ang="0">
                    <a:pos x="49" y="9"/>
                  </a:cxn>
                  <a:cxn ang="0">
                    <a:pos x="41" y="15"/>
                  </a:cxn>
                  <a:cxn ang="0">
                    <a:pos x="32" y="22"/>
                  </a:cxn>
                  <a:cxn ang="0">
                    <a:pos x="23" y="29"/>
                  </a:cxn>
                  <a:cxn ang="0">
                    <a:pos x="15" y="34"/>
                  </a:cxn>
                  <a:cxn ang="0">
                    <a:pos x="5" y="38"/>
                  </a:cxn>
                  <a:cxn ang="0">
                    <a:pos x="0" y="41"/>
                  </a:cxn>
                  <a:cxn ang="0">
                    <a:pos x="8" y="64"/>
                  </a:cxn>
                  <a:cxn ang="0">
                    <a:pos x="18" y="59"/>
                  </a:cxn>
                  <a:cxn ang="0">
                    <a:pos x="28" y="54"/>
                  </a:cxn>
                  <a:cxn ang="0">
                    <a:pos x="39" y="47"/>
                  </a:cxn>
                  <a:cxn ang="0">
                    <a:pos x="50" y="41"/>
                  </a:cxn>
                  <a:cxn ang="0">
                    <a:pos x="59" y="34"/>
                  </a:cxn>
                  <a:cxn ang="0">
                    <a:pos x="67" y="28"/>
                  </a:cxn>
                  <a:cxn ang="0">
                    <a:pos x="72" y="24"/>
                  </a:cxn>
                  <a:cxn ang="0">
                    <a:pos x="74" y="23"/>
                  </a:cxn>
                  <a:cxn ang="0">
                    <a:pos x="74" y="23"/>
                  </a:cxn>
                  <a:cxn ang="0">
                    <a:pos x="66" y="0"/>
                  </a:cxn>
                </a:cxnLst>
                <a:rect l="0" t="0" r="r" b="b"/>
                <a:pathLst>
                  <a:path w="74" h="64">
                    <a:moveTo>
                      <a:pt x="66" y="0"/>
                    </a:moveTo>
                    <a:lnTo>
                      <a:pt x="66" y="0"/>
                    </a:lnTo>
                    <a:lnTo>
                      <a:pt x="57" y="4"/>
                    </a:lnTo>
                    <a:lnTo>
                      <a:pt x="49" y="9"/>
                    </a:lnTo>
                    <a:lnTo>
                      <a:pt x="41" y="15"/>
                    </a:lnTo>
                    <a:lnTo>
                      <a:pt x="32" y="22"/>
                    </a:lnTo>
                    <a:lnTo>
                      <a:pt x="23" y="29"/>
                    </a:lnTo>
                    <a:lnTo>
                      <a:pt x="15" y="34"/>
                    </a:lnTo>
                    <a:lnTo>
                      <a:pt x="5" y="38"/>
                    </a:lnTo>
                    <a:lnTo>
                      <a:pt x="0" y="41"/>
                    </a:lnTo>
                    <a:lnTo>
                      <a:pt x="8" y="64"/>
                    </a:lnTo>
                    <a:lnTo>
                      <a:pt x="18" y="59"/>
                    </a:lnTo>
                    <a:lnTo>
                      <a:pt x="28" y="54"/>
                    </a:lnTo>
                    <a:lnTo>
                      <a:pt x="39" y="47"/>
                    </a:lnTo>
                    <a:lnTo>
                      <a:pt x="50" y="41"/>
                    </a:lnTo>
                    <a:lnTo>
                      <a:pt x="59" y="34"/>
                    </a:lnTo>
                    <a:lnTo>
                      <a:pt x="67" y="28"/>
                    </a:lnTo>
                    <a:lnTo>
                      <a:pt x="72" y="24"/>
                    </a:lnTo>
                    <a:lnTo>
                      <a:pt x="74" y="23"/>
                    </a:lnTo>
                    <a:lnTo>
                      <a:pt x="74" y="2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7F3333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4" name="Freeform 163"/>
              <p:cNvSpPr>
                <a:spLocks/>
              </p:cNvSpPr>
              <p:nvPr/>
            </p:nvSpPr>
            <p:spPr bwMode="auto">
              <a:xfrm>
                <a:off x="4255" y="1382"/>
                <a:ext cx="87" cy="189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2" y="10"/>
                  </a:cxn>
                  <a:cxn ang="0">
                    <a:pos x="148" y="36"/>
                  </a:cxn>
                  <a:cxn ang="0">
                    <a:pos x="151" y="63"/>
                  </a:cxn>
                  <a:cxn ang="0">
                    <a:pos x="154" y="89"/>
                  </a:cxn>
                  <a:cxn ang="0">
                    <a:pos x="154" y="118"/>
                  </a:cxn>
                  <a:cxn ang="0">
                    <a:pos x="151" y="144"/>
                  </a:cxn>
                  <a:cxn ang="0">
                    <a:pos x="148" y="171"/>
                  </a:cxn>
                  <a:cxn ang="0">
                    <a:pos x="142" y="197"/>
                  </a:cxn>
                  <a:cxn ang="0">
                    <a:pos x="135" y="222"/>
                  </a:cxn>
                  <a:cxn ang="0">
                    <a:pos x="124" y="245"/>
                  </a:cxn>
                  <a:cxn ang="0">
                    <a:pos x="113" y="266"/>
                  </a:cxn>
                  <a:cxn ang="0">
                    <a:pos x="98" y="287"/>
                  </a:cxn>
                  <a:cxn ang="0">
                    <a:pos x="83" y="306"/>
                  </a:cxn>
                  <a:cxn ang="0">
                    <a:pos x="66" y="322"/>
                  </a:cxn>
                  <a:cxn ang="0">
                    <a:pos x="45" y="336"/>
                  </a:cxn>
                  <a:cxn ang="0">
                    <a:pos x="25" y="347"/>
                  </a:cxn>
                  <a:cxn ang="0">
                    <a:pos x="0" y="355"/>
                  </a:cxn>
                  <a:cxn ang="0">
                    <a:pos x="8" y="378"/>
                  </a:cxn>
                  <a:cxn ang="0">
                    <a:pos x="35" y="368"/>
                  </a:cxn>
                  <a:cxn ang="0">
                    <a:pos x="61" y="356"/>
                  </a:cxn>
                  <a:cxn ang="0">
                    <a:pos x="84" y="340"/>
                  </a:cxn>
                  <a:cxn ang="0">
                    <a:pos x="104" y="322"/>
                  </a:cxn>
                  <a:cxn ang="0">
                    <a:pos x="122" y="301"/>
                  </a:cxn>
                  <a:cxn ang="0">
                    <a:pos x="136" y="278"/>
                  </a:cxn>
                  <a:cxn ang="0">
                    <a:pos x="150" y="254"/>
                  </a:cxn>
                  <a:cxn ang="0">
                    <a:pos x="161" y="228"/>
                  </a:cxn>
                  <a:cxn ang="0">
                    <a:pos x="168" y="202"/>
                  </a:cxn>
                  <a:cxn ang="0">
                    <a:pos x="174" y="176"/>
                  </a:cxn>
                  <a:cxn ang="0">
                    <a:pos x="177" y="147"/>
                  </a:cxn>
                  <a:cxn ang="0">
                    <a:pos x="180" y="118"/>
                  </a:cxn>
                  <a:cxn ang="0">
                    <a:pos x="180" y="89"/>
                  </a:cxn>
                  <a:cxn ang="0">
                    <a:pos x="177" y="60"/>
                  </a:cxn>
                  <a:cxn ang="0">
                    <a:pos x="174" y="32"/>
                  </a:cxn>
                  <a:cxn ang="0">
                    <a:pos x="168" y="5"/>
                  </a:cxn>
                  <a:cxn ang="0">
                    <a:pos x="167" y="14"/>
                  </a:cxn>
                  <a:cxn ang="0">
                    <a:pos x="144" y="0"/>
                  </a:cxn>
                  <a:cxn ang="0">
                    <a:pos x="141" y="5"/>
                  </a:cxn>
                  <a:cxn ang="0">
                    <a:pos x="142" y="10"/>
                  </a:cxn>
                  <a:cxn ang="0">
                    <a:pos x="144" y="0"/>
                  </a:cxn>
                </a:cxnLst>
                <a:rect l="0" t="0" r="r" b="b"/>
                <a:pathLst>
                  <a:path w="180" h="378">
                    <a:moveTo>
                      <a:pt x="144" y="0"/>
                    </a:moveTo>
                    <a:lnTo>
                      <a:pt x="142" y="10"/>
                    </a:lnTo>
                    <a:lnTo>
                      <a:pt x="148" y="36"/>
                    </a:lnTo>
                    <a:lnTo>
                      <a:pt x="151" y="63"/>
                    </a:lnTo>
                    <a:lnTo>
                      <a:pt x="154" y="89"/>
                    </a:lnTo>
                    <a:lnTo>
                      <a:pt x="154" y="118"/>
                    </a:lnTo>
                    <a:lnTo>
                      <a:pt x="151" y="144"/>
                    </a:lnTo>
                    <a:lnTo>
                      <a:pt x="148" y="171"/>
                    </a:lnTo>
                    <a:lnTo>
                      <a:pt x="142" y="197"/>
                    </a:lnTo>
                    <a:lnTo>
                      <a:pt x="135" y="222"/>
                    </a:lnTo>
                    <a:lnTo>
                      <a:pt x="124" y="245"/>
                    </a:lnTo>
                    <a:lnTo>
                      <a:pt x="113" y="266"/>
                    </a:lnTo>
                    <a:lnTo>
                      <a:pt x="98" y="287"/>
                    </a:lnTo>
                    <a:lnTo>
                      <a:pt x="83" y="306"/>
                    </a:lnTo>
                    <a:lnTo>
                      <a:pt x="66" y="322"/>
                    </a:lnTo>
                    <a:lnTo>
                      <a:pt x="45" y="336"/>
                    </a:lnTo>
                    <a:lnTo>
                      <a:pt x="25" y="347"/>
                    </a:lnTo>
                    <a:lnTo>
                      <a:pt x="0" y="355"/>
                    </a:lnTo>
                    <a:lnTo>
                      <a:pt x="8" y="378"/>
                    </a:lnTo>
                    <a:lnTo>
                      <a:pt x="35" y="368"/>
                    </a:lnTo>
                    <a:lnTo>
                      <a:pt x="61" y="356"/>
                    </a:lnTo>
                    <a:lnTo>
                      <a:pt x="84" y="340"/>
                    </a:lnTo>
                    <a:lnTo>
                      <a:pt x="104" y="322"/>
                    </a:lnTo>
                    <a:lnTo>
                      <a:pt x="122" y="301"/>
                    </a:lnTo>
                    <a:lnTo>
                      <a:pt x="136" y="278"/>
                    </a:lnTo>
                    <a:lnTo>
                      <a:pt x="150" y="254"/>
                    </a:lnTo>
                    <a:lnTo>
                      <a:pt x="161" y="228"/>
                    </a:lnTo>
                    <a:lnTo>
                      <a:pt x="168" y="202"/>
                    </a:lnTo>
                    <a:lnTo>
                      <a:pt x="174" y="176"/>
                    </a:lnTo>
                    <a:lnTo>
                      <a:pt x="177" y="147"/>
                    </a:lnTo>
                    <a:lnTo>
                      <a:pt x="180" y="118"/>
                    </a:lnTo>
                    <a:lnTo>
                      <a:pt x="180" y="89"/>
                    </a:lnTo>
                    <a:lnTo>
                      <a:pt x="177" y="60"/>
                    </a:lnTo>
                    <a:lnTo>
                      <a:pt x="174" y="32"/>
                    </a:lnTo>
                    <a:lnTo>
                      <a:pt x="168" y="5"/>
                    </a:lnTo>
                    <a:lnTo>
                      <a:pt x="167" y="14"/>
                    </a:lnTo>
                    <a:lnTo>
                      <a:pt x="144" y="0"/>
                    </a:lnTo>
                    <a:lnTo>
                      <a:pt x="141" y="5"/>
                    </a:lnTo>
                    <a:lnTo>
                      <a:pt x="142" y="1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7F3333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5" name="Freeform 164"/>
              <p:cNvSpPr>
                <a:spLocks/>
              </p:cNvSpPr>
              <p:nvPr/>
            </p:nvSpPr>
            <p:spPr bwMode="auto">
              <a:xfrm>
                <a:off x="4327" y="1352"/>
                <a:ext cx="26" cy="37"/>
              </a:xfrm>
              <a:custGeom>
                <a:avLst/>
                <a:gdLst/>
                <a:ahLst/>
                <a:cxnLst>
                  <a:cxn ang="0">
                    <a:pos x="53" y="29"/>
                  </a:cxn>
                  <a:cxn ang="0">
                    <a:pos x="28" y="25"/>
                  </a:cxn>
                  <a:cxn ang="0">
                    <a:pos x="0" y="61"/>
                  </a:cxn>
                  <a:cxn ang="0">
                    <a:pos x="23" y="75"/>
                  </a:cxn>
                  <a:cxn ang="0">
                    <a:pos x="52" y="38"/>
                  </a:cxn>
                  <a:cxn ang="0">
                    <a:pos x="27" y="34"/>
                  </a:cxn>
                  <a:cxn ang="0">
                    <a:pos x="53" y="29"/>
                  </a:cxn>
                  <a:cxn ang="0">
                    <a:pos x="48" y="0"/>
                  </a:cxn>
                  <a:cxn ang="0">
                    <a:pos x="28" y="25"/>
                  </a:cxn>
                  <a:cxn ang="0">
                    <a:pos x="53" y="29"/>
                  </a:cxn>
                </a:cxnLst>
                <a:rect l="0" t="0" r="r" b="b"/>
                <a:pathLst>
                  <a:path w="53" h="75">
                    <a:moveTo>
                      <a:pt x="53" y="29"/>
                    </a:moveTo>
                    <a:lnTo>
                      <a:pt x="28" y="25"/>
                    </a:lnTo>
                    <a:lnTo>
                      <a:pt x="0" y="61"/>
                    </a:lnTo>
                    <a:lnTo>
                      <a:pt x="23" y="75"/>
                    </a:lnTo>
                    <a:lnTo>
                      <a:pt x="52" y="38"/>
                    </a:lnTo>
                    <a:lnTo>
                      <a:pt x="27" y="34"/>
                    </a:lnTo>
                    <a:lnTo>
                      <a:pt x="53" y="29"/>
                    </a:lnTo>
                    <a:lnTo>
                      <a:pt x="48" y="0"/>
                    </a:lnTo>
                    <a:lnTo>
                      <a:pt x="28" y="25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7F3333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" name="Freeform 165"/>
              <p:cNvSpPr>
                <a:spLocks/>
              </p:cNvSpPr>
              <p:nvPr/>
            </p:nvSpPr>
            <p:spPr bwMode="auto">
              <a:xfrm>
                <a:off x="4199" y="1363"/>
                <a:ext cx="3" cy="5"/>
              </a:xfrm>
              <a:custGeom>
                <a:avLst/>
                <a:gdLst/>
                <a:ahLst/>
                <a:cxnLst>
                  <a:cxn ang="0">
                    <a:pos x="3" y="10"/>
                  </a:cxn>
                  <a:cxn ang="0">
                    <a:pos x="7" y="7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3" y="10"/>
                  </a:cxn>
                </a:cxnLst>
                <a:rect l="0" t="0" r="r" b="b"/>
                <a:pathLst>
                  <a:path w="7" h="10">
                    <a:moveTo>
                      <a:pt x="3" y="10"/>
                    </a:moveTo>
                    <a:lnTo>
                      <a:pt x="7" y="7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" name="Freeform 166"/>
              <p:cNvSpPr>
                <a:spLocks/>
              </p:cNvSpPr>
              <p:nvPr/>
            </p:nvSpPr>
            <p:spPr bwMode="auto">
              <a:xfrm>
                <a:off x="4169" y="1363"/>
                <a:ext cx="27" cy="32"/>
              </a:xfrm>
              <a:custGeom>
                <a:avLst/>
                <a:gdLst/>
                <a:ahLst/>
                <a:cxnLst>
                  <a:cxn ang="0">
                    <a:pos x="10" y="65"/>
                  </a:cxn>
                  <a:cxn ang="0">
                    <a:pos x="10" y="65"/>
                  </a:cxn>
                  <a:cxn ang="0">
                    <a:pos x="15" y="57"/>
                  </a:cxn>
                  <a:cxn ang="0">
                    <a:pos x="21" y="48"/>
                  </a:cxn>
                  <a:cxn ang="0">
                    <a:pos x="26" y="38"/>
                  </a:cxn>
                  <a:cxn ang="0">
                    <a:pos x="32" y="30"/>
                  </a:cxn>
                  <a:cxn ang="0">
                    <a:pos x="36" y="23"/>
                  </a:cxn>
                  <a:cxn ang="0">
                    <a:pos x="44" y="19"/>
                  </a:cxn>
                  <a:cxn ang="0">
                    <a:pos x="52" y="13"/>
                  </a:cxn>
                  <a:cxn ang="0">
                    <a:pos x="61" y="10"/>
                  </a:cxn>
                  <a:cxn ang="0">
                    <a:pos x="58" y="0"/>
                  </a:cxn>
                  <a:cxn ang="0">
                    <a:pos x="47" y="4"/>
                  </a:cxn>
                  <a:cxn ang="0">
                    <a:pos x="36" y="10"/>
                  </a:cxn>
                  <a:cxn ang="0">
                    <a:pos x="28" y="17"/>
                  </a:cxn>
                  <a:cxn ang="0">
                    <a:pos x="22" y="26"/>
                  </a:cxn>
                  <a:cxn ang="0">
                    <a:pos x="15" y="34"/>
                  </a:cxn>
                  <a:cxn ang="0">
                    <a:pos x="10" y="43"/>
                  </a:cxn>
                  <a:cxn ang="0">
                    <a:pos x="5" y="5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10" y="65"/>
                  </a:cxn>
                </a:cxnLst>
                <a:rect l="0" t="0" r="r" b="b"/>
                <a:pathLst>
                  <a:path w="61" h="65">
                    <a:moveTo>
                      <a:pt x="10" y="65"/>
                    </a:moveTo>
                    <a:lnTo>
                      <a:pt x="10" y="65"/>
                    </a:lnTo>
                    <a:lnTo>
                      <a:pt x="15" y="57"/>
                    </a:lnTo>
                    <a:lnTo>
                      <a:pt x="21" y="48"/>
                    </a:lnTo>
                    <a:lnTo>
                      <a:pt x="26" y="38"/>
                    </a:lnTo>
                    <a:lnTo>
                      <a:pt x="32" y="30"/>
                    </a:lnTo>
                    <a:lnTo>
                      <a:pt x="36" y="23"/>
                    </a:lnTo>
                    <a:lnTo>
                      <a:pt x="44" y="19"/>
                    </a:lnTo>
                    <a:lnTo>
                      <a:pt x="52" y="13"/>
                    </a:lnTo>
                    <a:lnTo>
                      <a:pt x="61" y="10"/>
                    </a:lnTo>
                    <a:lnTo>
                      <a:pt x="58" y="0"/>
                    </a:lnTo>
                    <a:lnTo>
                      <a:pt x="47" y="4"/>
                    </a:lnTo>
                    <a:lnTo>
                      <a:pt x="36" y="10"/>
                    </a:lnTo>
                    <a:lnTo>
                      <a:pt x="28" y="17"/>
                    </a:lnTo>
                    <a:lnTo>
                      <a:pt x="22" y="26"/>
                    </a:lnTo>
                    <a:lnTo>
                      <a:pt x="15" y="34"/>
                    </a:lnTo>
                    <a:lnTo>
                      <a:pt x="10" y="43"/>
                    </a:lnTo>
                    <a:lnTo>
                      <a:pt x="5" y="5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10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" name="Freeform 167"/>
              <p:cNvSpPr>
                <a:spLocks/>
              </p:cNvSpPr>
              <p:nvPr/>
            </p:nvSpPr>
            <p:spPr bwMode="auto">
              <a:xfrm>
                <a:off x="4159" y="1393"/>
                <a:ext cx="17" cy="23"/>
              </a:xfrm>
              <a:custGeom>
                <a:avLst/>
                <a:gdLst/>
                <a:ahLst/>
                <a:cxnLst>
                  <a:cxn ang="0">
                    <a:pos x="11" y="45"/>
                  </a:cxn>
                  <a:cxn ang="0">
                    <a:pos x="11" y="45"/>
                  </a:cxn>
                  <a:cxn ang="0">
                    <a:pos x="13" y="41"/>
                  </a:cxn>
                  <a:cxn ang="0">
                    <a:pos x="16" y="36"/>
                  </a:cxn>
                  <a:cxn ang="0">
                    <a:pos x="18" y="30"/>
                  </a:cxn>
                  <a:cxn ang="0">
                    <a:pos x="21" y="24"/>
                  </a:cxn>
                  <a:cxn ang="0">
                    <a:pos x="22" y="19"/>
                  </a:cxn>
                  <a:cxn ang="0">
                    <a:pos x="25" y="15"/>
                  </a:cxn>
                  <a:cxn ang="0">
                    <a:pos x="29" y="10"/>
                  </a:cxn>
                  <a:cxn ang="0">
                    <a:pos x="31" y="5"/>
                  </a:cxn>
                  <a:cxn ang="0">
                    <a:pos x="21" y="0"/>
                  </a:cxn>
                  <a:cxn ang="0">
                    <a:pos x="18" y="5"/>
                  </a:cxn>
                  <a:cxn ang="0">
                    <a:pos x="14" y="11"/>
                  </a:cxn>
                  <a:cxn ang="0">
                    <a:pos x="12" y="16"/>
                  </a:cxn>
                  <a:cxn ang="0">
                    <a:pos x="11" y="22"/>
                  </a:cxn>
                  <a:cxn ang="0">
                    <a:pos x="8" y="26"/>
                  </a:cxn>
                  <a:cxn ang="0">
                    <a:pos x="5" y="31"/>
                  </a:cxn>
                  <a:cxn ang="0">
                    <a:pos x="3" y="36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11" y="45"/>
                  </a:cxn>
                </a:cxnLst>
                <a:rect l="0" t="0" r="r" b="b"/>
                <a:pathLst>
                  <a:path w="31" h="45">
                    <a:moveTo>
                      <a:pt x="11" y="45"/>
                    </a:moveTo>
                    <a:lnTo>
                      <a:pt x="11" y="45"/>
                    </a:lnTo>
                    <a:lnTo>
                      <a:pt x="13" y="41"/>
                    </a:lnTo>
                    <a:lnTo>
                      <a:pt x="16" y="36"/>
                    </a:lnTo>
                    <a:lnTo>
                      <a:pt x="18" y="30"/>
                    </a:lnTo>
                    <a:lnTo>
                      <a:pt x="21" y="24"/>
                    </a:lnTo>
                    <a:lnTo>
                      <a:pt x="22" y="19"/>
                    </a:lnTo>
                    <a:lnTo>
                      <a:pt x="25" y="15"/>
                    </a:lnTo>
                    <a:lnTo>
                      <a:pt x="29" y="10"/>
                    </a:lnTo>
                    <a:lnTo>
                      <a:pt x="31" y="5"/>
                    </a:lnTo>
                    <a:lnTo>
                      <a:pt x="21" y="0"/>
                    </a:lnTo>
                    <a:lnTo>
                      <a:pt x="18" y="5"/>
                    </a:lnTo>
                    <a:lnTo>
                      <a:pt x="14" y="11"/>
                    </a:lnTo>
                    <a:lnTo>
                      <a:pt x="12" y="16"/>
                    </a:lnTo>
                    <a:lnTo>
                      <a:pt x="11" y="22"/>
                    </a:lnTo>
                    <a:lnTo>
                      <a:pt x="8" y="26"/>
                    </a:lnTo>
                    <a:lnTo>
                      <a:pt x="5" y="31"/>
                    </a:lnTo>
                    <a:lnTo>
                      <a:pt x="3" y="3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1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" name="Freeform 168"/>
              <p:cNvSpPr>
                <a:spLocks/>
              </p:cNvSpPr>
              <p:nvPr/>
            </p:nvSpPr>
            <p:spPr bwMode="auto">
              <a:xfrm>
                <a:off x="4145" y="1413"/>
                <a:ext cx="19" cy="27"/>
              </a:xfrm>
              <a:custGeom>
                <a:avLst/>
                <a:gdLst/>
                <a:ahLst/>
                <a:cxnLst>
                  <a:cxn ang="0">
                    <a:pos x="10" y="53"/>
                  </a:cxn>
                  <a:cxn ang="0">
                    <a:pos x="10" y="53"/>
                  </a:cxn>
                  <a:cxn ang="0">
                    <a:pos x="12" y="47"/>
                  </a:cxn>
                  <a:cxn ang="0">
                    <a:pos x="14" y="41"/>
                  </a:cxn>
                  <a:cxn ang="0">
                    <a:pos x="17" y="35"/>
                  </a:cxn>
                  <a:cxn ang="0">
                    <a:pos x="21" y="28"/>
                  </a:cxn>
                  <a:cxn ang="0">
                    <a:pos x="25" y="23"/>
                  </a:cxn>
                  <a:cxn ang="0">
                    <a:pos x="28" y="17"/>
                  </a:cxn>
                  <a:cxn ang="0">
                    <a:pos x="34" y="10"/>
                  </a:cxn>
                  <a:cxn ang="0">
                    <a:pos x="38" y="4"/>
                  </a:cxn>
                  <a:cxn ang="0">
                    <a:pos x="27" y="0"/>
                  </a:cxn>
                  <a:cxn ang="0">
                    <a:pos x="23" y="5"/>
                  </a:cxn>
                  <a:cxn ang="0">
                    <a:pos x="18" y="12"/>
                  </a:cxn>
                  <a:cxn ang="0">
                    <a:pos x="14" y="18"/>
                  </a:cxn>
                  <a:cxn ang="0">
                    <a:pos x="10" y="24"/>
                  </a:cxn>
                  <a:cxn ang="0">
                    <a:pos x="6" y="31"/>
                  </a:cxn>
                  <a:cxn ang="0">
                    <a:pos x="4" y="36"/>
                  </a:cxn>
                  <a:cxn ang="0">
                    <a:pos x="1" y="45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0" y="53"/>
                  </a:cxn>
                </a:cxnLst>
                <a:rect l="0" t="0" r="r" b="b"/>
                <a:pathLst>
                  <a:path w="38" h="53">
                    <a:moveTo>
                      <a:pt x="10" y="53"/>
                    </a:moveTo>
                    <a:lnTo>
                      <a:pt x="10" y="53"/>
                    </a:lnTo>
                    <a:lnTo>
                      <a:pt x="12" y="47"/>
                    </a:lnTo>
                    <a:lnTo>
                      <a:pt x="14" y="41"/>
                    </a:lnTo>
                    <a:lnTo>
                      <a:pt x="17" y="35"/>
                    </a:lnTo>
                    <a:lnTo>
                      <a:pt x="21" y="28"/>
                    </a:lnTo>
                    <a:lnTo>
                      <a:pt x="25" y="23"/>
                    </a:lnTo>
                    <a:lnTo>
                      <a:pt x="28" y="17"/>
                    </a:lnTo>
                    <a:lnTo>
                      <a:pt x="34" y="10"/>
                    </a:lnTo>
                    <a:lnTo>
                      <a:pt x="38" y="4"/>
                    </a:lnTo>
                    <a:lnTo>
                      <a:pt x="27" y="0"/>
                    </a:lnTo>
                    <a:lnTo>
                      <a:pt x="23" y="5"/>
                    </a:lnTo>
                    <a:lnTo>
                      <a:pt x="18" y="12"/>
                    </a:lnTo>
                    <a:lnTo>
                      <a:pt x="14" y="18"/>
                    </a:lnTo>
                    <a:lnTo>
                      <a:pt x="10" y="24"/>
                    </a:lnTo>
                    <a:lnTo>
                      <a:pt x="6" y="31"/>
                    </a:lnTo>
                    <a:lnTo>
                      <a:pt x="4" y="36"/>
                    </a:lnTo>
                    <a:lnTo>
                      <a:pt x="1" y="45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10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" name="Freeform 169"/>
              <p:cNvSpPr>
                <a:spLocks/>
              </p:cNvSpPr>
              <p:nvPr/>
            </p:nvSpPr>
            <p:spPr bwMode="auto">
              <a:xfrm>
                <a:off x="4144" y="1439"/>
                <a:ext cx="14" cy="54"/>
              </a:xfrm>
              <a:custGeom>
                <a:avLst/>
                <a:gdLst/>
                <a:ahLst/>
                <a:cxnLst>
                  <a:cxn ang="0">
                    <a:pos x="30" y="105"/>
                  </a:cxn>
                  <a:cxn ang="0">
                    <a:pos x="30" y="105"/>
                  </a:cxn>
                  <a:cxn ang="0">
                    <a:pos x="25" y="92"/>
                  </a:cxn>
                  <a:cxn ang="0">
                    <a:pos x="19" y="81"/>
                  </a:cxn>
                  <a:cxn ang="0">
                    <a:pos x="16" y="67"/>
                  </a:cxn>
                  <a:cxn ang="0">
                    <a:pos x="13" y="54"/>
                  </a:cxn>
                  <a:cxn ang="0">
                    <a:pos x="13" y="42"/>
                  </a:cxn>
                  <a:cxn ang="0">
                    <a:pos x="13" y="28"/>
                  </a:cxn>
                  <a:cxn ang="0">
                    <a:pos x="12" y="15"/>
                  </a:cxn>
                  <a:cxn ang="0">
                    <a:pos x="14" y="3"/>
                  </a:cxn>
                  <a:cxn ang="0">
                    <a:pos x="4" y="0"/>
                  </a:cxn>
                  <a:cxn ang="0">
                    <a:pos x="1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3" y="57"/>
                  </a:cxn>
                  <a:cxn ang="0">
                    <a:pos x="5" y="69"/>
                  </a:cxn>
                  <a:cxn ang="0">
                    <a:pos x="9" y="83"/>
                  </a:cxn>
                  <a:cxn ang="0">
                    <a:pos x="14" y="97"/>
                  </a:cxn>
                  <a:cxn ang="0">
                    <a:pos x="19" y="110"/>
                  </a:cxn>
                  <a:cxn ang="0">
                    <a:pos x="19" y="110"/>
                  </a:cxn>
                  <a:cxn ang="0">
                    <a:pos x="30" y="105"/>
                  </a:cxn>
                </a:cxnLst>
                <a:rect l="0" t="0" r="r" b="b"/>
                <a:pathLst>
                  <a:path w="30" h="110">
                    <a:moveTo>
                      <a:pt x="30" y="105"/>
                    </a:moveTo>
                    <a:lnTo>
                      <a:pt x="30" y="105"/>
                    </a:lnTo>
                    <a:lnTo>
                      <a:pt x="25" y="92"/>
                    </a:lnTo>
                    <a:lnTo>
                      <a:pt x="19" y="81"/>
                    </a:lnTo>
                    <a:lnTo>
                      <a:pt x="16" y="67"/>
                    </a:lnTo>
                    <a:lnTo>
                      <a:pt x="13" y="54"/>
                    </a:lnTo>
                    <a:lnTo>
                      <a:pt x="13" y="42"/>
                    </a:lnTo>
                    <a:lnTo>
                      <a:pt x="13" y="28"/>
                    </a:lnTo>
                    <a:lnTo>
                      <a:pt x="12" y="15"/>
                    </a:lnTo>
                    <a:lnTo>
                      <a:pt x="14" y="3"/>
                    </a:lnTo>
                    <a:lnTo>
                      <a:pt x="4" y="0"/>
                    </a:lnTo>
                    <a:lnTo>
                      <a:pt x="1" y="15"/>
                    </a:lnTo>
                    <a:lnTo>
                      <a:pt x="0" y="28"/>
                    </a:lnTo>
                    <a:lnTo>
                      <a:pt x="0" y="42"/>
                    </a:lnTo>
                    <a:lnTo>
                      <a:pt x="3" y="57"/>
                    </a:lnTo>
                    <a:lnTo>
                      <a:pt x="5" y="69"/>
                    </a:lnTo>
                    <a:lnTo>
                      <a:pt x="9" y="83"/>
                    </a:lnTo>
                    <a:lnTo>
                      <a:pt x="14" y="97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30" y="1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" name="Freeform 170"/>
              <p:cNvSpPr>
                <a:spLocks/>
              </p:cNvSpPr>
              <p:nvPr/>
            </p:nvSpPr>
            <p:spPr bwMode="auto">
              <a:xfrm>
                <a:off x="4153" y="1491"/>
                <a:ext cx="12" cy="28"/>
              </a:xfrm>
              <a:custGeom>
                <a:avLst/>
                <a:gdLst/>
                <a:ahLst/>
                <a:cxnLst>
                  <a:cxn ang="0">
                    <a:pos x="11" y="23"/>
                  </a:cxn>
                  <a:cxn ang="0">
                    <a:pos x="23" y="22"/>
                  </a:cxn>
                  <a:cxn ang="0">
                    <a:pos x="20" y="15"/>
                  </a:cxn>
                  <a:cxn ang="0">
                    <a:pos x="17" y="10"/>
                  </a:cxn>
                  <a:cxn ang="0">
                    <a:pos x="13" y="5"/>
                  </a:cxn>
                  <a:cxn ang="0">
                    <a:pos x="11" y="0"/>
                  </a:cxn>
                  <a:cxn ang="0">
                    <a:pos x="0" y="5"/>
                  </a:cxn>
                  <a:cxn ang="0">
                    <a:pos x="3" y="9"/>
                  </a:cxn>
                  <a:cxn ang="0">
                    <a:pos x="7" y="15"/>
                  </a:cxn>
                  <a:cxn ang="0">
                    <a:pos x="10" y="20"/>
                  </a:cxn>
                  <a:cxn ang="0">
                    <a:pos x="12" y="24"/>
                  </a:cxn>
                  <a:cxn ang="0">
                    <a:pos x="24" y="23"/>
                  </a:cxn>
                  <a:cxn ang="0">
                    <a:pos x="12" y="24"/>
                  </a:cxn>
                  <a:cxn ang="0">
                    <a:pos x="24" y="55"/>
                  </a:cxn>
                  <a:cxn ang="0">
                    <a:pos x="24" y="23"/>
                  </a:cxn>
                  <a:cxn ang="0">
                    <a:pos x="11" y="23"/>
                  </a:cxn>
                </a:cxnLst>
                <a:rect l="0" t="0" r="r" b="b"/>
                <a:pathLst>
                  <a:path w="24" h="55">
                    <a:moveTo>
                      <a:pt x="11" y="23"/>
                    </a:moveTo>
                    <a:lnTo>
                      <a:pt x="23" y="22"/>
                    </a:lnTo>
                    <a:lnTo>
                      <a:pt x="20" y="15"/>
                    </a:lnTo>
                    <a:lnTo>
                      <a:pt x="17" y="10"/>
                    </a:lnTo>
                    <a:lnTo>
                      <a:pt x="13" y="5"/>
                    </a:lnTo>
                    <a:lnTo>
                      <a:pt x="11" y="0"/>
                    </a:lnTo>
                    <a:lnTo>
                      <a:pt x="0" y="5"/>
                    </a:lnTo>
                    <a:lnTo>
                      <a:pt x="3" y="9"/>
                    </a:lnTo>
                    <a:lnTo>
                      <a:pt x="7" y="15"/>
                    </a:lnTo>
                    <a:lnTo>
                      <a:pt x="10" y="20"/>
                    </a:lnTo>
                    <a:lnTo>
                      <a:pt x="12" y="24"/>
                    </a:lnTo>
                    <a:lnTo>
                      <a:pt x="24" y="23"/>
                    </a:lnTo>
                    <a:lnTo>
                      <a:pt x="12" y="24"/>
                    </a:lnTo>
                    <a:lnTo>
                      <a:pt x="24" y="55"/>
                    </a:lnTo>
                    <a:lnTo>
                      <a:pt x="24" y="23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" name="Freeform 171"/>
              <p:cNvSpPr>
                <a:spLocks/>
              </p:cNvSpPr>
              <p:nvPr/>
            </p:nvSpPr>
            <p:spPr bwMode="auto">
              <a:xfrm>
                <a:off x="4158" y="1499"/>
                <a:ext cx="7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13" y="7"/>
                  </a:cxn>
                  <a:cxn ang="0">
                    <a:pos x="12" y="8"/>
                  </a:cxn>
                  <a:cxn ang="0">
                    <a:pos x="12" y="8"/>
                  </a:cxn>
                  <a:cxn ang="0">
                    <a:pos x="12" y="8"/>
                  </a:cxn>
                  <a:cxn ang="0">
                    <a:pos x="13" y="7"/>
                  </a:cxn>
                  <a:cxn ang="0">
                    <a:pos x="5" y="0"/>
                  </a:cxn>
                </a:cxnLst>
                <a:rect l="0" t="0" r="r" b="b"/>
                <a:pathLst>
                  <a:path w="13" h="8">
                    <a:moveTo>
                      <a:pt x="5" y="0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13" y="7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3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" name="Freeform 172"/>
              <p:cNvSpPr>
                <a:spLocks/>
              </p:cNvSpPr>
              <p:nvPr/>
            </p:nvSpPr>
            <p:spPr bwMode="auto">
              <a:xfrm>
                <a:off x="4161" y="1499"/>
                <a:ext cx="5" cy="4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9" y="5"/>
                  </a:cxn>
                  <a:cxn ang="0">
                    <a:pos x="8" y="1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8" y="8"/>
                  </a:cxn>
                </a:cxnLst>
                <a:rect l="0" t="0" r="r" b="b"/>
                <a:pathLst>
                  <a:path w="9" h="8">
                    <a:moveTo>
                      <a:pt x="8" y="8"/>
                    </a:moveTo>
                    <a:lnTo>
                      <a:pt x="9" y="5"/>
                    </a:lnTo>
                    <a:lnTo>
                      <a:pt x="8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4" name="Freeform 173"/>
              <p:cNvSpPr>
                <a:spLocks/>
              </p:cNvSpPr>
              <p:nvPr/>
            </p:nvSpPr>
            <p:spPr bwMode="auto">
              <a:xfrm>
                <a:off x="4092" y="2122"/>
                <a:ext cx="61" cy="24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4" y="12"/>
                  </a:cxn>
                  <a:cxn ang="0">
                    <a:pos x="29" y="16"/>
                  </a:cxn>
                  <a:cxn ang="0">
                    <a:pos x="45" y="19"/>
                  </a:cxn>
                  <a:cxn ang="0">
                    <a:pos x="62" y="23"/>
                  </a:cxn>
                  <a:cxn ang="0">
                    <a:pos x="77" y="26"/>
                  </a:cxn>
                  <a:cxn ang="0">
                    <a:pos x="92" y="32"/>
                  </a:cxn>
                  <a:cxn ang="0">
                    <a:pos x="105" y="38"/>
                  </a:cxn>
                  <a:cxn ang="0">
                    <a:pos x="114" y="43"/>
                  </a:cxn>
                  <a:cxn ang="0">
                    <a:pos x="121" y="36"/>
                  </a:cxn>
                  <a:cxn ang="0">
                    <a:pos x="110" y="28"/>
                  </a:cxn>
                  <a:cxn ang="0">
                    <a:pos x="97" y="23"/>
                  </a:cxn>
                  <a:cxn ang="0">
                    <a:pos x="80" y="17"/>
                  </a:cxn>
                  <a:cxn ang="0">
                    <a:pos x="64" y="13"/>
                  </a:cxn>
                  <a:cxn ang="0">
                    <a:pos x="48" y="10"/>
                  </a:cxn>
                  <a:cxn ang="0">
                    <a:pos x="32" y="6"/>
                  </a:cxn>
                  <a:cxn ang="0">
                    <a:pos x="17" y="3"/>
                  </a:cxn>
                  <a:cxn ang="0">
                    <a:pos x="5" y="0"/>
                  </a:cxn>
                  <a:cxn ang="0">
                    <a:pos x="0" y="9"/>
                  </a:cxn>
                </a:cxnLst>
                <a:rect l="0" t="0" r="r" b="b"/>
                <a:pathLst>
                  <a:path w="121" h="43">
                    <a:moveTo>
                      <a:pt x="0" y="9"/>
                    </a:moveTo>
                    <a:lnTo>
                      <a:pt x="14" y="12"/>
                    </a:lnTo>
                    <a:lnTo>
                      <a:pt x="29" y="16"/>
                    </a:lnTo>
                    <a:lnTo>
                      <a:pt x="45" y="19"/>
                    </a:lnTo>
                    <a:lnTo>
                      <a:pt x="62" y="23"/>
                    </a:lnTo>
                    <a:lnTo>
                      <a:pt x="77" y="26"/>
                    </a:lnTo>
                    <a:lnTo>
                      <a:pt x="92" y="32"/>
                    </a:lnTo>
                    <a:lnTo>
                      <a:pt x="105" y="38"/>
                    </a:lnTo>
                    <a:lnTo>
                      <a:pt x="114" y="43"/>
                    </a:lnTo>
                    <a:lnTo>
                      <a:pt x="121" y="36"/>
                    </a:lnTo>
                    <a:lnTo>
                      <a:pt x="110" y="28"/>
                    </a:lnTo>
                    <a:lnTo>
                      <a:pt x="97" y="23"/>
                    </a:lnTo>
                    <a:lnTo>
                      <a:pt x="80" y="17"/>
                    </a:lnTo>
                    <a:lnTo>
                      <a:pt x="64" y="13"/>
                    </a:lnTo>
                    <a:lnTo>
                      <a:pt x="48" y="10"/>
                    </a:lnTo>
                    <a:lnTo>
                      <a:pt x="32" y="6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7F4C4C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5" name="Freeform 174"/>
              <p:cNvSpPr>
                <a:spLocks/>
              </p:cNvSpPr>
              <p:nvPr/>
            </p:nvSpPr>
            <p:spPr bwMode="auto">
              <a:xfrm>
                <a:off x="3780" y="2196"/>
                <a:ext cx="126" cy="99"/>
              </a:xfrm>
              <a:custGeom>
                <a:avLst/>
                <a:gdLst/>
                <a:ahLst/>
                <a:cxnLst>
                  <a:cxn ang="0">
                    <a:pos x="263" y="188"/>
                  </a:cxn>
                  <a:cxn ang="0">
                    <a:pos x="263" y="188"/>
                  </a:cxn>
                  <a:cxn ang="0">
                    <a:pos x="251" y="184"/>
                  </a:cxn>
                  <a:cxn ang="0">
                    <a:pos x="237" y="177"/>
                  </a:cxn>
                  <a:cxn ang="0">
                    <a:pos x="223" y="168"/>
                  </a:cxn>
                  <a:cxn ang="0">
                    <a:pos x="206" y="158"/>
                  </a:cxn>
                  <a:cxn ang="0">
                    <a:pos x="189" y="144"/>
                  </a:cxn>
                  <a:cxn ang="0">
                    <a:pos x="171" y="130"/>
                  </a:cxn>
                  <a:cxn ang="0">
                    <a:pos x="153" y="114"/>
                  </a:cxn>
                  <a:cxn ang="0">
                    <a:pos x="135" y="98"/>
                  </a:cxn>
                  <a:cxn ang="0">
                    <a:pos x="116" y="83"/>
                  </a:cxn>
                  <a:cxn ang="0">
                    <a:pos x="98" y="67"/>
                  </a:cxn>
                  <a:cxn ang="0">
                    <a:pos x="80" y="52"/>
                  </a:cxn>
                  <a:cxn ang="0">
                    <a:pos x="63" y="38"/>
                  </a:cxn>
                  <a:cxn ang="0">
                    <a:pos x="48" y="25"/>
                  </a:cxn>
                  <a:cxn ang="0">
                    <a:pos x="32" y="14"/>
                  </a:cxn>
                  <a:cxn ang="0">
                    <a:pos x="17" y="6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11" y="15"/>
                  </a:cxn>
                  <a:cxn ang="0">
                    <a:pos x="24" y="23"/>
                  </a:cxn>
                  <a:cxn ang="0">
                    <a:pos x="40" y="32"/>
                  </a:cxn>
                  <a:cxn ang="0">
                    <a:pos x="56" y="45"/>
                  </a:cxn>
                  <a:cxn ang="0">
                    <a:pos x="72" y="59"/>
                  </a:cxn>
                  <a:cxn ang="0">
                    <a:pos x="90" y="74"/>
                  </a:cxn>
                  <a:cxn ang="0">
                    <a:pos x="109" y="90"/>
                  </a:cxn>
                  <a:cxn ang="0">
                    <a:pos x="127" y="105"/>
                  </a:cxn>
                  <a:cxn ang="0">
                    <a:pos x="145" y="121"/>
                  </a:cxn>
                  <a:cxn ang="0">
                    <a:pos x="163" y="137"/>
                  </a:cxn>
                  <a:cxn ang="0">
                    <a:pos x="181" y="151"/>
                  </a:cxn>
                  <a:cxn ang="0">
                    <a:pos x="198" y="165"/>
                  </a:cxn>
                  <a:cxn ang="0">
                    <a:pos x="215" y="177"/>
                  </a:cxn>
                  <a:cxn ang="0">
                    <a:pos x="232" y="187"/>
                  </a:cxn>
                  <a:cxn ang="0">
                    <a:pos x="246" y="194"/>
                  </a:cxn>
                  <a:cxn ang="0">
                    <a:pos x="260" y="197"/>
                  </a:cxn>
                  <a:cxn ang="0">
                    <a:pos x="260" y="197"/>
                  </a:cxn>
                  <a:cxn ang="0">
                    <a:pos x="263" y="188"/>
                  </a:cxn>
                </a:cxnLst>
                <a:rect l="0" t="0" r="r" b="b"/>
                <a:pathLst>
                  <a:path w="263" h="197">
                    <a:moveTo>
                      <a:pt x="263" y="188"/>
                    </a:moveTo>
                    <a:lnTo>
                      <a:pt x="263" y="188"/>
                    </a:lnTo>
                    <a:lnTo>
                      <a:pt x="251" y="184"/>
                    </a:lnTo>
                    <a:lnTo>
                      <a:pt x="237" y="177"/>
                    </a:lnTo>
                    <a:lnTo>
                      <a:pt x="223" y="168"/>
                    </a:lnTo>
                    <a:lnTo>
                      <a:pt x="206" y="158"/>
                    </a:lnTo>
                    <a:lnTo>
                      <a:pt x="189" y="144"/>
                    </a:lnTo>
                    <a:lnTo>
                      <a:pt x="171" y="130"/>
                    </a:lnTo>
                    <a:lnTo>
                      <a:pt x="153" y="114"/>
                    </a:lnTo>
                    <a:lnTo>
                      <a:pt x="135" y="98"/>
                    </a:lnTo>
                    <a:lnTo>
                      <a:pt x="116" y="83"/>
                    </a:lnTo>
                    <a:lnTo>
                      <a:pt x="98" y="67"/>
                    </a:lnTo>
                    <a:lnTo>
                      <a:pt x="80" y="52"/>
                    </a:lnTo>
                    <a:lnTo>
                      <a:pt x="63" y="38"/>
                    </a:lnTo>
                    <a:lnTo>
                      <a:pt x="48" y="25"/>
                    </a:lnTo>
                    <a:lnTo>
                      <a:pt x="32" y="14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11" y="15"/>
                    </a:lnTo>
                    <a:lnTo>
                      <a:pt x="24" y="23"/>
                    </a:lnTo>
                    <a:lnTo>
                      <a:pt x="40" y="32"/>
                    </a:lnTo>
                    <a:lnTo>
                      <a:pt x="56" y="45"/>
                    </a:lnTo>
                    <a:lnTo>
                      <a:pt x="72" y="59"/>
                    </a:lnTo>
                    <a:lnTo>
                      <a:pt x="90" y="74"/>
                    </a:lnTo>
                    <a:lnTo>
                      <a:pt x="109" y="90"/>
                    </a:lnTo>
                    <a:lnTo>
                      <a:pt x="127" y="105"/>
                    </a:lnTo>
                    <a:lnTo>
                      <a:pt x="145" y="121"/>
                    </a:lnTo>
                    <a:lnTo>
                      <a:pt x="163" y="137"/>
                    </a:lnTo>
                    <a:lnTo>
                      <a:pt x="181" y="151"/>
                    </a:lnTo>
                    <a:lnTo>
                      <a:pt x="198" y="165"/>
                    </a:lnTo>
                    <a:lnTo>
                      <a:pt x="215" y="177"/>
                    </a:lnTo>
                    <a:lnTo>
                      <a:pt x="232" y="187"/>
                    </a:lnTo>
                    <a:lnTo>
                      <a:pt x="246" y="194"/>
                    </a:lnTo>
                    <a:lnTo>
                      <a:pt x="260" y="197"/>
                    </a:lnTo>
                    <a:lnTo>
                      <a:pt x="260" y="197"/>
                    </a:lnTo>
                    <a:lnTo>
                      <a:pt x="263" y="188"/>
                    </a:lnTo>
                    <a:close/>
                  </a:path>
                </a:pathLst>
              </a:custGeom>
              <a:solidFill>
                <a:srgbClr val="7F4C4C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6" name="Freeform 175"/>
              <p:cNvSpPr>
                <a:spLocks/>
              </p:cNvSpPr>
              <p:nvPr/>
            </p:nvSpPr>
            <p:spPr bwMode="auto">
              <a:xfrm>
                <a:off x="3912" y="2290"/>
                <a:ext cx="111" cy="13"/>
              </a:xfrm>
              <a:custGeom>
                <a:avLst/>
                <a:gdLst/>
                <a:ahLst/>
                <a:cxnLst>
                  <a:cxn ang="0">
                    <a:pos x="223" y="17"/>
                  </a:cxn>
                  <a:cxn ang="0">
                    <a:pos x="223" y="17"/>
                  </a:cxn>
                  <a:cxn ang="0">
                    <a:pos x="202" y="15"/>
                  </a:cxn>
                  <a:cxn ang="0">
                    <a:pos x="184" y="14"/>
                  </a:cxn>
                  <a:cxn ang="0">
                    <a:pos x="170" y="11"/>
                  </a:cxn>
                  <a:cxn ang="0">
                    <a:pos x="156" y="11"/>
                  </a:cxn>
                  <a:cxn ang="0">
                    <a:pos x="144" y="11"/>
                  </a:cxn>
                  <a:cxn ang="0">
                    <a:pos x="134" y="11"/>
                  </a:cxn>
                  <a:cxn ang="0">
                    <a:pos x="123" y="11"/>
                  </a:cxn>
                  <a:cxn ang="0">
                    <a:pos x="114" y="11"/>
                  </a:cxn>
                  <a:cxn ang="0">
                    <a:pos x="104" y="11"/>
                  </a:cxn>
                  <a:cxn ang="0">
                    <a:pos x="94" y="11"/>
                  </a:cxn>
                  <a:cxn ang="0">
                    <a:pos x="82" y="11"/>
                  </a:cxn>
                  <a:cxn ang="0">
                    <a:pos x="71" y="11"/>
                  </a:cxn>
                  <a:cxn ang="0">
                    <a:pos x="57" y="9"/>
                  </a:cxn>
                  <a:cxn ang="0">
                    <a:pos x="42" y="7"/>
                  </a:cxn>
                  <a:cxn ang="0">
                    <a:pos x="24" y="4"/>
                  </a:cxn>
                  <a:cxn ang="0">
                    <a:pos x="3" y="0"/>
                  </a:cxn>
                  <a:cxn ang="0">
                    <a:pos x="0" y="9"/>
                  </a:cxn>
                  <a:cxn ang="0">
                    <a:pos x="21" y="14"/>
                  </a:cxn>
                  <a:cxn ang="0">
                    <a:pos x="39" y="16"/>
                  </a:cxn>
                  <a:cxn ang="0">
                    <a:pos x="55" y="18"/>
                  </a:cxn>
                  <a:cxn ang="0">
                    <a:pos x="69" y="20"/>
                  </a:cxn>
                  <a:cxn ang="0">
                    <a:pos x="82" y="23"/>
                  </a:cxn>
                  <a:cxn ang="0">
                    <a:pos x="94" y="23"/>
                  </a:cxn>
                  <a:cxn ang="0">
                    <a:pos x="104" y="23"/>
                  </a:cxn>
                  <a:cxn ang="0">
                    <a:pos x="114" y="23"/>
                  </a:cxn>
                  <a:cxn ang="0">
                    <a:pos x="123" y="23"/>
                  </a:cxn>
                  <a:cxn ang="0">
                    <a:pos x="134" y="23"/>
                  </a:cxn>
                  <a:cxn ang="0">
                    <a:pos x="144" y="23"/>
                  </a:cxn>
                  <a:cxn ang="0">
                    <a:pos x="156" y="23"/>
                  </a:cxn>
                  <a:cxn ang="0">
                    <a:pos x="170" y="23"/>
                  </a:cxn>
                  <a:cxn ang="0">
                    <a:pos x="184" y="23"/>
                  </a:cxn>
                  <a:cxn ang="0">
                    <a:pos x="202" y="24"/>
                  </a:cxn>
                  <a:cxn ang="0">
                    <a:pos x="220" y="26"/>
                  </a:cxn>
                  <a:cxn ang="0">
                    <a:pos x="220" y="26"/>
                  </a:cxn>
                  <a:cxn ang="0">
                    <a:pos x="223" y="17"/>
                  </a:cxn>
                </a:cxnLst>
                <a:rect l="0" t="0" r="r" b="b"/>
                <a:pathLst>
                  <a:path w="223" h="26">
                    <a:moveTo>
                      <a:pt x="223" y="17"/>
                    </a:moveTo>
                    <a:lnTo>
                      <a:pt x="223" y="17"/>
                    </a:lnTo>
                    <a:lnTo>
                      <a:pt x="202" y="15"/>
                    </a:lnTo>
                    <a:lnTo>
                      <a:pt x="184" y="14"/>
                    </a:lnTo>
                    <a:lnTo>
                      <a:pt x="170" y="11"/>
                    </a:lnTo>
                    <a:lnTo>
                      <a:pt x="156" y="11"/>
                    </a:lnTo>
                    <a:lnTo>
                      <a:pt x="144" y="11"/>
                    </a:lnTo>
                    <a:lnTo>
                      <a:pt x="134" y="11"/>
                    </a:lnTo>
                    <a:lnTo>
                      <a:pt x="123" y="11"/>
                    </a:lnTo>
                    <a:lnTo>
                      <a:pt x="114" y="11"/>
                    </a:lnTo>
                    <a:lnTo>
                      <a:pt x="104" y="11"/>
                    </a:lnTo>
                    <a:lnTo>
                      <a:pt x="94" y="11"/>
                    </a:lnTo>
                    <a:lnTo>
                      <a:pt x="82" y="11"/>
                    </a:lnTo>
                    <a:lnTo>
                      <a:pt x="71" y="11"/>
                    </a:lnTo>
                    <a:lnTo>
                      <a:pt x="57" y="9"/>
                    </a:lnTo>
                    <a:lnTo>
                      <a:pt x="42" y="7"/>
                    </a:lnTo>
                    <a:lnTo>
                      <a:pt x="24" y="4"/>
                    </a:lnTo>
                    <a:lnTo>
                      <a:pt x="3" y="0"/>
                    </a:lnTo>
                    <a:lnTo>
                      <a:pt x="0" y="9"/>
                    </a:lnTo>
                    <a:lnTo>
                      <a:pt x="21" y="14"/>
                    </a:lnTo>
                    <a:lnTo>
                      <a:pt x="39" y="16"/>
                    </a:lnTo>
                    <a:lnTo>
                      <a:pt x="55" y="18"/>
                    </a:lnTo>
                    <a:lnTo>
                      <a:pt x="69" y="20"/>
                    </a:lnTo>
                    <a:lnTo>
                      <a:pt x="82" y="23"/>
                    </a:lnTo>
                    <a:lnTo>
                      <a:pt x="94" y="23"/>
                    </a:lnTo>
                    <a:lnTo>
                      <a:pt x="104" y="23"/>
                    </a:lnTo>
                    <a:lnTo>
                      <a:pt x="114" y="23"/>
                    </a:lnTo>
                    <a:lnTo>
                      <a:pt x="123" y="23"/>
                    </a:lnTo>
                    <a:lnTo>
                      <a:pt x="134" y="23"/>
                    </a:lnTo>
                    <a:lnTo>
                      <a:pt x="144" y="23"/>
                    </a:lnTo>
                    <a:lnTo>
                      <a:pt x="156" y="23"/>
                    </a:lnTo>
                    <a:lnTo>
                      <a:pt x="170" y="23"/>
                    </a:lnTo>
                    <a:lnTo>
                      <a:pt x="184" y="23"/>
                    </a:lnTo>
                    <a:lnTo>
                      <a:pt x="202" y="24"/>
                    </a:lnTo>
                    <a:lnTo>
                      <a:pt x="220" y="26"/>
                    </a:lnTo>
                    <a:lnTo>
                      <a:pt x="220" y="26"/>
                    </a:lnTo>
                    <a:lnTo>
                      <a:pt x="223" y="17"/>
                    </a:lnTo>
                    <a:close/>
                  </a:path>
                </a:pathLst>
              </a:custGeom>
              <a:solidFill>
                <a:srgbClr val="7F4C4C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" name="Freeform 176"/>
              <p:cNvSpPr>
                <a:spLocks/>
              </p:cNvSpPr>
              <p:nvPr/>
            </p:nvSpPr>
            <p:spPr bwMode="auto">
              <a:xfrm>
                <a:off x="4022" y="2261"/>
                <a:ext cx="131" cy="43"/>
              </a:xfrm>
              <a:custGeom>
                <a:avLst/>
                <a:gdLst/>
                <a:ahLst/>
                <a:cxnLst>
                  <a:cxn ang="0">
                    <a:pos x="253" y="0"/>
                  </a:cxn>
                  <a:cxn ang="0">
                    <a:pos x="253" y="0"/>
                  </a:cxn>
                  <a:cxn ang="0">
                    <a:pos x="247" y="9"/>
                  </a:cxn>
                  <a:cxn ang="0">
                    <a:pos x="236" y="19"/>
                  </a:cxn>
                  <a:cxn ang="0">
                    <a:pos x="225" y="27"/>
                  </a:cxn>
                  <a:cxn ang="0">
                    <a:pos x="213" y="35"/>
                  </a:cxn>
                  <a:cxn ang="0">
                    <a:pos x="199" y="43"/>
                  </a:cxn>
                  <a:cxn ang="0">
                    <a:pos x="182" y="50"/>
                  </a:cxn>
                  <a:cxn ang="0">
                    <a:pos x="165" y="55"/>
                  </a:cxn>
                  <a:cxn ang="0">
                    <a:pos x="148" y="61"/>
                  </a:cxn>
                  <a:cxn ang="0">
                    <a:pos x="130" y="66"/>
                  </a:cxn>
                  <a:cxn ang="0">
                    <a:pos x="111" y="69"/>
                  </a:cxn>
                  <a:cxn ang="0">
                    <a:pos x="91" y="73"/>
                  </a:cxn>
                  <a:cxn ang="0">
                    <a:pos x="73" y="75"/>
                  </a:cxn>
                  <a:cxn ang="0">
                    <a:pos x="55" y="75"/>
                  </a:cxn>
                  <a:cxn ang="0">
                    <a:pos x="37" y="75"/>
                  </a:cxn>
                  <a:cxn ang="0">
                    <a:pos x="19" y="75"/>
                  </a:cxn>
                  <a:cxn ang="0">
                    <a:pos x="3" y="75"/>
                  </a:cxn>
                  <a:cxn ang="0">
                    <a:pos x="0" y="84"/>
                  </a:cxn>
                  <a:cxn ang="0">
                    <a:pos x="19" y="87"/>
                  </a:cxn>
                  <a:cxn ang="0">
                    <a:pos x="37" y="87"/>
                  </a:cxn>
                  <a:cxn ang="0">
                    <a:pos x="55" y="87"/>
                  </a:cxn>
                  <a:cxn ang="0">
                    <a:pos x="73" y="84"/>
                  </a:cxn>
                  <a:cxn ang="0">
                    <a:pos x="94" y="82"/>
                  </a:cxn>
                  <a:cxn ang="0">
                    <a:pos x="113" y="78"/>
                  </a:cxn>
                  <a:cxn ang="0">
                    <a:pos x="133" y="75"/>
                  </a:cxn>
                  <a:cxn ang="0">
                    <a:pos x="151" y="70"/>
                  </a:cxn>
                  <a:cxn ang="0">
                    <a:pos x="170" y="65"/>
                  </a:cxn>
                  <a:cxn ang="0">
                    <a:pos x="187" y="59"/>
                  </a:cxn>
                  <a:cxn ang="0">
                    <a:pos x="204" y="52"/>
                  </a:cxn>
                  <a:cxn ang="0">
                    <a:pos x="218" y="44"/>
                  </a:cxn>
                  <a:cxn ang="0">
                    <a:pos x="232" y="36"/>
                  </a:cxn>
                  <a:cxn ang="0">
                    <a:pos x="244" y="25"/>
                  </a:cxn>
                  <a:cxn ang="0">
                    <a:pos x="254" y="16"/>
                  </a:cxn>
                  <a:cxn ang="0">
                    <a:pos x="263" y="5"/>
                  </a:cxn>
                  <a:cxn ang="0">
                    <a:pos x="263" y="5"/>
                  </a:cxn>
                  <a:cxn ang="0">
                    <a:pos x="253" y="0"/>
                  </a:cxn>
                </a:cxnLst>
                <a:rect l="0" t="0" r="r" b="b"/>
                <a:pathLst>
                  <a:path w="263" h="87">
                    <a:moveTo>
                      <a:pt x="253" y="0"/>
                    </a:moveTo>
                    <a:lnTo>
                      <a:pt x="253" y="0"/>
                    </a:lnTo>
                    <a:lnTo>
                      <a:pt x="247" y="9"/>
                    </a:lnTo>
                    <a:lnTo>
                      <a:pt x="236" y="19"/>
                    </a:lnTo>
                    <a:lnTo>
                      <a:pt x="225" y="27"/>
                    </a:lnTo>
                    <a:lnTo>
                      <a:pt x="213" y="35"/>
                    </a:lnTo>
                    <a:lnTo>
                      <a:pt x="199" y="43"/>
                    </a:lnTo>
                    <a:lnTo>
                      <a:pt x="182" y="50"/>
                    </a:lnTo>
                    <a:lnTo>
                      <a:pt x="165" y="55"/>
                    </a:lnTo>
                    <a:lnTo>
                      <a:pt x="148" y="61"/>
                    </a:lnTo>
                    <a:lnTo>
                      <a:pt x="130" y="66"/>
                    </a:lnTo>
                    <a:lnTo>
                      <a:pt x="111" y="69"/>
                    </a:lnTo>
                    <a:lnTo>
                      <a:pt x="91" y="73"/>
                    </a:lnTo>
                    <a:lnTo>
                      <a:pt x="73" y="75"/>
                    </a:lnTo>
                    <a:lnTo>
                      <a:pt x="55" y="75"/>
                    </a:lnTo>
                    <a:lnTo>
                      <a:pt x="37" y="75"/>
                    </a:lnTo>
                    <a:lnTo>
                      <a:pt x="19" y="75"/>
                    </a:lnTo>
                    <a:lnTo>
                      <a:pt x="3" y="75"/>
                    </a:lnTo>
                    <a:lnTo>
                      <a:pt x="0" y="84"/>
                    </a:lnTo>
                    <a:lnTo>
                      <a:pt x="19" y="87"/>
                    </a:lnTo>
                    <a:lnTo>
                      <a:pt x="37" y="87"/>
                    </a:lnTo>
                    <a:lnTo>
                      <a:pt x="55" y="87"/>
                    </a:lnTo>
                    <a:lnTo>
                      <a:pt x="73" y="84"/>
                    </a:lnTo>
                    <a:lnTo>
                      <a:pt x="94" y="82"/>
                    </a:lnTo>
                    <a:lnTo>
                      <a:pt x="113" y="78"/>
                    </a:lnTo>
                    <a:lnTo>
                      <a:pt x="133" y="75"/>
                    </a:lnTo>
                    <a:lnTo>
                      <a:pt x="151" y="70"/>
                    </a:lnTo>
                    <a:lnTo>
                      <a:pt x="170" y="65"/>
                    </a:lnTo>
                    <a:lnTo>
                      <a:pt x="187" y="59"/>
                    </a:lnTo>
                    <a:lnTo>
                      <a:pt x="204" y="52"/>
                    </a:lnTo>
                    <a:lnTo>
                      <a:pt x="218" y="44"/>
                    </a:lnTo>
                    <a:lnTo>
                      <a:pt x="232" y="36"/>
                    </a:lnTo>
                    <a:lnTo>
                      <a:pt x="244" y="25"/>
                    </a:lnTo>
                    <a:lnTo>
                      <a:pt x="254" y="16"/>
                    </a:lnTo>
                    <a:lnTo>
                      <a:pt x="263" y="5"/>
                    </a:lnTo>
                    <a:lnTo>
                      <a:pt x="263" y="5"/>
                    </a:ln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7F4C4C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" name="Freeform 177"/>
              <p:cNvSpPr>
                <a:spLocks/>
              </p:cNvSpPr>
              <p:nvPr/>
            </p:nvSpPr>
            <p:spPr bwMode="auto">
              <a:xfrm>
                <a:off x="4148" y="2167"/>
                <a:ext cx="38" cy="96"/>
              </a:xfrm>
              <a:custGeom>
                <a:avLst/>
                <a:gdLst/>
                <a:ahLst/>
                <a:cxnLst>
                  <a:cxn ang="0">
                    <a:pos x="52" y="5"/>
                  </a:cxn>
                  <a:cxn ang="0">
                    <a:pos x="58" y="18"/>
                  </a:cxn>
                  <a:cxn ang="0">
                    <a:pos x="62" y="30"/>
                  </a:cxn>
                  <a:cxn ang="0">
                    <a:pos x="65" y="42"/>
                  </a:cxn>
                  <a:cxn ang="0">
                    <a:pos x="64" y="55"/>
                  </a:cxn>
                  <a:cxn ang="0">
                    <a:pos x="65" y="67"/>
                  </a:cxn>
                  <a:cxn ang="0">
                    <a:pos x="62" y="78"/>
                  </a:cxn>
                  <a:cxn ang="0">
                    <a:pos x="58" y="90"/>
                  </a:cxn>
                  <a:cxn ang="0">
                    <a:pos x="55" y="102"/>
                  </a:cxn>
                  <a:cxn ang="0">
                    <a:pos x="49" y="112"/>
                  </a:cxn>
                  <a:cxn ang="0">
                    <a:pos x="43" y="124"/>
                  </a:cxn>
                  <a:cxn ang="0">
                    <a:pos x="36" y="134"/>
                  </a:cxn>
                  <a:cxn ang="0">
                    <a:pos x="29" y="146"/>
                  </a:cxn>
                  <a:cxn ang="0">
                    <a:pos x="22" y="156"/>
                  </a:cxn>
                  <a:cxn ang="0">
                    <a:pos x="14" y="167"/>
                  </a:cxn>
                  <a:cxn ang="0">
                    <a:pos x="7" y="178"/>
                  </a:cxn>
                  <a:cxn ang="0">
                    <a:pos x="0" y="188"/>
                  </a:cxn>
                  <a:cxn ang="0">
                    <a:pos x="10" y="193"/>
                  </a:cxn>
                  <a:cxn ang="0">
                    <a:pos x="17" y="182"/>
                  </a:cxn>
                  <a:cxn ang="0">
                    <a:pos x="25" y="172"/>
                  </a:cxn>
                  <a:cxn ang="0">
                    <a:pos x="33" y="161"/>
                  </a:cxn>
                  <a:cxn ang="0">
                    <a:pos x="39" y="150"/>
                  </a:cxn>
                  <a:cxn ang="0">
                    <a:pos x="47" y="139"/>
                  </a:cxn>
                  <a:cxn ang="0">
                    <a:pos x="53" y="128"/>
                  </a:cxn>
                  <a:cxn ang="0">
                    <a:pos x="60" y="117"/>
                  </a:cxn>
                  <a:cxn ang="0">
                    <a:pos x="65" y="104"/>
                  </a:cxn>
                  <a:cxn ang="0">
                    <a:pos x="69" y="93"/>
                  </a:cxn>
                  <a:cxn ang="0">
                    <a:pos x="73" y="80"/>
                  </a:cxn>
                  <a:cxn ang="0">
                    <a:pos x="75" y="67"/>
                  </a:cxn>
                  <a:cxn ang="0">
                    <a:pos x="77" y="55"/>
                  </a:cxn>
                  <a:cxn ang="0">
                    <a:pos x="75" y="42"/>
                  </a:cxn>
                  <a:cxn ang="0">
                    <a:pos x="73" y="28"/>
                  </a:cxn>
                  <a:cxn ang="0">
                    <a:pos x="69" y="15"/>
                  </a:cxn>
                  <a:cxn ang="0">
                    <a:pos x="62" y="0"/>
                  </a:cxn>
                  <a:cxn ang="0">
                    <a:pos x="52" y="5"/>
                  </a:cxn>
                </a:cxnLst>
                <a:rect l="0" t="0" r="r" b="b"/>
                <a:pathLst>
                  <a:path w="77" h="193">
                    <a:moveTo>
                      <a:pt x="52" y="5"/>
                    </a:moveTo>
                    <a:lnTo>
                      <a:pt x="58" y="18"/>
                    </a:lnTo>
                    <a:lnTo>
                      <a:pt x="62" y="30"/>
                    </a:lnTo>
                    <a:lnTo>
                      <a:pt x="65" y="42"/>
                    </a:lnTo>
                    <a:lnTo>
                      <a:pt x="64" y="55"/>
                    </a:lnTo>
                    <a:lnTo>
                      <a:pt x="65" y="67"/>
                    </a:lnTo>
                    <a:lnTo>
                      <a:pt x="62" y="78"/>
                    </a:lnTo>
                    <a:lnTo>
                      <a:pt x="58" y="90"/>
                    </a:lnTo>
                    <a:lnTo>
                      <a:pt x="55" y="102"/>
                    </a:lnTo>
                    <a:lnTo>
                      <a:pt x="49" y="112"/>
                    </a:lnTo>
                    <a:lnTo>
                      <a:pt x="43" y="124"/>
                    </a:lnTo>
                    <a:lnTo>
                      <a:pt x="36" y="134"/>
                    </a:lnTo>
                    <a:lnTo>
                      <a:pt x="29" y="146"/>
                    </a:lnTo>
                    <a:lnTo>
                      <a:pt x="22" y="156"/>
                    </a:lnTo>
                    <a:lnTo>
                      <a:pt x="14" y="167"/>
                    </a:lnTo>
                    <a:lnTo>
                      <a:pt x="7" y="178"/>
                    </a:lnTo>
                    <a:lnTo>
                      <a:pt x="0" y="188"/>
                    </a:lnTo>
                    <a:lnTo>
                      <a:pt x="10" y="193"/>
                    </a:lnTo>
                    <a:lnTo>
                      <a:pt x="17" y="182"/>
                    </a:lnTo>
                    <a:lnTo>
                      <a:pt x="25" y="172"/>
                    </a:lnTo>
                    <a:lnTo>
                      <a:pt x="33" y="161"/>
                    </a:lnTo>
                    <a:lnTo>
                      <a:pt x="39" y="150"/>
                    </a:lnTo>
                    <a:lnTo>
                      <a:pt x="47" y="139"/>
                    </a:lnTo>
                    <a:lnTo>
                      <a:pt x="53" y="128"/>
                    </a:lnTo>
                    <a:lnTo>
                      <a:pt x="60" y="117"/>
                    </a:lnTo>
                    <a:lnTo>
                      <a:pt x="65" y="104"/>
                    </a:lnTo>
                    <a:lnTo>
                      <a:pt x="69" y="93"/>
                    </a:lnTo>
                    <a:lnTo>
                      <a:pt x="73" y="80"/>
                    </a:lnTo>
                    <a:lnTo>
                      <a:pt x="75" y="67"/>
                    </a:lnTo>
                    <a:lnTo>
                      <a:pt x="77" y="55"/>
                    </a:lnTo>
                    <a:lnTo>
                      <a:pt x="75" y="42"/>
                    </a:lnTo>
                    <a:lnTo>
                      <a:pt x="73" y="28"/>
                    </a:lnTo>
                    <a:lnTo>
                      <a:pt x="69" y="15"/>
                    </a:lnTo>
                    <a:lnTo>
                      <a:pt x="62" y="0"/>
                    </a:lnTo>
                    <a:lnTo>
                      <a:pt x="52" y="5"/>
                    </a:lnTo>
                    <a:close/>
                  </a:path>
                </a:pathLst>
              </a:custGeom>
              <a:solidFill>
                <a:srgbClr val="7F4C4C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9" name="Freeform 178"/>
              <p:cNvSpPr>
                <a:spLocks/>
              </p:cNvSpPr>
              <p:nvPr/>
            </p:nvSpPr>
            <p:spPr bwMode="auto">
              <a:xfrm>
                <a:off x="3890" y="2133"/>
                <a:ext cx="104" cy="94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1" y="48"/>
                  </a:cxn>
                  <a:cxn ang="0">
                    <a:pos x="3" y="41"/>
                  </a:cxn>
                  <a:cxn ang="0">
                    <a:pos x="4" y="34"/>
                  </a:cxn>
                  <a:cxn ang="0">
                    <a:pos x="7" y="27"/>
                  </a:cxn>
                  <a:cxn ang="0">
                    <a:pos x="12" y="21"/>
                  </a:cxn>
                  <a:cxn ang="0">
                    <a:pos x="18" y="16"/>
                  </a:cxn>
                  <a:cxn ang="0">
                    <a:pos x="30" y="11"/>
                  </a:cxn>
                  <a:cxn ang="0">
                    <a:pos x="44" y="5"/>
                  </a:cxn>
                  <a:cxn ang="0">
                    <a:pos x="68" y="0"/>
                  </a:cxn>
                  <a:cxn ang="0">
                    <a:pos x="84" y="3"/>
                  </a:cxn>
                  <a:cxn ang="0">
                    <a:pos x="96" y="13"/>
                  </a:cxn>
                  <a:cxn ang="0">
                    <a:pos x="105" y="27"/>
                  </a:cxn>
                  <a:cxn ang="0">
                    <a:pos x="113" y="43"/>
                  </a:cxn>
                  <a:cxn ang="0">
                    <a:pos x="121" y="59"/>
                  </a:cxn>
                  <a:cxn ang="0">
                    <a:pos x="131" y="74"/>
                  </a:cxn>
                  <a:cxn ang="0">
                    <a:pos x="145" y="84"/>
                  </a:cxn>
                  <a:cxn ang="0">
                    <a:pos x="153" y="88"/>
                  </a:cxn>
                  <a:cxn ang="0">
                    <a:pos x="161" y="90"/>
                  </a:cxn>
                  <a:cxn ang="0">
                    <a:pos x="169" y="91"/>
                  </a:cxn>
                  <a:cxn ang="0">
                    <a:pos x="178" y="94"/>
                  </a:cxn>
                  <a:cxn ang="0">
                    <a:pos x="185" y="96"/>
                  </a:cxn>
                  <a:cxn ang="0">
                    <a:pos x="193" y="99"/>
                  </a:cxn>
                  <a:cxn ang="0">
                    <a:pos x="201" y="103"/>
                  </a:cxn>
                  <a:cxn ang="0">
                    <a:pos x="209" y="109"/>
                  </a:cxn>
                  <a:cxn ang="0">
                    <a:pos x="197" y="119"/>
                  </a:cxn>
                  <a:cxn ang="0">
                    <a:pos x="188" y="130"/>
                  </a:cxn>
                  <a:cxn ang="0">
                    <a:pos x="180" y="144"/>
                  </a:cxn>
                  <a:cxn ang="0">
                    <a:pos x="171" y="158"/>
                  </a:cxn>
                  <a:cxn ang="0">
                    <a:pos x="162" y="170"/>
                  </a:cxn>
                  <a:cxn ang="0">
                    <a:pos x="152" y="180"/>
                  </a:cxn>
                  <a:cxn ang="0">
                    <a:pos x="138" y="186"/>
                  </a:cxn>
                  <a:cxn ang="0">
                    <a:pos x="121" y="188"/>
                  </a:cxn>
                  <a:cxn ang="0">
                    <a:pos x="103" y="185"/>
                  </a:cxn>
                  <a:cxn ang="0">
                    <a:pos x="88" y="178"/>
                  </a:cxn>
                  <a:cxn ang="0">
                    <a:pos x="77" y="166"/>
                  </a:cxn>
                  <a:cxn ang="0">
                    <a:pos x="68" y="153"/>
                  </a:cxn>
                  <a:cxn ang="0">
                    <a:pos x="60" y="140"/>
                  </a:cxn>
                  <a:cxn ang="0">
                    <a:pos x="52" y="126"/>
                  </a:cxn>
                  <a:cxn ang="0">
                    <a:pos x="43" y="112"/>
                  </a:cxn>
                  <a:cxn ang="0">
                    <a:pos x="31" y="100"/>
                  </a:cxn>
                  <a:cxn ang="0">
                    <a:pos x="25" y="96"/>
                  </a:cxn>
                  <a:cxn ang="0">
                    <a:pos x="20" y="91"/>
                  </a:cxn>
                  <a:cxn ang="0">
                    <a:pos x="16" y="88"/>
                  </a:cxn>
                  <a:cxn ang="0">
                    <a:pos x="12" y="83"/>
                  </a:cxn>
                  <a:cxn ang="0">
                    <a:pos x="9" y="79"/>
                  </a:cxn>
                  <a:cxn ang="0">
                    <a:pos x="7" y="73"/>
                  </a:cxn>
                  <a:cxn ang="0">
                    <a:pos x="3" y="65"/>
                  </a:cxn>
                  <a:cxn ang="0">
                    <a:pos x="0" y="56"/>
                  </a:cxn>
                </a:cxnLst>
                <a:rect l="0" t="0" r="r" b="b"/>
                <a:pathLst>
                  <a:path w="209" h="188">
                    <a:moveTo>
                      <a:pt x="0" y="56"/>
                    </a:moveTo>
                    <a:lnTo>
                      <a:pt x="1" y="48"/>
                    </a:lnTo>
                    <a:lnTo>
                      <a:pt x="3" y="41"/>
                    </a:lnTo>
                    <a:lnTo>
                      <a:pt x="4" y="34"/>
                    </a:lnTo>
                    <a:lnTo>
                      <a:pt x="7" y="27"/>
                    </a:lnTo>
                    <a:lnTo>
                      <a:pt x="12" y="21"/>
                    </a:lnTo>
                    <a:lnTo>
                      <a:pt x="18" y="16"/>
                    </a:lnTo>
                    <a:lnTo>
                      <a:pt x="30" y="11"/>
                    </a:lnTo>
                    <a:lnTo>
                      <a:pt x="44" y="5"/>
                    </a:lnTo>
                    <a:lnTo>
                      <a:pt x="68" y="0"/>
                    </a:lnTo>
                    <a:lnTo>
                      <a:pt x="84" y="3"/>
                    </a:lnTo>
                    <a:lnTo>
                      <a:pt x="96" y="13"/>
                    </a:lnTo>
                    <a:lnTo>
                      <a:pt x="105" y="27"/>
                    </a:lnTo>
                    <a:lnTo>
                      <a:pt x="113" y="43"/>
                    </a:lnTo>
                    <a:lnTo>
                      <a:pt x="121" y="59"/>
                    </a:lnTo>
                    <a:lnTo>
                      <a:pt x="131" y="74"/>
                    </a:lnTo>
                    <a:lnTo>
                      <a:pt x="145" y="84"/>
                    </a:lnTo>
                    <a:lnTo>
                      <a:pt x="153" y="88"/>
                    </a:lnTo>
                    <a:lnTo>
                      <a:pt x="161" y="90"/>
                    </a:lnTo>
                    <a:lnTo>
                      <a:pt x="169" y="91"/>
                    </a:lnTo>
                    <a:lnTo>
                      <a:pt x="178" y="94"/>
                    </a:lnTo>
                    <a:lnTo>
                      <a:pt x="185" y="96"/>
                    </a:lnTo>
                    <a:lnTo>
                      <a:pt x="193" y="99"/>
                    </a:lnTo>
                    <a:lnTo>
                      <a:pt x="201" y="103"/>
                    </a:lnTo>
                    <a:lnTo>
                      <a:pt x="209" y="109"/>
                    </a:lnTo>
                    <a:lnTo>
                      <a:pt x="197" y="119"/>
                    </a:lnTo>
                    <a:lnTo>
                      <a:pt x="188" y="130"/>
                    </a:lnTo>
                    <a:lnTo>
                      <a:pt x="180" y="144"/>
                    </a:lnTo>
                    <a:lnTo>
                      <a:pt x="171" y="158"/>
                    </a:lnTo>
                    <a:lnTo>
                      <a:pt x="162" y="170"/>
                    </a:lnTo>
                    <a:lnTo>
                      <a:pt x="152" y="180"/>
                    </a:lnTo>
                    <a:lnTo>
                      <a:pt x="138" y="186"/>
                    </a:lnTo>
                    <a:lnTo>
                      <a:pt x="121" y="188"/>
                    </a:lnTo>
                    <a:lnTo>
                      <a:pt x="103" y="185"/>
                    </a:lnTo>
                    <a:lnTo>
                      <a:pt x="88" y="178"/>
                    </a:lnTo>
                    <a:lnTo>
                      <a:pt x="77" y="166"/>
                    </a:lnTo>
                    <a:lnTo>
                      <a:pt x="68" y="153"/>
                    </a:lnTo>
                    <a:lnTo>
                      <a:pt x="60" y="140"/>
                    </a:lnTo>
                    <a:lnTo>
                      <a:pt x="52" y="126"/>
                    </a:lnTo>
                    <a:lnTo>
                      <a:pt x="43" y="112"/>
                    </a:lnTo>
                    <a:lnTo>
                      <a:pt x="31" y="100"/>
                    </a:lnTo>
                    <a:lnTo>
                      <a:pt x="25" y="96"/>
                    </a:lnTo>
                    <a:lnTo>
                      <a:pt x="20" y="91"/>
                    </a:lnTo>
                    <a:lnTo>
                      <a:pt x="16" y="88"/>
                    </a:lnTo>
                    <a:lnTo>
                      <a:pt x="12" y="83"/>
                    </a:lnTo>
                    <a:lnTo>
                      <a:pt x="9" y="79"/>
                    </a:lnTo>
                    <a:lnTo>
                      <a:pt x="7" y="73"/>
                    </a:lnTo>
                    <a:lnTo>
                      <a:pt x="3" y="65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B27F7F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0" name="Freeform 179"/>
              <p:cNvSpPr>
                <a:spLocks/>
              </p:cNvSpPr>
              <p:nvPr/>
            </p:nvSpPr>
            <p:spPr bwMode="auto">
              <a:xfrm>
                <a:off x="3887" y="2133"/>
                <a:ext cx="26" cy="28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7" y="0"/>
                  </a:cxn>
                  <a:cxn ang="0">
                    <a:pos x="32" y="6"/>
                  </a:cxn>
                  <a:cxn ang="0">
                    <a:pos x="21" y="12"/>
                  </a:cxn>
                  <a:cxn ang="0">
                    <a:pos x="13" y="18"/>
                  </a:cxn>
                  <a:cxn ang="0">
                    <a:pos x="6" y="24"/>
                  </a:cxn>
                  <a:cxn ang="0">
                    <a:pos x="4" y="33"/>
                  </a:cxn>
                  <a:cxn ang="0">
                    <a:pos x="3" y="39"/>
                  </a:cxn>
                  <a:cxn ang="0">
                    <a:pos x="1" y="46"/>
                  </a:cxn>
                  <a:cxn ang="0">
                    <a:pos x="0" y="54"/>
                  </a:cxn>
                  <a:cxn ang="0">
                    <a:pos x="10" y="57"/>
                  </a:cxn>
                  <a:cxn ang="0">
                    <a:pos x="12" y="49"/>
                  </a:cxn>
                  <a:cxn ang="0">
                    <a:pos x="13" y="42"/>
                  </a:cxn>
                  <a:cxn ang="0">
                    <a:pos x="14" y="35"/>
                  </a:cxn>
                  <a:cxn ang="0">
                    <a:pos x="17" y="29"/>
                  </a:cxn>
                  <a:cxn ang="0">
                    <a:pos x="21" y="24"/>
                  </a:cxn>
                  <a:cxn ang="0">
                    <a:pos x="26" y="21"/>
                  </a:cxn>
                  <a:cxn ang="0">
                    <a:pos x="38" y="15"/>
                  </a:cxn>
                  <a:cxn ang="0">
                    <a:pos x="52" y="10"/>
                  </a:cxn>
                  <a:cxn ang="0">
                    <a:pos x="52" y="10"/>
                  </a:cxn>
                  <a:cxn ang="0">
                    <a:pos x="47" y="0"/>
                  </a:cxn>
                </a:cxnLst>
                <a:rect l="0" t="0" r="r" b="b"/>
                <a:pathLst>
                  <a:path w="52" h="57">
                    <a:moveTo>
                      <a:pt x="47" y="0"/>
                    </a:moveTo>
                    <a:lnTo>
                      <a:pt x="47" y="0"/>
                    </a:lnTo>
                    <a:lnTo>
                      <a:pt x="32" y="6"/>
                    </a:lnTo>
                    <a:lnTo>
                      <a:pt x="21" y="12"/>
                    </a:lnTo>
                    <a:lnTo>
                      <a:pt x="13" y="18"/>
                    </a:lnTo>
                    <a:lnTo>
                      <a:pt x="6" y="24"/>
                    </a:lnTo>
                    <a:lnTo>
                      <a:pt x="4" y="33"/>
                    </a:lnTo>
                    <a:lnTo>
                      <a:pt x="3" y="39"/>
                    </a:lnTo>
                    <a:lnTo>
                      <a:pt x="1" y="46"/>
                    </a:lnTo>
                    <a:lnTo>
                      <a:pt x="0" y="54"/>
                    </a:lnTo>
                    <a:lnTo>
                      <a:pt x="10" y="57"/>
                    </a:lnTo>
                    <a:lnTo>
                      <a:pt x="12" y="49"/>
                    </a:lnTo>
                    <a:lnTo>
                      <a:pt x="13" y="42"/>
                    </a:lnTo>
                    <a:lnTo>
                      <a:pt x="14" y="35"/>
                    </a:lnTo>
                    <a:lnTo>
                      <a:pt x="17" y="29"/>
                    </a:lnTo>
                    <a:lnTo>
                      <a:pt x="21" y="24"/>
                    </a:lnTo>
                    <a:lnTo>
                      <a:pt x="26" y="21"/>
                    </a:lnTo>
                    <a:lnTo>
                      <a:pt x="38" y="15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7F4C4C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" name="Freeform 180"/>
              <p:cNvSpPr>
                <a:spLocks/>
              </p:cNvSpPr>
              <p:nvPr/>
            </p:nvSpPr>
            <p:spPr bwMode="auto">
              <a:xfrm>
                <a:off x="3910" y="2130"/>
                <a:ext cx="58" cy="47"/>
              </a:xfrm>
              <a:custGeom>
                <a:avLst/>
                <a:gdLst/>
                <a:ahLst/>
                <a:cxnLst>
                  <a:cxn ang="0">
                    <a:pos x="106" y="84"/>
                  </a:cxn>
                  <a:cxn ang="0">
                    <a:pos x="106" y="84"/>
                  </a:cxn>
                  <a:cxn ang="0">
                    <a:pos x="93" y="75"/>
                  </a:cxn>
                  <a:cxn ang="0">
                    <a:pos x="84" y="61"/>
                  </a:cxn>
                  <a:cxn ang="0">
                    <a:pos x="76" y="45"/>
                  </a:cxn>
                  <a:cxn ang="0">
                    <a:pos x="68" y="28"/>
                  </a:cxn>
                  <a:cxn ang="0">
                    <a:pos x="59" y="14"/>
                  </a:cxn>
                  <a:cxn ang="0">
                    <a:pos x="45" y="2"/>
                  </a:cxn>
                  <a:cxn ang="0">
                    <a:pos x="26" y="0"/>
                  </a:cxn>
                  <a:cxn ang="0">
                    <a:pos x="0" y="4"/>
                  </a:cxn>
                  <a:cxn ang="0">
                    <a:pos x="5" y="14"/>
                  </a:cxn>
                  <a:cxn ang="0">
                    <a:pos x="26" y="9"/>
                  </a:cxn>
                  <a:cxn ang="0">
                    <a:pos x="40" y="11"/>
                  </a:cxn>
                  <a:cxn ang="0">
                    <a:pos x="49" y="20"/>
                  </a:cxn>
                  <a:cxn ang="0">
                    <a:pos x="58" y="33"/>
                  </a:cxn>
                  <a:cxn ang="0">
                    <a:pos x="66" y="49"/>
                  </a:cxn>
                  <a:cxn ang="0">
                    <a:pos x="73" y="65"/>
                  </a:cxn>
                  <a:cxn ang="0">
                    <a:pos x="85" y="81"/>
                  </a:cxn>
                  <a:cxn ang="0">
                    <a:pos x="101" y="93"/>
                  </a:cxn>
                  <a:cxn ang="0">
                    <a:pos x="101" y="93"/>
                  </a:cxn>
                  <a:cxn ang="0">
                    <a:pos x="106" y="84"/>
                  </a:cxn>
                </a:cxnLst>
                <a:rect l="0" t="0" r="r" b="b"/>
                <a:pathLst>
                  <a:path w="106" h="93">
                    <a:moveTo>
                      <a:pt x="106" y="84"/>
                    </a:moveTo>
                    <a:lnTo>
                      <a:pt x="106" y="84"/>
                    </a:lnTo>
                    <a:lnTo>
                      <a:pt x="93" y="75"/>
                    </a:lnTo>
                    <a:lnTo>
                      <a:pt x="84" y="61"/>
                    </a:lnTo>
                    <a:lnTo>
                      <a:pt x="76" y="45"/>
                    </a:lnTo>
                    <a:lnTo>
                      <a:pt x="68" y="28"/>
                    </a:lnTo>
                    <a:lnTo>
                      <a:pt x="59" y="14"/>
                    </a:lnTo>
                    <a:lnTo>
                      <a:pt x="45" y="2"/>
                    </a:lnTo>
                    <a:lnTo>
                      <a:pt x="26" y="0"/>
                    </a:lnTo>
                    <a:lnTo>
                      <a:pt x="0" y="4"/>
                    </a:lnTo>
                    <a:lnTo>
                      <a:pt x="5" y="14"/>
                    </a:lnTo>
                    <a:lnTo>
                      <a:pt x="26" y="9"/>
                    </a:lnTo>
                    <a:lnTo>
                      <a:pt x="40" y="11"/>
                    </a:lnTo>
                    <a:lnTo>
                      <a:pt x="49" y="20"/>
                    </a:lnTo>
                    <a:lnTo>
                      <a:pt x="58" y="33"/>
                    </a:lnTo>
                    <a:lnTo>
                      <a:pt x="66" y="49"/>
                    </a:lnTo>
                    <a:lnTo>
                      <a:pt x="73" y="65"/>
                    </a:lnTo>
                    <a:lnTo>
                      <a:pt x="85" y="81"/>
                    </a:lnTo>
                    <a:lnTo>
                      <a:pt x="101" y="93"/>
                    </a:lnTo>
                    <a:lnTo>
                      <a:pt x="101" y="93"/>
                    </a:lnTo>
                    <a:lnTo>
                      <a:pt x="106" y="84"/>
                    </a:lnTo>
                    <a:close/>
                  </a:path>
                </a:pathLst>
              </a:custGeom>
              <a:solidFill>
                <a:srgbClr val="7F4C4C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2" name="Freeform 181"/>
              <p:cNvSpPr>
                <a:spLocks/>
              </p:cNvSpPr>
              <p:nvPr/>
            </p:nvSpPr>
            <p:spPr bwMode="auto">
              <a:xfrm>
                <a:off x="3961" y="2172"/>
                <a:ext cx="37" cy="17"/>
              </a:xfrm>
              <a:custGeom>
                <a:avLst/>
                <a:gdLst/>
                <a:ahLst/>
                <a:cxnLst>
                  <a:cxn ang="0">
                    <a:pos x="70" y="33"/>
                  </a:cxn>
                  <a:cxn ang="0">
                    <a:pos x="70" y="25"/>
                  </a:cxn>
                  <a:cxn ang="0">
                    <a:pos x="61" y="18"/>
                  </a:cxn>
                  <a:cxn ang="0">
                    <a:pos x="53" y="15"/>
                  </a:cxn>
                  <a:cxn ang="0">
                    <a:pos x="45" y="11"/>
                  </a:cxn>
                  <a:cxn ang="0">
                    <a:pos x="36" y="9"/>
                  </a:cxn>
                  <a:cxn ang="0">
                    <a:pos x="27" y="7"/>
                  </a:cxn>
                  <a:cxn ang="0">
                    <a:pos x="19" y="6"/>
                  </a:cxn>
                  <a:cxn ang="0">
                    <a:pos x="13" y="3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7" y="12"/>
                  </a:cxn>
                  <a:cxn ang="0">
                    <a:pos x="17" y="15"/>
                  </a:cxn>
                  <a:cxn ang="0">
                    <a:pos x="24" y="16"/>
                  </a:cxn>
                  <a:cxn ang="0">
                    <a:pos x="33" y="18"/>
                  </a:cxn>
                  <a:cxn ang="0">
                    <a:pos x="40" y="20"/>
                  </a:cxn>
                  <a:cxn ang="0">
                    <a:pos x="48" y="24"/>
                  </a:cxn>
                  <a:cxn ang="0">
                    <a:pos x="55" y="27"/>
                  </a:cxn>
                  <a:cxn ang="0">
                    <a:pos x="62" y="32"/>
                  </a:cxn>
                  <a:cxn ang="0">
                    <a:pos x="62" y="24"/>
                  </a:cxn>
                  <a:cxn ang="0">
                    <a:pos x="70" y="33"/>
                  </a:cxn>
                  <a:cxn ang="0">
                    <a:pos x="75" y="29"/>
                  </a:cxn>
                  <a:cxn ang="0">
                    <a:pos x="70" y="25"/>
                  </a:cxn>
                  <a:cxn ang="0">
                    <a:pos x="70" y="33"/>
                  </a:cxn>
                </a:cxnLst>
                <a:rect l="0" t="0" r="r" b="b"/>
                <a:pathLst>
                  <a:path w="75" h="33">
                    <a:moveTo>
                      <a:pt x="70" y="33"/>
                    </a:moveTo>
                    <a:lnTo>
                      <a:pt x="70" y="25"/>
                    </a:lnTo>
                    <a:lnTo>
                      <a:pt x="61" y="18"/>
                    </a:lnTo>
                    <a:lnTo>
                      <a:pt x="53" y="15"/>
                    </a:lnTo>
                    <a:lnTo>
                      <a:pt x="45" y="11"/>
                    </a:lnTo>
                    <a:lnTo>
                      <a:pt x="36" y="9"/>
                    </a:lnTo>
                    <a:lnTo>
                      <a:pt x="27" y="7"/>
                    </a:lnTo>
                    <a:lnTo>
                      <a:pt x="19" y="6"/>
                    </a:lnTo>
                    <a:lnTo>
                      <a:pt x="13" y="3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7" y="12"/>
                    </a:lnTo>
                    <a:lnTo>
                      <a:pt x="17" y="15"/>
                    </a:lnTo>
                    <a:lnTo>
                      <a:pt x="24" y="16"/>
                    </a:lnTo>
                    <a:lnTo>
                      <a:pt x="33" y="18"/>
                    </a:lnTo>
                    <a:lnTo>
                      <a:pt x="40" y="20"/>
                    </a:lnTo>
                    <a:lnTo>
                      <a:pt x="48" y="24"/>
                    </a:lnTo>
                    <a:lnTo>
                      <a:pt x="55" y="27"/>
                    </a:lnTo>
                    <a:lnTo>
                      <a:pt x="62" y="32"/>
                    </a:lnTo>
                    <a:lnTo>
                      <a:pt x="62" y="24"/>
                    </a:lnTo>
                    <a:lnTo>
                      <a:pt x="70" y="33"/>
                    </a:lnTo>
                    <a:lnTo>
                      <a:pt x="75" y="29"/>
                    </a:lnTo>
                    <a:lnTo>
                      <a:pt x="70" y="25"/>
                    </a:lnTo>
                    <a:lnTo>
                      <a:pt x="70" y="33"/>
                    </a:lnTo>
                    <a:close/>
                  </a:path>
                </a:pathLst>
              </a:custGeom>
              <a:solidFill>
                <a:srgbClr val="7F4C4C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3" name="Freeform 182"/>
              <p:cNvSpPr>
                <a:spLocks/>
              </p:cNvSpPr>
              <p:nvPr/>
            </p:nvSpPr>
            <p:spPr bwMode="auto">
              <a:xfrm>
                <a:off x="3950" y="2184"/>
                <a:ext cx="46" cy="44"/>
              </a:xfrm>
              <a:custGeom>
                <a:avLst/>
                <a:gdLst/>
                <a:ahLst/>
                <a:cxnLst>
                  <a:cxn ang="0">
                    <a:pos x="0" y="89"/>
                  </a:cxn>
                  <a:cxn ang="0">
                    <a:pos x="0" y="89"/>
                  </a:cxn>
                  <a:cxn ang="0">
                    <a:pos x="18" y="86"/>
                  </a:cxn>
                  <a:cxn ang="0">
                    <a:pos x="35" y="81"/>
                  </a:cxn>
                  <a:cxn ang="0">
                    <a:pos x="46" y="69"/>
                  </a:cxn>
                  <a:cxn ang="0">
                    <a:pos x="55" y="56"/>
                  </a:cxn>
                  <a:cxn ang="0">
                    <a:pos x="64" y="43"/>
                  </a:cxn>
                  <a:cxn ang="0">
                    <a:pos x="72" y="29"/>
                  </a:cxn>
                  <a:cxn ang="0">
                    <a:pos x="80" y="18"/>
                  </a:cxn>
                  <a:cxn ang="0">
                    <a:pos x="92" y="9"/>
                  </a:cxn>
                  <a:cxn ang="0">
                    <a:pos x="84" y="0"/>
                  </a:cxn>
                  <a:cxn ang="0">
                    <a:pos x="72" y="11"/>
                  </a:cxn>
                  <a:cxn ang="0">
                    <a:pos x="62" y="24"/>
                  </a:cxn>
                  <a:cxn ang="0">
                    <a:pos x="54" y="38"/>
                  </a:cxn>
                  <a:cxn ang="0">
                    <a:pos x="45" y="52"/>
                  </a:cxn>
                  <a:cxn ang="0">
                    <a:pos x="36" y="62"/>
                  </a:cxn>
                  <a:cxn ang="0">
                    <a:pos x="27" y="71"/>
                  </a:cxn>
                  <a:cxn ang="0">
                    <a:pos x="15" y="77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89"/>
                  </a:cxn>
                </a:cxnLst>
                <a:rect l="0" t="0" r="r" b="b"/>
                <a:pathLst>
                  <a:path w="92" h="89">
                    <a:moveTo>
                      <a:pt x="0" y="89"/>
                    </a:moveTo>
                    <a:lnTo>
                      <a:pt x="0" y="89"/>
                    </a:lnTo>
                    <a:lnTo>
                      <a:pt x="18" y="86"/>
                    </a:lnTo>
                    <a:lnTo>
                      <a:pt x="35" y="81"/>
                    </a:lnTo>
                    <a:lnTo>
                      <a:pt x="46" y="69"/>
                    </a:lnTo>
                    <a:lnTo>
                      <a:pt x="55" y="56"/>
                    </a:lnTo>
                    <a:lnTo>
                      <a:pt x="64" y="43"/>
                    </a:lnTo>
                    <a:lnTo>
                      <a:pt x="72" y="29"/>
                    </a:lnTo>
                    <a:lnTo>
                      <a:pt x="80" y="18"/>
                    </a:lnTo>
                    <a:lnTo>
                      <a:pt x="92" y="9"/>
                    </a:lnTo>
                    <a:lnTo>
                      <a:pt x="84" y="0"/>
                    </a:lnTo>
                    <a:lnTo>
                      <a:pt x="72" y="11"/>
                    </a:lnTo>
                    <a:lnTo>
                      <a:pt x="62" y="24"/>
                    </a:lnTo>
                    <a:lnTo>
                      <a:pt x="54" y="38"/>
                    </a:lnTo>
                    <a:lnTo>
                      <a:pt x="45" y="52"/>
                    </a:lnTo>
                    <a:lnTo>
                      <a:pt x="36" y="62"/>
                    </a:lnTo>
                    <a:lnTo>
                      <a:pt x="27" y="71"/>
                    </a:lnTo>
                    <a:lnTo>
                      <a:pt x="15" y="77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7F4C4C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4" name="Freeform 183"/>
              <p:cNvSpPr>
                <a:spLocks/>
              </p:cNvSpPr>
              <p:nvPr/>
            </p:nvSpPr>
            <p:spPr bwMode="auto">
              <a:xfrm>
                <a:off x="3903" y="2181"/>
                <a:ext cx="44" cy="4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7"/>
                  </a:cxn>
                  <a:cxn ang="0">
                    <a:pos x="11" y="18"/>
                  </a:cxn>
                  <a:cxn ang="0">
                    <a:pos x="20" y="31"/>
                  </a:cxn>
                  <a:cxn ang="0">
                    <a:pos x="28" y="45"/>
                  </a:cxn>
                  <a:cxn ang="0">
                    <a:pos x="35" y="59"/>
                  </a:cxn>
                  <a:cxn ang="0">
                    <a:pos x="44" y="73"/>
                  </a:cxn>
                  <a:cxn ang="0">
                    <a:pos x="57" y="84"/>
                  </a:cxn>
                  <a:cxn ang="0">
                    <a:pos x="73" y="92"/>
                  </a:cxn>
                  <a:cxn ang="0">
                    <a:pos x="94" y="96"/>
                  </a:cxn>
                  <a:cxn ang="0">
                    <a:pos x="94" y="86"/>
                  </a:cxn>
                  <a:cxn ang="0">
                    <a:pos x="78" y="83"/>
                  </a:cxn>
                  <a:cxn ang="0">
                    <a:pos x="65" y="77"/>
                  </a:cxn>
                  <a:cxn ang="0">
                    <a:pos x="55" y="66"/>
                  </a:cxn>
                  <a:cxn ang="0">
                    <a:pos x="46" y="54"/>
                  </a:cxn>
                  <a:cxn ang="0">
                    <a:pos x="38" y="40"/>
                  </a:cxn>
                  <a:cxn ang="0">
                    <a:pos x="30" y="27"/>
                  </a:cxn>
                  <a:cxn ang="0">
                    <a:pos x="21" y="1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7"/>
                  </a:cxn>
                </a:cxnLst>
                <a:rect l="0" t="0" r="r" b="b"/>
                <a:pathLst>
                  <a:path w="94" h="96">
                    <a:moveTo>
                      <a:pt x="0" y="7"/>
                    </a:moveTo>
                    <a:lnTo>
                      <a:pt x="0" y="7"/>
                    </a:lnTo>
                    <a:lnTo>
                      <a:pt x="11" y="18"/>
                    </a:lnTo>
                    <a:lnTo>
                      <a:pt x="20" y="31"/>
                    </a:lnTo>
                    <a:lnTo>
                      <a:pt x="28" y="45"/>
                    </a:lnTo>
                    <a:lnTo>
                      <a:pt x="35" y="59"/>
                    </a:lnTo>
                    <a:lnTo>
                      <a:pt x="44" y="73"/>
                    </a:lnTo>
                    <a:lnTo>
                      <a:pt x="57" y="84"/>
                    </a:lnTo>
                    <a:lnTo>
                      <a:pt x="73" y="92"/>
                    </a:lnTo>
                    <a:lnTo>
                      <a:pt x="94" y="96"/>
                    </a:lnTo>
                    <a:lnTo>
                      <a:pt x="94" y="86"/>
                    </a:lnTo>
                    <a:lnTo>
                      <a:pt x="78" y="83"/>
                    </a:lnTo>
                    <a:lnTo>
                      <a:pt x="65" y="77"/>
                    </a:lnTo>
                    <a:lnTo>
                      <a:pt x="55" y="66"/>
                    </a:lnTo>
                    <a:lnTo>
                      <a:pt x="46" y="54"/>
                    </a:lnTo>
                    <a:lnTo>
                      <a:pt x="38" y="40"/>
                    </a:lnTo>
                    <a:lnTo>
                      <a:pt x="30" y="27"/>
                    </a:lnTo>
                    <a:lnTo>
                      <a:pt x="21" y="1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7F4C4C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5" name="Freeform 184"/>
              <p:cNvSpPr>
                <a:spLocks/>
              </p:cNvSpPr>
              <p:nvPr/>
            </p:nvSpPr>
            <p:spPr bwMode="auto">
              <a:xfrm>
                <a:off x="3886" y="2160"/>
                <a:ext cx="21" cy="2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3"/>
                  </a:cxn>
                  <a:cxn ang="0">
                    <a:pos x="4" y="12"/>
                  </a:cxn>
                  <a:cxn ang="0">
                    <a:pos x="7" y="21"/>
                  </a:cxn>
                  <a:cxn ang="0">
                    <a:pos x="10" y="27"/>
                  </a:cxn>
                  <a:cxn ang="0">
                    <a:pos x="13" y="32"/>
                  </a:cxn>
                  <a:cxn ang="0">
                    <a:pos x="18" y="37"/>
                  </a:cxn>
                  <a:cxn ang="0">
                    <a:pos x="22" y="41"/>
                  </a:cxn>
                  <a:cxn ang="0">
                    <a:pos x="27" y="45"/>
                  </a:cxn>
                  <a:cxn ang="0">
                    <a:pos x="33" y="50"/>
                  </a:cxn>
                  <a:cxn ang="0">
                    <a:pos x="41" y="43"/>
                  </a:cxn>
                  <a:cxn ang="0">
                    <a:pos x="35" y="38"/>
                  </a:cxn>
                  <a:cxn ang="0">
                    <a:pos x="29" y="34"/>
                  </a:cxn>
                  <a:cxn ang="0">
                    <a:pos x="26" y="30"/>
                  </a:cxn>
                  <a:cxn ang="0">
                    <a:pos x="23" y="27"/>
                  </a:cxn>
                  <a:cxn ang="0">
                    <a:pos x="20" y="22"/>
                  </a:cxn>
                  <a:cxn ang="0">
                    <a:pos x="18" y="17"/>
                  </a:cxn>
                  <a:cxn ang="0">
                    <a:pos x="14" y="10"/>
                  </a:cxn>
                  <a:cxn ang="0">
                    <a:pos x="11" y="0"/>
                  </a:cxn>
                  <a:cxn ang="0">
                    <a:pos x="11" y="3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41" h="50">
                    <a:moveTo>
                      <a:pt x="1" y="0"/>
                    </a:moveTo>
                    <a:lnTo>
                      <a:pt x="1" y="3"/>
                    </a:lnTo>
                    <a:lnTo>
                      <a:pt x="4" y="12"/>
                    </a:lnTo>
                    <a:lnTo>
                      <a:pt x="7" y="21"/>
                    </a:lnTo>
                    <a:lnTo>
                      <a:pt x="10" y="27"/>
                    </a:lnTo>
                    <a:lnTo>
                      <a:pt x="13" y="32"/>
                    </a:lnTo>
                    <a:lnTo>
                      <a:pt x="18" y="37"/>
                    </a:lnTo>
                    <a:lnTo>
                      <a:pt x="22" y="41"/>
                    </a:lnTo>
                    <a:lnTo>
                      <a:pt x="27" y="45"/>
                    </a:lnTo>
                    <a:lnTo>
                      <a:pt x="33" y="50"/>
                    </a:lnTo>
                    <a:lnTo>
                      <a:pt x="41" y="43"/>
                    </a:lnTo>
                    <a:lnTo>
                      <a:pt x="35" y="38"/>
                    </a:lnTo>
                    <a:lnTo>
                      <a:pt x="29" y="34"/>
                    </a:lnTo>
                    <a:lnTo>
                      <a:pt x="26" y="30"/>
                    </a:lnTo>
                    <a:lnTo>
                      <a:pt x="23" y="27"/>
                    </a:lnTo>
                    <a:lnTo>
                      <a:pt x="20" y="22"/>
                    </a:lnTo>
                    <a:lnTo>
                      <a:pt x="18" y="17"/>
                    </a:lnTo>
                    <a:lnTo>
                      <a:pt x="14" y="10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F4C4C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6" name="Freeform 185"/>
              <p:cNvSpPr>
                <a:spLocks/>
              </p:cNvSpPr>
              <p:nvPr/>
            </p:nvSpPr>
            <p:spPr bwMode="auto">
              <a:xfrm>
                <a:off x="3891" y="2131"/>
                <a:ext cx="103" cy="58"/>
              </a:xfrm>
              <a:custGeom>
                <a:avLst/>
                <a:gdLst/>
                <a:ahLst/>
                <a:cxnLst>
                  <a:cxn ang="0">
                    <a:pos x="206" y="109"/>
                  </a:cxn>
                  <a:cxn ang="0">
                    <a:pos x="198" y="103"/>
                  </a:cxn>
                  <a:cxn ang="0">
                    <a:pos x="190" y="100"/>
                  </a:cxn>
                  <a:cxn ang="0">
                    <a:pos x="182" y="97"/>
                  </a:cxn>
                  <a:cxn ang="0">
                    <a:pos x="173" y="94"/>
                  </a:cxn>
                  <a:cxn ang="0">
                    <a:pos x="166" y="92"/>
                  </a:cxn>
                  <a:cxn ang="0">
                    <a:pos x="157" y="91"/>
                  </a:cxn>
                  <a:cxn ang="0">
                    <a:pos x="150" y="89"/>
                  </a:cxn>
                  <a:cxn ang="0">
                    <a:pos x="142" y="85"/>
                  </a:cxn>
                  <a:cxn ang="0">
                    <a:pos x="128" y="75"/>
                  </a:cxn>
                  <a:cxn ang="0">
                    <a:pos x="118" y="60"/>
                  </a:cxn>
                  <a:cxn ang="0">
                    <a:pos x="109" y="42"/>
                  </a:cxn>
                  <a:cxn ang="0">
                    <a:pos x="102" y="26"/>
                  </a:cxn>
                  <a:cxn ang="0">
                    <a:pos x="93" y="13"/>
                  </a:cxn>
                  <a:cxn ang="0">
                    <a:pos x="81" y="3"/>
                  </a:cxn>
                  <a:cxn ang="0">
                    <a:pos x="65" y="0"/>
                  </a:cxn>
                  <a:cxn ang="0">
                    <a:pos x="41" y="6"/>
                  </a:cxn>
                  <a:cxn ang="0">
                    <a:pos x="22" y="15"/>
                  </a:cxn>
                  <a:cxn ang="0">
                    <a:pos x="10" y="23"/>
                  </a:cxn>
                  <a:cxn ang="0">
                    <a:pos x="2" y="31"/>
                  </a:cxn>
                  <a:cxn ang="0">
                    <a:pos x="0" y="39"/>
                  </a:cxn>
                  <a:cxn ang="0">
                    <a:pos x="0" y="46"/>
                  </a:cxn>
                  <a:cxn ang="0">
                    <a:pos x="2" y="52"/>
                  </a:cxn>
                  <a:cxn ang="0">
                    <a:pos x="4" y="57"/>
                  </a:cxn>
                  <a:cxn ang="0">
                    <a:pos x="4" y="61"/>
                  </a:cxn>
                  <a:cxn ang="0">
                    <a:pos x="14" y="62"/>
                  </a:cxn>
                  <a:cxn ang="0">
                    <a:pos x="22" y="62"/>
                  </a:cxn>
                  <a:cxn ang="0">
                    <a:pos x="27" y="63"/>
                  </a:cxn>
                  <a:cxn ang="0">
                    <a:pos x="31" y="64"/>
                  </a:cxn>
                  <a:cxn ang="0">
                    <a:pos x="33" y="65"/>
                  </a:cxn>
                  <a:cxn ang="0">
                    <a:pos x="37" y="67"/>
                  </a:cxn>
                  <a:cxn ang="0">
                    <a:pos x="44" y="68"/>
                  </a:cxn>
                  <a:cxn ang="0">
                    <a:pos x="52" y="68"/>
                  </a:cxn>
                  <a:cxn ang="0">
                    <a:pos x="65" y="70"/>
                  </a:cxn>
                  <a:cxn ang="0">
                    <a:pos x="74" y="77"/>
                  </a:cxn>
                  <a:cxn ang="0">
                    <a:pos x="81" y="86"/>
                  </a:cxn>
                  <a:cxn ang="0">
                    <a:pos x="89" y="95"/>
                  </a:cxn>
                  <a:cxn ang="0">
                    <a:pos x="96" y="105"/>
                  </a:cxn>
                  <a:cxn ang="0">
                    <a:pos x="102" y="112"/>
                  </a:cxn>
                  <a:cxn ang="0">
                    <a:pos x="111" y="115"/>
                  </a:cxn>
                  <a:cxn ang="0">
                    <a:pos x="123" y="112"/>
                  </a:cxn>
                  <a:cxn ang="0">
                    <a:pos x="128" y="110"/>
                  </a:cxn>
                  <a:cxn ang="0">
                    <a:pos x="135" y="109"/>
                  </a:cxn>
                  <a:cxn ang="0">
                    <a:pos x="141" y="108"/>
                  </a:cxn>
                  <a:cxn ang="0">
                    <a:pos x="147" y="108"/>
                  </a:cxn>
                  <a:cxn ang="0">
                    <a:pos x="155" y="108"/>
                  </a:cxn>
                  <a:cxn ang="0">
                    <a:pos x="164" y="108"/>
                  </a:cxn>
                  <a:cxn ang="0">
                    <a:pos x="173" y="107"/>
                  </a:cxn>
                  <a:cxn ang="0">
                    <a:pos x="182" y="107"/>
                  </a:cxn>
                  <a:cxn ang="0">
                    <a:pos x="190" y="107"/>
                  </a:cxn>
                  <a:cxn ang="0">
                    <a:pos x="197" y="107"/>
                  </a:cxn>
                  <a:cxn ang="0">
                    <a:pos x="202" y="108"/>
                  </a:cxn>
                  <a:cxn ang="0">
                    <a:pos x="206" y="109"/>
                  </a:cxn>
                </a:cxnLst>
                <a:rect l="0" t="0" r="r" b="b"/>
                <a:pathLst>
                  <a:path w="206" h="115">
                    <a:moveTo>
                      <a:pt x="206" y="109"/>
                    </a:moveTo>
                    <a:lnTo>
                      <a:pt x="198" y="103"/>
                    </a:lnTo>
                    <a:lnTo>
                      <a:pt x="190" y="100"/>
                    </a:lnTo>
                    <a:lnTo>
                      <a:pt x="182" y="97"/>
                    </a:lnTo>
                    <a:lnTo>
                      <a:pt x="173" y="94"/>
                    </a:lnTo>
                    <a:lnTo>
                      <a:pt x="166" y="92"/>
                    </a:lnTo>
                    <a:lnTo>
                      <a:pt x="157" y="91"/>
                    </a:lnTo>
                    <a:lnTo>
                      <a:pt x="150" y="89"/>
                    </a:lnTo>
                    <a:lnTo>
                      <a:pt x="142" y="85"/>
                    </a:lnTo>
                    <a:lnTo>
                      <a:pt x="128" y="75"/>
                    </a:lnTo>
                    <a:lnTo>
                      <a:pt x="118" y="60"/>
                    </a:lnTo>
                    <a:lnTo>
                      <a:pt x="109" y="42"/>
                    </a:lnTo>
                    <a:lnTo>
                      <a:pt x="102" y="26"/>
                    </a:lnTo>
                    <a:lnTo>
                      <a:pt x="93" y="13"/>
                    </a:lnTo>
                    <a:lnTo>
                      <a:pt x="81" y="3"/>
                    </a:lnTo>
                    <a:lnTo>
                      <a:pt x="65" y="0"/>
                    </a:lnTo>
                    <a:lnTo>
                      <a:pt x="41" y="6"/>
                    </a:lnTo>
                    <a:lnTo>
                      <a:pt x="22" y="15"/>
                    </a:lnTo>
                    <a:lnTo>
                      <a:pt x="10" y="23"/>
                    </a:lnTo>
                    <a:lnTo>
                      <a:pt x="2" y="31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2"/>
                    </a:lnTo>
                    <a:lnTo>
                      <a:pt x="4" y="57"/>
                    </a:lnTo>
                    <a:lnTo>
                      <a:pt x="4" y="61"/>
                    </a:lnTo>
                    <a:lnTo>
                      <a:pt x="14" y="62"/>
                    </a:lnTo>
                    <a:lnTo>
                      <a:pt x="22" y="62"/>
                    </a:lnTo>
                    <a:lnTo>
                      <a:pt x="27" y="63"/>
                    </a:lnTo>
                    <a:lnTo>
                      <a:pt x="31" y="64"/>
                    </a:lnTo>
                    <a:lnTo>
                      <a:pt x="33" y="65"/>
                    </a:lnTo>
                    <a:lnTo>
                      <a:pt x="37" y="67"/>
                    </a:lnTo>
                    <a:lnTo>
                      <a:pt x="44" y="68"/>
                    </a:lnTo>
                    <a:lnTo>
                      <a:pt x="52" y="68"/>
                    </a:lnTo>
                    <a:lnTo>
                      <a:pt x="65" y="70"/>
                    </a:lnTo>
                    <a:lnTo>
                      <a:pt x="74" y="77"/>
                    </a:lnTo>
                    <a:lnTo>
                      <a:pt x="81" y="86"/>
                    </a:lnTo>
                    <a:lnTo>
                      <a:pt x="89" y="95"/>
                    </a:lnTo>
                    <a:lnTo>
                      <a:pt x="96" y="105"/>
                    </a:lnTo>
                    <a:lnTo>
                      <a:pt x="102" y="112"/>
                    </a:lnTo>
                    <a:lnTo>
                      <a:pt x="111" y="115"/>
                    </a:lnTo>
                    <a:lnTo>
                      <a:pt x="123" y="112"/>
                    </a:lnTo>
                    <a:lnTo>
                      <a:pt x="128" y="110"/>
                    </a:lnTo>
                    <a:lnTo>
                      <a:pt x="135" y="109"/>
                    </a:lnTo>
                    <a:lnTo>
                      <a:pt x="141" y="108"/>
                    </a:lnTo>
                    <a:lnTo>
                      <a:pt x="147" y="108"/>
                    </a:lnTo>
                    <a:lnTo>
                      <a:pt x="155" y="108"/>
                    </a:lnTo>
                    <a:lnTo>
                      <a:pt x="164" y="108"/>
                    </a:lnTo>
                    <a:lnTo>
                      <a:pt x="173" y="107"/>
                    </a:lnTo>
                    <a:lnTo>
                      <a:pt x="182" y="107"/>
                    </a:lnTo>
                    <a:lnTo>
                      <a:pt x="190" y="107"/>
                    </a:lnTo>
                    <a:lnTo>
                      <a:pt x="197" y="107"/>
                    </a:lnTo>
                    <a:lnTo>
                      <a:pt x="202" y="108"/>
                    </a:lnTo>
                    <a:lnTo>
                      <a:pt x="206" y="109"/>
                    </a:lnTo>
                    <a:close/>
                  </a:path>
                </a:pathLst>
              </a:custGeom>
              <a:solidFill>
                <a:srgbClr val="4C1919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7" name="Freeform 186"/>
              <p:cNvSpPr>
                <a:spLocks/>
              </p:cNvSpPr>
              <p:nvPr/>
            </p:nvSpPr>
            <p:spPr bwMode="auto">
              <a:xfrm>
                <a:off x="3905" y="2133"/>
                <a:ext cx="0" cy="5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6" y="7"/>
                  </a:cxn>
                  <a:cxn ang="0">
                    <a:pos x="6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2" y="10"/>
                  </a:cxn>
                </a:cxnLst>
                <a:rect l="0" t="0" r="r" b="b"/>
                <a:pathLst>
                  <a:path w="6" h="10">
                    <a:moveTo>
                      <a:pt x="2" y="10"/>
                    </a:moveTo>
                    <a:lnTo>
                      <a:pt x="6" y="7"/>
                    </a:lnTo>
                    <a:lnTo>
                      <a:pt x="6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8" name="Freeform 187"/>
              <p:cNvSpPr>
                <a:spLocks/>
              </p:cNvSpPr>
              <p:nvPr/>
            </p:nvSpPr>
            <p:spPr bwMode="auto">
              <a:xfrm>
                <a:off x="3890" y="2133"/>
                <a:ext cx="17" cy="17"/>
              </a:xfrm>
              <a:custGeom>
                <a:avLst/>
                <a:gdLst/>
                <a:ahLst/>
                <a:cxnLst>
                  <a:cxn ang="0">
                    <a:pos x="11" y="34"/>
                  </a:cxn>
                  <a:cxn ang="0">
                    <a:pos x="11" y="33"/>
                  </a:cxn>
                  <a:cxn ang="0">
                    <a:pos x="18" y="21"/>
                  </a:cxn>
                  <a:cxn ang="0">
                    <a:pos x="27" y="14"/>
                  </a:cxn>
                  <a:cxn ang="0">
                    <a:pos x="34" y="11"/>
                  </a:cxn>
                  <a:cxn ang="0">
                    <a:pos x="35" y="10"/>
                  </a:cxn>
                  <a:cxn ang="0">
                    <a:pos x="33" y="0"/>
                  </a:cxn>
                  <a:cxn ang="0">
                    <a:pos x="29" y="2"/>
                  </a:cxn>
                  <a:cxn ang="0">
                    <a:pos x="20" y="5"/>
                  </a:cxn>
                  <a:cxn ang="0">
                    <a:pos x="8" y="14"/>
                  </a:cxn>
                  <a:cxn ang="0">
                    <a:pos x="0" y="30"/>
                  </a:cxn>
                  <a:cxn ang="0">
                    <a:pos x="0" y="29"/>
                  </a:cxn>
                  <a:cxn ang="0">
                    <a:pos x="11" y="34"/>
                  </a:cxn>
                  <a:cxn ang="0">
                    <a:pos x="11" y="34"/>
                  </a:cxn>
                  <a:cxn ang="0">
                    <a:pos x="11" y="33"/>
                  </a:cxn>
                  <a:cxn ang="0">
                    <a:pos x="11" y="34"/>
                  </a:cxn>
                </a:cxnLst>
                <a:rect l="0" t="0" r="r" b="b"/>
                <a:pathLst>
                  <a:path w="35" h="34">
                    <a:moveTo>
                      <a:pt x="11" y="34"/>
                    </a:moveTo>
                    <a:lnTo>
                      <a:pt x="11" y="33"/>
                    </a:lnTo>
                    <a:lnTo>
                      <a:pt x="18" y="21"/>
                    </a:lnTo>
                    <a:lnTo>
                      <a:pt x="27" y="14"/>
                    </a:lnTo>
                    <a:lnTo>
                      <a:pt x="34" y="11"/>
                    </a:lnTo>
                    <a:lnTo>
                      <a:pt x="35" y="10"/>
                    </a:lnTo>
                    <a:lnTo>
                      <a:pt x="33" y="0"/>
                    </a:lnTo>
                    <a:lnTo>
                      <a:pt x="29" y="2"/>
                    </a:lnTo>
                    <a:lnTo>
                      <a:pt x="20" y="5"/>
                    </a:lnTo>
                    <a:lnTo>
                      <a:pt x="8" y="14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11" y="34"/>
                    </a:lnTo>
                    <a:lnTo>
                      <a:pt x="11" y="34"/>
                    </a:lnTo>
                    <a:lnTo>
                      <a:pt x="11" y="33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9" name="Freeform 188"/>
              <p:cNvSpPr>
                <a:spLocks/>
              </p:cNvSpPr>
              <p:nvPr/>
            </p:nvSpPr>
            <p:spPr bwMode="auto">
              <a:xfrm>
                <a:off x="3887" y="2148"/>
                <a:ext cx="28" cy="45"/>
              </a:xfrm>
              <a:custGeom>
                <a:avLst/>
                <a:gdLst/>
                <a:ahLst/>
                <a:cxnLst>
                  <a:cxn ang="0">
                    <a:pos x="57" y="84"/>
                  </a:cxn>
                  <a:cxn ang="0">
                    <a:pos x="45" y="73"/>
                  </a:cxn>
                  <a:cxn ang="0">
                    <a:pos x="35" y="62"/>
                  </a:cxn>
                  <a:cxn ang="0">
                    <a:pos x="26" y="53"/>
                  </a:cxn>
                  <a:cxn ang="0">
                    <a:pos x="19" y="44"/>
                  </a:cxn>
                  <a:cxn ang="0">
                    <a:pos x="13" y="36"/>
                  </a:cxn>
                  <a:cxn ang="0">
                    <a:pos x="10" y="28"/>
                  </a:cxn>
                  <a:cxn ang="0">
                    <a:pos x="10" y="18"/>
                  </a:cxn>
                  <a:cxn ang="0">
                    <a:pos x="16" y="5"/>
                  </a:cxn>
                  <a:cxn ang="0">
                    <a:pos x="5" y="0"/>
                  </a:cxn>
                  <a:cxn ang="0">
                    <a:pos x="0" y="15"/>
                  </a:cxn>
                  <a:cxn ang="0">
                    <a:pos x="0" y="28"/>
                  </a:cxn>
                  <a:cxn ang="0">
                    <a:pos x="3" y="41"/>
                  </a:cxn>
                  <a:cxn ang="0">
                    <a:pos x="9" y="51"/>
                  </a:cxn>
                  <a:cxn ang="0">
                    <a:pos x="18" y="60"/>
                  </a:cxn>
                  <a:cxn ang="0">
                    <a:pos x="27" y="69"/>
                  </a:cxn>
                  <a:cxn ang="0">
                    <a:pos x="38" y="80"/>
                  </a:cxn>
                  <a:cxn ang="0">
                    <a:pos x="47" y="91"/>
                  </a:cxn>
                  <a:cxn ang="0">
                    <a:pos x="57" y="84"/>
                  </a:cxn>
                </a:cxnLst>
                <a:rect l="0" t="0" r="r" b="b"/>
                <a:pathLst>
                  <a:path w="57" h="91">
                    <a:moveTo>
                      <a:pt x="57" y="84"/>
                    </a:moveTo>
                    <a:lnTo>
                      <a:pt x="45" y="73"/>
                    </a:lnTo>
                    <a:lnTo>
                      <a:pt x="35" y="62"/>
                    </a:lnTo>
                    <a:lnTo>
                      <a:pt x="26" y="53"/>
                    </a:lnTo>
                    <a:lnTo>
                      <a:pt x="19" y="44"/>
                    </a:lnTo>
                    <a:lnTo>
                      <a:pt x="13" y="36"/>
                    </a:lnTo>
                    <a:lnTo>
                      <a:pt x="10" y="28"/>
                    </a:lnTo>
                    <a:lnTo>
                      <a:pt x="10" y="18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5"/>
                    </a:lnTo>
                    <a:lnTo>
                      <a:pt x="0" y="28"/>
                    </a:lnTo>
                    <a:lnTo>
                      <a:pt x="3" y="41"/>
                    </a:lnTo>
                    <a:lnTo>
                      <a:pt x="9" y="51"/>
                    </a:lnTo>
                    <a:lnTo>
                      <a:pt x="18" y="60"/>
                    </a:lnTo>
                    <a:lnTo>
                      <a:pt x="27" y="69"/>
                    </a:lnTo>
                    <a:lnTo>
                      <a:pt x="38" y="80"/>
                    </a:lnTo>
                    <a:lnTo>
                      <a:pt x="47" y="91"/>
                    </a:lnTo>
                    <a:lnTo>
                      <a:pt x="57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0" name="Freeform 189"/>
              <p:cNvSpPr>
                <a:spLocks/>
              </p:cNvSpPr>
              <p:nvPr/>
            </p:nvSpPr>
            <p:spPr bwMode="auto">
              <a:xfrm>
                <a:off x="3910" y="2190"/>
                <a:ext cx="6" cy="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5" y="10"/>
                  </a:cxn>
                  <a:cxn ang="0">
                    <a:pos x="9" y="8"/>
                  </a:cxn>
                  <a:cxn ang="0">
                    <a:pos x="11" y="5"/>
                  </a:cxn>
                  <a:cxn ang="0">
                    <a:pos x="10" y="0"/>
                  </a:cxn>
                  <a:cxn ang="0">
                    <a:pos x="0" y="7"/>
                  </a:cxn>
                </a:cxnLst>
                <a:rect l="0" t="0" r="r" b="b"/>
                <a:pathLst>
                  <a:path w="11" h="10">
                    <a:moveTo>
                      <a:pt x="0" y="7"/>
                    </a:moveTo>
                    <a:lnTo>
                      <a:pt x="5" y="10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1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1" name="Freeform 190"/>
              <p:cNvSpPr>
                <a:spLocks/>
              </p:cNvSpPr>
              <p:nvPr/>
            </p:nvSpPr>
            <p:spPr bwMode="auto">
              <a:xfrm>
                <a:off x="3801" y="1158"/>
                <a:ext cx="21" cy="53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39" y="14"/>
                  </a:cxn>
                  <a:cxn ang="0">
                    <a:pos x="29" y="26"/>
                  </a:cxn>
                  <a:cxn ang="0">
                    <a:pos x="20" y="37"/>
                  </a:cxn>
                  <a:cxn ang="0">
                    <a:pos x="11" y="49"/>
                  </a:cxn>
                  <a:cxn ang="0">
                    <a:pos x="4" y="60"/>
                  </a:cxn>
                  <a:cxn ang="0">
                    <a:pos x="0" y="72"/>
                  </a:cxn>
                  <a:cxn ang="0">
                    <a:pos x="1" y="84"/>
                  </a:cxn>
                  <a:cxn ang="0">
                    <a:pos x="7" y="99"/>
                  </a:cxn>
                  <a:cxn ang="0">
                    <a:pos x="13" y="105"/>
                  </a:cxn>
                  <a:cxn ang="0">
                    <a:pos x="15" y="105"/>
                  </a:cxn>
                  <a:cxn ang="0">
                    <a:pos x="19" y="105"/>
                  </a:cxn>
                  <a:cxn ang="0">
                    <a:pos x="29" y="107"/>
                  </a:cxn>
                  <a:cxn ang="0">
                    <a:pos x="39" y="98"/>
                  </a:cxn>
                  <a:cxn ang="0">
                    <a:pos x="44" y="85"/>
                  </a:cxn>
                  <a:cxn ang="0">
                    <a:pos x="48" y="72"/>
                  </a:cxn>
                  <a:cxn ang="0">
                    <a:pos x="49" y="57"/>
                  </a:cxn>
                  <a:cxn ang="0">
                    <a:pos x="49" y="41"/>
                  </a:cxn>
                  <a:cxn ang="0">
                    <a:pos x="48" y="26"/>
                  </a:cxn>
                  <a:cxn ang="0">
                    <a:pos x="46" y="12"/>
                  </a:cxn>
                  <a:cxn ang="0">
                    <a:pos x="46" y="0"/>
                  </a:cxn>
                </a:cxnLst>
                <a:rect l="0" t="0" r="r" b="b"/>
                <a:pathLst>
                  <a:path w="49" h="107">
                    <a:moveTo>
                      <a:pt x="46" y="0"/>
                    </a:moveTo>
                    <a:lnTo>
                      <a:pt x="39" y="14"/>
                    </a:lnTo>
                    <a:lnTo>
                      <a:pt x="29" y="26"/>
                    </a:lnTo>
                    <a:lnTo>
                      <a:pt x="20" y="37"/>
                    </a:lnTo>
                    <a:lnTo>
                      <a:pt x="11" y="49"/>
                    </a:lnTo>
                    <a:lnTo>
                      <a:pt x="4" y="60"/>
                    </a:lnTo>
                    <a:lnTo>
                      <a:pt x="0" y="72"/>
                    </a:lnTo>
                    <a:lnTo>
                      <a:pt x="1" y="84"/>
                    </a:lnTo>
                    <a:lnTo>
                      <a:pt x="7" y="99"/>
                    </a:lnTo>
                    <a:lnTo>
                      <a:pt x="13" y="105"/>
                    </a:lnTo>
                    <a:lnTo>
                      <a:pt x="15" y="105"/>
                    </a:lnTo>
                    <a:lnTo>
                      <a:pt x="19" y="105"/>
                    </a:lnTo>
                    <a:lnTo>
                      <a:pt x="29" y="107"/>
                    </a:lnTo>
                    <a:lnTo>
                      <a:pt x="39" y="98"/>
                    </a:lnTo>
                    <a:lnTo>
                      <a:pt x="44" y="85"/>
                    </a:lnTo>
                    <a:lnTo>
                      <a:pt x="48" y="72"/>
                    </a:lnTo>
                    <a:lnTo>
                      <a:pt x="49" y="57"/>
                    </a:lnTo>
                    <a:lnTo>
                      <a:pt x="49" y="41"/>
                    </a:lnTo>
                    <a:lnTo>
                      <a:pt x="48" y="26"/>
                    </a:lnTo>
                    <a:lnTo>
                      <a:pt x="46" y="1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C1919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2" name="Freeform 191"/>
              <p:cNvSpPr>
                <a:spLocks/>
              </p:cNvSpPr>
              <p:nvPr/>
            </p:nvSpPr>
            <p:spPr bwMode="auto">
              <a:xfrm>
                <a:off x="3798" y="1156"/>
                <a:ext cx="24" cy="52"/>
              </a:xfrm>
              <a:custGeom>
                <a:avLst/>
                <a:gdLst/>
                <a:ahLst/>
                <a:cxnLst>
                  <a:cxn ang="0">
                    <a:pos x="19" y="99"/>
                  </a:cxn>
                  <a:cxn ang="0">
                    <a:pos x="19" y="99"/>
                  </a:cxn>
                  <a:cxn ang="0">
                    <a:pos x="12" y="85"/>
                  </a:cxn>
                  <a:cxn ang="0">
                    <a:pos x="11" y="74"/>
                  </a:cxn>
                  <a:cxn ang="0">
                    <a:pos x="15" y="64"/>
                  </a:cxn>
                  <a:cxn ang="0">
                    <a:pos x="23" y="53"/>
                  </a:cxn>
                  <a:cxn ang="0">
                    <a:pos x="32" y="43"/>
                  </a:cxn>
                  <a:cxn ang="0">
                    <a:pos x="41" y="31"/>
                  </a:cxn>
                  <a:cxn ang="0">
                    <a:pos x="50" y="18"/>
                  </a:cxn>
                  <a:cxn ang="0">
                    <a:pos x="57" y="5"/>
                  </a:cxn>
                  <a:cxn ang="0">
                    <a:pos x="47" y="0"/>
                  </a:cxn>
                  <a:cxn ang="0">
                    <a:pos x="39" y="14"/>
                  </a:cxn>
                  <a:cxn ang="0">
                    <a:pos x="30" y="24"/>
                  </a:cxn>
                  <a:cxn ang="0">
                    <a:pos x="21" y="36"/>
                  </a:cxn>
                  <a:cxn ang="0">
                    <a:pos x="12" y="48"/>
                  </a:cxn>
                  <a:cxn ang="0">
                    <a:pos x="4" y="60"/>
                  </a:cxn>
                  <a:cxn ang="0">
                    <a:pos x="0" y="74"/>
                  </a:cxn>
                  <a:cxn ang="0">
                    <a:pos x="2" y="87"/>
                  </a:cxn>
                  <a:cxn ang="0">
                    <a:pos x="8" y="104"/>
                  </a:cxn>
                  <a:cxn ang="0">
                    <a:pos x="8" y="104"/>
                  </a:cxn>
                  <a:cxn ang="0">
                    <a:pos x="19" y="99"/>
                  </a:cxn>
                </a:cxnLst>
                <a:rect l="0" t="0" r="r" b="b"/>
                <a:pathLst>
                  <a:path w="57" h="104">
                    <a:moveTo>
                      <a:pt x="19" y="99"/>
                    </a:moveTo>
                    <a:lnTo>
                      <a:pt x="19" y="99"/>
                    </a:lnTo>
                    <a:lnTo>
                      <a:pt x="12" y="85"/>
                    </a:lnTo>
                    <a:lnTo>
                      <a:pt x="11" y="74"/>
                    </a:lnTo>
                    <a:lnTo>
                      <a:pt x="15" y="64"/>
                    </a:lnTo>
                    <a:lnTo>
                      <a:pt x="23" y="53"/>
                    </a:lnTo>
                    <a:lnTo>
                      <a:pt x="32" y="43"/>
                    </a:lnTo>
                    <a:lnTo>
                      <a:pt x="41" y="31"/>
                    </a:lnTo>
                    <a:lnTo>
                      <a:pt x="50" y="18"/>
                    </a:lnTo>
                    <a:lnTo>
                      <a:pt x="57" y="5"/>
                    </a:lnTo>
                    <a:lnTo>
                      <a:pt x="47" y="0"/>
                    </a:lnTo>
                    <a:lnTo>
                      <a:pt x="39" y="14"/>
                    </a:lnTo>
                    <a:lnTo>
                      <a:pt x="30" y="24"/>
                    </a:lnTo>
                    <a:lnTo>
                      <a:pt x="21" y="36"/>
                    </a:lnTo>
                    <a:lnTo>
                      <a:pt x="12" y="48"/>
                    </a:lnTo>
                    <a:lnTo>
                      <a:pt x="4" y="60"/>
                    </a:lnTo>
                    <a:lnTo>
                      <a:pt x="0" y="74"/>
                    </a:lnTo>
                    <a:lnTo>
                      <a:pt x="2" y="87"/>
                    </a:lnTo>
                    <a:lnTo>
                      <a:pt x="8" y="104"/>
                    </a:lnTo>
                    <a:lnTo>
                      <a:pt x="8" y="104"/>
                    </a:lnTo>
                    <a:lnTo>
                      <a:pt x="19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3" name="Freeform 192"/>
              <p:cNvSpPr>
                <a:spLocks/>
              </p:cNvSpPr>
              <p:nvPr/>
            </p:nvSpPr>
            <p:spPr bwMode="auto">
              <a:xfrm>
                <a:off x="3801" y="1206"/>
                <a:ext cx="17" cy="8"/>
              </a:xfrm>
              <a:custGeom>
                <a:avLst/>
                <a:gdLst/>
                <a:ahLst/>
                <a:cxnLst>
                  <a:cxn ang="0">
                    <a:pos x="24" y="7"/>
                  </a:cxn>
                  <a:cxn ang="0">
                    <a:pos x="30" y="6"/>
                  </a:cxn>
                  <a:cxn ang="0">
                    <a:pos x="18" y="3"/>
                  </a:cxn>
                  <a:cxn ang="0">
                    <a:pos x="13" y="2"/>
                  </a:cxn>
                  <a:cxn ang="0">
                    <a:pos x="15" y="5"/>
                  </a:cxn>
                  <a:cxn ang="0">
                    <a:pos x="11" y="0"/>
                  </a:cxn>
                  <a:cxn ang="0">
                    <a:pos x="0" y="5"/>
                  </a:cxn>
                  <a:cxn ang="0">
                    <a:pos x="7" y="11"/>
                  </a:cxn>
                  <a:cxn ang="0">
                    <a:pos x="13" y="14"/>
                  </a:cxn>
                  <a:cxn ang="0">
                    <a:pos x="16" y="13"/>
                  </a:cxn>
                  <a:cxn ang="0">
                    <a:pos x="25" y="15"/>
                  </a:cxn>
                  <a:cxn ang="0">
                    <a:pos x="31" y="14"/>
                  </a:cxn>
                  <a:cxn ang="0">
                    <a:pos x="25" y="15"/>
                  </a:cxn>
                  <a:cxn ang="0">
                    <a:pos x="29" y="16"/>
                  </a:cxn>
                  <a:cxn ang="0">
                    <a:pos x="31" y="14"/>
                  </a:cxn>
                  <a:cxn ang="0">
                    <a:pos x="24" y="7"/>
                  </a:cxn>
                </a:cxnLst>
                <a:rect l="0" t="0" r="r" b="b"/>
                <a:pathLst>
                  <a:path w="31" h="16">
                    <a:moveTo>
                      <a:pt x="24" y="7"/>
                    </a:moveTo>
                    <a:lnTo>
                      <a:pt x="30" y="6"/>
                    </a:lnTo>
                    <a:lnTo>
                      <a:pt x="18" y="3"/>
                    </a:lnTo>
                    <a:lnTo>
                      <a:pt x="13" y="2"/>
                    </a:lnTo>
                    <a:lnTo>
                      <a:pt x="15" y="5"/>
                    </a:lnTo>
                    <a:lnTo>
                      <a:pt x="11" y="0"/>
                    </a:lnTo>
                    <a:lnTo>
                      <a:pt x="0" y="5"/>
                    </a:lnTo>
                    <a:lnTo>
                      <a:pt x="7" y="11"/>
                    </a:lnTo>
                    <a:lnTo>
                      <a:pt x="13" y="14"/>
                    </a:lnTo>
                    <a:lnTo>
                      <a:pt x="16" y="13"/>
                    </a:lnTo>
                    <a:lnTo>
                      <a:pt x="25" y="15"/>
                    </a:lnTo>
                    <a:lnTo>
                      <a:pt x="31" y="14"/>
                    </a:lnTo>
                    <a:lnTo>
                      <a:pt x="25" y="15"/>
                    </a:lnTo>
                    <a:lnTo>
                      <a:pt x="29" y="16"/>
                    </a:lnTo>
                    <a:lnTo>
                      <a:pt x="31" y="14"/>
                    </a:lnTo>
                    <a:lnTo>
                      <a:pt x="24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4" name="Freeform 193"/>
              <p:cNvSpPr>
                <a:spLocks/>
              </p:cNvSpPr>
              <p:nvPr/>
            </p:nvSpPr>
            <p:spPr bwMode="auto">
              <a:xfrm>
                <a:off x="3814" y="1144"/>
                <a:ext cx="15" cy="69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4" y="27"/>
                  </a:cxn>
                  <a:cxn ang="0">
                    <a:pos x="14" y="39"/>
                  </a:cxn>
                  <a:cxn ang="0">
                    <a:pos x="16" y="53"/>
                  </a:cxn>
                  <a:cxn ang="0">
                    <a:pos x="16" y="68"/>
                  </a:cxn>
                  <a:cxn ang="0">
                    <a:pos x="16" y="84"/>
                  </a:cxn>
                  <a:cxn ang="0">
                    <a:pos x="16" y="97"/>
                  </a:cxn>
                  <a:cxn ang="0">
                    <a:pos x="13" y="111"/>
                  </a:cxn>
                  <a:cxn ang="0">
                    <a:pos x="7" y="123"/>
                  </a:cxn>
                  <a:cxn ang="0">
                    <a:pos x="0" y="131"/>
                  </a:cxn>
                  <a:cxn ang="0">
                    <a:pos x="7" y="138"/>
                  </a:cxn>
                  <a:cxn ang="0">
                    <a:pos x="18" y="127"/>
                  </a:cxn>
                  <a:cxn ang="0">
                    <a:pos x="23" y="114"/>
                  </a:cxn>
                  <a:cxn ang="0">
                    <a:pos x="27" y="100"/>
                  </a:cxn>
                  <a:cxn ang="0">
                    <a:pos x="29" y="84"/>
                  </a:cxn>
                  <a:cxn ang="0">
                    <a:pos x="29" y="68"/>
                  </a:cxn>
                  <a:cxn ang="0">
                    <a:pos x="27" y="53"/>
                  </a:cxn>
                  <a:cxn ang="0">
                    <a:pos x="27" y="39"/>
                  </a:cxn>
                  <a:cxn ang="0">
                    <a:pos x="27" y="27"/>
                  </a:cxn>
                  <a:cxn ang="0">
                    <a:pos x="15" y="25"/>
                  </a:cxn>
                  <a:cxn ang="0">
                    <a:pos x="27" y="27"/>
                  </a:cxn>
                  <a:cxn ang="0">
                    <a:pos x="27" y="0"/>
                  </a:cxn>
                  <a:cxn ang="0">
                    <a:pos x="15" y="25"/>
                  </a:cxn>
                  <a:cxn ang="0">
                    <a:pos x="25" y="30"/>
                  </a:cxn>
                </a:cxnLst>
                <a:rect l="0" t="0" r="r" b="b"/>
                <a:pathLst>
                  <a:path w="29" h="138">
                    <a:moveTo>
                      <a:pt x="25" y="30"/>
                    </a:moveTo>
                    <a:lnTo>
                      <a:pt x="14" y="27"/>
                    </a:lnTo>
                    <a:lnTo>
                      <a:pt x="14" y="39"/>
                    </a:lnTo>
                    <a:lnTo>
                      <a:pt x="16" y="53"/>
                    </a:lnTo>
                    <a:lnTo>
                      <a:pt x="16" y="68"/>
                    </a:lnTo>
                    <a:lnTo>
                      <a:pt x="16" y="84"/>
                    </a:lnTo>
                    <a:lnTo>
                      <a:pt x="16" y="97"/>
                    </a:lnTo>
                    <a:lnTo>
                      <a:pt x="13" y="111"/>
                    </a:lnTo>
                    <a:lnTo>
                      <a:pt x="7" y="123"/>
                    </a:lnTo>
                    <a:lnTo>
                      <a:pt x="0" y="131"/>
                    </a:lnTo>
                    <a:lnTo>
                      <a:pt x="7" y="138"/>
                    </a:lnTo>
                    <a:lnTo>
                      <a:pt x="18" y="127"/>
                    </a:lnTo>
                    <a:lnTo>
                      <a:pt x="23" y="114"/>
                    </a:lnTo>
                    <a:lnTo>
                      <a:pt x="27" y="100"/>
                    </a:lnTo>
                    <a:lnTo>
                      <a:pt x="29" y="84"/>
                    </a:lnTo>
                    <a:lnTo>
                      <a:pt x="29" y="68"/>
                    </a:lnTo>
                    <a:lnTo>
                      <a:pt x="27" y="53"/>
                    </a:lnTo>
                    <a:lnTo>
                      <a:pt x="27" y="39"/>
                    </a:lnTo>
                    <a:lnTo>
                      <a:pt x="27" y="27"/>
                    </a:lnTo>
                    <a:lnTo>
                      <a:pt x="15" y="25"/>
                    </a:lnTo>
                    <a:lnTo>
                      <a:pt x="27" y="27"/>
                    </a:lnTo>
                    <a:lnTo>
                      <a:pt x="27" y="0"/>
                    </a:lnTo>
                    <a:lnTo>
                      <a:pt x="15" y="25"/>
                    </a:lnTo>
                    <a:lnTo>
                      <a:pt x="25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5" name="Freeform 194"/>
              <p:cNvSpPr>
                <a:spLocks/>
              </p:cNvSpPr>
              <p:nvPr/>
            </p:nvSpPr>
            <p:spPr bwMode="auto">
              <a:xfrm>
                <a:off x="3784" y="1220"/>
                <a:ext cx="101" cy="79"/>
              </a:xfrm>
              <a:custGeom>
                <a:avLst/>
                <a:gdLst/>
                <a:ahLst/>
                <a:cxnLst>
                  <a:cxn ang="0">
                    <a:pos x="196" y="123"/>
                  </a:cxn>
                  <a:cxn ang="0">
                    <a:pos x="171" y="133"/>
                  </a:cxn>
                  <a:cxn ang="0">
                    <a:pos x="148" y="140"/>
                  </a:cxn>
                  <a:cxn ang="0">
                    <a:pos x="126" y="145"/>
                  </a:cxn>
                  <a:cxn ang="0">
                    <a:pos x="106" y="145"/>
                  </a:cxn>
                  <a:cxn ang="0">
                    <a:pos x="88" y="143"/>
                  </a:cxn>
                  <a:cxn ang="0">
                    <a:pos x="73" y="138"/>
                  </a:cxn>
                  <a:cxn ang="0">
                    <a:pos x="58" y="130"/>
                  </a:cxn>
                  <a:cxn ang="0">
                    <a:pos x="45" y="122"/>
                  </a:cxn>
                  <a:cxn ang="0">
                    <a:pos x="34" y="110"/>
                  </a:cxn>
                  <a:cxn ang="0">
                    <a:pos x="25" y="99"/>
                  </a:cxn>
                  <a:cxn ang="0">
                    <a:pos x="18" y="85"/>
                  </a:cxn>
                  <a:cxn ang="0">
                    <a:pos x="13" y="70"/>
                  </a:cxn>
                  <a:cxn ang="0">
                    <a:pos x="10" y="54"/>
                  </a:cxn>
                  <a:cxn ang="0">
                    <a:pos x="10" y="37"/>
                  </a:cxn>
                  <a:cxn ang="0">
                    <a:pos x="13" y="20"/>
                  </a:cxn>
                  <a:cxn ang="0">
                    <a:pos x="18" y="2"/>
                  </a:cxn>
                  <a:cxn ang="0">
                    <a:pos x="8" y="0"/>
                  </a:cxn>
                  <a:cxn ang="0">
                    <a:pos x="3" y="18"/>
                  </a:cxn>
                  <a:cxn ang="0">
                    <a:pos x="0" y="37"/>
                  </a:cxn>
                  <a:cxn ang="0">
                    <a:pos x="0" y="54"/>
                  </a:cxn>
                  <a:cxn ang="0">
                    <a:pos x="3" y="72"/>
                  </a:cxn>
                  <a:cxn ang="0">
                    <a:pos x="8" y="87"/>
                  </a:cxn>
                  <a:cxn ang="0">
                    <a:pos x="14" y="103"/>
                  </a:cxn>
                  <a:cxn ang="0">
                    <a:pos x="26" y="117"/>
                  </a:cxn>
                  <a:cxn ang="0">
                    <a:pos x="38" y="129"/>
                  </a:cxn>
                  <a:cxn ang="0">
                    <a:pos x="51" y="139"/>
                  </a:cxn>
                  <a:cxn ang="0">
                    <a:pos x="67" y="147"/>
                  </a:cxn>
                  <a:cxn ang="0">
                    <a:pos x="85" y="152"/>
                  </a:cxn>
                  <a:cxn ang="0">
                    <a:pos x="106" y="154"/>
                  </a:cxn>
                  <a:cxn ang="0">
                    <a:pos x="128" y="154"/>
                  </a:cxn>
                  <a:cxn ang="0">
                    <a:pos x="150" y="149"/>
                  </a:cxn>
                  <a:cxn ang="0">
                    <a:pos x="176" y="143"/>
                  </a:cxn>
                  <a:cxn ang="0">
                    <a:pos x="201" y="132"/>
                  </a:cxn>
                  <a:cxn ang="0">
                    <a:pos x="196" y="123"/>
                  </a:cxn>
                </a:cxnLst>
                <a:rect l="0" t="0" r="r" b="b"/>
                <a:pathLst>
                  <a:path w="201" h="154">
                    <a:moveTo>
                      <a:pt x="196" y="123"/>
                    </a:moveTo>
                    <a:lnTo>
                      <a:pt x="171" y="133"/>
                    </a:lnTo>
                    <a:lnTo>
                      <a:pt x="148" y="140"/>
                    </a:lnTo>
                    <a:lnTo>
                      <a:pt x="126" y="145"/>
                    </a:lnTo>
                    <a:lnTo>
                      <a:pt x="106" y="145"/>
                    </a:lnTo>
                    <a:lnTo>
                      <a:pt x="88" y="143"/>
                    </a:lnTo>
                    <a:lnTo>
                      <a:pt x="73" y="138"/>
                    </a:lnTo>
                    <a:lnTo>
                      <a:pt x="58" y="130"/>
                    </a:lnTo>
                    <a:lnTo>
                      <a:pt x="45" y="122"/>
                    </a:lnTo>
                    <a:lnTo>
                      <a:pt x="34" y="110"/>
                    </a:lnTo>
                    <a:lnTo>
                      <a:pt x="25" y="99"/>
                    </a:lnTo>
                    <a:lnTo>
                      <a:pt x="18" y="85"/>
                    </a:lnTo>
                    <a:lnTo>
                      <a:pt x="13" y="70"/>
                    </a:lnTo>
                    <a:lnTo>
                      <a:pt x="10" y="54"/>
                    </a:lnTo>
                    <a:lnTo>
                      <a:pt x="10" y="37"/>
                    </a:lnTo>
                    <a:lnTo>
                      <a:pt x="13" y="20"/>
                    </a:lnTo>
                    <a:lnTo>
                      <a:pt x="18" y="2"/>
                    </a:lnTo>
                    <a:lnTo>
                      <a:pt x="8" y="0"/>
                    </a:lnTo>
                    <a:lnTo>
                      <a:pt x="3" y="18"/>
                    </a:lnTo>
                    <a:lnTo>
                      <a:pt x="0" y="37"/>
                    </a:lnTo>
                    <a:lnTo>
                      <a:pt x="0" y="54"/>
                    </a:lnTo>
                    <a:lnTo>
                      <a:pt x="3" y="72"/>
                    </a:lnTo>
                    <a:lnTo>
                      <a:pt x="8" y="87"/>
                    </a:lnTo>
                    <a:lnTo>
                      <a:pt x="14" y="103"/>
                    </a:lnTo>
                    <a:lnTo>
                      <a:pt x="26" y="117"/>
                    </a:lnTo>
                    <a:lnTo>
                      <a:pt x="38" y="129"/>
                    </a:lnTo>
                    <a:lnTo>
                      <a:pt x="51" y="139"/>
                    </a:lnTo>
                    <a:lnTo>
                      <a:pt x="67" y="147"/>
                    </a:lnTo>
                    <a:lnTo>
                      <a:pt x="85" y="152"/>
                    </a:lnTo>
                    <a:lnTo>
                      <a:pt x="106" y="154"/>
                    </a:lnTo>
                    <a:lnTo>
                      <a:pt x="128" y="154"/>
                    </a:lnTo>
                    <a:lnTo>
                      <a:pt x="150" y="149"/>
                    </a:lnTo>
                    <a:lnTo>
                      <a:pt x="176" y="143"/>
                    </a:lnTo>
                    <a:lnTo>
                      <a:pt x="201" y="132"/>
                    </a:lnTo>
                    <a:lnTo>
                      <a:pt x="196" y="1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6" name="Freeform 195"/>
              <p:cNvSpPr>
                <a:spLocks/>
              </p:cNvSpPr>
              <p:nvPr/>
            </p:nvSpPr>
            <p:spPr bwMode="auto">
              <a:xfrm>
                <a:off x="3232" y="1903"/>
                <a:ext cx="62" cy="92"/>
              </a:xfrm>
              <a:custGeom>
                <a:avLst/>
                <a:gdLst/>
                <a:ahLst/>
                <a:cxnLst>
                  <a:cxn ang="0">
                    <a:pos x="123" y="176"/>
                  </a:cxn>
                  <a:cxn ang="0">
                    <a:pos x="123" y="176"/>
                  </a:cxn>
                  <a:cxn ang="0">
                    <a:pos x="106" y="154"/>
                  </a:cxn>
                  <a:cxn ang="0">
                    <a:pos x="92" y="132"/>
                  </a:cxn>
                  <a:cxn ang="0">
                    <a:pos x="79" y="109"/>
                  </a:cxn>
                  <a:cxn ang="0">
                    <a:pos x="67" y="87"/>
                  </a:cxn>
                  <a:cxn ang="0">
                    <a:pos x="56" y="65"/>
                  </a:cxn>
                  <a:cxn ang="0">
                    <a:pos x="42" y="43"/>
                  </a:cxn>
                  <a:cxn ang="0">
                    <a:pos x="27" y="20"/>
                  </a:cxn>
                  <a:cxn ang="0">
                    <a:pos x="8" y="0"/>
                  </a:cxn>
                  <a:cxn ang="0">
                    <a:pos x="0" y="7"/>
                  </a:cxn>
                  <a:cxn ang="0">
                    <a:pos x="17" y="27"/>
                  </a:cxn>
                  <a:cxn ang="0">
                    <a:pos x="31" y="48"/>
                  </a:cxn>
                  <a:cxn ang="0">
                    <a:pos x="45" y="70"/>
                  </a:cxn>
                  <a:cxn ang="0">
                    <a:pos x="57" y="92"/>
                  </a:cxn>
                  <a:cxn ang="0">
                    <a:pos x="69" y="114"/>
                  </a:cxn>
                  <a:cxn ang="0">
                    <a:pos x="82" y="137"/>
                  </a:cxn>
                  <a:cxn ang="0">
                    <a:pos x="96" y="159"/>
                  </a:cxn>
                  <a:cxn ang="0">
                    <a:pos x="113" y="183"/>
                  </a:cxn>
                  <a:cxn ang="0">
                    <a:pos x="113" y="183"/>
                  </a:cxn>
                  <a:cxn ang="0">
                    <a:pos x="123" y="176"/>
                  </a:cxn>
                </a:cxnLst>
                <a:rect l="0" t="0" r="r" b="b"/>
                <a:pathLst>
                  <a:path w="123" h="183">
                    <a:moveTo>
                      <a:pt x="123" y="176"/>
                    </a:moveTo>
                    <a:lnTo>
                      <a:pt x="123" y="176"/>
                    </a:lnTo>
                    <a:lnTo>
                      <a:pt x="106" y="154"/>
                    </a:lnTo>
                    <a:lnTo>
                      <a:pt x="92" y="132"/>
                    </a:lnTo>
                    <a:lnTo>
                      <a:pt x="79" y="109"/>
                    </a:lnTo>
                    <a:lnTo>
                      <a:pt x="67" y="87"/>
                    </a:lnTo>
                    <a:lnTo>
                      <a:pt x="56" y="65"/>
                    </a:lnTo>
                    <a:lnTo>
                      <a:pt x="42" y="43"/>
                    </a:lnTo>
                    <a:lnTo>
                      <a:pt x="27" y="20"/>
                    </a:lnTo>
                    <a:lnTo>
                      <a:pt x="8" y="0"/>
                    </a:lnTo>
                    <a:lnTo>
                      <a:pt x="0" y="7"/>
                    </a:lnTo>
                    <a:lnTo>
                      <a:pt x="17" y="27"/>
                    </a:lnTo>
                    <a:lnTo>
                      <a:pt x="31" y="48"/>
                    </a:lnTo>
                    <a:lnTo>
                      <a:pt x="45" y="70"/>
                    </a:lnTo>
                    <a:lnTo>
                      <a:pt x="57" y="92"/>
                    </a:lnTo>
                    <a:lnTo>
                      <a:pt x="69" y="114"/>
                    </a:lnTo>
                    <a:lnTo>
                      <a:pt x="82" y="137"/>
                    </a:lnTo>
                    <a:lnTo>
                      <a:pt x="96" y="159"/>
                    </a:lnTo>
                    <a:lnTo>
                      <a:pt x="113" y="183"/>
                    </a:lnTo>
                    <a:lnTo>
                      <a:pt x="113" y="183"/>
                    </a:lnTo>
                    <a:lnTo>
                      <a:pt x="123" y="1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7" name="Freeform 196"/>
              <p:cNvSpPr>
                <a:spLocks/>
              </p:cNvSpPr>
              <p:nvPr/>
            </p:nvSpPr>
            <p:spPr bwMode="auto">
              <a:xfrm>
                <a:off x="3288" y="1991"/>
                <a:ext cx="85" cy="74"/>
              </a:xfrm>
              <a:custGeom>
                <a:avLst/>
                <a:gdLst/>
                <a:ahLst/>
                <a:cxnLst>
                  <a:cxn ang="0">
                    <a:pos x="168" y="139"/>
                  </a:cxn>
                  <a:cxn ang="0">
                    <a:pos x="168" y="139"/>
                  </a:cxn>
                  <a:cxn ang="0">
                    <a:pos x="145" y="130"/>
                  </a:cxn>
                  <a:cxn ang="0">
                    <a:pos x="124" y="116"/>
                  </a:cxn>
                  <a:cxn ang="0">
                    <a:pos x="102" y="101"/>
                  </a:cxn>
                  <a:cxn ang="0">
                    <a:pos x="81" y="83"/>
                  </a:cxn>
                  <a:cxn ang="0">
                    <a:pos x="62" y="63"/>
                  </a:cxn>
                  <a:cxn ang="0">
                    <a:pos x="45" y="41"/>
                  </a:cxn>
                  <a:cxn ang="0">
                    <a:pos x="27" y="21"/>
                  </a:cxn>
                  <a:cxn ang="0">
                    <a:pos x="10" y="0"/>
                  </a:cxn>
                  <a:cxn ang="0">
                    <a:pos x="0" y="7"/>
                  </a:cxn>
                  <a:cxn ang="0">
                    <a:pos x="17" y="28"/>
                  </a:cxn>
                  <a:cxn ang="0">
                    <a:pos x="35" y="48"/>
                  </a:cxn>
                  <a:cxn ang="0">
                    <a:pos x="54" y="70"/>
                  </a:cxn>
                  <a:cxn ang="0">
                    <a:pos x="74" y="90"/>
                  </a:cxn>
                  <a:cxn ang="0">
                    <a:pos x="94" y="108"/>
                  </a:cxn>
                  <a:cxn ang="0">
                    <a:pos x="116" y="125"/>
                  </a:cxn>
                  <a:cxn ang="0">
                    <a:pos x="140" y="139"/>
                  </a:cxn>
                  <a:cxn ang="0">
                    <a:pos x="163" y="149"/>
                  </a:cxn>
                  <a:cxn ang="0">
                    <a:pos x="163" y="149"/>
                  </a:cxn>
                  <a:cxn ang="0">
                    <a:pos x="168" y="139"/>
                  </a:cxn>
                </a:cxnLst>
                <a:rect l="0" t="0" r="r" b="b"/>
                <a:pathLst>
                  <a:path w="168" h="149">
                    <a:moveTo>
                      <a:pt x="168" y="139"/>
                    </a:moveTo>
                    <a:lnTo>
                      <a:pt x="168" y="139"/>
                    </a:lnTo>
                    <a:lnTo>
                      <a:pt x="145" y="130"/>
                    </a:lnTo>
                    <a:lnTo>
                      <a:pt x="124" y="116"/>
                    </a:lnTo>
                    <a:lnTo>
                      <a:pt x="102" y="101"/>
                    </a:lnTo>
                    <a:lnTo>
                      <a:pt x="81" y="83"/>
                    </a:lnTo>
                    <a:lnTo>
                      <a:pt x="62" y="63"/>
                    </a:lnTo>
                    <a:lnTo>
                      <a:pt x="45" y="41"/>
                    </a:lnTo>
                    <a:lnTo>
                      <a:pt x="27" y="21"/>
                    </a:lnTo>
                    <a:lnTo>
                      <a:pt x="10" y="0"/>
                    </a:lnTo>
                    <a:lnTo>
                      <a:pt x="0" y="7"/>
                    </a:lnTo>
                    <a:lnTo>
                      <a:pt x="17" y="28"/>
                    </a:lnTo>
                    <a:lnTo>
                      <a:pt x="35" y="48"/>
                    </a:lnTo>
                    <a:lnTo>
                      <a:pt x="54" y="70"/>
                    </a:lnTo>
                    <a:lnTo>
                      <a:pt x="74" y="90"/>
                    </a:lnTo>
                    <a:lnTo>
                      <a:pt x="94" y="108"/>
                    </a:lnTo>
                    <a:lnTo>
                      <a:pt x="116" y="125"/>
                    </a:lnTo>
                    <a:lnTo>
                      <a:pt x="140" y="139"/>
                    </a:lnTo>
                    <a:lnTo>
                      <a:pt x="163" y="149"/>
                    </a:lnTo>
                    <a:lnTo>
                      <a:pt x="163" y="149"/>
                    </a:lnTo>
                    <a:lnTo>
                      <a:pt x="168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8" name="Freeform 197"/>
              <p:cNvSpPr>
                <a:spLocks/>
              </p:cNvSpPr>
              <p:nvPr/>
            </p:nvSpPr>
            <p:spPr bwMode="auto">
              <a:xfrm>
                <a:off x="3370" y="2061"/>
                <a:ext cx="183" cy="31"/>
              </a:xfrm>
              <a:custGeom>
                <a:avLst/>
                <a:gdLst/>
                <a:ahLst/>
                <a:cxnLst>
                  <a:cxn ang="0">
                    <a:pos x="365" y="58"/>
                  </a:cxn>
                  <a:cxn ang="0">
                    <a:pos x="342" y="57"/>
                  </a:cxn>
                  <a:cxn ang="0">
                    <a:pos x="319" y="54"/>
                  </a:cxn>
                  <a:cxn ang="0">
                    <a:pos x="295" y="53"/>
                  </a:cxn>
                  <a:cxn ang="0">
                    <a:pos x="272" y="51"/>
                  </a:cxn>
                  <a:cxn ang="0">
                    <a:pos x="250" y="49"/>
                  </a:cxn>
                  <a:cxn ang="0">
                    <a:pos x="228" y="46"/>
                  </a:cxn>
                  <a:cxn ang="0">
                    <a:pos x="205" y="43"/>
                  </a:cxn>
                  <a:cxn ang="0">
                    <a:pos x="181" y="41"/>
                  </a:cxn>
                  <a:cxn ang="0">
                    <a:pos x="158" y="37"/>
                  </a:cxn>
                  <a:cxn ang="0">
                    <a:pos x="136" y="33"/>
                  </a:cxn>
                  <a:cxn ang="0">
                    <a:pos x="113" y="29"/>
                  </a:cxn>
                  <a:cxn ang="0">
                    <a:pos x="91" y="24"/>
                  </a:cxn>
                  <a:cxn ang="0">
                    <a:pos x="69" y="19"/>
                  </a:cxn>
                  <a:cxn ang="0">
                    <a:pos x="47" y="13"/>
                  </a:cxn>
                  <a:cxn ang="0">
                    <a:pos x="25" y="7"/>
                  </a:cxn>
                  <a:cxn ang="0">
                    <a:pos x="5" y="0"/>
                  </a:cxn>
                  <a:cxn ang="0">
                    <a:pos x="0" y="10"/>
                  </a:cxn>
                  <a:cxn ang="0">
                    <a:pos x="22" y="16"/>
                  </a:cxn>
                  <a:cxn ang="0">
                    <a:pos x="44" y="22"/>
                  </a:cxn>
                  <a:cxn ang="0">
                    <a:pos x="66" y="28"/>
                  </a:cxn>
                  <a:cxn ang="0">
                    <a:pos x="88" y="34"/>
                  </a:cxn>
                  <a:cxn ang="0">
                    <a:pos x="110" y="38"/>
                  </a:cxn>
                  <a:cxn ang="0">
                    <a:pos x="134" y="42"/>
                  </a:cxn>
                  <a:cxn ang="0">
                    <a:pos x="156" y="46"/>
                  </a:cxn>
                  <a:cxn ang="0">
                    <a:pos x="179" y="50"/>
                  </a:cxn>
                  <a:cxn ang="0">
                    <a:pos x="202" y="52"/>
                  </a:cxn>
                  <a:cxn ang="0">
                    <a:pos x="226" y="56"/>
                  </a:cxn>
                  <a:cxn ang="0">
                    <a:pos x="248" y="58"/>
                  </a:cxn>
                  <a:cxn ang="0">
                    <a:pos x="272" y="60"/>
                  </a:cxn>
                  <a:cxn ang="0">
                    <a:pos x="295" y="63"/>
                  </a:cxn>
                  <a:cxn ang="0">
                    <a:pos x="319" y="64"/>
                  </a:cxn>
                  <a:cxn ang="0">
                    <a:pos x="342" y="66"/>
                  </a:cxn>
                  <a:cxn ang="0">
                    <a:pos x="365" y="67"/>
                  </a:cxn>
                  <a:cxn ang="0">
                    <a:pos x="365" y="58"/>
                  </a:cxn>
                </a:cxnLst>
                <a:rect l="0" t="0" r="r" b="b"/>
                <a:pathLst>
                  <a:path w="365" h="67">
                    <a:moveTo>
                      <a:pt x="365" y="58"/>
                    </a:moveTo>
                    <a:lnTo>
                      <a:pt x="342" y="57"/>
                    </a:lnTo>
                    <a:lnTo>
                      <a:pt x="319" y="54"/>
                    </a:lnTo>
                    <a:lnTo>
                      <a:pt x="295" y="53"/>
                    </a:lnTo>
                    <a:lnTo>
                      <a:pt x="272" y="51"/>
                    </a:lnTo>
                    <a:lnTo>
                      <a:pt x="250" y="49"/>
                    </a:lnTo>
                    <a:lnTo>
                      <a:pt x="228" y="46"/>
                    </a:lnTo>
                    <a:lnTo>
                      <a:pt x="205" y="43"/>
                    </a:lnTo>
                    <a:lnTo>
                      <a:pt x="181" y="41"/>
                    </a:lnTo>
                    <a:lnTo>
                      <a:pt x="158" y="37"/>
                    </a:lnTo>
                    <a:lnTo>
                      <a:pt x="136" y="33"/>
                    </a:lnTo>
                    <a:lnTo>
                      <a:pt x="113" y="29"/>
                    </a:lnTo>
                    <a:lnTo>
                      <a:pt x="91" y="24"/>
                    </a:lnTo>
                    <a:lnTo>
                      <a:pt x="69" y="19"/>
                    </a:lnTo>
                    <a:lnTo>
                      <a:pt x="47" y="13"/>
                    </a:lnTo>
                    <a:lnTo>
                      <a:pt x="25" y="7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22" y="16"/>
                    </a:lnTo>
                    <a:lnTo>
                      <a:pt x="44" y="22"/>
                    </a:lnTo>
                    <a:lnTo>
                      <a:pt x="66" y="28"/>
                    </a:lnTo>
                    <a:lnTo>
                      <a:pt x="88" y="34"/>
                    </a:lnTo>
                    <a:lnTo>
                      <a:pt x="110" y="38"/>
                    </a:lnTo>
                    <a:lnTo>
                      <a:pt x="134" y="42"/>
                    </a:lnTo>
                    <a:lnTo>
                      <a:pt x="156" y="46"/>
                    </a:lnTo>
                    <a:lnTo>
                      <a:pt x="179" y="50"/>
                    </a:lnTo>
                    <a:lnTo>
                      <a:pt x="202" y="52"/>
                    </a:lnTo>
                    <a:lnTo>
                      <a:pt x="226" y="56"/>
                    </a:lnTo>
                    <a:lnTo>
                      <a:pt x="248" y="58"/>
                    </a:lnTo>
                    <a:lnTo>
                      <a:pt x="272" y="60"/>
                    </a:lnTo>
                    <a:lnTo>
                      <a:pt x="295" y="63"/>
                    </a:lnTo>
                    <a:lnTo>
                      <a:pt x="319" y="64"/>
                    </a:lnTo>
                    <a:lnTo>
                      <a:pt x="342" y="66"/>
                    </a:lnTo>
                    <a:lnTo>
                      <a:pt x="365" y="67"/>
                    </a:lnTo>
                    <a:lnTo>
                      <a:pt x="365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9" name="Freeform 198"/>
              <p:cNvSpPr>
                <a:spLocks/>
              </p:cNvSpPr>
              <p:nvPr/>
            </p:nvSpPr>
            <p:spPr bwMode="auto">
              <a:xfrm>
                <a:off x="1295" y="1275"/>
                <a:ext cx="1445" cy="1888"/>
              </a:xfrm>
              <a:custGeom>
                <a:avLst/>
                <a:gdLst/>
                <a:ahLst/>
                <a:cxnLst>
                  <a:cxn ang="0">
                    <a:pos x="1502" y="1"/>
                  </a:cxn>
                  <a:cxn ang="0">
                    <a:pos x="1707" y="67"/>
                  </a:cxn>
                  <a:cxn ang="0">
                    <a:pos x="1958" y="159"/>
                  </a:cxn>
                  <a:cxn ang="0">
                    <a:pos x="2200" y="263"/>
                  </a:cxn>
                  <a:cxn ang="0">
                    <a:pos x="2437" y="384"/>
                  </a:cxn>
                  <a:cxn ang="0">
                    <a:pos x="2648" y="517"/>
                  </a:cxn>
                  <a:cxn ang="0">
                    <a:pos x="2759" y="604"/>
                  </a:cxn>
                  <a:cxn ang="0">
                    <a:pos x="2860" y="696"/>
                  </a:cxn>
                  <a:cxn ang="0">
                    <a:pos x="2786" y="730"/>
                  </a:cxn>
                  <a:cxn ang="0">
                    <a:pos x="2687" y="776"/>
                  </a:cxn>
                  <a:cxn ang="0">
                    <a:pos x="2573" y="831"/>
                  </a:cxn>
                  <a:cxn ang="0">
                    <a:pos x="2479" y="924"/>
                  </a:cxn>
                  <a:cxn ang="0">
                    <a:pos x="2406" y="1060"/>
                  </a:cxn>
                  <a:cxn ang="0">
                    <a:pos x="2331" y="1254"/>
                  </a:cxn>
                  <a:cxn ang="0">
                    <a:pos x="2288" y="1449"/>
                  </a:cxn>
                  <a:cxn ang="0">
                    <a:pos x="2286" y="1649"/>
                  </a:cxn>
                  <a:cxn ang="0">
                    <a:pos x="2330" y="1858"/>
                  </a:cxn>
                  <a:cxn ang="0">
                    <a:pos x="2413" y="2012"/>
                  </a:cxn>
                  <a:cxn ang="0">
                    <a:pos x="2532" y="2122"/>
                  </a:cxn>
                  <a:cxn ang="0">
                    <a:pos x="2637" y="2254"/>
                  </a:cxn>
                  <a:cxn ang="0">
                    <a:pos x="2740" y="2396"/>
                  </a:cxn>
                  <a:cxn ang="0">
                    <a:pos x="2839" y="2538"/>
                  </a:cxn>
                  <a:cxn ang="0">
                    <a:pos x="2889" y="2669"/>
                  </a:cxn>
                  <a:cxn ang="0">
                    <a:pos x="2876" y="2804"/>
                  </a:cxn>
                  <a:cxn ang="0">
                    <a:pos x="2783" y="2945"/>
                  </a:cxn>
                  <a:cxn ang="0">
                    <a:pos x="2652" y="3071"/>
                  </a:cxn>
                  <a:cxn ang="0">
                    <a:pos x="2519" y="3214"/>
                  </a:cxn>
                  <a:cxn ang="0">
                    <a:pos x="2323" y="3380"/>
                  </a:cxn>
                  <a:cxn ang="0">
                    <a:pos x="2060" y="3558"/>
                  </a:cxn>
                  <a:cxn ang="0">
                    <a:pos x="1774" y="3671"/>
                  </a:cxn>
                  <a:cxn ang="0">
                    <a:pos x="1568" y="3699"/>
                  </a:cxn>
                  <a:cxn ang="0">
                    <a:pos x="1362" y="3700"/>
                  </a:cxn>
                  <a:cxn ang="0">
                    <a:pos x="1155" y="3694"/>
                  </a:cxn>
                  <a:cxn ang="0">
                    <a:pos x="947" y="3708"/>
                  </a:cxn>
                  <a:cxn ang="0">
                    <a:pos x="772" y="3739"/>
                  </a:cxn>
                  <a:cxn ang="0">
                    <a:pos x="625" y="3753"/>
                  </a:cxn>
                  <a:cxn ang="0">
                    <a:pos x="476" y="3764"/>
                  </a:cxn>
                  <a:cxn ang="0">
                    <a:pos x="318" y="3775"/>
                  </a:cxn>
                  <a:cxn ang="0">
                    <a:pos x="169" y="3740"/>
                  </a:cxn>
                  <a:cxn ang="0">
                    <a:pos x="61" y="3646"/>
                  </a:cxn>
                  <a:cxn ang="0">
                    <a:pos x="12" y="3442"/>
                  </a:cxn>
                  <a:cxn ang="0">
                    <a:pos x="12" y="3218"/>
                  </a:cxn>
                  <a:cxn ang="0">
                    <a:pos x="11" y="3010"/>
                  </a:cxn>
                  <a:cxn ang="0">
                    <a:pos x="1" y="2809"/>
                  </a:cxn>
                  <a:cxn ang="0">
                    <a:pos x="1" y="2609"/>
                  </a:cxn>
                  <a:cxn ang="0">
                    <a:pos x="22" y="2409"/>
                  </a:cxn>
                  <a:cxn ang="0">
                    <a:pos x="78" y="2214"/>
                  </a:cxn>
                  <a:cxn ang="0">
                    <a:pos x="163" y="2064"/>
                  </a:cxn>
                  <a:cxn ang="0">
                    <a:pos x="270" y="1920"/>
                  </a:cxn>
                  <a:cxn ang="0">
                    <a:pos x="341" y="1827"/>
                  </a:cxn>
                  <a:cxn ang="0">
                    <a:pos x="416" y="1730"/>
                  </a:cxn>
                  <a:cxn ang="0">
                    <a:pos x="464" y="1601"/>
                  </a:cxn>
                  <a:cxn ang="0">
                    <a:pos x="518" y="1472"/>
                  </a:cxn>
                  <a:cxn ang="0">
                    <a:pos x="560" y="1325"/>
                  </a:cxn>
                  <a:cxn ang="0">
                    <a:pos x="564" y="1174"/>
                  </a:cxn>
                  <a:cxn ang="0">
                    <a:pos x="578" y="1024"/>
                  </a:cxn>
                  <a:cxn ang="0">
                    <a:pos x="582" y="910"/>
                  </a:cxn>
                  <a:cxn ang="0">
                    <a:pos x="669" y="667"/>
                  </a:cxn>
                  <a:cxn ang="0">
                    <a:pos x="853" y="391"/>
                  </a:cxn>
                  <a:cxn ang="0">
                    <a:pos x="1039" y="198"/>
                  </a:cxn>
                  <a:cxn ang="0">
                    <a:pos x="1196" y="105"/>
                  </a:cxn>
                  <a:cxn ang="0">
                    <a:pos x="1428" y="2"/>
                  </a:cxn>
                </a:cxnLst>
                <a:rect l="0" t="0" r="r" b="b"/>
                <a:pathLst>
                  <a:path w="2892" h="3775">
                    <a:moveTo>
                      <a:pt x="1428" y="2"/>
                    </a:moveTo>
                    <a:lnTo>
                      <a:pt x="1440" y="2"/>
                    </a:lnTo>
                    <a:lnTo>
                      <a:pt x="1453" y="1"/>
                    </a:lnTo>
                    <a:lnTo>
                      <a:pt x="1466" y="1"/>
                    </a:lnTo>
                    <a:lnTo>
                      <a:pt x="1477" y="0"/>
                    </a:lnTo>
                    <a:lnTo>
                      <a:pt x="1490" y="1"/>
                    </a:lnTo>
                    <a:lnTo>
                      <a:pt x="1502" y="1"/>
                    </a:lnTo>
                    <a:lnTo>
                      <a:pt x="1513" y="3"/>
                    </a:lnTo>
                    <a:lnTo>
                      <a:pt x="1524" y="6"/>
                    </a:lnTo>
                    <a:lnTo>
                      <a:pt x="1560" y="18"/>
                    </a:lnTo>
                    <a:lnTo>
                      <a:pt x="1598" y="30"/>
                    </a:lnTo>
                    <a:lnTo>
                      <a:pt x="1634" y="43"/>
                    </a:lnTo>
                    <a:lnTo>
                      <a:pt x="1670" y="54"/>
                    </a:lnTo>
                    <a:lnTo>
                      <a:pt x="1707" y="67"/>
                    </a:lnTo>
                    <a:lnTo>
                      <a:pt x="1743" y="80"/>
                    </a:lnTo>
                    <a:lnTo>
                      <a:pt x="1779" y="92"/>
                    </a:lnTo>
                    <a:lnTo>
                      <a:pt x="1815" y="105"/>
                    </a:lnTo>
                    <a:lnTo>
                      <a:pt x="1850" y="119"/>
                    </a:lnTo>
                    <a:lnTo>
                      <a:pt x="1887" y="131"/>
                    </a:lnTo>
                    <a:lnTo>
                      <a:pt x="1922" y="145"/>
                    </a:lnTo>
                    <a:lnTo>
                      <a:pt x="1958" y="159"/>
                    </a:lnTo>
                    <a:lnTo>
                      <a:pt x="1993" y="173"/>
                    </a:lnTo>
                    <a:lnTo>
                      <a:pt x="2028" y="187"/>
                    </a:lnTo>
                    <a:lnTo>
                      <a:pt x="2063" y="202"/>
                    </a:lnTo>
                    <a:lnTo>
                      <a:pt x="2098" y="215"/>
                    </a:lnTo>
                    <a:lnTo>
                      <a:pt x="2131" y="232"/>
                    </a:lnTo>
                    <a:lnTo>
                      <a:pt x="2166" y="247"/>
                    </a:lnTo>
                    <a:lnTo>
                      <a:pt x="2200" y="263"/>
                    </a:lnTo>
                    <a:lnTo>
                      <a:pt x="2235" y="279"/>
                    </a:lnTo>
                    <a:lnTo>
                      <a:pt x="2269" y="295"/>
                    </a:lnTo>
                    <a:lnTo>
                      <a:pt x="2303" y="312"/>
                    </a:lnTo>
                    <a:lnTo>
                      <a:pt x="2336" y="329"/>
                    </a:lnTo>
                    <a:lnTo>
                      <a:pt x="2370" y="347"/>
                    </a:lnTo>
                    <a:lnTo>
                      <a:pt x="2404" y="365"/>
                    </a:lnTo>
                    <a:lnTo>
                      <a:pt x="2437" y="384"/>
                    </a:lnTo>
                    <a:lnTo>
                      <a:pt x="2470" y="402"/>
                    </a:lnTo>
                    <a:lnTo>
                      <a:pt x="2503" y="422"/>
                    </a:lnTo>
                    <a:lnTo>
                      <a:pt x="2536" y="442"/>
                    </a:lnTo>
                    <a:lnTo>
                      <a:pt x="2568" y="463"/>
                    </a:lnTo>
                    <a:lnTo>
                      <a:pt x="2600" y="484"/>
                    </a:lnTo>
                    <a:lnTo>
                      <a:pt x="2633" y="506"/>
                    </a:lnTo>
                    <a:lnTo>
                      <a:pt x="2648" y="517"/>
                    </a:lnTo>
                    <a:lnTo>
                      <a:pt x="2664" y="529"/>
                    </a:lnTo>
                    <a:lnTo>
                      <a:pt x="2681" y="540"/>
                    </a:lnTo>
                    <a:lnTo>
                      <a:pt x="2696" y="552"/>
                    </a:lnTo>
                    <a:lnTo>
                      <a:pt x="2712" y="564"/>
                    </a:lnTo>
                    <a:lnTo>
                      <a:pt x="2727" y="577"/>
                    </a:lnTo>
                    <a:lnTo>
                      <a:pt x="2743" y="591"/>
                    </a:lnTo>
                    <a:lnTo>
                      <a:pt x="2759" y="604"/>
                    </a:lnTo>
                    <a:lnTo>
                      <a:pt x="2773" y="616"/>
                    </a:lnTo>
                    <a:lnTo>
                      <a:pt x="2788" y="630"/>
                    </a:lnTo>
                    <a:lnTo>
                      <a:pt x="2803" y="644"/>
                    </a:lnTo>
                    <a:lnTo>
                      <a:pt x="2817" y="657"/>
                    </a:lnTo>
                    <a:lnTo>
                      <a:pt x="2831" y="670"/>
                    </a:lnTo>
                    <a:lnTo>
                      <a:pt x="2845" y="683"/>
                    </a:lnTo>
                    <a:lnTo>
                      <a:pt x="2860" y="696"/>
                    </a:lnTo>
                    <a:lnTo>
                      <a:pt x="2873" y="708"/>
                    </a:lnTo>
                    <a:lnTo>
                      <a:pt x="2858" y="710"/>
                    </a:lnTo>
                    <a:lnTo>
                      <a:pt x="2844" y="712"/>
                    </a:lnTo>
                    <a:lnTo>
                      <a:pt x="2830" y="715"/>
                    </a:lnTo>
                    <a:lnTo>
                      <a:pt x="2816" y="720"/>
                    </a:lnTo>
                    <a:lnTo>
                      <a:pt x="2801" y="725"/>
                    </a:lnTo>
                    <a:lnTo>
                      <a:pt x="2786" y="730"/>
                    </a:lnTo>
                    <a:lnTo>
                      <a:pt x="2772" y="736"/>
                    </a:lnTo>
                    <a:lnTo>
                      <a:pt x="2757" y="743"/>
                    </a:lnTo>
                    <a:lnTo>
                      <a:pt x="2743" y="750"/>
                    </a:lnTo>
                    <a:lnTo>
                      <a:pt x="2729" y="757"/>
                    </a:lnTo>
                    <a:lnTo>
                      <a:pt x="2715" y="764"/>
                    </a:lnTo>
                    <a:lnTo>
                      <a:pt x="2702" y="771"/>
                    </a:lnTo>
                    <a:lnTo>
                      <a:pt x="2687" y="776"/>
                    </a:lnTo>
                    <a:lnTo>
                      <a:pt x="2674" y="782"/>
                    </a:lnTo>
                    <a:lnTo>
                      <a:pt x="2661" y="788"/>
                    </a:lnTo>
                    <a:lnTo>
                      <a:pt x="2650" y="792"/>
                    </a:lnTo>
                    <a:lnTo>
                      <a:pt x="2629" y="801"/>
                    </a:lnTo>
                    <a:lnTo>
                      <a:pt x="2610" y="810"/>
                    </a:lnTo>
                    <a:lnTo>
                      <a:pt x="2591" y="819"/>
                    </a:lnTo>
                    <a:lnTo>
                      <a:pt x="2573" y="831"/>
                    </a:lnTo>
                    <a:lnTo>
                      <a:pt x="2558" y="842"/>
                    </a:lnTo>
                    <a:lnTo>
                      <a:pt x="2542" y="854"/>
                    </a:lnTo>
                    <a:lnTo>
                      <a:pt x="2528" y="866"/>
                    </a:lnTo>
                    <a:lnTo>
                      <a:pt x="2515" y="880"/>
                    </a:lnTo>
                    <a:lnTo>
                      <a:pt x="2502" y="894"/>
                    </a:lnTo>
                    <a:lnTo>
                      <a:pt x="2490" y="909"/>
                    </a:lnTo>
                    <a:lnTo>
                      <a:pt x="2479" y="924"/>
                    </a:lnTo>
                    <a:lnTo>
                      <a:pt x="2468" y="939"/>
                    </a:lnTo>
                    <a:lnTo>
                      <a:pt x="2459" y="955"/>
                    </a:lnTo>
                    <a:lnTo>
                      <a:pt x="2449" y="971"/>
                    </a:lnTo>
                    <a:lnTo>
                      <a:pt x="2441" y="987"/>
                    </a:lnTo>
                    <a:lnTo>
                      <a:pt x="2432" y="1003"/>
                    </a:lnTo>
                    <a:lnTo>
                      <a:pt x="2419" y="1031"/>
                    </a:lnTo>
                    <a:lnTo>
                      <a:pt x="2406" y="1060"/>
                    </a:lnTo>
                    <a:lnTo>
                      <a:pt x="2393" y="1087"/>
                    </a:lnTo>
                    <a:lnTo>
                      <a:pt x="2382" y="1115"/>
                    </a:lnTo>
                    <a:lnTo>
                      <a:pt x="2370" y="1143"/>
                    </a:lnTo>
                    <a:lnTo>
                      <a:pt x="2360" y="1171"/>
                    </a:lnTo>
                    <a:lnTo>
                      <a:pt x="2349" y="1199"/>
                    </a:lnTo>
                    <a:lnTo>
                      <a:pt x="2339" y="1227"/>
                    </a:lnTo>
                    <a:lnTo>
                      <a:pt x="2331" y="1254"/>
                    </a:lnTo>
                    <a:lnTo>
                      <a:pt x="2322" y="1282"/>
                    </a:lnTo>
                    <a:lnTo>
                      <a:pt x="2314" y="1310"/>
                    </a:lnTo>
                    <a:lnTo>
                      <a:pt x="2308" y="1337"/>
                    </a:lnTo>
                    <a:lnTo>
                      <a:pt x="2301" y="1365"/>
                    </a:lnTo>
                    <a:lnTo>
                      <a:pt x="2296" y="1393"/>
                    </a:lnTo>
                    <a:lnTo>
                      <a:pt x="2292" y="1421"/>
                    </a:lnTo>
                    <a:lnTo>
                      <a:pt x="2288" y="1449"/>
                    </a:lnTo>
                    <a:lnTo>
                      <a:pt x="2284" y="1478"/>
                    </a:lnTo>
                    <a:lnTo>
                      <a:pt x="2283" y="1505"/>
                    </a:lnTo>
                    <a:lnTo>
                      <a:pt x="2282" y="1534"/>
                    </a:lnTo>
                    <a:lnTo>
                      <a:pt x="2280" y="1563"/>
                    </a:lnTo>
                    <a:lnTo>
                      <a:pt x="2282" y="1591"/>
                    </a:lnTo>
                    <a:lnTo>
                      <a:pt x="2283" y="1620"/>
                    </a:lnTo>
                    <a:lnTo>
                      <a:pt x="2286" y="1649"/>
                    </a:lnTo>
                    <a:lnTo>
                      <a:pt x="2288" y="1678"/>
                    </a:lnTo>
                    <a:lnTo>
                      <a:pt x="2292" y="1708"/>
                    </a:lnTo>
                    <a:lnTo>
                      <a:pt x="2299" y="1737"/>
                    </a:lnTo>
                    <a:lnTo>
                      <a:pt x="2304" y="1767"/>
                    </a:lnTo>
                    <a:lnTo>
                      <a:pt x="2312" y="1797"/>
                    </a:lnTo>
                    <a:lnTo>
                      <a:pt x="2321" y="1828"/>
                    </a:lnTo>
                    <a:lnTo>
                      <a:pt x="2330" y="1858"/>
                    </a:lnTo>
                    <a:lnTo>
                      <a:pt x="2340" y="1889"/>
                    </a:lnTo>
                    <a:lnTo>
                      <a:pt x="2352" y="1920"/>
                    </a:lnTo>
                    <a:lnTo>
                      <a:pt x="2361" y="1941"/>
                    </a:lnTo>
                    <a:lnTo>
                      <a:pt x="2371" y="1960"/>
                    </a:lnTo>
                    <a:lnTo>
                      <a:pt x="2384" y="1978"/>
                    </a:lnTo>
                    <a:lnTo>
                      <a:pt x="2397" y="1996"/>
                    </a:lnTo>
                    <a:lnTo>
                      <a:pt x="2413" y="2012"/>
                    </a:lnTo>
                    <a:lnTo>
                      <a:pt x="2428" y="2028"/>
                    </a:lnTo>
                    <a:lnTo>
                      <a:pt x="2445" y="2045"/>
                    </a:lnTo>
                    <a:lnTo>
                      <a:pt x="2462" y="2060"/>
                    </a:lnTo>
                    <a:lnTo>
                      <a:pt x="2480" y="2075"/>
                    </a:lnTo>
                    <a:lnTo>
                      <a:pt x="2497" y="2091"/>
                    </a:lnTo>
                    <a:lnTo>
                      <a:pt x="2515" y="2106"/>
                    </a:lnTo>
                    <a:lnTo>
                      <a:pt x="2532" y="2122"/>
                    </a:lnTo>
                    <a:lnTo>
                      <a:pt x="2549" y="2138"/>
                    </a:lnTo>
                    <a:lnTo>
                      <a:pt x="2564" y="2155"/>
                    </a:lnTo>
                    <a:lnTo>
                      <a:pt x="2578" y="2174"/>
                    </a:lnTo>
                    <a:lnTo>
                      <a:pt x="2593" y="2192"/>
                    </a:lnTo>
                    <a:lnTo>
                      <a:pt x="2607" y="2213"/>
                    </a:lnTo>
                    <a:lnTo>
                      <a:pt x="2623" y="2235"/>
                    </a:lnTo>
                    <a:lnTo>
                      <a:pt x="2637" y="2254"/>
                    </a:lnTo>
                    <a:lnTo>
                      <a:pt x="2652" y="2275"/>
                    </a:lnTo>
                    <a:lnTo>
                      <a:pt x="2667" y="2296"/>
                    </a:lnTo>
                    <a:lnTo>
                      <a:pt x="2682" y="2315"/>
                    </a:lnTo>
                    <a:lnTo>
                      <a:pt x="2696" y="2336"/>
                    </a:lnTo>
                    <a:lnTo>
                      <a:pt x="2711" y="2356"/>
                    </a:lnTo>
                    <a:lnTo>
                      <a:pt x="2726" y="2376"/>
                    </a:lnTo>
                    <a:lnTo>
                      <a:pt x="2740" y="2396"/>
                    </a:lnTo>
                    <a:lnTo>
                      <a:pt x="2755" y="2417"/>
                    </a:lnTo>
                    <a:lnTo>
                      <a:pt x="2769" y="2436"/>
                    </a:lnTo>
                    <a:lnTo>
                      <a:pt x="2784" y="2457"/>
                    </a:lnTo>
                    <a:lnTo>
                      <a:pt x="2799" y="2478"/>
                    </a:lnTo>
                    <a:lnTo>
                      <a:pt x="2813" y="2498"/>
                    </a:lnTo>
                    <a:lnTo>
                      <a:pt x="2827" y="2520"/>
                    </a:lnTo>
                    <a:lnTo>
                      <a:pt x="2839" y="2538"/>
                    </a:lnTo>
                    <a:lnTo>
                      <a:pt x="2849" y="2556"/>
                    </a:lnTo>
                    <a:lnTo>
                      <a:pt x="2858" y="2574"/>
                    </a:lnTo>
                    <a:lnTo>
                      <a:pt x="2866" y="2593"/>
                    </a:lnTo>
                    <a:lnTo>
                      <a:pt x="2874" y="2611"/>
                    </a:lnTo>
                    <a:lnTo>
                      <a:pt x="2880" y="2631"/>
                    </a:lnTo>
                    <a:lnTo>
                      <a:pt x="2886" y="2649"/>
                    </a:lnTo>
                    <a:lnTo>
                      <a:pt x="2889" y="2669"/>
                    </a:lnTo>
                    <a:lnTo>
                      <a:pt x="2891" y="2688"/>
                    </a:lnTo>
                    <a:lnTo>
                      <a:pt x="2892" y="2707"/>
                    </a:lnTo>
                    <a:lnTo>
                      <a:pt x="2892" y="2726"/>
                    </a:lnTo>
                    <a:lnTo>
                      <a:pt x="2891" y="2746"/>
                    </a:lnTo>
                    <a:lnTo>
                      <a:pt x="2888" y="2766"/>
                    </a:lnTo>
                    <a:lnTo>
                      <a:pt x="2883" y="2785"/>
                    </a:lnTo>
                    <a:lnTo>
                      <a:pt x="2876" y="2804"/>
                    </a:lnTo>
                    <a:lnTo>
                      <a:pt x="2869" y="2823"/>
                    </a:lnTo>
                    <a:lnTo>
                      <a:pt x="2857" y="2845"/>
                    </a:lnTo>
                    <a:lnTo>
                      <a:pt x="2845" y="2867"/>
                    </a:lnTo>
                    <a:lnTo>
                      <a:pt x="2831" y="2888"/>
                    </a:lnTo>
                    <a:lnTo>
                      <a:pt x="2816" y="2907"/>
                    </a:lnTo>
                    <a:lnTo>
                      <a:pt x="2800" y="2927"/>
                    </a:lnTo>
                    <a:lnTo>
                      <a:pt x="2783" y="2945"/>
                    </a:lnTo>
                    <a:lnTo>
                      <a:pt x="2766" y="2964"/>
                    </a:lnTo>
                    <a:lnTo>
                      <a:pt x="2748" y="2981"/>
                    </a:lnTo>
                    <a:lnTo>
                      <a:pt x="2729" y="2999"/>
                    </a:lnTo>
                    <a:lnTo>
                      <a:pt x="2711" y="3017"/>
                    </a:lnTo>
                    <a:lnTo>
                      <a:pt x="2691" y="3035"/>
                    </a:lnTo>
                    <a:lnTo>
                      <a:pt x="2672" y="3052"/>
                    </a:lnTo>
                    <a:lnTo>
                      <a:pt x="2652" y="3071"/>
                    </a:lnTo>
                    <a:lnTo>
                      <a:pt x="2634" y="3088"/>
                    </a:lnTo>
                    <a:lnTo>
                      <a:pt x="2615" y="3108"/>
                    </a:lnTo>
                    <a:lnTo>
                      <a:pt x="2597" y="3126"/>
                    </a:lnTo>
                    <a:lnTo>
                      <a:pt x="2577" y="3148"/>
                    </a:lnTo>
                    <a:lnTo>
                      <a:pt x="2558" y="3170"/>
                    </a:lnTo>
                    <a:lnTo>
                      <a:pt x="2538" y="3192"/>
                    </a:lnTo>
                    <a:lnTo>
                      <a:pt x="2519" y="3214"/>
                    </a:lnTo>
                    <a:lnTo>
                      <a:pt x="2498" y="3234"/>
                    </a:lnTo>
                    <a:lnTo>
                      <a:pt x="2477" y="3255"/>
                    </a:lnTo>
                    <a:lnTo>
                      <a:pt x="2455" y="3275"/>
                    </a:lnTo>
                    <a:lnTo>
                      <a:pt x="2432" y="3294"/>
                    </a:lnTo>
                    <a:lnTo>
                      <a:pt x="2396" y="3323"/>
                    </a:lnTo>
                    <a:lnTo>
                      <a:pt x="2360" y="3352"/>
                    </a:lnTo>
                    <a:lnTo>
                      <a:pt x="2323" y="3380"/>
                    </a:lnTo>
                    <a:lnTo>
                      <a:pt x="2287" y="3407"/>
                    </a:lnTo>
                    <a:lnTo>
                      <a:pt x="2251" y="3435"/>
                    </a:lnTo>
                    <a:lnTo>
                      <a:pt x="2213" y="3461"/>
                    </a:lnTo>
                    <a:lnTo>
                      <a:pt x="2176" y="3487"/>
                    </a:lnTo>
                    <a:lnTo>
                      <a:pt x="2138" y="3512"/>
                    </a:lnTo>
                    <a:lnTo>
                      <a:pt x="2099" y="3535"/>
                    </a:lnTo>
                    <a:lnTo>
                      <a:pt x="2060" y="3558"/>
                    </a:lnTo>
                    <a:lnTo>
                      <a:pt x="2020" y="3580"/>
                    </a:lnTo>
                    <a:lnTo>
                      <a:pt x="1979" y="3600"/>
                    </a:lnTo>
                    <a:lnTo>
                      <a:pt x="1937" y="3618"/>
                    </a:lnTo>
                    <a:lnTo>
                      <a:pt x="1894" y="3635"/>
                    </a:lnTo>
                    <a:lnTo>
                      <a:pt x="1849" y="3650"/>
                    </a:lnTo>
                    <a:lnTo>
                      <a:pt x="1804" y="3664"/>
                    </a:lnTo>
                    <a:lnTo>
                      <a:pt x="1774" y="3671"/>
                    </a:lnTo>
                    <a:lnTo>
                      <a:pt x="1745" y="3678"/>
                    </a:lnTo>
                    <a:lnTo>
                      <a:pt x="1716" y="3684"/>
                    </a:lnTo>
                    <a:lnTo>
                      <a:pt x="1686" y="3688"/>
                    </a:lnTo>
                    <a:lnTo>
                      <a:pt x="1656" y="3692"/>
                    </a:lnTo>
                    <a:lnTo>
                      <a:pt x="1627" y="3695"/>
                    </a:lnTo>
                    <a:lnTo>
                      <a:pt x="1598" y="3697"/>
                    </a:lnTo>
                    <a:lnTo>
                      <a:pt x="1568" y="3699"/>
                    </a:lnTo>
                    <a:lnTo>
                      <a:pt x="1538" y="3700"/>
                    </a:lnTo>
                    <a:lnTo>
                      <a:pt x="1510" y="3701"/>
                    </a:lnTo>
                    <a:lnTo>
                      <a:pt x="1480" y="3701"/>
                    </a:lnTo>
                    <a:lnTo>
                      <a:pt x="1450" y="3701"/>
                    </a:lnTo>
                    <a:lnTo>
                      <a:pt x="1420" y="3701"/>
                    </a:lnTo>
                    <a:lnTo>
                      <a:pt x="1390" y="3700"/>
                    </a:lnTo>
                    <a:lnTo>
                      <a:pt x="1362" y="3700"/>
                    </a:lnTo>
                    <a:lnTo>
                      <a:pt x="1332" y="3699"/>
                    </a:lnTo>
                    <a:lnTo>
                      <a:pt x="1302" y="3697"/>
                    </a:lnTo>
                    <a:lnTo>
                      <a:pt x="1272" y="3696"/>
                    </a:lnTo>
                    <a:lnTo>
                      <a:pt x="1243" y="3695"/>
                    </a:lnTo>
                    <a:lnTo>
                      <a:pt x="1213" y="3695"/>
                    </a:lnTo>
                    <a:lnTo>
                      <a:pt x="1184" y="3695"/>
                    </a:lnTo>
                    <a:lnTo>
                      <a:pt x="1155" y="3694"/>
                    </a:lnTo>
                    <a:lnTo>
                      <a:pt x="1125" y="3695"/>
                    </a:lnTo>
                    <a:lnTo>
                      <a:pt x="1095" y="3695"/>
                    </a:lnTo>
                    <a:lnTo>
                      <a:pt x="1065" y="3696"/>
                    </a:lnTo>
                    <a:lnTo>
                      <a:pt x="1035" y="3699"/>
                    </a:lnTo>
                    <a:lnTo>
                      <a:pt x="1006" y="3701"/>
                    </a:lnTo>
                    <a:lnTo>
                      <a:pt x="976" y="3703"/>
                    </a:lnTo>
                    <a:lnTo>
                      <a:pt x="947" y="3708"/>
                    </a:lnTo>
                    <a:lnTo>
                      <a:pt x="917" y="3712"/>
                    </a:lnTo>
                    <a:lnTo>
                      <a:pt x="888" y="3717"/>
                    </a:lnTo>
                    <a:lnTo>
                      <a:pt x="858" y="3724"/>
                    </a:lnTo>
                    <a:lnTo>
                      <a:pt x="836" y="3729"/>
                    </a:lnTo>
                    <a:lnTo>
                      <a:pt x="815" y="3733"/>
                    </a:lnTo>
                    <a:lnTo>
                      <a:pt x="793" y="3737"/>
                    </a:lnTo>
                    <a:lnTo>
                      <a:pt x="772" y="3739"/>
                    </a:lnTo>
                    <a:lnTo>
                      <a:pt x="752" y="3742"/>
                    </a:lnTo>
                    <a:lnTo>
                      <a:pt x="730" y="3745"/>
                    </a:lnTo>
                    <a:lnTo>
                      <a:pt x="709" y="3747"/>
                    </a:lnTo>
                    <a:lnTo>
                      <a:pt x="688" y="3748"/>
                    </a:lnTo>
                    <a:lnTo>
                      <a:pt x="667" y="3749"/>
                    </a:lnTo>
                    <a:lnTo>
                      <a:pt x="645" y="3752"/>
                    </a:lnTo>
                    <a:lnTo>
                      <a:pt x="625" y="3753"/>
                    </a:lnTo>
                    <a:lnTo>
                      <a:pt x="604" y="3754"/>
                    </a:lnTo>
                    <a:lnTo>
                      <a:pt x="583" y="3755"/>
                    </a:lnTo>
                    <a:lnTo>
                      <a:pt x="562" y="3756"/>
                    </a:lnTo>
                    <a:lnTo>
                      <a:pt x="540" y="3759"/>
                    </a:lnTo>
                    <a:lnTo>
                      <a:pt x="520" y="3760"/>
                    </a:lnTo>
                    <a:lnTo>
                      <a:pt x="498" y="3762"/>
                    </a:lnTo>
                    <a:lnTo>
                      <a:pt x="476" y="3764"/>
                    </a:lnTo>
                    <a:lnTo>
                      <a:pt x="452" y="3767"/>
                    </a:lnTo>
                    <a:lnTo>
                      <a:pt x="430" y="3769"/>
                    </a:lnTo>
                    <a:lnTo>
                      <a:pt x="408" y="3771"/>
                    </a:lnTo>
                    <a:lnTo>
                      <a:pt x="385" y="3772"/>
                    </a:lnTo>
                    <a:lnTo>
                      <a:pt x="363" y="3773"/>
                    </a:lnTo>
                    <a:lnTo>
                      <a:pt x="341" y="3775"/>
                    </a:lnTo>
                    <a:lnTo>
                      <a:pt x="318" y="3775"/>
                    </a:lnTo>
                    <a:lnTo>
                      <a:pt x="296" y="3773"/>
                    </a:lnTo>
                    <a:lnTo>
                      <a:pt x="274" y="3771"/>
                    </a:lnTo>
                    <a:lnTo>
                      <a:pt x="253" y="3768"/>
                    </a:lnTo>
                    <a:lnTo>
                      <a:pt x="231" y="3763"/>
                    </a:lnTo>
                    <a:lnTo>
                      <a:pt x="210" y="3757"/>
                    </a:lnTo>
                    <a:lnTo>
                      <a:pt x="189" y="3749"/>
                    </a:lnTo>
                    <a:lnTo>
                      <a:pt x="169" y="3740"/>
                    </a:lnTo>
                    <a:lnTo>
                      <a:pt x="150" y="3730"/>
                    </a:lnTo>
                    <a:lnTo>
                      <a:pt x="132" y="3719"/>
                    </a:lnTo>
                    <a:lnTo>
                      <a:pt x="115" y="3707"/>
                    </a:lnTo>
                    <a:lnTo>
                      <a:pt x="99" y="3693"/>
                    </a:lnTo>
                    <a:lnTo>
                      <a:pt x="84" y="3678"/>
                    </a:lnTo>
                    <a:lnTo>
                      <a:pt x="71" y="3662"/>
                    </a:lnTo>
                    <a:lnTo>
                      <a:pt x="61" y="3646"/>
                    </a:lnTo>
                    <a:lnTo>
                      <a:pt x="52" y="3628"/>
                    </a:lnTo>
                    <a:lnTo>
                      <a:pt x="40" y="3597"/>
                    </a:lnTo>
                    <a:lnTo>
                      <a:pt x="31" y="3567"/>
                    </a:lnTo>
                    <a:lnTo>
                      <a:pt x="25" y="3536"/>
                    </a:lnTo>
                    <a:lnTo>
                      <a:pt x="20" y="3505"/>
                    </a:lnTo>
                    <a:lnTo>
                      <a:pt x="14" y="3473"/>
                    </a:lnTo>
                    <a:lnTo>
                      <a:pt x="12" y="3442"/>
                    </a:lnTo>
                    <a:lnTo>
                      <a:pt x="11" y="3410"/>
                    </a:lnTo>
                    <a:lnTo>
                      <a:pt x="9" y="3378"/>
                    </a:lnTo>
                    <a:lnTo>
                      <a:pt x="9" y="3346"/>
                    </a:lnTo>
                    <a:lnTo>
                      <a:pt x="9" y="3314"/>
                    </a:lnTo>
                    <a:lnTo>
                      <a:pt x="11" y="3283"/>
                    </a:lnTo>
                    <a:lnTo>
                      <a:pt x="12" y="3251"/>
                    </a:lnTo>
                    <a:lnTo>
                      <a:pt x="12" y="3218"/>
                    </a:lnTo>
                    <a:lnTo>
                      <a:pt x="13" y="3186"/>
                    </a:lnTo>
                    <a:lnTo>
                      <a:pt x="13" y="3155"/>
                    </a:lnTo>
                    <a:lnTo>
                      <a:pt x="13" y="3123"/>
                    </a:lnTo>
                    <a:lnTo>
                      <a:pt x="13" y="3095"/>
                    </a:lnTo>
                    <a:lnTo>
                      <a:pt x="12" y="3066"/>
                    </a:lnTo>
                    <a:lnTo>
                      <a:pt x="11" y="3039"/>
                    </a:lnTo>
                    <a:lnTo>
                      <a:pt x="11" y="3010"/>
                    </a:lnTo>
                    <a:lnTo>
                      <a:pt x="9" y="2981"/>
                    </a:lnTo>
                    <a:lnTo>
                      <a:pt x="8" y="2953"/>
                    </a:lnTo>
                    <a:lnTo>
                      <a:pt x="7" y="2925"/>
                    </a:lnTo>
                    <a:lnTo>
                      <a:pt x="5" y="2896"/>
                    </a:lnTo>
                    <a:lnTo>
                      <a:pt x="4" y="2867"/>
                    </a:lnTo>
                    <a:lnTo>
                      <a:pt x="3" y="2838"/>
                    </a:lnTo>
                    <a:lnTo>
                      <a:pt x="1" y="2809"/>
                    </a:lnTo>
                    <a:lnTo>
                      <a:pt x="1" y="2782"/>
                    </a:lnTo>
                    <a:lnTo>
                      <a:pt x="0" y="2753"/>
                    </a:lnTo>
                    <a:lnTo>
                      <a:pt x="0" y="2724"/>
                    </a:lnTo>
                    <a:lnTo>
                      <a:pt x="0" y="2695"/>
                    </a:lnTo>
                    <a:lnTo>
                      <a:pt x="0" y="2667"/>
                    </a:lnTo>
                    <a:lnTo>
                      <a:pt x="0" y="2638"/>
                    </a:lnTo>
                    <a:lnTo>
                      <a:pt x="1" y="2609"/>
                    </a:lnTo>
                    <a:lnTo>
                      <a:pt x="3" y="2580"/>
                    </a:lnTo>
                    <a:lnTo>
                      <a:pt x="4" y="2551"/>
                    </a:lnTo>
                    <a:lnTo>
                      <a:pt x="7" y="2523"/>
                    </a:lnTo>
                    <a:lnTo>
                      <a:pt x="9" y="2494"/>
                    </a:lnTo>
                    <a:lnTo>
                      <a:pt x="13" y="2466"/>
                    </a:lnTo>
                    <a:lnTo>
                      <a:pt x="17" y="2437"/>
                    </a:lnTo>
                    <a:lnTo>
                      <a:pt x="22" y="2409"/>
                    </a:lnTo>
                    <a:lnTo>
                      <a:pt x="27" y="2381"/>
                    </a:lnTo>
                    <a:lnTo>
                      <a:pt x="34" y="2353"/>
                    </a:lnTo>
                    <a:lnTo>
                      <a:pt x="42" y="2324"/>
                    </a:lnTo>
                    <a:lnTo>
                      <a:pt x="49" y="2297"/>
                    </a:lnTo>
                    <a:lnTo>
                      <a:pt x="57" y="2269"/>
                    </a:lnTo>
                    <a:lnTo>
                      <a:pt x="68" y="2242"/>
                    </a:lnTo>
                    <a:lnTo>
                      <a:pt x="78" y="2214"/>
                    </a:lnTo>
                    <a:lnTo>
                      <a:pt x="88" y="2191"/>
                    </a:lnTo>
                    <a:lnTo>
                      <a:pt x="99" y="2169"/>
                    </a:lnTo>
                    <a:lnTo>
                      <a:pt x="110" y="2147"/>
                    </a:lnTo>
                    <a:lnTo>
                      <a:pt x="122" y="2126"/>
                    </a:lnTo>
                    <a:lnTo>
                      <a:pt x="136" y="2104"/>
                    </a:lnTo>
                    <a:lnTo>
                      <a:pt x="149" y="2084"/>
                    </a:lnTo>
                    <a:lnTo>
                      <a:pt x="163" y="2064"/>
                    </a:lnTo>
                    <a:lnTo>
                      <a:pt x="179" y="2043"/>
                    </a:lnTo>
                    <a:lnTo>
                      <a:pt x="193" y="2023"/>
                    </a:lnTo>
                    <a:lnTo>
                      <a:pt x="209" y="2003"/>
                    </a:lnTo>
                    <a:lnTo>
                      <a:pt x="224" y="1982"/>
                    </a:lnTo>
                    <a:lnTo>
                      <a:pt x="239" y="1962"/>
                    </a:lnTo>
                    <a:lnTo>
                      <a:pt x="254" y="1941"/>
                    </a:lnTo>
                    <a:lnTo>
                      <a:pt x="270" y="1920"/>
                    </a:lnTo>
                    <a:lnTo>
                      <a:pt x="284" y="1898"/>
                    </a:lnTo>
                    <a:lnTo>
                      <a:pt x="298" y="1876"/>
                    </a:lnTo>
                    <a:lnTo>
                      <a:pt x="306" y="1866"/>
                    </a:lnTo>
                    <a:lnTo>
                      <a:pt x="314" y="1856"/>
                    </a:lnTo>
                    <a:lnTo>
                      <a:pt x="323" y="1846"/>
                    </a:lnTo>
                    <a:lnTo>
                      <a:pt x="332" y="1836"/>
                    </a:lnTo>
                    <a:lnTo>
                      <a:pt x="341" y="1827"/>
                    </a:lnTo>
                    <a:lnTo>
                      <a:pt x="350" y="1816"/>
                    </a:lnTo>
                    <a:lnTo>
                      <a:pt x="359" y="1807"/>
                    </a:lnTo>
                    <a:lnTo>
                      <a:pt x="368" y="1797"/>
                    </a:lnTo>
                    <a:lnTo>
                      <a:pt x="382" y="1781"/>
                    </a:lnTo>
                    <a:lnTo>
                      <a:pt x="395" y="1765"/>
                    </a:lnTo>
                    <a:lnTo>
                      <a:pt x="407" y="1747"/>
                    </a:lnTo>
                    <a:lnTo>
                      <a:pt x="416" y="1730"/>
                    </a:lnTo>
                    <a:lnTo>
                      <a:pt x="425" y="1712"/>
                    </a:lnTo>
                    <a:lnTo>
                      <a:pt x="433" y="1694"/>
                    </a:lnTo>
                    <a:lnTo>
                      <a:pt x="439" y="1676"/>
                    </a:lnTo>
                    <a:lnTo>
                      <a:pt x="446" y="1658"/>
                    </a:lnTo>
                    <a:lnTo>
                      <a:pt x="452" y="1639"/>
                    </a:lnTo>
                    <a:lnTo>
                      <a:pt x="458" y="1621"/>
                    </a:lnTo>
                    <a:lnTo>
                      <a:pt x="464" y="1601"/>
                    </a:lnTo>
                    <a:lnTo>
                      <a:pt x="469" y="1583"/>
                    </a:lnTo>
                    <a:lnTo>
                      <a:pt x="476" y="1564"/>
                    </a:lnTo>
                    <a:lnTo>
                      <a:pt x="482" y="1546"/>
                    </a:lnTo>
                    <a:lnTo>
                      <a:pt x="490" y="1529"/>
                    </a:lnTo>
                    <a:lnTo>
                      <a:pt x="499" y="1510"/>
                    </a:lnTo>
                    <a:lnTo>
                      <a:pt x="509" y="1492"/>
                    </a:lnTo>
                    <a:lnTo>
                      <a:pt x="518" y="1472"/>
                    </a:lnTo>
                    <a:lnTo>
                      <a:pt x="529" y="1453"/>
                    </a:lnTo>
                    <a:lnTo>
                      <a:pt x="537" y="1432"/>
                    </a:lnTo>
                    <a:lnTo>
                      <a:pt x="544" y="1411"/>
                    </a:lnTo>
                    <a:lnTo>
                      <a:pt x="551" y="1389"/>
                    </a:lnTo>
                    <a:lnTo>
                      <a:pt x="556" y="1368"/>
                    </a:lnTo>
                    <a:lnTo>
                      <a:pt x="559" y="1347"/>
                    </a:lnTo>
                    <a:lnTo>
                      <a:pt x="560" y="1325"/>
                    </a:lnTo>
                    <a:lnTo>
                      <a:pt x="561" y="1304"/>
                    </a:lnTo>
                    <a:lnTo>
                      <a:pt x="561" y="1282"/>
                    </a:lnTo>
                    <a:lnTo>
                      <a:pt x="562" y="1260"/>
                    </a:lnTo>
                    <a:lnTo>
                      <a:pt x="562" y="1238"/>
                    </a:lnTo>
                    <a:lnTo>
                      <a:pt x="562" y="1218"/>
                    </a:lnTo>
                    <a:lnTo>
                      <a:pt x="564" y="1196"/>
                    </a:lnTo>
                    <a:lnTo>
                      <a:pt x="564" y="1174"/>
                    </a:lnTo>
                    <a:lnTo>
                      <a:pt x="564" y="1153"/>
                    </a:lnTo>
                    <a:lnTo>
                      <a:pt x="565" y="1131"/>
                    </a:lnTo>
                    <a:lnTo>
                      <a:pt x="566" y="1110"/>
                    </a:lnTo>
                    <a:lnTo>
                      <a:pt x="569" y="1089"/>
                    </a:lnTo>
                    <a:lnTo>
                      <a:pt x="572" y="1067"/>
                    </a:lnTo>
                    <a:lnTo>
                      <a:pt x="574" y="1045"/>
                    </a:lnTo>
                    <a:lnTo>
                      <a:pt x="578" y="1024"/>
                    </a:lnTo>
                    <a:lnTo>
                      <a:pt x="583" y="1002"/>
                    </a:lnTo>
                    <a:lnTo>
                      <a:pt x="586" y="986"/>
                    </a:lnTo>
                    <a:lnTo>
                      <a:pt x="586" y="971"/>
                    </a:lnTo>
                    <a:lnTo>
                      <a:pt x="586" y="956"/>
                    </a:lnTo>
                    <a:lnTo>
                      <a:pt x="583" y="941"/>
                    </a:lnTo>
                    <a:lnTo>
                      <a:pt x="582" y="925"/>
                    </a:lnTo>
                    <a:lnTo>
                      <a:pt x="582" y="910"/>
                    </a:lnTo>
                    <a:lnTo>
                      <a:pt x="582" y="894"/>
                    </a:lnTo>
                    <a:lnTo>
                      <a:pt x="586" y="877"/>
                    </a:lnTo>
                    <a:lnTo>
                      <a:pt x="599" y="834"/>
                    </a:lnTo>
                    <a:lnTo>
                      <a:pt x="613" y="792"/>
                    </a:lnTo>
                    <a:lnTo>
                      <a:pt x="630" y="750"/>
                    </a:lnTo>
                    <a:lnTo>
                      <a:pt x="648" y="708"/>
                    </a:lnTo>
                    <a:lnTo>
                      <a:pt x="669" y="667"/>
                    </a:lnTo>
                    <a:lnTo>
                      <a:pt x="691" y="627"/>
                    </a:lnTo>
                    <a:lnTo>
                      <a:pt x="714" y="586"/>
                    </a:lnTo>
                    <a:lnTo>
                      <a:pt x="740" y="546"/>
                    </a:lnTo>
                    <a:lnTo>
                      <a:pt x="766" y="506"/>
                    </a:lnTo>
                    <a:lnTo>
                      <a:pt x="794" y="468"/>
                    </a:lnTo>
                    <a:lnTo>
                      <a:pt x="823" y="429"/>
                    </a:lnTo>
                    <a:lnTo>
                      <a:pt x="853" y="391"/>
                    </a:lnTo>
                    <a:lnTo>
                      <a:pt x="884" y="354"/>
                    </a:lnTo>
                    <a:lnTo>
                      <a:pt x="916" y="318"/>
                    </a:lnTo>
                    <a:lnTo>
                      <a:pt x="949" y="282"/>
                    </a:lnTo>
                    <a:lnTo>
                      <a:pt x="981" y="248"/>
                    </a:lnTo>
                    <a:lnTo>
                      <a:pt x="999" y="229"/>
                    </a:lnTo>
                    <a:lnTo>
                      <a:pt x="1019" y="213"/>
                    </a:lnTo>
                    <a:lnTo>
                      <a:pt x="1039" y="198"/>
                    </a:lnTo>
                    <a:lnTo>
                      <a:pt x="1060" y="183"/>
                    </a:lnTo>
                    <a:lnTo>
                      <a:pt x="1082" y="169"/>
                    </a:lnTo>
                    <a:lnTo>
                      <a:pt x="1104" y="156"/>
                    </a:lnTo>
                    <a:lnTo>
                      <a:pt x="1127" y="143"/>
                    </a:lnTo>
                    <a:lnTo>
                      <a:pt x="1151" y="130"/>
                    </a:lnTo>
                    <a:lnTo>
                      <a:pt x="1173" y="118"/>
                    </a:lnTo>
                    <a:lnTo>
                      <a:pt x="1196" y="105"/>
                    </a:lnTo>
                    <a:lnTo>
                      <a:pt x="1218" y="91"/>
                    </a:lnTo>
                    <a:lnTo>
                      <a:pt x="1240" y="77"/>
                    </a:lnTo>
                    <a:lnTo>
                      <a:pt x="1261" y="62"/>
                    </a:lnTo>
                    <a:lnTo>
                      <a:pt x="1282" y="47"/>
                    </a:lnTo>
                    <a:lnTo>
                      <a:pt x="1301" y="31"/>
                    </a:lnTo>
                    <a:lnTo>
                      <a:pt x="1319" y="13"/>
                    </a:lnTo>
                    <a:lnTo>
                      <a:pt x="1428" y="2"/>
                    </a:lnTo>
                    <a:close/>
                  </a:path>
                </a:pathLst>
              </a:custGeom>
              <a:solidFill>
                <a:srgbClr val="9999E5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0" name="Freeform 199"/>
              <p:cNvSpPr>
                <a:spLocks/>
              </p:cNvSpPr>
              <p:nvPr/>
            </p:nvSpPr>
            <p:spPr bwMode="auto">
              <a:xfrm>
                <a:off x="2006" y="1273"/>
                <a:ext cx="3" cy="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1" y="9"/>
                  </a:cxn>
                  <a:cxn ang="0">
                    <a:pos x="5" y="11"/>
                  </a:cxn>
                  <a:cxn ang="0">
                    <a:pos x="5" y="0"/>
                  </a:cxn>
                </a:cxnLst>
                <a:rect l="0" t="0" r="r" b="b"/>
                <a:pathLst>
                  <a:path w="5" h="11">
                    <a:moveTo>
                      <a:pt x="5" y="0"/>
                    </a:moveTo>
                    <a:lnTo>
                      <a:pt x="1" y="2"/>
                    </a:lnTo>
                    <a:lnTo>
                      <a:pt x="0" y="5"/>
                    </a:lnTo>
                    <a:lnTo>
                      <a:pt x="1" y="9"/>
                    </a:lnTo>
                    <a:lnTo>
                      <a:pt x="5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1" name="Freeform 200"/>
              <p:cNvSpPr>
                <a:spLocks/>
              </p:cNvSpPr>
              <p:nvPr/>
            </p:nvSpPr>
            <p:spPr bwMode="auto">
              <a:xfrm>
                <a:off x="2009" y="1272"/>
                <a:ext cx="45" cy="8"/>
              </a:xfrm>
              <a:custGeom>
                <a:avLst/>
                <a:gdLst/>
                <a:ahLst/>
                <a:cxnLst>
                  <a:cxn ang="0">
                    <a:pos x="98" y="7"/>
                  </a:cxn>
                  <a:cxn ang="0">
                    <a:pos x="98" y="7"/>
                  </a:cxn>
                  <a:cxn ang="0">
                    <a:pos x="87" y="5"/>
                  </a:cxn>
                  <a:cxn ang="0">
                    <a:pos x="74" y="3"/>
                  </a:cxn>
                  <a:cxn ang="0">
                    <a:pos x="62" y="1"/>
                  </a:cxn>
                  <a:cxn ang="0">
                    <a:pos x="49" y="0"/>
                  </a:cxn>
                  <a:cxn ang="0">
                    <a:pos x="38" y="1"/>
                  </a:cxn>
                  <a:cxn ang="0">
                    <a:pos x="25" y="1"/>
                  </a:cxn>
                  <a:cxn ang="0">
                    <a:pos x="12" y="3"/>
                  </a:cxn>
                  <a:cxn ang="0">
                    <a:pos x="0" y="3"/>
                  </a:cxn>
                  <a:cxn ang="0">
                    <a:pos x="0" y="14"/>
                  </a:cxn>
                  <a:cxn ang="0">
                    <a:pos x="12" y="14"/>
                  </a:cxn>
                  <a:cxn ang="0">
                    <a:pos x="25" y="13"/>
                  </a:cxn>
                  <a:cxn ang="0">
                    <a:pos x="38" y="13"/>
                  </a:cxn>
                  <a:cxn ang="0">
                    <a:pos x="49" y="12"/>
                  </a:cxn>
                  <a:cxn ang="0">
                    <a:pos x="62" y="13"/>
                  </a:cxn>
                  <a:cxn ang="0">
                    <a:pos x="74" y="12"/>
                  </a:cxn>
                  <a:cxn ang="0">
                    <a:pos x="84" y="14"/>
                  </a:cxn>
                  <a:cxn ang="0">
                    <a:pos x="93" y="16"/>
                  </a:cxn>
                  <a:cxn ang="0">
                    <a:pos x="93" y="16"/>
                  </a:cxn>
                  <a:cxn ang="0">
                    <a:pos x="98" y="7"/>
                  </a:cxn>
                </a:cxnLst>
                <a:rect l="0" t="0" r="r" b="b"/>
                <a:pathLst>
                  <a:path w="98" h="16">
                    <a:moveTo>
                      <a:pt x="98" y="7"/>
                    </a:moveTo>
                    <a:lnTo>
                      <a:pt x="98" y="7"/>
                    </a:lnTo>
                    <a:lnTo>
                      <a:pt x="87" y="5"/>
                    </a:lnTo>
                    <a:lnTo>
                      <a:pt x="74" y="3"/>
                    </a:lnTo>
                    <a:lnTo>
                      <a:pt x="62" y="1"/>
                    </a:lnTo>
                    <a:lnTo>
                      <a:pt x="49" y="0"/>
                    </a:lnTo>
                    <a:lnTo>
                      <a:pt x="38" y="1"/>
                    </a:lnTo>
                    <a:lnTo>
                      <a:pt x="25" y="1"/>
                    </a:lnTo>
                    <a:lnTo>
                      <a:pt x="12" y="3"/>
                    </a:lnTo>
                    <a:lnTo>
                      <a:pt x="0" y="3"/>
                    </a:lnTo>
                    <a:lnTo>
                      <a:pt x="0" y="14"/>
                    </a:lnTo>
                    <a:lnTo>
                      <a:pt x="12" y="14"/>
                    </a:lnTo>
                    <a:lnTo>
                      <a:pt x="25" y="13"/>
                    </a:lnTo>
                    <a:lnTo>
                      <a:pt x="38" y="13"/>
                    </a:lnTo>
                    <a:lnTo>
                      <a:pt x="49" y="12"/>
                    </a:lnTo>
                    <a:lnTo>
                      <a:pt x="62" y="13"/>
                    </a:lnTo>
                    <a:lnTo>
                      <a:pt x="74" y="12"/>
                    </a:lnTo>
                    <a:lnTo>
                      <a:pt x="84" y="14"/>
                    </a:lnTo>
                    <a:lnTo>
                      <a:pt x="93" y="16"/>
                    </a:lnTo>
                    <a:lnTo>
                      <a:pt x="93" y="16"/>
                    </a:lnTo>
                    <a:lnTo>
                      <a:pt x="98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2" name="Freeform 201"/>
              <p:cNvSpPr>
                <a:spLocks/>
              </p:cNvSpPr>
              <p:nvPr/>
            </p:nvSpPr>
            <p:spPr bwMode="auto">
              <a:xfrm>
                <a:off x="2056" y="1275"/>
                <a:ext cx="560" cy="256"/>
              </a:xfrm>
              <a:custGeom>
                <a:avLst/>
                <a:gdLst/>
                <a:ahLst/>
                <a:cxnLst>
                  <a:cxn ang="0">
                    <a:pos x="1116" y="500"/>
                  </a:cxn>
                  <a:cxn ang="0">
                    <a:pos x="1051" y="457"/>
                  </a:cxn>
                  <a:cxn ang="0">
                    <a:pos x="986" y="416"/>
                  </a:cxn>
                  <a:cxn ang="0">
                    <a:pos x="919" y="378"/>
                  </a:cxn>
                  <a:cxn ang="0">
                    <a:pos x="851" y="341"/>
                  </a:cxn>
                  <a:cxn ang="0">
                    <a:pos x="784" y="307"/>
                  </a:cxn>
                  <a:cxn ang="0">
                    <a:pos x="717" y="273"/>
                  </a:cxn>
                  <a:cxn ang="0">
                    <a:pos x="648" y="241"/>
                  </a:cxn>
                  <a:cxn ang="0">
                    <a:pos x="579" y="210"/>
                  </a:cxn>
                  <a:cxn ang="0">
                    <a:pos x="509" y="181"/>
                  </a:cxn>
                  <a:cxn ang="0">
                    <a:pos x="439" y="153"/>
                  </a:cxn>
                  <a:cxn ang="0">
                    <a:pos x="368" y="126"/>
                  </a:cxn>
                  <a:cxn ang="0">
                    <a:pos x="297" y="99"/>
                  </a:cxn>
                  <a:cxn ang="0">
                    <a:pos x="224" y="74"/>
                  </a:cxn>
                  <a:cxn ang="0">
                    <a:pos x="152" y="49"/>
                  </a:cxn>
                  <a:cxn ang="0">
                    <a:pos x="79" y="24"/>
                  </a:cxn>
                  <a:cxn ang="0">
                    <a:pos x="5" y="0"/>
                  </a:cxn>
                  <a:cxn ang="0">
                    <a:pos x="37" y="22"/>
                  </a:cxn>
                  <a:cxn ang="0">
                    <a:pos x="110" y="46"/>
                  </a:cxn>
                  <a:cxn ang="0">
                    <a:pos x="183" y="70"/>
                  </a:cxn>
                  <a:cxn ang="0">
                    <a:pos x="255" y="96"/>
                  </a:cxn>
                  <a:cxn ang="0">
                    <a:pos x="327" y="122"/>
                  </a:cxn>
                  <a:cxn ang="0">
                    <a:pos x="398" y="149"/>
                  </a:cxn>
                  <a:cxn ang="0">
                    <a:pos x="469" y="176"/>
                  </a:cxn>
                  <a:cxn ang="0">
                    <a:pos x="539" y="205"/>
                  </a:cxn>
                  <a:cxn ang="0">
                    <a:pos x="608" y="235"/>
                  </a:cxn>
                  <a:cxn ang="0">
                    <a:pos x="677" y="266"/>
                  </a:cxn>
                  <a:cxn ang="0">
                    <a:pos x="745" y="299"/>
                  </a:cxn>
                  <a:cxn ang="0">
                    <a:pos x="813" y="333"/>
                  </a:cxn>
                  <a:cxn ang="0">
                    <a:pos x="880" y="369"/>
                  </a:cxn>
                  <a:cxn ang="0">
                    <a:pos x="946" y="406"/>
                  </a:cxn>
                  <a:cxn ang="0">
                    <a:pos x="1011" y="446"/>
                  </a:cxn>
                  <a:cxn ang="0">
                    <a:pos x="1076" y="487"/>
                  </a:cxn>
                  <a:cxn ang="0">
                    <a:pos x="1108" y="509"/>
                  </a:cxn>
                </a:cxnLst>
                <a:rect l="0" t="0" r="r" b="b"/>
                <a:pathLst>
                  <a:path w="1116" h="509">
                    <a:moveTo>
                      <a:pt x="1116" y="500"/>
                    </a:moveTo>
                    <a:lnTo>
                      <a:pt x="1116" y="500"/>
                    </a:lnTo>
                    <a:lnTo>
                      <a:pt x="1083" y="478"/>
                    </a:lnTo>
                    <a:lnTo>
                      <a:pt x="1051" y="457"/>
                    </a:lnTo>
                    <a:lnTo>
                      <a:pt x="1019" y="437"/>
                    </a:lnTo>
                    <a:lnTo>
                      <a:pt x="986" y="416"/>
                    </a:lnTo>
                    <a:lnTo>
                      <a:pt x="951" y="396"/>
                    </a:lnTo>
                    <a:lnTo>
                      <a:pt x="919" y="378"/>
                    </a:lnTo>
                    <a:lnTo>
                      <a:pt x="885" y="360"/>
                    </a:lnTo>
                    <a:lnTo>
                      <a:pt x="851" y="341"/>
                    </a:lnTo>
                    <a:lnTo>
                      <a:pt x="818" y="324"/>
                    </a:lnTo>
                    <a:lnTo>
                      <a:pt x="784" y="307"/>
                    </a:lnTo>
                    <a:lnTo>
                      <a:pt x="750" y="289"/>
                    </a:lnTo>
                    <a:lnTo>
                      <a:pt x="717" y="273"/>
                    </a:lnTo>
                    <a:lnTo>
                      <a:pt x="682" y="257"/>
                    </a:lnTo>
                    <a:lnTo>
                      <a:pt x="648" y="241"/>
                    </a:lnTo>
                    <a:lnTo>
                      <a:pt x="613" y="226"/>
                    </a:lnTo>
                    <a:lnTo>
                      <a:pt x="579" y="210"/>
                    </a:lnTo>
                    <a:lnTo>
                      <a:pt x="544" y="196"/>
                    </a:lnTo>
                    <a:lnTo>
                      <a:pt x="509" y="181"/>
                    </a:lnTo>
                    <a:lnTo>
                      <a:pt x="474" y="167"/>
                    </a:lnTo>
                    <a:lnTo>
                      <a:pt x="439" y="153"/>
                    </a:lnTo>
                    <a:lnTo>
                      <a:pt x="403" y="140"/>
                    </a:lnTo>
                    <a:lnTo>
                      <a:pt x="368" y="126"/>
                    </a:lnTo>
                    <a:lnTo>
                      <a:pt x="332" y="113"/>
                    </a:lnTo>
                    <a:lnTo>
                      <a:pt x="297" y="99"/>
                    </a:lnTo>
                    <a:lnTo>
                      <a:pt x="261" y="87"/>
                    </a:lnTo>
                    <a:lnTo>
                      <a:pt x="224" y="74"/>
                    </a:lnTo>
                    <a:lnTo>
                      <a:pt x="188" y="61"/>
                    </a:lnTo>
                    <a:lnTo>
                      <a:pt x="152" y="49"/>
                    </a:lnTo>
                    <a:lnTo>
                      <a:pt x="116" y="37"/>
                    </a:lnTo>
                    <a:lnTo>
                      <a:pt x="79" y="24"/>
                    </a:lnTo>
                    <a:lnTo>
                      <a:pt x="42" y="13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37" y="22"/>
                    </a:lnTo>
                    <a:lnTo>
                      <a:pt x="74" y="34"/>
                    </a:lnTo>
                    <a:lnTo>
                      <a:pt x="110" y="46"/>
                    </a:lnTo>
                    <a:lnTo>
                      <a:pt x="147" y="58"/>
                    </a:lnTo>
                    <a:lnTo>
                      <a:pt x="183" y="70"/>
                    </a:lnTo>
                    <a:lnTo>
                      <a:pt x="219" y="83"/>
                    </a:lnTo>
                    <a:lnTo>
                      <a:pt x="255" y="96"/>
                    </a:lnTo>
                    <a:lnTo>
                      <a:pt x="292" y="108"/>
                    </a:lnTo>
                    <a:lnTo>
                      <a:pt x="327" y="122"/>
                    </a:lnTo>
                    <a:lnTo>
                      <a:pt x="363" y="135"/>
                    </a:lnTo>
                    <a:lnTo>
                      <a:pt x="398" y="149"/>
                    </a:lnTo>
                    <a:lnTo>
                      <a:pt x="434" y="163"/>
                    </a:lnTo>
                    <a:lnTo>
                      <a:pt x="469" y="176"/>
                    </a:lnTo>
                    <a:lnTo>
                      <a:pt x="504" y="190"/>
                    </a:lnTo>
                    <a:lnTo>
                      <a:pt x="539" y="205"/>
                    </a:lnTo>
                    <a:lnTo>
                      <a:pt x="574" y="219"/>
                    </a:lnTo>
                    <a:lnTo>
                      <a:pt x="608" y="235"/>
                    </a:lnTo>
                    <a:lnTo>
                      <a:pt x="643" y="250"/>
                    </a:lnTo>
                    <a:lnTo>
                      <a:pt x="677" y="266"/>
                    </a:lnTo>
                    <a:lnTo>
                      <a:pt x="712" y="282"/>
                    </a:lnTo>
                    <a:lnTo>
                      <a:pt x="745" y="299"/>
                    </a:lnTo>
                    <a:lnTo>
                      <a:pt x="779" y="316"/>
                    </a:lnTo>
                    <a:lnTo>
                      <a:pt x="813" y="333"/>
                    </a:lnTo>
                    <a:lnTo>
                      <a:pt x="846" y="350"/>
                    </a:lnTo>
                    <a:lnTo>
                      <a:pt x="880" y="369"/>
                    </a:lnTo>
                    <a:lnTo>
                      <a:pt x="914" y="387"/>
                    </a:lnTo>
                    <a:lnTo>
                      <a:pt x="946" y="406"/>
                    </a:lnTo>
                    <a:lnTo>
                      <a:pt x="978" y="425"/>
                    </a:lnTo>
                    <a:lnTo>
                      <a:pt x="1011" y="446"/>
                    </a:lnTo>
                    <a:lnTo>
                      <a:pt x="1043" y="467"/>
                    </a:lnTo>
                    <a:lnTo>
                      <a:pt x="1076" y="487"/>
                    </a:lnTo>
                    <a:lnTo>
                      <a:pt x="1108" y="509"/>
                    </a:lnTo>
                    <a:lnTo>
                      <a:pt x="1108" y="509"/>
                    </a:lnTo>
                    <a:lnTo>
                      <a:pt x="1116" y="5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3" name="Freeform 202"/>
              <p:cNvSpPr>
                <a:spLocks/>
              </p:cNvSpPr>
              <p:nvPr/>
            </p:nvSpPr>
            <p:spPr bwMode="auto">
              <a:xfrm>
                <a:off x="2609" y="1525"/>
                <a:ext cx="129" cy="106"/>
              </a:xfrm>
              <a:custGeom>
                <a:avLst/>
                <a:gdLst/>
                <a:ahLst/>
                <a:cxnLst>
                  <a:cxn ang="0">
                    <a:pos x="244" y="212"/>
                  </a:cxn>
                  <a:cxn ang="0">
                    <a:pos x="247" y="204"/>
                  </a:cxn>
                  <a:cxn ang="0">
                    <a:pos x="235" y="191"/>
                  </a:cxn>
                  <a:cxn ang="0">
                    <a:pos x="220" y="179"/>
                  </a:cxn>
                  <a:cxn ang="0">
                    <a:pos x="206" y="166"/>
                  </a:cxn>
                  <a:cxn ang="0">
                    <a:pos x="192" y="152"/>
                  </a:cxn>
                  <a:cxn ang="0">
                    <a:pos x="178" y="139"/>
                  </a:cxn>
                  <a:cxn ang="0">
                    <a:pos x="163" y="126"/>
                  </a:cxn>
                  <a:cxn ang="0">
                    <a:pos x="148" y="112"/>
                  </a:cxn>
                  <a:cxn ang="0">
                    <a:pos x="133" y="99"/>
                  </a:cxn>
                  <a:cxn ang="0">
                    <a:pos x="118" y="86"/>
                  </a:cxn>
                  <a:cxn ang="0">
                    <a:pos x="102" y="73"/>
                  </a:cxn>
                  <a:cxn ang="0">
                    <a:pos x="87" y="60"/>
                  </a:cxn>
                  <a:cxn ang="0">
                    <a:pos x="71" y="47"/>
                  </a:cxn>
                  <a:cxn ang="0">
                    <a:pos x="56" y="35"/>
                  </a:cxn>
                  <a:cxn ang="0">
                    <a:pos x="39" y="23"/>
                  </a:cxn>
                  <a:cxn ang="0">
                    <a:pos x="23" y="13"/>
                  </a:cxn>
                  <a:cxn ang="0">
                    <a:pos x="8" y="0"/>
                  </a:cxn>
                  <a:cxn ang="0">
                    <a:pos x="0" y="9"/>
                  </a:cxn>
                  <a:cxn ang="0">
                    <a:pos x="16" y="20"/>
                  </a:cxn>
                  <a:cxn ang="0">
                    <a:pos x="31" y="32"/>
                  </a:cxn>
                  <a:cxn ang="0">
                    <a:pos x="48" y="44"/>
                  </a:cxn>
                  <a:cxn ang="0">
                    <a:pos x="63" y="54"/>
                  </a:cxn>
                  <a:cxn ang="0">
                    <a:pos x="79" y="67"/>
                  </a:cxn>
                  <a:cxn ang="0">
                    <a:pos x="95" y="80"/>
                  </a:cxn>
                  <a:cxn ang="0">
                    <a:pos x="110" y="93"/>
                  </a:cxn>
                  <a:cxn ang="0">
                    <a:pos x="126" y="106"/>
                  </a:cxn>
                  <a:cxn ang="0">
                    <a:pos x="140" y="119"/>
                  </a:cxn>
                  <a:cxn ang="0">
                    <a:pos x="155" y="133"/>
                  </a:cxn>
                  <a:cxn ang="0">
                    <a:pos x="170" y="146"/>
                  </a:cxn>
                  <a:cxn ang="0">
                    <a:pos x="184" y="159"/>
                  </a:cxn>
                  <a:cxn ang="0">
                    <a:pos x="198" y="173"/>
                  </a:cxn>
                  <a:cxn ang="0">
                    <a:pos x="212" y="186"/>
                  </a:cxn>
                  <a:cxn ang="0">
                    <a:pos x="227" y="198"/>
                  </a:cxn>
                  <a:cxn ang="0">
                    <a:pos x="240" y="211"/>
                  </a:cxn>
                  <a:cxn ang="0">
                    <a:pos x="244" y="203"/>
                  </a:cxn>
                  <a:cxn ang="0">
                    <a:pos x="244" y="212"/>
                  </a:cxn>
                  <a:cxn ang="0">
                    <a:pos x="257" y="212"/>
                  </a:cxn>
                  <a:cxn ang="0">
                    <a:pos x="247" y="204"/>
                  </a:cxn>
                  <a:cxn ang="0">
                    <a:pos x="244" y="212"/>
                  </a:cxn>
                </a:cxnLst>
                <a:rect l="0" t="0" r="r" b="b"/>
                <a:pathLst>
                  <a:path w="257" h="212">
                    <a:moveTo>
                      <a:pt x="244" y="212"/>
                    </a:moveTo>
                    <a:lnTo>
                      <a:pt x="247" y="204"/>
                    </a:lnTo>
                    <a:lnTo>
                      <a:pt x="235" y="191"/>
                    </a:lnTo>
                    <a:lnTo>
                      <a:pt x="220" y="179"/>
                    </a:lnTo>
                    <a:lnTo>
                      <a:pt x="206" y="166"/>
                    </a:lnTo>
                    <a:lnTo>
                      <a:pt x="192" y="152"/>
                    </a:lnTo>
                    <a:lnTo>
                      <a:pt x="178" y="139"/>
                    </a:lnTo>
                    <a:lnTo>
                      <a:pt x="163" y="126"/>
                    </a:lnTo>
                    <a:lnTo>
                      <a:pt x="148" y="112"/>
                    </a:lnTo>
                    <a:lnTo>
                      <a:pt x="133" y="99"/>
                    </a:lnTo>
                    <a:lnTo>
                      <a:pt x="118" y="86"/>
                    </a:lnTo>
                    <a:lnTo>
                      <a:pt x="102" y="73"/>
                    </a:lnTo>
                    <a:lnTo>
                      <a:pt x="87" y="60"/>
                    </a:lnTo>
                    <a:lnTo>
                      <a:pt x="71" y="47"/>
                    </a:lnTo>
                    <a:lnTo>
                      <a:pt x="56" y="35"/>
                    </a:lnTo>
                    <a:lnTo>
                      <a:pt x="39" y="23"/>
                    </a:lnTo>
                    <a:lnTo>
                      <a:pt x="23" y="13"/>
                    </a:lnTo>
                    <a:lnTo>
                      <a:pt x="8" y="0"/>
                    </a:lnTo>
                    <a:lnTo>
                      <a:pt x="0" y="9"/>
                    </a:lnTo>
                    <a:lnTo>
                      <a:pt x="16" y="20"/>
                    </a:lnTo>
                    <a:lnTo>
                      <a:pt x="31" y="32"/>
                    </a:lnTo>
                    <a:lnTo>
                      <a:pt x="48" y="44"/>
                    </a:lnTo>
                    <a:lnTo>
                      <a:pt x="63" y="54"/>
                    </a:lnTo>
                    <a:lnTo>
                      <a:pt x="79" y="67"/>
                    </a:lnTo>
                    <a:lnTo>
                      <a:pt x="95" y="80"/>
                    </a:lnTo>
                    <a:lnTo>
                      <a:pt x="110" y="93"/>
                    </a:lnTo>
                    <a:lnTo>
                      <a:pt x="126" y="106"/>
                    </a:lnTo>
                    <a:lnTo>
                      <a:pt x="140" y="119"/>
                    </a:lnTo>
                    <a:lnTo>
                      <a:pt x="155" y="133"/>
                    </a:lnTo>
                    <a:lnTo>
                      <a:pt x="170" y="146"/>
                    </a:lnTo>
                    <a:lnTo>
                      <a:pt x="184" y="159"/>
                    </a:lnTo>
                    <a:lnTo>
                      <a:pt x="198" y="173"/>
                    </a:lnTo>
                    <a:lnTo>
                      <a:pt x="212" y="186"/>
                    </a:lnTo>
                    <a:lnTo>
                      <a:pt x="227" y="198"/>
                    </a:lnTo>
                    <a:lnTo>
                      <a:pt x="240" y="211"/>
                    </a:lnTo>
                    <a:lnTo>
                      <a:pt x="244" y="203"/>
                    </a:lnTo>
                    <a:lnTo>
                      <a:pt x="244" y="212"/>
                    </a:lnTo>
                    <a:lnTo>
                      <a:pt x="257" y="212"/>
                    </a:lnTo>
                    <a:lnTo>
                      <a:pt x="247" y="204"/>
                    </a:lnTo>
                    <a:lnTo>
                      <a:pt x="244" y="2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Freeform 203"/>
              <p:cNvSpPr>
                <a:spLocks/>
              </p:cNvSpPr>
              <p:nvPr/>
            </p:nvSpPr>
            <p:spPr bwMode="auto">
              <a:xfrm>
                <a:off x="2619" y="1626"/>
                <a:ext cx="112" cy="47"/>
              </a:xfrm>
              <a:custGeom>
                <a:avLst/>
                <a:gdLst/>
                <a:ahLst/>
                <a:cxnLst>
                  <a:cxn ang="0">
                    <a:pos x="5" y="93"/>
                  </a:cxn>
                  <a:cxn ang="0">
                    <a:pos x="5" y="93"/>
                  </a:cxn>
                  <a:cxn ang="0">
                    <a:pos x="17" y="88"/>
                  </a:cxn>
                  <a:cxn ang="0">
                    <a:pos x="30" y="83"/>
                  </a:cxn>
                  <a:cxn ang="0">
                    <a:pos x="43" y="77"/>
                  </a:cxn>
                  <a:cxn ang="0">
                    <a:pos x="57" y="71"/>
                  </a:cxn>
                  <a:cxn ang="0">
                    <a:pos x="70" y="64"/>
                  </a:cxn>
                  <a:cxn ang="0">
                    <a:pos x="84" y="57"/>
                  </a:cxn>
                  <a:cxn ang="0">
                    <a:pos x="99" y="50"/>
                  </a:cxn>
                  <a:cxn ang="0">
                    <a:pos x="113" y="44"/>
                  </a:cxn>
                  <a:cxn ang="0">
                    <a:pos x="127" y="37"/>
                  </a:cxn>
                  <a:cxn ang="0">
                    <a:pos x="141" y="31"/>
                  </a:cxn>
                  <a:cxn ang="0">
                    <a:pos x="157" y="25"/>
                  </a:cxn>
                  <a:cxn ang="0">
                    <a:pos x="171" y="21"/>
                  </a:cxn>
                  <a:cxn ang="0">
                    <a:pos x="184" y="16"/>
                  </a:cxn>
                  <a:cxn ang="0">
                    <a:pos x="198" y="12"/>
                  </a:cxn>
                  <a:cxn ang="0">
                    <a:pos x="213" y="10"/>
                  </a:cxn>
                  <a:cxn ang="0">
                    <a:pos x="226" y="9"/>
                  </a:cxn>
                  <a:cxn ang="0">
                    <a:pos x="226" y="0"/>
                  </a:cxn>
                  <a:cxn ang="0">
                    <a:pos x="210" y="1"/>
                  </a:cxn>
                  <a:cxn ang="0">
                    <a:pos x="196" y="3"/>
                  </a:cxn>
                  <a:cxn ang="0">
                    <a:pos x="182" y="7"/>
                  </a:cxn>
                  <a:cxn ang="0">
                    <a:pos x="166" y="11"/>
                  </a:cxn>
                  <a:cxn ang="0">
                    <a:pos x="152" y="16"/>
                  </a:cxn>
                  <a:cxn ang="0">
                    <a:pos x="136" y="22"/>
                  </a:cxn>
                  <a:cxn ang="0">
                    <a:pos x="122" y="27"/>
                  </a:cxn>
                  <a:cxn ang="0">
                    <a:pos x="108" y="34"/>
                  </a:cxn>
                  <a:cxn ang="0">
                    <a:pos x="93" y="41"/>
                  </a:cxn>
                  <a:cxn ang="0">
                    <a:pos x="79" y="48"/>
                  </a:cxn>
                  <a:cxn ang="0">
                    <a:pos x="65" y="55"/>
                  </a:cxn>
                  <a:cxn ang="0">
                    <a:pos x="52" y="62"/>
                  </a:cxn>
                  <a:cxn ang="0">
                    <a:pos x="38" y="68"/>
                  </a:cxn>
                  <a:cxn ang="0">
                    <a:pos x="25" y="74"/>
                  </a:cxn>
                  <a:cxn ang="0">
                    <a:pos x="12" y="79"/>
                  </a:cxn>
                  <a:cxn ang="0">
                    <a:pos x="0" y="84"/>
                  </a:cxn>
                  <a:cxn ang="0">
                    <a:pos x="0" y="84"/>
                  </a:cxn>
                  <a:cxn ang="0">
                    <a:pos x="5" y="93"/>
                  </a:cxn>
                </a:cxnLst>
                <a:rect l="0" t="0" r="r" b="b"/>
                <a:pathLst>
                  <a:path w="226" h="93">
                    <a:moveTo>
                      <a:pt x="5" y="93"/>
                    </a:moveTo>
                    <a:lnTo>
                      <a:pt x="5" y="93"/>
                    </a:lnTo>
                    <a:lnTo>
                      <a:pt x="17" y="88"/>
                    </a:lnTo>
                    <a:lnTo>
                      <a:pt x="30" y="83"/>
                    </a:lnTo>
                    <a:lnTo>
                      <a:pt x="43" y="77"/>
                    </a:lnTo>
                    <a:lnTo>
                      <a:pt x="57" y="71"/>
                    </a:lnTo>
                    <a:lnTo>
                      <a:pt x="70" y="64"/>
                    </a:lnTo>
                    <a:lnTo>
                      <a:pt x="84" y="57"/>
                    </a:lnTo>
                    <a:lnTo>
                      <a:pt x="99" y="50"/>
                    </a:lnTo>
                    <a:lnTo>
                      <a:pt x="113" y="44"/>
                    </a:lnTo>
                    <a:lnTo>
                      <a:pt x="127" y="37"/>
                    </a:lnTo>
                    <a:lnTo>
                      <a:pt x="141" y="31"/>
                    </a:lnTo>
                    <a:lnTo>
                      <a:pt x="157" y="25"/>
                    </a:lnTo>
                    <a:lnTo>
                      <a:pt x="171" y="21"/>
                    </a:lnTo>
                    <a:lnTo>
                      <a:pt x="184" y="16"/>
                    </a:lnTo>
                    <a:lnTo>
                      <a:pt x="198" y="12"/>
                    </a:lnTo>
                    <a:lnTo>
                      <a:pt x="213" y="10"/>
                    </a:lnTo>
                    <a:lnTo>
                      <a:pt x="226" y="9"/>
                    </a:lnTo>
                    <a:lnTo>
                      <a:pt x="226" y="0"/>
                    </a:lnTo>
                    <a:lnTo>
                      <a:pt x="210" y="1"/>
                    </a:lnTo>
                    <a:lnTo>
                      <a:pt x="196" y="3"/>
                    </a:lnTo>
                    <a:lnTo>
                      <a:pt x="182" y="7"/>
                    </a:lnTo>
                    <a:lnTo>
                      <a:pt x="166" y="11"/>
                    </a:lnTo>
                    <a:lnTo>
                      <a:pt x="152" y="16"/>
                    </a:lnTo>
                    <a:lnTo>
                      <a:pt x="136" y="22"/>
                    </a:lnTo>
                    <a:lnTo>
                      <a:pt x="122" y="27"/>
                    </a:lnTo>
                    <a:lnTo>
                      <a:pt x="108" y="34"/>
                    </a:lnTo>
                    <a:lnTo>
                      <a:pt x="93" y="41"/>
                    </a:lnTo>
                    <a:lnTo>
                      <a:pt x="79" y="48"/>
                    </a:lnTo>
                    <a:lnTo>
                      <a:pt x="65" y="55"/>
                    </a:lnTo>
                    <a:lnTo>
                      <a:pt x="52" y="62"/>
                    </a:lnTo>
                    <a:lnTo>
                      <a:pt x="38" y="68"/>
                    </a:lnTo>
                    <a:lnTo>
                      <a:pt x="25" y="74"/>
                    </a:lnTo>
                    <a:lnTo>
                      <a:pt x="12" y="79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Freeform 204"/>
              <p:cNvSpPr>
                <a:spLocks/>
              </p:cNvSpPr>
              <p:nvPr/>
            </p:nvSpPr>
            <p:spPr bwMode="auto">
              <a:xfrm>
                <a:off x="2508" y="1668"/>
                <a:ext cx="107" cy="109"/>
              </a:xfrm>
              <a:custGeom>
                <a:avLst/>
                <a:gdLst/>
                <a:ahLst/>
                <a:cxnLst>
                  <a:cxn ang="0">
                    <a:pos x="10" y="218"/>
                  </a:cxn>
                  <a:cxn ang="0">
                    <a:pos x="10" y="218"/>
                  </a:cxn>
                  <a:cxn ang="0">
                    <a:pos x="19" y="201"/>
                  </a:cxn>
                  <a:cxn ang="0">
                    <a:pos x="27" y="185"/>
                  </a:cxn>
                  <a:cxn ang="0">
                    <a:pos x="37" y="169"/>
                  </a:cxn>
                  <a:cxn ang="0">
                    <a:pos x="47" y="153"/>
                  </a:cxn>
                  <a:cxn ang="0">
                    <a:pos x="57" y="138"/>
                  </a:cxn>
                  <a:cxn ang="0">
                    <a:pos x="69" y="124"/>
                  </a:cxn>
                  <a:cxn ang="0">
                    <a:pos x="80" y="109"/>
                  </a:cxn>
                  <a:cxn ang="0">
                    <a:pos x="92" y="95"/>
                  </a:cxn>
                  <a:cxn ang="0">
                    <a:pos x="105" y="82"/>
                  </a:cxn>
                  <a:cxn ang="0">
                    <a:pos x="119" y="69"/>
                  </a:cxn>
                  <a:cxn ang="0">
                    <a:pos x="135" y="57"/>
                  </a:cxn>
                  <a:cxn ang="0">
                    <a:pos x="150" y="47"/>
                  </a:cxn>
                  <a:cxn ang="0">
                    <a:pos x="167" y="36"/>
                  </a:cxn>
                  <a:cxn ang="0">
                    <a:pos x="185" y="26"/>
                  </a:cxn>
                  <a:cxn ang="0">
                    <a:pos x="205" y="17"/>
                  </a:cxn>
                  <a:cxn ang="0">
                    <a:pos x="225" y="9"/>
                  </a:cxn>
                  <a:cxn ang="0">
                    <a:pos x="220" y="0"/>
                  </a:cxn>
                  <a:cxn ang="0">
                    <a:pos x="199" y="8"/>
                  </a:cxn>
                  <a:cxn ang="0">
                    <a:pos x="180" y="17"/>
                  </a:cxn>
                  <a:cxn ang="0">
                    <a:pos x="162" y="26"/>
                  </a:cxn>
                  <a:cxn ang="0">
                    <a:pos x="142" y="38"/>
                  </a:cxn>
                  <a:cxn ang="0">
                    <a:pos x="127" y="51"/>
                  </a:cxn>
                  <a:cxn ang="0">
                    <a:pos x="111" y="62"/>
                  </a:cxn>
                  <a:cxn ang="0">
                    <a:pos x="97" y="75"/>
                  </a:cxn>
                  <a:cxn ang="0">
                    <a:pos x="84" y="89"/>
                  </a:cxn>
                  <a:cxn ang="0">
                    <a:pos x="70" y="102"/>
                  </a:cxn>
                  <a:cxn ang="0">
                    <a:pos x="58" y="117"/>
                  </a:cxn>
                  <a:cxn ang="0">
                    <a:pos x="47" y="134"/>
                  </a:cxn>
                  <a:cxn ang="0">
                    <a:pos x="36" y="148"/>
                  </a:cxn>
                  <a:cxn ang="0">
                    <a:pos x="27" y="165"/>
                  </a:cxn>
                  <a:cxn ang="0">
                    <a:pos x="17" y="181"/>
                  </a:cxn>
                  <a:cxn ang="0">
                    <a:pos x="9" y="197"/>
                  </a:cxn>
                  <a:cxn ang="0">
                    <a:pos x="0" y="213"/>
                  </a:cxn>
                  <a:cxn ang="0">
                    <a:pos x="0" y="213"/>
                  </a:cxn>
                  <a:cxn ang="0">
                    <a:pos x="10" y="218"/>
                  </a:cxn>
                </a:cxnLst>
                <a:rect l="0" t="0" r="r" b="b"/>
                <a:pathLst>
                  <a:path w="225" h="218">
                    <a:moveTo>
                      <a:pt x="10" y="218"/>
                    </a:moveTo>
                    <a:lnTo>
                      <a:pt x="10" y="218"/>
                    </a:lnTo>
                    <a:lnTo>
                      <a:pt x="19" y="201"/>
                    </a:lnTo>
                    <a:lnTo>
                      <a:pt x="27" y="185"/>
                    </a:lnTo>
                    <a:lnTo>
                      <a:pt x="37" y="169"/>
                    </a:lnTo>
                    <a:lnTo>
                      <a:pt x="47" y="153"/>
                    </a:lnTo>
                    <a:lnTo>
                      <a:pt x="57" y="138"/>
                    </a:lnTo>
                    <a:lnTo>
                      <a:pt x="69" y="124"/>
                    </a:lnTo>
                    <a:lnTo>
                      <a:pt x="80" y="109"/>
                    </a:lnTo>
                    <a:lnTo>
                      <a:pt x="92" y="95"/>
                    </a:lnTo>
                    <a:lnTo>
                      <a:pt x="105" y="82"/>
                    </a:lnTo>
                    <a:lnTo>
                      <a:pt x="119" y="69"/>
                    </a:lnTo>
                    <a:lnTo>
                      <a:pt x="135" y="57"/>
                    </a:lnTo>
                    <a:lnTo>
                      <a:pt x="150" y="47"/>
                    </a:lnTo>
                    <a:lnTo>
                      <a:pt x="167" y="36"/>
                    </a:lnTo>
                    <a:lnTo>
                      <a:pt x="185" y="26"/>
                    </a:lnTo>
                    <a:lnTo>
                      <a:pt x="205" y="17"/>
                    </a:lnTo>
                    <a:lnTo>
                      <a:pt x="225" y="9"/>
                    </a:lnTo>
                    <a:lnTo>
                      <a:pt x="220" y="0"/>
                    </a:lnTo>
                    <a:lnTo>
                      <a:pt x="199" y="8"/>
                    </a:lnTo>
                    <a:lnTo>
                      <a:pt x="180" y="17"/>
                    </a:lnTo>
                    <a:lnTo>
                      <a:pt x="162" y="26"/>
                    </a:lnTo>
                    <a:lnTo>
                      <a:pt x="142" y="38"/>
                    </a:lnTo>
                    <a:lnTo>
                      <a:pt x="127" y="51"/>
                    </a:lnTo>
                    <a:lnTo>
                      <a:pt x="111" y="62"/>
                    </a:lnTo>
                    <a:lnTo>
                      <a:pt x="97" y="75"/>
                    </a:lnTo>
                    <a:lnTo>
                      <a:pt x="84" y="89"/>
                    </a:lnTo>
                    <a:lnTo>
                      <a:pt x="70" y="102"/>
                    </a:lnTo>
                    <a:lnTo>
                      <a:pt x="58" y="117"/>
                    </a:lnTo>
                    <a:lnTo>
                      <a:pt x="47" y="134"/>
                    </a:lnTo>
                    <a:lnTo>
                      <a:pt x="36" y="148"/>
                    </a:lnTo>
                    <a:lnTo>
                      <a:pt x="27" y="165"/>
                    </a:lnTo>
                    <a:lnTo>
                      <a:pt x="17" y="181"/>
                    </a:lnTo>
                    <a:lnTo>
                      <a:pt x="9" y="197"/>
                    </a:lnTo>
                    <a:lnTo>
                      <a:pt x="0" y="213"/>
                    </a:lnTo>
                    <a:lnTo>
                      <a:pt x="0" y="213"/>
                    </a:lnTo>
                    <a:lnTo>
                      <a:pt x="10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Freeform 205"/>
              <p:cNvSpPr>
                <a:spLocks/>
              </p:cNvSpPr>
              <p:nvPr/>
            </p:nvSpPr>
            <p:spPr bwMode="auto">
              <a:xfrm>
                <a:off x="2432" y="1775"/>
                <a:ext cx="82" cy="460"/>
              </a:xfrm>
              <a:custGeom>
                <a:avLst/>
                <a:gdLst/>
                <a:ahLst/>
                <a:cxnLst>
                  <a:cxn ang="0">
                    <a:pos x="83" y="918"/>
                  </a:cxn>
                  <a:cxn ang="0">
                    <a:pos x="61" y="856"/>
                  </a:cxn>
                  <a:cxn ang="0">
                    <a:pos x="43" y="795"/>
                  </a:cxn>
                  <a:cxn ang="0">
                    <a:pos x="30" y="735"/>
                  </a:cxn>
                  <a:cxn ang="0">
                    <a:pos x="19" y="677"/>
                  </a:cxn>
                  <a:cxn ang="0">
                    <a:pos x="14" y="619"/>
                  </a:cxn>
                  <a:cxn ang="0">
                    <a:pos x="13" y="562"/>
                  </a:cxn>
                  <a:cxn ang="0">
                    <a:pos x="14" y="504"/>
                  </a:cxn>
                  <a:cxn ang="0">
                    <a:pos x="19" y="449"/>
                  </a:cxn>
                  <a:cxn ang="0">
                    <a:pos x="27" y="393"/>
                  </a:cxn>
                  <a:cxn ang="0">
                    <a:pos x="39" y="337"/>
                  </a:cxn>
                  <a:cxn ang="0">
                    <a:pos x="53" y="282"/>
                  </a:cxn>
                  <a:cxn ang="0">
                    <a:pos x="70" y="227"/>
                  </a:cxn>
                  <a:cxn ang="0">
                    <a:pos x="91" y="172"/>
                  </a:cxn>
                  <a:cxn ang="0">
                    <a:pos x="113" y="116"/>
                  </a:cxn>
                  <a:cxn ang="0">
                    <a:pos x="137" y="61"/>
                  </a:cxn>
                  <a:cxn ang="0">
                    <a:pos x="163" y="5"/>
                  </a:cxn>
                  <a:cxn ang="0">
                    <a:pos x="140" y="28"/>
                  </a:cxn>
                  <a:cxn ang="0">
                    <a:pos x="114" y="84"/>
                  </a:cxn>
                  <a:cxn ang="0">
                    <a:pos x="91" y="141"/>
                  </a:cxn>
                  <a:cxn ang="0">
                    <a:pos x="70" y="197"/>
                  </a:cxn>
                  <a:cxn ang="0">
                    <a:pos x="52" y="252"/>
                  </a:cxn>
                  <a:cxn ang="0">
                    <a:pos x="35" y="308"/>
                  </a:cxn>
                  <a:cxn ang="0">
                    <a:pos x="22" y="363"/>
                  </a:cxn>
                  <a:cxn ang="0">
                    <a:pos x="13" y="419"/>
                  </a:cxn>
                  <a:cxn ang="0">
                    <a:pos x="5" y="477"/>
                  </a:cxn>
                  <a:cxn ang="0">
                    <a:pos x="3" y="533"/>
                  </a:cxn>
                  <a:cxn ang="0">
                    <a:pos x="3" y="590"/>
                  </a:cxn>
                  <a:cxn ang="0">
                    <a:pos x="6" y="648"/>
                  </a:cxn>
                  <a:cxn ang="0">
                    <a:pos x="13" y="708"/>
                  </a:cxn>
                  <a:cxn ang="0">
                    <a:pos x="25" y="767"/>
                  </a:cxn>
                  <a:cxn ang="0">
                    <a:pos x="41" y="828"/>
                  </a:cxn>
                  <a:cxn ang="0">
                    <a:pos x="61" y="889"/>
                  </a:cxn>
                  <a:cxn ang="0">
                    <a:pos x="73" y="920"/>
                  </a:cxn>
                </a:cxnLst>
                <a:rect l="0" t="0" r="r" b="b"/>
                <a:pathLst>
                  <a:path w="163" h="920">
                    <a:moveTo>
                      <a:pt x="83" y="918"/>
                    </a:moveTo>
                    <a:lnTo>
                      <a:pt x="83" y="918"/>
                    </a:lnTo>
                    <a:lnTo>
                      <a:pt x="71" y="887"/>
                    </a:lnTo>
                    <a:lnTo>
                      <a:pt x="61" y="856"/>
                    </a:lnTo>
                    <a:lnTo>
                      <a:pt x="52" y="826"/>
                    </a:lnTo>
                    <a:lnTo>
                      <a:pt x="43" y="795"/>
                    </a:lnTo>
                    <a:lnTo>
                      <a:pt x="35" y="765"/>
                    </a:lnTo>
                    <a:lnTo>
                      <a:pt x="30" y="735"/>
                    </a:lnTo>
                    <a:lnTo>
                      <a:pt x="23" y="706"/>
                    </a:lnTo>
                    <a:lnTo>
                      <a:pt x="19" y="677"/>
                    </a:lnTo>
                    <a:lnTo>
                      <a:pt x="17" y="648"/>
                    </a:lnTo>
                    <a:lnTo>
                      <a:pt x="14" y="619"/>
                    </a:lnTo>
                    <a:lnTo>
                      <a:pt x="13" y="590"/>
                    </a:lnTo>
                    <a:lnTo>
                      <a:pt x="13" y="562"/>
                    </a:lnTo>
                    <a:lnTo>
                      <a:pt x="13" y="533"/>
                    </a:lnTo>
                    <a:lnTo>
                      <a:pt x="14" y="504"/>
                    </a:lnTo>
                    <a:lnTo>
                      <a:pt x="16" y="477"/>
                    </a:lnTo>
                    <a:lnTo>
                      <a:pt x="19" y="449"/>
                    </a:lnTo>
                    <a:lnTo>
                      <a:pt x="23" y="422"/>
                    </a:lnTo>
                    <a:lnTo>
                      <a:pt x="27" y="393"/>
                    </a:lnTo>
                    <a:lnTo>
                      <a:pt x="32" y="365"/>
                    </a:lnTo>
                    <a:lnTo>
                      <a:pt x="39" y="337"/>
                    </a:lnTo>
                    <a:lnTo>
                      <a:pt x="45" y="310"/>
                    </a:lnTo>
                    <a:lnTo>
                      <a:pt x="53" y="282"/>
                    </a:lnTo>
                    <a:lnTo>
                      <a:pt x="62" y="255"/>
                    </a:lnTo>
                    <a:lnTo>
                      <a:pt x="70" y="227"/>
                    </a:lnTo>
                    <a:lnTo>
                      <a:pt x="80" y="199"/>
                    </a:lnTo>
                    <a:lnTo>
                      <a:pt x="91" y="172"/>
                    </a:lnTo>
                    <a:lnTo>
                      <a:pt x="101" y="143"/>
                    </a:lnTo>
                    <a:lnTo>
                      <a:pt x="113" y="116"/>
                    </a:lnTo>
                    <a:lnTo>
                      <a:pt x="124" y="89"/>
                    </a:lnTo>
                    <a:lnTo>
                      <a:pt x="137" y="61"/>
                    </a:lnTo>
                    <a:lnTo>
                      <a:pt x="150" y="32"/>
                    </a:lnTo>
                    <a:lnTo>
                      <a:pt x="163" y="5"/>
                    </a:lnTo>
                    <a:lnTo>
                      <a:pt x="153" y="0"/>
                    </a:lnTo>
                    <a:lnTo>
                      <a:pt x="140" y="28"/>
                    </a:lnTo>
                    <a:lnTo>
                      <a:pt x="127" y="56"/>
                    </a:lnTo>
                    <a:lnTo>
                      <a:pt x="114" y="84"/>
                    </a:lnTo>
                    <a:lnTo>
                      <a:pt x="102" y="112"/>
                    </a:lnTo>
                    <a:lnTo>
                      <a:pt x="91" y="141"/>
                    </a:lnTo>
                    <a:lnTo>
                      <a:pt x="80" y="169"/>
                    </a:lnTo>
                    <a:lnTo>
                      <a:pt x="70" y="197"/>
                    </a:lnTo>
                    <a:lnTo>
                      <a:pt x="60" y="225"/>
                    </a:lnTo>
                    <a:lnTo>
                      <a:pt x="52" y="252"/>
                    </a:lnTo>
                    <a:lnTo>
                      <a:pt x="43" y="280"/>
                    </a:lnTo>
                    <a:lnTo>
                      <a:pt x="35" y="308"/>
                    </a:lnTo>
                    <a:lnTo>
                      <a:pt x="29" y="335"/>
                    </a:lnTo>
                    <a:lnTo>
                      <a:pt x="22" y="363"/>
                    </a:lnTo>
                    <a:lnTo>
                      <a:pt x="17" y="390"/>
                    </a:lnTo>
                    <a:lnTo>
                      <a:pt x="13" y="419"/>
                    </a:lnTo>
                    <a:lnTo>
                      <a:pt x="9" y="447"/>
                    </a:lnTo>
                    <a:lnTo>
                      <a:pt x="5" y="477"/>
                    </a:lnTo>
                    <a:lnTo>
                      <a:pt x="4" y="504"/>
                    </a:lnTo>
                    <a:lnTo>
                      <a:pt x="3" y="533"/>
                    </a:lnTo>
                    <a:lnTo>
                      <a:pt x="0" y="562"/>
                    </a:lnTo>
                    <a:lnTo>
                      <a:pt x="3" y="590"/>
                    </a:lnTo>
                    <a:lnTo>
                      <a:pt x="4" y="619"/>
                    </a:lnTo>
                    <a:lnTo>
                      <a:pt x="6" y="648"/>
                    </a:lnTo>
                    <a:lnTo>
                      <a:pt x="9" y="677"/>
                    </a:lnTo>
                    <a:lnTo>
                      <a:pt x="13" y="708"/>
                    </a:lnTo>
                    <a:lnTo>
                      <a:pt x="19" y="737"/>
                    </a:lnTo>
                    <a:lnTo>
                      <a:pt x="25" y="767"/>
                    </a:lnTo>
                    <a:lnTo>
                      <a:pt x="32" y="797"/>
                    </a:lnTo>
                    <a:lnTo>
                      <a:pt x="41" y="828"/>
                    </a:lnTo>
                    <a:lnTo>
                      <a:pt x="51" y="858"/>
                    </a:lnTo>
                    <a:lnTo>
                      <a:pt x="61" y="889"/>
                    </a:lnTo>
                    <a:lnTo>
                      <a:pt x="73" y="920"/>
                    </a:lnTo>
                    <a:lnTo>
                      <a:pt x="73" y="920"/>
                    </a:lnTo>
                    <a:lnTo>
                      <a:pt x="83" y="9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" name="Freeform 206"/>
            <p:cNvSpPr>
              <a:spLocks/>
            </p:cNvSpPr>
            <p:nvPr/>
          </p:nvSpPr>
          <p:spPr bwMode="auto">
            <a:xfrm>
              <a:off x="2468" y="2234"/>
              <a:ext cx="126" cy="138"/>
            </a:xfrm>
            <a:custGeom>
              <a:avLst/>
              <a:gdLst/>
              <a:ahLst/>
              <a:cxnLst>
                <a:cxn ang="0">
                  <a:pos x="251" y="271"/>
                </a:cxn>
                <a:cxn ang="0">
                  <a:pos x="251" y="271"/>
                </a:cxn>
                <a:cxn ang="0">
                  <a:pos x="237" y="251"/>
                </a:cxn>
                <a:cxn ang="0">
                  <a:pos x="222" y="233"/>
                </a:cxn>
                <a:cxn ang="0">
                  <a:pos x="206" y="215"/>
                </a:cxn>
                <a:cxn ang="0">
                  <a:pos x="189" y="199"/>
                </a:cxn>
                <a:cxn ang="0">
                  <a:pos x="172" y="183"/>
                </a:cxn>
                <a:cxn ang="0">
                  <a:pos x="154" y="168"/>
                </a:cxn>
                <a:cxn ang="0">
                  <a:pos x="137" y="152"/>
                </a:cxn>
                <a:cxn ang="0">
                  <a:pos x="119" y="137"/>
                </a:cxn>
                <a:cxn ang="0">
                  <a:pos x="102" y="122"/>
                </a:cxn>
                <a:cxn ang="0">
                  <a:pos x="85" y="106"/>
                </a:cxn>
                <a:cxn ang="0">
                  <a:pos x="70" y="90"/>
                </a:cxn>
                <a:cxn ang="0">
                  <a:pos x="55" y="74"/>
                </a:cxn>
                <a:cxn ang="0">
                  <a:pos x="42" y="56"/>
                </a:cxn>
                <a:cxn ang="0">
                  <a:pos x="29" y="39"/>
                </a:cxn>
                <a:cxn ang="0">
                  <a:pos x="19" y="20"/>
                </a:cxn>
                <a:cxn ang="0">
                  <a:pos x="10" y="0"/>
                </a:cxn>
                <a:cxn ang="0">
                  <a:pos x="0" y="2"/>
                </a:cxn>
                <a:cxn ang="0">
                  <a:pos x="9" y="24"/>
                </a:cxn>
                <a:cxn ang="0">
                  <a:pos x="19" y="44"/>
                </a:cxn>
                <a:cxn ang="0">
                  <a:pos x="32" y="61"/>
                </a:cxn>
                <a:cxn ang="0">
                  <a:pos x="45" y="81"/>
                </a:cxn>
                <a:cxn ang="0">
                  <a:pos x="62" y="97"/>
                </a:cxn>
                <a:cxn ang="0">
                  <a:pos x="77" y="113"/>
                </a:cxn>
                <a:cxn ang="0">
                  <a:pos x="94" y="129"/>
                </a:cxn>
                <a:cxn ang="0">
                  <a:pos x="111" y="144"/>
                </a:cxn>
                <a:cxn ang="0">
                  <a:pos x="129" y="159"/>
                </a:cxn>
                <a:cxn ang="0">
                  <a:pos x="146" y="175"/>
                </a:cxn>
                <a:cxn ang="0">
                  <a:pos x="164" y="190"/>
                </a:cxn>
                <a:cxn ang="0">
                  <a:pos x="181" y="206"/>
                </a:cxn>
                <a:cxn ang="0">
                  <a:pos x="198" y="222"/>
                </a:cxn>
                <a:cxn ang="0">
                  <a:pos x="212" y="240"/>
                </a:cxn>
                <a:cxn ang="0">
                  <a:pos x="226" y="258"/>
                </a:cxn>
                <a:cxn ang="0">
                  <a:pos x="241" y="275"/>
                </a:cxn>
                <a:cxn ang="0">
                  <a:pos x="241" y="275"/>
                </a:cxn>
                <a:cxn ang="0">
                  <a:pos x="251" y="271"/>
                </a:cxn>
              </a:cxnLst>
              <a:rect l="0" t="0" r="r" b="b"/>
              <a:pathLst>
                <a:path w="251" h="275">
                  <a:moveTo>
                    <a:pt x="251" y="271"/>
                  </a:moveTo>
                  <a:lnTo>
                    <a:pt x="251" y="271"/>
                  </a:lnTo>
                  <a:lnTo>
                    <a:pt x="237" y="251"/>
                  </a:lnTo>
                  <a:lnTo>
                    <a:pt x="222" y="233"/>
                  </a:lnTo>
                  <a:lnTo>
                    <a:pt x="206" y="215"/>
                  </a:lnTo>
                  <a:lnTo>
                    <a:pt x="189" y="199"/>
                  </a:lnTo>
                  <a:lnTo>
                    <a:pt x="172" y="183"/>
                  </a:lnTo>
                  <a:lnTo>
                    <a:pt x="154" y="168"/>
                  </a:lnTo>
                  <a:lnTo>
                    <a:pt x="137" y="152"/>
                  </a:lnTo>
                  <a:lnTo>
                    <a:pt x="119" y="137"/>
                  </a:lnTo>
                  <a:lnTo>
                    <a:pt x="102" y="122"/>
                  </a:lnTo>
                  <a:lnTo>
                    <a:pt x="85" y="106"/>
                  </a:lnTo>
                  <a:lnTo>
                    <a:pt x="70" y="90"/>
                  </a:lnTo>
                  <a:lnTo>
                    <a:pt x="55" y="74"/>
                  </a:lnTo>
                  <a:lnTo>
                    <a:pt x="42" y="56"/>
                  </a:lnTo>
                  <a:lnTo>
                    <a:pt x="29" y="39"/>
                  </a:lnTo>
                  <a:lnTo>
                    <a:pt x="19" y="20"/>
                  </a:lnTo>
                  <a:lnTo>
                    <a:pt x="10" y="0"/>
                  </a:lnTo>
                  <a:lnTo>
                    <a:pt x="0" y="2"/>
                  </a:lnTo>
                  <a:lnTo>
                    <a:pt x="9" y="24"/>
                  </a:lnTo>
                  <a:lnTo>
                    <a:pt x="19" y="44"/>
                  </a:lnTo>
                  <a:lnTo>
                    <a:pt x="32" y="61"/>
                  </a:lnTo>
                  <a:lnTo>
                    <a:pt x="45" y="81"/>
                  </a:lnTo>
                  <a:lnTo>
                    <a:pt x="62" y="97"/>
                  </a:lnTo>
                  <a:lnTo>
                    <a:pt x="77" y="113"/>
                  </a:lnTo>
                  <a:lnTo>
                    <a:pt x="94" y="129"/>
                  </a:lnTo>
                  <a:lnTo>
                    <a:pt x="111" y="144"/>
                  </a:lnTo>
                  <a:lnTo>
                    <a:pt x="129" y="159"/>
                  </a:lnTo>
                  <a:lnTo>
                    <a:pt x="146" y="175"/>
                  </a:lnTo>
                  <a:lnTo>
                    <a:pt x="164" y="190"/>
                  </a:lnTo>
                  <a:lnTo>
                    <a:pt x="181" y="206"/>
                  </a:lnTo>
                  <a:lnTo>
                    <a:pt x="198" y="222"/>
                  </a:lnTo>
                  <a:lnTo>
                    <a:pt x="212" y="240"/>
                  </a:lnTo>
                  <a:lnTo>
                    <a:pt x="226" y="258"/>
                  </a:lnTo>
                  <a:lnTo>
                    <a:pt x="241" y="275"/>
                  </a:lnTo>
                  <a:lnTo>
                    <a:pt x="241" y="275"/>
                  </a:lnTo>
                  <a:lnTo>
                    <a:pt x="251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Freeform 207"/>
            <p:cNvSpPr>
              <a:spLocks/>
            </p:cNvSpPr>
            <p:nvPr/>
          </p:nvSpPr>
          <p:spPr bwMode="auto">
            <a:xfrm>
              <a:off x="2589" y="2369"/>
              <a:ext cx="122" cy="167"/>
            </a:xfrm>
            <a:custGeom>
              <a:avLst/>
              <a:gdLst/>
              <a:ahLst/>
              <a:cxnLst>
                <a:cxn ang="0">
                  <a:pos x="244" y="328"/>
                </a:cxn>
                <a:cxn ang="0">
                  <a:pos x="244" y="328"/>
                </a:cxn>
                <a:cxn ang="0">
                  <a:pos x="230" y="306"/>
                </a:cxn>
                <a:cxn ang="0">
                  <a:pos x="216" y="285"/>
                </a:cxn>
                <a:cxn ang="0">
                  <a:pos x="202" y="265"/>
                </a:cxn>
                <a:cxn ang="0">
                  <a:pos x="186" y="244"/>
                </a:cxn>
                <a:cxn ang="0">
                  <a:pos x="172" y="224"/>
                </a:cxn>
                <a:cxn ang="0">
                  <a:pos x="158" y="204"/>
                </a:cxn>
                <a:cxn ang="0">
                  <a:pos x="143" y="184"/>
                </a:cxn>
                <a:cxn ang="0">
                  <a:pos x="128" y="163"/>
                </a:cxn>
                <a:cxn ang="0">
                  <a:pos x="114" y="144"/>
                </a:cxn>
                <a:cxn ang="0">
                  <a:pos x="99" y="123"/>
                </a:cxn>
                <a:cxn ang="0">
                  <a:pos x="84" y="103"/>
                </a:cxn>
                <a:cxn ang="0">
                  <a:pos x="70" y="83"/>
                </a:cxn>
                <a:cxn ang="0">
                  <a:pos x="54" y="62"/>
                </a:cxn>
                <a:cxn ang="0">
                  <a:pos x="40" y="42"/>
                </a:cxn>
                <a:cxn ang="0">
                  <a:pos x="24" y="20"/>
                </a:cxn>
                <a:cxn ang="0">
                  <a:pos x="10" y="0"/>
                </a:cxn>
                <a:cxn ang="0">
                  <a:pos x="0" y="4"/>
                </a:cxn>
                <a:cxn ang="0">
                  <a:pos x="14" y="25"/>
                </a:cxn>
                <a:cxn ang="0">
                  <a:pos x="29" y="47"/>
                </a:cxn>
                <a:cxn ang="0">
                  <a:pos x="44" y="67"/>
                </a:cxn>
                <a:cxn ang="0">
                  <a:pos x="59" y="87"/>
                </a:cxn>
                <a:cxn ang="0">
                  <a:pos x="73" y="108"/>
                </a:cxn>
                <a:cxn ang="0">
                  <a:pos x="89" y="128"/>
                </a:cxn>
                <a:cxn ang="0">
                  <a:pos x="103" y="148"/>
                </a:cxn>
                <a:cxn ang="0">
                  <a:pos x="117" y="168"/>
                </a:cxn>
                <a:cxn ang="0">
                  <a:pos x="133" y="189"/>
                </a:cxn>
                <a:cxn ang="0">
                  <a:pos x="147" y="208"/>
                </a:cxn>
                <a:cxn ang="0">
                  <a:pos x="161" y="229"/>
                </a:cxn>
                <a:cxn ang="0">
                  <a:pos x="176" y="248"/>
                </a:cxn>
                <a:cxn ang="0">
                  <a:pos x="191" y="269"/>
                </a:cxn>
                <a:cxn ang="0">
                  <a:pos x="206" y="290"/>
                </a:cxn>
                <a:cxn ang="0">
                  <a:pos x="220" y="311"/>
                </a:cxn>
                <a:cxn ang="0">
                  <a:pos x="234" y="333"/>
                </a:cxn>
                <a:cxn ang="0">
                  <a:pos x="234" y="333"/>
                </a:cxn>
                <a:cxn ang="0">
                  <a:pos x="244" y="328"/>
                </a:cxn>
              </a:cxnLst>
              <a:rect l="0" t="0" r="r" b="b"/>
              <a:pathLst>
                <a:path w="244" h="333">
                  <a:moveTo>
                    <a:pt x="244" y="328"/>
                  </a:moveTo>
                  <a:lnTo>
                    <a:pt x="244" y="328"/>
                  </a:lnTo>
                  <a:lnTo>
                    <a:pt x="230" y="306"/>
                  </a:lnTo>
                  <a:lnTo>
                    <a:pt x="216" y="285"/>
                  </a:lnTo>
                  <a:lnTo>
                    <a:pt x="202" y="265"/>
                  </a:lnTo>
                  <a:lnTo>
                    <a:pt x="186" y="244"/>
                  </a:lnTo>
                  <a:lnTo>
                    <a:pt x="172" y="224"/>
                  </a:lnTo>
                  <a:lnTo>
                    <a:pt x="158" y="204"/>
                  </a:lnTo>
                  <a:lnTo>
                    <a:pt x="143" y="184"/>
                  </a:lnTo>
                  <a:lnTo>
                    <a:pt x="128" y="163"/>
                  </a:lnTo>
                  <a:lnTo>
                    <a:pt x="114" y="144"/>
                  </a:lnTo>
                  <a:lnTo>
                    <a:pt x="99" y="123"/>
                  </a:lnTo>
                  <a:lnTo>
                    <a:pt x="84" y="103"/>
                  </a:lnTo>
                  <a:lnTo>
                    <a:pt x="70" y="83"/>
                  </a:lnTo>
                  <a:lnTo>
                    <a:pt x="54" y="62"/>
                  </a:lnTo>
                  <a:lnTo>
                    <a:pt x="40" y="42"/>
                  </a:lnTo>
                  <a:lnTo>
                    <a:pt x="24" y="20"/>
                  </a:lnTo>
                  <a:lnTo>
                    <a:pt x="10" y="0"/>
                  </a:lnTo>
                  <a:lnTo>
                    <a:pt x="0" y="4"/>
                  </a:lnTo>
                  <a:lnTo>
                    <a:pt x="14" y="25"/>
                  </a:lnTo>
                  <a:lnTo>
                    <a:pt x="29" y="47"/>
                  </a:lnTo>
                  <a:lnTo>
                    <a:pt x="44" y="67"/>
                  </a:lnTo>
                  <a:lnTo>
                    <a:pt x="59" y="87"/>
                  </a:lnTo>
                  <a:lnTo>
                    <a:pt x="73" y="108"/>
                  </a:lnTo>
                  <a:lnTo>
                    <a:pt x="89" y="128"/>
                  </a:lnTo>
                  <a:lnTo>
                    <a:pt x="103" y="148"/>
                  </a:lnTo>
                  <a:lnTo>
                    <a:pt x="117" y="168"/>
                  </a:lnTo>
                  <a:lnTo>
                    <a:pt x="133" y="189"/>
                  </a:lnTo>
                  <a:lnTo>
                    <a:pt x="147" y="208"/>
                  </a:lnTo>
                  <a:lnTo>
                    <a:pt x="161" y="229"/>
                  </a:lnTo>
                  <a:lnTo>
                    <a:pt x="176" y="248"/>
                  </a:lnTo>
                  <a:lnTo>
                    <a:pt x="191" y="269"/>
                  </a:lnTo>
                  <a:lnTo>
                    <a:pt x="206" y="290"/>
                  </a:lnTo>
                  <a:lnTo>
                    <a:pt x="220" y="311"/>
                  </a:lnTo>
                  <a:lnTo>
                    <a:pt x="234" y="333"/>
                  </a:lnTo>
                  <a:lnTo>
                    <a:pt x="234" y="333"/>
                  </a:lnTo>
                  <a:lnTo>
                    <a:pt x="244" y="3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208"/>
            <p:cNvSpPr>
              <a:spLocks/>
            </p:cNvSpPr>
            <p:nvPr/>
          </p:nvSpPr>
          <p:spPr bwMode="auto">
            <a:xfrm>
              <a:off x="2706" y="2533"/>
              <a:ext cx="38" cy="154"/>
            </a:xfrm>
            <a:custGeom>
              <a:avLst/>
              <a:gdLst/>
              <a:ahLst/>
              <a:cxnLst>
                <a:cxn ang="0">
                  <a:pos x="52" y="308"/>
                </a:cxn>
                <a:cxn ang="0">
                  <a:pos x="52" y="308"/>
                </a:cxn>
                <a:cxn ang="0">
                  <a:pos x="60" y="287"/>
                </a:cxn>
                <a:cxn ang="0">
                  <a:pos x="66" y="268"/>
                </a:cxn>
                <a:cxn ang="0">
                  <a:pos x="71" y="249"/>
                </a:cxn>
                <a:cxn ang="0">
                  <a:pos x="74" y="228"/>
                </a:cxn>
                <a:cxn ang="0">
                  <a:pos x="76" y="208"/>
                </a:cxn>
                <a:cxn ang="0">
                  <a:pos x="76" y="189"/>
                </a:cxn>
                <a:cxn ang="0">
                  <a:pos x="74" y="170"/>
                </a:cxn>
                <a:cxn ang="0">
                  <a:pos x="73" y="150"/>
                </a:cxn>
                <a:cxn ang="0">
                  <a:pos x="69" y="130"/>
                </a:cxn>
                <a:cxn ang="0">
                  <a:pos x="64" y="112"/>
                </a:cxn>
                <a:cxn ang="0">
                  <a:pos x="57" y="92"/>
                </a:cxn>
                <a:cxn ang="0">
                  <a:pos x="49" y="73"/>
                </a:cxn>
                <a:cxn ang="0">
                  <a:pos x="42" y="54"/>
                </a:cxn>
                <a:cxn ang="0">
                  <a:pos x="32" y="36"/>
                </a:cxn>
                <a:cxn ang="0">
                  <a:pos x="22" y="17"/>
                </a:cxn>
                <a:cxn ang="0">
                  <a:pos x="10" y="0"/>
                </a:cxn>
                <a:cxn ang="0">
                  <a:pos x="0" y="5"/>
                </a:cxn>
                <a:cxn ang="0">
                  <a:pos x="12" y="22"/>
                </a:cxn>
                <a:cxn ang="0">
                  <a:pos x="22" y="40"/>
                </a:cxn>
                <a:cxn ang="0">
                  <a:pos x="31" y="59"/>
                </a:cxn>
                <a:cxn ang="0">
                  <a:pos x="39" y="77"/>
                </a:cxn>
                <a:cxn ang="0">
                  <a:pos x="47" y="94"/>
                </a:cxn>
                <a:cxn ang="0">
                  <a:pos x="53" y="114"/>
                </a:cxn>
                <a:cxn ang="0">
                  <a:pos x="58" y="132"/>
                </a:cxn>
                <a:cxn ang="0">
                  <a:pos x="62" y="152"/>
                </a:cxn>
                <a:cxn ang="0">
                  <a:pos x="64" y="170"/>
                </a:cxn>
                <a:cxn ang="0">
                  <a:pos x="64" y="189"/>
                </a:cxn>
                <a:cxn ang="0">
                  <a:pos x="64" y="208"/>
                </a:cxn>
                <a:cxn ang="0">
                  <a:pos x="64" y="228"/>
                </a:cxn>
                <a:cxn ang="0">
                  <a:pos x="61" y="246"/>
                </a:cxn>
                <a:cxn ang="0">
                  <a:pos x="56" y="266"/>
                </a:cxn>
                <a:cxn ang="0">
                  <a:pos x="49" y="284"/>
                </a:cxn>
                <a:cxn ang="0">
                  <a:pos x="42" y="303"/>
                </a:cxn>
                <a:cxn ang="0">
                  <a:pos x="42" y="303"/>
                </a:cxn>
                <a:cxn ang="0">
                  <a:pos x="52" y="308"/>
                </a:cxn>
              </a:cxnLst>
              <a:rect l="0" t="0" r="r" b="b"/>
              <a:pathLst>
                <a:path w="76" h="308">
                  <a:moveTo>
                    <a:pt x="52" y="308"/>
                  </a:moveTo>
                  <a:lnTo>
                    <a:pt x="52" y="308"/>
                  </a:lnTo>
                  <a:lnTo>
                    <a:pt x="60" y="287"/>
                  </a:lnTo>
                  <a:lnTo>
                    <a:pt x="66" y="268"/>
                  </a:lnTo>
                  <a:lnTo>
                    <a:pt x="71" y="249"/>
                  </a:lnTo>
                  <a:lnTo>
                    <a:pt x="74" y="228"/>
                  </a:lnTo>
                  <a:lnTo>
                    <a:pt x="76" y="208"/>
                  </a:lnTo>
                  <a:lnTo>
                    <a:pt x="76" y="189"/>
                  </a:lnTo>
                  <a:lnTo>
                    <a:pt x="74" y="170"/>
                  </a:lnTo>
                  <a:lnTo>
                    <a:pt x="73" y="150"/>
                  </a:lnTo>
                  <a:lnTo>
                    <a:pt x="69" y="130"/>
                  </a:lnTo>
                  <a:lnTo>
                    <a:pt x="64" y="112"/>
                  </a:lnTo>
                  <a:lnTo>
                    <a:pt x="57" y="92"/>
                  </a:lnTo>
                  <a:lnTo>
                    <a:pt x="49" y="73"/>
                  </a:lnTo>
                  <a:lnTo>
                    <a:pt x="42" y="54"/>
                  </a:lnTo>
                  <a:lnTo>
                    <a:pt x="32" y="36"/>
                  </a:lnTo>
                  <a:lnTo>
                    <a:pt x="22" y="17"/>
                  </a:lnTo>
                  <a:lnTo>
                    <a:pt x="10" y="0"/>
                  </a:lnTo>
                  <a:lnTo>
                    <a:pt x="0" y="5"/>
                  </a:lnTo>
                  <a:lnTo>
                    <a:pt x="12" y="22"/>
                  </a:lnTo>
                  <a:lnTo>
                    <a:pt x="22" y="40"/>
                  </a:lnTo>
                  <a:lnTo>
                    <a:pt x="31" y="59"/>
                  </a:lnTo>
                  <a:lnTo>
                    <a:pt x="39" y="77"/>
                  </a:lnTo>
                  <a:lnTo>
                    <a:pt x="47" y="94"/>
                  </a:lnTo>
                  <a:lnTo>
                    <a:pt x="53" y="114"/>
                  </a:lnTo>
                  <a:lnTo>
                    <a:pt x="58" y="132"/>
                  </a:lnTo>
                  <a:lnTo>
                    <a:pt x="62" y="152"/>
                  </a:lnTo>
                  <a:lnTo>
                    <a:pt x="64" y="170"/>
                  </a:lnTo>
                  <a:lnTo>
                    <a:pt x="64" y="189"/>
                  </a:lnTo>
                  <a:lnTo>
                    <a:pt x="64" y="208"/>
                  </a:lnTo>
                  <a:lnTo>
                    <a:pt x="64" y="228"/>
                  </a:lnTo>
                  <a:lnTo>
                    <a:pt x="61" y="246"/>
                  </a:lnTo>
                  <a:lnTo>
                    <a:pt x="56" y="266"/>
                  </a:lnTo>
                  <a:lnTo>
                    <a:pt x="49" y="284"/>
                  </a:lnTo>
                  <a:lnTo>
                    <a:pt x="42" y="303"/>
                  </a:lnTo>
                  <a:lnTo>
                    <a:pt x="42" y="303"/>
                  </a:lnTo>
                  <a:lnTo>
                    <a:pt x="52" y="3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209"/>
            <p:cNvSpPr>
              <a:spLocks/>
            </p:cNvSpPr>
            <p:nvPr/>
          </p:nvSpPr>
          <p:spPr bwMode="auto">
            <a:xfrm>
              <a:off x="2591" y="2685"/>
              <a:ext cx="141" cy="154"/>
            </a:xfrm>
            <a:custGeom>
              <a:avLst/>
              <a:gdLst/>
              <a:ahLst/>
              <a:cxnLst>
                <a:cxn ang="0">
                  <a:pos x="7" y="309"/>
                </a:cxn>
                <a:cxn ang="0">
                  <a:pos x="7" y="309"/>
                </a:cxn>
                <a:cxn ang="0">
                  <a:pos x="26" y="290"/>
                </a:cxn>
                <a:cxn ang="0">
                  <a:pos x="45" y="271"/>
                </a:cxn>
                <a:cxn ang="0">
                  <a:pos x="63" y="253"/>
                </a:cxn>
                <a:cxn ang="0">
                  <a:pos x="83" y="235"/>
                </a:cxn>
                <a:cxn ang="0">
                  <a:pos x="102" y="218"/>
                </a:cxn>
                <a:cxn ang="0">
                  <a:pos x="122" y="199"/>
                </a:cxn>
                <a:cxn ang="0">
                  <a:pos x="140" y="182"/>
                </a:cxn>
                <a:cxn ang="0">
                  <a:pos x="159" y="163"/>
                </a:cxn>
                <a:cxn ang="0">
                  <a:pos x="177" y="146"/>
                </a:cxn>
                <a:cxn ang="0">
                  <a:pos x="194" y="128"/>
                </a:cxn>
                <a:cxn ang="0">
                  <a:pos x="212" y="109"/>
                </a:cxn>
                <a:cxn ang="0">
                  <a:pos x="228" y="90"/>
                </a:cxn>
                <a:cxn ang="0">
                  <a:pos x="243" y="69"/>
                </a:cxn>
                <a:cxn ang="0">
                  <a:pos x="258" y="48"/>
                </a:cxn>
                <a:cxn ang="0">
                  <a:pos x="269" y="26"/>
                </a:cxn>
                <a:cxn ang="0">
                  <a:pos x="281" y="5"/>
                </a:cxn>
                <a:cxn ang="0">
                  <a:pos x="271" y="0"/>
                </a:cxn>
                <a:cxn ang="0">
                  <a:pos x="259" y="22"/>
                </a:cxn>
                <a:cxn ang="0">
                  <a:pos x="247" y="44"/>
                </a:cxn>
                <a:cxn ang="0">
                  <a:pos x="233" y="64"/>
                </a:cxn>
                <a:cxn ang="0">
                  <a:pos x="217" y="83"/>
                </a:cxn>
                <a:cxn ang="0">
                  <a:pos x="202" y="102"/>
                </a:cxn>
                <a:cxn ang="0">
                  <a:pos x="186" y="121"/>
                </a:cxn>
                <a:cxn ang="0">
                  <a:pos x="169" y="139"/>
                </a:cxn>
                <a:cxn ang="0">
                  <a:pos x="151" y="157"/>
                </a:cxn>
                <a:cxn ang="0">
                  <a:pos x="132" y="175"/>
                </a:cxn>
                <a:cxn ang="0">
                  <a:pos x="114" y="192"/>
                </a:cxn>
                <a:cxn ang="0">
                  <a:pos x="94" y="211"/>
                </a:cxn>
                <a:cxn ang="0">
                  <a:pos x="75" y="228"/>
                </a:cxn>
                <a:cxn ang="0">
                  <a:pos x="55" y="246"/>
                </a:cxn>
                <a:cxn ang="0">
                  <a:pos x="37" y="264"/>
                </a:cxn>
                <a:cxn ang="0">
                  <a:pos x="18" y="283"/>
                </a:cxn>
                <a:cxn ang="0">
                  <a:pos x="0" y="302"/>
                </a:cxn>
                <a:cxn ang="0">
                  <a:pos x="0" y="302"/>
                </a:cxn>
                <a:cxn ang="0">
                  <a:pos x="7" y="309"/>
                </a:cxn>
              </a:cxnLst>
              <a:rect l="0" t="0" r="r" b="b"/>
              <a:pathLst>
                <a:path w="281" h="309">
                  <a:moveTo>
                    <a:pt x="7" y="309"/>
                  </a:moveTo>
                  <a:lnTo>
                    <a:pt x="7" y="309"/>
                  </a:lnTo>
                  <a:lnTo>
                    <a:pt x="26" y="290"/>
                  </a:lnTo>
                  <a:lnTo>
                    <a:pt x="45" y="271"/>
                  </a:lnTo>
                  <a:lnTo>
                    <a:pt x="63" y="253"/>
                  </a:lnTo>
                  <a:lnTo>
                    <a:pt x="83" y="235"/>
                  </a:lnTo>
                  <a:lnTo>
                    <a:pt x="102" y="218"/>
                  </a:lnTo>
                  <a:lnTo>
                    <a:pt x="122" y="199"/>
                  </a:lnTo>
                  <a:lnTo>
                    <a:pt x="140" y="182"/>
                  </a:lnTo>
                  <a:lnTo>
                    <a:pt x="159" y="163"/>
                  </a:lnTo>
                  <a:lnTo>
                    <a:pt x="177" y="146"/>
                  </a:lnTo>
                  <a:lnTo>
                    <a:pt x="194" y="128"/>
                  </a:lnTo>
                  <a:lnTo>
                    <a:pt x="212" y="109"/>
                  </a:lnTo>
                  <a:lnTo>
                    <a:pt x="228" y="90"/>
                  </a:lnTo>
                  <a:lnTo>
                    <a:pt x="243" y="69"/>
                  </a:lnTo>
                  <a:lnTo>
                    <a:pt x="258" y="48"/>
                  </a:lnTo>
                  <a:lnTo>
                    <a:pt x="269" y="26"/>
                  </a:lnTo>
                  <a:lnTo>
                    <a:pt x="281" y="5"/>
                  </a:lnTo>
                  <a:lnTo>
                    <a:pt x="271" y="0"/>
                  </a:lnTo>
                  <a:lnTo>
                    <a:pt x="259" y="22"/>
                  </a:lnTo>
                  <a:lnTo>
                    <a:pt x="247" y="44"/>
                  </a:lnTo>
                  <a:lnTo>
                    <a:pt x="233" y="64"/>
                  </a:lnTo>
                  <a:lnTo>
                    <a:pt x="217" y="83"/>
                  </a:lnTo>
                  <a:lnTo>
                    <a:pt x="202" y="102"/>
                  </a:lnTo>
                  <a:lnTo>
                    <a:pt x="186" y="121"/>
                  </a:lnTo>
                  <a:lnTo>
                    <a:pt x="169" y="139"/>
                  </a:lnTo>
                  <a:lnTo>
                    <a:pt x="151" y="157"/>
                  </a:lnTo>
                  <a:lnTo>
                    <a:pt x="132" y="175"/>
                  </a:lnTo>
                  <a:lnTo>
                    <a:pt x="114" y="192"/>
                  </a:lnTo>
                  <a:lnTo>
                    <a:pt x="94" y="211"/>
                  </a:lnTo>
                  <a:lnTo>
                    <a:pt x="75" y="228"/>
                  </a:lnTo>
                  <a:lnTo>
                    <a:pt x="55" y="246"/>
                  </a:lnTo>
                  <a:lnTo>
                    <a:pt x="37" y="264"/>
                  </a:lnTo>
                  <a:lnTo>
                    <a:pt x="18" y="283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7" y="3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210"/>
            <p:cNvSpPr>
              <a:spLocks/>
            </p:cNvSpPr>
            <p:nvPr/>
          </p:nvSpPr>
          <p:spPr bwMode="auto">
            <a:xfrm>
              <a:off x="2509" y="2836"/>
              <a:ext cx="86" cy="87"/>
            </a:xfrm>
            <a:custGeom>
              <a:avLst/>
              <a:gdLst/>
              <a:ahLst/>
              <a:cxnLst>
                <a:cxn ang="0">
                  <a:pos x="8" y="175"/>
                </a:cxn>
                <a:cxn ang="0">
                  <a:pos x="8" y="175"/>
                </a:cxn>
                <a:cxn ang="0">
                  <a:pos x="31" y="155"/>
                </a:cxn>
                <a:cxn ang="0">
                  <a:pos x="53" y="136"/>
                </a:cxn>
                <a:cxn ang="0">
                  <a:pos x="74" y="115"/>
                </a:cxn>
                <a:cxn ang="0">
                  <a:pos x="95" y="94"/>
                </a:cxn>
                <a:cxn ang="0">
                  <a:pos x="115" y="72"/>
                </a:cxn>
                <a:cxn ang="0">
                  <a:pos x="135" y="50"/>
                </a:cxn>
                <a:cxn ang="0">
                  <a:pos x="154" y="28"/>
                </a:cxn>
                <a:cxn ang="0">
                  <a:pos x="172" y="7"/>
                </a:cxn>
                <a:cxn ang="0">
                  <a:pos x="165" y="0"/>
                </a:cxn>
                <a:cxn ang="0">
                  <a:pos x="144" y="22"/>
                </a:cxn>
                <a:cxn ang="0">
                  <a:pos x="125" y="43"/>
                </a:cxn>
                <a:cxn ang="0">
                  <a:pos x="105" y="65"/>
                </a:cxn>
                <a:cxn ang="0">
                  <a:pos x="87" y="87"/>
                </a:cxn>
                <a:cxn ang="0">
                  <a:pos x="66" y="108"/>
                </a:cxn>
                <a:cxn ang="0">
                  <a:pos x="46" y="129"/>
                </a:cxn>
                <a:cxn ang="0">
                  <a:pos x="23" y="148"/>
                </a:cxn>
                <a:cxn ang="0">
                  <a:pos x="0" y="168"/>
                </a:cxn>
                <a:cxn ang="0">
                  <a:pos x="0" y="168"/>
                </a:cxn>
                <a:cxn ang="0">
                  <a:pos x="8" y="175"/>
                </a:cxn>
              </a:cxnLst>
              <a:rect l="0" t="0" r="r" b="b"/>
              <a:pathLst>
                <a:path w="172" h="175">
                  <a:moveTo>
                    <a:pt x="8" y="175"/>
                  </a:moveTo>
                  <a:lnTo>
                    <a:pt x="8" y="175"/>
                  </a:lnTo>
                  <a:lnTo>
                    <a:pt x="31" y="155"/>
                  </a:lnTo>
                  <a:lnTo>
                    <a:pt x="53" y="136"/>
                  </a:lnTo>
                  <a:lnTo>
                    <a:pt x="74" y="115"/>
                  </a:lnTo>
                  <a:lnTo>
                    <a:pt x="95" y="94"/>
                  </a:lnTo>
                  <a:lnTo>
                    <a:pt x="115" y="72"/>
                  </a:lnTo>
                  <a:lnTo>
                    <a:pt x="135" y="50"/>
                  </a:lnTo>
                  <a:lnTo>
                    <a:pt x="154" y="28"/>
                  </a:lnTo>
                  <a:lnTo>
                    <a:pt x="172" y="7"/>
                  </a:lnTo>
                  <a:lnTo>
                    <a:pt x="165" y="0"/>
                  </a:lnTo>
                  <a:lnTo>
                    <a:pt x="144" y="22"/>
                  </a:lnTo>
                  <a:lnTo>
                    <a:pt x="125" y="43"/>
                  </a:lnTo>
                  <a:lnTo>
                    <a:pt x="105" y="65"/>
                  </a:lnTo>
                  <a:lnTo>
                    <a:pt x="87" y="87"/>
                  </a:lnTo>
                  <a:lnTo>
                    <a:pt x="66" y="108"/>
                  </a:lnTo>
                  <a:lnTo>
                    <a:pt x="46" y="129"/>
                  </a:lnTo>
                  <a:lnTo>
                    <a:pt x="23" y="148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8" y="1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211"/>
            <p:cNvSpPr>
              <a:spLocks/>
            </p:cNvSpPr>
            <p:nvPr/>
          </p:nvSpPr>
          <p:spPr bwMode="auto">
            <a:xfrm>
              <a:off x="2196" y="2920"/>
              <a:ext cx="315" cy="189"/>
            </a:xfrm>
            <a:custGeom>
              <a:avLst/>
              <a:gdLst/>
              <a:ahLst/>
              <a:cxnLst>
                <a:cxn ang="0">
                  <a:pos x="3" y="378"/>
                </a:cxn>
                <a:cxn ang="0">
                  <a:pos x="3" y="378"/>
                </a:cxn>
                <a:cxn ang="0">
                  <a:pos x="50" y="364"/>
                </a:cxn>
                <a:cxn ang="0">
                  <a:pos x="95" y="349"/>
                </a:cxn>
                <a:cxn ang="0">
                  <a:pos x="138" y="332"/>
                </a:cxn>
                <a:cxn ang="0">
                  <a:pos x="179" y="313"/>
                </a:cxn>
                <a:cxn ang="0">
                  <a:pos x="221" y="294"/>
                </a:cxn>
                <a:cxn ang="0">
                  <a:pos x="261" y="272"/>
                </a:cxn>
                <a:cxn ang="0">
                  <a:pos x="300" y="249"/>
                </a:cxn>
                <a:cxn ang="0">
                  <a:pos x="340" y="226"/>
                </a:cxn>
                <a:cxn ang="0">
                  <a:pos x="377" y="200"/>
                </a:cxn>
                <a:cxn ang="0">
                  <a:pos x="415" y="175"/>
                </a:cxn>
                <a:cxn ang="0">
                  <a:pos x="453" y="147"/>
                </a:cxn>
                <a:cxn ang="0">
                  <a:pos x="489" y="120"/>
                </a:cxn>
                <a:cxn ang="0">
                  <a:pos x="525" y="92"/>
                </a:cxn>
                <a:cxn ang="0">
                  <a:pos x="561" y="64"/>
                </a:cxn>
                <a:cxn ang="0">
                  <a:pos x="598" y="36"/>
                </a:cxn>
                <a:cxn ang="0">
                  <a:pos x="634" y="7"/>
                </a:cxn>
                <a:cxn ang="0">
                  <a:pos x="626" y="0"/>
                </a:cxn>
                <a:cxn ang="0">
                  <a:pos x="590" y="29"/>
                </a:cxn>
                <a:cxn ang="0">
                  <a:pos x="554" y="57"/>
                </a:cxn>
                <a:cxn ang="0">
                  <a:pos x="517" y="85"/>
                </a:cxn>
                <a:cxn ang="0">
                  <a:pos x="481" y="113"/>
                </a:cxn>
                <a:cxn ang="0">
                  <a:pos x="445" y="140"/>
                </a:cxn>
                <a:cxn ang="0">
                  <a:pos x="407" y="166"/>
                </a:cxn>
                <a:cxn ang="0">
                  <a:pos x="370" y="191"/>
                </a:cxn>
                <a:cxn ang="0">
                  <a:pos x="332" y="216"/>
                </a:cxn>
                <a:cxn ang="0">
                  <a:pos x="294" y="239"/>
                </a:cxn>
                <a:cxn ang="0">
                  <a:pos x="256" y="262"/>
                </a:cxn>
                <a:cxn ang="0">
                  <a:pos x="215" y="284"/>
                </a:cxn>
                <a:cxn ang="0">
                  <a:pos x="174" y="304"/>
                </a:cxn>
                <a:cxn ang="0">
                  <a:pos x="133" y="322"/>
                </a:cxn>
                <a:cxn ang="0">
                  <a:pos x="90" y="340"/>
                </a:cxn>
                <a:cxn ang="0">
                  <a:pos x="44" y="355"/>
                </a:cxn>
                <a:cxn ang="0">
                  <a:pos x="0" y="368"/>
                </a:cxn>
                <a:cxn ang="0">
                  <a:pos x="0" y="368"/>
                </a:cxn>
                <a:cxn ang="0">
                  <a:pos x="3" y="378"/>
                </a:cxn>
              </a:cxnLst>
              <a:rect l="0" t="0" r="r" b="b"/>
              <a:pathLst>
                <a:path w="634" h="378">
                  <a:moveTo>
                    <a:pt x="3" y="378"/>
                  </a:moveTo>
                  <a:lnTo>
                    <a:pt x="3" y="378"/>
                  </a:lnTo>
                  <a:lnTo>
                    <a:pt x="50" y="364"/>
                  </a:lnTo>
                  <a:lnTo>
                    <a:pt x="95" y="349"/>
                  </a:lnTo>
                  <a:lnTo>
                    <a:pt x="138" y="332"/>
                  </a:lnTo>
                  <a:lnTo>
                    <a:pt x="179" y="313"/>
                  </a:lnTo>
                  <a:lnTo>
                    <a:pt x="221" y="294"/>
                  </a:lnTo>
                  <a:lnTo>
                    <a:pt x="261" y="272"/>
                  </a:lnTo>
                  <a:lnTo>
                    <a:pt x="300" y="249"/>
                  </a:lnTo>
                  <a:lnTo>
                    <a:pt x="340" y="226"/>
                  </a:lnTo>
                  <a:lnTo>
                    <a:pt x="377" y="200"/>
                  </a:lnTo>
                  <a:lnTo>
                    <a:pt x="415" y="175"/>
                  </a:lnTo>
                  <a:lnTo>
                    <a:pt x="453" y="147"/>
                  </a:lnTo>
                  <a:lnTo>
                    <a:pt x="489" y="120"/>
                  </a:lnTo>
                  <a:lnTo>
                    <a:pt x="525" y="92"/>
                  </a:lnTo>
                  <a:lnTo>
                    <a:pt x="561" y="64"/>
                  </a:lnTo>
                  <a:lnTo>
                    <a:pt x="598" y="36"/>
                  </a:lnTo>
                  <a:lnTo>
                    <a:pt x="634" y="7"/>
                  </a:lnTo>
                  <a:lnTo>
                    <a:pt x="626" y="0"/>
                  </a:lnTo>
                  <a:lnTo>
                    <a:pt x="590" y="29"/>
                  </a:lnTo>
                  <a:lnTo>
                    <a:pt x="554" y="57"/>
                  </a:lnTo>
                  <a:lnTo>
                    <a:pt x="517" y="85"/>
                  </a:lnTo>
                  <a:lnTo>
                    <a:pt x="481" y="113"/>
                  </a:lnTo>
                  <a:lnTo>
                    <a:pt x="445" y="140"/>
                  </a:lnTo>
                  <a:lnTo>
                    <a:pt x="407" y="166"/>
                  </a:lnTo>
                  <a:lnTo>
                    <a:pt x="370" y="191"/>
                  </a:lnTo>
                  <a:lnTo>
                    <a:pt x="332" y="216"/>
                  </a:lnTo>
                  <a:lnTo>
                    <a:pt x="294" y="239"/>
                  </a:lnTo>
                  <a:lnTo>
                    <a:pt x="256" y="262"/>
                  </a:lnTo>
                  <a:lnTo>
                    <a:pt x="215" y="284"/>
                  </a:lnTo>
                  <a:lnTo>
                    <a:pt x="174" y="304"/>
                  </a:lnTo>
                  <a:lnTo>
                    <a:pt x="133" y="322"/>
                  </a:lnTo>
                  <a:lnTo>
                    <a:pt x="90" y="340"/>
                  </a:lnTo>
                  <a:lnTo>
                    <a:pt x="44" y="35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3" y="3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212"/>
            <p:cNvSpPr>
              <a:spLocks/>
            </p:cNvSpPr>
            <p:nvPr/>
          </p:nvSpPr>
          <p:spPr bwMode="auto">
            <a:xfrm>
              <a:off x="1723" y="3104"/>
              <a:ext cx="477" cy="35"/>
            </a:xfrm>
            <a:custGeom>
              <a:avLst/>
              <a:gdLst/>
              <a:ahLst/>
              <a:cxnLst>
                <a:cxn ang="0">
                  <a:pos x="2" y="70"/>
                </a:cxn>
                <a:cxn ang="0">
                  <a:pos x="62" y="58"/>
                </a:cxn>
                <a:cxn ang="0">
                  <a:pos x="120" y="49"/>
                </a:cxn>
                <a:cxn ang="0">
                  <a:pos x="178" y="44"/>
                </a:cxn>
                <a:cxn ang="0">
                  <a:pos x="238" y="42"/>
                </a:cxn>
                <a:cxn ang="0">
                  <a:pos x="298" y="41"/>
                </a:cxn>
                <a:cxn ang="0">
                  <a:pos x="356" y="42"/>
                </a:cxn>
                <a:cxn ang="0">
                  <a:pos x="415" y="42"/>
                </a:cxn>
                <a:cxn ang="0">
                  <a:pos x="475" y="44"/>
                </a:cxn>
                <a:cxn ang="0">
                  <a:pos x="533" y="47"/>
                </a:cxn>
                <a:cxn ang="0">
                  <a:pos x="593" y="48"/>
                </a:cxn>
                <a:cxn ang="0">
                  <a:pos x="653" y="48"/>
                </a:cxn>
                <a:cxn ang="0">
                  <a:pos x="711" y="44"/>
                </a:cxn>
                <a:cxn ang="0">
                  <a:pos x="770" y="41"/>
                </a:cxn>
                <a:cxn ang="0">
                  <a:pos x="830" y="34"/>
                </a:cxn>
                <a:cxn ang="0">
                  <a:pos x="890" y="24"/>
                </a:cxn>
                <a:cxn ang="0">
                  <a:pos x="948" y="10"/>
                </a:cxn>
                <a:cxn ang="0">
                  <a:pos x="916" y="7"/>
                </a:cxn>
                <a:cxn ang="0">
                  <a:pos x="857" y="20"/>
                </a:cxn>
                <a:cxn ang="0">
                  <a:pos x="798" y="28"/>
                </a:cxn>
                <a:cxn ang="0">
                  <a:pos x="741" y="34"/>
                </a:cxn>
                <a:cxn ang="0">
                  <a:pos x="681" y="36"/>
                </a:cxn>
                <a:cxn ang="0">
                  <a:pos x="623" y="36"/>
                </a:cxn>
                <a:cxn ang="0">
                  <a:pos x="563" y="36"/>
                </a:cxn>
                <a:cxn ang="0">
                  <a:pos x="505" y="35"/>
                </a:cxn>
                <a:cxn ang="0">
                  <a:pos x="445" y="34"/>
                </a:cxn>
                <a:cxn ang="0">
                  <a:pos x="386" y="30"/>
                </a:cxn>
                <a:cxn ang="0">
                  <a:pos x="327" y="30"/>
                </a:cxn>
                <a:cxn ang="0">
                  <a:pos x="268" y="30"/>
                </a:cxn>
                <a:cxn ang="0">
                  <a:pos x="208" y="33"/>
                </a:cxn>
                <a:cxn ang="0">
                  <a:pos x="149" y="37"/>
                </a:cxn>
                <a:cxn ang="0">
                  <a:pos x="89" y="44"/>
                </a:cxn>
                <a:cxn ang="0">
                  <a:pos x="29" y="53"/>
                </a:cxn>
                <a:cxn ang="0">
                  <a:pos x="0" y="60"/>
                </a:cxn>
              </a:cxnLst>
              <a:rect l="0" t="0" r="r" b="b"/>
              <a:pathLst>
                <a:path w="948" h="70">
                  <a:moveTo>
                    <a:pt x="2" y="70"/>
                  </a:moveTo>
                  <a:lnTo>
                    <a:pt x="2" y="70"/>
                  </a:lnTo>
                  <a:lnTo>
                    <a:pt x="32" y="63"/>
                  </a:lnTo>
                  <a:lnTo>
                    <a:pt x="62" y="58"/>
                  </a:lnTo>
                  <a:lnTo>
                    <a:pt x="92" y="53"/>
                  </a:lnTo>
                  <a:lnTo>
                    <a:pt x="120" y="49"/>
                  </a:lnTo>
                  <a:lnTo>
                    <a:pt x="149" y="47"/>
                  </a:lnTo>
                  <a:lnTo>
                    <a:pt x="178" y="44"/>
                  </a:lnTo>
                  <a:lnTo>
                    <a:pt x="208" y="42"/>
                  </a:lnTo>
                  <a:lnTo>
                    <a:pt x="238" y="42"/>
                  </a:lnTo>
                  <a:lnTo>
                    <a:pt x="268" y="42"/>
                  </a:lnTo>
                  <a:lnTo>
                    <a:pt x="298" y="41"/>
                  </a:lnTo>
                  <a:lnTo>
                    <a:pt x="327" y="42"/>
                  </a:lnTo>
                  <a:lnTo>
                    <a:pt x="356" y="42"/>
                  </a:lnTo>
                  <a:lnTo>
                    <a:pt x="386" y="42"/>
                  </a:lnTo>
                  <a:lnTo>
                    <a:pt x="415" y="42"/>
                  </a:lnTo>
                  <a:lnTo>
                    <a:pt x="445" y="43"/>
                  </a:lnTo>
                  <a:lnTo>
                    <a:pt x="475" y="44"/>
                  </a:lnTo>
                  <a:lnTo>
                    <a:pt x="505" y="47"/>
                  </a:lnTo>
                  <a:lnTo>
                    <a:pt x="533" y="47"/>
                  </a:lnTo>
                  <a:lnTo>
                    <a:pt x="563" y="48"/>
                  </a:lnTo>
                  <a:lnTo>
                    <a:pt x="593" y="48"/>
                  </a:lnTo>
                  <a:lnTo>
                    <a:pt x="623" y="48"/>
                  </a:lnTo>
                  <a:lnTo>
                    <a:pt x="653" y="48"/>
                  </a:lnTo>
                  <a:lnTo>
                    <a:pt x="681" y="45"/>
                  </a:lnTo>
                  <a:lnTo>
                    <a:pt x="711" y="44"/>
                  </a:lnTo>
                  <a:lnTo>
                    <a:pt x="741" y="43"/>
                  </a:lnTo>
                  <a:lnTo>
                    <a:pt x="770" y="41"/>
                  </a:lnTo>
                  <a:lnTo>
                    <a:pt x="800" y="37"/>
                  </a:lnTo>
                  <a:lnTo>
                    <a:pt x="830" y="34"/>
                  </a:lnTo>
                  <a:lnTo>
                    <a:pt x="860" y="29"/>
                  </a:lnTo>
                  <a:lnTo>
                    <a:pt x="890" y="24"/>
                  </a:lnTo>
                  <a:lnTo>
                    <a:pt x="918" y="17"/>
                  </a:lnTo>
                  <a:lnTo>
                    <a:pt x="948" y="10"/>
                  </a:lnTo>
                  <a:lnTo>
                    <a:pt x="945" y="0"/>
                  </a:lnTo>
                  <a:lnTo>
                    <a:pt x="916" y="7"/>
                  </a:lnTo>
                  <a:lnTo>
                    <a:pt x="887" y="14"/>
                  </a:lnTo>
                  <a:lnTo>
                    <a:pt x="857" y="20"/>
                  </a:lnTo>
                  <a:lnTo>
                    <a:pt x="827" y="25"/>
                  </a:lnTo>
                  <a:lnTo>
                    <a:pt x="798" y="28"/>
                  </a:lnTo>
                  <a:lnTo>
                    <a:pt x="770" y="32"/>
                  </a:lnTo>
                  <a:lnTo>
                    <a:pt x="741" y="34"/>
                  </a:lnTo>
                  <a:lnTo>
                    <a:pt x="711" y="35"/>
                  </a:lnTo>
                  <a:lnTo>
                    <a:pt x="681" y="36"/>
                  </a:lnTo>
                  <a:lnTo>
                    <a:pt x="653" y="36"/>
                  </a:lnTo>
                  <a:lnTo>
                    <a:pt x="623" y="36"/>
                  </a:lnTo>
                  <a:lnTo>
                    <a:pt x="593" y="36"/>
                  </a:lnTo>
                  <a:lnTo>
                    <a:pt x="563" y="36"/>
                  </a:lnTo>
                  <a:lnTo>
                    <a:pt x="533" y="35"/>
                  </a:lnTo>
                  <a:lnTo>
                    <a:pt x="505" y="35"/>
                  </a:lnTo>
                  <a:lnTo>
                    <a:pt x="475" y="35"/>
                  </a:lnTo>
                  <a:lnTo>
                    <a:pt x="445" y="34"/>
                  </a:lnTo>
                  <a:lnTo>
                    <a:pt x="415" y="33"/>
                  </a:lnTo>
                  <a:lnTo>
                    <a:pt x="386" y="30"/>
                  </a:lnTo>
                  <a:lnTo>
                    <a:pt x="356" y="30"/>
                  </a:lnTo>
                  <a:lnTo>
                    <a:pt x="327" y="30"/>
                  </a:lnTo>
                  <a:lnTo>
                    <a:pt x="298" y="29"/>
                  </a:lnTo>
                  <a:lnTo>
                    <a:pt x="268" y="30"/>
                  </a:lnTo>
                  <a:lnTo>
                    <a:pt x="238" y="30"/>
                  </a:lnTo>
                  <a:lnTo>
                    <a:pt x="208" y="33"/>
                  </a:lnTo>
                  <a:lnTo>
                    <a:pt x="178" y="35"/>
                  </a:lnTo>
                  <a:lnTo>
                    <a:pt x="149" y="37"/>
                  </a:lnTo>
                  <a:lnTo>
                    <a:pt x="117" y="40"/>
                  </a:lnTo>
                  <a:lnTo>
                    <a:pt x="89" y="44"/>
                  </a:lnTo>
                  <a:lnTo>
                    <a:pt x="59" y="49"/>
                  </a:lnTo>
                  <a:lnTo>
                    <a:pt x="29" y="53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213"/>
            <p:cNvSpPr>
              <a:spLocks/>
            </p:cNvSpPr>
            <p:nvPr/>
          </p:nvSpPr>
          <p:spPr bwMode="auto">
            <a:xfrm>
              <a:off x="1556" y="3134"/>
              <a:ext cx="169" cy="23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20" y="44"/>
                </a:cxn>
                <a:cxn ang="0">
                  <a:pos x="42" y="42"/>
                </a:cxn>
                <a:cxn ang="0">
                  <a:pos x="63" y="41"/>
                </a:cxn>
                <a:cxn ang="0">
                  <a:pos x="84" y="40"/>
                </a:cxn>
                <a:cxn ang="0">
                  <a:pos x="105" y="38"/>
                </a:cxn>
                <a:cxn ang="0">
                  <a:pos x="125" y="37"/>
                </a:cxn>
                <a:cxn ang="0">
                  <a:pos x="147" y="35"/>
                </a:cxn>
                <a:cxn ang="0">
                  <a:pos x="168" y="34"/>
                </a:cxn>
                <a:cxn ang="0">
                  <a:pos x="189" y="33"/>
                </a:cxn>
                <a:cxn ang="0">
                  <a:pos x="211" y="30"/>
                </a:cxn>
                <a:cxn ang="0">
                  <a:pos x="233" y="28"/>
                </a:cxn>
                <a:cxn ang="0">
                  <a:pos x="254" y="25"/>
                </a:cxn>
                <a:cxn ang="0">
                  <a:pos x="274" y="22"/>
                </a:cxn>
                <a:cxn ang="0">
                  <a:pos x="296" y="19"/>
                </a:cxn>
                <a:cxn ang="0">
                  <a:pos x="317" y="14"/>
                </a:cxn>
                <a:cxn ang="0">
                  <a:pos x="339" y="10"/>
                </a:cxn>
                <a:cxn ang="0">
                  <a:pos x="337" y="0"/>
                </a:cxn>
                <a:cxn ang="0">
                  <a:pos x="315" y="5"/>
                </a:cxn>
                <a:cxn ang="0">
                  <a:pos x="294" y="10"/>
                </a:cxn>
                <a:cxn ang="0">
                  <a:pos x="272" y="13"/>
                </a:cxn>
                <a:cxn ang="0">
                  <a:pos x="251" y="15"/>
                </a:cxn>
                <a:cxn ang="0">
                  <a:pos x="230" y="19"/>
                </a:cxn>
                <a:cxn ang="0">
                  <a:pos x="208" y="21"/>
                </a:cxn>
                <a:cxn ang="0">
                  <a:pos x="189" y="23"/>
                </a:cxn>
                <a:cxn ang="0">
                  <a:pos x="168" y="25"/>
                </a:cxn>
                <a:cxn ang="0">
                  <a:pos x="147" y="26"/>
                </a:cxn>
                <a:cxn ang="0">
                  <a:pos x="125" y="28"/>
                </a:cxn>
                <a:cxn ang="0">
                  <a:pos x="105" y="29"/>
                </a:cxn>
                <a:cxn ang="0">
                  <a:pos x="84" y="30"/>
                </a:cxn>
                <a:cxn ang="0">
                  <a:pos x="63" y="31"/>
                </a:cxn>
                <a:cxn ang="0">
                  <a:pos x="42" y="33"/>
                </a:cxn>
                <a:cxn ang="0">
                  <a:pos x="20" y="35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45"/>
                </a:cxn>
              </a:cxnLst>
              <a:rect l="0" t="0" r="r" b="b"/>
              <a:pathLst>
                <a:path w="339" h="45">
                  <a:moveTo>
                    <a:pt x="0" y="45"/>
                  </a:moveTo>
                  <a:lnTo>
                    <a:pt x="0" y="45"/>
                  </a:lnTo>
                  <a:lnTo>
                    <a:pt x="20" y="44"/>
                  </a:lnTo>
                  <a:lnTo>
                    <a:pt x="42" y="42"/>
                  </a:lnTo>
                  <a:lnTo>
                    <a:pt x="63" y="41"/>
                  </a:lnTo>
                  <a:lnTo>
                    <a:pt x="84" y="40"/>
                  </a:lnTo>
                  <a:lnTo>
                    <a:pt x="105" y="38"/>
                  </a:lnTo>
                  <a:lnTo>
                    <a:pt x="125" y="37"/>
                  </a:lnTo>
                  <a:lnTo>
                    <a:pt x="147" y="35"/>
                  </a:lnTo>
                  <a:lnTo>
                    <a:pt x="168" y="34"/>
                  </a:lnTo>
                  <a:lnTo>
                    <a:pt x="189" y="33"/>
                  </a:lnTo>
                  <a:lnTo>
                    <a:pt x="211" y="30"/>
                  </a:lnTo>
                  <a:lnTo>
                    <a:pt x="233" y="28"/>
                  </a:lnTo>
                  <a:lnTo>
                    <a:pt x="254" y="25"/>
                  </a:lnTo>
                  <a:lnTo>
                    <a:pt x="274" y="22"/>
                  </a:lnTo>
                  <a:lnTo>
                    <a:pt x="296" y="19"/>
                  </a:lnTo>
                  <a:lnTo>
                    <a:pt x="317" y="14"/>
                  </a:lnTo>
                  <a:lnTo>
                    <a:pt x="339" y="10"/>
                  </a:lnTo>
                  <a:lnTo>
                    <a:pt x="337" y="0"/>
                  </a:lnTo>
                  <a:lnTo>
                    <a:pt x="315" y="5"/>
                  </a:lnTo>
                  <a:lnTo>
                    <a:pt x="294" y="10"/>
                  </a:lnTo>
                  <a:lnTo>
                    <a:pt x="272" y="13"/>
                  </a:lnTo>
                  <a:lnTo>
                    <a:pt x="251" y="15"/>
                  </a:lnTo>
                  <a:lnTo>
                    <a:pt x="230" y="19"/>
                  </a:lnTo>
                  <a:lnTo>
                    <a:pt x="208" y="21"/>
                  </a:lnTo>
                  <a:lnTo>
                    <a:pt x="189" y="23"/>
                  </a:lnTo>
                  <a:lnTo>
                    <a:pt x="168" y="25"/>
                  </a:lnTo>
                  <a:lnTo>
                    <a:pt x="147" y="26"/>
                  </a:lnTo>
                  <a:lnTo>
                    <a:pt x="125" y="28"/>
                  </a:lnTo>
                  <a:lnTo>
                    <a:pt x="105" y="29"/>
                  </a:lnTo>
                  <a:lnTo>
                    <a:pt x="84" y="30"/>
                  </a:lnTo>
                  <a:lnTo>
                    <a:pt x="63" y="31"/>
                  </a:lnTo>
                  <a:lnTo>
                    <a:pt x="42" y="33"/>
                  </a:lnTo>
                  <a:lnTo>
                    <a:pt x="20" y="35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214"/>
            <p:cNvSpPr>
              <a:spLocks/>
            </p:cNvSpPr>
            <p:nvPr/>
          </p:nvSpPr>
          <p:spPr bwMode="auto">
            <a:xfrm>
              <a:off x="1378" y="3142"/>
              <a:ext cx="178" cy="23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1" y="19"/>
                </a:cxn>
                <a:cxn ang="0">
                  <a:pos x="41" y="27"/>
                </a:cxn>
                <a:cxn ang="0">
                  <a:pos x="63" y="33"/>
                </a:cxn>
                <a:cxn ang="0">
                  <a:pos x="86" y="37"/>
                </a:cxn>
                <a:cxn ang="0">
                  <a:pos x="106" y="41"/>
                </a:cxn>
                <a:cxn ang="0">
                  <a:pos x="130" y="43"/>
                </a:cxn>
                <a:cxn ang="0">
                  <a:pos x="152" y="45"/>
                </a:cxn>
                <a:cxn ang="0">
                  <a:pos x="175" y="45"/>
                </a:cxn>
                <a:cxn ang="0">
                  <a:pos x="197" y="43"/>
                </a:cxn>
                <a:cxn ang="0">
                  <a:pos x="219" y="42"/>
                </a:cxn>
                <a:cxn ang="0">
                  <a:pos x="242" y="41"/>
                </a:cxn>
                <a:cxn ang="0">
                  <a:pos x="266" y="38"/>
                </a:cxn>
                <a:cxn ang="0">
                  <a:pos x="288" y="36"/>
                </a:cxn>
                <a:cxn ang="0">
                  <a:pos x="311" y="34"/>
                </a:cxn>
                <a:cxn ang="0">
                  <a:pos x="333" y="32"/>
                </a:cxn>
                <a:cxn ang="0">
                  <a:pos x="354" y="29"/>
                </a:cxn>
                <a:cxn ang="0">
                  <a:pos x="354" y="20"/>
                </a:cxn>
                <a:cxn ang="0">
                  <a:pos x="330" y="22"/>
                </a:cxn>
                <a:cxn ang="0">
                  <a:pos x="308" y="25"/>
                </a:cxn>
                <a:cxn ang="0">
                  <a:pos x="285" y="27"/>
                </a:cxn>
                <a:cxn ang="0">
                  <a:pos x="263" y="29"/>
                </a:cxn>
                <a:cxn ang="0">
                  <a:pos x="242" y="32"/>
                </a:cxn>
                <a:cxn ang="0">
                  <a:pos x="219" y="33"/>
                </a:cxn>
                <a:cxn ang="0">
                  <a:pos x="197" y="34"/>
                </a:cxn>
                <a:cxn ang="0">
                  <a:pos x="175" y="34"/>
                </a:cxn>
                <a:cxn ang="0">
                  <a:pos x="152" y="34"/>
                </a:cxn>
                <a:cxn ang="0">
                  <a:pos x="130" y="34"/>
                </a:cxn>
                <a:cxn ang="0">
                  <a:pos x="109" y="32"/>
                </a:cxn>
                <a:cxn ang="0">
                  <a:pos x="88" y="28"/>
                </a:cxn>
                <a:cxn ang="0">
                  <a:pos x="66" y="24"/>
                </a:cxn>
                <a:cxn ang="0">
                  <a:pos x="47" y="18"/>
                </a:cxn>
                <a:cxn ang="0">
                  <a:pos x="26" y="10"/>
                </a:cxn>
                <a:cxn ang="0">
                  <a:pos x="5" y="0"/>
                </a:cxn>
                <a:cxn ang="0">
                  <a:pos x="0" y="10"/>
                </a:cxn>
              </a:cxnLst>
              <a:rect l="0" t="0" r="r" b="b"/>
              <a:pathLst>
                <a:path w="354" h="45">
                  <a:moveTo>
                    <a:pt x="0" y="10"/>
                  </a:moveTo>
                  <a:lnTo>
                    <a:pt x="21" y="19"/>
                  </a:lnTo>
                  <a:lnTo>
                    <a:pt x="41" y="27"/>
                  </a:lnTo>
                  <a:lnTo>
                    <a:pt x="63" y="33"/>
                  </a:lnTo>
                  <a:lnTo>
                    <a:pt x="86" y="37"/>
                  </a:lnTo>
                  <a:lnTo>
                    <a:pt x="106" y="41"/>
                  </a:lnTo>
                  <a:lnTo>
                    <a:pt x="130" y="43"/>
                  </a:lnTo>
                  <a:lnTo>
                    <a:pt x="152" y="45"/>
                  </a:lnTo>
                  <a:lnTo>
                    <a:pt x="175" y="45"/>
                  </a:lnTo>
                  <a:lnTo>
                    <a:pt x="197" y="43"/>
                  </a:lnTo>
                  <a:lnTo>
                    <a:pt x="219" y="42"/>
                  </a:lnTo>
                  <a:lnTo>
                    <a:pt x="242" y="41"/>
                  </a:lnTo>
                  <a:lnTo>
                    <a:pt x="266" y="38"/>
                  </a:lnTo>
                  <a:lnTo>
                    <a:pt x="288" y="36"/>
                  </a:lnTo>
                  <a:lnTo>
                    <a:pt x="311" y="34"/>
                  </a:lnTo>
                  <a:lnTo>
                    <a:pt x="333" y="32"/>
                  </a:lnTo>
                  <a:lnTo>
                    <a:pt x="354" y="29"/>
                  </a:lnTo>
                  <a:lnTo>
                    <a:pt x="354" y="20"/>
                  </a:lnTo>
                  <a:lnTo>
                    <a:pt x="330" y="22"/>
                  </a:lnTo>
                  <a:lnTo>
                    <a:pt x="308" y="25"/>
                  </a:lnTo>
                  <a:lnTo>
                    <a:pt x="285" y="27"/>
                  </a:lnTo>
                  <a:lnTo>
                    <a:pt x="263" y="29"/>
                  </a:lnTo>
                  <a:lnTo>
                    <a:pt x="242" y="32"/>
                  </a:lnTo>
                  <a:lnTo>
                    <a:pt x="219" y="33"/>
                  </a:lnTo>
                  <a:lnTo>
                    <a:pt x="197" y="34"/>
                  </a:lnTo>
                  <a:lnTo>
                    <a:pt x="175" y="34"/>
                  </a:lnTo>
                  <a:lnTo>
                    <a:pt x="152" y="34"/>
                  </a:lnTo>
                  <a:lnTo>
                    <a:pt x="130" y="34"/>
                  </a:lnTo>
                  <a:lnTo>
                    <a:pt x="109" y="32"/>
                  </a:lnTo>
                  <a:lnTo>
                    <a:pt x="88" y="28"/>
                  </a:lnTo>
                  <a:lnTo>
                    <a:pt x="66" y="24"/>
                  </a:lnTo>
                  <a:lnTo>
                    <a:pt x="47" y="18"/>
                  </a:lnTo>
                  <a:lnTo>
                    <a:pt x="26" y="10"/>
                  </a:lnTo>
                  <a:lnTo>
                    <a:pt x="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215"/>
            <p:cNvSpPr>
              <a:spLocks/>
            </p:cNvSpPr>
            <p:nvPr/>
          </p:nvSpPr>
          <p:spPr bwMode="auto">
            <a:xfrm>
              <a:off x="1377" y="3142"/>
              <a:ext cx="4" cy="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3" y="10"/>
                </a:cxn>
                <a:cxn ang="0">
                  <a:pos x="8" y="0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3" y="1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216"/>
            <p:cNvSpPr>
              <a:spLocks/>
            </p:cNvSpPr>
            <p:nvPr/>
          </p:nvSpPr>
          <p:spPr bwMode="auto">
            <a:xfrm>
              <a:off x="1453" y="2390"/>
              <a:ext cx="3" cy="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1"/>
                </a:cxn>
                <a:cxn ang="0">
                  <a:pos x="0" y="5"/>
                </a:cxn>
                <a:cxn ang="0">
                  <a:pos x="2" y="8"/>
                </a:cxn>
                <a:cxn ang="0">
                  <a:pos x="5" y="9"/>
                </a:cxn>
                <a:cxn ang="0">
                  <a:pos x="5" y="0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lnTo>
                    <a:pt x="2" y="1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232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217"/>
            <p:cNvSpPr>
              <a:spLocks/>
            </p:cNvSpPr>
            <p:nvPr/>
          </p:nvSpPr>
          <p:spPr bwMode="auto">
            <a:xfrm>
              <a:off x="1456" y="2360"/>
              <a:ext cx="194" cy="35"/>
            </a:xfrm>
            <a:custGeom>
              <a:avLst/>
              <a:gdLst/>
              <a:ahLst/>
              <a:cxnLst>
                <a:cxn ang="0">
                  <a:pos x="387" y="0"/>
                </a:cxn>
                <a:cxn ang="0">
                  <a:pos x="387" y="0"/>
                </a:cxn>
                <a:cxn ang="0">
                  <a:pos x="362" y="4"/>
                </a:cxn>
                <a:cxn ang="0">
                  <a:pos x="337" y="8"/>
                </a:cxn>
                <a:cxn ang="0">
                  <a:pos x="313" y="13"/>
                </a:cxn>
                <a:cxn ang="0">
                  <a:pos x="289" y="19"/>
                </a:cxn>
                <a:cxn ang="0">
                  <a:pos x="265" y="24"/>
                </a:cxn>
                <a:cxn ang="0">
                  <a:pos x="241" y="29"/>
                </a:cxn>
                <a:cxn ang="0">
                  <a:pos x="218" y="35"/>
                </a:cxn>
                <a:cxn ang="0">
                  <a:pos x="194" y="40"/>
                </a:cxn>
                <a:cxn ang="0">
                  <a:pos x="170" y="45"/>
                </a:cxn>
                <a:cxn ang="0">
                  <a:pos x="146" y="50"/>
                </a:cxn>
                <a:cxn ang="0">
                  <a:pos x="122" y="53"/>
                </a:cxn>
                <a:cxn ang="0">
                  <a:pos x="98" y="57"/>
                </a:cxn>
                <a:cxn ang="0">
                  <a:pos x="74" y="59"/>
                </a:cxn>
                <a:cxn ang="0">
                  <a:pos x="51" y="60"/>
                </a:cxn>
                <a:cxn ang="0">
                  <a:pos x="25" y="60"/>
                </a:cxn>
                <a:cxn ang="0">
                  <a:pos x="0" y="60"/>
                </a:cxn>
                <a:cxn ang="0">
                  <a:pos x="0" y="69"/>
                </a:cxn>
                <a:cxn ang="0">
                  <a:pos x="25" y="72"/>
                </a:cxn>
                <a:cxn ang="0">
                  <a:pos x="51" y="69"/>
                </a:cxn>
                <a:cxn ang="0">
                  <a:pos x="74" y="68"/>
                </a:cxn>
                <a:cxn ang="0">
                  <a:pos x="100" y="66"/>
                </a:cxn>
                <a:cxn ang="0">
                  <a:pos x="125" y="62"/>
                </a:cxn>
                <a:cxn ang="0">
                  <a:pos x="148" y="59"/>
                </a:cxn>
                <a:cxn ang="0">
                  <a:pos x="173" y="54"/>
                </a:cxn>
                <a:cxn ang="0">
                  <a:pos x="196" y="50"/>
                </a:cxn>
                <a:cxn ang="0">
                  <a:pos x="221" y="44"/>
                </a:cxn>
                <a:cxn ang="0">
                  <a:pos x="244" y="38"/>
                </a:cxn>
                <a:cxn ang="0">
                  <a:pos x="267" y="34"/>
                </a:cxn>
                <a:cxn ang="0">
                  <a:pos x="292" y="28"/>
                </a:cxn>
                <a:cxn ang="0">
                  <a:pos x="315" y="22"/>
                </a:cxn>
                <a:cxn ang="0">
                  <a:pos x="340" y="17"/>
                </a:cxn>
                <a:cxn ang="0">
                  <a:pos x="365" y="13"/>
                </a:cxn>
                <a:cxn ang="0">
                  <a:pos x="389" y="9"/>
                </a:cxn>
                <a:cxn ang="0">
                  <a:pos x="389" y="9"/>
                </a:cxn>
                <a:cxn ang="0">
                  <a:pos x="387" y="0"/>
                </a:cxn>
              </a:cxnLst>
              <a:rect l="0" t="0" r="r" b="b"/>
              <a:pathLst>
                <a:path w="389" h="72">
                  <a:moveTo>
                    <a:pt x="387" y="0"/>
                  </a:moveTo>
                  <a:lnTo>
                    <a:pt x="387" y="0"/>
                  </a:lnTo>
                  <a:lnTo>
                    <a:pt x="362" y="4"/>
                  </a:lnTo>
                  <a:lnTo>
                    <a:pt x="337" y="8"/>
                  </a:lnTo>
                  <a:lnTo>
                    <a:pt x="313" y="13"/>
                  </a:lnTo>
                  <a:lnTo>
                    <a:pt x="289" y="19"/>
                  </a:lnTo>
                  <a:lnTo>
                    <a:pt x="265" y="24"/>
                  </a:lnTo>
                  <a:lnTo>
                    <a:pt x="241" y="29"/>
                  </a:lnTo>
                  <a:lnTo>
                    <a:pt x="218" y="35"/>
                  </a:lnTo>
                  <a:lnTo>
                    <a:pt x="194" y="40"/>
                  </a:lnTo>
                  <a:lnTo>
                    <a:pt x="170" y="45"/>
                  </a:lnTo>
                  <a:lnTo>
                    <a:pt x="146" y="50"/>
                  </a:lnTo>
                  <a:lnTo>
                    <a:pt x="122" y="53"/>
                  </a:lnTo>
                  <a:lnTo>
                    <a:pt x="98" y="57"/>
                  </a:lnTo>
                  <a:lnTo>
                    <a:pt x="74" y="59"/>
                  </a:lnTo>
                  <a:lnTo>
                    <a:pt x="51" y="60"/>
                  </a:lnTo>
                  <a:lnTo>
                    <a:pt x="25" y="60"/>
                  </a:lnTo>
                  <a:lnTo>
                    <a:pt x="0" y="60"/>
                  </a:lnTo>
                  <a:lnTo>
                    <a:pt x="0" y="69"/>
                  </a:lnTo>
                  <a:lnTo>
                    <a:pt x="25" y="72"/>
                  </a:lnTo>
                  <a:lnTo>
                    <a:pt x="51" y="69"/>
                  </a:lnTo>
                  <a:lnTo>
                    <a:pt x="74" y="68"/>
                  </a:lnTo>
                  <a:lnTo>
                    <a:pt x="100" y="66"/>
                  </a:lnTo>
                  <a:lnTo>
                    <a:pt x="125" y="62"/>
                  </a:lnTo>
                  <a:lnTo>
                    <a:pt x="148" y="59"/>
                  </a:lnTo>
                  <a:lnTo>
                    <a:pt x="173" y="54"/>
                  </a:lnTo>
                  <a:lnTo>
                    <a:pt x="196" y="50"/>
                  </a:lnTo>
                  <a:lnTo>
                    <a:pt x="221" y="44"/>
                  </a:lnTo>
                  <a:lnTo>
                    <a:pt x="244" y="38"/>
                  </a:lnTo>
                  <a:lnTo>
                    <a:pt x="267" y="34"/>
                  </a:lnTo>
                  <a:lnTo>
                    <a:pt x="292" y="28"/>
                  </a:lnTo>
                  <a:lnTo>
                    <a:pt x="315" y="22"/>
                  </a:lnTo>
                  <a:lnTo>
                    <a:pt x="340" y="17"/>
                  </a:lnTo>
                  <a:lnTo>
                    <a:pt x="365" y="13"/>
                  </a:lnTo>
                  <a:lnTo>
                    <a:pt x="389" y="9"/>
                  </a:lnTo>
                  <a:lnTo>
                    <a:pt x="389" y="9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3232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218"/>
            <p:cNvSpPr>
              <a:spLocks/>
            </p:cNvSpPr>
            <p:nvPr/>
          </p:nvSpPr>
          <p:spPr bwMode="auto">
            <a:xfrm>
              <a:off x="1649" y="2347"/>
              <a:ext cx="497" cy="17"/>
            </a:xfrm>
            <a:custGeom>
              <a:avLst/>
              <a:gdLst/>
              <a:ahLst/>
              <a:cxnLst>
                <a:cxn ang="0">
                  <a:pos x="995" y="10"/>
                </a:cxn>
                <a:cxn ang="0">
                  <a:pos x="932" y="10"/>
                </a:cxn>
                <a:cxn ang="0">
                  <a:pos x="872" y="9"/>
                </a:cxn>
                <a:cxn ang="0">
                  <a:pos x="809" y="9"/>
                </a:cxn>
                <a:cxn ang="0">
                  <a:pos x="747" y="7"/>
                </a:cxn>
                <a:cxn ang="0">
                  <a:pos x="686" y="5"/>
                </a:cxn>
                <a:cxn ang="0">
                  <a:pos x="624" y="5"/>
                </a:cxn>
                <a:cxn ang="0">
                  <a:pos x="562" y="2"/>
                </a:cxn>
                <a:cxn ang="0">
                  <a:pos x="501" y="1"/>
                </a:cxn>
                <a:cxn ang="0">
                  <a:pos x="439" y="0"/>
                </a:cxn>
                <a:cxn ang="0">
                  <a:pos x="377" y="0"/>
                </a:cxn>
                <a:cxn ang="0">
                  <a:pos x="314" y="1"/>
                </a:cxn>
                <a:cxn ang="0">
                  <a:pos x="252" y="3"/>
                </a:cxn>
                <a:cxn ang="0">
                  <a:pos x="190" y="7"/>
                </a:cxn>
                <a:cxn ang="0">
                  <a:pos x="127" y="11"/>
                </a:cxn>
                <a:cxn ang="0">
                  <a:pos x="63" y="17"/>
                </a:cxn>
                <a:cxn ang="0">
                  <a:pos x="0" y="24"/>
                </a:cxn>
                <a:cxn ang="0">
                  <a:pos x="33" y="30"/>
                </a:cxn>
                <a:cxn ang="0">
                  <a:pos x="95" y="23"/>
                </a:cxn>
                <a:cxn ang="0">
                  <a:pos x="159" y="18"/>
                </a:cxn>
                <a:cxn ang="0">
                  <a:pos x="221" y="15"/>
                </a:cxn>
                <a:cxn ang="0">
                  <a:pos x="283" y="13"/>
                </a:cxn>
                <a:cxn ang="0">
                  <a:pos x="346" y="11"/>
                </a:cxn>
                <a:cxn ang="0">
                  <a:pos x="408" y="11"/>
                </a:cxn>
                <a:cxn ang="0">
                  <a:pos x="470" y="11"/>
                </a:cxn>
                <a:cxn ang="0">
                  <a:pos x="532" y="13"/>
                </a:cxn>
                <a:cxn ang="0">
                  <a:pos x="593" y="14"/>
                </a:cxn>
                <a:cxn ang="0">
                  <a:pos x="655" y="16"/>
                </a:cxn>
                <a:cxn ang="0">
                  <a:pos x="716" y="16"/>
                </a:cxn>
                <a:cxn ang="0">
                  <a:pos x="778" y="18"/>
                </a:cxn>
                <a:cxn ang="0">
                  <a:pos x="840" y="21"/>
                </a:cxn>
                <a:cxn ang="0">
                  <a:pos x="901" y="22"/>
                </a:cxn>
                <a:cxn ang="0">
                  <a:pos x="964" y="22"/>
                </a:cxn>
                <a:cxn ang="0">
                  <a:pos x="995" y="22"/>
                </a:cxn>
              </a:cxnLst>
              <a:rect l="0" t="0" r="r" b="b"/>
              <a:pathLst>
                <a:path w="995" h="33">
                  <a:moveTo>
                    <a:pt x="995" y="10"/>
                  </a:moveTo>
                  <a:lnTo>
                    <a:pt x="995" y="10"/>
                  </a:lnTo>
                  <a:lnTo>
                    <a:pt x="964" y="10"/>
                  </a:lnTo>
                  <a:lnTo>
                    <a:pt x="932" y="10"/>
                  </a:lnTo>
                  <a:lnTo>
                    <a:pt x="901" y="10"/>
                  </a:lnTo>
                  <a:lnTo>
                    <a:pt x="872" y="9"/>
                  </a:lnTo>
                  <a:lnTo>
                    <a:pt x="840" y="9"/>
                  </a:lnTo>
                  <a:lnTo>
                    <a:pt x="809" y="9"/>
                  </a:lnTo>
                  <a:lnTo>
                    <a:pt x="778" y="7"/>
                  </a:lnTo>
                  <a:lnTo>
                    <a:pt x="747" y="7"/>
                  </a:lnTo>
                  <a:lnTo>
                    <a:pt x="716" y="7"/>
                  </a:lnTo>
                  <a:lnTo>
                    <a:pt x="686" y="5"/>
                  </a:lnTo>
                  <a:lnTo>
                    <a:pt x="655" y="5"/>
                  </a:lnTo>
                  <a:lnTo>
                    <a:pt x="624" y="5"/>
                  </a:lnTo>
                  <a:lnTo>
                    <a:pt x="593" y="2"/>
                  </a:lnTo>
                  <a:lnTo>
                    <a:pt x="562" y="2"/>
                  </a:lnTo>
                  <a:lnTo>
                    <a:pt x="532" y="1"/>
                  </a:lnTo>
                  <a:lnTo>
                    <a:pt x="501" y="1"/>
                  </a:lnTo>
                  <a:lnTo>
                    <a:pt x="470" y="0"/>
                  </a:lnTo>
                  <a:lnTo>
                    <a:pt x="439" y="0"/>
                  </a:lnTo>
                  <a:lnTo>
                    <a:pt x="408" y="0"/>
                  </a:lnTo>
                  <a:lnTo>
                    <a:pt x="377" y="0"/>
                  </a:lnTo>
                  <a:lnTo>
                    <a:pt x="346" y="0"/>
                  </a:lnTo>
                  <a:lnTo>
                    <a:pt x="314" y="1"/>
                  </a:lnTo>
                  <a:lnTo>
                    <a:pt x="283" y="1"/>
                  </a:lnTo>
                  <a:lnTo>
                    <a:pt x="252" y="3"/>
                  </a:lnTo>
                  <a:lnTo>
                    <a:pt x="221" y="6"/>
                  </a:lnTo>
                  <a:lnTo>
                    <a:pt x="190" y="7"/>
                  </a:lnTo>
                  <a:lnTo>
                    <a:pt x="159" y="9"/>
                  </a:lnTo>
                  <a:lnTo>
                    <a:pt x="127" y="11"/>
                  </a:lnTo>
                  <a:lnTo>
                    <a:pt x="95" y="14"/>
                  </a:lnTo>
                  <a:lnTo>
                    <a:pt x="63" y="17"/>
                  </a:lnTo>
                  <a:lnTo>
                    <a:pt x="31" y="21"/>
                  </a:lnTo>
                  <a:lnTo>
                    <a:pt x="0" y="24"/>
                  </a:lnTo>
                  <a:lnTo>
                    <a:pt x="2" y="33"/>
                  </a:lnTo>
                  <a:lnTo>
                    <a:pt x="33" y="30"/>
                  </a:lnTo>
                  <a:lnTo>
                    <a:pt x="66" y="26"/>
                  </a:lnTo>
                  <a:lnTo>
                    <a:pt x="95" y="23"/>
                  </a:lnTo>
                  <a:lnTo>
                    <a:pt x="127" y="21"/>
                  </a:lnTo>
                  <a:lnTo>
                    <a:pt x="159" y="18"/>
                  </a:lnTo>
                  <a:lnTo>
                    <a:pt x="190" y="16"/>
                  </a:lnTo>
                  <a:lnTo>
                    <a:pt x="221" y="15"/>
                  </a:lnTo>
                  <a:lnTo>
                    <a:pt x="252" y="13"/>
                  </a:lnTo>
                  <a:lnTo>
                    <a:pt x="283" y="13"/>
                  </a:lnTo>
                  <a:lnTo>
                    <a:pt x="314" y="13"/>
                  </a:lnTo>
                  <a:lnTo>
                    <a:pt x="346" y="11"/>
                  </a:lnTo>
                  <a:lnTo>
                    <a:pt x="377" y="11"/>
                  </a:lnTo>
                  <a:lnTo>
                    <a:pt x="408" y="11"/>
                  </a:lnTo>
                  <a:lnTo>
                    <a:pt x="439" y="11"/>
                  </a:lnTo>
                  <a:lnTo>
                    <a:pt x="470" y="11"/>
                  </a:lnTo>
                  <a:lnTo>
                    <a:pt x="501" y="13"/>
                  </a:lnTo>
                  <a:lnTo>
                    <a:pt x="532" y="13"/>
                  </a:lnTo>
                  <a:lnTo>
                    <a:pt x="562" y="14"/>
                  </a:lnTo>
                  <a:lnTo>
                    <a:pt x="593" y="14"/>
                  </a:lnTo>
                  <a:lnTo>
                    <a:pt x="624" y="14"/>
                  </a:lnTo>
                  <a:lnTo>
                    <a:pt x="655" y="16"/>
                  </a:lnTo>
                  <a:lnTo>
                    <a:pt x="686" y="16"/>
                  </a:lnTo>
                  <a:lnTo>
                    <a:pt x="716" y="16"/>
                  </a:lnTo>
                  <a:lnTo>
                    <a:pt x="747" y="18"/>
                  </a:lnTo>
                  <a:lnTo>
                    <a:pt x="778" y="18"/>
                  </a:lnTo>
                  <a:lnTo>
                    <a:pt x="809" y="18"/>
                  </a:lnTo>
                  <a:lnTo>
                    <a:pt x="840" y="21"/>
                  </a:lnTo>
                  <a:lnTo>
                    <a:pt x="872" y="21"/>
                  </a:lnTo>
                  <a:lnTo>
                    <a:pt x="901" y="22"/>
                  </a:lnTo>
                  <a:lnTo>
                    <a:pt x="932" y="22"/>
                  </a:lnTo>
                  <a:lnTo>
                    <a:pt x="964" y="22"/>
                  </a:lnTo>
                  <a:lnTo>
                    <a:pt x="995" y="22"/>
                  </a:lnTo>
                  <a:lnTo>
                    <a:pt x="995" y="22"/>
                  </a:lnTo>
                  <a:lnTo>
                    <a:pt x="995" y="10"/>
                  </a:lnTo>
                  <a:close/>
                </a:path>
              </a:pathLst>
            </a:custGeom>
            <a:solidFill>
              <a:srgbClr val="3232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219"/>
            <p:cNvSpPr>
              <a:spLocks/>
            </p:cNvSpPr>
            <p:nvPr/>
          </p:nvSpPr>
          <p:spPr bwMode="auto">
            <a:xfrm>
              <a:off x="2146" y="2353"/>
              <a:ext cx="87" cy="32"/>
            </a:xfrm>
            <a:custGeom>
              <a:avLst/>
              <a:gdLst/>
              <a:ahLst/>
              <a:cxnLst>
                <a:cxn ang="0">
                  <a:pos x="173" y="53"/>
                </a:cxn>
                <a:cxn ang="0">
                  <a:pos x="151" y="52"/>
                </a:cxn>
                <a:cxn ang="0">
                  <a:pos x="129" y="46"/>
                </a:cxn>
                <a:cxn ang="0">
                  <a:pos x="108" y="37"/>
                </a:cxn>
                <a:cxn ang="0">
                  <a:pos x="88" y="28"/>
                </a:cxn>
                <a:cxn ang="0">
                  <a:pos x="67" y="19"/>
                </a:cxn>
                <a:cxn ang="0">
                  <a:pos x="46" y="10"/>
                </a:cxn>
                <a:cxn ang="0">
                  <a:pos x="23" y="4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0" y="13"/>
                </a:cxn>
                <a:cxn ang="0">
                  <a:pos x="41" y="19"/>
                </a:cxn>
                <a:cxn ang="0">
                  <a:pos x="62" y="28"/>
                </a:cxn>
                <a:cxn ang="0">
                  <a:pos x="83" y="37"/>
                </a:cxn>
                <a:cxn ang="0">
                  <a:pos x="103" y="46"/>
                </a:cxn>
                <a:cxn ang="0">
                  <a:pos x="124" y="56"/>
                </a:cxn>
                <a:cxn ang="0">
                  <a:pos x="149" y="61"/>
                </a:cxn>
                <a:cxn ang="0">
                  <a:pos x="173" y="65"/>
                </a:cxn>
                <a:cxn ang="0">
                  <a:pos x="173" y="53"/>
                </a:cxn>
              </a:cxnLst>
              <a:rect l="0" t="0" r="r" b="b"/>
              <a:pathLst>
                <a:path w="173" h="65">
                  <a:moveTo>
                    <a:pt x="173" y="53"/>
                  </a:moveTo>
                  <a:lnTo>
                    <a:pt x="151" y="52"/>
                  </a:lnTo>
                  <a:lnTo>
                    <a:pt x="129" y="46"/>
                  </a:lnTo>
                  <a:lnTo>
                    <a:pt x="108" y="37"/>
                  </a:lnTo>
                  <a:lnTo>
                    <a:pt x="88" y="28"/>
                  </a:lnTo>
                  <a:lnTo>
                    <a:pt x="67" y="19"/>
                  </a:lnTo>
                  <a:lnTo>
                    <a:pt x="46" y="10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0" y="13"/>
                  </a:lnTo>
                  <a:lnTo>
                    <a:pt x="41" y="19"/>
                  </a:lnTo>
                  <a:lnTo>
                    <a:pt x="62" y="28"/>
                  </a:lnTo>
                  <a:lnTo>
                    <a:pt x="83" y="37"/>
                  </a:lnTo>
                  <a:lnTo>
                    <a:pt x="103" y="46"/>
                  </a:lnTo>
                  <a:lnTo>
                    <a:pt x="124" y="56"/>
                  </a:lnTo>
                  <a:lnTo>
                    <a:pt x="149" y="61"/>
                  </a:lnTo>
                  <a:lnTo>
                    <a:pt x="173" y="65"/>
                  </a:lnTo>
                  <a:lnTo>
                    <a:pt x="173" y="53"/>
                  </a:lnTo>
                  <a:close/>
                </a:path>
              </a:pathLst>
            </a:custGeom>
            <a:solidFill>
              <a:srgbClr val="3232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220"/>
            <p:cNvSpPr>
              <a:spLocks/>
            </p:cNvSpPr>
            <p:nvPr/>
          </p:nvSpPr>
          <p:spPr bwMode="auto">
            <a:xfrm>
              <a:off x="2233" y="2379"/>
              <a:ext cx="3" cy="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9"/>
                </a:cxn>
                <a:cxn ang="0">
                  <a:pos x="7" y="6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12"/>
                </a:cxn>
              </a:cxnLst>
              <a:rect l="0" t="0" r="r" b="b"/>
              <a:pathLst>
                <a:path w="7" h="12">
                  <a:moveTo>
                    <a:pt x="0" y="12"/>
                  </a:moveTo>
                  <a:lnTo>
                    <a:pt x="4" y="9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3232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221"/>
            <p:cNvSpPr>
              <a:spLocks/>
            </p:cNvSpPr>
            <p:nvPr/>
          </p:nvSpPr>
          <p:spPr bwMode="auto">
            <a:xfrm>
              <a:off x="2328" y="2495"/>
              <a:ext cx="4" cy="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7"/>
                </a:cxn>
                <a:cxn ang="0">
                  <a:pos x="3" y="9"/>
                </a:cxn>
                <a:cxn ang="0">
                  <a:pos x="8" y="0"/>
                </a:cxn>
              </a:cxnLst>
              <a:rect l="0" t="0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3232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222"/>
            <p:cNvSpPr>
              <a:spLocks/>
            </p:cNvSpPr>
            <p:nvPr/>
          </p:nvSpPr>
          <p:spPr bwMode="auto">
            <a:xfrm>
              <a:off x="2329" y="2495"/>
              <a:ext cx="144" cy="128"/>
            </a:xfrm>
            <a:custGeom>
              <a:avLst/>
              <a:gdLst/>
              <a:ahLst/>
              <a:cxnLst>
                <a:cxn ang="0">
                  <a:pos x="288" y="252"/>
                </a:cxn>
                <a:cxn ang="0">
                  <a:pos x="275" y="234"/>
                </a:cxn>
                <a:cxn ang="0">
                  <a:pos x="260" y="214"/>
                </a:cxn>
                <a:cxn ang="0">
                  <a:pos x="246" y="196"/>
                </a:cxn>
                <a:cxn ang="0">
                  <a:pos x="232" y="178"/>
                </a:cxn>
                <a:cxn ang="0">
                  <a:pos x="218" y="160"/>
                </a:cxn>
                <a:cxn ang="0">
                  <a:pos x="201" y="141"/>
                </a:cxn>
                <a:cxn ang="0">
                  <a:pos x="184" y="124"/>
                </a:cxn>
                <a:cxn ang="0">
                  <a:pos x="168" y="108"/>
                </a:cxn>
                <a:cxn ang="0">
                  <a:pos x="150" y="92"/>
                </a:cxn>
                <a:cxn ang="0">
                  <a:pos x="132" y="76"/>
                </a:cxn>
                <a:cxn ang="0">
                  <a:pos x="114" y="61"/>
                </a:cxn>
                <a:cxn ang="0">
                  <a:pos x="95" y="46"/>
                </a:cxn>
                <a:cxn ang="0">
                  <a:pos x="73" y="32"/>
                </a:cxn>
                <a:cxn ang="0">
                  <a:pos x="51" y="21"/>
                </a:cxn>
                <a:cxn ang="0">
                  <a:pos x="28" y="9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23" y="18"/>
                </a:cxn>
                <a:cxn ang="0">
                  <a:pos x="45" y="30"/>
                </a:cxn>
                <a:cxn ang="0">
                  <a:pos x="67" y="41"/>
                </a:cxn>
                <a:cxn ang="0">
                  <a:pos x="87" y="55"/>
                </a:cxn>
                <a:cxn ang="0">
                  <a:pos x="106" y="68"/>
                </a:cxn>
                <a:cxn ang="0">
                  <a:pos x="124" y="83"/>
                </a:cxn>
                <a:cxn ang="0">
                  <a:pos x="143" y="99"/>
                </a:cxn>
                <a:cxn ang="0">
                  <a:pos x="161" y="115"/>
                </a:cxn>
                <a:cxn ang="0">
                  <a:pos x="176" y="131"/>
                </a:cxn>
                <a:cxn ang="0">
                  <a:pos x="193" y="148"/>
                </a:cxn>
                <a:cxn ang="0">
                  <a:pos x="207" y="167"/>
                </a:cxn>
                <a:cxn ang="0">
                  <a:pos x="222" y="185"/>
                </a:cxn>
                <a:cxn ang="0">
                  <a:pos x="236" y="203"/>
                </a:cxn>
                <a:cxn ang="0">
                  <a:pos x="250" y="221"/>
                </a:cxn>
                <a:cxn ang="0">
                  <a:pos x="264" y="238"/>
                </a:cxn>
                <a:cxn ang="0">
                  <a:pos x="277" y="257"/>
                </a:cxn>
                <a:cxn ang="0">
                  <a:pos x="288" y="252"/>
                </a:cxn>
              </a:cxnLst>
              <a:rect l="0" t="0" r="r" b="b"/>
              <a:pathLst>
                <a:path w="288" h="257">
                  <a:moveTo>
                    <a:pt x="288" y="252"/>
                  </a:moveTo>
                  <a:lnTo>
                    <a:pt x="275" y="234"/>
                  </a:lnTo>
                  <a:lnTo>
                    <a:pt x="260" y="214"/>
                  </a:lnTo>
                  <a:lnTo>
                    <a:pt x="246" y="196"/>
                  </a:lnTo>
                  <a:lnTo>
                    <a:pt x="232" y="178"/>
                  </a:lnTo>
                  <a:lnTo>
                    <a:pt x="218" y="160"/>
                  </a:lnTo>
                  <a:lnTo>
                    <a:pt x="201" y="141"/>
                  </a:lnTo>
                  <a:lnTo>
                    <a:pt x="184" y="124"/>
                  </a:lnTo>
                  <a:lnTo>
                    <a:pt x="168" y="108"/>
                  </a:lnTo>
                  <a:lnTo>
                    <a:pt x="150" y="92"/>
                  </a:lnTo>
                  <a:lnTo>
                    <a:pt x="132" y="76"/>
                  </a:lnTo>
                  <a:lnTo>
                    <a:pt x="114" y="61"/>
                  </a:lnTo>
                  <a:lnTo>
                    <a:pt x="95" y="46"/>
                  </a:lnTo>
                  <a:lnTo>
                    <a:pt x="73" y="32"/>
                  </a:lnTo>
                  <a:lnTo>
                    <a:pt x="51" y="21"/>
                  </a:lnTo>
                  <a:lnTo>
                    <a:pt x="28" y="9"/>
                  </a:lnTo>
                  <a:lnTo>
                    <a:pt x="5" y="0"/>
                  </a:lnTo>
                  <a:lnTo>
                    <a:pt x="0" y="9"/>
                  </a:lnTo>
                  <a:lnTo>
                    <a:pt x="23" y="18"/>
                  </a:lnTo>
                  <a:lnTo>
                    <a:pt x="45" y="30"/>
                  </a:lnTo>
                  <a:lnTo>
                    <a:pt x="67" y="41"/>
                  </a:lnTo>
                  <a:lnTo>
                    <a:pt x="87" y="55"/>
                  </a:lnTo>
                  <a:lnTo>
                    <a:pt x="106" y="68"/>
                  </a:lnTo>
                  <a:lnTo>
                    <a:pt x="124" y="83"/>
                  </a:lnTo>
                  <a:lnTo>
                    <a:pt x="143" y="99"/>
                  </a:lnTo>
                  <a:lnTo>
                    <a:pt x="161" y="115"/>
                  </a:lnTo>
                  <a:lnTo>
                    <a:pt x="176" y="131"/>
                  </a:lnTo>
                  <a:lnTo>
                    <a:pt x="193" y="148"/>
                  </a:lnTo>
                  <a:lnTo>
                    <a:pt x="207" y="167"/>
                  </a:lnTo>
                  <a:lnTo>
                    <a:pt x="222" y="185"/>
                  </a:lnTo>
                  <a:lnTo>
                    <a:pt x="236" y="203"/>
                  </a:lnTo>
                  <a:lnTo>
                    <a:pt x="250" y="221"/>
                  </a:lnTo>
                  <a:lnTo>
                    <a:pt x="264" y="238"/>
                  </a:lnTo>
                  <a:lnTo>
                    <a:pt x="277" y="257"/>
                  </a:lnTo>
                  <a:lnTo>
                    <a:pt x="288" y="252"/>
                  </a:lnTo>
                  <a:close/>
                </a:path>
              </a:pathLst>
            </a:custGeom>
            <a:solidFill>
              <a:srgbClr val="3232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223"/>
            <p:cNvSpPr>
              <a:spLocks/>
            </p:cNvSpPr>
            <p:nvPr/>
          </p:nvSpPr>
          <p:spPr bwMode="auto">
            <a:xfrm>
              <a:off x="2468" y="2621"/>
              <a:ext cx="2" cy="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7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1" y="0"/>
                </a:cxn>
                <a:cxn ang="0">
                  <a:pos x="0" y="5"/>
                </a:cxn>
              </a:cxnLst>
              <a:rect l="0" t="0" r="r" b="b"/>
              <a:pathLst>
                <a:path w="11" h="7">
                  <a:moveTo>
                    <a:pt x="0" y="5"/>
                  </a:moveTo>
                  <a:lnTo>
                    <a:pt x="3" y="7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232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224"/>
            <p:cNvSpPr>
              <a:spLocks/>
            </p:cNvSpPr>
            <p:nvPr/>
          </p:nvSpPr>
          <p:spPr bwMode="auto">
            <a:xfrm>
              <a:off x="2978" y="1658"/>
              <a:ext cx="5" cy="2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11" y="6"/>
                </a:cxn>
              </a:cxnLst>
              <a:rect l="0" t="0" r="r" b="b"/>
              <a:pathLst>
                <a:path w="11" h="6">
                  <a:moveTo>
                    <a:pt x="11" y="6"/>
                  </a:moveTo>
                  <a:lnTo>
                    <a:pt x="9" y="2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225"/>
            <p:cNvSpPr>
              <a:spLocks/>
            </p:cNvSpPr>
            <p:nvPr/>
          </p:nvSpPr>
          <p:spPr bwMode="auto">
            <a:xfrm>
              <a:off x="2951" y="1659"/>
              <a:ext cx="39" cy="58"/>
            </a:xfrm>
            <a:custGeom>
              <a:avLst/>
              <a:gdLst/>
              <a:ahLst/>
              <a:cxnLst>
                <a:cxn ang="0">
                  <a:pos x="10" y="118"/>
                </a:cxn>
                <a:cxn ang="0">
                  <a:pos x="15" y="108"/>
                </a:cxn>
                <a:cxn ang="0">
                  <a:pos x="22" y="94"/>
                </a:cxn>
                <a:cxn ang="0">
                  <a:pos x="30" y="78"/>
                </a:cxn>
                <a:cxn ang="0">
                  <a:pos x="39" y="62"/>
                </a:cxn>
                <a:cxn ang="0">
                  <a:pos x="46" y="45"/>
                </a:cxn>
                <a:cxn ang="0">
                  <a:pos x="54" y="30"/>
                </a:cxn>
                <a:cxn ang="0">
                  <a:pos x="61" y="14"/>
                </a:cxn>
                <a:cxn ang="0">
                  <a:pos x="65" y="3"/>
                </a:cxn>
                <a:cxn ang="0">
                  <a:pos x="54" y="0"/>
                </a:cxn>
                <a:cxn ang="0">
                  <a:pos x="50" y="12"/>
                </a:cxn>
                <a:cxn ang="0">
                  <a:pos x="44" y="26"/>
                </a:cxn>
                <a:cxn ang="0">
                  <a:pos x="36" y="41"/>
                </a:cxn>
                <a:cxn ang="0">
                  <a:pos x="28" y="57"/>
                </a:cxn>
                <a:cxn ang="0">
                  <a:pos x="19" y="73"/>
                </a:cxn>
                <a:cxn ang="0">
                  <a:pos x="11" y="89"/>
                </a:cxn>
                <a:cxn ang="0">
                  <a:pos x="5" y="103"/>
                </a:cxn>
                <a:cxn ang="0">
                  <a:pos x="0" y="116"/>
                </a:cxn>
                <a:cxn ang="0">
                  <a:pos x="10" y="118"/>
                </a:cxn>
              </a:cxnLst>
              <a:rect l="0" t="0" r="r" b="b"/>
              <a:pathLst>
                <a:path w="65" h="118">
                  <a:moveTo>
                    <a:pt x="10" y="118"/>
                  </a:moveTo>
                  <a:lnTo>
                    <a:pt x="15" y="108"/>
                  </a:lnTo>
                  <a:lnTo>
                    <a:pt x="22" y="94"/>
                  </a:lnTo>
                  <a:lnTo>
                    <a:pt x="30" y="78"/>
                  </a:lnTo>
                  <a:lnTo>
                    <a:pt x="39" y="62"/>
                  </a:lnTo>
                  <a:lnTo>
                    <a:pt x="46" y="45"/>
                  </a:lnTo>
                  <a:lnTo>
                    <a:pt x="54" y="30"/>
                  </a:lnTo>
                  <a:lnTo>
                    <a:pt x="61" y="14"/>
                  </a:lnTo>
                  <a:lnTo>
                    <a:pt x="65" y="3"/>
                  </a:lnTo>
                  <a:lnTo>
                    <a:pt x="54" y="0"/>
                  </a:lnTo>
                  <a:lnTo>
                    <a:pt x="50" y="12"/>
                  </a:lnTo>
                  <a:lnTo>
                    <a:pt x="44" y="26"/>
                  </a:lnTo>
                  <a:lnTo>
                    <a:pt x="36" y="41"/>
                  </a:lnTo>
                  <a:lnTo>
                    <a:pt x="28" y="57"/>
                  </a:lnTo>
                  <a:lnTo>
                    <a:pt x="19" y="73"/>
                  </a:lnTo>
                  <a:lnTo>
                    <a:pt x="11" y="89"/>
                  </a:lnTo>
                  <a:lnTo>
                    <a:pt x="5" y="103"/>
                  </a:lnTo>
                  <a:lnTo>
                    <a:pt x="0" y="116"/>
                  </a:lnTo>
                  <a:lnTo>
                    <a:pt x="10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226"/>
            <p:cNvSpPr>
              <a:spLocks/>
            </p:cNvSpPr>
            <p:nvPr/>
          </p:nvSpPr>
          <p:spPr bwMode="auto">
            <a:xfrm>
              <a:off x="2951" y="1717"/>
              <a:ext cx="5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3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10" y="2"/>
                </a:cxn>
                <a:cxn ang="0">
                  <a:pos x="0" y="0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1" y="3"/>
                  </a:lnTo>
                  <a:lnTo>
                    <a:pt x="4" y="5"/>
                  </a:lnTo>
                  <a:lnTo>
                    <a:pt x="8" y="4"/>
                  </a:lnTo>
                  <a:lnTo>
                    <a:pt x="1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7" name="Group 228"/>
          <p:cNvGrpSpPr>
            <a:grpSpLocks/>
          </p:cNvGrpSpPr>
          <p:nvPr/>
        </p:nvGrpSpPr>
        <p:grpSpPr bwMode="auto">
          <a:xfrm>
            <a:off x="4836139" y="692698"/>
            <a:ext cx="4495800" cy="4496475"/>
            <a:chOff x="76" y="1872"/>
            <a:chExt cx="2770" cy="2399"/>
          </a:xfrm>
        </p:grpSpPr>
        <p:sp>
          <p:nvSpPr>
            <p:cNvPr id="228" name="Freeform 229"/>
            <p:cNvSpPr>
              <a:spLocks/>
            </p:cNvSpPr>
            <p:nvPr/>
          </p:nvSpPr>
          <p:spPr bwMode="auto">
            <a:xfrm>
              <a:off x="1396" y="2596"/>
              <a:ext cx="90" cy="8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8" y="9"/>
                </a:cxn>
                <a:cxn ang="0">
                  <a:pos x="19" y="5"/>
                </a:cxn>
                <a:cxn ang="0">
                  <a:pos x="30" y="3"/>
                </a:cxn>
                <a:cxn ang="0">
                  <a:pos x="41" y="0"/>
                </a:cxn>
                <a:cxn ang="0">
                  <a:pos x="52" y="0"/>
                </a:cxn>
                <a:cxn ang="0">
                  <a:pos x="63" y="1"/>
                </a:cxn>
                <a:cxn ang="0">
                  <a:pos x="72" y="5"/>
                </a:cxn>
                <a:cxn ang="0">
                  <a:pos x="78" y="11"/>
                </a:cxn>
                <a:cxn ang="0">
                  <a:pos x="80" y="14"/>
                </a:cxn>
                <a:cxn ang="0">
                  <a:pos x="82" y="17"/>
                </a:cxn>
                <a:cxn ang="0">
                  <a:pos x="84" y="21"/>
                </a:cxn>
                <a:cxn ang="0">
                  <a:pos x="87" y="24"/>
                </a:cxn>
                <a:cxn ang="0">
                  <a:pos x="88" y="27"/>
                </a:cxn>
                <a:cxn ang="0">
                  <a:pos x="89" y="31"/>
                </a:cxn>
                <a:cxn ang="0">
                  <a:pos x="89" y="33"/>
                </a:cxn>
                <a:cxn ang="0">
                  <a:pos x="88" y="36"/>
                </a:cxn>
                <a:cxn ang="0">
                  <a:pos x="84" y="41"/>
                </a:cxn>
                <a:cxn ang="0">
                  <a:pos x="82" y="45"/>
                </a:cxn>
                <a:cxn ang="0">
                  <a:pos x="80" y="50"/>
                </a:cxn>
                <a:cxn ang="0">
                  <a:pos x="75" y="55"/>
                </a:cxn>
                <a:cxn ang="0">
                  <a:pos x="69" y="61"/>
                </a:cxn>
                <a:cxn ang="0">
                  <a:pos x="60" y="68"/>
                </a:cxn>
                <a:cxn ang="0">
                  <a:pos x="48" y="75"/>
                </a:cxn>
                <a:cxn ang="0">
                  <a:pos x="31" y="85"/>
                </a:cxn>
                <a:cxn ang="0">
                  <a:pos x="0" y="13"/>
                </a:cxn>
              </a:cxnLst>
              <a:rect l="0" t="0" r="r" b="b"/>
              <a:pathLst>
                <a:path w="90" h="86">
                  <a:moveTo>
                    <a:pt x="0" y="13"/>
                  </a:moveTo>
                  <a:lnTo>
                    <a:pt x="8" y="9"/>
                  </a:lnTo>
                  <a:lnTo>
                    <a:pt x="19" y="5"/>
                  </a:lnTo>
                  <a:lnTo>
                    <a:pt x="30" y="3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3" y="1"/>
                  </a:lnTo>
                  <a:lnTo>
                    <a:pt x="72" y="5"/>
                  </a:lnTo>
                  <a:lnTo>
                    <a:pt x="78" y="11"/>
                  </a:lnTo>
                  <a:lnTo>
                    <a:pt x="80" y="14"/>
                  </a:lnTo>
                  <a:lnTo>
                    <a:pt x="82" y="17"/>
                  </a:lnTo>
                  <a:lnTo>
                    <a:pt x="84" y="21"/>
                  </a:lnTo>
                  <a:lnTo>
                    <a:pt x="87" y="24"/>
                  </a:lnTo>
                  <a:lnTo>
                    <a:pt x="88" y="27"/>
                  </a:lnTo>
                  <a:lnTo>
                    <a:pt x="89" y="31"/>
                  </a:lnTo>
                  <a:lnTo>
                    <a:pt x="89" y="33"/>
                  </a:lnTo>
                  <a:lnTo>
                    <a:pt x="88" y="36"/>
                  </a:lnTo>
                  <a:lnTo>
                    <a:pt x="84" y="41"/>
                  </a:lnTo>
                  <a:lnTo>
                    <a:pt x="82" y="45"/>
                  </a:lnTo>
                  <a:lnTo>
                    <a:pt x="80" y="50"/>
                  </a:lnTo>
                  <a:lnTo>
                    <a:pt x="75" y="55"/>
                  </a:lnTo>
                  <a:lnTo>
                    <a:pt x="69" y="61"/>
                  </a:lnTo>
                  <a:lnTo>
                    <a:pt x="60" y="68"/>
                  </a:lnTo>
                  <a:lnTo>
                    <a:pt x="48" y="75"/>
                  </a:lnTo>
                  <a:lnTo>
                    <a:pt x="31" y="85"/>
                  </a:lnTo>
                  <a:lnTo>
                    <a:pt x="0" y="13"/>
                  </a:lnTo>
                </a:path>
              </a:pathLst>
            </a:custGeom>
            <a:solidFill>
              <a:srgbClr val="FFD9D9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Freeform 230"/>
            <p:cNvSpPr>
              <a:spLocks/>
            </p:cNvSpPr>
            <p:nvPr/>
          </p:nvSpPr>
          <p:spPr bwMode="auto">
            <a:xfrm>
              <a:off x="1395" y="2594"/>
              <a:ext cx="75" cy="14"/>
            </a:xfrm>
            <a:custGeom>
              <a:avLst/>
              <a:gdLst/>
              <a:ahLst/>
              <a:cxnLst>
                <a:cxn ang="0">
                  <a:pos x="81" y="9"/>
                </a:cxn>
                <a:cxn ang="0">
                  <a:pos x="81" y="9"/>
                </a:cxn>
                <a:cxn ang="0">
                  <a:pos x="74" y="4"/>
                </a:cxn>
                <a:cxn ang="0">
                  <a:pos x="64" y="1"/>
                </a:cxn>
                <a:cxn ang="0">
                  <a:pos x="53" y="0"/>
                </a:cxn>
                <a:cxn ang="0">
                  <a:pos x="41" y="1"/>
                </a:cxn>
                <a:cxn ang="0">
                  <a:pos x="30" y="2"/>
                </a:cxn>
                <a:cxn ang="0">
                  <a:pos x="18" y="5"/>
                </a:cxn>
                <a:cxn ang="0">
                  <a:pos x="7" y="7"/>
                </a:cxn>
                <a:cxn ang="0">
                  <a:pos x="0" y="10"/>
                </a:cxn>
                <a:cxn ang="0">
                  <a:pos x="2" y="13"/>
                </a:cxn>
                <a:cxn ang="0">
                  <a:pos x="10" y="10"/>
                </a:cxn>
                <a:cxn ang="0">
                  <a:pos x="20" y="7"/>
                </a:cxn>
                <a:cxn ang="0">
                  <a:pos x="32" y="5"/>
                </a:cxn>
                <a:cxn ang="0">
                  <a:pos x="43" y="4"/>
                </a:cxn>
                <a:cxn ang="0">
                  <a:pos x="53" y="4"/>
                </a:cxn>
                <a:cxn ang="0">
                  <a:pos x="63" y="4"/>
                </a:cxn>
                <a:cxn ang="0">
                  <a:pos x="71" y="7"/>
                </a:cxn>
                <a:cxn ang="0">
                  <a:pos x="75" y="10"/>
                </a:cxn>
                <a:cxn ang="0">
                  <a:pos x="81" y="9"/>
                </a:cxn>
              </a:cxnLst>
              <a:rect l="0" t="0" r="r" b="b"/>
              <a:pathLst>
                <a:path w="82" h="14">
                  <a:moveTo>
                    <a:pt x="81" y="9"/>
                  </a:moveTo>
                  <a:lnTo>
                    <a:pt x="81" y="9"/>
                  </a:lnTo>
                  <a:lnTo>
                    <a:pt x="74" y="4"/>
                  </a:lnTo>
                  <a:lnTo>
                    <a:pt x="64" y="1"/>
                  </a:lnTo>
                  <a:lnTo>
                    <a:pt x="53" y="0"/>
                  </a:lnTo>
                  <a:lnTo>
                    <a:pt x="41" y="1"/>
                  </a:lnTo>
                  <a:lnTo>
                    <a:pt x="30" y="2"/>
                  </a:lnTo>
                  <a:lnTo>
                    <a:pt x="18" y="5"/>
                  </a:lnTo>
                  <a:lnTo>
                    <a:pt x="7" y="7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10" y="10"/>
                  </a:lnTo>
                  <a:lnTo>
                    <a:pt x="20" y="7"/>
                  </a:lnTo>
                  <a:lnTo>
                    <a:pt x="32" y="5"/>
                  </a:lnTo>
                  <a:lnTo>
                    <a:pt x="43" y="4"/>
                  </a:lnTo>
                  <a:lnTo>
                    <a:pt x="53" y="4"/>
                  </a:lnTo>
                  <a:lnTo>
                    <a:pt x="63" y="4"/>
                  </a:lnTo>
                  <a:lnTo>
                    <a:pt x="71" y="7"/>
                  </a:lnTo>
                  <a:lnTo>
                    <a:pt x="75" y="10"/>
                  </a:lnTo>
                  <a:lnTo>
                    <a:pt x="81" y="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Freeform 231"/>
            <p:cNvSpPr>
              <a:spLocks/>
            </p:cNvSpPr>
            <p:nvPr/>
          </p:nvSpPr>
          <p:spPr bwMode="auto">
            <a:xfrm>
              <a:off x="1476" y="2607"/>
              <a:ext cx="20" cy="24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11" y="23"/>
                </a:cxn>
                <a:cxn ang="0">
                  <a:pos x="12" y="20"/>
                </a:cxn>
                <a:cxn ang="0">
                  <a:pos x="12" y="17"/>
                </a:cxn>
                <a:cxn ang="0">
                  <a:pos x="11" y="14"/>
                </a:cxn>
                <a:cxn ang="0">
                  <a:pos x="10" y="11"/>
                </a:cxn>
                <a:cxn ang="0">
                  <a:pos x="9" y="8"/>
                </a:cxn>
                <a:cxn ang="0">
                  <a:pos x="7" y="5"/>
                </a:cxn>
                <a:cxn ang="0">
                  <a:pos x="5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1" y="5"/>
                </a:cxn>
                <a:cxn ang="0">
                  <a:pos x="3" y="7"/>
                </a:cxn>
                <a:cxn ang="0">
                  <a:pos x="5" y="10"/>
                </a:cxn>
                <a:cxn ang="0">
                  <a:pos x="7" y="12"/>
                </a:cxn>
                <a:cxn ang="0">
                  <a:pos x="7" y="15"/>
                </a:cxn>
                <a:cxn ang="0">
                  <a:pos x="9" y="18"/>
                </a:cxn>
                <a:cxn ang="0">
                  <a:pos x="9" y="19"/>
                </a:cxn>
                <a:cxn ang="0">
                  <a:pos x="7" y="21"/>
                </a:cxn>
                <a:cxn ang="0">
                  <a:pos x="11" y="23"/>
                </a:cxn>
              </a:cxnLst>
              <a:rect l="0" t="0" r="r" b="b"/>
              <a:pathLst>
                <a:path w="13" h="24">
                  <a:moveTo>
                    <a:pt x="11" y="23"/>
                  </a:moveTo>
                  <a:lnTo>
                    <a:pt x="11" y="23"/>
                  </a:lnTo>
                  <a:lnTo>
                    <a:pt x="12" y="20"/>
                  </a:lnTo>
                  <a:lnTo>
                    <a:pt x="12" y="17"/>
                  </a:lnTo>
                  <a:lnTo>
                    <a:pt x="11" y="14"/>
                  </a:lnTo>
                  <a:lnTo>
                    <a:pt x="10" y="11"/>
                  </a:lnTo>
                  <a:lnTo>
                    <a:pt x="9" y="8"/>
                  </a:lnTo>
                  <a:lnTo>
                    <a:pt x="7" y="5"/>
                  </a:lnTo>
                  <a:lnTo>
                    <a:pt x="5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3" y="7"/>
                  </a:lnTo>
                  <a:lnTo>
                    <a:pt x="5" y="10"/>
                  </a:lnTo>
                  <a:lnTo>
                    <a:pt x="7" y="12"/>
                  </a:lnTo>
                  <a:lnTo>
                    <a:pt x="7" y="15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11" y="2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Freeform 232"/>
            <p:cNvSpPr>
              <a:spLocks/>
            </p:cNvSpPr>
            <p:nvPr/>
          </p:nvSpPr>
          <p:spPr bwMode="auto">
            <a:xfrm>
              <a:off x="1426" y="2632"/>
              <a:ext cx="67" cy="55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" y="52"/>
                </a:cxn>
                <a:cxn ang="0">
                  <a:pos x="21" y="42"/>
                </a:cxn>
                <a:cxn ang="0">
                  <a:pos x="33" y="34"/>
                </a:cxn>
                <a:cxn ang="0">
                  <a:pos x="42" y="27"/>
                </a:cxn>
                <a:cxn ang="0">
                  <a:pos x="48" y="22"/>
                </a:cxn>
                <a:cxn ang="0">
                  <a:pos x="53" y="16"/>
                </a:cxn>
                <a:cxn ang="0">
                  <a:pos x="56" y="11"/>
                </a:cxn>
                <a:cxn ang="0">
                  <a:pos x="57" y="7"/>
                </a:cxn>
                <a:cxn ang="0">
                  <a:pos x="61" y="3"/>
                </a:cxn>
                <a:cxn ang="0">
                  <a:pos x="56" y="0"/>
                </a:cxn>
                <a:cxn ang="0">
                  <a:pos x="53" y="5"/>
                </a:cxn>
                <a:cxn ang="0">
                  <a:pos x="50" y="10"/>
                </a:cxn>
                <a:cxn ang="0">
                  <a:pos x="47" y="14"/>
                </a:cxn>
                <a:cxn ang="0">
                  <a:pos x="43" y="19"/>
                </a:cxn>
                <a:cxn ang="0">
                  <a:pos x="38" y="24"/>
                </a:cxn>
                <a:cxn ang="0">
                  <a:pos x="28" y="31"/>
                </a:cxn>
                <a:cxn ang="0">
                  <a:pos x="16" y="38"/>
                </a:cxn>
                <a:cxn ang="0">
                  <a:pos x="0" y="48"/>
                </a:cxn>
                <a:cxn ang="0">
                  <a:pos x="5" y="49"/>
                </a:cxn>
                <a:cxn ang="0">
                  <a:pos x="0" y="50"/>
                </a:cxn>
                <a:cxn ang="0">
                  <a:pos x="1" y="53"/>
                </a:cxn>
                <a:cxn ang="0">
                  <a:pos x="5" y="52"/>
                </a:cxn>
                <a:cxn ang="0">
                  <a:pos x="0" y="50"/>
                </a:cxn>
              </a:cxnLst>
              <a:rect l="0" t="0" r="r" b="b"/>
              <a:pathLst>
                <a:path w="62" h="54">
                  <a:moveTo>
                    <a:pt x="0" y="50"/>
                  </a:moveTo>
                  <a:lnTo>
                    <a:pt x="5" y="52"/>
                  </a:lnTo>
                  <a:lnTo>
                    <a:pt x="21" y="42"/>
                  </a:lnTo>
                  <a:lnTo>
                    <a:pt x="33" y="34"/>
                  </a:lnTo>
                  <a:lnTo>
                    <a:pt x="42" y="27"/>
                  </a:lnTo>
                  <a:lnTo>
                    <a:pt x="48" y="22"/>
                  </a:lnTo>
                  <a:lnTo>
                    <a:pt x="53" y="16"/>
                  </a:lnTo>
                  <a:lnTo>
                    <a:pt x="56" y="11"/>
                  </a:lnTo>
                  <a:lnTo>
                    <a:pt x="57" y="7"/>
                  </a:lnTo>
                  <a:lnTo>
                    <a:pt x="61" y="3"/>
                  </a:lnTo>
                  <a:lnTo>
                    <a:pt x="56" y="0"/>
                  </a:lnTo>
                  <a:lnTo>
                    <a:pt x="53" y="5"/>
                  </a:lnTo>
                  <a:lnTo>
                    <a:pt x="50" y="10"/>
                  </a:lnTo>
                  <a:lnTo>
                    <a:pt x="47" y="14"/>
                  </a:lnTo>
                  <a:lnTo>
                    <a:pt x="43" y="19"/>
                  </a:lnTo>
                  <a:lnTo>
                    <a:pt x="38" y="24"/>
                  </a:lnTo>
                  <a:lnTo>
                    <a:pt x="28" y="31"/>
                  </a:lnTo>
                  <a:lnTo>
                    <a:pt x="16" y="38"/>
                  </a:lnTo>
                  <a:lnTo>
                    <a:pt x="0" y="48"/>
                  </a:lnTo>
                  <a:lnTo>
                    <a:pt x="5" y="49"/>
                  </a:lnTo>
                  <a:lnTo>
                    <a:pt x="0" y="50"/>
                  </a:lnTo>
                  <a:lnTo>
                    <a:pt x="1" y="53"/>
                  </a:lnTo>
                  <a:lnTo>
                    <a:pt x="5" y="52"/>
                  </a:lnTo>
                  <a:lnTo>
                    <a:pt x="0" y="5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Freeform 233"/>
            <p:cNvSpPr>
              <a:spLocks/>
            </p:cNvSpPr>
            <p:nvPr/>
          </p:nvSpPr>
          <p:spPr bwMode="auto">
            <a:xfrm>
              <a:off x="1392" y="2608"/>
              <a:ext cx="34" cy="7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3"/>
                </a:cxn>
                <a:cxn ang="0">
                  <a:pos x="29" y="73"/>
                </a:cxn>
                <a:cxn ang="0">
                  <a:pos x="33" y="72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3" y="0"/>
                </a:cxn>
              </a:cxnLst>
              <a:rect l="0" t="0" r="r" b="b"/>
              <a:pathLst>
                <a:path w="34" h="74">
                  <a:moveTo>
                    <a:pt x="3" y="0"/>
                  </a:moveTo>
                  <a:lnTo>
                    <a:pt x="1" y="3"/>
                  </a:lnTo>
                  <a:lnTo>
                    <a:pt x="29" y="73"/>
                  </a:lnTo>
                  <a:lnTo>
                    <a:pt x="33" y="72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3" name="Freeform 234"/>
            <p:cNvSpPr>
              <a:spLocks/>
            </p:cNvSpPr>
            <p:nvPr/>
          </p:nvSpPr>
          <p:spPr bwMode="auto">
            <a:xfrm>
              <a:off x="1399" y="2608"/>
              <a:ext cx="131" cy="129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11" y="27"/>
                </a:cxn>
                <a:cxn ang="0">
                  <a:pos x="23" y="21"/>
                </a:cxn>
                <a:cxn ang="0">
                  <a:pos x="36" y="14"/>
                </a:cxn>
                <a:cxn ang="0">
                  <a:pos x="52" y="8"/>
                </a:cxn>
                <a:cxn ang="0">
                  <a:pos x="67" y="4"/>
                </a:cxn>
                <a:cxn ang="0">
                  <a:pos x="81" y="1"/>
                </a:cxn>
                <a:cxn ang="0">
                  <a:pos x="95" y="0"/>
                </a:cxn>
                <a:cxn ang="0">
                  <a:pos x="106" y="4"/>
                </a:cxn>
                <a:cxn ang="0">
                  <a:pos x="116" y="9"/>
                </a:cxn>
                <a:cxn ang="0">
                  <a:pos x="122" y="16"/>
                </a:cxn>
                <a:cxn ang="0">
                  <a:pos x="127" y="22"/>
                </a:cxn>
                <a:cxn ang="0">
                  <a:pos x="129" y="31"/>
                </a:cxn>
                <a:cxn ang="0">
                  <a:pos x="130" y="39"/>
                </a:cxn>
                <a:cxn ang="0">
                  <a:pos x="128" y="48"/>
                </a:cxn>
                <a:cxn ang="0">
                  <a:pos x="126" y="58"/>
                </a:cxn>
                <a:cxn ang="0">
                  <a:pos x="121" y="66"/>
                </a:cxn>
                <a:cxn ang="0">
                  <a:pos x="116" y="76"/>
                </a:cxn>
                <a:cxn ang="0">
                  <a:pos x="111" y="85"/>
                </a:cxn>
                <a:cxn ang="0">
                  <a:pos x="103" y="94"/>
                </a:cxn>
                <a:cxn ang="0">
                  <a:pos x="96" y="101"/>
                </a:cxn>
                <a:cxn ang="0">
                  <a:pos x="88" y="109"/>
                </a:cxn>
                <a:cxn ang="0">
                  <a:pos x="80" y="117"/>
                </a:cxn>
                <a:cxn ang="0">
                  <a:pos x="72" y="122"/>
                </a:cxn>
                <a:cxn ang="0">
                  <a:pos x="64" y="128"/>
                </a:cxn>
                <a:cxn ang="0">
                  <a:pos x="0" y="33"/>
                </a:cxn>
              </a:cxnLst>
              <a:rect l="0" t="0" r="r" b="b"/>
              <a:pathLst>
                <a:path w="131" h="129">
                  <a:moveTo>
                    <a:pt x="0" y="33"/>
                  </a:moveTo>
                  <a:lnTo>
                    <a:pt x="11" y="27"/>
                  </a:lnTo>
                  <a:lnTo>
                    <a:pt x="23" y="21"/>
                  </a:lnTo>
                  <a:lnTo>
                    <a:pt x="36" y="14"/>
                  </a:lnTo>
                  <a:lnTo>
                    <a:pt x="52" y="8"/>
                  </a:lnTo>
                  <a:lnTo>
                    <a:pt x="67" y="4"/>
                  </a:lnTo>
                  <a:lnTo>
                    <a:pt x="81" y="1"/>
                  </a:lnTo>
                  <a:lnTo>
                    <a:pt x="95" y="0"/>
                  </a:lnTo>
                  <a:lnTo>
                    <a:pt x="106" y="4"/>
                  </a:lnTo>
                  <a:lnTo>
                    <a:pt x="116" y="9"/>
                  </a:lnTo>
                  <a:lnTo>
                    <a:pt x="122" y="16"/>
                  </a:lnTo>
                  <a:lnTo>
                    <a:pt x="127" y="22"/>
                  </a:lnTo>
                  <a:lnTo>
                    <a:pt x="129" y="31"/>
                  </a:lnTo>
                  <a:lnTo>
                    <a:pt x="130" y="39"/>
                  </a:lnTo>
                  <a:lnTo>
                    <a:pt x="128" y="48"/>
                  </a:lnTo>
                  <a:lnTo>
                    <a:pt x="126" y="58"/>
                  </a:lnTo>
                  <a:lnTo>
                    <a:pt x="121" y="66"/>
                  </a:lnTo>
                  <a:lnTo>
                    <a:pt x="116" y="76"/>
                  </a:lnTo>
                  <a:lnTo>
                    <a:pt x="111" y="85"/>
                  </a:lnTo>
                  <a:lnTo>
                    <a:pt x="103" y="94"/>
                  </a:lnTo>
                  <a:lnTo>
                    <a:pt x="96" y="101"/>
                  </a:lnTo>
                  <a:lnTo>
                    <a:pt x="88" y="109"/>
                  </a:lnTo>
                  <a:lnTo>
                    <a:pt x="80" y="117"/>
                  </a:lnTo>
                  <a:lnTo>
                    <a:pt x="72" y="122"/>
                  </a:lnTo>
                  <a:lnTo>
                    <a:pt x="64" y="128"/>
                  </a:lnTo>
                  <a:lnTo>
                    <a:pt x="0" y="33"/>
                  </a:lnTo>
                </a:path>
              </a:pathLst>
            </a:custGeom>
            <a:solidFill>
              <a:srgbClr val="FFD9D9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Freeform 235"/>
            <p:cNvSpPr>
              <a:spLocks/>
            </p:cNvSpPr>
            <p:nvPr/>
          </p:nvSpPr>
          <p:spPr bwMode="auto">
            <a:xfrm>
              <a:off x="1397" y="2607"/>
              <a:ext cx="110" cy="34"/>
            </a:xfrm>
            <a:custGeom>
              <a:avLst/>
              <a:gdLst/>
              <a:ahLst/>
              <a:cxnLst>
                <a:cxn ang="0">
                  <a:pos x="109" y="2"/>
                </a:cxn>
                <a:cxn ang="0">
                  <a:pos x="109" y="2"/>
                </a:cxn>
                <a:cxn ang="0">
                  <a:pos x="97" y="0"/>
                </a:cxn>
                <a:cxn ang="0">
                  <a:pos x="82" y="0"/>
                </a:cxn>
                <a:cxn ang="0">
                  <a:pos x="67" y="2"/>
                </a:cxn>
                <a:cxn ang="0">
                  <a:pos x="52" y="7"/>
                </a:cxn>
                <a:cxn ang="0">
                  <a:pos x="37" y="12"/>
                </a:cxn>
                <a:cxn ang="0">
                  <a:pos x="23" y="18"/>
                </a:cxn>
                <a:cxn ang="0">
                  <a:pos x="10" y="24"/>
                </a:cxn>
                <a:cxn ang="0">
                  <a:pos x="0" y="29"/>
                </a:cxn>
                <a:cxn ang="0">
                  <a:pos x="4" y="33"/>
                </a:cxn>
                <a:cxn ang="0">
                  <a:pos x="14" y="28"/>
                </a:cxn>
                <a:cxn ang="0">
                  <a:pos x="26" y="22"/>
                </a:cxn>
                <a:cxn ang="0">
                  <a:pos x="40" y="16"/>
                </a:cxn>
                <a:cxn ang="0">
                  <a:pos x="55" y="11"/>
                </a:cxn>
                <a:cxn ang="0">
                  <a:pos x="69" y="7"/>
                </a:cxn>
                <a:cxn ang="0">
                  <a:pos x="83" y="4"/>
                </a:cxn>
                <a:cxn ang="0">
                  <a:pos x="95" y="3"/>
                </a:cxn>
                <a:cxn ang="0">
                  <a:pos x="106" y="7"/>
                </a:cxn>
                <a:cxn ang="0">
                  <a:pos x="109" y="2"/>
                </a:cxn>
              </a:cxnLst>
              <a:rect l="0" t="0" r="r" b="b"/>
              <a:pathLst>
                <a:path w="110" h="34">
                  <a:moveTo>
                    <a:pt x="109" y="2"/>
                  </a:moveTo>
                  <a:lnTo>
                    <a:pt x="109" y="2"/>
                  </a:lnTo>
                  <a:lnTo>
                    <a:pt x="97" y="0"/>
                  </a:lnTo>
                  <a:lnTo>
                    <a:pt x="82" y="0"/>
                  </a:lnTo>
                  <a:lnTo>
                    <a:pt x="67" y="2"/>
                  </a:lnTo>
                  <a:lnTo>
                    <a:pt x="52" y="7"/>
                  </a:lnTo>
                  <a:lnTo>
                    <a:pt x="37" y="12"/>
                  </a:lnTo>
                  <a:lnTo>
                    <a:pt x="23" y="18"/>
                  </a:lnTo>
                  <a:lnTo>
                    <a:pt x="10" y="24"/>
                  </a:lnTo>
                  <a:lnTo>
                    <a:pt x="0" y="29"/>
                  </a:lnTo>
                  <a:lnTo>
                    <a:pt x="4" y="33"/>
                  </a:lnTo>
                  <a:lnTo>
                    <a:pt x="14" y="28"/>
                  </a:lnTo>
                  <a:lnTo>
                    <a:pt x="26" y="22"/>
                  </a:lnTo>
                  <a:lnTo>
                    <a:pt x="40" y="16"/>
                  </a:lnTo>
                  <a:lnTo>
                    <a:pt x="55" y="11"/>
                  </a:lnTo>
                  <a:lnTo>
                    <a:pt x="69" y="7"/>
                  </a:lnTo>
                  <a:lnTo>
                    <a:pt x="83" y="4"/>
                  </a:lnTo>
                  <a:lnTo>
                    <a:pt x="95" y="3"/>
                  </a:lnTo>
                  <a:lnTo>
                    <a:pt x="106" y="7"/>
                  </a:lnTo>
                  <a:lnTo>
                    <a:pt x="109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Freeform 236"/>
            <p:cNvSpPr>
              <a:spLocks/>
            </p:cNvSpPr>
            <p:nvPr/>
          </p:nvSpPr>
          <p:spPr bwMode="auto">
            <a:xfrm>
              <a:off x="1463" y="2610"/>
              <a:ext cx="71" cy="131"/>
            </a:xfrm>
            <a:custGeom>
              <a:avLst/>
              <a:gdLst/>
              <a:ahLst/>
              <a:cxnLst>
                <a:cxn ang="0">
                  <a:pos x="0" y="127"/>
                </a:cxn>
                <a:cxn ang="0">
                  <a:pos x="5" y="128"/>
                </a:cxn>
                <a:cxn ang="0">
                  <a:pos x="12" y="123"/>
                </a:cxn>
                <a:cxn ang="0">
                  <a:pos x="20" y="116"/>
                </a:cxn>
                <a:cxn ang="0">
                  <a:pos x="28" y="110"/>
                </a:cxn>
                <a:cxn ang="0">
                  <a:pos x="36" y="101"/>
                </a:cxn>
                <a:cxn ang="0">
                  <a:pos x="43" y="94"/>
                </a:cxn>
                <a:cxn ang="0">
                  <a:pos x="51" y="85"/>
                </a:cxn>
                <a:cxn ang="0">
                  <a:pos x="55" y="76"/>
                </a:cxn>
                <a:cxn ang="0">
                  <a:pos x="61" y="66"/>
                </a:cxn>
                <a:cxn ang="0">
                  <a:pos x="64" y="56"/>
                </a:cxn>
                <a:cxn ang="0">
                  <a:pos x="67" y="47"/>
                </a:cxn>
                <a:cxn ang="0">
                  <a:pos x="70" y="38"/>
                </a:cxn>
                <a:cxn ang="0">
                  <a:pos x="68" y="29"/>
                </a:cxn>
                <a:cxn ang="0">
                  <a:pos x="66" y="20"/>
                </a:cxn>
                <a:cxn ang="0">
                  <a:pos x="62" y="13"/>
                </a:cxn>
                <a:cxn ang="0">
                  <a:pos x="54" y="6"/>
                </a:cxn>
                <a:cxn ang="0">
                  <a:pos x="45" y="0"/>
                </a:cxn>
                <a:cxn ang="0">
                  <a:pos x="42" y="5"/>
                </a:cxn>
                <a:cxn ang="0">
                  <a:pos x="51" y="10"/>
                </a:cxn>
                <a:cxn ang="0">
                  <a:pos x="56" y="16"/>
                </a:cxn>
                <a:cxn ang="0">
                  <a:pos x="61" y="22"/>
                </a:cxn>
                <a:cxn ang="0">
                  <a:pos x="63" y="30"/>
                </a:cxn>
                <a:cxn ang="0">
                  <a:pos x="63" y="38"/>
                </a:cxn>
                <a:cxn ang="0">
                  <a:pos x="63" y="46"/>
                </a:cxn>
                <a:cxn ang="0">
                  <a:pos x="60" y="55"/>
                </a:cxn>
                <a:cxn ang="0">
                  <a:pos x="55" y="64"/>
                </a:cxn>
                <a:cxn ang="0">
                  <a:pos x="51" y="74"/>
                </a:cxn>
                <a:cxn ang="0">
                  <a:pos x="45" y="82"/>
                </a:cxn>
                <a:cxn ang="0">
                  <a:pos x="39" y="90"/>
                </a:cxn>
                <a:cxn ang="0">
                  <a:pos x="31" y="99"/>
                </a:cxn>
                <a:cxn ang="0">
                  <a:pos x="24" y="106"/>
                </a:cxn>
                <a:cxn ang="0">
                  <a:pos x="17" y="113"/>
                </a:cxn>
                <a:cxn ang="0">
                  <a:pos x="8" y="119"/>
                </a:cxn>
                <a:cxn ang="0">
                  <a:pos x="1" y="124"/>
                </a:cxn>
                <a:cxn ang="0">
                  <a:pos x="6" y="125"/>
                </a:cxn>
                <a:cxn ang="0">
                  <a:pos x="0" y="127"/>
                </a:cxn>
                <a:cxn ang="0">
                  <a:pos x="2" y="130"/>
                </a:cxn>
                <a:cxn ang="0">
                  <a:pos x="5" y="128"/>
                </a:cxn>
                <a:cxn ang="0">
                  <a:pos x="0" y="127"/>
                </a:cxn>
              </a:cxnLst>
              <a:rect l="0" t="0" r="r" b="b"/>
              <a:pathLst>
                <a:path w="71" h="131">
                  <a:moveTo>
                    <a:pt x="0" y="127"/>
                  </a:moveTo>
                  <a:lnTo>
                    <a:pt x="5" y="128"/>
                  </a:lnTo>
                  <a:lnTo>
                    <a:pt x="12" y="123"/>
                  </a:lnTo>
                  <a:lnTo>
                    <a:pt x="20" y="116"/>
                  </a:lnTo>
                  <a:lnTo>
                    <a:pt x="28" y="110"/>
                  </a:lnTo>
                  <a:lnTo>
                    <a:pt x="36" y="101"/>
                  </a:lnTo>
                  <a:lnTo>
                    <a:pt x="43" y="94"/>
                  </a:lnTo>
                  <a:lnTo>
                    <a:pt x="51" y="85"/>
                  </a:lnTo>
                  <a:lnTo>
                    <a:pt x="55" y="76"/>
                  </a:lnTo>
                  <a:lnTo>
                    <a:pt x="61" y="66"/>
                  </a:lnTo>
                  <a:lnTo>
                    <a:pt x="64" y="56"/>
                  </a:lnTo>
                  <a:lnTo>
                    <a:pt x="67" y="47"/>
                  </a:lnTo>
                  <a:lnTo>
                    <a:pt x="70" y="38"/>
                  </a:lnTo>
                  <a:lnTo>
                    <a:pt x="68" y="29"/>
                  </a:lnTo>
                  <a:lnTo>
                    <a:pt x="66" y="20"/>
                  </a:lnTo>
                  <a:lnTo>
                    <a:pt x="62" y="13"/>
                  </a:lnTo>
                  <a:lnTo>
                    <a:pt x="54" y="6"/>
                  </a:lnTo>
                  <a:lnTo>
                    <a:pt x="45" y="0"/>
                  </a:lnTo>
                  <a:lnTo>
                    <a:pt x="42" y="5"/>
                  </a:lnTo>
                  <a:lnTo>
                    <a:pt x="51" y="10"/>
                  </a:lnTo>
                  <a:lnTo>
                    <a:pt x="56" y="16"/>
                  </a:lnTo>
                  <a:lnTo>
                    <a:pt x="61" y="22"/>
                  </a:lnTo>
                  <a:lnTo>
                    <a:pt x="63" y="30"/>
                  </a:lnTo>
                  <a:lnTo>
                    <a:pt x="63" y="38"/>
                  </a:lnTo>
                  <a:lnTo>
                    <a:pt x="63" y="46"/>
                  </a:lnTo>
                  <a:lnTo>
                    <a:pt x="60" y="55"/>
                  </a:lnTo>
                  <a:lnTo>
                    <a:pt x="55" y="64"/>
                  </a:lnTo>
                  <a:lnTo>
                    <a:pt x="51" y="74"/>
                  </a:lnTo>
                  <a:lnTo>
                    <a:pt x="45" y="82"/>
                  </a:lnTo>
                  <a:lnTo>
                    <a:pt x="39" y="90"/>
                  </a:lnTo>
                  <a:lnTo>
                    <a:pt x="31" y="99"/>
                  </a:lnTo>
                  <a:lnTo>
                    <a:pt x="24" y="106"/>
                  </a:lnTo>
                  <a:lnTo>
                    <a:pt x="17" y="113"/>
                  </a:lnTo>
                  <a:lnTo>
                    <a:pt x="8" y="119"/>
                  </a:lnTo>
                  <a:lnTo>
                    <a:pt x="1" y="124"/>
                  </a:lnTo>
                  <a:lnTo>
                    <a:pt x="6" y="125"/>
                  </a:lnTo>
                  <a:lnTo>
                    <a:pt x="0" y="127"/>
                  </a:lnTo>
                  <a:lnTo>
                    <a:pt x="2" y="130"/>
                  </a:lnTo>
                  <a:lnTo>
                    <a:pt x="5" y="128"/>
                  </a:lnTo>
                  <a:lnTo>
                    <a:pt x="0" y="12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Freeform 237"/>
            <p:cNvSpPr>
              <a:spLocks/>
            </p:cNvSpPr>
            <p:nvPr/>
          </p:nvSpPr>
          <p:spPr bwMode="auto">
            <a:xfrm>
              <a:off x="1395" y="2641"/>
              <a:ext cx="67" cy="9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4"/>
                </a:cxn>
                <a:cxn ang="0">
                  <a:pos x="62" y="96"/>
                </a:cxn>
                <a:cxn ang="0">
                  <a:pos x="68" y="94"/>
                </a:cxn>
                <a:cxn ang="0">
                  <a:pos x="6" y="2"/>
                </a:cxn>
                <a:cxn ang="0">
                  <a:pos x="6" y="5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2" y="0"/>
                </a:cxn>
              </a:cxnLst>
              <a:rect l="0" t="0" r="r" b="b"/>
              <a:pathLst>
                <a:path w="69" h="97">
                  <a:moveTo>
                    <a:pt x="2" y="0"/>
                  </a:moveTo>
                  <a:lnTo>
                    <a:pt x="1" y="4"/>
                  </a:lnTo>
                  <a:lnTo>
                    <a:pt x="62" y="96"/>
                  </a:lnTo>
                  <a:lnTo>
                    <a:pt x="68" y="94"/>
                  </a:lnTo>
                  <a:lnTo>
                    <a:pt x="6" y="2"/>
                  </a:lnTo>
                  <a:lnTo>
                    <a:pt x="6" y="5"/>
                  </a:lnTo>
                  <a:lnTo>
                    <a:pt x="2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Freeform 238"/>
            <p:cNvSpPr>
              <a:spLocks/>
            </p:cNvSpPr>
            <p:nvPr/>
          </p:nvSpPr>
          <p:spPr bwMode="auto">
            <a:xfrm>
              <a:off x="703" y="1874"/>
              <a:ext cx="824" cy="1016"/>
            </a:xfrm>
            <a:custGeom>
              <a:avLst/>
              <a:gdLst/>
              <a:ahLst/>
              <a:cxnLst>
                <a:cxn ang="0">
                  <a:pos x="279" y="34"/>
                </a:cxn>
                <a:cxn ang="0">
                  <a:pos x="324" y="79"/>
                </a:cxn>
                <a:cxn ang="0">
                  <a:pos x="366" y="124"/>
                </a:cxn>
                <a:cxn ang="0">
                  <a:pos x="414" y="173"/>
                </a:cxn>
                <a:cxn ang="0">
                  <a:pos x="456" y="201"/>
                </a:cxn>
                <a:cxn ang="0">
                  <a:pos x="502" y="219"/>
                </a:cxn>
                <a:cxn ang="0">
                  <a:pos x="538" y="225"/>
                </a:cxn>
                <a:cxn ang="0">
                  <a:pos x="571" y="237"/>
                </a:cxn>
                <a:cxn ang="0">
                  <a:pos x="601" y="253"/>
                </a:cxn>
                <a:cxn ang="0">
                  <a:pos x="630" y="272"/>
                </a:cxn>
                <a:cxn ang="0">
                  <a:pos x="675" y="301"/>
                </a:cxn>
                <a:cxn ang="0">
                  <a:pos x="724" y="334"/>
                </a:cxn>
                <a:cxn ang="0">
                  <a:pos x="767" y="370"/>
                </a:cxn>
                <a:cxn ang="0">
                  <a:pos x="796" y="413"/>
                </a:cxn>
                <a:cxn ang="0">
                  <a:pos x="809" y="453"/>
                </a:cxn>
                <a:cxn ang="0">
                  <a:pos x="814" y="490"/>
                </a:cxn>
                <a:cxn ang="0">
                  <a:pos x="815" y="527"/>
                </a:cxn>
                <a:cxn ang="0">
                  <a:pos x="811" y="565"/>
                </a:cxn>
                <a:cxn ang="0">
                  <a:pos x="795" y="585"/>
                </a:cxn>
                <a:cxn ang="0">
                  <a:pos x="765" y="582"/>
                </a:cxn>
                <a:cxn ang="0">
                  <a:pos x="737" y="568"/>
                </a:cxn>
                <a:cxn ang="0">
                  <a:pos x="715" y="542"/>
                </a:cxn>
                <a:cxn ang="0">
                  <a:pos x="702" y="511"/>
                </a:cxn>
                <a:cxn ang="0">
                  <a:pos x="693" y="476"/>
                </a:cxn>
                <a:cxn ang="0">
                  <a:pos x="655" y="460"/>
                </a:cxn>
                <a:cxn ang="0">
                  <a:pos x="617" y="477"/>
                </a:cxn>
                <a:cxn ang="0">
                  <a:pos x="603" y="515"/>
                </a:cxn>
                <a:cxn ang="0">
                  <a:pos x="602" y="556"/>
                </a:cxn>
                <a:cxn ang="0">
                  <a:pos x="631" y="617"/>
                </a:cxn>
                <a:cxn ang="0">
                  <a:pos x="679" y="701"/>
                </a:cxn>
                <a:cxn ang="0">
                  <a:pos x="729" y="784"/>
                </a:cxn>
                <a:cxn ang="0">
                  <a:pos x="779" y="867"/>
                </a:cxn>
                <a:cxn ang="0">
                  <a:pos x="814" y="922"/>
                </a:cxn>
                <a:cxn ang="0">
                  <a:pos x="823" y="946"/>
                </a:cxn>
                <a:cxn ang="0">
                  <a:pos x="809" y="977"/>
                </a:cxn>
                <a:cxn ang="0">
                  <a:pos x="766" y="988"/>
                </a:cxn>
                <a:cxn ang="0">
                  <a:pos x="755" y="989"/>
                </a:cxn>
                <a:cxn ang="0">
                  <a:pos x="744" y="992"/>
                </a:cxn>
                <a:cxn ang="0">
                  <a:pos x="733" y="1000"/>
                </a:cxn>
                <a:cxn ang="0">
                  <a:pos x="708" y="1012"/>
                </a:cxn>
                <a:cxn ang="0">
                  <a:pos x="684" y="1011"/>
                </a:cxn>
                <a:cxn ang="0">
                  <a:pos x="659" y="990"/>
                </a:cxn>
                <a:cxn ang="0">
                  <a:pos x="631" y="961"/>
                </a:cxn>
                <a:cxn ang="0">
                  <a:pos x="609" y="933"/>
                </a:cxn>
                <a:cxn ang="0">
                  <a:pos x="594" y="919"/>
                </a:cxn>
                <a:cxn ang="0">
                  <a:pos x="569" y="912"/>
                </a:cxn>
                <a:cxn ang="0">
                  <a:pos x="517" y="890"/>
                </a:cxn>
                <a:cxn ang="0">
                  <a:pos x="464" y="841"/>
                </a:cxn>
                <a:cxn ang="0">
                  <a:pos x="414" y="784"/>
                </a:cxn>
                <a:cxn ang="0">
                  <a:pos x="382" y="743"/>
                </a:cxn>
                <a:cxn ang="0">
                  <a:pos x="356" y="727"/>
                </a:cxn>
                <a:cxn ang="0">
                  <a:pos x="330" y="701"/>
                </a:cxn>
                <a:cxn ang="0">
                  <a:pos x="281" y="625"/>
                </a:cxn>
                <a:cxn ang="0">
                  <a:pos x="240" y="548"/>
                </a:cxn>
                <a:cxn ang="0">
                  <a:pos x="207" y="473"/>
                </a:cxn>
                <a:cxn ang="0">
                  <a:pos x="180" y="402"/>
                </a:cxn>
                <a:cxn ang="0">
                  <a:pos x="175" y="378"/>
                </a:cxn>
                <a:cxn ang="0">
                  <a:pos x="168" y="353"/>
                </a:cxn>
                <a:cxn ang="0">
                  <a:pos x="123" y="311"/>
                </a:cxn>
                <a:cxn ang="0">
                  <a:pos x="86" y="272"/>
                </a:cxn>
                <a:cxn ang="0">
                  <a:pos x="50" y="233"/>
                </a:cxn>
                <a:cxn ang="0">
                  <a:pos x="0" y="193"/>
                </a:cxn>
              </a:cxnLst>
              <a:rect l="0" t="0" r="r" b="b"/>
              <a:pathLst>
                <a:path w="824" h="1016">
                  <a:moveTo>
                    <a:pt x="238" y="0"/>
                  </a:moveTo>
                  <a:lnTo>
                    <a:pt x="252" y="11"/>
                  </a:lnTo>
                  <a:lnTo>
                    <a:pt x="266" y="23"/>
                  </a:lnTo>
                  <a:lnTo>
                    <a:pt x="279" y="34"/>
                  </a:lnTo>
                  <a:lnTo>
                    <a:pt x="291" y="46"/>
                  </a:lnTo>
                  <a:lnTo>
                    <a:pt x="302" y="57"/>
                  </a:lnTo>
                  <a:lnTo>
                    <a:pt x="313" y="68"/>
                  </a:lnTo>
                  <a:lnTo>
                    <a:pt x="324" y="79"/>
                  </a:lnTo>
                  <a:lnTo>
                    <a:pt x="335" y="91"/>
                  </a:lnTo>
                  <a:lnTo>
                    <a:pt x="344" y="101"/>
                  </a:lnTo>
                  <a:lnTo>
                    <a:pt x="355" y="113"/>
                  </a:lnTo>
                  <a:lnTo>
                    <a:pt x="366" y="124"/>
                  </a:lnTo>
                  <a:lnTo>
                    <a:pt x="377" y="136"/>
                  </a:lnTo>
                  <a:lnTo>
                    <a:pt x="389" y="148"/>
                  </a:lnTo>
                  <a:lnTo>
                    <a:pt x="401" y="160"/>
                  </a:lnTo>
                  <a:lnTo>
                    <a:pt x="414" y="173"/>
                  </a:lnTo>
                  <a:lnTo>
                    <a:pt x="428" y="185"/>
                  </a:lnTo>
                  <a:lnTo>
                    <a:pt x="434" y="190"/>
                  </a:lnTo>
                  <a:lnTo>
                    <a:pt x="443" y="195"/>
                  </a:lnTo>
                  <a:lnTo>
                    <a:pt x="456" y="201"/>
                  </a:lnTo>
                  <a:lnTo>
                    <a:pt x="469" y="206"/>
                  </a:lnTo>
                  <a:lnTo>
                    <a:pt x="481" y="211"/>
                  </a:lnTo>
                  <a:lnTo>
                    <a:pt x="492" y="216"/>
                  </a:lnTo>
                  <a:lnTo>
                    <a:pt x="502" y="219"/>
                  </a:lnTo>
                  <a:lnTo>
                    <a:pt x="510" y="221"/>
                  </a:lnTo>
                  <a:lnTo>
                    <a:pt x="520" y="222"/>
                  </a:lnTo>
                  <a:lnTo>
                    <a:pt x="529" y="224"/>
                  </a:lnTo>
                  <a:lnTo>
                    <a:pt x="538" y="225"/>
                  </a:lnTo>
                  <a:lnTo>
                    <a:pt x="547" y="228"/>
                  </a:lnTo>
                  <a:lnTo>
                    <a:pt x="555" y="231"/>
                  </a:lnTo>
                  <a:lnTo>
                    <a:pt x="564" y="234"/>
                  </a:lnTo>
                  <a:lnTo>
                    <a:pt x="571" y="237"/>
                  </a:lnTo>
                  <a:lnTo>
                    <a:pt x="579" y="241"/>
                  </a:lnTo>
                  <a:lnTo>
                    <a:pt x="587" y="244"/>
                  </a:lnTo>
                  <a:lnTo>
                    <a:pt x="594" y="248"/>
                  </a:lnTo>
                  <a:lnTo>
                    <a:pt x="601" y="253"/>
                  </a:lnTo>
                  <a:lnTo>
                    <a:pt x="609" y="258"/>
                  </a:lnTo>
                  <a:lnTo>
                    <a:pt x="616" y="262"/>
                  </a:lnTo>
                  <a:lnTo>
                    <a:pt x="622" y="266"/>
                  </a:lnTo>
                  <a:lnTo>
                    <a:pt x="630" y="272"/>
                  </a:lnTo>
                  <a:lnTo>
                    <a:pt x="637" y="277"/>
                  </a:lnTo>
                  <a:lnTo>
                    <a:pt x="650" y="285"/>
                  </a:lnTo>
                  <a:lnTo>
                    <a:pt x="662" y="293"/>
                  </a:lnTo>
                  <a:lnTo>
                    <a:pt x="675" y="301"/>
                  </a:lnTo>
                  <a:lnTo>
                    <a:pt x="687" y="309"/>
                  </a:lnTo>
                  <a:lnTo>
                    <a:pt x="700" y="317"/>
                  </a:lnTo>
                  <a:lnTo>
                    <a:pt x="713" y="326"/>
                  </a:lnTo>
                  <a:lnTo>
                    <a:pt x="724" y="334"/>
                  </a:lnTo>
                  <a:lnTo>
                    <a:pt x="736" y="343"/>
                  </a:lnTo>
                  <a:lnTo>
                    <a:pt x="747" y="351"/>
                  </a:lnTo>
                  <a:lnTo>
                    <a:pt x="756" y="361"/>
                  </a:lnTo>
                  <a:lnTo>
                    <a:pt x="767" y="370"/>
                  </a:lnTo>
                  <a:lnTo>
                    <a:pt x="775" y="381"/>
                  </a:lnTo>
                  <a:lnTo>
                    <a:pt x="784" y="391"/>
                  </a:lnTo>
                  <a:lnTo>
                    <a:pt x="790" y="402"/>
                  </a:lnTo>
                  <a:lnTo>
                    <a:pt x="796" y="413"/>
                  </a:lnTo>
                  <a:lnTo>
                    <a:pt x="801" y="426"/>
                  </a:lnTo>
                  <a:lnTo>
                    <a:pt x="804" y="434"/>
                  </a:lnTo>
                  <a:lnTo>
                    <a:pt x="806" y="444"/>
                  </a:lnTo>
                  <a:lnTo>
                    <a:pt x="809" y="453"/>
                  </a:lnTo>
                  <a:lnTo>
                    <a:pt x="810" y="462"/>
                  </a:lnTo>
                  <a:lnTo>
                    <a:pt x="811" y="472"/>
                  </a:lnTo>
                  <a:lnTo>
                    <a:pt x="813" y="480"/>
                  </a:lnTo>
                  <a:lnTo>
                    <a:pt x="814" y="490"/>
                  </a:lnTo>
                  <a:lnTo>
                    <a:pt x="815" y="499"/>
                  </a:lnTo>
                  <a:lnTo>
                    <a:pt x="815" y="509"/>
                  </a:lnTo>
                  <a:lnTo>
                    <a:pt x="815" y="518"/>
                  </a:lnTo>
                  <a:lnTo>
                    <a:pt x="815" y="527"/>
                  </a:lnTo>
                  <a:lnTo>
                    <a:pt x="814" y="537"/>
                  </a:lnTo>
                  <a:lnTo>
                    <a:pt x="814" y="546"/>
                  </a:lnTo>
                  <a:lnTo>
                    <a:pt x="812" y="556"/>
                  </a:lnTo>
                  <a:lnTo>
                    <a:pt x="811" y="565"/>
                  </a:lnTo>
                  <a:lnTo>
                    <a:pt x="809" y="575"/>
                  </a:lnTo>
                  <a:lnTo>
                    <a:pt x="806" y="580"/>
                  </a:lnTo>
                  <a:lnTo>
                    <a:pt x="801" y="583"/>
                  </a:lnTo>
                  <a:lnTo>
                    <a:pt x="795" y="585"/>
                  </a:lnTo>
                  <a:lnTo>
                    <a:pt x="788" y="585"/>
                  </a:lnTo>
                  <a:lnTo>
                    <a:pt x="780" y="585"/>
                  </a:lnTo>
                  <a:lnTo>
                    <a:pt x="772" y="584"/>
                  </a:lnTo>
                  <a:lnTo>
                    <a:pt x="765" y="582"/>
                  </a:lnTo>
                  <a:lnTo>
                    <a:pt x="759" y="581"/>
                  </a:lnTo>
                  <a:lnTo>
                    <a:pt x="752" y="578"/>
                  </a:lnTo>
                  <a:lnTo>
                    <a:pt x="744" y="573"/>
                  </a:lnTo>
                  <a:lnTo>
                    <a:pt x="737" y="568"/>
                  </a:lnTo>
                  <a:lnTo>
                    <a:pt x="731" y="562"/>
                  </a:lnTo>
                  <a:lnTo>
                    <a:pt x="725" y="556"/>
                  </a:lnTo>
                  <a:lnTo>
                    <a:pt x="719" y="549"/>
                  </a:lnTo>
                  <a:lnTo>
                    <a:pt x="715" y="542"/>
                  </a:lnTo>
                  <a:lnTo>
                    <a:pt x="710" y="536"/>
                  </a:lnTo>
                  <a:lnTo>
                    <a:pt x="707" y="527"/>
                  </a:lnTo>
                  <a:lnTo>
                    <a:pt x="704" y="519"/>
                  </a:lnTo>
                  <a:lnTo>
                    <a:pt x="702" y="511"/>
                  </a:lnTo>
                  <a:lnTo>
                    <a:pt x="700" y="502"/>
                  </a:lnTo>
                  <a:lnTo>
                    <a:pt x="698" y="494"/>
                  </a:lnTo>
                  <a:lnTo>
                    <a:pt x="696" y="485"/>
                  </a:lnTo>
                  <a:lnTo>
                    <a:pt x="693" y="476"/>
                  </a:lnTo>
                  <a:lnTo>
                    <a:pt x="690" y="469"/>
                  </a:lnTo>
                  <a:lnTo>
                    <a:pt x="678" y="460"/>
                  </a:lnTo>
                  <a:lnTo>
                    <a:pt x="666" y="458"/>
                  </a:lnTo>
                  <a:lnTo>
                    <a:pt x="655" y="460"/>
                  </a:lnTo>
                  <a:lnTo>
                    <a:pt x="644" y="462"/>
                  </a:lnTo>
                  <a:lnTo>
                    <a:pt x="633" y="466"/>
                  </a:lnTo>
                  <a:lnTo>
                    <a:pt x="624" y="471"/>
                  </a:lnTo>
                  <a:lnTo>
                    <a:pt x="617" y="477"/>
                  </a:lnTo>
                  <a:lnTo>
                    <a:pt x="611" y="486"/>
                  </a:lnTo>
                  <a:lnTo>
                    <a:pt x="607" y="495"/>
                  </a:lnTo>
                  <a:lnTo>
                    <a:pt x="605" y="505"/>
                  </a:lnTo>
                  <a:lnTo>
                    <a:pt x="603" y="515"/>
                  </a:lnTo>
                  <a:lnTo>
                    <a:pt x="601" y="525"/>
                  </a:lnTo>
                  <a:lnTo>
                    <a:pt x="601" y="536"/>
                  </a:lnTo>
                  <a:lnTo>
                    <a:pt x="601" y="546"/>
                  </a:lnTo>
                  <a:lnTo>
                    <a:pt x="602" y="556"/>
                  </a:lnTo>
                  <a:lnTo>
                    <a:pt x="605" y="565"/>
                  </a:lnTo>
                  <a:lnTo>
                    <a:pt x="609" y="574"/>
                  </a:lnTo>
                  <a:lnTo>
                    <a:pt x="619" y="596"/>
                  </a:lnTo>
                  <a:lnTo>
                    <a:pt x="631" y="617"/>
                  </a:lnTo>
                  <a:lnTo>
                    <a:pt x="643" y="638"/>
                  </a:lnTo>
                  <a:lnTo>
                    <a:pt x="655" y="659"/>
                  </a:lnTo>
                  <a:lnTo>
                    <a:pt x="667" y="680"/>
                  </a:lnTo>
                  <a:lnTo>
                    <a:pt x="679" y="701"/>
                  </a:lnTo>
                  <a:lnTo>
                    <a:pt x="692" y="721"/>
                  </a:lnTo>
                  <a:lnTo>
                    <a:pt x="704" y="742"/>
                  </a:lnTo>
                  <a:lnTo>
                    <a:pt x="717" y="763"/>
                  </a:lnTo>
                  <a:lnTo>
                    <a:pt x="729" y="784"/>
                  </a:lnTo>
                  <a:lnTo>
                    <a:pt x="742" y="805"/>
                  </a:lnTo>
                  <a:lnTo>
                    <a:pt x="754" y="825"/>
                  </a:lnTo>
                  <a:lnTo>
                    <a:pt x="767" y="846"/>
                  </a:lnTo>
                  <a:lnTo>
                    <a:pt x="779" y="867"/>
                  </a:lnTo>
                  <a:lnTo>
                    <a:pt x="792" y="888"/>
                  </a:lnTo>
                  <a:lnTo>
                    <a:pt x="805" y="909"/>
                  </a:lnTo>
                  <a:lnTo>
                    <a:pt x="809" y="917"/>
                  </a:lnTo>
                  <a:lnTo>
                    <a:pt x="814" y="922"/>
                  </a:lnTo>
                  <a:lnTo>
                    <a:pt x="817" y="928"/>
                  </a:lnTo>
                  <a:lnTo>
                    <a:pt x="820" y="934"/>
                  </a:lnTo>
                  <a:lnTo>
                    <a:pt x="822" y="940"/>
                  </a:lnTo>
                  <a:lnTo>
                    <a:pt x="823" y="946"/>
                  </a:lnTo>
                  <a:lnTo>
                    <a:pt x="823" y="953"/>
                  </a:lnTo>
                  <a:lnTo>
                    <a:pt x="822" y="961"/>
                  </a:lnTo>
                  <a:lnTo>
                    <a:pt x="818" y="969"/>
                  </a:lnTo>
                  <a:lnTo>
                    <a:pt x="809" y="977"/>
                  </a:lnTo>
                  <a:lnTo>
                    <a:pt x="798" y="982"/>
                  </a:lnTo>
                  <a:lnTo>
                    <a:pt x="787" y="985"/>
                  </a:lnTo>
                  <a:lnTo>
                    <a:pt x="775" y="987"/>
                  </a:lnTo>
                  <a:lnTo>
                    <a:pt x="766" y="988"/>
                  </a:lnTo>
                  <a:lnTo>
                    <a:pt x="760" y="989"/>
                  </a:lnTo>
                  <a:lnTo>
                    <a:pt x="759" y="990"/>
                  </a:lnTo>
                  <a:lnTo>
                    <a:pt x="756" y="989"/>
                  </a:lnTo>
                  <a:lnTo>
                    <a:pt x="755" y="989"/>
                  </a:lnTo>
                  <a:lnTo>
                    <a:pt x="754" y="989"/>
                  </a:lnTo>
                  <a:lnTo>
                    <a:pt x="753" y="989"/>
                  </a:lnTo>
                  <a:lnTo>
                    <a:pt x="748" y="991"/>
                  </a:lnTo>
                  <a:lnTo>
                    <a:pt x="744" y="992"/>
                  </a:lnTo>
                  <a:lnTo>
                    <a:pt x="742" y="992"/>
                  </a:lnTo>
                  <a:lnTo>
                    <a:pt x="738" y="989"/>
                  </a:lnTo>
                  <a:lnTo>
                    <a:pt x="736" y="995"/>
                  </a:lnTo>
                  <a:lnTo>
                    <a:pt x="733" y="1000"/>
                  </a:lnTo>
                  <a:lnTo>
                    <a:pt x="728" y="1004"/>
                  </a:lnTo>
                  <a:lnTo>
                    <a:pt x="722" y="1007"/>
                  </a:lnTo>
                  <a:lnTo>
                    <a:pt x="715" y="1011"/>
                  </a:lnTo>
                  <a:lnTo>
                    <a:pt x="708" y="1012"/>
                  </a:lnTo>
                  <a:lnTo>
                    <a:pt x="701" y="1014"/>
                  </a:lnTo>
                  <a:lnTo>
                    <a:pt x="694" y="1015"/>
                  </a:lnTo>
                  <a:lnTo>
                    <a:pt x="690" y="1014"/>
                  </a:lnTo>
                  <a:lnTo>
                    <a:pt x="684" y="1011"/>
                  </a:lnTo>
                  <a:lnTo>
                    <a:pt x="679" y="1008"/>
                  </a:lnTo>
                  <a:lnTo>
                    <a:pt x="672" y="1004"/>
                  </a:lnTo>
                  <a:lnTo>
                    <a:pt x="666" y="997"/>
                  </a:lnTo>
                  <a:lnTo>
                    <a:pt x="659" y="990"/>
                  </a:lnTo>
                  <a:lnTo>
                    <a:pt x="652" y="983"/>
                  </a:lnTo>
                  <a:lnTo>
                    <a:pt x="645" y="976"/>
                  </a:lnTo>
                  <a:lnTo>
                    <a:pt x="638" y="968"/>
                  </a:lnTo>
                  <a:lnTo>
                    <a:pt x="631" y="961"/>
                  </a:lnTo>
                  <a:lnTo>
                    <a:pt x="624" y="953"/>
                  </a:lnTo>
                  <a:lnTo>
                    <a:pt x="619" y="945"/>
                  </a:lnTo>
                  <a:lnTo>
                    <a:pt x="614" y="940"/>
                  </a:lnTo>
                  <a:lnTo>
                    <a:pt x="609" y="933"/>
                  </a:lnTo>
                  <a:lnTo>
                    <a:pt x="605" y="928"/>
                  </a:lnTo>
                  <a:lnTo>
                    <a:pt x="601" y="925"/>
                  </a:lnTo>
                  <a:lnTo>
                    <a:pt x="597" y="921"/>
                  </a:lnTo>
                  <a:lnTo>
                    <a:pt x="594" y="919"/>
                  </a:lnTo>
                  <a:lnTo>
                    <a:pt x="591" y="915"/>
                  </a:lnTo>
                  <a:lnTo>
                    <a:pt x="586" y="911"/>
                  </a:lnTo>
                  <a:lnTo>
                    <a:pt x="581" y="911"/>
                  </a:lnTo>
                  <a:lnTo>
                    <a:pt x="569" y="912"/>
                  </a:lnTo>
                  <a:lnTo>
                    <a:pt x="557" y="910"/>
                  </a:lnTo>
                  <a:lnTo>
                    <a:pt x="544" y="905"/>
                  </a:lnTo>
                  <a:lnTo>
                    <a:pt x="531" y="899"/>
                  </a:lnTo>
                  <a:lnTo>
                    <a:pt x="517" y="890"/>
                  </a:lnTo>
                  <a:lnTo>
                    <a:pt x="504" y="880"/>
                  </a:lnTo>
                  <a:lnTo>
                    <a:pt x="490" y="868"/>
                  </a:lnTo>
                  <a:lnTo>
                    <a:pt x="478" y="856"/>
                  </a:lnTo>
                  <a:lnTo>
                    <a:pt x="464" y="841"/>
                  </a:lnTo>
                  <a:lnTo>
                    <a:pt x="451" y="827"/>
                  </a:lnTo>
                  <a:lnTo>
                    <a:pt x="438" y="813"/>
                  </a:lnTo>
                  <a:lnTo>
                    <a:pt x="427" y="798"/>
                  </a:lnTo>
                  <a:lnTo>
                    <a:pt x="414" y="784"/>
                  </a:lnTo>
                  <a:lnTo>
                    <a:pt x="403" y="770"/>
                  </a:lnTo>
                  <a:lnTo>
                    <a:pt x="393" y="757"/>
                  </a:lnTo>
                  <a:lnTo>
                    <a:pt x="384" y="745"/>
                  </a:lnTo>
                  <a:lnTo>
                    <a:pt x="382" y="743"/>
                  </a:lnTo>
                  <a:lnTo>
                    <a:pt x="373" y="736"/>
                  </a:lnTo>
                  <a:lnTo>
                    <a:pt x="367" y="732"/>
                  </a:lnTo>
                  <a:lnTo>
                    <a:pt x="361" y="730"/>
                  </a:lnTo>
                  <a:lnTo>
                    <a:pt x="356" y="727"/>
                  </a:lnTo>
                  <a:lnTo>
                    <a:pt x="351" y="725"/>
                  </a:lnTo>
                  <a:lnTo>
                    <a:pt x="345" y="719"/>
                  </a:lnTo>
                  <a:lnTo>
                    <a:pt x="339" y="712"/>
                  </a:lnTo>
                  <a:lnTo>
                    <a:pt x="330" y="701"/>
                  </a:lnTo>
                  <a:lnTo>
                    <a:pt x="317" y="682"/>
                  </a:lnTo>
                  <a:lnTo>
                    <a:pt x="304" y="664"/>
                  </a:lnTo>
                  <a:lnTo>
                    <a:pt x="292" y="645"/>
                  </a:lnTo>
                  <a:lnTo>
                    <a:pt x="281" y="625"/>
                  </a:lnTo>
                  <a:lnTo>
                    <a:pt x="270" y="606"/>
                  </a:lnTo>
                  <a:lnTo>
                    <a:pt x="260" y="587"/>
                  </a:lnTo>
                  <a:lnTo>
                    <a:pt x="250" y="567"/>
                  </a:lnTo>
                  <a:lnTo>
                    <a:pt x="240" y="548"/>
                  </a:lnTo>
                  <a:lnTo>
                    <a:pt x="231" y="530"/>
                  </a:lnTo>
                  <a:lnTo>
                    <a:pt x="222" y="511"/>
                  </a:lnTo>
                  <a:lnTo>
                    <a:pt x="214" y="492"/>
                  </a:lnTo>
                  <a:lnTo>
                    <a:pt x="207" y="473"/>
                  </a:lnTo>
                  <a:lnTo>
                    <a:pt x="200" y="455"/>
                  </a:lnTo>
                  <a:lnTo>
                    <a:pt x="193" y="436"/>
                  </a:lnTo>
                  <a:lnTo>
                    <a:pt x="187" y="419"/>
                  </a:lnTo>
                  <a:lnTo>
                    <a:pt x="180" y="402"/>
                  </a:lnTo>
                  <a:lnTo>
                    <a:pt x="180" y="400"/>
                  </a:lnTo>
                  <a:lnTo>
                    <a:pt x="179" y="395"/>
                  </a:lnTo>
                  <a:lnTo>
                    <a:pt x="177" y="388"/>
                  </a:lnTo>
                  <a:lnTo>
                    <a:pt x="175" y="378"/>
                  </a:lnTo>
                  <a:lnTo>
                    <a:pt x="173" y="370"/>
                  </a:lnTo>
                  <a:lnTo>
                    <a:pt x="171" y="362"/>
                  </a:lnTo>
                  <a:lnTo>
                    <a:pt x="170" y="356"/>
                  </a:lnTo>
                  <a:lnTo>
                    <a:pt x="168" y="353"/>
                  </a:lnTo>
                  <a:lnTo>
                    <a:pt x="155" y="343"/>
                  </a:lnTo>
                  <a:lnTo>
                    <a:pt x="143" y="331"/>
                  </a:lnTo>
                  <a:lnTo>
                    <a:pt x="133" y="322"/>
                  </a:lnTo>
                  <a:lnTo>
                    <a:pt x="123" y="311"/>
                  </a:lnTo>
                  <a:lnTo>
                    <a:pt x="113" y="302"/>
                  </a:lnTo>
                  <a:lnTo>
                    <a:pt x="104" y="291"/>
                  </a:lnTo>
                  <a:lnTo>
                    <a:pt x="95" y="283"/>
                  </a:lnTo>
                  <a:lnTo>
                    <a:pt x="86" y="272"/>
                  </a:lnTo>
                  <a:lnTo>
                    <a:pt x="78" y="263"/>
                  </a:lnTo>
                  <a:lnTo>
                    <a:pt x="69" y="253"/>
                  </a:lnTo>
                  <a:lnTo>
                    <a:pt x="60" y="243"/>
                  </a:lnTo>
                  <a:lnTo>
                    <a:pt x="50" y="233"/>
                  </a:lnTo>
                  <a:lnTo>
                    <a:pt x="39" y="223"/>
                  </a:lnTo>
                  <a:lnTo>
                    <a:pt x="27" y="214"/>
                  </a:lnTo>
                  <a:lnTo>
                    <a:pt x="14" y="203"/>
                  </a:lnTo>
                  <a:lnTo>
                    <a:pt x="0" y="193"/>
                  </a:lnTo>
                  <a:lnTo>
                    <a:pt x="238" y="0"/>
                  </a:lnTo>
                </a:path>
              </a:pathLst>
            </a:custGeom>
            <a:solidFill>
              <a:srgbClr val="FFD9D9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Freeform 239"/>
            <p:cNvSpPr>
              <a:spLocks/>
            </p:cNvSpPr>
            <p:nvPr/>
          </p:nvSpPr>
          <p:spPr bwMode="auto">
            <a:xfrm>
              <a:off x="1085" y="2619"/>
              <a:ext cx="5" cy="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9" name="Freeform 240"/>
            <p:cNvSpPr>
              <a:spLocks/>
            </p:cNvSpPr>
            <p:nvPr/>
          </p:nvSpPr>
          <p:spPr bwMode="auto">
            <a:xfrm>
              <a:off x="941" y="1872"/>
              <a:ext cx="197" cy="185"/>
            </a:xfrm>
            <a:custGeom>
              <a:avLst/>
              <a:gdLst/>
              <a:ahLst/>
              <a:cxnLst>
                <a:cxn ang="0">
                  <a:pos x="189" y="181"/>
                </a:cxn>
                <a:cxn ang="0">
                  <a:pos x="189" y="181"/>
                </a:cxn>
                <a:cxn ang="0">
                  <a:pos x="175" y="168"/>
                </a:cxn>
                <a:cxn ang="0">
                  <a:pos x="164" y="156"/>
                </a:cxn>
                <a:cxn ang="0">
                  <a:pos x="152" y="144"/>
                </a:cxn>
                <a:cxn ang="0">
                  <a:pos x="141" y="133"/>
                </a:cxn>
                <a:cxn ang="0">
                  <a:pos x="130" y="122"/>
                </a:cxn>
                <a:cxn ang="0">
                  <a:pos x="119" y="111"/>
                </a:cxn>
                <a:cxn ang="0">
                  <a:pos x="109" y="99"/>
                </a:cxn>
                <a:cxn ang="0">
                  <a:pos x="99" y="88"/>
                </a:cxn>
                <a:cxn ang="0">
                  <a:pos x="88" y="77"/>
                </a:cxn>
                <a:cxn ang="0">
                  <a:pos x="78" y="66"/>
                </a:cxn>
                <a:cxn ang="0">
                  <a:pos x="67" y="56"/>
                </a:cxn>
                <a:cxn ang="0">
                  <a:pos x="55" y="45"/>
                </a:cxn>
                <a:cxn ang="0">
                  <a:pos x="44" y="33"/>
                </a:cxn>
                <a:cxn ang="0">
                  <a:pos x="31" y="22"/>
                </a:cxn>
                <a:cxn ang="0">
                  <a:pos x="18" y="11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14" y="14"/>
                </a:cxn>
                <a:cxn ang="0">
                  <a:pos x="27" y="26"/>
                </a:cxn>
                <a:cxn ang="0">
                  <a:pos x="39" y="37"/>
                </a:cxn>
                <a:cxn ang="0">
                  <a:pos x="51" y="48"/>
                </a:cxn>
                <a:cxn ang="0">
                  <a:pos x="62" y="59"/>
                </a:cxn>
                <a:cxn ang="0">
                  <a:pos x="72" y="70"/>
                </a:cxn>
                <a:cxn ang="0">
                  <a:pos x="82" y="81"/>
                </a:cxn>
                <a:cxn ang="0">
                  <a:pos x="93" y="91"/>
                </a:cxn>
                <a:cxn ang="0">
                  <a:pos x="103" y="102"/>
                </a:cxn>
                <a:cxn ang="0">
                  <a:pos x="113" y="113"/>
                </a:cxn>
                <a:cxn ang="0">
                  <a:pos x="124" y="125"/>
                </a:cxn>
                <a:cxn ang="0">
                  <a:pos x="135" y="136"/>
                </a:cxn>
                <a:cxn ang="0">
                  <a:pos x="146" y="148"/>
                </a:cxn>
                <a:cxn ang="0">
                  <a:pos x="158" y="160"/>
                </a:cxn>
                <a:cxn ang="0">
                  <a:pos x="172" y="172"/>
                </a:cxn>
                <a:cxn ang="0">
                  <a:pos x="185" y="184"/>
                </a:cxn>
                <a:cxn ang="0">
                  <a:pos x="189" y="181"/>
                </a:cxn>
              </a:cxnLst>
              <a:rect l="0" t="0" r="r" b="b"/>
              <a:pathLst>
                <a:path w="190" h="185">
                  <a:moveTo>
                    <a:pt x="189" y="181"/>
                  </a:moveTo>
                  <a:lnTo>
                    <a:pt x="189" y="181"/>
                  </a:lnTo>
                  <a:lnTo>
                    <a:pt x="175" y="168"/>
                  </a:lnTo>
                  <a:lnTo>
                    <a:pt x="164" y="156"/>
                  </a:lnTo>
                  <a:lnTo>
                    <a:pt x="152" y="144"/>
                  </a:lnTo>
                  <a:lnTo>
                    <a:pt x="141" y="133"/>
                  </a:lnTo>
                  <a:lnTo>
                    <a:pt x="130" y="122"/>
                  </a:lnTo>
                  <a:lnTo>
                    <a:pt x="119" y="111"/>
                  </a:lnTo>
                  <a:lnTo>
                    <a:pt x="109" y="99"/>
                  </a:lnTo>
                  <a:lnTo>
                    <a:pt x="99" y="88"/>
                  </a:lnTo>
                  <a:lnTo>
                    <a:pt x="88" y="77"/>
                  </a:lnTo>
                  <a:lnTo>
                    <a:pt x="78" y="66"/>
                  </a:lnTo>
                  <a:lnTo>
                    <a:pt x="67" y="56"/>
                  </a:lnTo>
                  <a:lnTo>
                    <a:pt x="55" y="45"/>
                  </a:lnTo>
                  <a:lnTo>
                    <a:pt x="44" y="33"/>
                  </a:lnTo>
                  <a:lnTo>
                    <a:pt x="31" y="22"/>
                  </a:lnTo>
                  <a:lnTo>
                    <a:pt x="18" y="11"/>
                  </a:lnTo>
                  <a:lnTo>
                    <a:pt x="4" y="0"/>
                  </a:lnTo>
                  <a:lnTo>
                    <a:pt x="0" y="3"/>
                  </a:lnTo>
                  <a:lnTo>
                    <a:pt x="14" y="14"/>
                  </a:lnTo>
                  <a:lnTo>
                    <a:pt x="27" y="26"/>
                  </a:lnTo>
                  <a:lnTo>
                    <a:pt x="39" y="37"/>
                  </a:lnTo>
                  <a:lnTo>
                    <a:pt x="51" y="48"/>
                  </a:lnTo>
                  <a:lnTo>
                    <a:pt x="62" y="59"/>
                  </a:lnTo>
                  <a:lnTo>
                    <a:pt x="72" y="70"/>
                  </a:lnTo>
                  <a:lnTo>
                    <a:pt x="82" y="81"/>
                  </a:lnTo>
                  <a:lnTo>
                    <a:pt x="93" y="91"/>
                  </a:lnTo>
                  <a:lnTo>
                    <a:pt x="103" y="102"/>
                  </a:lnTo>
                  <a:lnTo>
                    <a:pt x="113" y="113"/>
                  </a:lnTo>
                  <a:lnTo>
                    <a:pt x="124" y="125"/>
                  </a:lnTo>
                  <a:lnTo>
                    <a:pt x="135" y="136"/>
                  </a:lnTo>
                  <a:lnTo>
                    <a:pt x="146" y="148"/>
                  </a:lnTo>
                  <a:lnTo>
                    <a:pt x="158" y="160"/>
                  </a:lnTo>
                  <a:lnTo>
                    <a:pt x="172" y="172"/>
                  </a:lnTo>
                  <a:lnTo>
                    <a:pt x="185" y="184"/>
                  </a:lnTo>
                  <a:lnTo>
                    <a:pt x="189" y="18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Freeform 241"/>
            <p:cNvSpPr>
              <a:spLocks/>
            </p:cNvSpPr>
            <p:nvPr/>
          </p:nvSpPr>
          <p:spPr bwMode="auto">
            <a:xfrm>
              <a:off x="1132" y="2060"/>
              <a:ext cx="73" cy="33"/>
            </a:xfrm>
            <a:custGeom>
              <a:avLst/>
              <a:gdLst/>
              <a:ahLst/>
              <a:cxnLst>
                <a:cxn ang="0">
                  <a:pos x="79" y="29"/>
                </a:cxn>
                <a:cxn ang="0">
                  <a:pos x="79" y="29"/>
                </a:cxn>
                <a:cxn ang="0">
                  <a:pos x="73" y="27"/>
                </a:cxn>
                <a:cxn ang="0">
                  <a:pos x="64" y="25"/>
                </a:cxn>
                <a:cxn ang="0">
                  <a:pos x="53" y="21"/>
                </a:cxn>
                <a:cxn ang="0">
                  <a:pos x="41" y="17"/>
                </a:cxn>
                <a:cxn ang="0">
                  <a:pos x="29" y="12"/>
                </a:cxn>
                <a:cxn ang="0">
                  <a:pos x="18" y="7"/>
                </a:cxn>
                <a:cxn ang="0">
                  <a:pos x="9" y="3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6" y="6"/>
                </a:cxn>
                <a:cxn ang="0">
                  <a:pos x="15" y="10"/>
                </a:cxn>
                <a:cxn ang="0">
                  <a:pos x="26" y="15"/>
                </a:cxn>
                <a:cxn ang="0">
                  <a:pos x="38" y="20"/>
                </a:cxn>
                <a:cxn ang="0">
                  <a:pos x="50" y="25"/>
                </a:cxn>
                <a:cxn ang="0">
                  <a:pos x="61" y="28"/>
                </a:cxn>
                <a:cxn ang="0">
                  <a:pos x="71" y="31"/>
                </a:cxn>
                <a:cxn ang="0">
                  <a:pos x="78" y="32"/>
                </a:cxn>
                <a:cxn ang="0">
                  <a:pos x="79" y="29"/>
                </a:cxn>
              </a:cxnLst>
              <a:rect l="0" t="0" r="r" b="b"/>
              <a:pathLst>
                <a:path w="80" h="33">
                  <a:moveTo>
                    <a:pt x="79" y="29"/>
                  </a:moveTo>
                  <a:lnTo>
                    <a:pt x="79" y="29"/>
                  </a:lnTo>
                  <a:lnTo>
                    <a:pt x="73" y="27"/>
                  </a:lnTo>
                  <a:lnTo>
                    <a:pt x="64" y="25"/>
                  </a:lnTo>
                  <a:lnTo>
                    <a:pt x="53" y="21"/>
                  </a:lnTo>
                  <a:lnTo>
                    <a:pt x="41" y="17"/>
                  </a:lnTo>
                  <a:lnTo>
                    <a:pt x="29" y="12"/>
                  </a:lnTo>
                  <a:lnTo>
                    <a:pt x="18" y="7"/>
                  </a:lnTo>
                  <a:lnTo>
                    <a:pt x="9" y="3"/>
                  </a:lnTo>
                  <a:lnTo>
                    <a:pt x="4" y="0"/>
                  </a:lnTo>
                  <a:lnTo>
                    <a:pt x="0" y="2"/>
                  </a:lnTo>
                  <a:lnTo>
                    <a:pt x="6" y="6"/>
                  </a:lnTo>
                  <a:lnTo>
                    <a:pt x="15" y="10"/>
                  </a:lnTo>
                  <a:lnTo>
                    <a:pt x="26" y="15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61" y="28"/>
                  </a:lnTo>
                  <a:lnTo>
                    <a:pt x="71" y="31"/>
                  </a:lnTo>
                  <a:lnTo>
                    <a:pt x="78" y="32"/>
                  </a:lnTo>
                  <a:lnTo>
                    <a:pt x="79" y="2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1" name="Freeform 242"/>
            <p:cNvSpPr>
              <a:spLocks/>
            </p:cNvSpPr>
            <p:nvPr/>
          </p:nvSpPr>
          <p:spPr bwMode="auto">
            <a:xfrm>
              <a:off x="1216" y="2094"/>
              <a:ext cx="119" cy="55"/>
            </a:xfrm>
            <a:custGeom>
              <a:avLst/>
              <a:gdLst/>
              <a:ahLst/>
              <a:cxnLst>
                <a:cxn ang="0">
                  <a:pos x="125" y="51"/>
                </a:cxn>
                <a:cxn ang="0">
                  <a:pos x="125" y="51"/>
                </a:cxn>
                <a:cxn ang="0">
                  <a:pos x="118" y="46"/>
                </a:cxn>
                <a:cxn ang="0">
                  <a:pos x="111" y="42"/>
                </a:cxn>
                <a:cxn ang="0">
                  <a:pos x="104" y="38"/>
                </a:cxn>
                <a:cxn ang="0">
                  <a:pos x="97" y="33"/>
                </a:cxn>
                <a:cxn ang="0">
                  <a:pos x="90" y="29"/>
                </a:cxn>
                <a:cxn ang="0">
                  <a:pos x="83" y="25"/>
                </a:cxn>
                <a:cxn ang="0">
                  <a:pos x="75" y="21"/>
                </a:cxn>
                <a:cxn ang="0">
                  <a:pos x="68" y="18"/>
                </a:cxn>
                <a:cxn ang="0">
                  <a:pos x="60" y="15"/>
                </a:cxn>
                <a:cxn ang="0">
                  <a:pos x="53" y="12"/>
                </a:cxn>
                <a:cxn ang="0">
                  <a:pos x="46" y="9"/>
                </a:cxn>
                <a:cxn ang="0">
                  <a:pos x="37" y="7"/>
                </a:cxn>
                <a:cxn ang="0">
                  <a:pos x="28" y="4"/>
                </a:cxn>
                <a:cxn ang="0">
                  <a:pos x="20" y="3"/>
                </a:cxn>
                <a:cxn ang="0">
                  <a:pos x="10" y="1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10" y="5"/>
                </a:cxn>
                <a:cxn ang="0">
                  <a:pos x="18" y="7"/>
                </a:cxn>
                <a:cxn ang="0">
                  <a:pos x="27" y="9"/>
                </a:cxn>
                <a:cxn ang="0">
                  <a:pos x="34" y="10"/>
                </a:cxn>
                <a:cxn ang="0">
                  <a:pos x="43" y="13"/>
                </a:cxn>
                <a:cxn ang="0">
                  <a:pos x="51" y="15"/>
                </a:cxn>
                <a:cxn ang="0">
                  <a:pos x="58" y="19"/>
                </a:cxn>
                <a:cxn ang="0">
                  <a:pos x="66" y="22"/>
                </a:cxn>
                <a:cxn ang="0">
                  <a:pos x="72" y="26"/>
                </a:cxn>
                <a:cxn ang="0">
                  <a:pos x="78" y="29"/>
                </a:cxn>
                <a:cxn ang="0">
                  <a:pos x="86" y="33"/>
                </a:cxn>
                <a:cxn ang="0">
                  <a:pos x="93" y="37"/>
                </a:cxn>
                <a:cxn ang="0">
                  <a:pos x="100" y="40"/>
                </a:cxn>
                <a:cxn ang="0">
                  <a:pos x="107" y="45"/>
                </a:cxn>
                <a:cxn ang="0">
                  <a:pos x="114" y="49"/>
                </a:cxn>
                <a:cxn ang="0">
                  <a:pos x="120" y="54"/>
                </a:cxn>
                <a:cxn ang="0">
                  <a:pos x="125" y="51"/>
                </a:cxn>
              </a:cxnLst>
              <a:rect l="0" t="0" r="r" b="b"/>
              <a:pathLst>
                <a:path w="126" h="55">
                  <a:moveTo>
                    <a:pt x="125" y="51"/>
                  </a:moveTo>
                  <a:lnTo>
                    <a:pt x="125" y="51"/>
                  </a:lnTo>
                  <a:lnTo>
                    <a:pt x="118" y="46"/>
                  </a:lnTo>
                  <a:lnTo>
                    <a:pt x="111" y="42"/>
                  </a:lnTo>
                  <a:lnTo>
                    <a:pt x="104" y="38"/>
                  </a:lnTo>
                  <a:lnTo>
                    <a:pt x="97" y="33"/>
                  </a:lnTo>
                  <a:lnTo>
                    <a:pt x="90" y="29"/>
                  </a:lnTo>
                  <a:lnTo>
                    <a:pt x="83" y="25"/>
                  </a:lnTo>
                  <a:lnTo>
                    <a:pt x="75" y="21"/>
                  </a:lnTo>
                  <a:lnTo>
                    <a:pt x="68" y="18"/>
                  </a:lnTo>
                  <a:lnTo>
                    <a:pt x="60" y="15"/>
                  </a:lnTo>
                  <a:lnTo>
                    <a:pt x="53" y="12"/>
                  </a:lnTo>
                  <a:lnTo>
                    <a:pt x="46" y="9"/>
                  </a:lnTo>
                  <a:lnTo>
                    <a:pt x="37" y="7"/>
                  </a:lnTo>
                  <a:lnTo>
                    <a:pt x="28" y="4"/>
                  </a:lnTo>
                  <a:lnTo>
                    <a:pt x="20" y="3"/>
                  </a:lnTo>
                  <a:lnTo>
                    <a:pt x="10" y="1"/>
                  </a:lnTo>
                  <a:lnTo>
                    <a:pt x="1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8" y="7"/>
                  </a:lnTo>
                  <a:lnTo>
                    <a:pt x="27" y="9"/>
                  </a:lnTo>
                  <a:lnTo>
                    <a:pt x="34" y="10"/>
                  </a:lnTo>
                  <a:lnTo>
                    <a:pt x="43" y="13"/>
                  </a:lnTo>
                  <a:lnTo>
                    <a:pt x="51" y="15"/>
                  </a:lnTo>
                  <a:lnTo>
                    <a:pt x="58" y="19"/>
                  </a:lnTo>
                  <a:lnTo>
                    <a:pt x="66" y="22"/>
                  </a:lnTo>
                  <a:lnTo>
                    <a:pt x="72" y="26"/>
                  </a:lnTo>
                  <a:lnTo>
                    <a:pt x="78" y="29"/>
                  </a:lnTo>
                  <a:lnTo>
                    <a:pt x="86" y="33"/>
                  </a:lnTo>
                  <a:lnTo>
                    <a:pt x="93" y="37"/>
                  </a:lnTo>
                  <a:lnTo>
                    <a:pt x="100" y="40"/>
                  </a:lnTo>
                  <a:lnTo>
                    <a:pt x="107" y="45"/>
                  </a:lnTo>
                  <a:lnTo>
                    <a:pt x="114" y="49"/>
                  </a:lnTo>
                  <a:lnTo>
                    <a:pt x="120" y="54"/>
                  </a:lnTo>
                  <a:lnTo>
                    <a:pt x="125" y="5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2" name="Freeform 243"/>
            <p:cNvSpPr>
              <a:spLocks/>
            </p:cNvSpPr>
            <p:nvPr/>
          </p:nvSpPr>
          <p:spPr bwMode="auto">
            <a:xfrm>
              <a:off x="1342" y="2150"/>
              <a:ext cx="165" cy="147"/>
            </a:xfrm>
            <a:custGeom>
              <a:avLst/>
              <a:gdLst/>
              <a:ahLst/>
              <a:cxnLst>
                <a:cxn ang="0">
                  <a:pos x="164" y="145"/>
                </a:cxn>
                <a:cxn ang="0">
                  <a:pos x="164" y="145"/>
                </a:cxn>
                <a:cxn ang="0">
                  <a:pos x="160" y="134"/>
                </a:cxn>
                <a:cxn ang="0">
                  <a:pos x="154" y="122"/>
                </a:cxn>
                <a:cxn ang="0">
                  <a:pos x="148" y="111"/>
                </a:cxn>
                <a:cxn ang="0">
                  <a:pos x="140" y="102"/>
                </a:cxn>
                <a:cxn ang="0">
                  <a:pos x="131" y="91"/>
                </a:cxn>
                <a:cxn ang="0">
                  <a:pos x="122" y="81"/>
                </a:cxn>
                <a:cxn ang="0">
                  <a:pos x="111" y="72"/>
                </a:cxn>
                <a:cxn ang="0">
                  <a:pos x="100" y="64"/>
                </a:cxn>
                <a:cxn ang="0">
                  <a:pos x="89" y="55"/>
                </a:cxn>
                <a:cxn ang="0">
                  <a:pos x="77" y="47"/>
                </a:cxn>
                <a:cxn ang="0">
                  <a:pos x="66" y="39"/>
                </a:cxn>
                <a:cxn ang="0">
                  <a:pos x="53" y="31"/>
                </a:cxn>
                <a:cxn ang="0">
                  <a:pos x="41" y="23"/>
                </a:cxn>
                <a:cxn ang="0">
                  <a:pos x="29" y="16"/>
                </a:cxn>
                <a:cxn ang="0">
                  <a:pos x="16" y="8"/>
                </a:cxn>
                <a:cxn ang="0">
                  <a:pos x="5" y="0"/>
                </a:cxn>
                <a:cxn ang="0">
                  <a:pos x="0" y="4"/>
                </a:cxn>
                <a:cxn ang="0">
                  <a:pos x="13" y="11"/>
                </a:cxn>
                <a:cxn ang="0">
                  <a:pos x="25" y="18"/>
                </a:cxn>
                <a:cxn ang="0">
                  <a:pos x="37" y="27"/>
                </a:cxn>
                <a:cxn ang="0">
                  <a:pos x="49" y="35"/>
                </a:cxn>
                <a:cxn ang="0">
                  <a:pos x="61" y="43"/>
                </a:cxn>
                <a:cxn ang="0">
                  <a:pos x="73" y="51"/>
                </a:cxn>
                <a:cxn ang="0">
                  <a:pos x="85" y="58"/>
                </a:cxn>
                <a:cxn ang="0">
                  <a:pos x="96" y="67"/>
                </a:cxn>
                <a:cxn ang="0">
                  <a:pos x="107" y="76"/>
                </a:cxn>
                <a:cxn ang="0">
                  <a:pos x="117" y="85"/>
                </a:cxn>
                <a:cxn ang="0">
                  <a:pos x="126" y="93"/>
                </a:cxn>
                <a:cxn ang="0">
                  <a:pos x="134" y="103"/>
                </a:cxn>
                <a:cxn ang="0">
                  <a:pos x="142" y="114"/>
                </a:cxn>
                <a:cxn ang="0">
                  <a:pos x="150" y="124"/>
                </a:cxn>
                <a:cxn ang="0">
                  <a:pos x="154" y="135"/>
                </a:cxn>
                <a:cxn ang="0">
                  <a:pos x="159" y="146"/>
                </a:cxn>
                <a:cxn ang="0">
                  <a:pos x="164" y="145"/>
                </a:cxn>
              </a:cxnLst>
              <a:rect l="0" t="0" r="r" b="b"/>
              <a:pathLst>
                <a:path w="165" h="147">
                  <a:moveTo>
                    <a:pt x="164" y="145"/>
                  </a:moveTo>
                  <a:lnTo>
                    <a:pt x="164" y="145"/>
                  </a:lnTo>
                  <a:lnTo>
                    <a:pt x="160" y="134"/>
                  </a:lnTo>
                  <a:lnTo>
                    <a:pt x="154" y="122"/>
                  </a:lnTo>
                  <a:lnTo>
                    <a:pt x="148" y="111"/>
                  </a:lnTo>
                  <a:lnTo>
                    <a:pt x="140" y="102"/>
                  </a:lnTo>
                  <a:lnTo>
                    <a:pt x="131" y="91"/>
                  </a:lnTo>
                  <a:lnTo>
                    <a:pt x="122" y="81"/>
                  </a:lnTo>
                  <a:lnTo>
                    <a:pt x="111" y="72"/>
                  </a:lnTo>
                  <a:lnTo>
                    <a:pt x="100" y="64"/>
                  </a:lnTo>
                  <a:lnTo>
                    <a:pt x="89" y="55"/>
                  </a:lnTo>
                  <a:lnTo>
                    <a:pt x="77" y="47"/>
                  </a:lnTo>
                  <a:lnTo>
                    <a:pt x="66" y="39"/>
                  </a:lnTo>
                  <a:lnTo>
                    <a:pt x="53" y="31"/>
                  </a:lnTo>
                  <a:lnTo>
                    <a:pt x="41" y="23"/>
                  </a:lnTo>
                  <a:lnTo>
                    <a:pt x="29" y="16"/>
                  </a:lnTo>
                  <a:lnTo>
                    <a:pt x="16" y="8"/>
                  </a:lnTo>
                  <a:lnTo>
                    <a:pt x="5" y="0"/>
                  </a:lnTo>
                  <a:lnTo>
                    <a:pt x="0" y="4"/>
                  </a:lnTo>
                  <a:lnTo>
                    <a:pt x="13" y="11"/>
                  </a:lnTo>
                  <a:lnTo>
                    <a:pt x="25" y="18"/>
                  </a:lnTo>
                  <a:lnTo>
                    <a:pt x="37" y="27"/>
                  </a:lnTo>
                  <a:lnTo>
                    <a:pt x="49" y="35"/>
                  </a:lnTo>
                  <a:lnTo>
                    <a:pt x="61" y="43"/>
                  </a:lnTo>
                  <a:lnTo>
                    <a:pt x="73" y="51"/>
                  </a:lnTo>
                  <a:lnTo>
                    <a:pt x="85" y="58"/>
                  </a:lnTo>
                  <a:lnTo>
                    <a:pt x="96" y="67"/>
                  </a:lnTo>
                  <a:lnTo>
                    <a:pt x="107" y="76"/>
                  </a:lnTo>
                  <a:lnTo>
                    <a:pt x="117" y="85"/>
                  </a:lnTo>
                  <a:lnTo>
                    <a:pt x="126" y="93"/>
                  </a:lnTo>
                  <a:lnTo>
                    <a:pt x="134" y="103"/>
                  </a:lnTo>
                  <a:lnTo>
                    <a:pt x="142" y="114"/>
                  </a:lnTo>
                  <a:lnTo>
                    <a:pt x="150" y="124"/>
                  </a:lnTo>
                  <a:lnTo>
                    <a:pt x="154" y="135"/>
                  </a:lnTo>
                  <a:lnTo>
                    <a:pt x="159" y="146"/>
                  </a:lnTo>
                  <a:lnTo>
                    <a:pt x="164" y="14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3" name="Freeform 244"/>
            <p:cNvSpPr>
              <a:spLocks/>
            </p:cNvSpPr>
            <p:nvPr/>
          </p:nvSpPr>
          <p:spPr bwMode="auto">
            <a:xfrm>
              <a:off x="1507" y="2301"/>
              <a:ext cx="15" cy="147"/>
            </a:xfrm>
            <a:custGeom>
              <a:avLst/>
              <a:gdLst/>
              <a:ahLst/>
              <a:cxnLst>
                <a:cxn ang="0">
                  <a:pos x="9" y="146"/>
                </a:cxn>
                <a:cxn ang="0">
                  <a:pos x="9" y="146"/>
                </a:cxn>
                <a:cxn ang="0">
                  <a:pos x="11" y="137"/>
                </a:cxn>
                <a:cxn ang="0">
                  <a:pos x="11" y="128"/>
                </a:cxn>
                <a:cxn ang="0">
                  <a:pos x="13" y="117"/>
                </a:cxn>
                <a:cxn ang="0">
                  <a:pos x="13" y="108"/>
                </a:cxn>
                <a:cxn ang="0">
                  <a:pos x="14" y="99"/>
                </a:cxn>
                <a:cxn ang="0">
                  <a:pos x="14" y="91"/>
                </a:cxn>
                <a:cxn ang="0">
                  <a:pos x="14" y="81"/>
                </a:cxn>
                <a:cxn ang="0">
                  <a:pos x="14" y="72"/>
                </a:cxn>
                <a:cxn ang="0">
                  <a:pos x="13" y="63"/>
                </a:cxn>
                <a:cxn ang="0">
                  <a:pos x="12" y="54"/>
                </a:cxn>
                <a:cxn ang="0">
                  <a:pos x="11" y="44"/>
                </a:cxn>
                <a:cxn ang="0">
                  <a:pos x="10" y="35"/>
                </a:cxn>
                <a:cxn ang="0">
                  <a:pos x="9" y="27"/>
                </a:cxn>
                <a:cxn ang="0">
                  <a:pos x="8" y="18"/>
                </a:cxn>
                <a:cxn ang="0">
                  <a:pos x="6" y="9"/>
                </a:cxn>
                <a:cxn ang="0">
                  <a:pos x="4" y="0"/>
                </a:cxn>
                <a:cxn ang="0">
                  <a:pos x="0" y="1"/>
                </a:cxn>
                <a:cxn ang="0">
                  <a:pos x="2" y="10"/>
                </a:cxn>
                <a:cxn ang="0">
                  <a:pos x="4" y="18"/>
                </a:cxn>
                <a:cxn ang="0">
                  <a:pos x="5" y="28"/>
                </a:cxn>
                <a:cxn ang="0">
                  <a:pos x="6" y="36"/>
                </a:cxn>
                <a:cxn ang="0">
                  <a:pos x="7" y="45"/>
                </a:cxn>
                <a:cxn ang="0">
                  <a:pos x="8" y="55"/>
                </a:cxn>
                <a:cxn ang="0">
                  <a:pos x="9" y="63"/>
                </a:cxn>
                <a:cxn ang="0">
                  <a:pos x="9" y="72"/>
                </a:cxn>
                <a:cxn ang="0">
                  <a:pos x="9" y="81"/>
                </a:cxn>
                <a:cxn ang="0">
                  <a:pos x="9" y="91"/>
                </a:cxn>
                <a:cxn ang="0">
                  <a:pos x="9" y="99"/>
                </a:cxn>
                <a:cxn ang="0">
                  <a:pos x="9" y="108"/>
                </a:cxn>
                <a:cxn ang="0">
                  <a:pos x="8" y="117"/>
                </a:cxn>
                <a:cxn ang="0">
                  <a:pos x="8" y="127"/>
                </a:cxn>
                <a:cxn ang="0">
                  <a:pos x="6" y="136"/>
                </a:cxn>
                <a:cxn ang="0">
                  <a:pos x="5" y="144"/>
                </a:cxn>
                <a:cxn ang="0">
                  <a:pos x="9" y="146"/>
                </a:cxn>
              </a:cxnLst>
              <a:rect l="0" t="0" r="r" b="b"/>
              <a:pathLst>
                <a:path w="15" h="147">
                  <a:moveTo>
                    <a:pt x="9" y="146"/>
                  </a:moveTo>
                  <a:lnTo>
                    <a:pt x="9" y="146"/>
                  </a:lnTo>
                  <a:lnTo>
                    <a:pt x="11" y="137"/>
                  </a:lnTo>
                  <a:lnTo>
                    <a:pt x="11" y="128"/>
                  </a:lnTo>
                  <a:lnTo>
                    <a:pt x="13" y="117"/>
                  </a:lnTo>
                  <a:lnTo>
                    <a:pt x="13" y="108"/>
                  </a:lnTo>
                  <a:lnTo>
                    <a:pt x="14" y="99"/>
                  </a:lnTo>
                  <a:lnTo>
                    <a:pt x="14" y="91"/>
                  </a:lnTo>
                  <a:lnTo>
                    <a:pt x="14" y="81"/>
                  </a:lnTo>
                  <a:lnTo>
                    <a:pt x="14" y="72"/>
                  </a:lnTo>
                  <a:lnTo>
                    <a:pt x="13" y="63"/>
                  </a:lnTo>
                  <a:lnTo>
                    <a:pt x="12" y="54"/>
                  </a:lnTo>
                  <a:lnTo>
                    <a:pt x="11" y="44"/>
                  </a:lnTo>
                  <a:lnTo>
                    <a:pt x="10" y="35"/>
                  </a:lnTo>
                  <a:lnTo>
                    <a:pt x="9" y="27"/>
                  </a:lnTo>
                  <a:lnTo>
                    <a:pt x="8" y="18"/>
                  </a:lnTo>
                  <a:lnTo>
                    <a:pt x="6" y="9"/>
                  </a:lnTo>
                  <a:lnTo>
                    <a:pt x="4" y="0"/>
                  </a:lnTo>
                  <a:lnTo>
                    <a:pt x="0" y="1"/>
                  </a:lnTo>
                  <a:lnTo>
                    <a:pt x="2" y="10"/>
                  </a:lnTo>
                  <a:lnTo>
                    <a:pt x="4" y="18"/>
                  </a:lnTo>
                  <a:lnTo>
                    <a:pt x="5" y="28"/>
                  </a:lnTo>
                  <a:lnTo>
                    <a:pt x="6" y="36"/>
                  </a:lnTo>
                  <a:lnTo>
                    <a:pt x="7" y="45"/>
                  </a:lnTo>
                  <a:lnTo>
                    <a:pt x="8" y="55"/>
                  </a:lnTo>
                  <a:lnTo>
                    <a:pt x="9" y="63"/>
                  </a:lnTo>
                  <a:lnTo>
                    <a:pt x="9" y="72"/>
                  </a:lnTo>
                  <a:lnTo>
                    <a:pt x="9" y="81"/>
                  </a:lnTo>
                  <a:lnTo>
                    <a:pt x="9" y="91"/>
                  </a:lnTo>
                  <a:lnTo>
                    <a:pt x="9" y="99"/>
                  </a:lnTo>
                  <a:lnTo>
                    <a:pt x="9" y="108"/>
                  </a:lnTo>
                  <a:lnTo>
                    <a:pt x="8" y="117"/>
                  </a:lnTo>
                  <a:lnTo>
                    <a:pt x="8" y="127"/>
                  </a:lnTo>
                  <a:lnTo>
                    <a:pt x="6" y="136"/>
                  </a:lnTo>
                  <a:lnTo>
                    <a:pt x="5" y="144"/>
                  </a:lnTo>
                  <a:lnTo>
                    <a:pt x="9" y="14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4" name="Freeform 245"/>
            <p:cNvSpPr>
              <a:spLocks/>
            </p:cNvSpPr>
            <p:nvPr/>
          </p:nvSpPr>
          <p:spPr bwMode="auto">
            <a:xfrm>
              <a:off x="1465" y="2450"/>
              <a:ext cx="50" cy="1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7" y="7"/>
                </a:cxn>
                <a:cxn ang="0">
                  <a:pos x="13" y="9"/>
                </a:cxn>
                <a:cxn ang="0">
                  <a:pos x="20" y="9"/>
                </a:cxn>
                <a:cxn ang="0">
                  <a:pos x="29" y="10"/>
                </a:cxn>
                <a:cxn ang="0">
                  <a:pos x="36" y="9"/>
                </a:cxn>
                <a:cxn ang="0">
                  <a:pos x="41" y="8"/>
                </a:cxn>
                <a:cxn ang="0">
                  <a:pos x="47" y="5"/>
                </a:cxn>
                <a:cxn ang="0">
                  <a:pos x="49" y="1"/>
                </a:cxn>
                <a:cxn ang="0">
                  <a:pos x="44" y="0"/>
                </a:cxn>
                <a:cxn ang="0">
                  <a:pos x="42" y="3"/>
                </a:cxn>
                <a:cxn ang="0">
                  <a:pos x="38" y="5"/>
                </a:cxn>
                <a:cxn ang="0">
                  <a:pos x="34" y="7"/>
                </a:cxn>
                <a:cxn ang="0">
                  <a:pos x="29" y="7"/>
                </a:cxn>
                <a:cxn ang="0">
                  <a:pos x="21" y="7"/>
                </a:cxn>
                <a:cxn ang="0">
                  <a:pos x="14" y="5"/>
                </a:cxn>
                <a:cxn ang="0">
                  <a:pos x="8" y="5"/>
                </a:cxn>
                <a:cxn ang="0">
                  <a:pos x="3" y="3"/>
                </a:cxn>
                <a:cxn ang="0">
                  <a:pos x="0" y="7"/>
                </a:cxn>
              </a:cxnLst>
              <a:rect l="0" t="0" r="r" b="b"/>
              <a:pathLst>
                <a:path w="50" h="11">
                  <a:moveTo>
                    <a:pt x="0" y="7"/>
                  </a:moveTo>
                  <a:lnTo>
                    <a:pt x="0" y="7"/>
                  </a:lnTo>
                  <a:lnTo>
                    <a:pt x="7" y="7"/>
                  </a:lnTo>
                  <a:lnTo>
                    <a:pt x="13" y="9"/>
                  </a:lnTo>
                  <a:lnTo>
                    <a:pt x="20" y="9"/>
                  </a:lnTo>
                  <a:lnTo>
                    <a:pt x="29" y="10"/>
                  </a:lnTo>
                  <a:lnTo>
                    <a:pt x="36" y="9"/>
                  </a:lnTo>
                  <a:lnTo>
                    <a:pt x="41" y="8"/>
                  </a:lnTo>
                  <a:lnTo>
                    <a:pt x="47" y="5"/>
                  </a:lnTo>
                  <a:lnTo>
                    <a:pt x="49" y="1"/>
                  </a:lnTo>
                  <a:lnTo>
                    <a:pt x="44" y="0"/>
                  </a:lnTo>
                  <a:lnTo>
                    <a:pt x="42" y="3"/>
                  </a:lnTo>
                  <a:lnTo>
                    <a:pt x="38" y="5"/>
                  </a:lnTo>
                  <a:lnTo>
                    <a:pt x="34" y="7"/>
                  </a:lnTo>
                  <a:lnTo>
                    <a:pt x="29" y="7"/>
                  </a:lnTo>
                  <a:lnTo>
                    <a:pt x="21" y="7"/>
                  </a:lnTo>
                  <a:lnTo>
                    <a:pt x="14" y="5"/>
                  </a:lnTo>
                  <a:lnTo>
                    <a:pt x="8" y="5"/>
                  </a:lnTo>
                  <a:lnTo>
                    <a:pt x="3" y="3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5" name="Freeform 246"/>
            <p:cNvSpPr>
              <a:spLocks/>
            </p:cNvSpPr>
            <p:nvPr/>
          </p:nvSpPr>
          <p:spPr bwMode="auto">
            <a:xfrm>
              <a:off x="1416" y="2412"/>
              <a:ext cx="47" cy="4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3" y="7"/>
                </a:cxn>
                <a:cxn ang="0">
                  <a:pos x="7" y="14"/>
                </a:cxn>
                <a:cxn ang="0">
                  <a:pos x="12" y="20"/>
                </a:cxn>
                <a:cxn ang="0">
                  <a:pos x="18" y="25"/>
                </a:cxn>
                <a:cxn ang="0">
                  <a:pos x="23" y="30"/>
                </a:cxn>
                <a:cxn ang="0">
                  <a:pos x="30" y="35"/>
                </a:cxn>
                <a:cxn ang="0">
                  <a:pos x="36" y="39"/>
                </a:cxn>
                <a:cxn ang="0">
                  <a:pos x="43" y="42"/>
                </a:cxn>
                <a:cxn ang="0">
                  <a:pos x="46" y="38"/>
                </a:cxn>
                <a:cxn ang="0">
                  <a:pos x="39" y="35"/>
                </a:cxn>
                <a:cxn ang="0">
                  <a:pos x="34" y="32"/>
                </a:cxn>
                <a:cxn ang="0">
                  <a:pos x="27" y="27"/>
                </a:cxn>
                <a:cxn ang="0">
                  <a:pos x="23" y="22"/>
                </a:cxn>
                <a:cxn ang="0">
                  <a:pos x="17" y="17"/>
                </a:cxn>
                <a:cxn ang="0">
                  <a:pos x="12" y="12"/>
                </a:cxn>
                <a:cxn ang="0">
                  <a:pos x="8" y="6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47" h="43">
                  <a:moveTo>
                    <a:pt x="0" y="2"/>
                  </a:moveTo>
                  <a:lnTo>
                    <a:pt x="0" y="2"/>
                  </a:lnTo>
                  <a:lnTo>
                    <a:pt x="3" y="7"/>
                  </a:lnTo>
                  <a:lnTo>
                    <a:pt x="7" y="14"/>
                  </a:lnTo>
                  <a:lnTo>
                    <a:pt x="12" y="20"/>
                  </a:lnTo>
                  <a:lnTo>
                    <a:pt x="18" y="25"/>
                  </a:lnTo>
                  <a:lnTo>
                    <a:pt x="23" y="30"/>
                  </a:lnTo>
                  <a:lnTo>
                    <a:pt x="30" y="35"/>
                  </a:lnTo>
                  <a:lnTo>
                    <a:pt x="36" y="39"/>
                  </a:lnTo>
                  <a:lnTo>
                    <a:pt x="43" y="42"/>
                  </a:lnTo>
                  <a:lnTo>
                    <a:pt x="46" y="38"/>
                  </a:lnTo>
                  <a:lnTo>
                    <a:pt x="39" y="35"/>
                  </a:lnTo>
                  <a:lnTo>
                    <a:pt x="34" y="32"/>
                  </a:lnTo>
                  <a:lnTo>
                    <a:pt x="27" y="27"/>
                  </a:lnTo>
                  <a:lnTo>
                    <a:pt x="23" y="22"/>
                  </a:lnTo>
                  <a:lnTo>
                    <a:pt x="17" y="17"/>
                  </a:lnTo>
                  <a:lnTo>
                    <a:pt x="12" y="12"/>
                  </a:lnTo>
                  <a:lnTo>
                    <a:pt x="8" y="6"/>
                  </a:ln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6" name="Freeform 247"/>
            <p:cNvSpPr>
              <a:spLocks/>
            </p:cNvSpPr>
            <p:nvPr/>
          </p:nvSpPr>
          <p:spPr bwMode="auto">
            <a:xfrm>
              <a:off x="1395" y="2344"/>
              <a:ext cx="21" cy="6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3"/>
                </a:cxn>
                <a:cxn ang="0">
                  <a:pos x="2" y="9"/>
                </a:cxn>
                <a:cxn ang="0">
                  <a:pos x="5" y="17"/>
                </a:cxn>
                <a:cxn ang="0">
                  <a:pos x="6" y="24"/>
                </a:cxn>
                <a:cxn ang="0">
                  <a:pos x="8" y="32"/>
                </a:cxn>
                <a:cxn ang="0">
                  <a:pos x="9" y="40"/>
                </a:cxn>
                <a:cxn ang="0">
                  <a:pos x="11" y="47"/>
                </a:cxn>
                <a:cxn ang="0">
                  <a:pos x="13" y="55"/>
                </a:cxn>
                <a:cxn ang="0">
                  <a:pos x="16" y="63"/>
                </a:cxn>
                <a:cxn ang="0">
                  <a:pos x="20" y="61"/>
                </a:cxn>
                <a:cxn ang="0">
                  <a:pos x="18" y="54"/>
                </a:cxn>
                <a:cxn ang="0">
                  <a:pos x="15" y="46"/>
                </a:cxn>
                <a:cxn ang="0">
                  <a:pos x="14" y="39"/>
                </a:cxn>
                <a:cxn ang="0">
                  <a:pos x="12" y="31"/>
                </a:cxn>
                <a:cxn ang="0">
                  <a:pos x="11" y="23"/>
                </a:cxn>
                <a:cxn ang="0">
                  <a:pos x="9" y="16"/>
                </a:cxn>
                <a:cxn ang="0">
                  <a:pos x="7" y="8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3"/>
                </a:cxn>
              </a:cxnLst>
              <a:rect l="0" t="0" r="r" b="b"/>
              <a:pathLst>
                <a:path w="21" h="64">
                  <a:moveTo>
                    <a:pt x="1" y="3"/>
                  </a:moveTo>
                  <a:lnTo>
                    <a:pt x="0" y="3"/>
                  </a:lnTo>
                  <a:lnTo>
                    <a:pt x="2" y="9"/>
                  </a:lnTo>
                  <a:lnTo>
                    <a:pt x="5" y="17"/>
                  </a:lnTo>
                  <a:lnTo>
                    <a:pt x="6" y="24"/>
                  </a:lnTo>
                  <a:lnTo>
                    <a:pt x="8" y="32"/>
                  </a:lnTo>
                  <a:lnTo>
                    <a:pt x="9" y="40"/>
                  </a:lnTo>
                  <a:lnTo>
                    <a:pt x="11" y="47"/>
                  </a:lnTo>
                  <a:lnTo>
                    <a:pt x="13" y="55"/>
                  </a:lnTo>
                  <a:lnTo>
                    <a:pt x="16" y="63"/>
                  </a:lnTo>
                  <a:lnTo>
                    <a:pt x="20" y="61"/>
                  </a:lnTo>
                  <a:lnTo>
                    <a:pt x="18" y="54"/>
                  </a:lnTo>
                  <a:lnTo>
                    <a:pt x="15" y="46"/>
                  </a:lnTo>
                  <a:lnTo>
                    <a:pt x="14" y="39"/>
                  </a:lnTo>
                  <a:lnTo>
                    <a:pt x="12" y="31"/>
                  </a:lnTo>
                  <a:lnTo>
                    <a:pt x="11" y="23"/>
                  </a:lnTo>
                  <a:lnTo>
                    <a:pt x="9" y="16"/>
                  </a:lnTo>
                  <a:lnTo>
                    <a:pt x="7" y="8"/>
                  </a:lnTo>
                  <a:lnTo>
                    <a:pt x="5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7" name="Freeform 248"/>
            <p:cNvSpPr>
              <a:spLocks/>
            </p:cNvSpPr>
            <p:nvPr/>
          </p:nvSpPr>
          <p:spPr bwMode="auto">
            <a:xfrm>
              <a:off x="1383" y="2333"/>
              <a:ext cx="19" cy="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2"/>
                </a:cxn>
                <a:cxn ang="0">
                  <a:pos x="8" y="8"/>
                </a:cxn>
                <a:cxn ang="0">
                  <a:pos x="11" y="6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3"/>
                </a:cxn>
              </a:cxnLst>
              <a:rect l="0" t="0" r="r" b="b"/>
              <a:pathLst>
                <a:path w="12" h="9">
                  <a:moveTo>
                    <a:pt x="1" y="3"/>
                  </a:moveTo>
                  <a:lnTo>
                    <a:pt x="0" y="2"/>
                  </a:lnTo>
                  <a:lnTo>
                    <a:pt x="8" y="8"/>
                  </a:lnTo>
                  <a:lnTo>
                    <a:pt x="11" y="6"/>
                  </a:lnTo>
                  <a:lnTo>
                    <a:pt x="3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Freeform 249"/>
            <p:cNvSpPr>
              <a:spLocks/>
            </p:cNvSpPr>
            <p:nvPr/>
          </p:nvSpPr>
          <p:spPr bwMode="auto">
            <a:xfrm>
              <a:off x="1311" y="2332"/>
              <a:ext cx="67" cy="35"/>
            </a:xfrm>
            <a:custGeom>
              <a:avLst/>
              <a:gdLst/>
              <a:ahLst/>
              <a:cxnLst>
                <a:cxn ang="0">
                  <a:pos x="5" y="33"/>
                </a:cxn>
                <a:cxn ang="0">
                  <a:pos x="5" y="33"/>
                </a:cxn>
                <a:cxn ang="0">
                  <a:pos x="8" y="26"/>
                </a:cxn>
                <a:cxn ang="0">
                  <a:pos x="15" y="20"/>
                </a:cxn>
                <a:cxn ang="0">
                  <a:pos x="21" y="14"/>
                </a:cxn>
                <a:cxn ang="0">
                  <a:pos x="29" y="10"/>
                </a:cxn>
                <a:cxn ang="0">
                  <a:pos x="39" y="7"/>
                </a:cxn>
                <a:cxn ang="0">
                  <a:pos x="48" y="5"/>
                </a:cxn>
                <a:cxn ang="0">
                  <a:pos x="58" y="4"/>
                </a:cxn>
                <a:cxn ang="0">
                  <a:pos x="67" y="5"/>
                </a:cxn>
                <a:cxn ang="0">
                  <a:pos x="69" y="1"/>
                </a:cxn>
                <a:cxn ang="0">
                  <a:pos x="58" y="0"/>
                </a:cxn>
                <a:cxn ang="0">
                  <a:pos x="47" y="1"/>
                </a:cxn>
                <a:cxn ang="0">
                  <a:pos x="36" y="3"/>
                </a:cxn>
                <a:cxn ang="0">
                  <a:pos x="27" y="7"/>
                </a:cxn>
                <a:cxn ang="0">
                  <a:pos x="17" y="11"/>
                </a:cxn>
                <a:cxn ang="0">
                  <a:pos x="9" y="17"/>
                </a:cxn>
                <a:cxn ang="0">
                  <a:pos x="3" y="25"/>
                </a:cxn>
                <a:cxn ang="0">
                  <a:pos x="0" y="32"/>
                </a:cxn>
                <a:cxn ang="0">
                  <a:pos x="5" y="33"/>
                </a:cxn>
              </a:cxnLst>
              <a:rect l="0" t="0" r="r" b="b"/>
              <a:pathLst>
                <a:path w="70" h="34">
                  <a:moveTo>
                    <a:pt x="5" y="33"/>
                  </a:moveTo>
                  <a:lnTo>
                    <a:pt x="5" y="33"/>
                  </a:lnTo>
                  <a:lnTo>
                    <a:pt x="8" y="26"/>
                  </a:lnTo>
                  <a:lnTo>
                    <a:pt x="15" y="20"/>
                  </a:lnTo>
                  <a:lnTo>
                    <a:pt x="21" y="14"/>
                  </a:lnTo>
                  <a:lnTo>
                    <a:pt x="29" y="10"/>
                  </a:lnTo>
                  <a:lnTo>
                    <a:pt x="39" y="7"/>
                  </a:lnTo>
                  <a:lnTo>
                    <a:pt x="48" y="5"/>
                  </a:lnTo>
                  <a:lnTo>
                    <a:pt x="58" y="4"/>
                  </a:lnTo>
                  <a:lnTo>
                    <a:pt x="67" y="5"/>
                  </a:lnTo>
                  <a:lnTo>
                    <a:pt x="69" y="1"/>
                  </a:lnTo>
                  <a:lnTo>
                    <a:pt x="58" y="0"/>
                  </a:lnTo>
                  <a:lnTo>
                    <a:pt x="47" y="1"/>
                  </a:lnTo>
                  <a:lnTo>
                    <a:pt x="36" y="3"/>
                  </a:lnTo>
                  <a:lnTo>
                    <a:pt x="27" y="7"/>
                  </a:lnTo>
                  <a:lnTo>
                    <a:pt x="17" y="11"/>
                  </a:lnTo>
                  <a:lnTo>
                    <a:pt x="9" y="17"/>
                  </a:lnTo>
                  <a:lnTo>
                    <a:pt x="3" y="25"/>
                  </a:lnTo>
                  <a:lnTo>
                    <a:pt x="0" y="32"/>
                  </a:lnTo>
                  <a:lnTo>
                    <a:pt x="5" y="3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Freeform 250"/>
            <p:cNvSpPr>
              <a:spLocks/>
            </p:cNvSpPr>
            <p:nvPr/>
          </p:nvSpPr>
          <p:spPr bwMode="auto">
            <a:xfrm>
              <a:off x="1303" y="2370"/>
              <a:ext cx="18" cy="78"/>
            </a:xfrm>
            <a:custGeom>
              <a:avLst/>
              <a:gdLst/>
              <a:ahLst/>
              <a:cxnLst>
                <a:cxn ang="0">
                  <a:pos x="10" y="74"/>
                </a:cxn>
                <a:cxn ang="0">
                  <a:pos x="10" y="74"/>
                </a:cxn>
                <a:cxn ang="0">
                  <a:pos x="8" y="67"/>
                </a:cxn>
                <a:cxn ang="0">
                  <a:pos x="6" y="58"/>
                </a:cxn>
                <a:cxn ang="0">
                  <a:pos x="5" y="49"/>
                </a:cxn>
                <a:cxn ang="0">
                  <a:pos x="5" y="39"/>
                </a:cxn>
                <a:cxn ang="0">
                  <a:pos x="5" y="30"/>
                </a:cxn>
                <a:cxn ang="0">
                  <a:pos x="6" y="21"/>
                </a:cxn>
                <a:cxn ang="0">
                  <a:pos x="7" y="11"/>
                </a:cxn>
                <a:cxn ang="0">
                  <a:pos x="8" y="1"/>
                </a:cxn>
                <a:cxn ang="0">
                  <a:pos x="5" y="0"/>
                </a:cxn>
                <a:cxn ang="0">
                  <a:pos x="3" y="10"/>
                </a:cxn>
                <a:cxn ang="0">
                  <a:pos x="2" y="20"/>
                </a:cxn>
                <a:cxn ang="0">
                  <a:pos x="1" y="30"/>
                </a:cxn>
                <a:cxn ang="0">
                  <a:pos x="0" y="39"/>
                </a:cxn>
                <a:cxn ang="0">
                  <a:pos x="1" y="49"/>
                </a:cxn>
                <a:cxn ang="0">
                  <a:pos x="2" y="59"/>
                </a:cxn>
                <a:cxn ang="0">
                  <a:pos x="4" y="68"/>
                </a:cxn>
                <a:cxn ang="0">
                  <a:pos x="6" y="77"/>
                </a:cxn>
                <a:cxn ang="0">
                  <a:pos x="10" y="74"/>
                </a:cxn>
              </a:cxnLst>
              <a:rect l="0" t="0" r="r" b="b"/>
              <a:pathLst>
                <a:path w="11" h="78">
                  <a:moveTo>
                    <a:pt x="10" y="74"/>
                  </a:moveTo>
                  <a:lnTo>
                    <a:pt x="10" y="74"/>
                  </a:lnTo>
                  <a:lnTo>
                    <a:pt x="8" y="67"/>
                  </a:lnTo>
                  <a:lnTo>
                    <a:pt x="6" y="58"/>
                  </a:lnTo>
                  <a:lnTo>
                    <a:pt x="5" y="49"/>
                  </a:lnTo>
                  <a:lnTo>
                    <a:pt x="5" y="39"/>
                  </a:lnTo>
                  <a:lnTo>
                    <a:pt x="5" y="30"/>
                  </a:lnTo>
                  <a:lnTo>
                    <a:pt x="6" y="21"/>
                  </a:lnTo>
                  <a:lnTo>
                    <a:pt x="7" y="11"/>
                  </a:lnTo>
                  <a:lnTo>
                    <a:pt x="8" y="1"/>
                  </a:lnTo>
                  <a:lnTo>
                    <a:pt x="5" y="0"/>
                  </a:lnTo>
                  <a:lnTo>
                    <a:pt x="3" y="10"/>
                  </a:lnTo>
                  <a:lnTo>
                    <a:pt x="2" y="20"/>
                  </a:lnTo>
                  <a:lnTo>
                    <a:pt x="1" y="30"/>
                  </a:lnTo>
                  <a:lnTo>
                    <a:pt x="0" y="39"/>
                  </a:lnTo>
                  <a:lnTo>
                    <a:pt x="1" y="49"/>
                  </a:lnTo>
                  <a:lnTo>
                    <a:pt x="2" y="59"/>
                  </a:lnTo>
                  <a:lnTo>
                    <a:pt x="4" y="68"/>
                  </a:lnTo>
                  <a:lnTo>
                    <a:pt x="6" y="77"/>
                  </a:lnTo>
                  <a:lnTo>
                    <a:pt x="10" y="7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Freeform 251"/>
            <p:cNvSpPr>
              <a:spLocks/>
            </p:cNvSpPr>
            <p:nvPr/>
          </p:nvSpPr>
          <p:spPr bwMode="auto">
            <a:xfrm>
              <a:off x="1313" y="2450"/>
              <a:ext cx="199" cy="333"/>
            </a:xfrm>
            <a:custGeom>
              <a:avLst/>
              <a:gdLst/>
              <a:ahLst/>
              <a:cxnLst>
                <a:cxn ang="0">
                  <a:pos x="198" y="330"/>
                </a:cxn>
                <a:cxn ang="0">
                  <a:pos x="198" y="330"/>
                </a:cxn>
                <a:cxn ang="0">
                  <a:pos x="185" y="309"/>
                </a:cxn>
                <a:cxn ang="0">
                  <a:pos x="173" y="289"/>
                </a:cxn>
                <a:cxn ang="0">
                  <a:pos x="160" y="268"/>
                </a:cxn>
                <a:cxn ang="0">
                  <a:pos x="148" y="247"/>
                </a:cxn>
                <a:cxn ang="0">
                  <a:pos x="135" y="228"/>
                </a:cxn>
                <a:cxn ang="0">
                  <a:pos x="123" y="207"/>
                </a:cxn>
                <a:cxn ang="0">
                  <a:pos x="111" y="186"/>
                </a:cxn>
                <a:cxn ang="0">
                  <a:pos x="99" y="166"/>
                </a:cxn>
                <a:cxn ang="0">
                  <a:pos x="86" y="145"/>
                </a:cxn>
                <a:cxn ang="0">
                  <a:pos x="75" y="125"/>
                </a:cxn>
                <a:cxn ang="0">
                  <a:pos x="63" y="104"/>
                </a:cxn>
                <a:cxn ang="0">
                  <a:pos x="51" y="84"/>
                </a:cxn>
                <a:cxn ang="0">
                  <a:pos x="40" y="63"/>
                </a:cxn>
                <a:cxn ang="0">
                  <a:pos x="28" y="42"/>
                </a:cxn>
                <a:cxn ang="0">
                  <a:pos x="17" y="22"/>
                </a:cxn>
                <a:cxn ang="0">
                  <a:pos x="6" y="0"/>
                </a:cxn>
                <a:cxn ang="0">
                  <a:pos x="0" y="3"/>
                </a:cxn>
                <a:cxn ang="0">
                  <a:pos x="11" y="24"/>
                </a:cxn>
                <a:cxn ang="0">
                  <a:pos x="22" y="44"/>
                </a:cxn>
                <a:cxn ang="0">
                  <a:pos x="34" y="65"/>
                </a:cxn>
                <a:cxn ang="0">
                  <a:pos x="46" y="86"/>
                </a:cxn>
                <a:cxn ang="0">
                  <a:pos x="57" y="106"/>
                </a:cxn>
                <a:cxn ang="0">
                  <a:pos x="69" y="127"/>
                </a:cxn>
                <a:cxn ang="0">
                  <a:pos x="82" y="147"/>
                </a:cxn>
                <a:cxn ang="0">
                  <a:pos x="93" y="167"/>
                </a:cxn>
                <a:cxn ang="0">
                  <a:pos x="105" y="188"/>
                </a:cxn>
                <a:cxn ang="0">
                  <a:pos x="117" y="209"/>
                </a:cxn>
                <a:cxn ang="0">
                  <a:pos x="130" y="229"/>
                </a:cxn>
                <a:cxn ang="0">
                  <a:pos x="143" y="249"/>
                </a:cxn>
                <a:cxn ang="0">
                  <a:pos x="154" y="270"/>
                </a:cxn>
                <a:cxn ang="0">
                  <a:pos x="167" y="291"/>
                </a:cxn>
                <a:cxn ang="0">
                  <a:pos x="180" y="311"/>
                </a:cxn>
                <a:cxn ang="0">
                  <a:pos x="192" y="332"/>
                </a:cxn>
                <a:cxn ang="0">
                  <a:pos x="198" y="330"/>
                </a:cxn>
              </a:cxnLst>
              <a:rect l="0" t="0" r="r" b="b"/>
              <a:pathLst>
                <a:path w="199" h="333">
                  <a:moveTo>
                    <a:pt x="198" y="330"/>
                  </a:moveTo>
                  <a:lnTo>
                    <a:pt x="198" y="330"/>
                  </a:lnTo>
                  <a:lnTo>
                    <a:pt x="185" y="309"/>
                  </a:lnTo>
                  <a:lnTo>
                    <a:pt x="173" y="289"/>
                  </a:lnTo>
                  <a:lnTo>
                    <a:pt x="160" y="268"/>
                  </a:lnTo>
                  <a:lnTo>
                    <a:pt x="148" y="247"/>
                  </a:lnTo>
                  <a:lnTo>
                    <a:pt x="135" y="228"/>
                  </a:lnTo>
                  <a:lnTo>
                    <a:pt x="123" y="207"/>
                  </a:lnTo>
                  <a:lnTo>
                    <a:pt x="111" y="186"/>
                  </a:lnTo>
                  <a:lnTo>
                    <a:pt x="99" y="166"/>
                  </a:lnTo>
                  <a:lnTo>
                    <a:pt x="86" y="145"/>
                  </a:lnTo>
                  <a:lnTo>
                    <a:pt x="75" y="125"/>
                  </a:lnTo>
                  <a:lnTo>
                    <a:pt x="63" y="104"/>
                  </a:lnTo>
                  <a:lnTo>
                    <a:pt x="51" y="84"/>
                  </a:lnTo>
                  <a:lnTo>
                    <a:pt x="40" y="63"/>
                  </a:lnTo>
                  <a:lnTo>
                    <a:pt x="28" y="42"/>
                  </a:lnTo>
                  <a:lnTo>
                    <a:pt x="17" y="22"/>
                  </a:lnTo>
                  <a:lnTo>
                    <a:pt x="6" y="0"/>
                  </a:lnTo>
                  <a:lnTo>
                    <a:pt x="0" y="3"/>
                  </a:lnTo>
                  <a:lnTo>
                    <a:pt x="11" y="24"/>
                  </a:lnTo>
                  <a:lnTo>
                    <a:pt x="22" y="44"/>
                  </a:lnTo>
                  <a:lnTo>
                    <a:pt x="34" y="65"/>
                  </a:lnTo>
                  <a:lnTo>
                    <a:pt x="46" y="86"/>
                  </a:lnTo>
                  <a:lnTo>
                    <a:pt x="57" y="106"/>
                  </a:lnTo>
                  <a:lnTo>
                    <a:pt x="69" y="127"/>
                  </a:lnTo>
                  <a:lnTo>
                    <a:pt x="82" y="147"/>
                  </a:lnTo>
                  <a:lnTo>
                    <a:pt x="93" y="167"/>
                  </a:lnTo>
                  <a:lnTo>
                    <a:pt x="105" y="188"/>
                  </a:lnTo>
                  <a:lnTo>
                    <a:pt x="117" y="209"/>
                  </a:lnTo>
                  <a:lnTo>
                    <a:pt x="130" y="229"/>
                  </a:lnTo>
                  <a:lnTo>
                    <a:pt x="143" y="249"/>
                  </a:lnTo>
                  <a:lnTo>
                    <a:pt x="154" y="270"/>
                  </a:lnTo>
                  <a:lnTo>
                    <a:pt x="167" y="291"/>
                  </a:lnTo>
                  <a:lnTo>
                    <a:pt x="180" y="311"/>
                  </a:lnTo>
                  <a:lnTo>
                    <a:pt x="192" y="332"/>
                  </a:lnTo>
                  <a:lnTo>
                    <a:pt x="198" y="33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Freeform 252"/>
            <p:cNvSpPr>
              <a:spLocks/>
            </p:cNvSpPr>
            <p:nvPr/>
          </p:nvSpPr>
          <p:spPr bwMode="auto">
            <a:xfrm>
              <a:off x="1511" y="2787"/>
              <a:ext cx="22" cy="49"/>
            </a:xfrm>
            <a:custGeom>
              <a:avLst/>
              <a:gdLst/>
              <a:ahLst/>
              <a:cxnLst>
                <a:cxn ang="0">
                  <a:pos x="17" y="48"/>
                </a:cxn>
                <a:cxn ang="0">
                  <a:pos x="17" y="48"/>
                </a:cxn>
                <a:cxn ang="0">
                  <a:pos x="19" y="40"/>
                </a:cxn>
                <a:cxn ang="0">
                  <a:pos x="19" y="34"/>
                </a:cxn>
                <a:cxn ang="0">
                  <a:pos x="17" y="28"/>
                </a:cxn>
                <a:cxn ang="0">
                  <a:pos x="16" y="22"/>
                </a:cxn>
                <a:cxn ang="0">
                  <a:pos x="14" y="17"/>
                </a:cxn>
                <a:cxn ang="0">
                  <a:pos x="11" y="12"/>
                </a:cxn>
                <a:cxn ang="0">
                  <a:pos x="8" y="6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3" y="9"/>
                </a:cxn>
                <a:cxn ang="0">
                  <a:pos x="7" y="14"/>
                </a:cxn>
                <a:cxn ang="0">
                  <a:pos x="9" y="19"/>
                </a:cxn>
                <a:cxn ang="0">
                  <a:pos x="11" y="24"/>
                </a:cxn>
                <a:cxn ang="0">
                  <a:pos x="13" y="29"/>
                </a:cxn>
                <a:cxn ang="0">
                  <a:pos x="14" y="34"/>
                </a:cxn>
                <a:cxn ang="0">
                  <a:pos x="14" y="40"/>
                </a:cxn>
                <a:cxn ang="0">
                  <a:pos x="13" y="47"/>
                </a:cxn>
                <a:cxn ang="0">
                  <a:pos x="17" y="48"/>
                </a:cxn>
              </a:cxnLst>
              <a:rect l="0" t="0" r="r" b="b"/>
              <a:pathLst>
                <a:path w="20" h="49">
                  <a:moveTo>
                    <a:pt x="17" y="48"/>
                  </a:moveTo>
                  <a:lnTo>
                    <a:pt x="17" y="48"/>
                  </a:lnTo>
                  <a:lnTo>
                    <a:pt x="19" y="40"/>
                  </a:lnTo>
                  <a:lnTo>
                    <a:pt x="19" y="34"/>
                  </a:lnTo>
                  <a:lnTo>
                    <a:pt x="17" y="28"/>
                  </a:lnTo>
                  <a:lnTo>
                    <a:pt x="16" y="22"/>
                  </a:lnTo>
                  <a:lnTo>
                    <a:pt x="14" y="17"/>
                  </a:lnTo>
                  <a:lnTo>
                    <a:pt x="11" y="12"/>
                  </a:lnTo>
                  <a:lnTo>
                    <a:pt x="8" y="6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9"/>
                  </a:lnTo>
                  <a:lnTo>
                    <a:pt x="7" y="14"/>
                  </a:lnTo>
                  <a:lnTo>
                    <a:pt x="9" y="19"/>
                  </a:lnTo>
                  <a:lnTo>
                    <a:pt x="11" y="24"/>
                  </a:lnTo>
                  <a:lnTo>
                    <a:pt x="13" y="29"/>
                  </a:lnTo>
                  <a:lnTo>
                    <a:pt x="14" y="34"/>
                  </a:lnTo>
                  <a:lnTo>
                    <a:pt x="14" y="40"/>
                  </a:lnTo>
                  <a:lnTo>
                    <a:pt x="13" y="47"/>
                  </a:lnTo>
                  <a:lnTo>
                    <a:pt x="17" y="4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Freeform 253"/>
            <p:cNvSpPr>
              <a:spLocks/>
            </p:cNvSpPr>
            <p:nvPr/>
          </p:nvSpPr>
          <p:spPr bwMode="auto">
            <a:xfrm>
              <a:off x="1481" y="2840"/>
              <a:ext cx="55" cy="2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0"/>
                </a:cxn>
                <a:cxn ang="0">
                  <a:pos x="1" y="24"/>
                </a:cxn>
                <a:cxn ang="0">
                  <a:pos x="4" y="23"/>
                </a:cxn>
                <a:cxn ang="0">
                  <a:pos x="12" y="22"/>
                </a:cxn>
                <a:cxn ang="0">
                  <a:pos x="20" y="21"/>
                </a:cxn>
                <a:cxn ang="0">
                  <a:pos x="27" y="18"/>
                </a:cxn>
                <a:cxn ang="0">
                  <a:pos x="37" y="13"/>
                </a:cxn>
                <a:cxn ang="0">
                  <a:pos x="43" y="9"/>
                </a:cxn>
                <a:cxn ang="0">
                  <a:pos x="47" y="1"/>
                </a:cxn>
                <a:cxn ang="0">
                  <a:pos x="42" y="0"/>
                </a:cxn>
                <a:cxn ang="0">
                  <a:pos x="38" y="6"/>
                </a:cxn>
                <a:cxn ang="0">
                  <a:pos x="33" y="11"/>
                </a:cxn>
                <a:cxn ang="0">
                  <a:pos x="26" y="15"/>
                </a:cxn>
                <a:cxn ang="0">
                  <a:pos x="17" y="17"/>
                </a:cxn>
                <a:cxn ang="0">
                  <a:pos x="10" y="19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0" y="24"/>
                </a:cxn>
                <a:cxn ang="0">
                  <a:pos x="0" y="20"/>
                </a:cxn>
                <a:cxn ang="0">
                  <a:pos x="0" y="24"/>
                </a:cxn>
              </a:cxnLst>
              <a:rect l="0" t="0" r="r" b="b"/>
              <a:pathLst>
                <a:path w="48" h="25">
                  <a:moveTo>
                    <a:pt x="0" y="24"/>
                  </a:moveTo>
                  <a:lnTo>
                    <a:pt x="0" y="20"/>
                  </a:lnTo>
                  <a:lnTo>
                    <a:pt x="1" y="24"/>
                  </a:lnTo>
                  <a:lnTo>
                    <a:pt x="4" y="23"/>
                  </a:lnTo>
                  <a:lnTo>
                    <a:pt x="12" y="22"/>
                  </a:lnTo>
                  <a:lnTo>
                    <a:pt x="20" y="21"/>
                  </a:lnTo>
                  <a:lnTo>
                    <a:pt x="27" y="18"/>
                  </a:lnTo>
                  <a:lnTo>
                    <a:pt x="37" y="13"/>
                  </a:lnTo>
                  <a:lnTo>
                    <a:pt x="43" y="9"/>
                  </a:lnTo>
                  <a:lnTo>
                    <a:pt x="47" y="1"/>
                  </a:lnTo>
                  <a:lnTo>
                    <a:pt x="42" y="0"/>
                  </a:lnTo>
                  <a:lnTo>
                    <a:pt x="38" y="6"/>
                  </a:lnTo>
                  <a:lnTo>
                    <a:pt x="33" y="11"/>
                  </a:lnTo>
                  <a:lnTo>
                    <a:pt x="26" y="15"/>
                  </a:lnTo>
                  <a:lnTo>
                    <a:pt x="17" y="17"/>
                  </a:lnTo>
                  <a:lnTo>
                    <a:pt x="10" y="19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Freeform 254"/>
            <p:cNvSpPr>
              <a:spLocks/>
            </p:cNvSpPr>
            <p:nvPr/>
          </p:nvSpPr>
          <p:spPr bwMode="auto">
            <a:xfrm>
              <a:off x="1461" y="2864"/>
              <a:ext cx="15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14" y="1"/>
                </a:cxn>
                <a:cxn ang="0">
                  <a:pos x="14" y="0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5" h="2">
                  <a:moveTo>
                    <a:pt x="0" y="1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7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4" name="Freeform 255"/>
            <p:cNvSpPr>
              <a:spLocks/>
            </p:cNvSpPr>
            <p:nvPr/>
          </p:nvSpPr>
          <p:spPr bwMode="auto">
            <a:xfrm>
              <a:off x="1443" y="2863"/>
              <a:ext cx="13" cy="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" y="3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2" y="3"/>
                </a:cxn>
                <a:cxn ang="0">
                  <a:pos x="12" y="1"/>
                </a:cxn>
                <a:cxn ang="0">
                  <a:pos x="7" y="2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3" y="1"/>
                </a:cxn>
                <a:cxn ang="0">
                  <a:pos x="0" y="2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4" y="2"/>
                </a:cxn>
              </a:cxnLst>
              <a:rect l="0" t="0" r="r" b="b"/>
              <a:pathLst>
                <a:path w="13" h="5">
                  <a:moveTo>
                    <a:pt x="4" y="2"/>
                  </a:moveTo>
                  <a:lnTo>
                    <a:pt x="1" y="3"/>
                  </a:lnTo>
                  <a:lnTo>
                    <a:pt x="4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7" y="2"/>
                  </a:lnTo>
                  <a:lnTo>
                    <a:pt x="5" y="3"/>
                  </a:lnTo>
                  <a:lnTo>
                    <a:pt x="6" y="3"/>
                  </a:lnTo>
                  <a:lnTo>
                    <a:pt x="3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2"/>
                  </a:lnTo>
                  <a:lnTo>
                    <a:pt x="4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5" name="Freeform 256"/>
            <p:cNvSpPr>
              <a:spLocks/>
            </p:cNvSpPr>
            <p:nvPr/>
          </p:nvSpPr>
          <p:spPr bwMode="auto">
            <a:xfrm>
              <a:off x="1402" y="2868"/>
              <a:ext cx="42" cy="23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7" y="21"/>
                </a:cxn>
                <a:cxn ang="0">
                  <a:pos x="13" y="20"/>
                </a:cxn>
                <a:cxn ang="0">
                  <a:pos x="19" y="19"/>
                </a:cxn>
                <a:cxn ang="0">
                  <a:pos x="25" y="16"/>
                </a:cxn>
                <a:cxn ang="0">
                  <a:pos x="31" y="13"/>
                </a:cxn>
                <a:cxn ang="0">
                  <a:pos x="37" y="10"/>
                </a:cxn>
                <a:cxn ang="0">
                  <a:pos x="39" y="5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5" y="4"/>
                </a:cxn>
                <a:cxn ang="0">
                  <a:pos x="31" y="7"/>
                </a:cxn>
                <a:cxn ang="0">
                  <a:pos x="28" y="11"/>
                </a:cxn>
                <a:cxn ang="0">
                  <a:pos x="24" y="13"/>
                </a:cxn>
                <a:cxn ang="0">
                  <a:pos x="17" y="15"/>
                </a:cxn>
                <a:cxn ang="0">
                  <a:pos x="12" y="17"/>
                </a:cxn>
                <a:cxn ang="0">
                  <a:pos x="5" y="18"/>
                </a:cxn>
                <a:cxn ang="0">
                  <a:pos x="0" y="18"/>
                </a:cxn>
                <a:cxn ang="0">
                  <a:pos x="0" y="22"/>
                </a:cxn>
              </a:cxnLst>
              <a:rect l="0" t="0" r="r" b="b"/>
              <a:pathLst>
                <a:path w="42" h="23">
                  <a:moveTo>
                    <a:pt x="0" y="22"/>
                  </a:moveTo>
                  <a:lnTo>
                    <a:pt x="0" y="22"/>
                  </a:lnTo>
                  <a:lnTo>
                    <a:pt x="7" y="21"/>
                  </a:lnTo>
                  <a:lnTo>
                    <a:pt x="13" y="20"/>
                  </a:lnTo>
                  <a:lnTo>
                    <a:pt x="19" y="19"/>
                  </a:lnTo>
                  <a:lnTo>
                    <a:pt x="25" y="16"/>
                  </a:lnTo>
                  <a:lnTo>
                    <a:pt x="31" y="13"/>
                  </a:lnTo>
                  <a:lnTo>
                    <a:pt x="37" y="10"/>
                  </a:lnTo>
                  <a:lnTo>
                    <a:pt x="39" y="5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5" y="4"/>
                  </a:lnTo>
                  <a:lnTo>
                    <a:pt x="31" y="7"/>
                  </a:lnTo>
                  <a:lnTo>
                    <a:pt x="28" y="11"/>
                  </a:lnTo>
                  <a:lnTo>
                    <a:pt x="24" y="13"/>
                  </a:lnTo>
                  <a:lnTo>
                    <a:pt x="17" y="15"/>
                  </a:lnTo>
                  <a:lnTo>
                    <a:pt x="12" y="17"/>
                  </a:lnTo>
                  <a:lnTo>
                    <a:pt x="5" y="18"/>
                  </a:lnTo>
                  <a:lnTo>
                    <a:pt x="0" y="18"/>
                  </a:lnTo>
                  <a:lnTo>
                    <a:pt x="0" y="2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Freeform 257"/>
            <p:cNvSpPr>
              <a:spLocks/>
            </p:cNvSpPr>
            <p:nvPr/>
          </p:nvSpPr>
          <p:spPr bwMode="auto">
            <a:xfrm>
              <a:off x="1306" y="2802"/>
              <a:ext cx="91" cy="8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7" y="11"/>
                </a:cxn>
                <a:cxn ang="0">
                  <a:pos x="11" y="16"/>
                </a:cxn>
                <a:cxn ang="0">
                  <a:pos x="17" y="22"/>
                </a:cxn>
                <a:cxn ang="0">
                  <a:pos x="22" y="29"/>
                </a:cxn>
                <a:cxn ang="0">
                  <a:pos x="28" y="36"/>
                </a:cxn>
                <a:cxn ang="0">
                  <a:pos x="35" y="43"/>
                </a:cxn>
                <a:cxn ang="0">
                  <a:pos x="41" y="50"/>
                </a:cxn>
                <a:cxn ang="0">
                  <a:pos x="48" y="58"/>
                </a:cxn>
                <a:cxn ang="0">
                  <a:pos x="53" y="65"/>
                </a:cxn>
                <a:cxn ang="0">
                  <a:pos x="61" y="71"/>
                </a:cxn>
                <a:cxn ang="0">
                  <a:pos x="68" y="76"/>
                </a:cxn>
                <a:cxn ang="0">
                  <a:pos x="73" y="81"/>
                </a:cxn>
                <a:cxn ang="0">
                  <a:pos x="78" y="84"/>
                </a:cxn>
                <a:cxn ang="0">
                  <a:pos x="84" y="87"/>
                </a:cxn>
                <a:cxn ang="0">
                  <a:pos x="90" y="88"/>
                </a:cxn>
                <a:cxn ang="0">
                  <a:pos x="90" y="84"/>
                </a:cxn>
                <a:cxn ang="0">
                  <a:pos x="87" y="84"/>
                </a:cxn>
                <a:cxn ang="0">
                  <a:pos x="83" y="81"/>
                </a:cxn>
                <a:cxn ang="0">
                  <a:pos x="77" y="78"/>
                </a:cxn>
                <a:cxn ang="0">
                  <a:pos x="71" y="74"/>
                </a:cxn>
                <a:cxn ang="0">
                  <a:pos x="66" y="67"/>
                </a:cxn>
                <a:cxn ang="0">
                  <a:pos x="59" y="62"/>
                </a:cxn>
                <a:cxn ang="0">
                  <a:pos x="53" y="55"/>
                </a:cxn>
                <a:cxn ang="0">
                  <a:pos x="46" y="48"/>
                </a:cxn>
                <a:cxn ang="0">
                  <a:pos x="40" y="40"/>
                </a:cxn>
                <a:cxn ang="0">
                  <a:pos x="34" y="33"/>
                </a:cxn>
                <a:cxn ang="0">
                  <a:pos x="27" y="26"/>
                </a:cxn>
                <a:cxn ang="0">
                  <a:pos x="22" y="20"/>
                </a:cxn>
                <a:cxn ang="0">
                  <a:pos x="17" y="14"/>
                </a:cxn>
                <a:cxn ang="0">
                  <a:pos x="12" y="8"/>
                </a:cxn>
                <a:cxn ang="0">
                  <a:pos x="8" y="3"/>
                </a:cxn>
                <a:cxn ang="0">
                  <a:pos x="5" y="0"/>
                </a:cxn>
                <a:cxn ang="0">
                  <a:pos x="0" y="3"/>
                </a:cxn>
              </a:cxnLst>
              <a:rect l="0" t="0" r="r" b="b"/>
              <a:pathLst>
                <a:path w="91" h="89">
                  <a:moveTo>
                    <a:pt x="0" y="3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7" y="11"/>
                  </a:lnTo>
                  <a:lnTo>
                    <a:pt x="11" y="16"/>
                  </a:lnTo>
                  <a:lnTo>
                    <a:pt x="17" y="22"/>
                  </a:lnTo>
                  <a:lnTo>
                    <a:pt x="22" y="29"/>
                  </a:lnTo>
                  <a:lnTo>
                    <a:pt x="28" y="36"/>
                  </a:lnTo>
                  <a:lnTo>
                    <a:pt x="35" y="43"/>
                  </a:lnTo>
                  <a:lnTo>
                    <a:pt x="41" y="50"/>
                  </a:lnTo>
                  <a:lnTo>
                    <a:pt x="48" y="58"/>
                  </a:lnTo>
                  <a:lnTo>
                    <a:pt x="53" y="65"/>
                  </a:lnTo>
                  <a:lnTo>
                    <a:pt x="61" y="71"/>
                  </a:lnTo>
                  <a:lnTo>
                    <a:pt x="68" y="76"/>
                  </a:lnTo>
                  <a:lnTo>
                    <a:pt x="73" y="81"/>
                  </a:lnTo>
                  <a:lnTo>
                    <a:pt x="78" y="84"/>
                  </a:lnTo>
                  <a:lnTo>
                    <a:pt x="84" y="87"/>
                  </a:lnTo>
                  <a:lnTo>
                    <a:pt x="90" y="88"/>
                  </a:lnTo>
                  <a:lnTo>
                    <a:pt x="90" y="84"/>
                  </a:lnTo>
                  <a:lnTo>
                    <a:pt x="87" y="84"/>
                  </a:lnTo>
                  <a:lnTo>
                    <a:pt x="83" y="81"/>
                  </a:lnTo>
                  <a:lnTo>
                    <a:pt x="77" y="78"/>
                  </a:lnTo>
                  <a:lnTo>
                    <a:pt x="71" y="74"/>
                  </a:lnTo>
                  <a:lnTo>
                    <a:pt x="66" y="67"/>
                  </a:lnTo>
                  <a:lnTo>
                    <a:pt x="59" y="62"/>
                  </a:lnTo>
                  <a:lnTo>
                    <a:pt x="53" y="55"/>
                  </a:lnTo>
                  <a:lnTo>
                    <a:pt x="46" y="48"/>
                  </a:lnTo>
                  <a:lnTo>
                    <a:pt x="40" y="40"/>
                  </a:lnTo>
                  <a:lnTo>
                    <a:pt x="34" y="33"/>
                  </a:lnTo>
                  <a:lnTo>
                    <a:pt x="27" y="26"/>
                  </a:lnTo>
                  <a:lnTo>
                    <a:pt x="22" y="20"/>
                  </a:lnTo>
                  <a:lnTo>
                    <a:pt x="17" y="14"/>
                  </a:lnTo>
                  <a:lnTo>
                    <a:pt x="12" y="8"/>
                  </a:lnTo>
                  <a:lnTo>
                    <a:pt x="8" y="3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7" name="Freeform 258"/>
            <p:cNvSpPr>
              <a:spLocks/>
            </p:cNvSpPr>
            <p:nvPr/>
          </p:nvSpPr>
          <p:spPr bwMode="auto">
            <a:xfrm>
              <a:off x="1291" y="2787"/>
              <a:ext cx="22" cy="13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5" y="8"/>
                </a:cxn>
                <a:cxn ang="0">
                  <a:pos x="8" y="9"/>
                </a:cxn>
                <a:cxn ang="0">
                  <a:pos x="11" y="12"/>
                </a:cxn>
                <a:cxn ang="0">
                  <a:pos x="14" y="10"/>
                </a:cxn>
                <a:cxn ang="0">
                  <a:pos x="11" y="8"/>
                </a:cxn>
                <a:cxn ang="0">
                  <a:pos x="9" y="6"/>
                </a:cxn>
                <a:cxn ang="0">
                  <a:pos x="7" y="4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4"/>
                </a:cxn>
              </a:cxnLst>
              <a:rect l="0" t="0" r="r" b="b"/>
              <a:pathLst>
                <a:path w="15" h="13">
                  <a:moveTo>
                    <a:pt x="1" y="4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5" y="8"/>
                  </a:lnTo>
                  <a:lnTo>
                    <a:pt x="8" y="9"/>
                  </a:lnTo>
                  <a:lnTo>
                    <a:pt x="11" y="12"/>
                  </a:lnTo>
                  <a:lnTo>
                    <a:pt x="14" y="10"/>
                  </a:lnTo>
                  <a:lnTo>
                    <a:pt x="11" y="8"/>
                  </a:lnTo>
                  <a:lnTo>
                    <a:pt x="9" y="6"/>
                  </a:lnTo>
                  <a:lnTo>
                    <a:pt x="7" y="4"/>
                  </a:lnTo>
                  <a:lnTo>
                    <a:pt x="3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8" name="Freeform 259"/>
            <p:cNvSpPr>
              <a:spLocks/>
            </p:cNvSpPr>
            <p:nvPr/>
          </p:nvSpPr>
          <p:spPr bwMode="auto">
            <a:xfrm>
              <a:off x="1287" y="278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9" name="Freeform 260"/>
            <p:cNvSpPr>
              <a:spLocks/>
            </p:cNvSpPr>
            <p:nvPr/>
          </p:nvSpPr>
          <p:spPr bwMode="auto">
            <a:xfrm>
              <a:off x="1087" y="2621"/>
              <a:ext cx="197" cy="16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9" y="14"/>
                </a:cxn>
                <a:cxn ang="0">
                  <a:pos x="19" y="27"/>
                </a:cxn>
                <a:cxn ang="0">
                  <a:pos x="29" y="40"/>
                </a:cxn>
                <a:cxn ang="0">
                  <a:pos x="41" y="54"/>
                </a:cxn>
                <a:cxn ang="0">
                  <a:pos x="52" y="68"/>
                </a:cxn>
                <a:cxn ang="0">
                  <a:pos x="65" y="83"/>
                </a:cxn>
                <a:cxn ang="0">
                  <a:pos x="78" y="97"/>
                </a:cxn>
                <a:cxn ang="0">
                  <a:pos x="90" y="110"/>
                </a:cxn>
                <a:cxn ang="0">
                  <a:pos x="105" y="123"/>
                </a:cxn>
                <a:cxn ang="0">
                  <a:pos x="117" y="134"/>
                </a:cxn>
                <a:cxn ang="0">
                  <a:pos x="131" y="145"/>
                </a:cxn>
                <a:cxn ang="0">
                  <a:pos x="144" y="153"/>
                </a:cxn>
                <a:cxn ang="0">
                  <a:pos x="157" y="159"/>
                </a:cxn>
                <a:cxn ang="0">
                  <a:pos x="171" y="164"/>
                </a:cxn>
                <a:cxn ang="0">
                  <a:pos x="183" y="166"/>
                </a:cxn>
                <a:cxn ang="0">
                  <a:pos x="196" y="165"/>
                </a:cxn>
                <a:cxn ang="0">
                  <a:pos x="194" y="160"/>
                </a:cxn>
                <a:cxn ang="0">
                  <a:pos x="183" y="162"/>
                </a:cxn>
                <a:cxn ang="0">
                  <a:pos x="172" y="159"/>
                </a:cxn>
                <a:cxn ang="0">
                  <a:pos x="160" y="156"/>
                </a:cxn>
                <a:cxn ang="0">
                  <a:pos x="148" y="149"/>
                </a:cxn>
                <a:cxn ang="0">
                  <a:pos x="135" y="141"/>
                </a:cxn>
                <a:cxn ang="0">
                  <a:pos x="121" y="131"/>
                </a:cxn>
                <a:cxn ang="0">
                  <a:pos x="109" y="119"/>
                </a:cxn>
                <a:cxn ang="0">
                  <a:pos x="96" y="107"/>
                </a:cxn>
                <a:cxn ang="0">
                  <a:pos x="83" y="94"/>
                </a:cxn>
                <a:cxn ang="0">
                  <a:pos x="71" y="80"/>
                </a:cxn>
                <a:cxn ang="0">
                  <a:pos x="58" y="66"/>
                </a:cxn>
                <a:cxn ang="0">
                  <a:pos x="47" y="52"/>
                </a:cxn>
                <a:cxn ang="0">
                  <a:pos x="35" y="38"/>
                </a:cxn>
                <a:cxn ang="0">
                  <a:pos x="24" y="24"/>
                </a:cxn>
                <a:cxn ang="0">
                  <a:pos x="15" y="11"/>
                </a:cxn>
                <a:cxn ang="0">
                  <a:pos x="6" y="0"/>
                </a:cxn>
                <a:cxn ang="0">
                  <a:pos x="0" y="3"/>
                </a:cxn>
              </a:cxnLst>
              <a:rect l="0" t="0" r="r" b="b"/>
              <a:pathLst>
                <a:path w="197" h="167">
                  <a:moveTo>
                    <a:pt x="0" y="3"/>
                  </a:moveTo>
                  <a:lnTo>
                    <a:pt x="0" y="3"/>
                  </a:lnTo>
                  <a:lnTo>
                    <a:pt x="9" y="14"/>
                  </a:lnTo>
                  <a:lnTo>
                    <a:pt x="19" y="27"/>
                  </a:lnTo>
                  <a:lnTo>
                    <a:pt x="29" y="40"/>
                  </a:lnTo>
                  <a:lnTo>
                    <a:pt x="41" y="54"/>
                  </a:lnTo>
                  <a:lnTo>
                    <a:pt x="52" y="68"/>
                  </a:lnTo>
                  <a:lnTo>
                    <a:pt x="65" y="83"/>
                  </a:lnTo>
                  <a:lnTo>
                    <a:pt x="78" y="97"/>
                  </a:lnTo>
                  <a:lnTo>
                    <a:pt x="90" y="110"/>
                  </a:lnTo>
                  <a:lnTo>
                    <a:pt x="105" y="123"/>
                  </a:lnTo>
                  <a:lnTo>
                    <a:pt x="117" y="134"/>
                  </a:lnTo>
                  <a:lnTo>
                    <a:pt x="131" y="145"/>
                  </a:lnTo>
                  <a:lnTo>
                    <a:pt x="144" y="153"/>
                  </a:lnTo>
                  <a:lnTo>
                    <a:pt x="157" y="159"/>
                  </a:lnTo>
                  <a:lnTo>
                    <a:pt x="171" y="164"/>
                  </a:lnTo>
                  <a:lnTo>
                    <a:pt x="183" y="166"/>
                  </a:lnTo>
                  <a:lnTo>
                    <a:pt x="196" y="165"/>
                  </a:lnTo>
                  <a:lnTo>
                    <a:pt x="194" y="160"/>
                  </a:lnTo>
                  <a:lnTo>
                    <a:pt x="183" y="162"/>
                  </a:lnTo>
                  <a:lnTo>
                    <a:pt x="172" y="159"/>
                  </a:lnTo>
                  <a:lnTo>
                    <a:pt x="160" y="156"/>
                  </a:lnTo>
                  <a:lnTo>
                    <a:pt x="148" y="149"/>
                  </a:lnTo>
                  <a:lnTo>
                    <a:pt x="135" y="141"/>
                  </a:lnTo>
                  <a:lnTo>
                    <a:pt x="121" y="131"/>
                  </a:lnTo>
                  <a:lnTo>
                    <a:pt x="109" y="119"/>
                  </a:lnTo>
                  <a:lnTo>
                    <a:pt x="96" y="107"/>
                  </a:lnTo>
                  <a:lnTo>
                    <a:pt x="83" y="94"/>
                  </a:lnTo>
                  <a:lnTo>
                    <a:pt x="71" y="80"/>
                  </a:lnTo>
                  <a:lnTo>
                    <a:pt x="58" y="66"/>
                  </a:lnTo>
                  <a:lnTo>
                    <a:pt x="47" y="52"/>
                  </a:lnTo>
                  <a:lnTo>
                    <a:pt x="35" y="38"/>
                  </a:lnTo>
                  <a:lnTo>
                    <a:pt x="24" y="24"/>
                  </a:lnTo>
                  <a:lnTo>
                    <a:pt x="15" y="11"/>
                  </a:lnTo>
                  <a:lnTo>
                    <a:pt x="6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Freeform 261"/>
            <p:cNvSpPr>
              <a:spLocks/>
            </p:cNvSpPr>
            <p:nvPr/>
          </p:nvSpPr>
          <p:spPr bwMode="auto">
            <a:xfrm>
              <a:off x="1086" y="2619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Freeform 262"/>
            <p:cNvSpPr>
              <a:spLocks/>
            </p:cNvSpPr>
            <p:nvPr/>
          </p:nvSpPr>
          <p:spPr bwMode="auto">
            <a:xfrm>
              <a:off x="1032" y="2577"/>
              <a:ext cx="61" cy="4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8" y="12"/>
                </a:cxn>
                <a:cxn ang="0">
                  <a:pos x="14" y="19"/>
                </a:cxn>
                <a:cxn ang="0">
                  <a:pos x="20" y="23"/>
                </a:cxn>
                <a:cxn ang="0">
                  <a:pos x="24" y="26"/>
                </a:cxn>
                <a:cxn ang="0">
                  <a:pos x="30" y="29"/>
                </a:cxn>
                <a:cxn ang="0">
                  <a:pos x="34" y="31"/>
                </a:cxn>
                <a:cxn ang="0">
                  <a:pos x="40" y="34"/>
                </a:cxn>
                <a:cxn ang="0">
                  <a:pos x="49" y="39"/>
                </a:cxn>
                <a:cxn ang="0">
                  <a:pos x="53" y="36"/>
                </a:cxn>
                <a:cxn ang="0">
                  <a:pos x="44" y="31"/>
                </a:cxn>
                <a:cxn ang="0">
                  <a:pos x="37" y="26"/>
                </a:cxn>
                <a:cxn ang="0">
                  <a:pos x="31" y="25"/>
                </a:cxn>
                <a:cxn ang="0">
                  <a:pos x="28" y="22"/>
                </a:cxn>
                <a:cxn ang="0">
                  <a:pos x="23" y="20"/>
                </a:cxn>
                <a:cxn ang="0">
                  <a:pos x="20" y="16"/>
                </a:cxn>
                <a:cxn ang="0">
                  <a:pos x="13" y="10"/>
                </a:cxn>
                <a:cxn ang="0">
                  <a:pos x="5" y="0"/>
                </a:cxn>
                <a:cxn ang="0">
                  <a:pos x="0" y="2"/>
                </a:cxn>
              </a:cxnLst>
              <a:rect l="0" t="0" r="r" b="b"/>
              <a:pathLst>
                <a:path w="54" h="40">
                  <a:moveTo>
                    <a:pt x="0" y="2"/>
                  </a:moveTo>
                  <a:lnTo>
                    <a:pt x="0" y="2"/>
                  </a:lnTo>
                  <a:lnTo>
                    <a:pt x="8" y="12"/>
                  </a:lnTo>
                  <a:lnTo>
                    <a:pt x="14" y="19"/>
                  </a:lnTo>
                  <a:lnTo>
                    <a:pt x="20" y="23"/>
                  </a:lnTo>
                  <a:lnTo>
                    <a:pt x="24" y="26"/>
                  </a:lnTo>
                  <a:lnTo>
                    <a:pt x="30" y="29"/>
                  </a:lnTo>
                  <a:lnTo>
                    <a:pt x="34" y="31"/>
                  </a:lnTo>
                  <a:lnTo>
                    <a:pt x="40" y="34"/>
                  </a:lnTo>
                  <a:lnTo>
                    <a:pt x="49" y="39"/>
                  </a:lnTo>
                  <a:lnTo>
                    <a:pt x="53" y="36"/>
                  </a:lnTo>
                  <a:lnTo>
                    <a:pt x="44" y="31"/>
                  </a:lnTo>
                  <a:lnTo>
                    <a:pt x="37" y="26"/>
                  </a:lnTo>
                  <a:lnTo>
                    <a:pt x="31" y="25"/>
                  </a:lnTo>
                  <a:lnTo>
                    <a:pt x="28" y="22"/>
                  </a:lnTo>
                  <a:lnTo>
                    <a:pt x="23" y="20"/>
                  </a:lnTo>
                  <a:lnTo>
                    <a:pt x="20" y="16"/>
                  </a:lnTo>
                  <a:lnTo>
                    <a:pt x="13" y="10"/>
                  </a:lnTo>
                  <a:lnTo>
                    <a:pt x="5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2" name="Freeform 263"/>
            <p:cNvSpPr>
              <a:spLocks/>
            </p:cNvSpPr>
            <p:nvPr/>
          </p:nvSpPr>
          <p:spPr bwMode="auto">
            <a:xfrm>
              <a:off x="881" y="2260"/>
              <a:ext cx="152" cy="314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1" y="18"/>
                </a:cxn>
                <a:cxn ang="0">
                  <a:pos x="7" y="36"/>
                </a:cxn>
                <a:cxn ang="0">
                  <a:pos x="13" y="53"/>
                </a:cxn>
                <a:cxn ang="0">
                  <a:pos x="19" y="70"/>
                </a:cxn>
                <a:cxn ang="0">
                  <a:pos x="27" y="88"/>
                </a:cxn>
                <a:cxn ang="0">
                  <a:pos x="34" y="107"/>
                </a:cxn>
                <a:cxn ang="0">
                  <a:pos x="41" y="125"/>
                </a:cxn>
                <a:cxn ang="0">
                  <a:pos x="50" y="145"/>
                </a:cxn>
                <a:cxn ang="0">
                  <a:pos x="59" y="163"/>
                </a:cxn>
                <a:cxn ang="0">
                  <a:pos x="68" y="182"/>
                </a:cxn>
                <a:cxn ang="0">
                  <a:pos x="78" y="201"/>
                </a:cxn>
                <a:cxn ang="0">
                  <a:pos x="88" y="220"/>
                </a:cxn>
                <a:cxn ang="0">
                  <a:pos x="98" y="239"/>
                </a:cxn>
                <a:cxn ang="0">
                  <a:pos x="109" y="258"/>
                </a:cxn>
                <a:cxn ang="0">
                  <a:pos x="120" y="276"/>
                </a:cxn>
                <a:cxn ang="0">
                  <a:pos x="133" y="294"/>
                </a:cxn>
                <a:cxn ang="0">
                  <a:pos x="145" y="313"/>
                </a:cxn>
                <a:cxn ang="0">
                  <a:pos x="151" y="311"/>
                </a:cxn>
                <a:cxn ang="0">
                  <a:pos x="138" y="292"/>
                </a:cxn>
                <a:cxn ang="0">
                  <a:pos x="126" y="274"/>
                </a:cxn>
                <a:cxn ang="0">
                  <a:pos x="114" y="256"/>
                </a:cxn>
                <a:cxn ang="0">
                  <a:pos x="104" y="237"/>
                </a:cxn>
                <a:cxn ang="0">
                  <a:pos x="93" y="218"/>
                </a:cxn>
                <a:cxn ang="0">
                  <a:pos x="84" y="198"/>
                </a:cxn>
                <a:cxn ang="0">
                  <a:pos x="73" y="180"/>
                </a:cxn>
                <a:cxn ang="0">
                  <a:pos x="64" y="161"/>
                </a:cxn>
                <a:cxn ang="0">
                  <a:pos x="56" y="143"/>
                </a:cxn>
                <a:cxn ang="0">
                  <a:pos x="47" y="124"/>
                </a:cxn>
                <a:cxn ang="0">
                  <a:pos x="39" y="105"/>
                </a:cxn>
                <a:cxn ang="0">
                  <a:pos x="33" y="87"/>
                </a:cxn>
                <a:cxn ang="0">
                  <a:pos x="25" y="70"/>
                </a:cxn>
                <a:cxn ang="0">
                  <a:pos x="18" y="52"/>
                </a:cxn>
                <a:cxn ang="0">
                  <a:pos x="13" y="34"/>
                </a:cxn>
                <a:cxn ang="0">
                  <a:pos x="6" y="17"/>
                </a:cxn>
                <a:cxn ang="0">
                  <a:pos x="0" y="18"/>
                </a:cxn>
                <a:cxn ang="0">
                  <a:pos x="6" y="17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7" y="18"/>
                </a:cxn>
              </a:cxnLst>
              <a:rect l="0" t="0" r="r" b="b"/>
              <a:pathLst>
                <a:path w="152" h="314">
                  <a:moveTo>
                    <a:pt x="7" y="18"/>
                  </a:moveTo>
                  <a:lnTo>
                    <a:pt x="1" y="18"/>
                  </a:lnTo>
                  <a:lnTo>
                    <a:pt x="7" y="36"/>
                  </a:lnTo>
                  <a:lnTo>
                    <a:pt x="13" y="53"/>
                  </a:lnTo>
                  <a:lnTo>
                    <a:pt x="19" y="70"/>
                  </a:lnTo>
                  <a:lnTo>
                    <a:pt x="27" y="88"/>
                  </a:lnTo>
                  <a:lnTo>
                    <a:pt x="34" y="107"/>
                  </a:lnTo>
                  <a:lnTo>
                    <a:pt x="41" y="125"/>
                  </a:lnTo>
                  <a:lnTo>
                    <a:pt x="50" y="145"/>
                  </a:lnTo>
                  <a:lnTo>
                    <a:pt x="59" y="163"/>
                  </a:lnTo>
                  <a:lnTo>
                    <a:pt x="68" y="182"/>
                  </a:lnTo>
                  <a:lnTo>
                    <a:pt x="78" y="201"/>
                  </a:lnTo>
                  <a:lnTo>
                    <a:pt x="88" y="220"/>
                  </a:lnTo>
                  <a:lnTo>
                    <a:pt x="98" y="239"/>
                  </a:lnTo>
                  <a:lnTo>
                    <a:pt x="109" y="258"/>
                  </a:lnTo>
                  <a:lnTo>
                    <a:pt x="120" y="276"/>
                  </a:lnTo>
                  <a:lnTo>
                    <a:pt x="133" y="294"/>
                  </a:lnTo>
                  <a:lnTo>
                    <a:pt x="145" y="313"/>
                  </a:lnTo>
                  <a:lnTo>
                    <a:pt x="151" y="311"/>
                  </a:lnTo>
                  <a:lnTo>
                    <a:pt x="138" y="292"/>
                  </a:lnTo>
                  <a:lnTo>
                    <a:pt x="126" y="274"/>
                  </a:lnTo>
                  <a:lnTo>
                    <a:pt x="114" y="256"/>
                  </a:lnTo>
                  <a:lnTo>
                    <a:pt x="104" y="237"/>
                  </a:lnTo>
                  <a:lnTo>
                    <a:pt x="93" y="218"/>
                  </a:lnTo>
                  <a:lnTo>
                    <a:pt x="84" y="198"/>
                  </a:lnTo>
                  <a:lnTo>
                    <a:pt x="73" y="180"/>
                  </a:lnTo>
                  <a:lnTo>
                    <a:pt x="64" y="161"/>
                  </a:lnTo>
                  <a:lnTo>
                    <a:pt x="56" y="143"/>
                  </a:lnTo>
                  <a:lnTo>
                    <a:pt x="47" y="124"/>
                  </a:lnTo>
                  <a:lnTo>
                    <a:pt x="39" y="105"/>
                  </a:lnTo>
                  <a:lnTo>
                    <a:pt x="33" y="87"/>
                  </a:lnTo>
                  <a:lnTo>
                    <a:pt x="25" y="70"/>
                  </a:lnTo>
                  <a:lnTo>
                    <a:pt x="18" y="52"/>
                  </a:lnTo>
                  <a:lnTo>
                    <a:pt x="13" y="34"/>
                  </a:lnTo>
                  <a:lnTo>
                    <a:pt x="6" y="17"/>
                  </a:lnTo>
                  <a:lnTo>
                    <a:pt x="0" y="18"/>
                  </a:lnTo>
                  <a:lnTo>
                    <a:pt x="6" y="17"/>
                  </a:lnTo>
                  <a:lnTo>
                    <a:pt x="0" y="0"/>
                  </a:lnTo>
                  <a:lnTo>
                    <a:pt x="0" y="18"/>
                  </a:lnTo>
                  <a:lnTo>
                    <a:pt x="7" y="1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3" name="Freeform 264"/>
            <p:cNvSpPr>
              <a:spLocks/>
            </p:cNvSpPr>
            <p:nvPr/>
          </p:nvSpPr>
          <p:spPr bwMode="auto">
            <a:xfrm>
              <a:off x="870" y="2227"/>
              <a:ext cx="13" cy="4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9"/>
                </a:cxn>
                <a:cxn ang="0">
                  <a:pos x="3" y="17"/>
                </a:cxn>
                <a:cxn ang="0">
                  <a:pos x="4" y="25"/>
                </a:cxn>
                <a:cxn ang="0">
                  <a:pos x="5" y="32"/>
                </a:cxn>
                <a:cxn ang="0">
                  <a:pos x="7" y="39"/>
                </a:cxn>
                <a:cxn ang="0">
                  <a:pos x="7" y="43"/>
                </a:cxn>
                <a:cxn ang="0">
                  <a:pos x="12" y="45"/>
                </a:cxn>
                <a:cxn ang="0">
                  <a:pos x="7" y="45"/>
                </a:cxn>
                <a:cxn ang="0">
                  <a:pos x="11" y="42"/>
                </a:cxn>
                <a:cxn ang="0">
                  <a:pos x="11" y="38"/>
                </a:cxn>
                <a:cxn ang="0">
                  <a:pos x="9" y="31"/>
                </a:cxn>
                <a:cxn ang="0">
                  <a:pos x="8" y="24"/>
                </a:cxn>
                <a:cxn ang="0">
                  <a:pos x="7" y="16"/>
                </a:cxn>
                <a:cxn ang="0">
                  <a:pos x="5" y="8"/>
                </a:cxn>
                <a:cxn ang="0">
                  <a:pos x="4" y="3"/>
                </a:cxn>
                <a:cxn ang="0">
                  <a:pos x="3" y="0"/>
                </a:cxn>
                <a:cxn ang="0">
                  <a:pos x="0" y="3"/>
                </a:cxn>
              </a:cxnLst>
              <a:rect l="0" t="0" r="r" b="b"/>
              <a:pathLst>
                <a:path w="13" h="46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lnTo>
                    <a:pt x="1" y="9"/>
                  </a:lnTo>
                  <a:lnTo>
                    <a:pt x="3" y="17"/>
                  </a:lnTo>
                  <a:lnTo>
                    <a:pt x="4" y="25"/>
                  </a:lnTo>
                  <a:lnTo>
                    <a:pt x="5" y="32"/>
                  </a:lnTo>
                  <a:lnTo>
                    <a:pt x="7" y="39"/>
                  </a:lnTo>
                  <a:lnTo>
                    <a:pt x="7" y="43"/>
                  </a:lnTo>
                  <a:lnTo>
                    <a:pt x="12" y="45"/>
                  </a:lnTo>
                  <a:lnTo>
                    <a:pt x="7" y="45"/>
                  </a:lnTo>
                  <a:lnTo>
                    <a:pt x="11" y="42"/>
                  </a:lnTo>
                  <a:lnTo>
                    <a:pt x="11" y="38"/>
                  </a:lnTo>
                  <a:lnTo>
                    <a:pt x="9" y="31"/>
                  </a:lnTo>
                  <a:lnTo>
                    <a:pt x="8" y="24"/>
                  </a:lnTo>
                  <a:lnTo>
                    <a:pt x="7" y="16"/>
                  </a:lnTo>
                  <a:lnTo>
                    <a:pt x="5" y="8"/>
                  </a:lnTo>
                  <a:lnTo>
                    <a:pt x="4" y="3"/>
                  </a:lnTo>
                  <a:lnTo>
                    <a:pt x="3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4" name="Freeform 265"/>
            <p:cNvSpPr>
              <a:spLocks/>
            </p:cNvSpPr>
            <p:nvPr/>
          </p:nvSpPr>
          <p:spPr bwMode="auto">
            <a:xfrm>
              <a:off x="701" y="2067"/>
              <a:ext cx="168" cy="15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4" y="13"/>
                </a:cxn>
                <a:cxn ang="0">
                  <a:pos x="26" y="22"/>
                </a:cxn>
                <a:cxn ang="0">
                  <a:pos x="38" y="32"/>
                </a:cxn>
                <a:cxn ang="0">
                  <a:pos x="48" y="42"/>
                </a:cxn>
                <a:cxn ang="0">
                  <a:pos x="57" y="51"/>
                </a:cxn>
                <a:cxn ang="0">
                  <a:pos x="66" y="61"/>
                </a:cxn>
                <a:cxn ang="0">
                  <a:pos x="75" y="70"/>
                </a:cxn>
                <a:cxn ang="0">
                  <a:pos x="83" y="79"/>
                </a:cxn>
                <a:cxn ang="0">
                  <a:pos x="92" y="89"/>
                </a:cxn>
                <a:cxn ang="0">
                  <a:pos x="100" y="98"/>
                </a:cxn>
                <a:cxn ang="0">
                  <a:pos x="109" y="107"/>
                </a:cxn>
                <a:cxn ang="0">
                  <a:pos x="119" y="117"/>
                </a:cxn>
                <a:cxn ang="0">
                  <a:pos x="128" y="128"/>
                </a:cxn>
                <a:cxn ang="0">
                  <a:pos x="139" y="137"/>
                </a:cxn>
                <a:cxn ang="0">
                  <a:pos x="151" y="148"/>
                </a:cxn>
                <a:cxn ang="0">
                  <a:pos x="163" y="158"/>
                </a:cxn>
                <a:cxn ang="0">
                  <a:pos x="167" y="154"/>
                </a:cxn>
                <a:cxn ang="0">
                  <a:pos x="154" y="144"/>
                </a:cxn>
                <a:cxn ang="0">
                  <a:pos x="144" y="134"/>
                </a:cxn>
                <a:cxn ang="0">
                  <a:pos x="134" y="124"/>
                </a:cxn>
                <a:cxn ang="0">
                  <a:pos x="124" y="114"/>
                </a:cxn>
                <a:cxn ang="0">
                  <a:pos x="115" y="104"/>
                </a:cxn>
                <a:cxn ang="0">
                  <a:pos x="106" y="95"/>
                </a:cxn>
                <a:cxn ang="0">
                  <a:pos x="97" y="86"/>
                </a:cxn>
                <a:cxn ang="0">
                  <a:pos x="89" y="77"/>
                </a:cxn>
                <a:cxn ang="0">
                  <a:pos x="81" y="67"/>
                </a:cxn>
                <a:cxn ang="0">
                  <a:pos x="71" y="57"/>
                </a:cxn>
                <a:cxn ang="0">
                  <a:pos x="63" y="48"/>
                </a:cxn>
                <a:cxn ang="0">
                  <a:pos x="52" y="39"/>
                </a:cxn>
                <a:cxn ang="0">
                  <a:pos x="42" y="29"/>
                </a:cxn>
                <a:cxn ang="0">
                  <a:pos x="30" y="19"/>
                </a:cxn>
                <a:cxn ang="0">
                  <a:pos x="17" y="10"/>
                </a:cxn>
                <a:cxn ang="0">
                  <a:pos x="4" y="0"/>
                </a:cxn>
                <a:cxn ang="0">
                  <a:pos x="0" y="3"/>
                </a:cxn>
              </a:cxnLst>
              <a:rect l="0" t="0" r="r" b="b"/>
              <a:pathLst>
                <a:path w="168" h="159">
                  <a:moveTo>
                    <a:pt x="0" y="3"/>
                  </a:moveTo>
                  <a:lnTo>
                    <a:pt x="14" y="13"/>
                  </a:lnTo>
                  <a:lnTo>
                    <a:pt x="26" y="22"/>
                  </a:lnTo>
                  <a:lnTo>
                    <a:pt x="38" y="32"/>
                  </a:lnTo>
                  <a:lnTo>
                    <a:pt x="48" y="42"/>
                  </a:lnTo>
                  <a:lnTo>
                    <a:pt x="57" y="51"/>
                  </a:lnTo>
                  <a:lnTo>
                    <a:pt x="66" y="61"/>
                  </a:lnTo>
                  <a:lnTo>
                    <a:pt x="75" y="70"/>
                  </a:lnTo>
                  <a:lnTo>
                    <a:pt x="83" y="79"/>
                  </a:lnTo>
                  <a:lnTo>
                    <a:pt x="92" y="89"/>
                  </a:lnTo>
                  <a:lnTo>
                    <a:pt x="100" y="98"/>
                  </a:lnTo>
                  <a:lnTo>
                    <a:pt x="109" y="107"/>
                  </a:lnTo>
                  <a:lnTo>
                    <a:pt x="119" y="117"/>
                  </a:lnTo>
                  <a:lnTo>
                    <a:pt x="128" y="128"/>
                  </a:lnTo>
                  <a:lnTo>
                    <a:pt x="139" y="137"/>
                  </a:lnTo>
                  <a:lnTo>
                    <a:pt x="151" y="148"/>
                  </a:lnTo>
                  <a:lnTo>
                    <a:pt x="163" y="158"/>
                  </a:lnTo>
                  <a:lnTo>
                    <a:pt x="167" y="154"/>
                  </a:lnTo>
                  <a:lnTo>
                    <a:pt x="154" y="144"/>
                  </a:lnTo>
                  <a:lnTo>
                    <a:pt x="144" y="134"/>
                  </a:lnTo>
                  <a:lnTo>
                    <a:pt x="134" y="124"/>
                  </a:lnTo>
                  <a:lnTo>
                    <a:pt x="124" y="114"/>
                  </a:lnTo>
                  <a:lnTo>
                    <a:pt x="115" y="104"/>
                  </a:lnTo>
                  <a:lnTo>
                    <a:pt x="106" y="95"/>
                  </a:lnTo>
                  <a:lnTo>
                    <a:pt x="97" y="86"/>
                  </a:lnTo>
                  <a:lnTo>
                    <a:pt x="89" y="77"/>
                  </a:lnTo>
                  <a:lnTo>
                    <a:pt x="81" y="67"/>
                  </a:lnTo>
                  <a:lnTo>
                    <a:pt x="71" y="57"/>
                  </a:lnTo>
                  <a:lnTo>
                    <a:pt x="63" y="48"/>
                  </a:lnTo>
                  <a:lnTo>
                    <a:pt x="52" y="39"/>
                  </a:lnTo>
                  <a:lnTo>
                    <a:pt x="42" y="29"/>
                  </a:lnTo>
                  <a:lnTo>
                    <a:pt x="30" y="19"/>
                  </a:lnTo>
                  <a:lnTo>
                    <a:pt x="17" y="10"/>
                  </a:lnTo>
                  <a:lnTo>
                    <a:pt x="4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Freeform 266"/>
            <p:cNvSpPr>
              <a:spLocks/>
            </p:cNvSpPr>
            <p:nvPr/>
          </p:nvSpPr>
          <p:spPr bwMode="auto">
            <a:xfrm>
              <a:off x="1091" y="2622"/>
              <a:ext cx="199" cy="1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8"/>
                </a:cxn>
                <a:cxn ang="0">
                  <a:pos x="17" y="17"/>
                </a:cxn>
                <a:cxn ang="0">
                  <a:pos x="29" y="26"/>
                </a:cxn>
                <a:cxn ang="0">
                  <a:pos x="41" y="35"/>
                </a:cxn>
                <a:cxn ang="0">
                  <a:pos x="53" y="45"/>
                </a:cxn>
                <a:cxn ang="0">
                  <a:pos x="67" y="56"/>
                </a:cxn>
                <a:cxn ang="0">
                  <a:pos x="81" y="68"/>
                </a:cxn>
                <a:cxn ang="0">
                  <a:pos x="95" y="79"/>
                </a:cxn>
                <a:cxn ang="0">
                  <a:pos x="110" y="90"/>
                </a:cxn>
                <a:cxn ang="0">
                  <a:pos x="123" y="101"/>
                </a:cxn>
                <a:cxn ang="0">
                  <a:pos x="137" y="111"/>
                </a:cxn>
                <a:cxn ang="0">
                  <a:pos x="150" y="122"/>
                </a:cxn>
                <a:cxn ang="0">
                  <a:pos x="164" y="132"/>
                </a:cxn>
                <a:cxn ang="0">
                  <a:pos x="176" y="142"/>
                </a:cxn>
                <a:cxn ang="0">
                  <a:pos x="187" y="152"/>
                </a:cxn>
                <a:cxn ang="0">
                  <a:pos x="198" y="160"/>
                </a:cxn>
                <a:cxn ang="0">
                  <a:pos x="0" y="0"/>
                </a:cxn>
              </a:cxnLst>
              <a:rect l="0" t="0" r="r" b="b"/>
              <a:pathLst>
                <a:path w="199" h="161">
                  <a:moveTo>
                    <a:pt x="0" y="0"/>
                  </a:moveTo>
                  <a:lnTo>
                    <a:pt x="9" y="8"/>
                  </a:lnTo>
                  <a:lnTo>
                    <a:pt x="17" y="17"/>
                  </a:lnTo>
                  <a:lnTo>
                    <a:pt x="29" y="26"/>
                  </a:lnTo>
                  <a:lnTo>
                    <a:pt x="41" y="35"/>
                  </a:lnTo>
                  <a:lnTo>
                    <a:pt x="53" y="45"/>
                  </a:lnTo>
                  <a:lnTo>
                    <a:pt x="67" y="56"/>
                  </a:lnTo>
                  <a:lnTo>
                    <a:pt x="81" y="68"/>
                  </a:lnTo>
                  <a:lnTo>
                    <a:pt x="95" y="79"/>
                  </a:lnTo>
                  <a:lnTo>
                    <a:pt x="110" y="90"/>
                  </a:lnTo>
                  <a:lnTo>
                    <a:pt x="123" y="101"/>
                  </a:lnTo>
                  <a:lnTo>
                    <a:pt x="137" y="111"/>
                  </a:lnTo>
                  <a:lnTo>
                    <a:pt x="150" y="122"/>
                  </a:lnTo>
                  <a:lnTo>
                    <a:pt x="164" y="132"/>
                  </a:lnTo>
                  <a:lnTo>
                    <a:pt x="176" y="142"/>
                  </a:lnTo>
                  <a:lnTo>
                    <a:pt x="187" y="152"/>
                  </a:lnTo>
                  <a:lnTo>
                    <a:pt x="198" y="16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Freeform 267"/>
            <p:cNvSpPr>
              <a:spLocks/>
            </p:cNvSpPr>
            <p:nvPr/>
          </p:nvSpPr>
          <p:spPr bwMode="auto">
            <a:xfrm>
              <a:off x="1088" y="2621"/>
              <a:ext cx="201" cy="165"/>
            </a:xfrm>
            <a:custGeom>
              <a:avLst/>
              <a:gdLst/>
              <a:ahLst/>
              <a:cxnLst>
                <a:cxn ang="0">
                  <a:pos x="203" y="160"/>
                </a:cxn>
                <a:cxn ang="0">
                  <a:pos x="192" y="152"/>
                </a:cxn>
                <a:cxn ang="0">
                  <a:pos x="181" y="143"/>
                </a:cxn>
                <a:cxn ang="0">
                  <a:pos x="169" y="133"/>
                </a:cxn>
                <a:cxn ang="0">
                  <a:pos x="155" y="122"/>
                </a:cxn>
                <a:cxn ang="0">
                  <a:pos x="143" y="112"/>
                </a:cxn>
                <a:cxn ang="0">
                  <a:pos x="128" y="101"/>
                </a:cxn>
                <a:cxn ang="0">
                  <a:pos x="115" y="89"/>
                </a:cxn>
                <a:cxn ang="0">
                  <a:pos x="100" y="78"/>
                </a:cxn>
                <a:cxn ang="0">
                  <a:pos x="85" y="67"/>
                </a:cxn>
                <a:cxn ang="0">
                  <a:pos x="72" y="56"/>
                </a:cxn>
                <a:cxn ang="0">
                  <a:pos x="59" y="46"/>
                </a:cxn>
                <a:cxn ang="0">
                  <a:pos x="46" y="35"/>
                </a:cxn>
                <a:cxn ang="0">
                  <a:pos x="34" y="25"/>
                </a:cxn>
                <a:cxn ang="0">
                  <a:pos x="23" y="16"/>
                </a:cxn>
                <a:cxn ang="0">
                  <a:pos x="14" y="7"/>
                </a:cxn>
                <a:cxn ang="0">
                  <a:pos x="6" y="0"/>
                </a:cxn>
                <a:cxn ang="0">
                  <a:pos x="0" y="3"/>
                </a:cxn>
                <a:cxn ang="0">
                  <a:pos x="10" y="10"/>
                </a:cxn>
                <a:cxn ang="0">
                  <a:pos x="18" y="19"/>
                </a:cxn>
                <a:cxn ang="0">
                  <a:pos x="30" y="29"/>
                </a:cxn>
                <a:cxn ang="0">
                  <a:pos x="42" y="38"/>
                </a:cxn>
                <a:cxn ang="0">
                  <a:pos x="54" y="48"/>
                </a:cxn>
                <a:cxn ang="0">
                  <a:pos x="68" y="60"/>
                </a:cxn>
                <a:cxn ang="0">
                  <a:pos x="82" y="71"/>
                </a:cxn>
                <a:cxn ang="0">
                  <a:pos x="96" y="81"/>
                </a:cxn>
                <a:cxn ang="0">
                  <a:pos x="110" y="92"/>
                </a:cxn>
                <a:cxn ang="0">
                  <a:pos x="124" y="103"/>
                </a:cxn>
                <a:cxn ang="0">
                  <a:pos x="138" y="115"/>
                </a:cxn>
                <a:cxn ang="0">
                  <a:pos x="152" y="125"/>
                </a:cxn>
                <a:cxn ang="0">
                  <a:pos x="165" y="136"/>
                </a:cxn>
                <a:cxn ang="0">
                  <a:pos x="177" y="145"/>
                </a:cxn>
                <a:cxn ang="0">
                  <a:pos x="188" y="156"/>
                </a:cxn>
                <a:cxn ang="0">
                  <a:pos x="199" y="164"/>
                </a:cxn>
                <a:cxn ang="0">
                  <a:pos x="203" y="160"/>
                </a:cxn>
              </a:cxnLst>
              <a:rect l="0" t="0" r="r" b="b"/>
              <a:pathLst>
                <a:path w="204" h="165">
                  <a:moveTo>
                    <a:pt x="203" y="160"/>
                  </a:moveTo>
                  <a:lnTo>
                    <a:pt x="192" y="152"/>
                  </a:lnTo>
                  <a:lnTo>
                    <a:pt x="181" y="143"/>
                  </a:lnTo>
                  <a:lnTo>
                    <a:pt x="169" y="133"/>
                  </a:lnTo>
                  <a:lnTo>
                    <a:pt x="155" y="122"/>
                  </a:lnTo>
                  <a:lnTo>
                    <a:pt x="143" y="112"/>
                  </a:lnTo>
                  <a:lnTo>
                    <a:pt x="128" y="101"/>
                  </a:lnTo>
                  <a:lnTo>
                    <a:pt x="115" y="89"/>
                  </a:lnTo>
                  <a:lnTo>
                    <a:pt x="100" y="78"/>
                  </a:lnTo>
                  <a:lnTo>
                    <a:pt x="85" y="67"/>
                  </a:lnTo>
                  <a:lnTo>
                    <a:pt x="72" y="56"/>
                  </a:lnTo>
                  <a:lnTo>
                    <a:pt x="59" y="46"/>
                  </a:lnTo>
                  <a:lnTo>
                    <a:pt x="46" y="35"/>
                  </a:lnTo>
                  <a:lnTo>
                    <a:pt x="34" y="25"/>
                  </a:lnTo>
                  <a:lnTo>
                    <a:pt x="23" y="16"/>
                  </a:lnTo>
                  <a:lnTo>
                    <a:pt x="14" y="7"/>
                  </a:lnTo>
                  <a:lnTo>
                    <a:pt x="6" y="0"/>
                  </a:lnTo>
                  <a:lnTo>
                    <a:pt x="0" y="3"/>
                  </a:lnTo>
                  <a:lnTo>
                    <a:pt x="10" y="10"/>
                  </a:lnTo>
                  <a:lnTo>
                    <a:pt x="18" y="19"/>
                  </a:lnTo>
                  <a:lnTo>
                    <a:pt x="30" y="29"/>
                  </a:lnTo>
                  <a:lnTo>
                    <a:pt x="42" y="38"/>
                  </a:lnTo>
                  <a:lnTo>
                    <a:pt x="54" y="48"/>
                  </a:lnTo>
                  <a:lnTo>
                    <a:pt x="68" y="60"/>
                  </a:lnTo>
                  <a:lnTo>
                    <a:pt x="82" y="71"/>
                  </a:lnTo>
                  <a:lnTo>
                    <a:pt x="96" y="81"/>
                  </a:lnTo>
                  <a:lnTo>
                    <a:pt x="110" y="92"/>
                  </a:lnTo>
                  <a:lnTo>
                    <a:pt x="124" y="103"/>
                  </a:lnTo>
                  <a:lnTo>
                    <a:pt x="138" y="115"/>
                  </a:lnTo>
                  <a:lnTo>
                    <a:pt x="152" y="125"/>
                  </a:lnTo>
                  <a:lnTo>
                    <a:pt x="165" y="136"/>
                  </a:lnTo>
                  <a:lnTo>
                    <a:pt x="177" y="145"/>
                  </a:lnTo>
                  <a:lnTo>
                    <a:pt x="188" y="156"/>
                  </a:lnTo>
                  <a:lnTo>
                    <a:pt x="199" y="164"/>
                  </a:lnTo>
                  <a:lnTo>
                    <a:pt x="203" y="16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7" name="Freeform 268"/>
            <p:cNvSpPr>
              <a:spLocks/>
            </p:cNvSpPr>
            <p:nvPr/>
          </p:nvSpPr>
          <p:spPr bwMode="auto">
            <a:xfrm>
              <a:off x="1272" y="2386"/>
              <a:ext cx="39" cy="55"/>
            </a:xfrm>
            <a:custGeom>
              <a:avLst/>
              <a:gdLst/>
              <a:ahLst/>
              <a:cxnLst>
                <a:cxn ang="0">
                  <a:pos x="38" y="56"/>
                </a:cxn>
                <a:cxn ang="0">
                  <a:pos x="35" y="48"/>
                </a:cxn>
                <a:cxn ang="0">
                  <a:pos x="31" y="41"/>
                </a:cxn>
                <a:cxn ang="0">
                  <a:pos x="27" y="35"/>
                </a:cxn>
                <a:cxn ang="0">
                  <a:pos x="22" y="28"/>
                </a:cxn>
                <a:cxn ang="0">
                  <a:pos x="17" y="21"/>
                </a:cxn>
                <a:cxn ang="0">
                  <a:pos x="13" y="14"/>
                </a:cxn>
                <a:cxn ang="0">
                  <a:pos x="9" y="7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4" y="9"/>
                </a:cxn>
                <a:cxn ang="0">
                  <a:pos x="8" y="16"/>
                </a:cxn>
                <a:cxn ang="0">
                  <a:pos x="12" y="22"/>
                </a:cxn>
                <a:cxn ang="0">
                  <a:pos x="17" y="29"/>
                </a:cxn>
                <a:cxn ang="0">
                  <a:pos x="22" y="36"/>
                </a:cxn>
                <a:cxn ang="0">
                  <a:pos x="26" y="42"/>
                </a:cxn>
                <a:cxn ang="0">
                  <a:pos x="30" y="50"/>
                </a:cxn>
                <a:cxn ang="0">
                  <a:pos x="34" y="57"/>
                </a:cxn>
                <a:cxn ang="0">
                  <a:pos x="38" y="56"/>
                </a:cxn>
              </a:cxnLst>
              <a:rect l="0" t="0" r="r" b="b"/>
              <a:pathLst>
                <a:path w="39" h="58">
                  <a:moveTo>
                    <a:pt x="38" y="56"/>
                  </a:moveTo>
                  <a:lnTo>
                    <a:pt x="35" y="48"/>
                  </a:lnTo>
                  <a:lnTo>
                    <a:pt x="31" y="41"/>
                  </a:lnTo>
                  <a:lnTo>
                    <a:pt x="27" y="35"/>
                  </a:lnTo>
                  <a:lnTo>
                    <a:pt x="22" y="28"/>
                  </a:lnTo>
                  <a:lnTo>
                    <a:pt x="17" y="21"/>
                  </a:lnTo>
                  <a:lnTo>
                    <a:pt x="13" y="14"/>
                  </a:lnTo>
                  <a:lnTo>
                    <a:pt x="9" y="7"/>
                  </a:lnTo>
                  <a:lnTo>
                    <a:pt x="5" y="0"/>
                  </a:lnTo>
                  <a:lnTo>
                    <a:pt x="0" y="1"/>
                  </a:lnTo>
                  <a:lnTo>
                    <a:pt x="4" y="9"/>
                  </a:lnTo>
                  <a:lnTo>
                    <a:pt x="8" y="16"/>
                  </a:lnTo>
                  <a:lnTo>
                    <a:pt x="12" y="22"/>
                  </a:lnTo>
                  <a:lnTo>
                    <a:pt x="17" y="29"/>
                  </a:lnTo>
                  <a:lnTo>
                    <a:pt x="22" y="36"/>
                  </a:lnTo>
                  <a:lnTo>
                    <a:pt x="26" y="42"/>
                  </a:lnTo>
                  <a:lnTo>
                    <a:pt x="30" y="50"/>
                  </a:lnTo>
                  <a:lnTo>
                    <a:pt x="34" y="57"/>
                  </a:lnTo>
                  <a:lnTo>
                    <a:pt x="38" y="5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8" name="Freeform 269"/>
            <p:cNvSpPr>
              <a:spLocks/>
            </p:cNvSpPr>
            <p:nvPr/>
          </p:nvSpPr>
          <p:spPr bwMode="auto">
            <a:xfrm>
              <a:off x="1130" y="2511"/>
              <a:ext cx="3" cy="19"/>
            </a:xfrm>
            <a:custGeom>
              <a:avLst/>
              <a:gdLst/>
              <a:ahLst/>
              <a:cxnLst>
                <a:cxn ang="0">
                  <a:pos x="2" y="15"/>
                </a:cxn>
                <a:cxn ang="0">
                  <a:pos x="2" y="15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2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7"/>
                </a:cxn>
                <a:cxn ang="0">
                  <a:pos x="1" y="18"/>
                </a:cxn>
                <a:cxn ang="0">
                  <a:pos x="2" y="15"/>
                </a:cxn>
              </a:cxnLst>
              <a:rect l="0" t="0" r="r" b="b"/>
              <a:pathLst>
                <a:path w="3" h="19">
                  <a:moveTo>
                    <a:pt x="2" y="15"/>
                  </a:moveTo>
                  <a:lnTo>
                    <a:pt x="2" y="15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8"/>
                  </a:lnTo>
                  <a:lnTo>
                    <a:pt x="2" y="1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9" name="Freeform 270"/>
            <p:cNvSpPr>
              <a:spLocks/>
            </p:cNvSpPr>
            <p:nvPr/>
          </p:nvSpPr>
          <p:spPr bwMode="auto">
            <a:xfrm>
              <a:off x="1133" y="2531"/>
              <a:ext cx="311" cy="334"/>
            </a:xfrm>
            <a:custGeom>
              <a:avLst/>
              <a:gdLst/>
              <a:ahLst/>
              <a:cxnLst>
                <a:cxn ang="0">
                  <a:pos x="304" y="333"/>
                </a:cxn>
                <a:cxn ang="0">
                  <a:pos x="310" y="329"/>
                </a:cxn>
                <a:cxn ang="0">
                  <a:pos x="288" y="307"/>
                </a:cxn>
                <a:cxn ang="0">
                  <a:pos x="268" y="284"/>
                </a:cxn>
                <a:cxn ang="0">
                  <a:pos x="248" y="260"/>
                </a:cxn>
                <a:cxn ang="0">
                  <a:pos x="229" y="239"/>
                </a:cxn>
                <a:cxn ang="0">
                  <a:pos x="210" y="217"/>
                </a:cxn>
                <a:cxn ang="0">
                  <a:pos x="191" y="195"/>
                </a:cxn>
                <a:cxn ang="0">
                  <a:pos x="173" y="174"/>
                </a:cxn>
                <a:cxn ang="0">
                  <a:pos x="155" y="152"/>
                </a:cxn>
                <a:cxn ang="0">
                  <a:pos x="136" y="131"/>
                </a:cxn>
                <a:cxn ang="0">
                  <a:pos x="119" y="110"/>
                </a:cxn>
                <a:cxn ang="0">
                  <a:pos x="101" y="91"/>
                </a:cxn>
                <a:cxn ang="0">
                  <a:pos x="82" y="71"/>
                </a:cxn>
                <a:cxn ang="0">
                  <a:pos x="64" y="53"/>
                </a:cxn>
                <a:cxn ang="0">
                  <a:pos x="44" y="35"/>
                </a:cxn>
                <a:cxn ang="0">
                  <a:pos x="25" y="17"/>
                </a:cxn>
                <a:cxn ang="0">
                  <a:pos x="5" y="0"/>
                </a:cxn>
                <a:cxn ang="0">
                  <a:pos x="0" y="4"/>
                </a:cxn>
                <a:cxn ang="0">
                  <a:pos x="21" y="21"/>
                </a:cxn>
                <a:cxn ang="0">
                  <a:pos x="40" y="38"/>
                </a:cxn>
                <a:cxn ang="0">
                  <a:pos x="59" y="56"/>
                </a:cxn>
                <a:cxn ang="0">
                  <a:pos x="77" y="75"/>
                </a:cxn>
                <a:cxn ang="0">
                  <a:pos x="95" y="93"/>
                </a:cxn>
                <a:cxn ang="0">
                  <a:pos x="113" y="113"/>
                </a:cxn>
                <a:cxn ang="0">
                  <a:pos x="130" y="134"/>
                </a:cxn>
                <a:cxn ang="0">
                  <a:pos x="149" y="154"/>
                </a:cxn>
                <a:cxn ang="0">
                  <a:pos x="167" y="175"/>
                </a:cxn>
                <a:cxn ang="0">
                  <a:pos x="185" y="197"/>
                </a:cxn>
                <a:cxn ang="0">
                  <a:pos x="204" y="219"/>
                </a:cxn>
                <a:cxn ang="0">
                  <a:pos x="223" y="241"/>
                </a:cxn>
                <a:cxn ang="0">
                  <a:pos x="242" y="264"/>
                </a:cxn>
                <a:cxn ang="0">
                  <a:pos x="262" y="286"/>
                </a:cxn>
                <a:cxn ang="0">
                  <a:pos x="283" y="310"/>
                </a:cxn>
                <a:cxn ang="0">
                  <a:pos x="304" y="333"/>
                </a:cxn>
                <a:cxn ang="0">
                  <a:pos x="310" y="329"/>
                </a:cxn>
                <a:cxn ang="0">
                  <a:pos x="304" y="333"/>
                </a:cxn>
              </a:cxnLst>
              <a:rect l="0" t="0" r="r" b="b"/>
              <a:pathLst>
                <a:path w="311" h="334">
                  <a:moveTo>
                    <a:pt x="304" y="333"/>
                  </a:moveTo>
                  <a:lnTo>
                    <a:pt x="310" y="329"/>
                  </a:lnTo>
                  <a:lnTo>
                    <a:pt x="288" y="307"/>
                  </a:lnTo>
                  <a:lnTo>
                    <a:pt x="268" y="284"/>
                  </a:lnTo>
                  <a:lnTo>
                    <a:pt x="248" y="260"/>
                  </a:lnTo>
                  <a:lnTo>
                    <a:pt x="229" y="239"/>
                  </a:lnTo>
                  <a:lnTo>
                    <a:pt x="210" y="217"/>
                  </a:lnTo>
                  <a:lnTo>
                    <a:pt x="191" y="195"/>
                  </a:lnTo>
                  <a:lnTo>
                    <a:pt x="173" y="174"/>
                  </a:lnTo>
                  <a:lnTo>
                    <a:pt x="155" y="152"/>
                  </a:lnTo>
                  <a:lnTo>
                    <a:pt x="136" y="131"/>
                  </a:lnTo>
                  <a:lnTo>
                    <a:pt x="119" y="110"/>
                  </a:lnTo>
                  <a:lnTo>
                    <a:pt x="101" y="91"/>
                  </a:lnTo>
                  <a:lnTo>
                    <a:pt x="82" y="71"/>
                  </a:lnTo>
                  <a:lnTo>
                    <a:pt x="64" y="53"/>
                  </a:lnTo>
                  <a:lnTo>
                    <a:pt x="44" y="35"/>
                  </a:lnTo>
                  <a:lnTo>
                    <a:pt x="25" y="17"/>
                  </a:lnTo>
                  <a:lnTo>
                    <a:pt x="5" y="0"/>
                  </a:lnTo>
                  <a:lnTo>
                    <a:pt x="0" y="4"/>
                  </a:lnTo>
                  <a:lnTo>
                    <a:pt x="21" y="21"/>
                  </a:lnTo>
                  <a:lnTo>
                    <a:pt x="40" y="38"/>
                  </a:lnTo>
                  <a:lnTo>
                    <a:pt x="59" y="56"/>
                  </a:lnTo>
                  <a:lnTo>
                    <a:pt x="77" y="75"/>
                  </a:lnTo>
                  <a:lnTo>
                    <a:pt x="95" y="93"/>
                  </a:lnTo>
                  <a:lnTo>
                    <a:pt x="113" y="113"/>
                  </a:lnTo>
                  <a:lnTo>
                    <a:pt x="130" y="134"/>
                  </a:lnTo>
                  <a:lnTo>
                    <a:pt x="149" y="154"/>
                  </a:lnTo>
                  <a:lnTo>
                    <a:pt x="167" y="175"/>
                  </a:lnTo>
                  <a:lnTo>
                    <a:pt x="185" y="197"/>
                  </a:lnTo>
                  <a:lnTo>
                    <a:pt x="204" y="219"/>
                  </a:lnTo>
                  <a:lnTo>
                    <a:pt x="223" y="241"/>
                  </a:lnTo>
                  <a:lnTo>
                    <a:pt x="242" y="264"/>
                  </a:lnTo>
                  <a:lnTo>
                    <a:pt x="262" y="286"/>
                  </a:lnTo>
                  <a:lnTo>
                    <a:pt x="283" y="310"/>
                  </a:lnTo>
                  <a:lnTo>
                    <a:pt x="304" y="333"/>
                  </a:lnTo>
                  <a:lnTo>
                    <a:pt x="310" y="329"/>
                  </a:lnTo>
                  <a:lnTo>
                    <a:pt x="304" y="33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0" name="Freeform 271"/>
            <p:cNvSpPr>
              <a:spLocks/>
            </p:cNvSpPr>
            <p:nvPr/>
          </p:nvSpPr>
          <p:spPr bwMode="auto">
            <a:xfrm>
              <a:off x="1418" y="2840"/>
              <a:ext cx="26" cy="25"/>
            </a:xfrm>
            <a:custGeom>
              <a:avLst/>
              <a:gdLst/>
              <a:ahLst/>
              <a:cxnLst>
                <a:cxn ang="0">
                  <a:pos x="24" y="21"/>
                </a:cxn>
                <a:cxn ang="0">
                  <a:pos x="22" y="19"/>
                </a:cxn>
                <a:cxn ang="0">
                  <a:pos x="17" y="13"/>
                </a:cxn>
                <a:cxn ang="0">
                  <a:pos x="11" y="8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1" y="4"/>
                </a:cxn>
                <a:cxn ang="0">
                  <a:pos x="7" y="11"/>
                </a:cxn>
                <a:cxn ang="0">
                  <a:pos x="20" y="24"/>
                </a:cxn>
                <a:cxn ang="0">
                  <a:pos x="25" y="21"/>
                </a:cxn>
                <a:cxn ang="0">
                  <a:pos x="12" y="8"/>
                </a:cxn>
                <a:cxn ang="0">
                  <a:pos x="6" y="1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6" y="10"/>
                </a:cxn>
                <a:cxn ang="0">
                  <a:pos x="13" y="16"/>
                </a:cxn>
                <a:cxn ang="0">
                  <a:pos x="17" y="21"/>
                </a:cxn>
                <a:cxn ang="0">
                  <a:pos x="21" y="24"/>
                </a:cxn>
                <a:cxn ang="0">
                  <a:pos x="24" y="21"/>
                </a:cxn>
              </a:cxnLst>
              <a:rect l="0" t="0" r="r" b="b"/>
              <a:pathLst>
                <a:path w="26" h="25">
                  <a:moveTo>
                    <a:pt x="24" y="21"/>
                  </a:moveTo>
                  <a:lnTo>
                    <a:pt x="22" y="19"/>
                  </a:lnTo>
                  <a:lnTo>
                    <a:pt x="17" y="13"/>
                  </a:lnTo>
                  <a:lnTo>
                    <a:pt x="11" y="8"/>
                  </a:lnTo>
                  <a:lnTo>
                    <a:pt x="6" y="2"/>
                  </a:lnTo>
                  <a:lnTo>
                    <a:pt x="4" y="0"/>
                  </a:lnTo>
                  <a:lnTo>
                    <a:pt x="1" y="4"/>
                  </a:lnTo>
                  <a:lnTo>
                    <a:pt x="7" y="11"/>
                  </a:lnTo>
                  <a:lnTo>
                    <a:pt x="20" y="24"/>
                  </a:lnTo>
                  <a:lnTo>
                    <a:pt x="25" y="21"/>
                  </a:lnTo>
                  <a:lnTo>
                    <a:pt x="12" y="8"/>
                  </a:lnTo>
                  <a:lnTo>
                    <a:pt x="6" y="1"/>
                  </a:lnTo>
                  <a:lnTo>
                    <a:pt x="0" y="2"/>
                  </a:lnTo>
                  <a:lnTo>
                    <a:pt x="2" y="5"/>
                  </a:lnTo>
                  <a:lnTo>
                    <a:pt x="6" y="10"/>
                  </a:lnTo>
                  <a:lnTo>
                    <a:pt x="13" y="16"/>
                  </a:lnTo>
                  <a:lnTo>
                    <a:pt x="17" y="21"/>
                  </a:lnTo>
                  <a:lnTo>
                    <a:pt x="21" y="24"/>
                  </a:lnTo>
                  <a:lnTo>
                    <a:pt x="24" y="2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Freeform 272"/>
            <p:cNvSpPr>
              <a:spLocks/>
            </p:cNvSpPr>
            <p:nvPr/>
          </p:nvSpPr>
          <p:spPr bwMode="auto">
            <a:xfrm>
              <a:off x="1455" y="2432"/>
              <a:ext cx="32" cy="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13" y="9"/>
                </a:cxn>
                <a:cxn ang="0">
                  <a:pos x="16" y="10"/>
                </a:cxn>
                <a:cxn ang="0">
                  <a:pos x="20" y="11"/>
                </a:cxn>
                <a:cxn ang="0">
                  <a:pos x="25" y="11"/>
                </a:cxn>
                <a:cxn ang="0">
                  <a:pos x="31" y="12"/>
                </a:cxn>
                <a:cxn ang="0">
                  <a:pos x="31" y="9"/>
                </a:cxn>
                <a:cxn ang="0">
                  <a:pos x="26" y="8"/>
                </a:cxn>
                <a:cxn ang="0">
                  <a:pos x="22" y="7"/>
                </a:cxn>
                <a:cxn ang="0">
                  <a:pos x="18" y="7"/>
                </a:cxn>
                <a:cxn ang="0">
                  <a:pos x="15" y="5"/>
                </a:cxn>
                <a:cxn ang="0">
                  <a:pos x="12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0" y="3"/>
                </a:cxn>
              </a:cxnLst>
              <a:rect l="0" t="0" r="r" b="b"/>
              <a:pathLst>
                <a:path w="32" h="13">
                  <a:moveTo>
                    <a:pt x="0" y="3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6" y="7"/>
                  </a:lnTo>
                  <a:lnTo>
                    <a:pt x="9" y="7"/>
                  </a:lnTo>
                  <a:lnTo>
                    <a:pt x="13" y="9"/>
                  </a:lnTo>
                  <a:lnTo>
                    <a:pt x="16" y="10"/>
                  </a:lnTo>
                  <a:lnTo>
                    <a:pt x="20" y="11"/>
                  </a:lnTo>
                  <a:lnTo>
                    <a:pt x="25" y="11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26" y="8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3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Freeform 273"/>
            <p:cNvSpPr>
              <a:spLocks/>
            </p:cNvSpPr>
            <p:nvPr/>
          </p:nvSpPr>
          <p:spPr bwMode="auto">
            <a:xfrm>
              <a:off x="1450" y="2424"/>
              <a:ext cx="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3" name="Freeform 274"/>
            <p:cNvSpPr>
              <a:spLocks/>
            </p:cNvSpPr>
            <p:nvPr/>
          </p:nvSpPr>
          <p:spPr bwMode="auto">
            <a:xfrm>
              <a:off x="1447" y="2373"/>
              <a:ext cx="11" cy="4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4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1" y="27"/>
                </a:cxn>
                <a:cxn ang="0">
                  <a:pos x="1" y="33"/>
                </a:cxn>
                <a:cxn ang="0">
                  <a:pos x="1" y="39"/>
                </a:cxn>
                <a:cxn ang="0">
                  <a:pos x="2" y="45"/>
                </a:cxn>
                <a:cxn ang="0">
                  <a:pos x="5" y="45"/>
                </a:cxn>
                <a:cxn ang="0">
                  <a:pos x="6" y="39"/>
                </a:cxn>
                <a:cxn ang="0">
                  <a:pos x="5" y="33"/>
                </a:cxn>
                <a:cxn ang="0">
                  <a:pos x="4" y="26"/>
                </a:cxn>
                <a:cxn ang="0">
                  <a:pos x="3" y="20"/>
                </a:cxn>
                <a:cxn ang="0">
                  <a:pos x="3" y="15"/>
                </a:cxn>
                <a:cxn ang="0">
                  <a:pos x="5" y="10"/>
                </a:cxn>
                <a:cxn ang="0">
                  <a:pos x="6" y="7"/>
                </a:cxn>
                <a:cxn ang="0">
                  <a:pos x="10" y="4"/>
                </a:cxn>
                <a:cxn ang="0">
                  <a:pos x="8" y="0"/>
                </a:cxn>
              </a:cxnLst>
              <a:rect l="0" t="0" r="r" b="b"/>
              <a:pathLst>
                <a:path w="11" h="46">
                  <a:moveTo>
                    <a:pt x="8" y="0"/>
                  </a:moveTo>
                  <a:lnTo>
                    <a:pt x="8" y="0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1" y="33"/>
                  </a:lnTo>
                  <a:lnTo>
                    <a:pt x="1" y="39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6" y="39"/>
                  </a:lnTo>
                  <a:lnTo>
                    <a:pt x="5" y="33"/>
                  </a:lnTo>
                  <a:lnTo>
                    <a:pt x="4" y="26"/>
                  </a:lnTo>
                  <a:lnTo>
                    <a:pt x="3" y="20"/>
                  </a:lnTo>
                  <a:lnTo>
                    <a:pt x="3" y="15"/>
                  </a:lnTo>
                  <a:lnTo>
                    <a:pt x="5" y="10"/>
                  </a:lnTo>
                  <a:lnTo>
                    <a:pt x="6" y="7"/>
                  </a:lnTo>
                  <a:lnTo>
                    <a:pt x="10" y="4"/>
                  </a:lnTo>
                  <a:lnTo>
                    <a:pt x="8" y="0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4" name="Freeform 275"/>
            <p:cNvSpPr>
              <a:spLocks/>
            </p:cNvSpPr>
            <p:nvPr/>
          </p:nvSpPr>
          <p:spPr bwMode="auto">
            <a:xfrm>
              <a:off x="1460" y="2367"/>
              <a:ext cx="47" cy="5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37" y="1"/>
                </a:cxn>
                <a:cxn ang="0">
                  <a:pos x="30" y="0"/>
                </a:cxn>
                <a:cxn ang="0">
                  <a:pos x="23" y="0"/>
                </a:cxn>
                <a:cxn ang="0">
                  <a:pos x="16" y="0"/>
                </a:cxn>
                <a:cxn ang="0">
                  <a:pos x="11" y="1"/>
                </a:cxn>
                <a:cxn ang="0">
                  <a:pos x="6" y="2"/>
                </a:cxn>
                <a:cxn ang="0">
                  <a:pos x="3" y="2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9" y="4"/>
                </a:cxn>
                <a:cxn ang="0">
                  <a:pos x="12" y="3"/>
                </a:cxn>
                <a:cxn ang="0">
                  <a:pos x="18" y="3"/>
                </a:cxn>
                <a:cxn ang="0">
                  <a:pos x="23" y="3"/>
                </a:cxn>
                <a:cxn ang="0">
                  <a:pos x="30" y="2"/>
                </a:cxn>
                <a:cxn ang="0">
                  <a:pos x="36" y="3"/>
                </a:cxn>
                <a:cxn ang="0">
                  <a:pos x="43" y="4"/>
                </a:cxn>
                <a:cxn ang="0">
                  <a:pos x="46" y="2"/>
                </a:cxn>
              </a:cxnLst>
              <a:rect l="0" t="0" r="r" b="b"/>
              <a:pathLst>
                <a:path w="47" h="6">
                  <a:moveTo>
                    <a:pt x="46" y="2"/>
                  </a:moveTo>
                  <a:lnTo>
                    <a:pt x="37" y="1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1" y="1"/>
                  </a:lnTo>
                  <a:lnTo>
                    <a:pt x="6" y="2"/>
                  </a:lnTo>
                  <a:lnTo>
                    <a:pt x="3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4" y="5"/>
                  </a:lnTo>
                  <a:lnTo>
                    <a:pt x="9" y="4"/>
                  </a:lnTo>
                  <a:lnTo>
                    <a:pt x="12" y="3"/>
                  </a:lnTo>
                  <a:lnTo>
                    <a:pt x="18" y="3"/>
                  </a:lnTo>
                  <a:lnTo>
                    <a:pt x="23" y="3"/>
                  </a:lnTo>
                  <a:lnTo>
                    <a:pt x="30" y="2"/>
                  </a:lnTo>
                  <a:lnTo>
                    <a:pt x="36" y="3"/>
                  </a:lnTo>
                  <a:lnTo>
                    <a:pt x="43" y="4"/>
                  </a:lnTo>
                  <a:lnTo>
                    <a:pt x="46" y="2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5" name="Freeform 276"/>
            <p:cNvSpPr>
              <a:spLocks/>
            </p:cNvSpPr>
            <p:nvPr/>
          </p:nvSpPr>
          <p:spPr bwMode="auto">
            <a:xfrm>
              <a:off x="1332" y="2288"/>
              <a:ext cx="60" cy="5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8"/>
                </a:cxn>
                <a:cxn ang="0">
                  <a:pos x="15" y="13"/>
                </a:cxn>
                <a:cxn ang="0">
                  <a:pos x="21" y="19"/>
                </a:cxn>
                <a:cxn ang="0">
                  <a:pos x="29" y="26"/>
                </a:cxn>
                <a:cxn ang="0">
                  <a:pos x="36" y="33"/>
                </a:cxn>
                <a:cxn ang="0">
                  <a:pos x="44" y="39"/>
                </a:cxn>
                <a:cxn ang="0">
                  <a:pos x="49" y="45"/>
                </a:cxn>
                <a:cxn ang="0">
                  <a:pos x="54" y="50"/>
                </a:cxn>
                <a:cxn ang="0">
                  <a:pos x="59" y="47"/>
                </a:cxn>
                <a:cxn ang="0">
                  <a:pos x="54" y="41"/>
                </a:cxn>
                <a:cxn ang="0">
                  <a:pos x="47" y="35"/>
                </a:cxn>
                <a:cxn ang="0">
                  <a:pos x="40" y="29"/>
                </a:cxn>
                <a:cxn ang="0">
                  <a:pos x="33" y="22"/>
                </a:cxn>
                <a:cxn ang="0">
                  <a:pos x="25" y="16"/>
                </a:cxn>
                <a:cxn ang="0">
                  <a:pos x="18" y="10"/>
                </a:cxn>
                <a:cxn ang="0">
                  <a:pos x="11" y="5"/>
                </a:cxn>
                <a:cxn ang="0">
                  <a:pos x="4" y="0"/>
                </a:cxn>
                <a:cxn ang="0">
                  <a:pos x="0" y="3"/>
                </a:cxn>
              </a:cxnLst>
              <a:rect l="0" t="0" r="r" b="b"/>
              <a:pathLst>
                <a:path w="60" h="51">
                  <a:moveTo>
                    <a:pt x="0" y="3"/>
                  </a:moveTo>
                  <a:lnTo>
                    <a:pt x="7" y="8"/>
                  </a:lnTo>
                  <a:lnTo>
                    <a:pt x="15" y="13"/>
                  </a:lnTo>
                  <a:lnTo>
                    <a:pt x="21" y="19"/>
                  </a:lnTo>
                  <a:lnTo>
                    <a:pt x="29" y="26"/>
                  </a:lnTo>
                  <a:lnTo>
                    <a:pt x="36" y="33"/>
                  </a:lnTo>
                  <a:lnTo>
                    <a:pt x="44" y="39"/>
                  </a:lnTo>
                  <a:lnTo>
                    <a:pt x="49" y="45"/>
                  </a:lnTo>
                  <a:lnTo>
                    <a:pt x="54" y="50"/>
                  </a:lnTo>
                  <a:lnTo>
                    <a:pt x="59" y="47"/>
                  </a:lnTo>
                  <a:lnTo>
                    <a:pt x="54" y="41"/>
                  </a:lnTo>
                  <a:lnTo>
                    <a:pt x="47" y="35"/>
                  </a:lnTo>
                  <a:lnTo>
                    <a:pt x="40" y="29"/>
                  </a:lnTo>
                  <a:lnTo>
                    <a:pt x="33" y="22"/>
                  </a:lnTo>
                  <a:lnTo>
                    <a:pt x="25" y="16"/>
                  </a:lnTo>
                  <a:lnTo>
                    <a:pt x="18" y="10"/>
                  </a:lnTo>
                  <a:lnTo>
                    <a:pt x="11" y="5"/>
                  </a:lnTo>
                  <a:lnTo>
                    <a:pt x="4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6" name="Freeform 277"/>
            <p:cNvSpPr>
              <a:spLocks/>
            </p:cNvSpPr>
            <p:nvPr/>
          </p:nvSpPr>
          <p:spPr bwMode="auto">
            <a:xfrm>
              <a:off x="1423" y="2824"/>
              <a:ext cx="1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2"/>
                </a:cxn>
              </a:cxnLst>
              <a:rect l="0" t="0" r="r" b="b"/>
              <a:pathLst>
                <a:path w="1" h="4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2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7" name="Freeform 278"/>
            <p:cNvSpPr>
              <a:spLocks/>
            </p:cNvSpPr>
            <p:nvPr/>
          </p:nvSpPr>
          <p:spPr bwMode="auto">
            <a:xfrm>
              <a:off x="1422" y="2807"/>
              <a:ext cx="23" cy="16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22" y="1"/>
                </a:cxn>
                <a:cxn ang="0">
                  <a:pos x="17" y="0"/>
                </a:cxn>
                <a:cxn ang="0">
                  <a:pos x="13" y="0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8"/>
                </a:cxn>
                <a:cxn ang="0">
                  <a:pos x="0" y="11"/>
                </a:cxn>
                <a:cxn ang="0">
                  <a:pos x="1" y="15"/>
                </a:cxn>
                <a:cxn ang="0">
                  <a:pos x="6" y="14"/>
                </a:cxn>
                <a:cxn ang="0">
                  <a:pos x="5" y="11"/>
                </a:cxn>
                <a:cxn ang="0">
                  <a:pos x="6" y="9"/>
                </a:cxn>
                <a:cxn ang="0">
                  <a:pos x="6" y="6"/>
                </a:cxn>
                <a:cxn ang="0">
                  <a:pos x="9" y="4"/>
                </a:cxn>
                <a:cxn ang="0">
                  <a:pos x="11" y="4"/>
                </a:cxn>
                <a:cxn ang="0">
                  <a:pos x="13" y="3"/>
                </a:cxn>
                <a:cxn ang="0">
                  <a:pos x="16" y="3"/>
                </a:cxn>
                <a:cxn ang="0">
                  <a:pos x="18" y="4"/>
                </a:cxn>
                <a:cxn ang="0">
                  <a:pos x="19" y="4"/>
                </a:cxn>
                <a:cxn ang="0">
                  <a:pos x="21" y="1"/>
                </a:cxn>
              </a:cxnLst>
              <a:rect l="0" t="0" r="r" b="b"/>
              <a:pathLst>
                <a:path w="23" h="16">
                  <a:moveTo>
                    <a:pt x="21" y="1"/>
                  </a:moveTo>
                  <a:lnTo>
                    <a:pt x="22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1" y="8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6" y="14"/>
                  </a:lnTo>
                  <a:lnTo>
                    <a:pt x="5" y="11"/>
                  </a:lnTo>
                  <a:lnTo>
                    <a:pt x="6" y="9"/>
                  </a:lnTo>
                  <a:lnTo>
                    <a:pt x="6" y="6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21" y="1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8" name="Freeform 279"/>
            <p:cNvSpPr>
              <a:spLocks/>
            </p:cNvSpPr>
            <p:nvPr/>
          </p:nvSpPr>
          <p:spPr bwMode="auto">
            <a:xfrm>
              <a:off x="1446" y="2810"/>
              <a:ext cx="46" cy="29"/>
            </a:xfrm>
            <a:custGeom>
              <a:avLst/>
              <a:gdLst/>
              <a:ahLst/>
              <a:cxnLst>
                <a:cxn ang="0">
                  <a:pos x="45" y="26"/>
                </a:cxn>
                <a:cxn ang="0">
                  <a:pos x="40" y="22"/>
                </a:cxn>
                <a:cxn ang="0">
                  <a:pos x="35" y="18"/>
                </a:cxn>
                <a:cxn ang="0">
                  <a:pos x="31" y="15"/>
                </a:cxn>
                <a:cxn ang="0">
                  <a:pos x="26" y="11"/>
                </a:cxn>
                <a:cxn ang="0">
                  <a:pos x="19" y="8"/>
                </a:cxn>
                <a:cxn ang="0">
                  <a:pos x="13" y="5"/>
                </a:cxn>
                <a:cxn ang="0">
                  <a:pos x="8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4" y="6"/>
                </a:cxn>
                <a:cxn ang="0">
                  <a:pos x="11" y="9"/>
                </a:cxn>
                <a:cxn ang="0">
                  <a:pos x="16" y="11"/>
                </a:cxn>
                <a:cxn ang="0">
                  <a:pos x="22" y="14"/>
                </a:cxn>
                <a:cxn ang="0">
                  <a:pos x="26" y="18"/>
                </a:cxn>
                <a:cxn ang="0">
                  <a:pos x="32" y="22"/>
                </a:cxn>
                <a:cxn ang="0">
                  <a:pos x="36" y="25"/>
                </a:cxn>
                <a:cxn ang="0">
                  <a:pos x="40" y="28"/>
                </a:cxn>
                <a:cxn ang="0">
                  <a:pos x="45" y="26"/>
                </a:cxn>
              </a:cxnLst>
              <a:rect l="0" t="0" r="r" b="b"/>
              <a:pathLst>
                <a:path w="46" h="29">
                  <a:moveTo>
                    <a:pt x="45" y="26"/>
                  </a:moveTo>
                  <a:lnTo>
                    <a:pt x="40" y="22"/>
                  </a:lnTo>
                  <a:lnTo>
                    <a:pt x="35" y="18"/>
                  </a:lnTo>
                  <a:lnTo>
                    <a:pt x="31" y="15"/>
                  </a:lnTo>
                  <a:lnTo>
                    <a:pt x="26" y="11"/>
                  </a:lnTo>
                  <a:lnTo>
                    <a:pt x="19" y="8"/>
                  </a:lnTo>
                  <a:lnTo>
                    <a:pt x="13" y="5"/>
                  </a:lnTo>
                  <a:lnTo>
                    <a:pt x="8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4" y="6"/>
                  </a:lnTo>
                  <a:lnTo>
                    <a:pt x="11" y="9"/>
                  </a:lnTo>
                  <a:lnTo>
                    <a:pt x="16" y="11"/>
                  </a:lnTo>
                  <a:lnTo>
                    <a:pt x="22" y="14"/>
                  </a:lnTo>
                  <a:lnTo>
                    <a:pt x="26" y="18"/>
                  </a:lnTo>
                  <a:lnTo>
                    <a:pt x="32" y="22"/>
                  </a:lnTo>
                  <a:lnTo>
                    <a:pt x="36" y="25"/>
                  </a:lnTo>
                  <a:lnTo>
                    <a:pt x="40" y="28"/>
                  </a:lnTo>
                  <a:lnTo>
                    <a:pt x="45" y="26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9" name="Freeform 280"/>
            <p:cNvSpPr>
              <a:spLocks/>
            </p:cNvSpPr>
            <p:nvPr/>
          </p:nvSpPr>
          <p:spPr bwMode="auto">
            <a:xfrm>
              <a:off x="1491" y="2839"/>
              <a:ext cx="1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0" name="Freeform 281"/>
            <p:cNvSpPr>
              <a:spLocks/>
            </p:cNvSpPr>
            <p:nvPr/>
          </p:nvSpPr>
          <p:spPr bwMode="auto">
            <a:xfrm>
              <a:off x="1377" y="2841"/>
              <a:ext cx="2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4"/>
                </a:cxn>
                <a:cxn ang="0">
                  <a:pos x="0" y="4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1" name="Freeform 282"/>
            <p:cNvSpPr>
              <a:spLocks/>
            </p:cNvSpPr>
            <p:nvPr/>
          </p:nvSpPr>
          <p:spPr bwMode="auto">
            <a:xfrm>
              <a:off x="1378" y="2829"/>
              <a:ext cx="37" cy="12"/>
            </a:xfrm>
            <a:custGeom>
              <a:avLst/>
              <a:gdLst/>
              <a:ahLst/>
              <a:cxnLst>
                <a:cxn ang="0">
                  <a:pos x="36" y="8"/>
                </a:cxn>
                <a:cxn ang="0">
                  <a:pos x="29" y="4"/>
                </a:cxn>
                <a:cxn ang="0">
                  <a:pos x="21" y="1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5" y="2"/>
                </a:cxn>
                <a:cxn ang="0">
                  <a:pos x="2" y="5"/>
                </a:cxn>
                <a:cxn ang="0">
                  <a:pos x="1" y="8"/>
                </a:cxn>
                <a:cxn ang="0">
                  <a:pos x="0" y="11"/>
                </a:cxn>
                <a:cxn ang="0">
                  <a:pos x="5" y="11"/>
                </a:cxn>
                <a:cxn ang="0">
                  <a:pos x="5" y="8"/>
                </a:cxn>
                <a:cxn ang="0">
                  <a:pos x="7" y="6"/>
                </a:cxn>
                <a:cxn ang="0">
                  <a:pos x="9" y="4"/>
                </a:cxn>
                <a:cxn ang="0">
                  <a:pos x="11" y="3"/>
                </a:cxn>
                <a:cxn ang="0">
                  <a:pos x="15" y="3"/>
                </a:cxn>
                <a:cxn ang="0">
                  <a:pos x="19" y="4"/>
                </a:cxn>
                <a:cxn ang="0">
                  <a:pos x="26" y="6"/>
                </a:cxn>
                <a:cxn ang="0">
                  <a:pos x="33" y="11"/>
                </a:cxn>
                <a:cxn ang="0">
                  <a:pos x="36" y="8"/>
                </a:cxn>
              </a:cxnLst>
              <a:rect l="0" t="0" r="r" b="b"/>
              <a:pathLst>
                <a:path w="37" h="12">
                  <a:moveTo>
                    <a:pt x="36" y="8"/>
                  </a:moveTo>
                  <a:lnTo>
                    <a:pt x="29" y="4"/>
                  </a:lnTo>
                  <a:lnTo>
                    <a:pt x="21" y="1"/>
                  </a:lnTo>
                  <a:lnTo>
                    <a:pt x="16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5" y="8"/>
                  </a:lnTo>
                  <a:lnTo>
                    <a:pt x="7" y="6"/>
                  </a:lnTo>
                  <a:lnTo>
                    <a:pt x="9" y="4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9" y="4"/>
                  </a:lnTo>
                  <a:lnTo>
                    <a:pt x="26" y="6"/>
                  </a:lnTo>
                  <a:lnTo>
                    <a:pt x="33" y="11"/>
                  </a:lnTo>
                  <a:lnTo>
                    <a:pt x="36" y="8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2" name="Freeform 283"/>
            <p:cNvSpPr>
              <a:spLocks/>
            </p:cNvSpPr>
            <p:nvPr/>
          </p:nvSpPr>
          <p:spPr bwMode="auto">
            <a:xfrm>
              <a:off x="1415" y="2840"/>
              <a:ext cx="2" cy="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3" name="Freeform 284"/>
            <p:cNvSpPr>
              <a:spLocks/>
            </p:cNvSpPr>
            <p:nvPr/>
          </p:nvSpPr>
          <p:spPr bwMode="auto">
            <a:xfrm>
              <a:off x="151" y="3980"/>
              <a:ext cx="2320" cy="291"/>
            </a:xfrm>
            <a:custGeom>
              <a:avLst/>
              <a:gdLst/>
              <a:ahLst/>
              <a:cxnLst>
                <a:cxn ang="0">
                  <a:pos x="37" y="247"/>
                </a:cxn>
                <a:cxn ang="0">
                  <a:pos x="88" y="269"/>
                </a:cxn>
                <a:cxn ang="0">
                  <a:pos x="172" y="282"/>
                </a:cxn>
                <a:cxn ang="0">
                  <a:pos x="254" y="289"/>
                </a:cxn>
                <a:cxn ang="0">
                  <a:pos x="337" y="290"/>
                </a:cxn>
                <a:cxn ang="0">
                  <a:pos x="419" y="287"/>
                </a:cxn>
                <a:cxn ang="0">
                  <a:pos x="502" y="280"/>
                </a:cxn>
                <a:cxn ang="0">
                  <a:pos x="585" y="268"/>
                </a:cxn>
                <a:cxn ang="0">
                  <a:pos x="688" y="238"/>
                </a:cxn>
                <a:cxn ang="0">
                  <a:pos x="789" y="190"/>
                </a:cxn>
                <a:cxn ang="0">
                  <a:pos x="893" y="152"/>
                </a:cxn>
                <a:cxn ang="0">
                  <a:pos x="1013" y="140"/>
                </a:cxn>
                <a:cxn ang="0">
                  <a:pos x="1132" y="153"/>
                </a:cxn>
                <a:cxn ang="0">
                  <a:pos x="1243" y="175"/>
                </a:cxn>
                <a:cxn ang="0">
                  <a:pos x="1340" y="197"/>
                </a:cxn>
                <a:cxn ang="0">
                  <a:pos x="1417" y="206"/>
                </a:cxn>
                <a:cxn ang="0">
                  <a:pos x="1495" y="212"/>
                </a:cxn>
                <a:cxn ang="0">
                  <a:pos x="1569" y="219"/>
                </a:cxn>
                <a:cxn ang="0">
                  <a:pos x="1622" y="208"/>
                </a:cxn>
                <a:cxn ang="0">
                  <a:pos x="1712" y="214"/>
                </a:cxn>
                <a:cxn ang="0">
                  <a:pos x="1827" y="218"/>
                </a:cxn>
                <a:cxn ang="0">
                  <a:pos x="1943" y="214"/>
                </a:cxn>
                <a:cxn ang="0">
                  <a:pos x="2040" y="207"/>
                </a:cxn>
                <a:cxn ang="0">
                  <a:pos x="2157" y="202"/>
                </a:cxn>
                <a:cxn ang="0">
                  <a:pos x="2279" y="186"/>
                </a:cxn>
                <a:cxn ang="0">
                  <a:pos x="2319" y="153"/>
                </a:cxn>
                <a:cxn ang="0">
                  <a:pos x="2307" y="125"/>
                </a:cxn>
                <a:cxn ang="0">
                  <a:pos x="2270" y="89"/>
                </a:cxn>
                <a:cxn ang="0">
                  <a:pos x="2193" y="61"/>
                </a:cxn>
                <a:cxn ang="0">
                  <a:pos x="2048" y="38"/>
                </a:cxn>
                <a:cxn ang="0">
                  <a:pos x="1883" y="20"/>
                </a:cxn>
                <a:cxn ang="0">
                  <a:pos x="1709" y="9"/>
                </a:cxn>
                <a:cxn ang="0">
                  <a:pos x="1533" y="7"/>
                </a:cxn>
                <a:cxn ang="0">
                  <a:pos x="1363" y="14"/>
                </a:cxn>
                <a:cxn ang="0">
                  <a:pos x="1212" y="32"/>
                </a:cxn>
                <a:cxn ang="0">
                  <a:pos x="1112" y="51"/>
                </a:cxn>
                <a:cxn ang="0">
                  <a:pos x="1035" y="60"/>
                </a:cxn>
                <a:cxn ang="0">
                  <a:pos x="955" y="65"/>
                </a:cxn>
                <a:cxn ang="0">
                  <a:pos x="870" y="62"/>
                </a:cxn>
                <a:cxn ang="0">
                  <a:pos x="781" y="54"/>
                </a:cxn>
                <a:cxn ang="0">
                  <a:pos x="689" y="39"/>
                </a:cxn>
                <a:cxn ang="0">
                  <a:pos x="596" y="17"/>
                </a:cxn>
                <a:cxn ang="0">
                  <a:pos x="512" y="4"/>
                </a:cxn>
                <a:cxn ang="0">
                  <a:pos x="426" y="0"/>
                </a:cxn>
                <a:cxn ang="0">
                  <a:pos x="339" y="3"/>
                </a:cxn>
                <a:cxn ang="0">
                  <a:pos x="251" y="8"/>
                </a:cxn>
                <a:cxn ang="0">
                  <a:pos x="165" y="14"/>
                </a:cxn>
                <a:cxn ang="0">
                  <a:pos x="77" y="18"/>
                </a:cxn>
                <a:cxn ang="0">
                  <a:pos x="55" y="54"/>
                </a:cxn>
                <a:cxn ang="0">
                  <a:pos x="27" y="89"/>
                </a:cxn>
                <a:cxn ang="0">
                  <a:pos x="1" y="134"/>
                </a:cxn>
              </a:cxnLst>
              <a:rect l="0" t="0" r="r" b="b"/>
              <a:pathLst>
                <a:path w="2320" h="291">
                  <a:moveTo>
                    <a:pt x="0" y="221"/>
                  </a:moveTo>
                  <a:lnTo>
                    <a:pt x="10" y="226"/>
                  </a:lnTo>
                  <a:lnTo>
                    <a:pt x="19" y="233"/>
                  </a:lnTo>
                  <a:lnTo>
                    <a:pt x="28" y="239"/>
                  </a:lnTo>
                  <a:lnTo>
                    <a:pt x="37" y="247"/>
                  </a:lnTo>
                  <a:lnTo>
                    <a:pt x="45" y="253"/>
                  </a:lnTo>
                  <a:lnTo>
                    <a:pt x="54" y="259"/>
                  </a:lnTo>
                  <a:lnTo>
                    <a:pt x="63" y="264"/>
                  </a:lnTo>
                  <a:lnTo>
                    <a:pt x="71" y="266"/>
                  </a:lnTo>
                  <a:lnTo>
                    <a:pt x="88" y="269"/>
                  </a:lnTo>
                  <a:lnTo>
                    <a:pt x="105" y="272"/>
                  </a:lnTo>
                  <a:lnTo>
                    <a:pt x="122" y="275"/>
                  </a:lnTo>
                  <a:lnTo>
                    <a:pt x="139" y="278"/>
                  </a:lnTo>
                  <a:lnTo>
                    <a:pt x="155" y="280"/>
                  </a:lnTo>
                  <a:lnTo>
                    <a:pt x="172" y="282"/>
                  </a:lnTo>
                  <a:lnTo>
                    <a:pt x="189" y="283"/>
                  </a:lnTo>
                  <a:lnTo>
                    <a:pt x="204" y="285"/>
                  </a:lnTo>
                  <a:lnTo>
                    <a:pt x="221" y="286"/>
                  </a:lnTo>
                  <a:lnTo>
                    <a:pt x="237" y="287"/>
                  </a:lnTo>
                  <a:lnTo>
                    <a:pt x="254" y="289"/>
                  </a:lnTo>
                  <a:lnTo>
                    <a:pt x="271" y="289"/>
                  </a:lnTo>
                  <a:lnTo>
                    <a:pt x="287" y="290"/>
                  </a:lnTo>
                  <a:lnTo>
                    <a:pt x="303" y="290"/>
                  </a:lnTo>
                  <a:lnTo>
                    <a:pt x="320" y="290"/>
                  </a:lnTo>
                  <a:lnTo>
                    <a:pt x="337" y="290"/>
                  </a:lnTo>
                  <a:lnTo>
                    <a:pt x="353" y="290"/>
                  </a:lnTo>
                  <a:lnTo>
                    <a:pt x="369" y="290"/>
                  </a:lnTo>
                  <a:lnTo>
                    <a:pt x="386" y="289"/>
                  </a:lnTo>
                  <a:lnTo>
                    <a:pt x="402" y="289"/>
                  </a:lnTo>
                  <a:lnTo>
                    <a:pt x="419" y="287"/>
                  </a:lnTo>
                  <a:lnTo>
                    <a:pt x="436" y="286"/>
                  </a:lnTo>
                  <a:lnTo>
                    <a:pt x="452" y="285"/>
                  </a:lnTo>
                  <a:lnTo>
                    <a:pt x="469" y="283"/>
                  </a:lnTo>
                  <a:lnTo>
                    <a:pt x="485" y="282"/>
                  </a:lnTo>
                  <a:lnTo>
                    <a:pt x="502" y="280"/>
                  </a:lnTo>
                  <a:lnTo>
                    <a:pt x="518" y="278"/>
                  </a:lnTo>
                  <a:lnTo>
                    <a:pt x="535" y="276"/>
                  </a:lnTo>
                  <a:lnTo>
                    <a:pt x="551" y="274"/>
                  </a:lnTo>
                  <a:lnTo>
                    <a:pt x="569" y="271"/>
                  </a:lnTo>
                  <a:lnTo>
                    <a:pt x="585" y="268"/>
                  </a:lnTo>
                  <a:lnTo>
                    <a:pt x="601" y="265"/>
                  </a:lnTo>
                  <a:lnTo>
                    <a:pt x="624" y="260"/>
                  </a:lnTo>
                  <a:lnTo>
                    <a:pt x="646" y="253"/>
                  </a:lnTo>
                  <a:lnTo>
                    <a:pt x="667" y="247"/>
                  </a:lnTo>
                  <a:lnTo>
                    <a:pt x="688" y="238"/>
                  </a:lnTo>
                  <a:lnTo>
                    <a:pt x="709" y="229"/>
                  </a:lnTo>
                  <a:lnTo>
                    <a:pt x="729" y="220"/>
                  </a:lnTo>
                  <a:lnTo>
                    <a:pt x="749" y="210"/>
                  </a:lnTo>
                  <a:lnTo>
                    <a:pt x="769" y="201"/>
                  </a:lnTo>
                  <a:lnTo>
                    <a:pt x="789" y="190"/>
                  </a:lnTo>
                  <a:lnTo>
                    <a:pt x="810" y="182"/>
                  </a:lnTo>
                  <a:lnTo>
                    <a:pt x="830" y="172"/>
                  </a:lnTo>
                  <a:lnTo>
                    <a:pt x="850" y="165"/>
                  </a:lnTo>
                  <a:lnTo>
                    <a:pt x="871" y="157"/>
                  </a:lnTo>
                  <a:lnTo>
                    <a:pt x="893" y="152"/>
                  </a:lnTo>
                  <a:lnTo>
                    <a:pt x="914" y="147"/>
                  </a:lnTo>
                  <a:lnTo>
                    <a:pt x="937" y="143"/>
                  </a:lnTo>
                  <a:lnTo>
                    <a:pt x="963" y="141"/>
                  </a:lnTo>
                  <a:lnTo>
                    <a:pt x="988" y="140"/>
                  </a:lnTo>
                  <a:lnTo>
                    <a:pt x="1013" y="140"/>
                  </a:lnTo>
                  <a:lnTo>
                    <a:pt x="1038" y="140"/>
                  </a:lnTo>
                  <a:lnTo>
                    <a:pt x="1062" y="143"/>
                  </a:lnTo>
                  <a:lnTo>
                    <a:pt x="1086" y="145"/>
                  </a:lnTo>
                  <a:lnTo>
                    <a:pt x="1109" y="148"/>
                  </a:lnTo>
                  <a:lnTo>
                    <a:pt x="1132" y="153"/>
                  </a:lnTo>
                  <a:lnTo>
                    <a:pt x="1154" y="156"/>
                  </a:lnTo>
                  <a:lnTo>
                    <a:pt x="1177" y="161"/>
                  </a:lnTo>
                  <a:lnTo>
                    <a:pt x="1199" y="166"/>
                  </a:lnTo>
                  <a:lnTo>
                    <a:pt x="1221" y="170"/>
                  </a:lnTo>
                  <a:lnTo>
                    <a:pt x="1243" y="175"/>
                  </a:lnTo>
                  <a:lnTo>
                    <a:pt x="1264" y="181"/>
                  </a:lnTo>
                  <a:lnTo>
                    <a:pt x="1286" y="185"/>
                  </a:lnTo>
                  <a:lnTo>
                    <a:pt x="1308" y="190"/>
                  </a:lnTo>
                  <a:lnTo>
                    <a:pt x="1324" y="194"/>
                  </a:lnTo>
                  <a:lnTo>
                    <a:pt x="1340" y="197"/>
                  </a:lnTo>
                  <a:lnTo>
                    <a:pt x="1355" y="200"/>
                  </a:lnTo>
                  <a:lnTo>
                    <a:pt x="1371" y="201"/>
                  </a:lnTo>
                  <a:lnTo>
                    <a:pt x="1386" y="203"/>
                  </a:lnTo>
                  <a:lnTo>
                    <a:pt x="1402" y="204"/>
                  </a:lnTo>
                  <a:lnTo>
                    <a:pt x="1417" y="206"/>
                  </a:lnTo>
                  <a:lnTo>
                    <a:pt x="1433" y="207"/>
                  </a:lnTo>
                  <a:lnTo>
                    <a:pt x="1448" y="208"/>
                  </a:lnTo>
                  <a:lnTo>
                    <a:pt x="1464" y="210"/>
                  </a:lnTo>
                  <a:lnTo>
                    <a:pt x="1479" y="211"/>
                  </a:lnTo>
                  <a:lnTo>
                    <a:pt x="1495" y="212"/>
                  </a:lnTo>
                  <a:lnTo>
                    <a:pt x="1511" y="214"/>
                  </a:lnTo>
                  <a:lnTo>
                    <a:pt x="1526" y="215"/>
                  </a:lnTo>
                  <a:lnTo>
                    <a:pt x="1543" y="217"/>
                  </a:lnTo>
                  <a:lnTo>
                    <a:pt x="1559" y="218"/>
                  </a:lnTo>
                  <a:lnTo>
                    <a:pt x="1569" y="219"/>
                  </a:lnTo>
                  <a:lnTo>
                    <a:pt x="1579" y="218"/>
                  </a:lnTo>
                  <a:lnTo>
                    <a:pt x="1589" y="216"/>
                  </a:lnTo>
                  <a:lnTo>
                    <a:pt x="1600" y="214"/>
                  </a:lnTo>
                  <a:lnTo>
                    <a:pt x="1611" y="211"/>
                  </a:lnTo>
                  <a:lnTo>
                    <a:pt x="1622" y="208"/>
                  </a:lnTo>
                  <a:lnTo>
                    <a:pt x="1632" y="207"/>
                  </a:lnTo>
                  <a:lnTo>
                    <a:pt x="1642" y="207"/>
                  </a:lnTo>
                  <a:lnTo>
                    <a:pt x="1665" y="210"/>
                  </a:lnTo>
                  <a:lnTo>
                    <a:pt x="1688" y="212"/>
                  </a:lnTo>
                  <a:lnTo>
                    <a:pt x="1712" y="214"/>
                  </a:lnTo>
                  <a:lnTo>
                    <a:pt x="1735" y="216"/>
                  </a:lnTo>
                  <a:lnTo>
                    <a:pt x="1757" y="217"/>
                  </a:lnTo>
                  <a:lnTo>
                    <a:pt x="1781" y="218"/>
                  </a:lnTo>
                  <a:lnTo>
                    <a:pt x="1804" y="218"/>
                  </a:lnTo>
                  <a:lnTo>
                    <a:pt x="1827" y="218"/>
                  </a:lnTo>
                  <a:lnTo>
                    <a:pt x="1850" y="218"/>
                  </a:lnTo>
                  <a:lnTo>
                    <a:pt x="1873" y="218"/>
                  </a:lnTo>
                  <a:lnTo>
                    <a:pt x="1896" y="217"/>
                  </a:lnTo>
                  <a:lnTo>
                    <a:pt x="1919" y="216"/>
                  </a:lnTo>
                  <a:lnTo>
                    <a:pt x="1943" y="214"/>
                  </a:lnTo>
                  <a:lnTo>
                    <a:pt x="1966" y="212"/>
                  </a:lnTo>
                  <a:lnTo>
                    <a:pt x="1990" y="211"/>
                  </a:lnTo>
                  <a:lnTo>
                    <a:pt x="2013" y="208"/>
                  </a:lnTo>
                  <a:lnTo>
                    <a:pt x="2024" y="208"/>
                  </a:lnTo>
                  <a:lnTo>
                    <a:pt x="2040" y="207"/>
                  </a:lnTo>
                  <a:lnTo>
                    <a:pt x="2059" y="206"/>
                  </a:lnTo>
                  <a:lnTo>
                    <a:pt x="2081" y="206"/>
                  </a:lnTo>
                  <a:lnTo>
                    <a:pt x="2105" y="204"/>
                  </a:lnTo>
                  <a:lnTo>
                    <a:pt x="2130" y="203"/>
                  </a:lnTo>
                  <a:lnTo>
                    <a:pt x="2157" y="202"/>
                  </a:lnTo>
                  <a:lnTo>
                    <a:pt x="2184" y="201"/>
                  </a:lnTo>
                  <a:lnTo>
                    <a:pt x="2210" y="198"/>
                  </a:lnTo>
                  <a:lnTo>
                    <a:pt x="2235" y="195"/>
                  </a:lnTo>
                  <a:lnTo>
                    <a:pt x="2259" y="191"/>
                  </a:lnTo>
                  <a:lnTo>
                    <a:pt x="2279" y="186"/>
                  </a:lnTo>
                  <a:lnTo>
                    <a:pt x="2295" y="181"/>
                  </a:lnTo>
                  <a:lnTo>
                    <a:pt x="2308" y="174"/>
                  </a:lnTo>
                  <a:lnTo>
                    <a:pt x="2316" y="166"/>
                  </a:lnTo>
                  <a:lnTo>
                    <a:pt x="2319" y="157"/>
                  </a:lnTo>
                  <a:lnTo>
                    <a:pt x="2319" y="153"/>
                  </a:lnTo>
                  <a:lnTo>
                    <a:pt x="2318" y="150"/>
                  </a:lnTo>
                  <a:lnTo>
                    <a:pt x="2316" y="144"/>
                  </a:lnTo>
                  <a:lnTo>
                    <a:pt x="2314" y="138"/>
                  </a:lnTo>
                  <a:lnTo>
                    <a:pt x="2311" y="133"/>
                  </a:lnTo>
                  <a:lnTo>
                    <a:pt x="2307" y="125"/>
                  </a:lnTo>
                  <a:lnTo>
                    <a:pt x="2302" y="119"/>
                  </a:lnTo>
                  <a:lnTo>
                    <a:pt x="2296" y="111"/>
                  </a:lnTo>
                  <a:lnTo>
                    <a:pt x="2289" y="104"/>
                  </a:lnTo>
                  <a:lnTo>
                    <a:pt x="2280" y="97"/>
                  </a:lnTo>
                  <a:lnTo>
                    <a:pt x="2270" y="89"/>
                  </a:lnTo>
                  <a:lnTo>
                    <a:pt x="2258" y="83"/>
                  </a:lnTo>
                  <a:lnTo>
                    <a:pt x="2245" y="76"/>
                  </a:lnTo>
                  <a:lnTo>
                    <a:pt x="2230" y="71"/>
                  </a:lnTo>
                  <a:lnTo>
                    <a:pt x="2212" y="65"/>
                  </a:lnTo>
                  <a:lnTo>
                    <a:pt x="2193" y="61"/>
                  </a:lnTo>
                  <a:lnTo>
                    <a:pt x="2166" y="56"/>
                  </a:lnTo>
                  <a:lnTo>
                    <a:pt x="2138" y="51"/>
                  </a:lnTo>
                  <a:lnTo>
                    <a:pt x="2109" y="46"/>
                  </a:lnTo>
                  <a:lnTo>
                    <a:pt x="2079" y="42"/>
                  </a:lnTo>
                  <a:lnTo>
                    <a:pt x="2048" y="38"/>
                  </a:lnTo>
                  <a:lnTo>
                    <a:pt x="2016" y="33"/>
                  </a:lnTo>
                  <a:lnTo>
                    <a:pt x="1984" y="29"/>
                  </a:lnTo>
                  <a:lnTo>
                    <a:pt x="1951" y="26"/>
                  </a:lnTo>
                  <a:lnTo>
                    <a:pt x="1917" y="23"/>
                  </a:lnTo>
                  <a:lnTo>
                    <a:pt x="1883" y="20"/>
                  </a:lnTo>
                  <a:lnTo>
                    <a:pt x="1849" y="17"/>
                  </a:lnTo>
                  <a:lnTo>
                    <a:pt x="1814" y="15"/>
                  </a:lnTo>
                  <a:lnTo>
                    <a:pt x="1778" y="13"/>
                  </a:lnTo>
                  <a:lnTo>
                    <a:pt x="1744" y="11"/>
                  </a:lnTo>
                  <a:lnTo>
                    <a:pt x="1709" y="9"/>
                  </a:lnTo>
                  <a:lnTo>
                    <a:pt x="1674" y="8"/>
                  </a:lnTo>
                  <a:lnTo>
                    <a:pt x="1638" y="8"/>
                  </a:lnTo>
                  <a:lnTo>
                    <a:pt x="1603" y="7"/>
                  </a:lnTo>
                  <a:lnTo>
                    <a:pt x="1567" y="7"/>
                  </a:lnTo>
                  <a:lnTo>
                    <a:pt x="1533" y="7"/>
                  </a:lnTo>
                  <a:lnTo>
                    <a:pt x="1498" y="8"/>
                  </a:lnTo>
                  <a:lnTo>
                    <a:pt x="1464" y="8"/>
                  </a:lnTo>
                  <a:lnTo>
                    <a:pt x="1430" y="10"/>
                  </a:lnTo>
                  <a:lnTo>
                    <a:pt x="1397" y="11"/>
                  </a:lnTo>
                  <a:lnTo>
                    <a:pt x="1363" y="14"/>
                  </a:lnTo>
                  <a:lnTo>
                    <a:pt x="1332" y="17"/>
                  </a:lnTo>
                  <a:lnTo>
                    <a:pt x="1301" y="20"/>
                  </a:lnTo>
                  <a:lnTo>
                    <a:pt x="1270" y="23"/>
                  </a:lnTo>
                  <a:lnTo>
                    <a:pt x="1241" y="27"/>
                  </a:lnTo>
                  <a:lnTo>
                    <a:pt x="1212" y="32"/>
                  </a:lnTo>
                  <a:lnTo>
                    <a:pt x="1184" y="37"/>
                  </a:lnTo>
                  <a:lnTo>
                    <a:pt x="1157" y="42"/>
                  </a:lnTo>
                  <a:lnTo>
                    <a:pt x="1143" y="45"/>
                  </a:lnTo>
                  <a:lnTo>
                    <a:pt x="1128" y="48"/>
                  </a:lnTo>
                  <a:lnTo>
                    <a:pt x="1112" y="51"/>
                  </a:lnTo>
                  <a:lnTo>
                    <a:pt x="1097" y="53"/>
                  </a:lnTo>
                  <a:lnTo>
                    <a:pt x="1082" y="55"/>
                  </a:lnTo>
                  <a:lnTo>
                    <a:pt x="1066" y="57"/>
                  </a:lnTo>
                  <a:lnTo>
                    <a:pt x="1051" y="58"/>
                  </a:lnTo>
                  <a:lnTo>
                    <a:pt x="1035" y="60"/>
                  </a:lnTo>
                  <a:lnTo>
                    <a:pt x="1019" y="61"/>
                  </a:lnTo>
                  <a:lnTo>
                    <a:pt x="1003" y="63"/>
                  </a:lnTo>
                  <a:lnTo>
                    <a:pt x="987" y="64"/>
                  </a:lnTo>
                  <a:lnTo>
                    <a:pt x="971" y="64"/>
                  </a:lnTo>
                  <a:lnTo>
                    <a:pt x="955" y="65"/>
                  </a:lnTo>
                  <a:lnTo>
                    <a:pt x="938" y="65"/>
                  </a:lnTo>
                  <a:lnTo>
                    <a:pt x="922" y="64"/>
                  </a:lnTo>
                  <a:lnTo>
                    <a:pt x="904" y="64"/>
                  </a:lnTo>
                  <a:lnTo>
                    <a:pt x="888" y="63"/>
                  </a:lnTo>
                  <a:lnTo>
                    <a:pt x="870" y="62"/>
                  </a:lnTo>
                  <a:lnTo>
                    <a:pt x="853" y="61"/>
                  </a:lnTo>
                  <a:lnTo>
                    <a:pt x="835" y="60"/>
                  </a:lnTo>
                  <a:lnTo>
                    <a:pt x="818" y="57"/>
                  </a:lnTo>
                  <a:lnTo>
                    <a:pt x="799" y="56"/>
                  </a:lnTo>
                  <a:lnTo>
                    <a:pt x="781" y="54"/>
                  </a:lnTo>
                  <a:lnTo>
                    <a:pt x="763" y="51"/>
                  </a:lnTo>
                  <a:lnTo>
                    <a:pt x="745" y="49"/>
                  </a:lnTo>
                  <a:lnTo>
                    <a:pt x="727" y="45"/>
                  </a:lnTo>
                  <a:lnTo>
                    <a:pt x="708" y="42"/>
                  </a:lnTo>
                  <a:lnTo>
                    <a:pt x="689" y="39"/>
                  </a:lnTo>
                  <a:lnTo>
                    <a:pt x="671" y="35"/>
                  </a:lnTo>
                  <a:lnTo>
                    <a:pt x="651" y="30"/>
                  </a:lnTo>
                  <a:lnTo>
                    <a:pt x="632" y="25"/>
                  </a:lnTo>
                  <a:lnTo>
                    <a:pt x="613" y="21"/>
                  </a:lnTo>
                  <a:lnTo>
                    <a:pt x="596" y="17"/>
                  </a:lnTo>
                  <a:lnTo>
                    <a:pt x="580" y="13"/>
                  </a:lnTo>
                  <a:lnTo>
                    <a:pt x="564" y="10"/>
                  </a:lnTo>
                  <a:lnTo>
                    <a:pt x="546" y="8"/>
                  </a:lnTo>
                  <a:lnTo>
                    <a:pt x="530" y="6"/>
                  </a:lnTo>
                  <a:lnTo>
                    <a:pt x="512" y="4"/>
                  </a:lnTo>
                  <a:lnTo>
                    <a:pt x="496" y="3"/>
                  </a:lnTo>
                  <a:lnTo>
                    <a:pt x="478" y="1"/>
                  </a:lnTo>
                  <a:lnTo>
                    <a:pt x="461" y="1"/>
                  </a:lnTo>
                  <a:lnTo>
                    <a:pt x="444" y="0"/>
                  </a:lnTo>
                  <a:lnTo>
                    <a:pt x="426" y="0"/>
                  </a:lnTo>
                  <a:lnTo>
                    <a:pt x="409" y="0"/>
                  </a:lnTo>
                  <a:lnTo>
                    <a:pt x="392" y="0"/>
                  </a:lnTo>
                  <a:lnTo>
                    <a:pt x="374" y="1"/>
                  </a:lnTo>
                  <a:lnTo>
                    <a:pt x="357" y="1"/>
                  </a:lnTo>
                  <a:lnTo>
                    <a:pt x="339" y="3"/>
                  </a:lnTo>
                  <a:lnTo>
                    <a:pt x="321" y="4"/>
                  </a:lnTo>
                  <a:lnTo>
                    <a:pt x="304" y="5"/>
                  </a:lnTo>
                  <a:lnTo>
                    <a:pt x="287" y="6"/>
                  </a:lnTo>
                  <a:lnTo>
                    <a:pt x="269" y="7"/>
                  </a:lnTo>
                  <a:lnTo>
                    <a:pt x="251" y="8"/>
                  </a:lnTo>
                  <a:lnTo>
                    <a:pt x="234" y="9"/>
                  </a:lnTo>
                  <a:lnTo>
                    <a:pt x="216" y="10"/>
                  </a:lnTo>
                  <a:lnTo>
                    <a:pt x="198" y="11"/>
                  </a:lnTo>
                  <a:lnTo>
                    <a:pt x="182" y="13"/>
                  </a:lnTo>
                  <a:lnTo>
                    <a:pt x="165" y="14"/>
                  </a:lnTo>
                  <a:lnTo>
                    <a:pt x="147" y="15"/>
                  </a:lnTo>
                  <a:lnTo>
                    <a:pt x="129" y="16"/>
                  </a:lnTo>
                  <a:lnTo>
                    <a:pt x="112" y="17"/>
                  </a:lnTo>
                  <a:lnTo>
                    <a:pt x="94" y="17"/>
                  </a:lnTo>
                  <a:lnTo>
                    <a:pt x="77" y="18"/>
                  </a:lnTo>
                  <a:lnTo>
                    <a:pt x="60" y="18"/>
                  </a:lnTo>
                  <a:lnTo>
                    <a:pt x="60" y="27"/>
                  </a:lnTo>
                  <a:lnTo>
                    <a:pt x="59" y="36"/>
                  </a:lnTo>
                  <a:lnTo>
                    <a:pt x="58" y="45"/>
                  </a:lnTo>
                  <a:lnTo>
                    <a:pt x="55" y="54"/>
                  </a:lnTo>
                  <a:lnTo>
                    <a:pt x="52" y="63"/>
                  </a:lnTo>
                  <a:lnTo>
                    <a:pt x="47" y="70"/>
                  </a:lnTo>
                  <a:lnTo>
                    <a:pt x="42" y="76"/>
                  </a:lnTo>
                  <a:lnTo>
                    <a:pt x="37" y="82"/>
                  </a:lnTo>
                  <a:lnTo>
                    <a:pt x="27" y="89"/>
                  </a:lnTo>
                  <a:lnTo>
                    <a:pt x="20" y="97"/>
                  </a:lnTo>
                  <a:lnTo>
                    <a:pt x="13" y="105"/>
                  </a:lnTo>
                  <a:lnTo>
                    <a:pt x="8" y="115"/>
                  </a:lnTo>
                  <a:lnTo>
                    <a:pt x="4" y="124"/>
                  </a:lnTo>
                  <a:lnTo>
                    <a:pt x="1" y="134"/>
                  </a:lnTo>
                  <a:lnTo>
                    <a:pt x="0" y="143"/>
                  </a:lnTo>
                  <a:lnTo>
                    <a:pt x="0" y="153"/>
                  </a:lnTo>
                  <a:lnTo>
                    <a:pt x="0" y="221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4" name="Freeform 285"/>
            <p:cNvSpPr>
              <a:spLocks/>
            </p:cNvSpPr>
            <p:nvPr/>
          </p:nvSpPr>
          <p:spPr bwMode="auto">
            <a:xfrm>
              <a:off x="183" y="3996"/>
              <a:ext cx="2255" cy="246"/>
            </a:xfrm>
            <a:custGeom>
              <a:avLst/>
              <a:gdLst/>
              <a:ahLst/>
              <a:cxnLst>
                <a:cxn ang="0">
                  <a:pos x="2211" y="164"/>
                </a:cxn>
                <a:cxn ang="0">
                  <a:pos x="2106" y="178"/>
                </a:cxn>
                <a:cxn ang="0">
                  <a:pos x="2005" y="181"/>
                </a:cxn>
                <a:cxn ang="0">
                  <a:pos x="1908" y="188"/>
                </a:cxn>
                <a:cxn ang="0">
                  <a:pos x="1784" y="192"/>
                </a:cxn>
                <a:cxn ang="0">
                  <a:pos x="1661" y="188"/>
                </a:cxn>
                <a:cxn ang="0">
                  <a:pos x="1569" y="183"/>
                </a:cxn>
                <a:cxn ang="0">
                  <a:pos x="1522" y="191"/>
                </a:cxn>
                <a:cxn ang="0">
                  <a:pos x="1457" y="184"/>
                </a:cxn>
                <a:cxn ang="0">
                  <a:pos x="1389" y="180"/>
                </a:cxn>
                <a:cxn ang="0">
                  <a:pos x="1321" y="172"/>
                </a:cxn>
                <a:cxn ang="0">
                  <a:pos x="1236" y="153"/>
                </a:cxn>
                <a:cxn ang="0">
                  <a:pos x="1137" y="134"/>
                </a:cxn>
                <a:cxn ang="0">
                  <a:pos x="1032" y="123"/>
                </a:cxn>
                <a:cxn ang="0">
                  <a:pos x="927" y="132"/>
                </a:cxn>
                <a:cxn ang="0">
                  <a:pos x="837" y="164"/>
                </a:cxn>
                <a:cxn ang="0">
                  <a:pos x="749" y="202"/>
                </a:cxn>
                <a:cxn ang="0">
                  <a:pos x="657" y="227"/>
                </a:cxn>
                <a:cxn ang="0">
                  <a:pos x="574" y="237"/>
                </a:cxn>
                <a:cxn ang="0">
                  <a:pos x="493" y="243"/>
                </a:cxn>
                <a:cxn ang="0">
                  <a:pos x="412" y="245"/>
                </a:cxn>
                <a:cxn ang="0">
                  <a:pos x="330" y="244"/>
                </a:cxn>
                <a:cxn ang="0">
                  <a:pos x="248" y="240"/>
                </a:cxn>
                <a:cxn ang="0">
                  <a:pos x="167" y="233"/>
                </a:cxn>
                <a:cxn ang="0">
                  <a:pos x="114" y="226"/>
                </a:cxn>
                <a:cxn ang="0">
                  <a:pos x="68" y="213"/>
                </a:cxn>
                <a:cxn ang="0">
                  <a:pos x="20" y="199"/>
                </a:cxn>
                <a:cxn ang="0">
                  <a:pos x="6" y="169"/>
                </a:cxn>
                <a:cxn ang="0">
                  <a:pos x="27" y="131"/>
                </a:cxn>
                <a:cxn ang="0">
                  <a:pos x="41" y="91"/>
                </a:cxn>
                <a:cxn ang="0">
                  <a:pos x="78" y="65"/>
                </a:cxn>
                <a:cxn ang="0">
                  <a:pos x="119" y="50"/>
                </a:cxn>
                <a:cxn ang="0">
                  <a:pos x="155" y="32"/>
                </a:cxn>
                <a:cxn ang="0">
                  <a:pos x="195" y="16"/>
                </a:cxn>
                <a:cxn ang="0">
                  <a:pos x="269" y="12"/>
                </a:cxn>
                <a:cxn ang="0">
                  <a:pos x="344" y="7"/>
                </a:cxn>
                <a:cxn ang="0">
                  <a:pos x="420" y="2"/>
                </a:cxn>
                <a:cxn ang="0">
                  <a:pos x="493" y="0"/>
                </a:cxn>
                <a:cxn ang="0">
                  <a:pos x="566" y="3"/>
                </a:cxn>
                <a:cxn ang="0">
                  <a:pos x="639" y="13"/>
                </a:cxn>
                <a:cxn ang="0">
                  <a:pos x="723" y="31"/>
                </a:cxn>
                <a:cxn ang="0">
                  <a:pos x="807" y="43"/>
                </a:cxn>
                <a:cxn ang="0">
                  <a:pos x="888" y="50"/>
                </a:cxn>
                <a:cxn ang="0">
                  <a:pos x="965" y="51"/>
                </a:cxn>
                <a:cxn ang="0">
                  <a:pos x="1040" y="49"/>
                </a:cxn>
                <a:cxn ang="0">
                  <a:pos x="1112" y="41"/>
                </a:cxn>
                <a:cxn ang="0">
                  <a:pos x="1201" y="27"/>
                </a:cxn>
                <a:cxn ang="0">
                  <a:pos x="1333" y="13"/>
                </a:cxn>
                <a:cxn ang="0">
                  <a:pos x="1479" y="7"/>
                </a:cxn>
                <a:cxn ang="0">
                  <a:pos x="1631" y="10"/>
                </a:cxn>
                <a:cxn ang="0">
                  <a:pos x="1782" y="21"/>
                </a:cxn>
                <a:cxn ang="0">
                  <a:pos x="1925" y="36"/>
                </a:cxn>
                <a:cxn ang="0">
                  <a:pos x="2052" y="55"/>
                </a:cxn>
                <a:cxn ang="0">
                  <a:pos x="2143" y="80"/>
                </a:cxn>
                <a:cxn ang="0">
                  <a:pos x="2203" y="110"/>
                </a:cxn>
                <a:cxn ang="0">
                  <a:pos x="2241" y="135"/>
                </a:cxn>
              </a:cxnLst>
              <a:rect l="0" t="0" r="r" b="b"/>
              <a:pathLst>
                <a:path w="2248" h="246">
                  <a:moveTo>
                    <a:pt x="2247" y="138"/>
                  </a:moveTo>
                  <a:lnTo>
                    <a:pt x="2244" y="146"/>
                  </a:lnTo>
                  <a:lnTo>
                    <a:pt x="2237" y="152"/>
                  </a:lnTo>
                  <a:lnTo>
                    <a:pt x="2225" y="159"/>
                  </a:lnTo>
                  <a:lnTo>
                    <a:pt x="2211" y="164"/>
                  </a:lnTo>
                  <a:lnTo>
                    <a:pt x="2193" y="167"/>
                  </a:lnTo>
                  <a:lnTo>
                    <a:pt x="2173" y="170"/>
                  </a:lnTo>
                  <a:lnTo>
                    <a:pt x="2152" y="173"/>
                  </a:lnTo>
                  <a:lnTo>
                    <a:pt x="2130" y="176"/>
                  </a:lnTo>
                  <a:lnTo>
                    <a:pt x="2106" y="178"/>
                  </a:lnTo>
                  <a:lnTo>
                    <a:pt x="2083" y="179"/>
                  </a:lnTo>
                  <a:lnTo>
                    <a:pt x="2061" y="180"/>
                  </a:lnTo>
                  <a:lnTo>
                    <a:pt x="2042" y="180"/>
                  </a:lnTo>
                  <a:lnTo>
                    <a:pt x="2022" y="181"/>
                  </a:lnTo>
                  <a:lnTo>
                    <a:pt x="2005" y="181"/>
                  </a:lnTo>
                  <a:lnTo>
                    <a:pt x="1992" y="182"/>
                  </a:lnTo>
                  <a:lnTo>
                    <a:pt x="1982" y="183"/>
                  </a:lnTo>
                  <a:lnTo>
                    <a:pt x="1958" y="185"/>
                  </a:lnTo>
                  <a:lnTo>
                    <a:pt x="1932" y="187"/>
                  </a:lnTo>
                  <a:lnTo>
                    <a:pt x="1908" y="188"/>
                  </a:lnTo>
                  <a:lnTo>
                    <a:pt x="1883" y="190"/>
                  </a:lnTo>
                  <a:lnTo>
                    <a:pt x="1859" y="191"/>
                  </a:lnTo>
                  <a:lnTo>
                    <a:pt x="1833" y="191"/>
                  </a:lnTo>
                  <a:lnTo>
                    <a:pt x="1809" y="192"/>
                  </a:lnTo>
                  <a:lnTo>
                    <a:pt x="1784" y="192"/>
                  </a:lnTo>
                  <a:lnTo>
                    <a:pt x="1759" y="192"/>
                  </a:lnTo>
                  <a:lnTo>
                    <a:pt x="1735" y="191"/>
                  </a:lnTo>
                  <a:lnTo>
                    <a:pt x="1710" y="191"/>
                  </a:lnTo>
                  <a:lnTo>
                    <a:pt x="1686" y="190"/>
                  </a:lnTo>
                  <a:lnTo>
                    <a:pt x="1661" y="188"/>
                  </a:lnTo>
                  <a:lnTo>
                    <a:pt x="1637" y="187"/>
                  </a:lnTo>
                  <a:lnTo>
                    <a:pt x="1612" y="184"/>
                  </a:lnTo>
                  <a:lnTo>
                    <a:pt x="1587" y="182"/>
                  </a:lnTo>
                  <a:lnTo>
                    <a:pt x="1578" y="181"/>
                  </a:lnTo>
                  <a:lnTo>
                    <a:pt x="1569" y="183"/>
                  </a:lnTo>
                  <a:lnTo>
                    <a:pt x="1559" y="184"/>
                  </a:lnTo>
                  <a:lnTo>
                    <a:pt x="1550" y="187"/>
                  </a:lnTo>
                  <a:lnTo>
                    <a:pt x="1540" y="189"/>
                  </a:lnTo>
                  <a:lnTo>
                    <a:pt x="1531" y="190"/>
                  </a:lnTo>
                  <a:lnTo>
                    <a:pt x="1522" y="191"/>
                  </a:lnTo>
                  <a:lnTo>
                    <a:pt x="1513" y="191"/>
                  </a:lnTo>
                  <a:lnTo>
                    <a:pt x="1499" y="189"/>
                  </a:lnTo>
                  <a:lnTo>
                    <a:pt x="1485" y="187"/>
                  </a:lnTo>
                  <a:lnTo>
                    <a:pt x="1471" y="186"/>
                  </a:lnTo>
                  <a:lnTo>
                    <a:pt x="1457" y="184"/>
                  </a:lnTo>
                  <a:lnTo>
                    <a:pt x="1443" y="183"/>
                  </a:lnTo>
                  <a:lnTo>
                    <a:pt x="1430" y="182"/>
                  </a:lnTo>
                  <a:lnTo>
                    <a:pt x="1417" y="181"/>
                  </a:lnTo>
                  <a:lnTo>
                    <a:pt x="1403" y="180"/>
                  </a:lnTo>
                  <a:lnTo>
                    <a:pt x="1389" y="180"/>
                  </a:lnTo>
                  <a:lnTo>
                    <a:pt x="1375" y="178"/>
                  </a:lnTo>
                  <a:lnTo>
                    <a:pt x="1362" y="177"/>
                  </a:lnTo>
                  <a:lnTo>
                    <a:pt x="1349" y="176"/>
                  </a:lnTo>
                  <a:lnTo>
                    <a:pt x="1335" y="174"/>
                  </a:lnTo>
                  <a:lnTo>
                    <a:pt x="1321" y="172"/>
                  </a:lnTo>
                  <a:lnTo>
                    <a:pt x="1308" y="169"/>
                  </a:lnTo>
                  <a:lnTo>
                    <a:pt x="1294" y="166"/>
                  </a:lnTo>
                  <a:lnTo>
                    <a:pt x="1274" y="162"/>
                  </a:lnTo>
                  <a:lnTo>
                    <a:pt x="1256" y="158"/>
                  </a:lnTo>
                  <a:lnTo>
                    <a:pt x="1236" y="153"/>
                  </a:lnTo>
                  <a:lnTo>
                    <a:pt x="1216" y="149"/>
                  </a:lnTo>
                  <a:lnTo>
                    <a:pt x="1197" y="145"/>
                  </a:lnTo>
                  <a:lnTo>
                    <a:pt x="1177" y="141"/>
                  </a:lnTo>
                  <a:lnTo>
                    <a:pt x="1157" y="137"/>
                  </a:lnTo>
                  <a:lnTo>
                    <a:pt x="1137" y="134"/>
                  </a:lnTo>
                  <a:lnTo>
                    <a:pt x="1117" y="130"/>
                  </a:lnTo>
                  <a:lnTo>
                    <a:pt x="1096" y="127"/>
                  </a:lnTo>
                  <a:lnTo>
                    <a:pt x="1075" y="125"/>
                  </a:lnTo>
                  <a:lnTo>
                    <a:pt x="1054" y="123"/>
                  </a:lnTo>
                  <a:lnTo>
                    <a:pt x="1032" y="123"/>
                  </a:lnTo>
                  <a:lnTo>
                    <a:pt x="1010" y="123"/>
                  </a:lnTo>
                  <a:lnTo>
                    <a:pt x="987" y="123"/>
                  </a:lnTo>
                  <a:lnTo>
                    <a:pt x="964" y="125"/>
                  </a:lnTo>
                  <a:lnTo>
                    <a:pt x="944" y="128"/>
                  </a:lnTo>
                  <a:lnTo>
                    <a:pt x="927" y="132"/>
                  </a:lnTo>
                  <a:lnTo>
                    <a:pt x="908" y="137"/>
                  </a:lnTo>
                  <a:lnTo>
                    <a:pt x="890" y="142"/>
                  </a:lnTo>
                  <a:lnTo>
                    <a:pt x="872" y="149"/>
                  </a:lnTo>
                  <a:lnTo>
                    <a:pt x="854" y="156"/>
                  </a:lnTo>
                  <a:lnTo>
                    <a:pt x="837" y="164"/>
                  </a:lnTo>
                  <a:lnTo>
                    <a:pt x="820" y="172"/>
                  </a:lnTo>
                  <a:lnTo>
                    <a:pt x="801" y="180"/>
                  </a:lnTo>
                  <a:lnTo>
                    <a:pt x="784" y="187"/>
                  </a:lnTo>
                  <a:lnTo>
                    <a:pt x="767" y="195"/>
                  </a:lnTo>
                  <a:lnTo>
                    <a:pt x="749" y="202"/>
                  </a:lnTo>
                  <a:lnTo>
                    <a:pt x="731" y="209"/>
                  </a:lnTo>
                  <a:lnTo>
                    <a:pt x="712" y="215"/>
                  </a:lnTo>
                  <a:lnTo>
                    <a:pt x="693" y="220"/>
                  </a:lnTo>
                  <a:lnTo>
                    <a:pt x="673" y="224"/>
                  </a:lnTo>
                  <a:lnTo>
                    <a:pt x="657" y="227"/>
                  </a:lnTo>
                  <a:lnTo>
                    <a:pt x="640" y="229"/>
                  </a:lnTo>
                  <a:lnTo>
                    <a:pt x="624" y="231"/>
                  </a:lnTo>
                  <a:lnTo>
                    <a:pt x="607" y="233"/>
                  </a:lnTo>
                  <a:lnTo>
                    <a:pt x="591" y="235"/>
                  </a:lnTo>
                  <a:lnTo>
                    <a:pt x="574" y="237"/>
                  </a:lnTo>
                  <a:lnTo>
                    <a:pt x="559" y="238"/>
                  </a:lnTo>
                  <a:lnTo>
                    <a:pt x="543" y="239"/>
                  </a:lnTo>
                  <a:lnTo>
                    <a:pt x="526" y="240"/>
                  </a:lnTo>
                  <a:lnTo>
                    <a:pt x="509" y="241"/>
                  </a:lnTo>
                  <a:lnTo>
                    <a:pt x="493" y="243"/>
                  </a:lnTo>
                  <a:lnTo>
                    <a:pt x="477" y="243"/>
                  </a:lnTo>
                  <a:lnTo>
                    <a:pt x="461" y="244"/>
                  </a:lnTo>
                  <a:lnTo>
                    <a:pt x="444" y="244"/>
                  </a:lnTo>
                  <a:lnTo>
                    <a:pt x="428" y="245"/>
                  </a:lnTo>
                  <a:lnTo>
                    <a:pt x="412" y="245"/>
                  </a:lnTo>
                  <a:lnTo>
                    <a:pt x="395" y="245"/>
                  </a:lnTo>
                  <a:lnTo>
                    <a:pt x="379" y="245"/>
                  </a:lnTo>
                  <a:lnTo>
                    <a:pt x="362" y="245"/>
                  </a:lnTo>
                  <a:lnTo>
                    <a:pt x="346" y="244"/>
                  </a:lnTo>
                  <a:lnTo>
                    <a:pt x="330" y="244"/>
                  </a:lnTo>
                  <a:lnTo>
                    <a:pt x="313" y="243"/>
                  </a:lnTo>
                  <a:lnTo>
                    <a:pt x="297" y="243"/>
                  </a:lnTo>
                  <a:lnTo>
                    <a:pt x="281" y="241"/>
                  </a:lnTo>
                  <a:lnTo>
                    <a:pt x="264" y="241"/>
                  </a:lnTo>
                  <a:lnTo>
                    <a:pt x="248" y="240"/>
                  </a:lnTo>
                  <a:lnTo>
                    <a:pt x="232" y="239"/>
                  </a:lnTo>
                  <a:lnTo>
                    <a:pt x="216" y="238"/>
                  </a:lnTo>
                  <a:lnTo>
                    <a:pt x="199" y="237"/>
                  </a:lnTo>
                  <a:lnTo>
                    <a:pt x="183" y="235"/>
                  </a:lnTo>
                  <a:lnTo>
                    <a:pt x="167" y="233"/>
                  </a:lnTo>
                  <a:lnTo>
                    <a:pt x="151" y="231"/>
                  </a:lnTo>
                  <a:lnTo>
                    <a:pt x="141" y="230"/>
                  </a:lnTo>
                  <a:lnTo>
                    <a:pt x="132" y="229"/>
                  </a:lnTo>
                  <a:lnTo>
                    <a:pt x="123" y="227"/>
                  </a:lnTo>
                  <a:lnTo>
                    <a:pt x="114" y="226"/>
                  </a:lnTo>
                  <a:lnTo>
                    <a:pt x="104" y="223"/>
                  </a:lnTo>
                  <a:lnTo>
                    <a:pt x="95" y="222"/>
                  </a:lnTo>
                  <a:lnTo>
                    <a:pt x="86" y="219"/>
                  </a:lnTo>
                  <a:lnTo>
                    <a:pt x="77" y="216"/>
                  </a:lnTo>
                  <a:lnTo>
                    <a:pt x="68" y="213"/>
                  </a:lnTo>
                  <a:lnTo>
                    <a:pt x="58" y="211"/>
                  </a:lnTo>
                  <a:lnTo>
                    <a:pt x="49" y="208"/>
                  </a:lnTo>
                  <a:lnTo>
                    <a:pt x="39" y="205"/>
                  </a:lnTo>
                  <a:lnTo>
                    <a:pt x="29" y="202"/>
                  </a:lnTo>
                  <a:lnTo>
                    <a:pt x="20" y="199"/>
                  </a:lnTo>
                  <a:lnTo>
                    <a:pt x="10" y="196"/>
                  </a:lnTo>
                  <a:lnTo>
                    <a:pt x="0" y="194"/>
                  </a:lnTo>
                  <a:lnTo>
                    <a:pt x="1" y="188"/>
                  </a:lnTo>
                  <a:lnTo>
                    <a:pt x="3" y="180"/>
                  </a:lnTo>
                  <a:lnTo>
                    <a:pt x="6" y="169"/>
                  </a:lnTo>
                  <a:lnTo>
                    <a:pt x="10" y="158"/>
                  </a:lnTo>
                  <a:lnTo>
                    <a:pt x="15" y="148"/>
                  </a:lnTo>
                  <a:lnTo>
                    <a:pt x="19" y="139"/>
                  </a:lnTo>
                  <a:lnTo>
                    <a:pt x="23" y="134"/>
                  </a:lnTo>
                  <a:lnTo>
                    <a:pt x="27" y="131"/>
                  </a:lnTo>
                  <a:lnTo>
                    <a:pt x="28" y="123"/>
                  </a:lnTo>
                  <a:lnTo>
                    <a:pt x="29" y="114"/>
                  </a:lnTo>
                  <a:lnTo>
                    <a:pt x="32" y="106"/>
                  </a:lnTo>
                  <a:lnTo>
                    <a:pt x="36" y="98"/>
                  </a:lnTo>
                  <a:lnTo>
                    <a:pt x="41" y="91"/>
                  </a:lnTo>
                  <a:lnTo>
                    <a:pt x="47" y="83"/>
                  </a:lnTo>
                  <a:lnTo>
                    <a:pt x="53" y="77"/>
                  </a:lnTo>
                  <a:lnTo>
                    <a:pt x="61" y="70"/>
                  </a:lnTo>
                  <a:lnTo>
                    <a:pt x="70" y="68"/>
                  </a:lnTo>
                  <a:lnTo>
                    <a:pt x="78" y="65"/>
                  </a:lnTo>
                  <a:lnTo>
                    <a:pt x="87" y="63"/>
                  </a:lnTo>
                  <a:lnTo>
                    <a:pt x="96" y="60"/>
                  </a:lnTo>
                  <a:lnTo>
                    <a:pt x="104" y="57"/>
                  </a:lnTo>
                  <a:lnTo>
                    <a:pt x="112" y="53"/>
                  </a:lnTo>
                  <a:lnTo>
                    <a:pt x="119" y="50"/>
                  </a:lnTo>
                  <a:lnTo>
                    <a:pt x="127" y="47"/>
                  </a:lnTo>
                  <a:lnTo>
                    <a:pt x="134" y="43"/>
                  </a:lnTo>
                  <a:lnTo>
                    <a:pt x="141" y="39"/>
                  </a:lnTo>
                  <a:lnTo>
                    <a:pt x="149" y="36"/>
                  </a:lnTo>
                  <a:lnTo>
                    <a:pt x="155" y="32"/>
                  </a:lnTo>
                  <a:lnTo>
                    <a:pt x="162" y="28"/>
                  </a:lnTo>
                  <a:lnTo>
                    <a:pt x="168" y="23"/>
                  </a:lnTo>
                  <a:lnTo>
                    <a:pt x="175" y="20"/>
                  </a:lnTo>
                  <a:lnTo>
                    <a:pt x="181" y="16"/>
                  </a:lnTo>
                  <a:lnTo>
                    <a:pt x="195" y="16"/>
                  </a:lnTo>
                  <a:lnTo>
                    <a:pt x="210" y="15"/>
                  </a:lnTo>
                  <a:lnTo>
                    <a:pt x="225" y="14"/>
                  </a:lnTo>
                  <a:lnTo>
                    <a:pt x="239" y="14"/>
                  </a:lnTo>
                  <a:lnTo>
                    <a:pt x="255" y="13"/>
                  </a:lnTo>
                  <a:lnTo>
                    <a:pt x="269" y="12"/>
                  </a:lnTo>
                  <a:lnTo>
                    <a:pt x="284" y="12"/>
                  </a:lnTo>
                  <a:lnTo>
                    <a:pt x="300" y="10"/>
                  </a:lnTo>
                  <a:lnTo>
                    <a:pt x="314" y="9"/>
                  </a:lnTo>
                  <a:lnTo>
                    <a:pt x="329" y="8"/>
                  </a:lnTo>
                  <a:lnTo>
                    <a:pt x="344" y="7"/>
                  </a:lnTo>
                  <a:lnTo>
                    <a:pt x="360" y="7"/>
                  </a:lnTo>
                  <a:lnTo>
                    <a:pt x="374" y="6"/>
                  </a:lnTo>
                  <a:lnTo>
                    <a:pt x="389" y="4"/>
                  </a:lnTo>
                  <a:lnTo>
                    <a:pt x="404" y="3"/>
                  </a:lnTo>
                  <a:lnTo>
                    <a:pt x="420" y="2"/>
                  </a:lnTo>
                  <a:lnTo>
                    <a:pt x="434" y="2"/>
                  </a:lnTo>
                  <a:lnTo>
                    <a:pt x="449" y="1"/>
                  </a:lnTo>
                  <a:lnTo>
                    <a:pt x="464" y="0"/>
                  </a:lnTo>
                  <a:lnTo>
                    <a:pt x="479" y="0"/>
                  </a:lnTo>
                  <a:lnTo>
                    <a:pt x="493" y="0"/>
                  </a:lnTo>
                  <a:lnTo>
                    <a:pt x="509" y="0"/>
                  </a:lnTo>
                  <a:lnTo>
                    <a:pt x="523" y="0"/>
                  </a:lnTo>
                  <a:lnTo>
                    <a:pt x="538" y="1"/>
                  </a:lnTo>
                  <a:lnTo>
                    <a:pt x="553" y="2"/>
                  </a:lnTo>
                  <a:lnTo>
                    <a:pt x="566" y="3"/>
                  </a:lnTo>
                  <a:lnTo>
                    <a:pt x="581" y="4"/>
                  </a:lnTo>
                  <a:lnTo>
                    <a:pt x="596" y="6"/>
                  </a:lnTo>
                  <a:lnTo>
                    <a:pt x="610" y="7"/>
                  </a:lnTo>
                  <a:lnTo>
                    <a:pt x="624" y="10"/>
                  </a:lnTo>
                  <a:lnTo>
                    <a:pt x="639" y="13"/>
                  </a:lnTo>
                  <a:lnTo>
                    <a:pt x="653" y="17"/>
                  </a:lnTo>
                  <a:lnTo>
                    <a:pt x="670" y="21"/>
                  </a:lnTo>
                  <a:lnTo>
                    <a:pt x="689" y="24"/>
                  </a:lnTo>
                  <a:lnTo>
                    <a:pt x="706" y="27"/>
                  </a:lnTo>
                  <a:lnTo>
                    <a:pt x="723" y="31"/>
                  </a:lnTo>
                  <a:lnTo>
                    <a:pt x="740" y="34"/>
                  </a:lnTo>
                  <a:lnTo>
                    <a:pt x="757" y="36"/>
                  </a:lnTo>
                  <a:lnTo>
                    <a:pt x="774" y="38"/>
                  </a:lnTo>
                  <a:lnTo>
                    <a:pt x="791" y="41"/>
                  </a:lnTo>
                  <a:lnTo>
                    <a:pt x="807" y="43"/>
                  </a:lnTo>
                  <a:lnTo>
                    <a:pt x="823" y="45"/>
                  </a:lnTo>
                  <a:lnTo>
                    <a:pt x="840" y="46"/>
                  </a:lnTo>
                  <a:lnTo>
                    <a:pt x="856" y="48"/>
                  </a:lnTo>
                  <a:lnTo>
                    <a:pt x="872" y="49"/>
                  </a:lnTo>
                  <a:lnTo>
                    <a:pt x="888" y="50"/>
                  </a:lnTo>
                  <a:lnTo>
                    <a:pt x="904" y="50"/>
                  </a:lnTo>
                  <a:lnTo>
                    <a:pt x="919" y="51"/>
                  </a:lnTo>
                  <a:lnTo>
                    <a:pt x="935" y="51"/>
                  </a:lnTo>
                  <a:lnTo>
                    <a:pt x="949" y="51"/>
                  </a:lnTo>
                  <a:lnTo>
                    <a:pt x="965" y="51"/>
                  </a:lnTo>
                  <a:lnTo>
                    <a:pt x="980" y="51"/>
                  </a:lnTo>
                  <a:lnTo>
                    <a:pt x="995" y="51"/>
                  </a:lnTo>
                  <a:lnTo>
                    <a:pt x="1010" y="50"/>
                  </a:lnTo>
                  <a:lnTo>
                    <a:pt x="1025" y="50"/>
                  </a:lnTo>
                  <a:lnTo>
                    <a:pt x="1040" y="49"/>
                  </a:lnTo>
                  <a:lnTo>
                    <a:pt x="1054" y="48"/>
                  </a:lnTo>
                  <a:lnTo>
                    <a:pt x="1069" y="46"/>
                  </a:lnTo>
                  <a:lnTo>
                    <a:pt x="1083" y="45"/>
                  </a:lnTo>
                  <a:lnTo>
                    <a:pt x="1098" y="43"/>
                  </a:lnTo>
                  <a:lnTo>
                    <a:pt x="1112" y="41"/>
                  </a:lnTo>
                  <a:lnTo>
                    <a:pt x="1126" y="39"/>
                  </a:lnTo>
                  <a:lnTo>
                    <a:pt x="1140" y="37"/>
                  </a:lnTo>
                  <a:lnTo>
                    <a:pt x="1154" y="35"/>
                  </a:lnTo>
                  <a:lnTo>
                    <a:pt x="1177" y="31"/>
                  </a:lnTo>
                  <a:lnTo>
                    <a:pt x="1201" y="27"/>
                  </a:lnTo>
                  <a:lnTo>
                    <a:pt x="1226" y="23"/>
                  </a:lnTo>
                  <a:lnTo>
                    <a:pt x="1252" y="21"/>
                  </a:lnTo>
                  <a:lnTo>
                    <a:pt x="1279" y="17"/>
                  </a:lnTo>
                  <a:lnTo>
                    <a:pt x="1305" y="15"/>
                  </a:lnTo>
                  <a:lnTo>
                    <a:pt x="1333" y="13"/>
                  </a:lnTo>
                  <a:lnTo>
                    <a:pt x="1361" y="11"/>
                  </a:lnTo>
                  <a:lnTo>
                    <a:pt x="1390" y="10"/>
                  </a:lnTo>
                  <a:lnTo>
                    <a:pt x="1419" y="9"/>
                  </a:lnTo>
                  <a:lnTo>
                    <a:pt x="1448" y="8"/>
                  </a:lnTo>
                  <a:lnTo>
                    <a:pt x="1479" y="7"/>
                  </a:lnTo>
                  <a:lnTo>
                    <a:pt x="1509" y="7"/>
                  </a:lnTo>
                  <a:lnTo>
                    <a:pt x="1540" y="7"/>
                  </a:lnTo>
                  <a:lnTo>
                    <a:pt x="1570" y="8"/>
                  </a:lnTo>
                  <a:lnTo>
                    <a:pt x="1600" y="9"/>
                  </a:lnTo>
                  <a:lnTo>
                    <a:pt x="1631" y="10"/>
                  </a:lnTo>
                  <a:lnTo>
                    <a:pt x="1662" y="12"/>
                  </a:lnTo>
                  <a:lnTo>
                    <a:pt x="1691" y="14"/>
                  </a:lnTo>
                  <a:lnTo>
                    <a:pt x="1722" y="16"/>
                  </a:lnTo>
                  <a:lnTo>
                    <a:pt x="1752" y="18"/>
                  </a:lnTo>
                  <a:lnTo>
                    <a:pt x="1782" y="21"/>
                  </a:lnTo>
                  <a:lnTo>
                    <a:pt x="1811" y="23"/>
                  </a:lnTo>
                  <a:lnTo>
                    <a:pt x="1840" y="25"/>
                  </a:lnTo>
                  <a:lnTo>
                    <a:pt x="1869" y="29"/>
                  </a:lnTo>
                  <a:lnTo>
                    <a:pt x="1898" y="32"/>
                  </a:lnTo>
                  <a:lnTo>
                    <a:pt x="1925" y="36"/>
                  </a:lnTo>
                  <a:lnTo>
                    <a:pt x="1952" y="39"/>
                  </a:lnTo>
                  <a:lnTo>
                    <a:pt x="1978" y="43"/>
                  </a:lnTo>
                  <a:lnTo>
                    <a:pt x="2004" y="47"/>
                  </a:lnTo>
                  <a:lnTo>
                    <a:pt x="2029" y="51"/>
                  </a:lnTo>
                  <a:lnTo>
                    <a:pt x="2052" y="55"/>
                  </a:lnTo>
                  <a:lnTo>
                    <a:pt x="2073" y="60"/>
                  </a:lnTo>
                  <a:lnTo>
                    <a:pt x="2093" y="65"/>
                  </a:lnTo>
                  <a:lnTo>
                    <a:pt x="2111" y="69"/>
                  </a:lnTo>
                  <a:lnTo>
                    <a:pt x="2128" y="75"/>
                  </a:lnTo>
                  <a:lnTo>
                    <a:pt x="2143" y="80"/>
                  </a:lnTo>
                  <a:lnTo>
                    <a:pt x="2158" y="87"/>
                  </a:lnTo>
                  <a:lnTo>
                    <a:pt x="2170" y="93"/>
                  </a:lnTo>
                  <a:lnTo>
                    <a:pt x="2182" y="98"/>
                  </a:lnTo>
                  <a:lnTo>
                    <a:pt x="2193" y="105"/>
                  </a:lnTo>
                  <a:lnTo>
                    <a:pt x="2203" y="110"/>
                  </a:lnTo>
                  <a:lnTo>
                    <a:pt x="2212" y="116"/>
                  </a:lnTo>
                  <a:lnTo>
                    <a:pt x="2220" y="122"/>
                  </a:lnTo>
                  <a:lnTo>
                    <a:pt x="2227" y="126"/>
                  </a:lnTo>
                  <a:lnTo>
                    <a:pt x="2234" y="131"/>
                  </a:lnTo>
                  <a:lnTo>
                    <a:pt x="2241" y="135"/>
                  </a:lnTo>
                  <a:lnTo>
                    <a:pt x="2247" y="138"/>
                  </a:lnTo>
                </a:path>
              </a:pathLst>
            </a:custGeom>
            <a:solidFill>
              <a:srgbClr val="A1A1A1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5" name="Freeform 286"/>
            <p:cNvSpPr>
              <a:spLocks/>
            </p:cNvSpPr>
            <p:nvPr/>
          </p:nvSpPr>
          <p:spPr bwMode="auto">
            <a:xfrm>
              <a:off x="215" y="4010"/>
              <a:ext cx="2175" cy="203"/>
            </a:xfrm>
            <a:custGeom>
              <a:avLst/>
              <a:gdLst/>
              <a:ahLst/>
              <a:cxnLst>
                <a:cxn ang="0">
                  <a:pos x="2155" y="138"/>
                </a:cxn>
                <a:cxn ang="0">
                  <a:pos x="2093" y="152"/>
                </a:cxn>
                <a:cxn ang="0">
                  <a:pos x="2018" y="156"/>
                </a:cxn>
                <a:cxn ang="0">
                  <a:pos x="1960" y="159"/>
                </a:cxn>
                <a:cxn ang="0">
                  <a:pos x="1873" y="165"/>
                </a:cxn>
                <a:cxn ang="0">
                  <a:pos x="1768" y="167"/>
                </a:cxn>
                <a:cxn ang="0">
                  <a:pos x="1663" y="166"/>
                </a:cxn>
                <a:cxn ang="0">
                  <a:pos x="1559" y="162"/>
                </a:cxn>
                <a:cxn ang="0">
                  <a:pos x="1508" y="161"/>
                </a:cxn>
                <a:cxn ang="0">
                  <a:pos x="1475" y="166"/>
                </a:cxn>
                <a:cxn ang="0">
                  <a:pos x="1432" y="161"/>
                </a:cxn>
                <a:cxn ang="0">
                  <a:pos x="1385" y="158"/>
                </a:cxn>
                <a:cxn ang="0">
                  <a:pos x="1338" y="153"/>
                </a:cxn>
                <a:cxn ang="0">
                  <a:pos x="1291" y="148"/>
                </a:cxn>
                <a:cxn ang="0">
                  <a:pos x="1229" y="134"/>
                </a:cxn>
                <a:cxn ang="0">
                  <a:pos x="1161" y="120"/>
                </a:cxn>
                <a:cxn ang="0">
                  <a:pos x="1089" y="110"/>
                </a:cxn>
                <a:cxn ang="0">
                  <a:pos x="1012" y="108"/>
                </a:cxn>
                <a:cxn ang="0">
                  <a:pos x="944" y="118"/>
                </a:cxn>
                <a:cxn ang="0">
                  <a:pos x="884" y="139"/>
                </a:cxn>
                <a:cxn ang="0">
                  <a:pos x="824" y="163"/>
                </a:cxn>
                <a:cxn ang="0">
                  <a:pos x="762" y="182"/>
                </a:cxn>
                <a:cxn ang="0">
                  <a:pos x="697" y="191"/>
                </a:cxn>
                <a:cxn ang="0">
                  <a:pos x="632" y="196"/>
                </a:cxn>
                <a:cxn ang="0">
                  <a:pos x="567" y="199"/>
                </a:cxn>
                <a:cxn ang="0">
                  <a:pos x="503" y="201"/>
                </a:cxn>
                <a:cxn ang="0">
                  <a:pos x="438" y="202"/>
                </a:cxn>
                <a:cxn ang="0">
                  <a:pos x="373" y="201"/>
                </a:cxn>
                <a:cxn ang="0">
                  <a:pos x="309" y="201"/>
                </a:cxn>
                <a:cxn ang="0">
                  <a:pos x="245" y="199"/>
                </a:cxn>
                <a:cxn ang="0">
                  <a:pos x="186" y="197"/>
                </a:cxn>
                <a:cxn ang="0">
                  <a:pos x="130" y="191"/>
                </a:cxn>
                <a:cxn ang="0">
                  <a:pos x="73" y="181"/>
                </a:cxn>
                <a:cxn ang="0">
                  <a:pos x="15" y="171"/>
                </a:cxn>
                <a:cxn ang="0">
                  <a:pos x="12" y="141"/>
                </a:cxn>
                <a:cxn ang="0">
                  <a:pos x="46" y="112"/>
                </a:cxn>
                <a:cxn ang="0">
                  <a:pos x="59" y="91"/>
                </a:cxn>
                <a:cxn ang="0">
                  <a:pos x="79" y="66"/>
                </a:cxn>
                <a:cxn ang="0">
                  <a:pos x="129" y="54"/>
                </a:cxn>
                <a:cxn ang="0">
                  <a:pos x="184" y="43"/>
                </a:cxn>
                <a:cxn ang="0">
                  <a:pos x="236" y="32"/>
                </a:cxn>
                <a:cxn ang="0">
                  <a:pos x="288" y="19"/>
                </a:cxn>
                <a:cxn ang="0">
                  <a:pos x="375" y="11"/>
                </a:cxn>
                <a:cxn ang="0">
                  <a:pos x="474" y="5"/>
                </a:cxn>
                <a:cxn ang="0">
                  <a:pos x="572" y="0"/>
                </a:cxn>
                <a:cxn ang="0">
                  <a:pos x="669" y="8"/>
                </a:cxn>
                <a:cxn ang="0">
                  <a:pos x="786" y="28"/>
                </a:cxn>
                <a:cxn ang="0">
                  <a:pos x="905" y="38"/>
                </a:cxn>
                <a:cxn ang="0">
                  <a:pos x="1017" y="39"/>
                </a:cxn>
                <a:cxn ang="0">
                  <a:pos x="1124" y="32"/>
                </a:cxn>
                <a:cxn ang="0">
                  <a:pos x="1211" y="21"/>
                </a:cxn>
                <a:cxn ang="0">
                  <a:pos x="1301" y="13"/>
                </a:cxn>
                <a:cxn ang="0">
                  <a:pos x="1400" y="10"/>
                </a:cxn>
                <a:cxn ang="0">
                  <a:pos x="1502" y="11"/>
                </a:cxn>
                <a:cxn ang="0">
                  <a:pos x="1605" y="16"/>
                </a:cxn>
                <a:cxn ang="0">
                  <a:pos x="1705" y="24"/>
                </a:cxn>
                <a:cxn ang="0">
                  <a:pos x="1801" y="35"/>
                </a:cxn>
                <a:cxn ang="0">
                  <a:pos x="1889" y="48"/>
                </a:cxn>
                <a:cxn ang="0">
                  <a:pos x="1978" y="65"/>
                </a:cxn>
                <a:cxn ang="0">
                  <a:pos x="2052" y="83"/>
                </a:cxn>
                <a:cxn ang="0">
                  <a:pos x="2112" y="102"/>
                </a:cxn>
                <a:cxn ang="0">
                  <a:pos x="2162" y="118"/>
                </a:cxn>
              </a:cxnLst>
              <a:rect l="0" t="0" r="r" b="b"/>
              <a:pathLst>
                <a:path w="2175" h="203">
                  <a:moveTo>
                    <a:pt x="2174" y="123"/>
                  </a:moveTo>
                  <a:lnTo>
                    <a:pt x="2171" y="128"/>
                  </a:lnTo>
                  <a:lnTo>
                    <a:pt x="2164" y="134"/>
                  </a:lnTo>
                  <a:lnTo>
                    <a:pt x="2155" y="138"/>
                  </a:lnTo>
                  <a:lnTo>
                    <a:pt x="2142" y="142"/>
                  </a:lnTo>
                  <a:lnTo>
                    <a:pt x="2127" y="146"/>
                  </a:lnTo>
                  <a:lnTo>
                    <a:pt x="2111" y="149"/>
                  </a:lnTo>
                  <a:lnTo>
                    <a:pt x="2093" y="152"/>
                  </a:lnTo>
                  <a:lnTo>
                    <a:pt x="2074" y="152"/>
                  </a:lnTo>
                  <a:lnTo>
                    <a:pt x="2056" y="154"/>
                  </a:lnTo>
                  <a:lnTo>
                    <a:pt x="2036" y="155"/>
                  </a:lnTo>
                  <a:lnTo>
                    <a:pt x="2018" y="156"/>
                  </a:lnTo>
                  <a:lnTo>
                    <a:pt x="2001" y="158"/>
                  </a:lnTo>
                  <a:lnTo>
                    <a:pt x="1986" y="158"/>
                  </a:lnTo>
                  <a:lnTo>
                    <a:pt x="1972" y="159"/>
                  </a:lnTo>
                  <a:lnTo>
                    <a:pt x="1960" y="159"/>
                  </a:lnTo>
                  <a:lnTo>
                    <a:pt x="1952" y="160"/>
                  </a:lnTo>
                  <a:lnTo>
                    <a:pt x="1926" y="162"/>
                  </a:lnTo>
                  <a:lnTo>
                    <a:pt x="1899" y="163"/>
                  </a:lnTo>
                  <a:lnTo>
                    <a:pt x="1873" y="165"/>
                  </a:lnTo>
                  <a:lnTo>
                    <a:pt x="1847" y="166"/>
                  </a:lnTo>
                  <a:lnTo>
                    <a:pt x="1821" y="166"/>
                  </a:lnTo>
                  <a:lnTo>
                    <a:pt x="1794" y="167"/>
                  </a:lnTo>
                  <a:lnTo>
                    <a:pt x="1768" y="167"/>
                  </a:lnTo>
                  <a:lnTo>
                    <a:pt x="1742" y="167"/>
                  </a:lnTo>
                  <a:lnTo>
                    <a:pt x="1716" y="167"/>
                  </a:lnTo>
                  <a:lnTo>
                    <a:pt x="1690" y="167"/>
                  </a:lnTo>
                  <a:lnTo>
                    <a:pt x="1663" y="166"/>
                  </a:lnTo>
                  <a:lnTo>
                    <a:pt x="1637" y="166"/>
                  </a:lnTo>
                  <a:lnTo>
                    <a:pt x="1612" y="165"/>
                  </a:lnTo>
                  <a:lnTo>
                    <a:pt x="1586" y="163"/>
                  </a:lnTo>
                  <a:lnTo>
                    <a:pt x="1559" y="162"/>
                  </a:lnTo>
                  <a:lnTo>
                    <a:pt x="1533" y="159"/>
                  </a:lnTo>
                  <a:lnTo>
                    <a:pt x="1525" y="159"/>
                  </a:lnTo>
                  <a:lnTo>
                    <a:pt x="1517" y="160"/>
                  </a:lnTo>
                  <a:lnTo>
                    <a:pt x="1508" y="161"/>
                  </a:lnTo>
                  <a:lnTo>
                    <a:pt x="1500" y="163"/>
                  </a:lnTo>
                  <a:lnTo>
                    <a:pt x="1492" y="164"/>
                  </a:lnTo>
                  <a:lnTo>
                    <a:pt x="1483" y="165"/>
                  </a:lnTo>
                  <a:lnTo>
                    <a:pt x="1475" y="166"/>
                  </a:lnTo>
                  <a:lnTo>
                    <a:pt x="1467" y="165"/>
                  </a:lnTo>
                  <a:lnTo>
                    <a:pt x="1455" y="163"/>
                  </a:lnTo>
                  <a:lnTo>
                    <a:pt x="1443" y="162"/>
                  </a:lnTo>
                  <a:lnTo>
                    <a:pt x="1432" y="161"/>
                  </a:lnTo>
                  <a:lnTo>
                    <a:pt x="1419" y="160"/>
                  </a:lnTo>
                  <a:lnTo>
                    <a:pt x="1408" y="159"/>
                  </a:lnTo>
                  <a:lnTo>
                    <a:pt x="1396" y="159"/>
                  </a:lnTo>
                  <a:lnTo>
                    <a:pt x="1385" y="158"/>
                  </a:lnTo>
                  <a:lnTo>
                    <a:pt x="1373" y="157"/>
                  </a:lnTo>
                  <a:lnTo>
                    <a:pt x="1362" y="156"/>
                  </a:lnTo>
                  <a:lnTo>
                    <a:pt x="1350" y="155"/>
                  </a:lnTo>
                  <a:lnTo>
                    <a:pt x="1338" y="153"/>
                  </a:lnTo>
                  <a:lnTo>
                    <a:pt x="1327" y="152"/>
                  </a:lnTo>
                  <a:lnTo>
                    <a:pt x="1315" y="152"/>
                  </a:lnTo>
                  <a:lnTo>
                    <a:pt x="1304" y="150"/>
                  </a:lnTo>
                  <a:lnTo>
                    <a:pt x="1291" y="148"/>
                  </a:lnTo>
                  <a:lnTo>
                    <a:pt x="1280" y="145"/>
                  </a:lnTo>
                  <a:lnTo>
                    <a:pt x="1263" y="141"/>
                  </a:lnTo>
                  <a:lnTo>
                    <a:pt x="1247" y="137"/>
                  </a:lnTo>
                  <a:lnTo>
                    <a:pt x="1229" y="134"/>
                  </a:lnTo>
                  <a:lnTo>
                    <a:pt x="1212" y="130"/>
                  </a:lnTo>
                  <a:lnTo>
                    <a:pt x="1195" y="126"/>
                  </a:lnTo>
                  <a:lnTo>
                    <a:pt x="1178" y="123"/>
                  </a:lnTo>
                  <a:lnTo>
                    <a:pt x="1161" y="120"/>
                  </a:lnTo>
                  <a:lnTo>
                    <a:pt x="1143" y="117"/>
                  </a:lnTo>
                  <a:lnTo>
                    <a:pt x="1125" y="114"/>
                  </a:lnTo>
                  <a:lnTo>
                    <a:pt x="1107" y="112"/>
                  </a:lnTo>
                  <a:lnTo>
                    <a:pt x="1089" y="110"/>
                  </a:lnTo>
                  <a:lnTo>
                    <a:pt x="1070" y="108"/>
                  </a:lnTo>
                  <a:lnTo>
                    <a:pt x="1051" y="108"/>
                  </a:lnTo>
                  <a:lnTo>
                    <a:pt x="1032" y="108"/>
                  </a:lnTo>
                  <a:lnTo>
                    <a:pt x="1012" y="108"/>
                  </a:lnTo>
                  <a:lnTo>
                    <a:pt x="993" y="109"/>
                  </a:lnTo>
                  <a:lnTo>
                    <a:pt x="976" y="112"/>
                  </a:lnTo>
                  <a:lnTo>
                    <a:pt x="959" y="114"/>
                  </a:lnTo>
                  <a:lnTo>
                    <a:pt x="944" y="118"/>
                  </a:lnTo>
                  <a:lnTo>
                    <a:pt x="928" y="123"/>
                  </a:lnTo>
                  <a:lnTo>
                    <a:pt x="913" y="128"/>
                  </a:lnTo>
                  <a:lnTo>
                    <a:pt x="899" y="134"/>
                  </a:lnTo>
                  <a:lnTo>
                    <a:pt x="884" y="139"/>
                  </a:lnTo>
                  <a:lnTo>
                    <a:pt x="869" y="145"/>
                  </a:lnTo>
                  <a:lnTo>
                    <a:pt x="855" y="152"/>
                  </a:lnTo>
                  <a:lnTo>
                    <a:pt x="840" y="157"/>
                  </a:lnTo>
                  <a:lnTo>
                    <a:pt x="824" y="163"/>
                  </a:lnTo>
                  <a:lnTo>
                    <a:pt x="809" y="168"/>
                  </a:lnTo>
                  <a:lnTo>
                    <a:pt x="794" y="174"/>
                  </a:lnTo>
                  <a:lnTo>
                    <a:pt x="778" y="179"/>
                  </a:lnTo>
                  <a:lnTo>
                    <a:pt x="762" y="182"/>
                  </a:lnTo>
                  <a:lnTo>
                    <a:pt x="746" y="185"/>
                  </a:lnTo>
                  <a:lnTo>
                    <a:pt x="730" y="188"/>
                  </a:lnTo>
                  <a:lnTo>
                    <a:pt x="713" y="190"/>
                  </a:lnTo>
                  <a:lnTo>
                    <a:pt x="697" y="191"/>
                  </a:lnTo>
                  <a:lnTo>
                    <a:pt x="680" y="193"/>
                  </a:lnTo>
                  <a:lnTo>
                    <a:pt x="665" y="195"/>
                  </a:lnTo>
                  <a:lnTo>
                    <a:pt x="648" y="195"/>
                  </a:lnTo>
                  <a:lnTo>
                    <a:pt x="632" y="196"/>
                  </a:lnTo>
                  <a:lnTo>
                    <a:pt x="615" y="197"/>
                  </a:lnTo>
                  <a:lnTo>
                    <a:pt x="599" y="198"/>
                  </a:lnTo>
                  <a:lnTo>
                    <a:pt x="583" y="199"/>
                  </a:lnTo>
                  <a:lnTo>
                    <a:pt x="567" y="199"/>
                  </a:lnTo>
                  <a:lnTo>
                    <a:pt x="550" y="200"/>
                  </a:lnTo>
                  <a:lnTo>
                    <a:pt x="535" y="201"/>
                  </a:lnTo>
                  <a:lnTo>
                    <a:pt x="519" y="201"/>
                  </a:lnTo>
                  <a:lnTo>
                    <a:pt x="503" y="201"/>
                  </a:lnTo>
                  <a:lnTo>
                    <a:pt x="487" y="201"/>
                  </a:lnTo>
                  <a:lnTo>
                    <a:pt x="470" y="202"/>
                  </a:lnTo>
                  <a:lnTo>
                    <a:pt x="454" y="202"/>
                  </a:lnTo>
                  <a:lnTo>
                    <a:pt x="438" y="202"/>
                  </a:lnTo>
                  <a:lnTo>
                    <a:pt x="422" y="202"/>
                  </a:lnTo>
                  <a:lnTo>
                    <a:pt x="406" y="202"/>
                  </a:lnTo>
                  <a:lnTo>
                    <a:pt x="390" y="202"/>
                  </a:lnTo>
                  <a:lnTo>
                    <a:pt x="373" y="201"/>
                  </a:lnTo>
                  <a:lnTo>
                    <a:pt x="357" y="201"/>
                  </a:lnTo>
                  <a:lnTo>
                    <a:pt x="341" y="201"/>
                  </a:lnTo>
                  <a:lnTo>
                    <a:pt x="325" y="201"/>
                  </a:lnTo>
                  <a:lnTo>
                    <a:pt x="309" y="201"/>
                  </a:lnTo>
                  <a:lnTo>
                    <a:pt x="293" y="200"/>
                  </a:lnTo>
                  <a:lnTo>
                    <a:pt x="277" y="200"/>
                  </a:lnTo>
                  <a:lnTo>
                    <a:pt x="261" y="200"/>
                  </a:lnTo>
                  <a:lnTo>
                    <a:pt x="245" y="199"/>
                  </a:lnTo>
                  <a:lnTo>
                    <a:pt x="229" y="199"/>
                  </a:lnTo>
                  <a:lnTo>
                    <a:pt x="215" y="199"/>
                  </a:lnTo>
                  <a:lnTo>
                    <a:pt x="200" y="198"/>
                  </a:lnTo>
                  <a:lnTo>
                    <a:pt x="186" y="197"/>
                  </a:lnTo>
                  <a:lnTo>
                    <a:pt x="173" y="196"/>
                  </a:lnTo>
                  <a:lnTo>
                    <a:pt x="159" y="195"/>
                  </a:lnTo>
                  <a:lnTo>
                    <a:pt x="145" y="194"/>
                  </a:lnTo>
                  <a:lnTo>
                    <a:pt x="130" y="191"/>
                  </a:lnTo>
                  <a:lnTo>
                    <a:pt x="116" y="189"/>
                  </a:lnTo>
                  <a:lnTo>
                    <a:pt x="101" y="187"/>
                  </a:lnTo>
                  <a:lnTo>
                    <a:pt x="88" y="184"/>
                  </a:lnTo>
                  <a:lnTo>
                    <a:pt x="73" y="181"/>
                  </a:lnTo>
                  <a:lnTo>
                    <a:pt x="59" y="180"/>
                  </a:lnTo>
                  <a:lnTo>
                    <a:pt x="44" y="177"/>
                  </a:lnTo>
                  <a:lnTo>
                    <a:pt x="30" y="174"/>
                  </a:lnTo>
                  <a:lnTo>
                    <a:pt x="15" y="171"/>
                  </a:lnTo>
                  <a:lnTo>
                    <a:pt x="0" y="168"/>
                  </a:lnTo>
                  <a:lnTo>
                    <a:pt x="2" y="160"/>
                  </a:lnTo>
                  <a:lnTo>
                    <a:pt x="6" y="150"/>
                  </a:lnTo>
                  <a:lnTo>
                    <a:pt x="12" y="141"/>
                  </a:lnTo>
                  <a:lnTo>
                    <a:pt x="20" y="132"/>
                  </a:lnTo>
                  <a:lnTo>
                    <a:pt x="29" y="123"/>
                  </a:lnTo>
                  <a:lnTo>
                    <a:pt x="38" y="117"/>
                  </a:lnTo>
                  <a:lnTo>
                    <a:pt x="46" y="112"/>
                  </a:lnTo>
                  <a:lnTo>
                    <a:pt x="54" y="109"/>
                  </a:lnTo>
                  <a:lnTo>
                    <a:pt x="54" y="103"/>
                  </a:lnTo>
                  <a:lnTo>
                    <a:pt x="57" y="96"/>
                  </a:lnTo>
                  <a:lnTo>
                    <a:pt x="59" y="91"/>
                  </a:lnTo>
                  <a:lnTo>
                    <a:pt x="63" y="84"/>
                  </a:lnTo>
                  <a:lnTo>
                    <a:pt x="68" y="78"/>
                  </a:lnTo>
                  <a:lnTo>
                    <a:pt x="73" y="71"/>
                  </a:lnTo>
                  <a:lnTo>
                    <a:pt x="79" y="66"/>
                  </a:lnTo>
                  <a:lnTo>
                    <a:pt x="85" y="61"/>
                  </a:lnTo>
                  <a:lnTo>
                    <a:pt x="100" y="59"/>
                  </a:lnTo>
                  <a:lnTo>
                    <a:pt x="114" y="56"/>
                  </a:lnTo>
                  <a:lnTo>
                    <a:pt x="129" y="54"/>
                  </a:lnTo>
                  <a:lnTo>
                    <a:pt x="143" y="51"/>
                  </a:lnTo>
                  <a:lnTo>
                    <a:pt x="157" y="49"/>
                  </a:lnTo>
                  <a:lnTo>
                    <a:pt x="171" y="46"/>
                  </a:lnTo>
                  <a:lnTo>
                    <a:pt x="184" y="43"/>
                  </a:lnTo>
                  <a:lnTo>
                    <a:pt x="197" y="41"/>
                  </a:lnTo>
                  <a:lnTo>
                    <a:pt x="210" y="38"/>
                  </a:lnTo>
                  <a:lnTo>
                    <a:pt x="223" y="35"/>
                  </a:lnTo>
                  <a:lnTo>
                    <a:pt x="236" y="32"/>
                  </a:lnTo>
                  <a:lnTo>
                    <a:pt x="249" y="28"/>
                  </a:lnTo>
                  <a:lnTo>
                    <a:pt x="262" y="25"/>
                  </a:lnTo>
                  <a:lnTo>
                    <a:pt x="275" y="22"/>
                  </a:lnTo>
                  <a:lnTo>
                    <a:pt x="288" y="19"/>
                  </a:lnTo>
                  <a:lnTo>
                    <a:pt x="300" y="15"/>
                  </a:lnTo>
                  <a:lnTo>
                    <a:pt x="325" y="14"/>
                  </a:lnTo>
                  <a:lnTo>
                    <a:pt x="349" y="13"/>
                  </a:lnTo>
                  <a:lnTo>
                    <a:pt x="375" y="11"/>
                  </a:lnTo>
                  <a:lnTo>
                    <a:pt x="399" y="10"/>
                  </a:lnTo>
                  <a:lnTo>
                    <a:pt x="424" y="8"/>
                  </a:lnTo>
                  <a:lnTo>
                    <a:pt x="449" y="7"/>
                  </a:lnTo>
                  <a:lnTo>
                    <a:pt x="474" y="5"/>
                  </a:lnTo>
                  <a:lnTo>
                    <a:pt x="499" y="3"/>
                  </a:lnTo>
                  <a:lnTo>
                    <a:pt x="524" y="2"/>
                  </a:lnTo>
                  <a:lnTo>
                    <a:pt x="547" y="1"/>
                  </a:lnTo>
                  <a:lnTo>
                    <a:pt x="572" y="0"/>
                  </a:lnTo>
                  <a:lnTo>
                    <a:pt x="596" y="1"/>
                  </a:lnTo>
                  <a:lnTo>
                    <a:pt x="621" y="3"/>
                  </a:lnTo>
                  <a:lnTo>
                    <a:pt x="645" y="6"/>
                  </a:lnTo>
                  <a:lnTo>
                    <a:pt x="669" y="8"/>
                  </a:lnTo>
                  <a:lnTo>
                    <a:pt x="693" y="13"/>
                  </a:lnTo>
                  <a:lnTo>
                    <a:pt x="725" y="20"/>
                  </a:lnTo>
                  <a:lnTo>
                    <a:pt x="756" y="24"/>
                  </a:lnTo>
                  <a:lnTo>
                    <a:pt x="786" y="28"/>
                  </a:lnTo>
                  <a:lnTo>
                    <a:pt x="816" y="32"/>
                  </a:lnTo>
                  <a:lnTo>
                    <a:pt x="847" y="35"/>
                  </a:lnTo>
                  <a:lnTo>
                    <a:pt x="877" y="37"/>
                  </a:lnTo>
                  <a:lnTo>
                    <a:pt x="905" y="38"/>
                  </a:lnTo>
                  <a:lnTo>
                    <a:pt x="933" y="39"/>
                  </a:lnTo>
                  <a:lnTo>
                    <a:pt x="962" y="39"/>
                  </a:lnTo>
                  <a:lnTo>
                    <a:pt x="989" y="39"/>
                  </a:lnTo>
                  <a:lnTo>
                    <a:pt x="1017" y="39"/>
                  </a:lnTo>
                  <a:lnTo>
                    <a:pt x="1044" y="38"/>
                  </a:lnTo>
                  <a:lnTo>
                    <a:pt x="1071" y="36"/>
                  </a:lnTo>
                  <a:lnTo>
                    <a:pt x="1098" y="35"/>
                  </a:lnTo>
                  <a:lnTo>
                    <a:pt x="1124" y="32"/>
                  </a:lnTo>
                  <a:lnTo>
                    <a:pt x="1149" y="29"/>
                  </a:lnTo>
                  <a:lnTo>
                    <a:pt x="1169" y="25"/>
                  </a:lnTo>
                  <a:lnTo>
                    <a:pt x="1190" y="23"/>
                  </a:lnTo>
                  <a:lnTo>
                    <a:pt x="1211" y="21"/>
                  </a:lnTo>
                  <a:lnTo>
                    <a:pt x="1233" y="18"/>
                  </a:lnTo>
                  <a:lnTo>
                    <a:pt x="1256" y="16"/>
                  </a:lnTo>
                  <a:lnTo>
                    <a:pt x="1278" y="14"/>
                  </a:lnTo>
                  <a:lnTo>
                    <a:pt x="1301" y="13"/>
                  </a:lnTo>
                  <a:lnTo>
                    <a:pt x="1325" y="11"/>
                  </a:lnTo>
                  <a:lnTo>
                    <a:pt x="1350" y="10"/>
                  </a:lnTo>
                  <a:lnTo>
                    <a:pt x="1375" y="10"/>
                  </a:lnTo>
                  <a:lnTo>
                    <a:pt x="1400" y="10"/>
                  </a:lnTo>
                  <a:lnTo>
                    <a:pt x="1425" y="10"/>
                  </a:lnTo>
                  <a:lnTo>
                    <a:pt x="1451" y="10"/>
                  </a:lnTo>
                  <a:lnTo>
                    <a:pt x="1477" y="10"/>
                  </a:lnTo>
                  <a:lnTo>
                    <a:pt x="1502" y="11"/>
                  </a:lnTo>
                  <a:lnTo>
                    <a:pt x="1528" y="11"/>
                  </a:lnTo>
                  <a:lnTo>
                    <a:pt x="1553" y="13"/>
                  </a:lnTo>
                  <a:lnTo>
                    <a:pt x="1579" y="14"/>
                  </a:lnTo>
                  <a:lnTo>
                    <a:pt x="1605" y="16"/>
                  </a:lnTo>
                  <a:lnTo>
                    <a:pt x="1631" y="18"/>
                  </a:lnTo>
                  <a:lnTo>
                    <a:pt x="1655" y="20"/>
                  </a:lnTo>
                  <a:lnTo>
                    <a:pt x="1680" y="22"/>
                  </a:lnTo>
                  <a:lnTo>
                    <a:pt x="1705" y="24"/>
                  </a:lnTo>
                  <a:lnTo>
                    <a:pt x="1730" y="26"/>
                  </a:lnTo>
                  <a:lnTo>
                    <a:pt x="1754" y="29"/>
                  </a:lnTo>
                  <a:lnTo>
                    <a:pt x="1778" y="32"/>
                  </a:lnTo>
                  <a:lnTo>
                    <a:pt x="1801" y="35"/>
                  </a:lnTo>
                  <a:lnTo>
                    <a:pt x="1824" y="37"/>
                  </a:lnTo>
                  <a:lnTo>
                    <a:pt x="1847" y="41"/>
                  </a:lnTo>
                  <a:lnTo>
                    <a:pt x="1868" y="45"/>
                  </a:lnTo>
                  <a:lnTo>
                    <a:pt x="1889" y="48"/>
                  </a:lnTo>
                  <a:lnTo>
                    <a:pt x="1910" y="51"/>
                  </a:lnTo>
                  <a:lnTo>
                    <a:pt x="1934" y="56"/>
                  </a:lnTo>
                  <a:lnTo>
                    <a:pt x="1957" y="60"/>
                  </a:lnTo>
                  <a:lnTo>
                    <a:pt x="1978" y="65"/>
                  </a:lnTo>
                  <a:lnTo>
                    <a:pt x="1998" y="69"/>
                  </a:lnTo>
                  <a:lnTo>
                    <a:pt x="2017" y="74"/>
                  </a:lnTo>
                  <a:lnTo>
                    <a:pt x="2035" y="79"/>
                  </a:lnTo>
                  <a:lnTo>
                    <a:pt x="2052" y="83"/>
                  </a:lnTo>
                  <a:lnTo>
                    <a:pt x="2068" y="88"/>
                  </a:lnTo>
                  <a:lnTo>
                    <a:pt x="2083" y="93"/>
                  </a:lnTo>
                  <a:lnTo>
                    <a:pt x="2098" y="97"/>
                  </a:lnTo>
                  <a:lnTo>
                    <a:pt x="2112" y="102"/>
                  </a:lnTo>
                  <a:lnTo>
                    <a:pt x="2125" y="106"/>
                  </a:lnTo>
                  <a:lnTo>
                    <a:pt x="2138" y="110"/>
                  </a:lnTo>
                  <a:lnTo>
                    <a:pt x="2150" y="114"/>
                  </a:lnTo>
                  <a:lnTo>
                    <a:pt x="2162" y="118"/>
                  </a:lnTo>
                  <a:lnTo>
                    <a:pt x="2174" y="123"/>
                  </a:lnTo>
                </a:path>
              </a:pathLst>
            </a:custGeom>
            <a:solidFill>
              <a:srgbClr val="919191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6" name="Freeform 287"/>
            <p:cNvSpPr>
              <a:spLocks/>
            </p:cNvSpPr>
            <p:nvPr/>
          </p:nvSpPr>
          <p:spPr bwMode="auto">
            <a:xfrm>
              <a:off x="248" y="4026"/>
              <a:ext cx="2101" cy="166"/>
            </a:xfrm>
            <a:custGeom>
              <a:avLst/>
              <a:gdLst/>
              <a:ahLst/>
              <a:cxnLst>
                <a:cxn ang="0">
                  <a:pos x="2083" y="115"/>
                </a:cxn>
                <a:cxn ang="0">
                  <a:pos x="2033" y="125"/>
                </a:cxn>
                <a:cxn ang="0">
                  <a:pos x="1973" y="131"/>
                </a:cxn>
                <a:cxn ang="0">
                  <a:pos x="1926" y="133"/>
                </a:cxn>
                <a:cxn ang="0">
                  <a:pos x="1836" y="138"/>
                </a:cxn>
                <a:cxn ang="0">
                  <a:pos x="1725" y="141"/>
                </a:cxn>
                <a:cxn ang="0">
                  <a:pos x="1615" y="139"/>
                </a:cxn>
                <a:cxn ang="0">
                  <a:pos x="1505" y="135"/>
                </a:cxn>
                <a:cxn ang="0">
                  <a:pos x="1457" y="134"/>
                </a:cxn>
                <a:cxn ang="0">
                  <a:pos x="1428" y="136"/>
                </a:cxn>
                <a:cxn ang="0">
                  <a:pos x="1391" y="133"/>
                </a:cxn>
                <a:cxn ang="0">
                  <a:pos x="1352" y="131"/>
                </a:cxn>
                <a:cxn ang="0">
                  <a:pos x="1313" y="128"/>
                </a:cxn>
                <a:cxn ang="0">
                  <a:pos x="1274" y="123"/>
                </a:cxn>
                <a:cxn ang="0">
                  <a:pos x="1221" y="111"/>
                </a:cxn>
                <a:cxn ang="0">
                  <a:pos x="1162" y="100"/>
                </a:cxn>
                <a:cxn ang="0">
                  <a:pos x="1101" y="92"/>
                </a:cxn>
                <a:cxn ang="0">
                  <a:pos x="1036" y="90"/>
                </a:cxn>
                <a:cxn ang="0">
                  <a:pos x="979" y="97"/>
                </a:cxn>
                <a:cxn ang="0">
                  <a:pos x="930" y="111"/>
                </a:cxn>
                <a:cxn ang="0">
                  <a:pos x="881" y="128"/>
                </a:cxn>
                <a:cxn ang="0">
                  <a:pos x="830" y="142"/>
                </a:cxn>
                <a:cxn ang="0">
                  <a:pos x="769" y="148"/>
                </a:cxn>
                <a:cxn ang="0">
                  <a:pos x="705" y="152"/>
                </a:cxn>
                <a:cxn ang="0">
                  <a:pos x="640" y="154"/>
                </a:cxn>
                <a:cxn ang="0">
                  <a:pos x="576" y="155"/>
                </a:cxn>
                <a:cxn ang="0">
                  <a:pos x="512" y="156"/>
                </a:cxn>
                <a:cxn ang="0">
                  <a:pos x="449" y="158"/>
                </a:cxn>
                <a:cxn ang="0">
                  <a:pos x="385" y="159"/>
                </a:cxn>
                <a:cxn ang="0">
                  <a:pos x="323" y="164"/>
                </a:cxn>
                <a:cxn ang="0">
                  <a:pos x="249" y="164"/>
                </a:cxn>
                <a:cxn ang="0">
                  <a:pos x="173" y="159"/>
                </a:cxn>
                <a:cxn ang="0">
                  <a:pos x="97" y="153"/>
                </a:cxn>
                <a:cxn ang="0">
                  <a:pos x="19" y="143"/>
                </a:cxn>
                <a:cxn ang="0">
                  <a:pos x="18" y="110"/>
                </a:cxn>
                <a:cxn ang="0">
                  <a:pos x="70" y="89"/>
                </a:cxn>
                <a:cxn ang="0">
                  <a:pos x="86" y="71"/>
                </a:cxn>
                <a:cxn ang="0">
                  <a:pos x="104" y="53"/>
                </a:cxn>
                <a:cxn ang="0">
                  <a:pos x="170" y="43"/>
                </a:cxn>
                <a:cxn ang="0">
                  <a:pos x="248" y="35"/>
                </a:cxn>
                <a:cxn ang="0">
                  <a:pos x="325" y="26"/>
                </a:cxn>
                <a:cxn ang="0">
                  <a:pos x="401" y="15"/>
                </a:cxn>
                <a:cxn ang="0">
                  <a:pos x="479" y="9"/>
                </a:cxn>
                <a:cxn ang="0">
                  <a:pos x="557" y="4"/>
                </a:cxn>
                <a:cxn ang="0">
                  <a:pos x="636" y="0"/>
                </a:cxn>
                <a:cxn ang="0">
                  <a:pos x="713" y="5"/>
                </a:cxn>
                <a:cxn ang="0">
                  <a:pos x="815" y="19"/>
                </a:cxn>
                <a:cxn ang="0">
                  <a:pos x="921" y="26"/>
                </a:cxn>
                <a:cxn ang="0">
                  <a:pos x="1023" y="26"/>
                </a:cxn>
                <a:cxn ang="0">
                  <a:pos x="1120" y="22"/>
                </a:cxn>
                <a:cxn ang="0">
                  <a:pos x="1196" y="16"/>
                </a:cxn>
                <a:cxn ang="0">
                  <a:pos x="1270" y="11"/>
                </a:cxn>
                <a:cxn ang="0">
                  <a:pos x="1350" y="9"/>
                </a:cxn>
                <a:cxn ang="0">
                  <a:pos x="1433" y="12"/>
                </a:cxn>
                <a:cxn ang="0">
                  <a:pos x="1517" y="16"/>
                </a:cxn>
                <a:cxn ang="0">
                  <a:pos x="1598" y="23"/>
                </a:cxn>
                <a:cxn ang="0">
                  <a:pos x="1676" y="32"/>
                </a:cxn>
                <a:cxn ang="0">
                  <a:pos x="1749" y="43"/>
                </a:cxn>
                <a:cxn ang="0">
                  <a:pos x="1843" y="57"/>
                </a:cxn>
                <a:cxn ang="0">
                  <a:pos x="1932" y="70"/>
                </a:cxn>
                <a:cxn ang="0">
                  <a:pos x="2012" y="84"/>
                </a:cxn>
                <a:cxn ang="0">
                  <a:pos x="2083" y="99"/>
                </a:cxn>
              </a:cxnLst>
              <a:rect l="0" t="0" r="r" b="b"/>
              <a:pathLst>
                <a:path w="2101" h="166">
                  <a:moveTo>
                    <a:pt x="2100" y="103"/>
                  </a:moveTo>
                  <a:lnTo>
                    <a:pt x="2097" y="108"/>
                  </a:lnTo>
                  <a:lnTo>
                    <a:pt x="2091" y="111"/>
                  </a:lnTo>
                  <a:lnTo>
                    <a:pt x="2083" y="115"/>
                  </a:lnTo>
                  <a:lnTo>
                    <a:pt x="2073" y="118"/>
                  </a:lnTo>
                  <a:lnTo>
                    <a:pt x="2061" y="121"/>
                  </a:lnTo>
                  <a:lnTo>
                    <a:pt x="2047" y="123"/>
                  </a:lnTo>
                  <a:lnTo>
                    <a:pt x="2033" y="125"/>
                  </a:lnTo>
                  <a:lnTo>
                    <a:pt x="2018" y="127"/>
                  </a:lnTo>
                  <a:lnTo>
                    <a:pt x="2003" y="128"/>
                  </a:lnTo>
                  <a:lnTo>
                    <a:pt x="1988" y="129"/>
                  </a:lnTo>
                  <a:lnTo>
                    <a:pt x="1973" y="131"/>
                  </a:lnTo>
                  <a:lnTo>
                    <a:pt x="1960" y="132"/>
                  </a:lnTo>
                  <a:lnTo>
                    <a:pt x="1947" y="132"/>
                  </a:lnTo>
                  <a:lnTo>
                    <a:pt x="1935" y="133"/>
                  </a:lnTo>
                  <a:lnTo>
                    <a:pt x="1926" y="133"/>
                  </a:lnTo>
                  <a:lnTo>
                    <a:pt x="1919" y="133"/>
                  </a:lnTo>
                  <a:lnTo>
                    <a:pt x="1892" y="135"/>
                  </a:lnTo>
                  <a:lnTo>
                    <a:pt x="1864" y="136"/>
                  </a:lnTo>
                  <a:lnTo>
                    <a:pt x="1836" y="138"/>
                  </a:lnTo>
                  <a:lnTo>
                    <a:pt x="1809" y="139"/>
                  </a:lnTo>
                  <a:lnTo>
                    <a:pt x="1781" y="139"/>
                  </a:lnTo>
                  <a:lnTo>
                    <a:pt x="1754" y="140"/>
                  </a:lnTo>
                  <a:lnTo>
                    <a:pt x="1725" y="141"/>
                  </a:lnTo>
                  <a:lnTo>
                    <a:pt x="1698" y="141"/>
                  </a:lnTo>
                  <a:lnTo>
                    <a:pt x="1670" y="140"/>
                  </a:lnTo>
                  <a:lnTo>
                    <a:pt x="1643" y="140"/>
                  </a:lnTo>
                  <a:lnTo>
                    <a:pt x="1615" y="139"/>
                  </a:lnTo>
                  <a:lnTo>
                    <a:pt x="1587" y="138"/>
                  </a:lnTo>
                  <a:lnTo>
                    <a:pt x="1561" y="137"/>
                  </a:lnTo>
                  <a:lnTo>
                    <a:pt x="1533" y="136"/>
                  </a:lnTo>
                  <a:lnTo>
                    <a:pt x="1505" y="135"/>
                  </a:lnTo>
                  <a:lnTo>
                    <a:pt x="1478" y="133"/>
                  </a:lnTo>
                  <a:lnTo>
                    <a:pt x="1470" y="133"/>
                  </a:lnTo>
                  <a:lnTo>
                    <a:pt x="1464" y="133"/>
                  </a:lnTo>
                  <a:lnTo>
                    <a:pt x="1457" y="134"/>
                  </a:lnTo>
                  <a:lnTo>
                    <a:pt x="1449" y="134"/>
                  </a:lnTo>
                  <a:lnTo>
                    <a:pt x="1442" y="135"/>
                  </a:lnTo>
                  <a:lnTo>
                    <a:pt x="1435" y="136"/>
                  </a:lnTo>
                  <a:lnTo>
                    <a:pt x="1428" y="136"/>
                  </a:lnTo>
                  <a:lnTo>
                    <a:pt x="1421" y="135"/>
                  </a:lnTo>
                  <a:lnTo>
                    <a:pt x="1411" y="134"/>
                  </a:lnTo>
                  <a:lnTo>
                    <a:pt x="1401" y="133"/>
                  </a:lnTo>
                  <a:lnTo>
                    <a:pt x="1391" y="133"/>
                  </a:lnTo>
                  <a:lnTo>
                    <a:pt x="1381" y="132"/>
                  </a:lnTo>
                  <a:lnTo>
                    <a:pt x="1371" y="132"/>
                  </a:lnTo>
                  <a:lnTo>
                    <a:pt x="1362" y="131"/>
                  </a:lnTo>
                  <a:lnTo>
                    <a:pt x="1352" y="131"/>
                  </a:lnTo>
                  <a:lnTo>
                    <a:pt x="1342" y="130"/>
                  </a:lnTo>
                  <a:lnTo>
                    <a:pt x="1333" y="129"/>
                  </a:lnTo>
                  <a:lnTo>
                    <a:pt x="1323" y="129"/>
                  </a:lnTo>
                  <a:lnTo>
                    <a:pt x="1313" y="128"/>
                  </a:lnTo>
                  <a:lnTo>
                    <a:pt x="1304" y="127"/>
                  </a:lnTo>
                  <a:lnTo>
                    <a:pt x="1294" y="125"/>
                  </a:lnTo>
                  <a:lnTo>
                    <a:pt x="1284" y="124"/>
                  </a:lnTo>
                  <a:lnTo>
                    <a:pt x="1274" y="123"/>
                  </a:lnTo>
                  <a:lnTo>
                    <a:pt x="1264" y="121"/>
                  </a:lnTo>
                  <a:lnTo>
                    <a:pt x="1250" y="118"/>
                  </a:lnTo>
                  <a:lnTo>
                    <a:pt x="1234" y="114"/>
                  </a:lnTo>
                  <a:lnTo>
                    <a:pt x="1221" y="111"/>
                  </a:lnTo>
                  <a:lnTo>
                    <a:pt x="1206" y="108"/>
                  </a:lnTo>
                  <a:lnTo>
                    <a:pt x="1191" y="106"/>
                  </a:lnTo>
                  <a:lnTo>
                    <a:pt x="1177" y="103"/>
                  </a:lnTo>
                  <a:lnTo>
                    <a:pt x="1162" y="100"/>
                  </a:lnTo>
                  <a:lnTo>
                    <a:pt x="1146" y="97"/>
                  </a:lnTo>
                  <a:lnTo>
                    <a:pt x="1131" y="95"/>
                  </a:lnTo>
                  <a:lnTo>
                    <a:pt x="1116" y="94"/>
                  </a:lnTo>
                  <a:lnTo>
                    <a:pt x="1101" y="92"/>
                  </a:lnTo>
                  <a:lnTo>
                    <a:pt x="1085" y="90"/>
                  </a:lnTo>
                  <a:lnTo>
                    <a:pt x="1069" y="90"/>
                  </a:lnTo>
                  <a:lnTo>
                    <a:pt x="1052" y="90"/>
                  </a:lnTo>
                  <a:lnTo>
                    <a:pt x="1036" y="90"/>
                  </a:lnTo>
                  <a:lnTo>
                    <a:pt x="1019" y="91"/>
                  </a:lnTo>
                  <a:lnTo>
                    <a:pt x="1005" y="93"/>
                  </a:lnTo>
                  <a:lnTo>
                    <a:pt x="992" y="95"/>
                  </a:lnTo>
                  <a:lnTo>
                    <a:pt x="979" y="97"/>
                  </a:lnTo>
                  <a:lnTo>
                    <a:pt x="967" y="100"/>
                  </a:lnTo>
                  <a:lnTo>
                    <a:pt x="955" y="104"/>
                  </a:lnTo>
                  <a:lnTo>
                    <a:pt x="942" y="108"/>
                  </a:lnTo>
                  <a:lnTo>
                    <a:pt x="930" y="111"/>
                  </a:lnTo>
                  <a:lnTo>
                    <a:pt x="918" y="116"/>
                  </a:lnTo>
                  <a:lnTo>
                    <a:pt x="905" y="121"/>
                  </a:lnTo>
                  <a:lnTo>
                    <a:pt x="893" y="124"/>
                  </a:lnTo>
                  <a:lnTo>
                    <a:pt x="881" y="128"/>
                  </a:lnTo>
                  <a:lnTo>
                    <a:pt x="870" y="133"/>
                  </a:lnTo>
                  <a:lnTo>
                    <a:pt x="857" y="135"/>
                  </a:lnTo>
                  <a:lnTo>
                    <a:pt x="844" y="139"/>
                  </a:lnTo>
                  <a:lnTo>
                    <a:pt x="830" y="142"/>
                  </a:lnTo>
                  <a:lnTo>
                    <a:pt x="817" y="145"/>
                  </a:lnTo>
                  <a:lnTo>
                    <a:pt x="801" y="146"/>
                  </a:lnTo>
                  <a:lnTo>
                    <a:pt x="785" y="146"/>
                  </a:lnTo>
                  <a:lnTo>
                    <a:pt x="769" y="148"/>
                  </a:lnTo>
                  <a:lnTo>
                    <a:pt x="752" y="149"/>
                  </a:lnTo>
                  <a:lnTo>
                    <a:pt x="736" y="150"/>
                  </a:lnTo>
                  <a:lnTo>
                    <a:pt x="721" y="151"/>
                  </a:lnTo>
                  <a:lnTo>
                    <a:pt x="705" y="152"/>
                  </a:lnTo>
                  <a:lnTo>
                    <a:pt x="688" y="152"/>
                  </a:lnTo>
                  <a:lnTo>
                    <a:pt x="672" y="153"/>
                  </a:lnTo>
                  <a:lnTo>
                    <a:pt x="656" y="153"/>
                  </a:lnTo>
                  <a:lnTo>
                    <a:pt x="640" y="154"/>
                  </a:lnTo>
                  <a:lnTo>
                    <a:pt x="624" y="155"/>
                  </a:lnTo>
                  <a:lnTo>
                    <a:pt x="608" y="155"/>
                  </a:lnTo>
                  <a:lnTo>
                    <a:pt x="592" y="155"/>
                  </a:lnTo>
                  <a:lnTo>
                    <a:pt x="576" y="155"/>
                  </a:lnTo>
                  <a:lnTo>
                    <a:pt x="559" y="156"/>
                  </a:lnTo>
                  <a:lnTo>
                    <a:pt x="543" y="156"/>
                  </a:lnTo>
                  <a:lnTo>
                    <a:pt x="527" y="156"/>
                  </a:lnTo>
                  <a:lnTo>
                    <a:pt x="512" y="156"/>
                  </a:lnTo>
                  <a:lnTo>
                    <a:pt x="496" y="157"/>
                  </a:lnTo>
                  <a:lnTo>
                    <a:pt x="481" y="157"/>
                  </a:lnTo>
                  <a:lnTo>
                    <a:pt x="465" y="157"/>
                  </a:lnTo>
                  <a:lnTo>
                    <a:pt x="449" y="158"/>
                  </a:lnTo>
                  <a:lnTo>
                    <a:pt x="433" y="158"/>
                  </a:lnTo>
                  <a:lnTo>
                    <a:pt x="417" y="159"/>
                  </a:lnTo>
                  <a:lnTo>
                    <a:pt x="401" y="159"/>
                  </a:lnTo>
                  <a:lnTo>
                    <a:pt x="385" y="159"/>
                  </a:lnTo>
                  <a:lnTo>
                    <a:pt x="369" y="160"/>
                  </a:lnTo>
                  <a:lnTo>
                    <a:pt x="354" y="161"/>
                  </a:lnTo>
                  <a:lnTo>
                    <a:pt x="338" y="162"/>
                  </a:lnTo>
                  <a:lnTo>
                    <a:pt x="323" y="164"/>
                  </a:lnTo>
                  <a:lnTo>
                    <a:pt x="307" y="165"/>
                  </a:lnTo>
                  <a:lnTo>
                    <a:pt x="287" y="165"/>
                  </a:lnTo>
                  <a:lnTo>
                    <a:pt x="269" y="164"/>
                  </a:lnTo>
                  <a:lnTo>
                    <a:pt x="249" y="164"/>
                  </a:lnTo>
                  <a:lnTo>
                    <a:pt x="230" y="163"/>
                  </a:lnTo>
                  <a:lnTo>
                    <a:pt x="211" y="162"/>
                  </a:lnTo>
                  <a:lnTo>
                    <a:pt x="192" y="161"/>
                  </a:lnTo>
                  <a:lnTo>
                    <a:pt x="173" y="159"/>
                  </a:lnTo>
                  <a:lnTo>
                    <a:pt x="154" y="159"/>
                  </a:lnTo>
                  <a:lnTo>
                    <a:pt x="135" y="157"/>
                  </a:lnTo>
                  <a:lnTo>
                    <a:pt x="116" y="155"/>
                  </a:lnTo>
                  <a:lnTo>
                    <a:pt x="97" y="153"/>
                  </a:lnTo>
                  <a:lnTo>
                    <a:pt x="77" y="150"/>
                  </a:lnTo>
                  <a:lnTo>
                    <a:pt x="58" y="148"/>
                  </a:lnTo>
                  <a:lnTo>
                    <a:pt x="39" y="146"/>
                  </a:lnTo>
                  <a:lnTo>
                    <a:pt x="19" y="143"/>
                  </a:lnTo>
                  <a:lnTo>
                    <a:pt x="0" y="141"/>
                  </a:lnTo>
                  <a:lnTo>
                    <a:pt x="2" y="129"/>
                  </a:lnTo>
                  <a:lnTo>
                    <a:pt x="8" y="119"/>
                  </a:lnTo>
                  <a:lnTo>
                    <a:pt x="18" y="110"/>
                  </a:lnTo>
                  <a:lnTo>
                    <a:pt x="31" y="103"/>
                  </a:lnTo>
                  <a:lnTo>
                    <a:pt x="44" y="96"/>
                  </a:lnTo>
                  <a:lnTo>
                    <a:pt x="57" y="92"/>
                  </a:lnTo>
                  <a:lnTo>
                    <a:pt x="70" y="89"/>
                  </a:lnTo>
                  <a:lnTo>
                    <a:pt x="81" y="86"/>
                  </a:lnTo>
                  <a:lnTo>
                    <a:pt x="81" y="82"/>
                  </a:lnTo>
                  <a:lnTo>
                    <a:pt x="83" y="76"/>
                  </a:lnTo>
                  <a:lnTo>
                    <a:pt x="86" y="71"/>
                  </a:lnTo>
                  <a:lnTo>
                    <a:pt x="89" y="66"/>
                  </a:lnTo>
                  <a:lnTo>
                    <a:pt x="94" y="61"/>
                  </a:lnTo>
                  <a:lnTo>
                    <a:pt x="99" y="57"/>
                  </a:lnTo>
                  <a:lnTo>
                    <a:pt x="104" y="53"/>
                  </a:lnTo>
                  <a:lnTo>
                    <a:pt x="109" y="49"/>
                  </a:lnTo>
                  <a:lnTo>
                    <a:pt x="129" y="47"/>
                  </a:lnTo>
                  <a:lnTo>
                    <a:pt x="149" y="44"/>
                  </a:lnTo>
                  <a:lnTo>
                    <a:pt x="170" y="43"/>
                  </a:lnTo>
                  <a:lnTo>
                    <a:pt x="188" y="41"/>
                  </a:lnTo>
                  <a:lnTo>
                    <a:pt x="208" y="39"/>
                  </a:lnTo>
                  <a:lnTo>
                    <a:pt x="228" y="36"/>
                  </a:lnTo>
                  <a:lnTo>
                    <a:pt x="248" y="35"/>
                  </a:lnTo>
                  <a:lnTo>
                    <a:pt x="267" y="32"/>
                  </a:lnTo>
                  <a:lnTo>
                    <a:pt x="287" y="31"/>
                  </a:lnTo>
                  <a:lnTo>
                    <a:pt x="306" y="29"/>
                  </a:lnTo>
                  <a:lnTo>
                    <a:pt x="325" y="26"/>
                  </a:lnTo>
                  <a:lnTo>
                    <a:pt x="345" y="23"/>
                  </a:lnTo>
                  <a:lnTo>
                    <a:pt x="363" y="21"/>
                  </a:lnTo>
                  <a:lnTo>
                    <a:pt x="382" y="19"/>
                  </a:lnTo>
                  <a:lnTo>
                    <a:pt x="401" y="15"/>
                  </a:lnTo>
                  <a:lnTo>
                    <a:pt x="420" y="12"/>
                  </a:lnTo>
                  <a:lnTo>
                    <a:pt x="439" y="11"/>
                  </a:lnTo>
                  <a:lnTo>
                    <a:pt x="459" y="11"/>
                  </a:lnTo>
                  <a:lnTo>
                    <a:pt x="479" y="9"/>
                  </a:lnTo>
                  <a:lnTo>
                    <a:pt x="499" y="8"/>
                  </a:lnTo>
                  <a:lnTo>
                    <a:pt x="518" y="6"/>
                  </a:lnTo>
                  <a:lnTo>
                    <a:pt x="537" y="5"/>
                  </a:lnTo>
                  <a:lnTo>
                    <a:pt x="557" y="4"/>
                  </a:lnTo>
                  <a:lnTo>
                    <a:pt x="577" y="2"/>
                  </a:lnTo>
                  <a:lnTo>
                    <a:pt x="597" y="1"/>
                  </a:lnTo>
                  <a:lnTo>
                    <a:pt x="616" y="0"/>
                  </a:lnTo>
                  <a:lnTo>
                    <a:pt x="636" y="0"/>
                  </a:lnTo>
                  <a:lnTo>
                    <a:pt x="655" y="0"/>
                  </a:lnTo>
                  <a:lnTo>
                    <a:pt x="675" y="1"/>
                  </a:lnTo>
                  <a:lnTo>
                    <a:pt x="694" y="3"/>
                  </a:lnTo>
                  <a:lnTo>
                    <a:pt x="713" y="5"/>
                  </a:lnTo>
                  <a:lnTo>
                    <a:pt x="732" y="8"/>
                  </a:lnTo>
                  <a:lnTo>
                    <a:pt x="760" y="12"/>
                  </a:lnTo>
                  <a:lnTo>
                    <a:pt x="788" y="16"/>
                  </a:lnTo>
                  <a:lnTo>
                    <a:pt x="815" y="19"/>
                  </a:lnTo>
                  <a:lnTo>
                    <a:pt x="843" y="21"/>
                  </a:lnTo>
                  <a:lnTo>
                    <a:pt x="870" y="23"/>
                  </a:lnTo>
                  <a:lnTo>
                    <a:pt x="895" y="25"/>
                  </a:lnTo>
                  <a:lnTo>
                    <a:pt x="921" y="26"/>
                  </a:lnTo>
                  <a:lnTo>
                    <a:pt x="947" y="26"/>
                  </a:lnTo>
                  <a:lnTo>
                    <a:pt x="973" y="27"/>
                  </a:lnTo>
                  <a:lnTo>
                    <a:pt x="998" y="27"/>
                  </a:lnTo>
                  <a:lnTo>
                    <a:pt x="1023" y="26"/>
                  </a:lnTo>
                  <a:lnTo>
                    <a:pt x="1048" y="26"/>
                  </a:lnTo>
                  <a:lnTo>
                    <a:pt x="1073" y="25"/>
                  </a:lnTo>
                  <a:lnTo>
                    <a:pt x="1097" y="23"/>
                  </a:lnTo>
                  <a:lnTo>
                    <a:pt x="1120" y="22"/>
                  </a:lnTo>
                  <a:lnTo>
                    <a:pt x="1144" y="21"/>
                  </a:lnTo>
                  <a:lnTo>
                    <a:pt x="1161" y="19"/>
                  </a:lnTo>
                  <a:lnTo>
                    <a:pt x="1178" y="18"/>
                  </a:lnTo>
                  <a:lnTo>
                    <a:pt x="1196" y="16"/>
                  </a:lnTo>
                  <a:lnTo>
                    <a:pt x="1214" y="14"/>
                  </a:lnTo>
                  <a:lnTo>
                    <a:pt x="1232" y="13"/>
                  </a:lnTo>
                  <a:lnTo>
                    <a:pt x="1250" y="12"/>
                  </a:lnTo>
                  <a:lnTo>
                    <a:pt x="1270" y="11"/>
                  </a:lnTo>
                  <a:lnTo>
                    <a:pt x="1289" y="10"/>
                  </a:lnTo>
                  <a:lnTo>
                    <a:pt x="1310" y="10"/>
                  </a:lnTo>
                  <a:lnTo>
                    <a:pt x="1330" y="9"/>
                  </a:lnTo>
                  <a:lnTo>
                    <a:pt x="1350" y="9"/>
                  </a:lnTo>
                  <a:lnTo>
                    <a:pt x="1370" y="10"/>
                  </a:lnTo>
                  <a:lnTo>
                    <a:pt x="1391" y="10"/>
                  </a:lnTo>
                  <a:lnTo>
                    <a:pt x="1412" y="11"/>
                  </a:lnTo>
                  <a:lnTo>
                    <a:pt x="1433" y="12"/>
                  </a:lnTo>
                  <a:lnTo>
                    <a:pt x="1454" y="12"/>
                  </a:lnTo>
                  <a:lnTo>
                    <a:pt x="1475" y="13"/>
                  </a:lnTo>
                  <a:lnTo>
                    <a:pt x="1496" y="15"/>
                  </a:lnTo>
                  <a:lnTo>
                    <a:pt x="1517" y="16"/>
                  </a:lnTo>
                  <a:lnTo>
                    <a:pt x="1538" y="18"/>
                  </a:lnTo>
                  <a:lnTo>
                    <a:pt x="1558" y="19"/>
                  </a:lnTo>
                  <a:lnTo>
                    <a:pt x="1578" y="21"/>
                  </a:lnTo>
                  <a:lnTo>
                    <a:pt x="1598" y="23"/>
                  </a:lnTo>
                  <a:lnTo>
                    <a:pt x="1618" y="25"/>
                  </a:lnTo>
                  <a:lnTo>
                    <a:pt x="1638" y="27"/>
                  </a:lnTo>
                  <a:lnTo>
                    <a:pt x="1657" y="30"/>
                  </a:lnTo>
                  <a:lnTo>
                    <a:pt x="1676" y="32"/>
                  </a:lnTo>
                  <a:lnTo>
                    <a:pt x="1695" y="34"/>
                  </a:lnTo>
                  <a:lnTo>
                    <a:pt x="1714" y="37"/>
                  </a:lnTo>
                  <a:lnTo>
                    <a:pt x="1731" y="40"/>
                  </a:lnTo>
                  <a:lnTo>
                    <a:pt x="1749" y="43"/>
                  </a:lnTo>
                  <a:lnTo>
                    <a:pt x="1766" y="45"/>
                  </a:lnTo>
                  <a:lnTo>
                    <a:pt x="1793" y="49"/>
                  </a:lnTo>
                  <a:lnTo>
                    <a:pt x="1818" y="53"/>
                  </a:lnTo>
                  <a:lnTo>
                    <a:pt x="1843" y="57"/>
                  </a:lnTo>
                  <a:lnTo>
                    <a:pt x="1867" y="60"/>
                  </a:lnTo>
                  <a:lnTo>
                    <a:pt x="1890" y="64"/>
                  </a:lnTo>
                  <a:lnTo>
                    <a:pt x="1912" y="68"/>
                  </a:lnTo>
                  <a:lnTo>
                    <a:pt x="1932" y="70"/>
                  </a:lnTo>
                  <a:lnTo>
                    <a:pt x="1953" y="74"/>
                  </a:lnTo>
                  <a:lnTo>
                    <a:pt x="1973" y="78"/>
                  </a:lnTo>
                  <a:lnTo>
                    <a:pt x="1993" y="81"/>
                  </a:lnTo>
                  <a:lnTo>
                    <a:pt x="2012" y="84"/>
                  </a:lnTo>
                  <a:lnTo>
                    <a:pt x="2030" y="88"/>
                  </a:lnTo>
                  <a:lnTo>
                    <a:pt x="2048" y="92"/>
                  </a:lnTo>
                  <a:lnTo>
                    <a:pt x="2065" y="95"/>
                  </a:lnTo>
                  <a:lnTo>
                    <a:pt x="2083" y="99"/>
                  </a:lnTo>
                  <a:lnTo>
                    <a:pt x="2100" y="103"/>
                  </a:lnTo>
                </a:path>
              </a:pathLst>
            </a:custGeom>
            <a:solidFill>
              <a:srgbClr val="7F7F7F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7" name="Freeform 288"/>
            <p:cNvSpPr>
              <a:spLocks/>
            </p:cNvSpPr>
            <p:nvPr/>
          </p:nvSpPr>
          <p:spPr bwMode="auto">
            <a:xfrm>
              <a:off x="280" y="4041"/>
              <a:ext cx="2029" cy="134"/>
            </a:xfrm>
            <a:custGeom>
              <a:avLst/>
              <a:gdLst/>
              <a:ahLst/>
              <a:cxnLst>
                <a:cxn ang="0">
                  <a:pos x="2012" y="94"/>
                </a:cxn>
                <a:cxn ang="0">
                  <a:pos x="1975" y="102"/>
                </a:cxn>
                <a:cxn ang="0">
                  <a:pos x="1930" y="106"/>
                </a:cxn>
                <a:cxn ang="0">
                  <a:pos x="1894" y="109"/>
                </a:cxn>
                <a:cxn ang="0">
                  <a:pos x="1801" y="113"/>
                </a:cxn>
                <a:cxn ang="0">
                  <a:pos x="1685" y="116"/>
                </a:cxn>
                <a:cxn ang="0">
                  <a:pos x="1568" y="114"/>
                </a:cxn>
                <a:cxn ang="0">
                  <a:pos x="1452" y="111"/>
                </a:cxn>
                <a:cxn ang="0">
                  <a:pos x="1405" y="109"/>
                </a:cxn>
                <a:cxn ang="0">
                  <a:pos x="1381" y="109"/>
                </a:cxn>
                <a:cxn ang="0">
                  <a:pos x="1351" y="106"/>
                </a:cxn>
                <a:cxn ang="0">
                  <a:pos x="1320" y="105"/>
                </a:cxn>
                <a:cxn ang="0">
                  <a:pos x="1290" y="104"/>
                </a:cxn>
                <a:cxn ang="0">
                  <a:pos x="1259" y="100"/>
                </a:cxn>
                <a:cxn ang="0">
                  <a:pos x="1213" y="91"/>
                </a:cxn>
                <a:cxn ang="0">
                  <a:pos x="1164" y="82"/>
                </a:cxn>
                <a:cxn ang="0">
                  <a:pos x="1114" y="75"/>
                </a:cxn>
                <a:cxn ang="0">
                  <a:pos x="1061" y="74"/>
                </a:cxn>
                <a:cxn ang="0">
                  <a:pos x="1016" y="78"/>
                </a:cxn>
                <a:cxn ang="0">
                  <a:pos x="977" y="86"/>
                </a:cxn>
                <a:cxn ang="0">
                  <a:pos x="939" y="96"/>
                </a:cxn>
                <a:cxn ang="0">
                  <a:pos x="899" y="104"/>
                </a:cxn>
                <a:cxn ang="0">
                  <a:pos x="842" y="108"/>
                </a:cxn>
                <a:cxn ang="0">
                  <a:pos x="778" y="110"/>
                </a:cxn>
                <a:cxn ang="0">
                  <a:pos x="714" y="110"/>
                </a:cxn>
                <a:cxn ang="0">
                  <a:pos x="650" y="112"/>
                </a:cxn>
                <a:cxn ang="0">
                  <a:pos x="586" y="113"/>
                </a:cxn>
                <a:cxn ang="0">
                  <a:pos x="524" y="116"/>
                </a:cxn>
                <a:cxn ang="0">
                  <a:pos x="462" y="121"/>
                </a:cxn>
                <a:cxn ang="0">
                  <a:pos x="402" y="129"/>
                </a:cxn>
                <a:cxn ang="0">
                  <a:pos x="314" y="133"/>
                </a:cxn>
                <a:cxn ang="0">
                  <a:pos x="218" y="130"/>
                </a:cxn>
                <a:cxn ang="0">
                  <a:pos x="122" y="126"/>
                </a:cxn>
                <a:cxn ang="0">
                  <a:pos x="25" y="117"/>
                </a:cxn>
                <a:cxn ang="0">
                  <a:pos x="25" y="81"/>
                </a:cxn>
                <a:cxn ang="0">
                  <a:pos x="93" y="67"/>
                </a:cxn>
                <a:cxn ang="0">
                  <a:pos x="113" y="55"/>
                </a:cxn>
                <a:cxn ang="0">
                  <a:pos x="130" y="42"/>
                </a:cxn>
                <a:cxn ang="0">
                  <a:pos x="210" y="33"/>
                </a:cxn>
                <a:cxn ang="0">
                  <a:pos x="313" y="28"/>
                </a:cxn>
                <a:cxn ang="0">
                  <a:pos x="415" y="22"/>
                </a:cxn>
                <a:cxn ang="0">
                  <a:pos x="514" y="13"/>
                </a:cxn>
                <a:cxn ang="0">
                  <a:pos x="583" y="8"/>
                </a:cxn>
                <a:cxn ang="0">
                  <a:pos x="642" y="4"/>
                </a:cxn>
                <a:cxn ang="0">
                  <a:pos x="701" y="0"/>
                </a:cxn>
                <a:cxn ang="0">
                  <a:pos x="758" y="3"/>
                </a:cxn>
                <a:cxn ang="0">
                  <a:pos x="845" y="10"/>
                </a:cxn>
                <a:cxn ang="0">
                  <a:pos x="939" y="14"/>
                </a:cxn>
                <a:cxn ang="0">
                  <a:pos x="1030" y="15"/>
                </a:cxn>
                <a:cxn ang="0">
                  <a:pos x="1119" y="15"/>
                </a:cxn>
                <a:cxn ang="0">
                  <a:pos x="1182" y="12"/>
                </a:cxn>
                <a:cxn ang="0">
                  <a:pos x="1239" y="11"/>
                </a:cxn>
                <a:cxn ang="0">
                  <a:pos x="1302" y="11"/>
                </a:cxn>
                <a:cxn ang="0">
                  <a:pos x="1365" y="14"/>
                </a:cxn>
                <a:cxn ang="0">
                  <a:pos x="1430" y="18"/>
                </a:cxn>
                <a:cxn ang="0">
                  <a:pos x="1493" y="24"/>
                </a:cxn>
                <a:cxn ang="0">
                  <a:pos x="1553" y="30"/>
                </a:cxn>
                <a:cxn ang="0">
                  <a:pos x="1610" y="39"/>
                </a:cxn>
                <a:cxn ang="0">
                  <a:pos x="1709" y="51"/>
                </a:cxn>
                <a:cxn ang="0">
                  <a:pos x="1815" y="61"/>
                </a:cxn>
                <a:cxn ang="0">
                  <a:pos x="1912" y="69"/>
                </a:cxn>
                <a:cxn ang="0">
                  <a:pos x="2005" y="82"/>
                </a:cxn>
              </a:cxnLst>
              <a:rect l="0" t="0" r="r" b="b"/>
              <a:pathLst>
                <a:path w="2029" h="134">
                  <a:moveTo>
                    <a:pt x="2028" y="85"/>
                  </a:moveTo>
                  <a:lnTo>
                    <a:pt x="2024" y="89"/>
                  </a:lnTo>
                  <a:lnTo>
                    <a:pt x="2019" y="92"/>
                  </a:lnTo>
                  <a:lnTo>
                    <a:pt x="2012" y="94"/>
                  </a:lnTo>
                  <a:lnTo>
                    <a:pt x="2004" y="96"/>
                  </a:lnTo>
                  <a:lnTo>
                    <a:pt x="1995" y="98"/>
                  </a:lnTo>
                  <a:lnTo>
                    <a:pt x="1985" y="100"/>
                  </a:lnTo>
                  <a:lnTo>
                    <a:pt x="1975" y="102"/>
                  </a:lnTo>
                  <a:lnTo>
                    <a:pt x="1963" y="103"/>
                  </a:lnTo>
                  <a:lnTo>
                    <a:pt x="1952" y="105"/>
                  </a:lnTo>
                  <a:lnTo>
                    <a:pt x="1941" y="105"/>
                  </a:lnTo>
                  <a:lnTo>
                    <a:pt x="1930" y="106"/>
                  </a:lnTo>
                  <a:lnTo>
                    <a:pt x="1920" y="107"/>
                  </a:lnTo>
                  <a:lnTo>
                    <a:pt x="1910" y="108"/>
                  </a:lnTo>
                  <a:lnTo>
                    <a:pt x="1902" y="108"/>
                  </a:lnTo>
                  <a:lnTo>
                    <a:pt x="1894" y="109"/>
                  </a:lnTo>
                  <a:lnTo>
                    <a:pt x="1888" y="109"/>
                  </a:lnTo>
                  <a:lnTo>
                    <a:pt x="1859" y="111"/>
                  </a:lnTo>
                  <a:lnTo>
                    <a:pt x="1830" y="112"/>
                  </a:lnTo>
                  <a:lnTo>
                    <a:pt x="1801" y="113"/>
                  </a:lnTo>
                  <a:lnTo>
                    <a:pt x="1772" y="114"/>
                  </a:lnTo>
                  <a:lnTo>
                    <a:pt x="1743" y="115"/>
                  </a:lnTo>
                  <a:lnTo>
                    <a:pt x="1714" y="116"/>
                  </a:lnTo>
                  <a:lnTo>
                    <a:pt x="1685" y="116"/>
                  </a:lnTo>
                  <a:lnTo>
                    <a:pt x="1656" y="116"/>
                  </a:lnTo>
                  <a:lnTo>
                    <a:pt x="1626" y="116"/>
                  </a:lnTo>
                  <a:lnTo>
                    <a:pt x="1597" y="115"/>
                  </a:lnTo>
                  <a:lnTo>
                    <a:pt x="1568" y="114"/>
                  </a:lnTo>
                  <a:lnTo>
                    <a:pt x="1539" y="114"/>
                  </a:lnTo>
                  <a:lnTo>
                    <a:pt x="1511" y="113"/>
                  </a:lnTo>
                  <a:lnTo>
                    <a:pt x="1482" y="112"/>
                  </a:lnTo>
                  <a:lnTo>
                    <a:pt x="1452" y="111"/>
                  </a:lnTo>
                  <a:lnTo>
                    <a:pt x="1423" y="110"/>
                  </a:lnTo>
                  <a:lnTo>
                    <a:pt x="1417" y="109"/>
                  </a:lnTo>
                  <a:lnTo>
                    <a:pt x="1412" y="109"/>
                  </a:lnTo>
                  <a:lnTo>
                    <a:pt x="1405" y="109"/>
                  </a:lnTo>
                  <a:lnTo>
                    <a:pt x="1399" y="109"/>
                  </a:lnTo>
                  <a:lnTo>
                    <a:pt x="1393" y="110"/>
                  </a:lnTo>
                  <a:lnTo>
                    <a:pt x="1387" y="110"/>
                  </a:lnTo>
                  <a:lnTo>
                    <a:pt x="1381" y="109"/>
                  </a:lnTo>
                  <a:lnTo>
                    <a:pt x="1375" y="109"/>
                  </a:lnTo>
                  <a:lnTo>
                    <a:pt x="1367" y="108"/>
                  </a:lnTo>
                  <a:lnTo>
                    <a:pt x="1359" y="107"/>
                  </a:lnTo>
                  <a:lnTo>
                    <a:pt x="1351" y="106"/>
                  </a:lnTo>
                  <a:lnTo>
                    <a:pt x="1344" y="106"/>
                  </a:lnTo>
                  <a:lnTo>
                    <a:pt x="1336" y="106"/>
                  </a:lnTo>
                  <a:lnTo>
                    <a:pt x="1328" y="105"/>
                  </a:lnTo>
                  <a:lnTo>
                    <a:pt x="1320" y="105"/>
                  </a:lnTo>
                  <a:lnTo>
                    <a:pt x="1313" y="105"/>
                  </a:lnTo>
                  <a:lnTo>
                    <a:pt x="1305" y="105"/>
                  </a:lnTo>
                  <a:lnTo>
                    <a:pt x="1297" y="104"/>
                  </a:lnTo>
                  <a:lnTo>
                    <a:pt x="1290" y="104"/>
                  </a:lnTo>
                  <a:lnTo>
                    <a:pt x="1282" y="103"/>
                  </a:lnTo>
                  <a:lnTo>
                    <a:pt x="1274" y="102"/>
                  </a:lnTo>
                  <a:lnTo>
                    <a:pt x="1267" y="101"/>
                  </a:lnTo>
                  <a:lnTo>
                    <a:pt x="1259" y="100"/>
                  </a:lnTo>
                  <a:lnTo>
                    <a:pt x="1251" y="98"/>
                  </a:lnTo>
                  <a:lnTo>
                    <a:pt x="1239" y="95"/>
                  </a:lnTo>
                  <a:lnTo>
                    <a:pt x="1226" y="94"/>
                  </a:lnTo>
                  <a:lnTo>
                    <a:pt x="1213" y="91"/>
                  </a:lnTo>
                  <a:lnTo>
                    <a:pt x="1201" y="88"/>
                  </a:lnTo>
                  <a:lnTo>
                    <a:pt x="1189" y="86"/>
                  </a:lnTo>
                  <a:lnTo>
                    <a:pt x="1177" y="84"/>
                  </a:lnTo>
                  <a:lnTo>
                    <a:pt x="1164" y="82"/>
                  </a:lnTo>
                  <a:lnTo>
                    <a:pt x="1152" y="80"/>
                  </a:lnTo>
                  <a:lnTo>
                    <a:pt x="1139" y="78"/>
                  </a:lnTo>
                  <a:lnTo>
                    <a:pt x="1127" y="77"/>
                  </a:lnTo>
                  <a:lnTo>
                    <a:pt x="1114" y="75"/>
                  </a:lnTo>
                  <a:lnTo>
                    <a:pt x="1101" y="75"/>
                  </a:lnTo>
                  <a:lnTo>
                    <a:pt x="1088" y="74"/>
                  </a:lnTo>
                  <a:lnTo>
                    <a:pt x="1075" y="74"/>
                  </a:lnTo>
                  <a:lnTo>
                    <a:pt x="1061" y="74"/>
                  </a:lnTo>
                  <a:lnTo>
                    <a:pt x="1047" y="74"/>
                  </a:lnTo>
                  <a:lnTo>
                    <a:pt x="1036" y="75"/>
                  </a:lnTo>
                  <a:lnTo>
                    <a:pt x="1026" y="77"/>
                  </a:lnTo>
                  <a:lnTo>
                    <a:pt x="1016" y="78"/>
                  </a:lnTo>
                  <a:lnTo>
                    <a:pt x="1006" y="81"/>
                  </a:lnTo>
                  <a:lnTo>
                    <a:pt x="996" y="82"/>
                  </a:lnTo>
                  <a:lnTo>
                    <a:pt x="987" y="84"/>
                  </a:lnTo>
                  <a:lnTo>
                    <a:pt x="977" y="86"/>
                  </a:lnTo>
                  <a:lnTo>
                    <a:pt x="968" y="89"/>
                  </a:lnTo>
                  <a:lnTo>
                    <a:pt x="958" y="92"/>
                  </a:lnTo>
                  <a:lnTo>
                    <a:pt x="948" y="94"/>
                  </a:lnTo>
                  <a:lnTo>
                    <a:pt x="939" y="96"/>
                  </a:lnTo>
                  <a:lnTo>
                    <a:pt x="929" y="98"/>
                  </a:lnTo>
                  <a:lnTo>
                    <a:pt x="919" y="100"/>
                  </a:lnTo>
                  <a:lnTo>
                    <a:pt x="909" y="103"/>
                  </a:lnTo>
                  <a:lnTo>
                    <a:pt x="899" y="104"/>
                  </a:lnTo>
                  <a:lnTo>
                    <a:pt x="888" y="105"/>
                  </a:lnTo>
                  <a:lnTo>
                    <a:pt x="872" y="106"/>
                  </a:lnTo>
                  <a:lnTo>
                    <a:pt x="856" y="107"/>
                  </a:lnTo>
                  <a:lnTo>
                    <a:pt x="842" y="108"/>
                  </a:lnTo>
                  <a:lnTo>
                    <a:pt x="826" y="109"/>
                  </a:lnTo>
                  <a:lnTo>
                    <a:pt x="810" y="109"/>
                  </a:lnTo>
                  <a:lnTo>
                    <a:pt x="794" y="109"/>
                  </a:lnTo>
                  <a:lnTo>
                    <a:pt x="778" y="110"/>
                  </a:lnTo>
                  <a:lnTo>
                    <a:pt x="762" y="110"/>
                  </a:lnTo>
                  <a:lnTo>
                    <a:pt x="746" y="110"/>
                  </a:lnTo>
                  <a:lnTo>
                    <a:pt x="730" y="110"/>
                  </a:lnTo>
                  <a:lnTo>
                    <a:pt x="714" y="110"/>
                  </a:lnTo>
                  <a:lnTo>
                    <a:pt x="698" y="111"/>
                  </a:lnTo>
                  <a:lnTo>
                    <a:pt x="682" y="111"/>
                  </a:lnTo>
                  <a:lnTo>
                    <a:pt x="666" y="111"/>
                  </a:lnTo>
                  <a:lnTo>
                    <a:pt x="650" y="112"/>
                  </a:lnTo>
                  <a:lnTo>
                    <a:pt x="634" y="112"/>
                  </a:lnTo>
                  <a:lnTo>
                    <a:pt x="618" y="112"/>
                  </a:lnTo>
                  <a:lnTo>
                    <a:pt x="602" y="112"/>
                  </a:lnTo>
                  <a:lnTo>
                    <a:pt x="586" y="113"/>
                  </a:lnTo>
                  <a:lnTo>
                    <a:pt x="571" y="113"/>
                  </a:lnTo>
                  <a:lnTo>
                    <a:pt x="555" y="114"/>
                  </a:lnTo>
                  <a:lnTo>
                    <a:pt x="539" y="115"/>
                  </a:lnTo>
                  <a:lnTo>
                    <a:pt x="524" y="116"/>
                  </a:lnTo>
                  <a:lnTo>
                    <a:pt x="508" y="116"/>
                  </a:lnTo>
                  <a:lnTo>
                    <a:pt x="493" y="117"/>
                  </a:lnTo>
                  <a:lnTo>
                    <a:pt x="478" y="119"/>
                  </a:lnTo>
                  <a:lnTo>
                    <a:pt x="462" y="121"/>
                  </a:lnTo>
                  <a:lnTo>
                    <a:pt x="447" y="123"/>
                  </a:lnTo>
                  <a:lnTo>
                    <a:pt x="432" y="125"/>
                  </a:lnTo>
                  <a:lnTo>
                    <a:pt x="417" y="127"/>
                  </a:lnTo>
                  <a:lnTo>
                    <a:pt x="402" y="129"/>
                  </a:lnTo>
                  <a:lnTo>
                    <a:pt x="386" y="132"/>
                  </a:lnTo>
                  <a:lnTo>
                    <a:pt x="362" y="133"/>
                  </a:lnTo>
                  <a:lnTo>
                    <a:pt x="338" y="133"/>
                  </a:lnTo>
                  <a:lnTo>
                    <a:pt x="314" y="133"/>
                  </a:lnTo>
                  <a:lnTo>
                    <a:pt x="290" y="132"/>
                  </a:lnTo>
                  <a:lnTo>
                    <a:pt x="265" y="132"/>
                  </a:lnTo>
                  <a:lnTo>
                    <a:pt x="242" y="131"/>
                  </a:lnTo>
                  <a:lnTo>
                    <a:pt x="218" y="130"/>
                  </a:lnTo>
                  <a:lnTo>
                    <a:pt x="193" y="129"/>
                  </a:lnTo>
                  <a:lnTo>
                    <a:pt x="169" y="128"/>
                  </a:lnTo>
                  <a:lnTo>
                    <a:pt x="146" y="127"/>
                  </a:lnTo>
                  <a:lnTo>
                    <a:pt x="122" y="126"/>
                  </a:lnTo>
                  <a:lnTo>
                    <a:pt x="98" y="124"/>
                  </a:lnTo>
                  <a:lnTo>
                    <a:pt x="73" y="121"/>
                  </a:lnTo>
                  <a:lnTo>
                    <a:pt x="49" y="119"/>
                  </a:lnTo>
                  <a:lnTo>
                    <a:pt x="25" y="117"/>
                  </a:lnTo>
                  <a:lnTo>
                    <a:pt x="0" y="115"/>
                  </a:lnTo>
                  <a:lnTo>
                    <a:pt x="3" y="100"/>
                  </a:lnTo>
                  <a:lnTo>
                    <a:pt x="12" y="89"/>
                  </a:lnTo>
                  <a:lnTo>
                    <a:pt x="25" y="81"/>
                  </a:lnTo>
                  <a:lnTo>
                    <a:pt x="41" y="75"/>
                  </a:lnTo>
                  <a:lnTo>
                    <a:pt x="58" y="72"/>
                  </a:lnTo>
                  <a:lnTo>
                    <a:pt x="76" y="69"/>
                  </a:lnTo>
                  <a:lnTo>
                    <a:pt x="93" y="67"/>
                  </a:lnTo>
                  <a:lnTo>
                    <a:pt x="108" y="65"/>
                  </a:lnTo>
                  <a:lnTo>
                    <a:pt x="109" y="61"/>
                  </a:lnTo>
                  <a:lnTo>
                    <a:pt x="110" y="59"/>
                  </a:lnTo>
                  <a:lnTo>
                    <a:pt x="113" y="55"/>
                  </a:lnTo>
                  <a:lnTo>
                    <a:pt x="117" y="51"/>
                  </a:lnTo>
                  <a:lnTo>
                    <a:pt x="121" y="48"/>
                  </a:lnTo>
                  <a:lnTo>
                    <a:pt x="125" y="44"/>
                  </a:lnTo>
                  <a:lnTo>
                    <a:pt x="130" y="42"/>
                  </a:lnTo>
                  <a:lnTo>
                    <a:pt x="133" y="39"/>
                  </a:lnTo>
                  <a:lnTo>
                    <a:pt x="159" y="37"/>
                  </a:lnTo>
                  <a:lnTo>
                    <a:pt x="184" y="36"/>
                  </a:lnTo>
                  <a:lnTo>
                    <a:pt x="210" y="33"/>
                  </a:lnTo>
                  <a:lnTo>
                    <a:pt x="237" y="32"/>
                  </a:lnTo>
                  <a:lnTo>
                    <a:pt x="262" y="30"/>
                  </a:lnTo>
                  <a:lnTo>
                    <a:pt x="288" y="29"/>
                  </a:lnTo>
                  <a:lnTo>
                    <a:pt x="313" y="28"/>
                  </a:lnTo>
                  <a:lnTo>
                    <a:pt x="339" y="27"/>
                  </a:lnTo>
                  <a:lnTo>
                    <a:pt x="365" y="25"/>
                  </a:lnTo>
                  <a:lnTo>
                    <a:pt x="390" y="23"/>
                  </a:lnTo>
                  <a:lnTo>
                    <a:pt x="415" y="22"/>
                  </a:lnTo>
                  <a:lnTo>
                    <a:pt x="440" y="20"/>
                  </a:lnTo>
                  <a:lnTo>
                    <a:pt x="465" y="18"/>
                  </a:lnTo>
                  <a:lnTo>
                    <a:pt x="491" y="16"/>
                  </a:lnTo>
                  <a:lnTo>
                    <a:pt x="514" y="13"/>
                  </a:lnTo>
                  <a:lnTo>
                    <a:pt x="539" y="11"/>
                  </a:lnTo>
                  <a:lnTo>
                    <a:pt x="554" y="10"/>
                  </a:lnTo>
                  <a:lnTo>
                    <a:pt x="568" y="9"/>
                  </a:lnTo>
                  <a:lnTo>
                    <a:pt x="583" y="8"/>
                  </a:lnTo>
                  <a:lnTo>
                    <a:pt x="598" y="7"/>
                  </a:lnTo>
                  <a:lnTo>
                    <a:pt x="613" y="6"/>
                  </a:lnTo>
                  <a:lnTo>
                    <a:pt x="627" y="5"/>
                  </a:lnTo>
                  <a:lnTo>
                    <a:pt x="642" y="4"/>
                  </a:lnTo>
                  <a:lnTo>
                    <a:pt x="657" y="3"/>
                  </a:lnTo>
                  <a:lnTo>
                    <a:pt x="671" y="2"/>
                  </a:lnTo>
                  <a:lnTo>
                    <a:pt x="686" y="1"/>
                  </a:lnTo>
                  <a:lnTo>
                    <a:pt x="701" y="0"/>
                  </a:lnTo>
                  <a:lnTo>
                    <a:pt x="715" y="0"/>
                  </a:lnTo>
                  <a:lnTo>
                    <a:pt x="730" y="1"/>
                  </a:lnTo>
                  <a:lnTo>
                    <a:pt x="743" y="1"/>
                  </a:lnTo>
                  <a:lnTo>
                    <a:pt x="758" y="3"/>
                  </a:lnTo>
                  <a:lnTo>
                    <a:pt x="772" y="5"/>
                  </a:lnTo>
                  <a:lnTo>
                    <a:pt x="796" y="7"/>
                  </a:lnTo>
                  <a:lnTo>
                    <a:pt x="821" y="8"/>
                  </a:lnTo>
                  <a:lnTo>
                    <a:pt x="845" y="10"/>
                  </a:lnTo>
                  <a:lnTo>
                    <a:pt x="868" y="12"/>
                  </a:lnTo>
                  <a:lnTo>
                    <a:pt x="892" y="13"/>
                  </a:lnTo>
                  <a:lnTo>
                    <a:pt x="915" y="13"/>
                  </a:lnTo>
                  <a:lnTo>
                    <a:pt x="939" y="14"/>
                  </a:lnTo>
                  <a:lnTo>
                    <a:pt x="962" y="15"/>
                  </a:lnTo>
                  <a:lnTo>
                    <a:pt x="985" y="15"/>
                  </a:lnTo>
                  <a:lnTo>
                    <a:pt x="1007" y="15"/>
                  </a:lnTo>
                  <a:lnTo>
                    <a:pt x="1030" y="15"/>
                  </a:lnTo>
                  <a:lnTo>
                    <a:pt x="1052" y="15"/>
                  </a:lnTo>
                  <a:lnTo>
                    <a:pt x="1075" y="15"/>
                  </a:lnTo>
                  <a:lnTo>
                    <a:pt x="1097" y="15"/>
                  </a:lnTo>
                  <a:lnTo>
                    <a:pt x="1119" y="15"/>
                  </a:lnTo>
                  <a:lnTo>
                    <a:pt x="1140" y="15"/>
                  </a:lnTo>
                  <a:lnTo>
                    <a:pt x="1154" y="14"/>
                  </a:lnTo>
                  <a:lnTo>
                    <a:pt x="1167" y="13"/>
                  </a:lnTo>
                  <a:lnTo>
                    <a:pt x="1182" y="12"/>
                  </a:lnTo>
                  <a:lnTo>
                    <a:pt x="1194" y="12"/>
                  </a:lnTo>
                  <a:lnTo>
                    <a:pt x="1210" y="11"/>
                  </a:lnTo>
                  <a:lnTo>
                    <a:pt x="1224" y="11"/>
                  </a:lnTo>
                  <a:lnTo>
                    <a:pt x="1239" y="11"/>
                  </a:lnTo>
                  <a:lnTo>
                    <a:pt x="1255" y="11"/>
                  </a:lnTo>
                  <a:lnTo>
                    <a:pt x="1270" y="11"/>
                  </a:lnTo>
                  <a:lnTo>
                    <a:pt x="1286" y="11"/>
                  </a:lnTo>
                  <a:lnTo>
                    <a:pt x="1302" y="11"/>
                  </a:lnTo>
                  <a:lnTo>
                    <a:pt x="1317" y="12"/>
                  </a:lnTo>
                  <a:lnTo>
                    <a:pt x="1333" y="12"/>
                  </a:lnTo>
                  <a:lnTo>
                    <a:pt x="1349" y="13"/>
                  </a:lnTo>
                  <a:lnTo>
                    <a:pt x="1365" y="14"/>
                  </a:lnTo>
                  <a:lnTo>
                    <a:pt x="1381" y="15"/>
                  </a:lnTo>
                  <a:lnTo>
                    <a:pt x="1398" y="16"/>
                  </a:lnTo>
                  <a:lnTo>
                    <a:pt x="1414" y="17"/>
                  </a:lnTo>
                  <a:lnTo>
                    <a:pt x="1430" y="18"/>
                  </a:lnTo>
                  <a:lnTo>
                    <a:pt x="1446" y="19"/>
                  </a:lnTo>
                  <a:lnTo>
                    <a:pt x="1461" y="21"/>
                  </a:lnTo>
                  <a:lnTo>
                    <a:pt x="1477" y="22"/>
                  </a:lnTo>
                  <a:lnTo>
                    <a:pt x="1493" y="24"/>
                  </a:lnTo>
                  <a:lnTo>
                    <a:pt x="1509" y="26"/>
                  </a:lnTo>
                  <a:lnTo>
                    <a:pt x="1523" y="27"/>
                  </a:lnTo>
                  <a:lnTo>
                    <a:pt x="1539" y="29"/>
                  </a:lnTo>
                  <a:lnTo>
                    <a:pt x="1553" y="30"/>
                  </a:lnTo>
                  <a:lnTo>
                    <a:pt x="1568" y="33"/>
                  </a:lnTo>
                  <a:lnTo>
                    <a:pt x="1583" y="35"/>
                  </a:lnTo>
                  <a:lnTo>
                    <a:pt x="1597" y="37"/>
                  </a:lnTo>
                  <a:lnTo>
                    <a:pt x="1610" y="39"/>
                  </a:lnTo>
                  <a:lnTo>
                    <a:pt x="1624" y="41"/>
                  </a:lnTo>
                  <a:lnTo>
                    <a:pt x="1653" y="45"/>
                  </a:lnTo>
                  <a:lnTo>
                    <a:pt x="1682" y="48"/>
                  </a:lnTo>
                  <a:lnTo>
                    <a:pt x="1709" y="51"/>
                  </a:lnTo>
                  <a:lnTo>
                    <a:pt x="1737" y="54"/>
                  </a:lnTo>
                  <a:lnTo>
                    <a:pt x="1764" y="56"/>
                  </a:lnTo>
                  <a:lnTo>
                    <a:pt x="1790" y="58"/>
                  </a:lnTo>
                  <a:lnTo>
                    <a:pt x="1815" y="61"/>
                  </a:lnTo>
                  <a:lnTo>
                    <a:pt x="1840" y="62"/>
                  </a:lnTo>
                  <a:lnTo>
                    <a:pt x="1864" y="65"/>
                  </a:lnTo>
                  <a:lnTo>
                    <a:pt x="1888" y="67"/>
                  </a:lnTo>
                  <a:lnTo>
                    <a:pt x="1912" y="69"/>
                  </a:lnTo>
                  <a:lnTo>
                    <a:pt x="1936" y="72"/>
                  </a:lnTo>
                  <a:lnTo>
                    <a:pt x="1959" y="75"/>
                  </a:lnTo>
                  <a:lnTo>
                    <a:pt x="1982" y="78"/>
                  </a:lnTo>
                  <a:lnTo>
                    <a:pt x="2005" y="82"/>
                  </a:lnTo>
                  <a:lnTo>
                    <a:pt x="2028" y="85"/>
                  </a:lnTo>
                </a:path>
              </a:pathLst>
            </a:custGeom>
            <a:solidFill>
              <a:srgbClr val="6E6E6E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8" name="Freeform 289"/>
            <p:cNvSpPr>
              <a:spLocks/>
            </p:cNvSpPr>
            <p:nvPr/>
          </p:nvSpPr>
          <p:spPr bwMode="auto">
            <a:xfrm>
              <a:off x="313" y="4055"/>
              <a:ext cx="1955" cy="105"/>
            </a:xfrm>
            <a:custGeom>
              <a:avLst/>
              <a:gdLst/>
              <a:ahLst/>
              <a:cxnLst>
                <a:cxn ang="0">
                  <a:pos x="1908" y="79"/>
                </a:cxn>
                <a:cxn ang="0">
                  <a:pos x="1841" y="85"/>
                </a:cxn>
                <a:cxn ang="0">
                  <a:pos x="1765" y="88"/>
                </a:cxn>
                <a:cxn ang="0">
                  <a:pos x="1689" y="89"/>
                </a:cxn>
                <a:cxn ang="0">
                  <a:pos x="1612" y="90"/>
                </a:cxn>
                <a:cxn ang="0">
                  <a:pos x="1535" y="89"/>
                </a:cxn>
                <a:cxn ang="0">
                  <a:pos x="1460" y="88"/>
                </a:cxn>
                <a:cxn ang="0">
                  <a:pos x="1383" y="87"/>
                </a:cxn>
                <a:cxn ang="0">
                  <a:pos x="1348" y="84"/>
                </a:cxn>
                <a:cxn ang="0">
                  <a:pos x="1317" y="81"/>
                </a:cxn>
                <a:cxn ang="0">
                  <a:pos x="1259" y="79"/>
                </a:cxn>
                <a:cxn ang="0">
                  <a:pos x="1206" y="70"/>
                </a:cxn>
                <a:cxn ang="0">
                  <a:pos x="1156" y="62"/>
                </a:cxn>
                <a:cxn ang="0">
                  <a:pos x="1106" y="59"/>
                </a:cxn>
                <a:cxn ang="0">
                  <a:pos x="1045" y="60"/>
                </a:cxn>
                <a:cxn ang="0">
                  <a:pos x="974" y="66"/>
                </a:cxn>
                <a:cxn ang="0">
                  <a:pos x="897" y="68"/>
                </a:cxn>
                <a:cxn ang="0">
                  <a:pos x="818" y="68"/>
                </a:cxn>
                <a:cxn ang="0">
                  <a:pos x="740" y="68"/>
                </a:cxn>
                <a:cxn ang="0">
                  <a:pos x="661" y="70"/>
                </a:cxn>
                <a:cxn ang="0">
                  <a:pos x="584" y="76"/>
                </a:cxn>
                <a:cxn ang="0">
                  <a:pos x="508" y="88"/>
                </a:cxn>
                <a:cxn ang="0">
                  <a:pos x="406" y="101"/>
                </a:cxn>
                <a:cxn ang="0">
                  <a:pos x="261" y="101"/>
                </a:cxn>
                <a:cxn ang="0">
                  <a:pos x="116" y="97"/>
                </a:cxn>
                <a:cxn ang="0">
                  <a:pos x="0" y="79"/>
                </a:cxn>
                <a:cxn ang="0">
                  <a:pos x="31" y="52"/>
                </a:cxn>
                <a:cxn ang="0">
                  <a:pos x="84" y="46"/>
                </a:cxn>
                <a:cxn ang="0">
                  <a:pos x="134" y="44"/>
                </a:cxn>
                <a:cxn ang="0">
                  <a:pos x="147" y="34"/>
                </a:cxn>
                <a:cxn ang="0">
                  <a:pos x="188" y="28"/>
                </a:cxn>
                <a:cxn ang="0">
                  <a:pos x="267" y="24"/>
                </a:cxn>
                <a:cxn ang="0">
                  <a:pos x="346" y="22"/>
                </a:cxn>
                <a:cxn ang="0">
                  <a:pos x="425" y="20"/>
                </a:cxn>
                <a:cxn ang="0">
                  <a:pos x="502" y="18"/>
                </a:cxn>
                <a:cxn ang="0">
                  <a:pos x="581" y="14"/>
                </a:cxn>
                <a:cxn ang="0">
                  <a:pos x="659" y="9"/>
                </a:cxn>
                <a:cxn ang="0">
                  <a:pos x="706" y="6"/>
                </a:cxn>
                <a:cxn ang="0">
                  <a:pos x="755" y="2"/>
                </a:cxn>
                <a:cxn ang="0">
                  <a:pos x="802" y="1"/>
                </a:cxn>
                <a:cxn ang="0">
                  <a:pos x="894" y="3"/>
                </a:cxn>
                <a:cxn ang="0">
                  <a:pos x="996" y="3"/>
                </a:cxn>
                <a:cxn ang="0">
                  <a:pos x="1096" y="6"/>
                </a:cxn>
                <a:cxn ang="0">
                  <a:pos x="1197" y="10"/>
                </a:cxn>
                <a:cxn ang="0">
                  <a:pos x="1308" y="16"/>
                </a:cxn>
                <a:cxn ang="0">
                  <a:pos x="1419" y="28"/>
                </a:cxn>
                <a:cxn ang="0">
                  <a:pos x="1512" y="40"/>
                </a:cxn>
                <a:cxn ang="0">
                  <a:pos x="1590" y="46"/>
                </a:cxn>
                <a:cxn ang="0">
                  <a:pos x="1666" y="50"/>
                </a:cxn>
                <a:cxn ang="0">
                  <a:pos x="1739" y="51"/>
                </a:cxn>
                <a:cxn ang="0">
                  <a:pos x="1811" y="54"/>
                </a:cxn>
                <a:cxn ang="0">
                  <a:pos x="1883" y="60"/>
                </a:cxn>
                <a:cxn ang="0">
                  <a:pos x="1954" y="69"/>
                </a:cxn>
              </a:cxnLst>
              <a:rect l="0" t="0" r="r" b="b"/>
              <a:pathLst>
                <a:path w="1955" h="103">
                  <a:moveTo>
                    <a:pt x="1954" y="69"/>
                  </a:moveTo>
                  <a:lnTo>
                    <a:pt x="1946" y="71"/>
                  </a:lnTo>
                  <a:lnTo>
                    <a:pt x="1935" y="75"/>
                  </a:lnTo>
                  <a:lnTo>
                    <a:pt x="1922" y="78"/>
                  </a:lnTo>
                  <a:lnTo>
                    <a:pt x="1908" y="79"/>
                  </a:lnTo>
                  <a:lnTo>
                    <a:pt x="1893" y="81"/>
                  </a:lnTo>
                  <a:lnTo>
                    <a:pt x="1879" y="83"/>
                  </a:lnTo>
                  <a:lnTo>
                    <a:pt x="1866" y="84"/>
                  </a:lnTo>
                  <a:lnTo>
                    <a:pt x="1856" y="85"/>
                  </a:lnTo>
                  <a:lnTo>
                    <a:pt x="1841" y="85"/>
                  </a:lnTo>
                  <a:lnTo>
                    <a:pt x="1826" y="87"/>
                  </a:lnTo>
                  <a:lnTo>
                    <a:pt x="1810" y="87"/>
                  </a:lnTo>
                  <a:lnTo>
                    <a:pt x="1795" y="88"/>
                  </a:lnTo>
                  <a:lnTo>
                    <a:pt x="1781" y="88"/>
                  </a:lnTo>
                  <a:lnTo>
                    <a:pt x="1765" y="88"/>
                  </a:lnTo>
                  <a:lnTo>
                    <a:pt x="1750" y="88"/>
                  </a:lnTo>
                  <a:lnTo>
                    <a:pt x="1735" y="88"/>
                  </a:lnTo>
                  <a:lnTo>
                    <a:pt x="1719" y="88"/>
                  </a:lnTo>
                  <a:lnTo>
                    <a:pt x="1704" y="89"/>
                  </a:lnTo>
                  <a:lnTo>
                    <a:pt x="1689" y="89"/>
                  </a:lnTo>
                  <a:lnTo>
                    <a:pt x="1674" y="90"/>
                  </a:lnTo>
                  <a:lnTo>
                    <a:pt x="1658" y="90"/>
                  </a:lnTo>
                  <a:lnTo>
                    <a:pt x="1642" y="90"/>
                  </a:lnTo>
                  <a:lnTo>
                    <a:pt x="1627" y="90"/>
                  </a:lnTo>
                  <a:lnTo>
                    <a:pt x="1612" y="90"/>
                  </a:lnTo>
                  <a:lnTo>
                    <a:pt x="1597" y="90"/>
                  </a:lnTo>
                  <a:lnTo>
                    <a:pt x="1582" y="90"/>
                  </a:lnTo>
                  <a:lnTo>
                    <a:pt x="1566" y="90"/>
                  </a:lnTo>
                  <a:lnTo>
                    <a:pt x="1550" y="89"/>
                  </a:lnTo>
                  <a:lnTo>
                    <a:pt x="1535" y="89"/>
                  </a:lnTo>
                  <a:lnTo>
                    <a:pt x="1520" y="89"/>
                  </a:lnTo>
                  <a:lnTo>
                    <a:pt x="1505" y="88"/>
                  </a:lnTo>
                  <a:lnTo>
                    <a:pt x="1490" y="88"/>
                  </a:lnTo>
                  <a:lnTo>
                    <a:pt x="1474" y="88"/>
                  </a:lnTo>
                  <a:lnTo>
                    <a:pt x="1460" y="88"/>
                  </a:lnTo>
                  <a:lnTo>
                    <a:pt x="1444" y="88"/>
                  </a:lnTo>
                  <a:lnTo>
                    <a:pt x="1429" y="88"/>
                  </a:lnTo>
                  <a:lnTo>
                    <a:pt x="1414" y="87"/>
                  </a:lnTo>
                  <a:lnTo>
                    <a:pt x="1398" y="87"/>
                  </a:lnTo>
                  <a:lnTo>
                    <a:pt x="1383" y="87"/>
                  </a:lnTo>
                  <a:lnTo>
                    <a:pt x="1368" y="86"/>
                  </a:lnTo>
                  <a:lnTo>
                    <a:pt x="1363" y="86"/>
                  </a:lnTo>
                  <a:lnTo>
                    <a:pt x="1358" y="85"/>
                  </a:lnTo>
                  <a:lnTo>
                    <a:pt x="1353" y="85"/>
                  </a:lnTo>
                  <a:lnTo>
                    <a:pt x="1348" y="84"/>
                  </a:lnTo>
                  <a:lnTo>
                    <a:pt x="1343" y="84"/>
                  </a:lnTo>
                  <a:lnTo>
                    <a:pt x="1338" y="83"/>
                  </a:lnTo>
                  <a:lnTo>
                    <a:pt x="1333" y="83"/>
                  </a:lnTo>
                  <a:lnTo>
                    <a:pt x="1329" y="82"/>
                  </a:lnTo>
                  <a:lnTo>
                    <a:pt x="1317" y="81"/>
                  </a:lnTo>
                  <a:lnTo>
                    <a:pt x="1305" y="80"/>
                  </a:lnTo>
                  <a:lnTo>
                    <a:pt x="1294" y="80"/>
                  </a:lnTo>
                  <a:lnTo>
                    <a:pt x="1282" y="80"/>
                  </a:lnTo>
                  <a:lnTo>
                    <a:pt x="1271" y="80"/>
                  </a:lnTo>
                  <a:lnTo>
                    <a:pt x="1259" y="79"/>
                  </a:lnTo>
                  <a:lnTo>
                    <a:pt x="1248" y="78"/>
                  </a:lnTo>
                  <a:lnTo>
                    <a:pt x="1236" y="77"/>
                  </a:lnTo>
                  <a:lnTo>
                    <a:pt x="1226" y="74"/>
                  </a:lnTo>
                  <a:lnTo>
                    <a:pt x="1216" y="72"/>
                  </a:lnTo>
                  <a:lnTo>
                    <a:pt x="1206" y="70"/>
                  </a:lnTo>
                  <a:lnTo>
                    <a:pt x="1195" y="69"/>
                  </a:lnTo>
                  <a:lnTo>
                    <a:pt x="1185" y="67"/>
                  </a:lnTo>
                  <a:lnTo>
                    <a:pt x="1176" y="66"/>
                  </a:lnTo>
                  <a:lnTo>
                    <a:pt x="1166" y="64"/>
                  </a:lnTo>
                  <a:lnTo>
                    <a:pt x="1156" y="62"/>
                  </a:lnTo>
                  <a:lnTo>
                    <a:pt x="1146" y="61"/>
                  </a:lnTo>
                  <a:lnTo>
                    <a:pt x="1136" y="60"/>
                  </a:lnTo>
                  <a:lnTo>
                    <a:pt x="1126" y="60"/>
                  </a:lnTo>
                  <a:lnTo>
                    <a:pt x="1116" y="59"/>
                  </a:lnTo>
                  <a:lnTo>
                    <a:pt x="1106" y="59"/>
                  </a:lnTo>
                  <a:lnTo>
                    <a:pt x="1095" y="59"/>
                  </a:lnTo>
                  <a:lnTo>
                    <a:pt x="1085" y="59"/>
                  </a:lnTo>
                  <a:lnTo>
                    <a:pt x="1074" y="59"/>
                  </a:lnTo>
                  <a:lnTo>
                    <a:pt x="1059" y="59"/>
                  </a:lnTo>
                  <a:lnTo>
                    <a:pt x="1045" y="60"/>
                  </a:lnTo>
                  <a:lnTo>
                    <a:pt x="1031" y="60"/>
                  </a:lnTo>
                  <a:lnTo>
                    <a:pt x="1017" y="62"/>
                  </a:lnTo>
                  <a:lnTo>
                    <a:pt x="1003" y="63"/>
                  </a:lnTo>
                  <a:lnTo>
                    <a:pt x="989" y="64"/>
                  </a:lnTo>
                  <a:lnTo>
                    <a:pt x="974" y="66"/>
                  </a:lnTo>
                  <a:lnTo>
                    <a:pt x="959" y="67"/>
                  </a:lnTo>
                  <a:lnTo>
                    <a:pt x="944" y="68"/>
                  </a:lnTo>
                  <a:lnTo>
                    <a:pt x="928" y="68"/>
                  </a:lnTo>
                  <a:lnTo>
                    <a:pt x="913" y="68"/>
                  </a:lnTo>
                  <a:lnTo>
                    <a:pt x="897" y="68"/>
                  </a:lnTo>
                  <a:lnTo>
                    <a:pt x="881" y="68"/>
                  </a:lnTo>
                  <a:lnTo>
                    <a:pt x="865" y="68"/>
                  </a:lnTo>
                  <a:lnTo>
                    <a:pt x="850" y="68"/>
                  </a:lnTo>
                  <a:lnTo>
                    <a:pt x="834" y="68"/>
                  </a:lnTo>
                  <a:lnTo>
                    <a:pt x="818" y="68"/>
                  </a:lnTo>
                  <a:lnTo>
                    <a:pt x="803" y="68"/>
                  </a:lnTo>
                  <a:lnTo>
                    <a:pt x="787" y="68"/>
                  </a:lnTo>
                  <a:lnTo>
                    <a:pt x="771" y="68"/>
                  </a:lnTo>
                  <a:lnTo>
                    <a:pt x="756" y="68"/>
                  </a:lnTo>
                  <a:lnTo>
                    <a:pt x="740" y="68"/>
                  </a:lnTo>
                  <a:lnTo>
                    <a:pt x="724" y="68"/>
                  </a:lnTo>
                  <a:lnTo>
                    <a:pt x="708" y="68"/>
                  </a:lnTo>
                  <a:lnTo>
                    <a:pt x="692" y="69"/>
                  </a:lnTo>
                  <a:lnTo>
                    <a:pt x="677" y="70"/>
                  </a:lnTo>
                  <a:lnTo>
                    <a:pt x="661" y="70"/>
                  </a:lnTo>
                  <a:lnTo>
                    <a:pt x="645" y="70"/>
                  </a:lnTo>
                  <a:lnTo>
                    <a:pt x="630" y="71"/>
                  </a:lnTo>
                  <a:lnTo>
                    <a:pt x="614" y="73"/>
                  </a:lnTo>
                  <a:lnTo>
                    <a:pt x="599" y="74"/>
                  </a:lnTo>
                  <a:lnTo>
                    <a:pt x="584" y="76"/>
                  </a:lnTo>
                  <a:lnTo>
                    <a:pt x="569" y="78"/>
                  </a:lnTo>
                  <a:lnTo>
                    <a:pt x="553" y="80"/>
                  </a:lnTo>
                  <a:lnTo>
                    <a:pt x="538" y="82"/>
                  </a:lnTo>
                  <a:lnTo>
                    <a:pt x="523" y="85"/>
                  </a:lnTo>
                  <a:lnTo>
                    <a:pt x="508" y="88"/>
                  </a:lnTo>
                  <a:lnTo>
                    <a:pt x="493" y="91"/>
                  </a:lnTo>
                  <a:lnTo>
                    <a:pt x="479" y="95"/>
                  </a:lnTo>
                  <a:lnTo>
                    <a:pt x="465" y="99"/>
                  </a:lnTo>
                  <a:lnTo>
                    <a:pt x="436" y="100"/>
                  </a:lnTo>
                  <a:lnTo>
                    <a:pt x="406" y="101"/>
                  </a:lnTo>
                  <a:lnTo>
                    <a:pt x="377" y="101"/>
                  </a:lnTo>
                  <a:lnTo>
                    <a:pt x="348" y="101"/>
                  </a:lnTo>
                  <a:lnTo>
                    <a:pt x="319" y="102"/>
                  </a:lnTo>
                  <a:lnTo>
                    <a:pt x="290" y="102"/>
                  </a:lnTo>
                  <a:lnTo>
                    <a:pt x="261" y="101"/>
                  </a:lnTo>
                  <a:lnTo>
                    <a:pt x="232" y="101"/>
                  </a:lnTo>
                  <a:lnTo>
                    <a:pt x="203" y="100"/>
                  </a:lnTo>
                  <a:lnTo>
                    <a:pt x="174" y="100"/>
                  </a:lnTo>
                  <a:lnTo>
                    <a:pt x="145" y="98"/>
                  </a:lnTo>
                  <a:lnTo>
                    <a:pt x="116" y="97"/>
                  </a:lnTo>
                  <a:lnTo>
                    <a:pt x="87" y="96"/>
                  </a:lnTo>
                  <a:lnTo>
                    <a:pt x="58" y="94"/>
                  </a:lnTo>
                  <a:lnTo>
                    <a:pt x="29" y="91"/>
                  </a:lnTo>
                  <a:lnTo>
                    <a:pt x="0" y="88"/>
                  </a:lnTo>
                  <a:lnTo>
                    <a:pt x="0" y="79"/>
                  </a:lnTo>
                  <a:lnTo>
                    <a:pt x="3" y="71"/>
                  </a:lnTo>
                  <a:lnTo>
                    <a:pt x="8" y="65"/>
                  </a:lnTo>
                  <a:lnTo>
                    <a:pt x="14" y="60"/>
                  </a:lnTo>
                  <a:lnTo>
                    <a:pt x="22" y="56"/>
                  </a:lnTo>
                  <a:lnTo>
                    <a:pt x="31" y="52"/>
                  </a:lnTo>
                  <a:lnTo>
                    <a:pt x="40" y="50"/>
                  </a:lnTo>
                  <a:lnTo>
                    <a:pt x="50" y="49"/>
                  </a:lnTo>
                  <a:lnTo>
                    <a:pt x="61" y="47"/>
                  </a:lnTo>
                  <a:lnTo>
                    <a:pt x="72" y="47"/>
                  </a:lnTo>
                  <a:lnTo>
                    <a:pt x="84" y="46"/>
                  </a:lnTo>
                  <a:lnTo>
                    <a:pt x="95" y="46"/>
                  </a:lnTo>
                  <a:lnTo>
                    <a:pt x="105" y="46"/>
                  </a:lnTo>
                  <a:lnTo>
                    <a:pt x="116" y="46"/>
                  </a:lnTo>
                  <a:lnTo>
                    <a:pt x="125" y="45"/>
                  </a:lnTo>
                  <a:lnTo>
                    <a:pt x="134" y="44"/>
                  </a:lnTo>
                  <a:lnTo>
                    <a:pt x="134" y="42"/>
                  </a:lnTo>
                  <a:lnTo>
                    <a:pt x="137" y="41"/>
                  </a:lnTo>
                  <a:lnTo>
                    <a:pt x="140" y="39"/>
                  </a:lnTo>
                  <a:lnTo>
                    <a:pt x="144" y="36"/>
                  </a:lnTo>
                  <a:lnTo>
                    <a:pt x="147" y="34"/>
                  </a:lnTo>
                  <a:lnTo>
                    <a:pt x="151" y="32"/>
                  </a:lnTo>
                  <a:lnTo>
                    <a:pt x="155" y="31"/>
                  </a:lnTo>
                  <a:lnTo>
                    <a:pt x="157" y="30"/>
                  </a:lnTo>
                  <a:lnTo>
                    <a:pt x="172" y="29"/>
                  </a:lnTo>
                  <a:lnTo>
                    <a:pt x="188" y="28"/>
                  </a:lnTo>
                  <a:lnTo>
                    <a:pt x="204" y="27"/>
                  </a:lnTo>
                  <a:lnTo>
                    <a:pt x="219" y="26"/>
                  </a:lnTo>
                  <a:lnTo>
                    <a:pt x="235" y="25"/>
                  </a:lnTo>
                  <a:lnTo>
                    <a:pt x="251" y="24"/>
                  </a:lnTo>
                  <a:lnTo>
                    <a:pt x="267" y="24"/>
                  </a:lnTo>
                  <a:lnTo>
                    <a:pt x="283" y="23"/>
                  </a:lnTo>
                  <a:lnTo>
                    <a:pt x="298" y="23"/>
                  </a:lnTo>
                  <a:lnTo>
                    <a:pt x="314" y="23"/>
                  </a:lnTo>
                  <a:lnTo>
                    <a:pt x="330" y="23"/>
                  </a:lnTo>
                  <a:lnTo>
                    <a:pt x="346" y="22"/>
                  </a:lnTo>
                  <a:lnTo>
                    <a:pt x="362" y="22"/>
                  </a:lnTo>
                  <a:lnTo>
                    <a:pt x="377" y="21"/>
                  </a:lnTo>
                  <a:lnTo>
                    <a:pt x="393" y="21"/>
                  </a:lnTo>
                  <a:lnTo>
                    <a:pt x="409" y="20"/>
                  </a:lnTo>
                  <a:lnTo>
                    <a:pt x="425" y="20"/>
                  </a:lnTo>
                  <a:lnTo>
                    <a:pt x="440" y="20"/>
                  </a:lnTo>
                  <a:lnTo>
                    <a:pt x="456" y="19"/>
                  </a:lnTo>
                  <a:lnTo>
                    <a:pt x="472" y="19"/>
                  </a:lnTo>
                  <a:lnTo>
                    <a:pt x="488" y="18"/>
                  </a:lnTo>
                  <a:lnTo>
                    <a:pt x="502" y="18"/>
                  </a:lnTo>
                  <a:lnTo>
                    <a:pt x="518" y="17"/>
                  </a:lnTo>
                  <a:lnTo>
                    <a:pt x="534" y="16"/>
                  </a:lnTo>
                  <a:lnTo>
                    <a:pt x="549" y="16"/>
                  </a:lnTo>
                  <a:lnTo>
                    <a:pt x="565" y="15"/>
                  </a:lnTo>
                  <a:lnTo>
                    <a:pt x="581" y="14"/>
                  </a:lnTo>
                  <a:lnTo>
                    <a:pt x="596" y="14"/>
                  </a:lnTo>
                  <a:lnTo>
                    <a:pt x="612" y="13"/>
                  </a:lnTo>
                  <a:lnTo>
                    <a:pt x="628" y="12"/>
                  </a:lnTo>
                  <a:lnTo>
                    <a:pt x="643" y="11"/>
                  </a:lnTo>
                  <a:lnTo>
                    <a:pt x="659" y="9"/>
                  </a:lnTo>
                  <a:lnTo>
                    <a:pt x="669" y="9"/>
                  </a:lnTo>
                  <a:lnTo>
                    <a:pt x="678" y="8"/>
                  </a:lnTo>
                  <a:lnTo>
                    <a:pt x="687" y="8"/>
                  </a:lnTo>
                  <a:lnTo>
                    <a:pt x="697" y="7"/>
                  </a:lnTo>
                  <a:lnTo>
                    <a:pt x="706" y="6"/>
                  </a:lnTo>
                  <a:lnTo>
                    <a:pt x="716" y="5"/>
                  </a:lnTo>
                  <a:lnTo>
                    <a:pt x="726" y="5"/>
                  </a:lnTo>
                  <a:lnTo>
                    <a:pt x="735" y="3"/>
                  </a:lnTo>
                  <a:lnTo>
                    <a:pt x="745" y="2"/>
                  </a:lnTo>
                  <a:lnTo>
                    <a:pt x="755" y="2"/>
                  </a:lnTo>
                  <a:lnTo>
                    <a:pt x="764" y="1"/>
                  </a:lnTo>
                  <a:lnTo>
                    <a:pt x="773" y="1"/>
                  </a:lnTo>
                  <a:lnTo>
                    <a:pt x="784" y="0"/>
                  </a:lnTo>
                  <a:lnTo>
                    <a:pt x="793" y="1"/>
                  </a:lnTo>
                  <a:lnTo>
                    <a:pt x="802" y="1"/>
                  </a:lnTo>
                  <a:lnTo>
                    <a:pt x="811" y="2"/>
                  </a:lnTo>
                  <a:lnTo>
                    <a:pt x="831" y="2"/>
                  </a:lnTo>
                  <a:lnTo>
                    <a:pt x="852" y="2"/>
                  </a:lnTo>
                  <a:lnTo>
                    <a:pt x="873" y="3"/>
                  </a:lnTo>
                  <a:lnTo>
                    <a:pt x="894" y="3"/>
                  </a:lnTo>
                  <a:lnTo>
                    <a:pt x="914" y="3"/>
                  </a:lnTo>
                  <a:lnTo>
                    <a:pt x="935" y="3"/>
                  </a:lnTo>
                  <a:lnTo>
                    <a:pt x="956" y="3"/>
                  </a:lnTo>
                  <a:lnTo>
                    <a:pt x="976" y="3"/>
                  </a:lnTo>
                  <a:lnTo>
                    <a:pt x="996" y="3"/>
                  </a:lnTo>
                  <a:lnTo>
                    <a:pt x="1016" y="4"/>
                  </a:lnTo>
                  <a:lnTo>
                    <a:pt x="1036" y="5"/>
                  </a:lnTo>
                  <a:lnTo>
                    <a:pt x="1056" y="5"/>
                  </a:lnTo>
                  <a:lnTo>
                    <a:pt x="1076" y="5"/>
                  </a:lnTo>
                  <a:lnTo>
                    <a:pt x="1096" y="6"/>
                  </a:lnTo>
                  <a:lnTo>
                    <a:pt x="1116" y="7"/>
                  </a:lnTo>
                  <a:lnTo>
                    <a:pt x="1136" y="9"/>
                  </a:lnTo>
                  <a:lnTo>
                    <a:pt x="1155" y="9"/>
                  </a:lnTo>
                  <a:lnTo>
                    <a:pt x="1176" y="9"/>
                  </a:lnTo>
                  <a:lnTo>
                    <a:pt x="1197" y="10"/>
                  </a:lnTo>
                  <a:lnTo>
                    <a:pt x="1219" y="11"/>
                  </a:lnTo>
                  <a:lnTo>
                    <a:pt x="1241" y="12"/>
                  </a:lnTo>
                  <a:lnTo>
                    <a:pt x="1263" y="14"/>
                  </a:lnTo>
                  <a:lnTo>
                    <a:pt x="1285" y="15"/>
                  </a:lnTo>
                  <a:lnTo>
                    <a:pt x="1308" y="16"/>
                  </a:lnTo>
                  <a:lnTo>
                    <a:pt x="1331" y="19"/>
                  </a:lnTo>
                  <a:lnTo>
                    <a:pt x="1353" y="21"/>
                  </a:lnTo>
                  <a:lnTo>
                    <a:pt x="1375" y="23"/>
                  </a:lnTo>
                  <a:lnTo>
                    <a:pt x="1397" y="25"/>
                  </a:lnTo>
                  <a:lnTo>
                    <a:pt x="1419" y="28"/>
                  </a:lnTo>
                  <a:lnTo>
                    <a:pt x="1440" y="31"/>
                  </a:lnTo>
                  <a:lnTo>
                    <a:pt x="1461" y="33"/>
                  </a:lnTo>
                  <a:lnTo>
                    <a:pt x="1480" y="36"/>
                  </a:lnTo>
                  <a:lnTo>
                    <a:pt x="1496" y="39"/>
                  </a:lnTo>
                  <a:lnTo>
                    <a:pt x="1512" y="40"/>
                  </a:lnTo>
                  <a:lnTo>
                    <a:pt x="1528" y="42"/>
                  </a:lnTo>
                  <a:lnTo>
                    <a:pt x="1543" y="42"/>
                  </a:lnTo>
                  <a:lnTo>
                    <a:pt x="1559" y="44"/>
                  </a:lnTo>
                  <a:lnTo>
                    <a:pt x="1574" y="45"/>
                  </a:lnTo>
                  <a:lnTo>
                    <a:pt x="1590" y="46"/>
                  </a:lnTo>
                  <a:lnTo>
                    <a:pt x="1605" y="47"/>
                  </a:lnTo>
                  <a:lnTo>
                    <a:pt x="1621" y="48"/>
                  </a:lnTo>
                  <a:lnTo>
                    <a:pt x="1636" y="49"/>
                  </a:lnTo>
                  <a:lnTo>
                    <a:pt x="1650" y="49"/>
                  </a:lnTo>
                  <a:lnTo>
                    <a:pt x="1666" y="50"/>
                  </a:lnTo>
                  <a:lnTo>
                    <a:pt x="1681" y="50"/>
                  </a:lnTo>
                  <a:lnTo>
                    <a:pt x="1695" y="51"/>
                  </a:lnTo>
                  <a:lnTo>
                    <a:pt x="1710" y="51"/>
                  </a:lnTo>
                  <a:lnTo>
                    <a:pt x="1725" y="51"/>
                  </a:lnTo>
                  <a:lnTo>
                    <a:pt x="1739" y="51"/>
                  </a:lnTo>
                  <a:lnTo>
                    <a:pt x="1755" y="52"/>
                  </a:lnTo>
                  <a:lnTo>
                    <a:pt x="1769" y="52"/>
                  </a:lnTo>
                  <a:lnTo>
                    <a:pt x="1783" y="53"/>
                  </a:lnTo>
                  <a:lnTo>
                    <a:pt x="1797" y="53"/>
                  </a:lnTo>
                  <a:lnTo>
                    <a:pt x="1811" y="54"/>
                  </a:lnTo>
                  <a:lnTo>
                    <a:pt x="1826" y="55"/>
                  </a:lnTo>
                  <a:lnTo>
                    <a:pt x="1840" y="56"/>
                  </a:lnTo>
                  <a:lnTo>
                    <a:pt x="1854" y="57"/>
                  </a:lnTo>
                  <a:lnTo>
                    <a:pt x="1869" y="59"/>
                  </a:lnTo>
                  <a:lnTo>
                    <a:pt x="1883" y="60"/>
                  </a:lnTo>
                  <a:lnTo>
                    <a:pt x="1897" y="60"/>
                  </a:lnTo>
                  <a:lnTo>
                    <a:pt x="1911" y="62"/>
                  </a:lnTo>
                  <a:lnTo>
                    <a:pt x="1926" y="64"/>
                  </a:lnTo>
                  <a:lnTo>
                    <a:pt x="1940" y="67"/>
                  </a:lnTo>
                  <a:lnTo>
                    <a:pt x="1954" y="69"/>
                  </a:lnTo>
                </a:path>
              </a:pathLst>
            </a:custGeom>
            <a:solidFill>
              <a:srgbClr val="5E5E5E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9" name="Freeform 290"/>
            <p:cNvSpPr>
              <a:spLocks/>
            </p:cNvSpPr>
            <p:nvPr/>
          </p:nvSpPr>
          <p:spPr bwMode="auto">
            <a:xfrm>
              <a:off x="345" y="4061"/>
              <a:ext cx="1882" cy="82"/>
            </a:xfrm>
            <a:custGeom>
              <a:avLst/>
              <a:gdLst/>
              <a:ahLst/>
              <a:cxnLst>
                <a:cxn ang="0">
                  <a:pos x="114" y="32"/>
                </a:cxn>
                <a:cxn ang="0">
                  <a:pos x="48" y="31"/>
                </a:cxn>
                <a:cxn ang="0">
                  <a:pos x="4" y="53"/>
                </a:cxn>
                <a:cxn ang="0">
                  <a:pos x="51" y="76"/>
                </a:cxn>
                <a:cxn ang="0">
                  <a:pos x="136" y="79"/>
                </a:cxn>
                <a:cxn ang="0">
                  <a:pos x="220" y="81"/>
                </a:cxn>
                <a:cxn ang="0">
                  <a:pos x="305" y="81"/>
                </a:cxn>
                <a:cxn ang="0">
                  <a:pos x="390" y="80"/>
                </a:cxn>
                <a:cxn ang="0">
                  <a:pos x="474" y="78"/>
                </a:cxn>
                <a:cxn ang="0">
                  <a:pos x="557" y="70"/>
                </a:cxn>
                <a:cxn ang="0">
                  <a:pos x="630" y="50"/>
                </a:cxn>
                <a:cxn ang="0">
                  <a:pos x="705" y="39"/>
                </a:cxn>
                <a:cxn ang="0">
                  <a:pos x="783" y="34"/>
                </a:cxn>
                <a:cxn ang="0">
                  <a:pos x="861" y="34"/>
                </a:cxn>
                <a:cxn ang="0">
                  <a:pos x="939" y="36"/>
                </a:cxn>
                <a:cxn ang="0">
                  <a:pos x="1016" y="37"/>
                </a:cxn>
                <a:cxn ang="0">
                  <a:pos x="1067" y="44"/>
                </a:cxn>
                <a:cxn ang="0">
                  <a:pos x="1108" y="51"/>
                </a:cxn>
                <a:cxn ang="0">
                  <a:pos x="1146" y="53"/>
                </a:cxn>
                <a:cxn ang="0">
                  <a:pos x="1184" y="57"/>
                </a:cxn>
                <a:cxn ang="0">
                  <a:pos x="1223" y="63"/>
                </a:cxn>
                <a:cxn ang="0">
                  <a:pos x="1260" y="64"/>
                </a:cxn>
                <a:cxn ang="0">
                  <a:pos x="1290" y="66"/>
                </a:cxn>
                <a:cxn ang="0">
                  <a:pos x="1309" y="71"/>
                </a:cxn>
                <a:cxn ang="0">
                  <a:pos x="1377" y="72"/>
                </a:cxn>
                <a:cxn ang="0">
                  <a:pos x="1457" y="73"/>
                </a:cxn>
                <a:cxn ang="0">
                  <a:pos x="1537" y="74"/>
                </a:cxn>
                <a:cxn ang="0">
                  <a:pos x="1618" y="74"/>
                </a:cxn>
                <a:cxn ang="0">
                  <a:pos x="1698" y="73"/>
                </a:cxn>
                <a:cxn ang="0">
                  <a:pos x="1777" y="71"/>
                </a:cxn>
                <a:cxn ang="0">
                  <a:pos x="1839" y="68"/>
                </a:cxn>
                <a:cxn ang="0">
                  <a:pos x="1874" y="61"/>
                </a:cxn>
                <a:cxn ang="0">
                  <a:pos x="1813" y="53"/>
                </a:cxn>
                <a:cxn ang="0">
                  <a:pos x="1729" y="48"/>
                </a:cxn>
                <a:cxn ang="0">
                  <a:pos x="1645" y="48"/>
                </a:cxn>
                <a:cxn ang="0">
                  <a:pos x="1560" y="48"/>
                </a:cxn>
                <a:cxn ang="0">
                  <a:pos x="1475" y="48"/>
                </a:cxn>
                <a:cxn ang="0">
                  <a:pos x="1391" y="45"/>
                </a:cxn>
                <a:cxn ang="0">
                  <a:pos x="1313" y="36"/>
                </a:cxn>
                <a:cxn ang="0">
                  <a:pos x="1248" y="28"/>
                </a:cxn>
                <a:cxn ang="0">
                  <a:pos x="1184" y="19"/>
                </a:cxn>
                <a:cxn ang="0">
                  <a:pos x="1113" y="8"/>
                </a:cxn>
                <a:cxn ang="0">
                  <a:pos x="1025" y="0"/>
                </a:cxn>
                <a:cxn ang="0">
                  <a:pos x="937" y="2"/>
                </a:cxn>
                <a:cxn ang="0">
                  <a:pos x="850" y="7"/>
                </a:cxn>
                <a:cxn ang="0">
                  <a:pos x="805" y="13"/>
                </a:cxn>
                <a:cxn ang="0">
                  <a:pos x="742" y="19"/>
                </a:cxn>
                <a:cxn ang="0">
                  <a:pos x="648" y="20"/>
                </a:cxn>
                <a:cxn ang="0">
                  <a:pos x="555" y="22"/>
                </a:cxn>
                <a:cxn ang="0">
                  <a:pos x="462" y="22"/>
                </a:cxn>
                <a:cxn ang="0">
                  <a:pos x="368" y="22"/>
                </a:cxn>
                <a:cxn ang="0">
                  <a:pos x="274" y="24"/>
                </a:cxn>
                <a:cxn ang="0">
                  <a:pos x="180" y="28"/>
                </a:cxn>
              </a:cxnLst>
              <a:rect l="0" t="0" r="r" b="b"/>
              <a:pathLst>
                <a:path w="1882" h="82">
                  <a:moveTo>
                    <a:pt x="160" y="32"/>
                  </a:moveTo>
                  <a:lnTo>
                    <a:pt x="151" y="33"/>
                  </a:lnTo>
                  <a:lnTo>
                    <a:pt x="139" y="33"/>
                  </a:lnTo>
                  <a:lnTo>
                    <a:pt x="127" y="33"/>
                  </a:lnTo>
                  <a:lnTo>
                    <a:pt x="114" y="32"/>
                  </a:lnTo>
                  <a:lnTo>
                    <a:pt x="101" y="31"/>
                  </a:lnTo>
                  <a:lnTo>
                    <a:pt x="87" y="31"/>
                  </a:lnTo>
                  <a:lnTo>
                    <a:pt x="73" y="30"/>
                  </a:lnTo>
                  <a:lnTo>
                    <a:pt x="61" y="30"/>
                  </a:lnTo>
                  <a:lnTo>
                    <a:pt x="48" y="31"/>
                  </a:lnTo>
                  <a:lnTo>
                    <a:pt x="36" y="33"/>
                  </a:lnTo>
                  <a:lnTo>
                    <a:pt x="26" y="36"/>
                  </a:lnTo>
                  <a:lnTo>
                    <a:pt x="17" y="40"/>
                  </a:lnTo>
                  <a:lnTo>
                    <a:pt x="10" y="45"/>
                  </a:lnTo>
                  <a:lnTo>
                    <a:pt x="4" y="53"/>
                  </a:lnTo>
                  <a:lnTo>
                    <a:pt x="1" y="61"/>
                  </a:lnTo>
                  <a:lnTo>
                    <a:pt x="0" y="72"/>
                  </a:lnTo>
                  <a:lnTo>
                    <a:pt x="17" y="74"/>
                  </a:lnTo>
                  <a:lnTo>
                    <a:pt x="34" y="75"/>
                  </a:lnTo>
                  <a:lnTo>
                    <a:pt x="51" y="76"/>
                  </a:lnTo>
                  <a:lnTo>
                    <a:pt x="68" y="77"/>
                  </a:lnTo>
                  <a:lnTo>
                    <a:pt x="85" y="77"/>
                  </a:lnTo>
                  <a:lnTo>
                    <a:pt x="102" y="78"/>
                  </a:lnTo>
                  <a:lnTo>
                    <a:pt x="119" y="78"/>
                  </a:lnTo>
                  <a:lnTo>
                    <a:pt x="136" y="79"/>
                  </a:lnTo>
                  <a:lnTo>
                    <a:pt x="153" y="80"/>
                  </a:lnTo>
                  <a:lnTo>
                    <a:pt x="169" y="80"/>
                  </a:lnTo>
                  <a:lnTo>
                    <a:pt x="186" y="81"/>
                  </a:lnTo>
                  <a:lnTo>
                    <a:pt x="203" y="81"/>
                  </a:lnTo>
                  <a:lnTo>
                    <a:pt x="220" y="81"/>
                  </a:lnTo>
                  <a:lnTo>
                    <a:pt x="237" y="81"/>
                  </a:lnTo>
                  <a:lnTo>
                    <a:pt x="254" y="81"/>
                  </a:lnTo>
                  <a:lnTo>
                    <a:pt x="271" y="81"/>
                  </a:lnTo>
                  <a:lnTo>
                    <a:pt x="288" y="81"/>
                  </a:lnTo>
                  <a:lnTo>
                    <a:pt x="305" y="81"/>
                  </a:lnTo>
                  <a:lnTo>
                    <a:pt x="322" y="81"/>
                  </a:lnTo>
                  <a:lnTo>
                    <a:pt x="339" y="81"/>
                  </a:lnTo>
                  <a:lnTo>
                    <a:pt x="356" y="81"/>
                  </a:lnTo>
                  <a:lnTo>
                    <a:pt x="373" y="80"/>
                  </a:lnTo>
                  <a:lnTo>
                    <a:pt x="390" y="80"/>
                  </a:lnTo>
                  <a:lnTo>
                    <a:pt x="407" y="80"/>
                  </a:lnTo>
                  <a:lnTo>
                    <a:pt x="424" y="79"/>
                  </a:lnTo>
                  <a:lnTo>
                    <a:pt x="441" y="78"/>
                  </a:lnTo>
                  <a:lnTo>
                    <a:pt x="458" y="78"/>
                  </a:lnTo>
                  <a:lnTo>
                    <a:pt x="474" y="78"/>
                  </a:lnTo>
                  <a:lnTo>
                    <a:pt x="491" y="77"/>
                  </a:lnTo>
                  <a:lnTo>
                    <a:pt x="508" y="77"/>
                  </a:lnTo>
                  <a:lnTo>
                    <a:pt x="525" y="77"/>
                  </a:lnTo>
                  <a:lnTo>
                    <a:pt x="542" y="77"/>
                  </a:lnTo>
                  <a:lnTo>
                    <a:pt x="557" y="70"/>
                  </a:lnTo>
                  <a:lnTo>
                    <a:pt x="571" y="66"/>
                  </a:lnTo>
                  <a:lnTo>
                    <a:pt x="586" y="61"/>
                  </a:lnTo>
                  <a:lnTo>
                    <a:pt x="600" y="57"/>
                  </a:lnTo>
                  <a:lnTo>
                    <a:pt x="615" y="53"/>
                  </a:lnTo>
                  <a:lnTo>
                    <a:pt x="630" y="50"/>
                  </a:lnTo>
                  <a:lnTo>
                    <a:pt x="644" y="47"/>
                  </a:lnTo>
                  <a:lnTo>
                    <a:pt x="660" y="45"/>
                  </a:lnTo>
                  <a:lnTo>
                    <a:pt x="675" y="43"/>
                  </a:lnTo>
                  <a:lnTo>
                    <a:pt x="690" y="40"/>
                  </a:lnTo>
                  <a:lnTo>
                    <a:pt x="705" y="39"/>
                  </a:lnTo>
                  <a:lnTo>
                    <a:pt x="721" y="37"/>
                  </a:lnTo>
                  <a:lnTo>
                    <a:pt x="736" y="36"/>
                  </a:lnTo>
                  <a:lnTo>
                    <a:pt x="752" y="36"/>
                  </a:lnTo>
                  <a:lnTo>
                    <a:pt x="768" y="35"/>
                  </a:lnTo>
                  <a:lnTo>
                    <a:pt x="783" y="34"/>
                  </a:lnTo>
                  <a:lnTo>
                    <a:pt x="798" y="34"/>
                  </a:lnTo>
                  <a:lnTo>
                    <a:pt x="814" y="34"/>
                  </a:lnTo>
                  <a:lnTo>
                    <a:pt x="829" y="34"/>
                  </a:lnTo>
                  <a:lnTo>
                    <a:pt x="845" y="34"/>
                  </a:lnTo>
                  <a:lnTo>
                    <a:pt x="861" y="34"/>
                  </a:lnTo>
                  <a:lnTo>
                    <a:pt x="876" y="34"/>
                  </a:lnTo>
                  <a:lnTo>
                    <a:pt x="892" y="35"/>
                  </a:lnTo>
                  <a:lnTo>
                    <a:pt x="908" y="36"/>
                  </a:lnTo>
                  <a:lnTo>
                    <a:pt x="923" y="36"/>
                  </a:lnTo>
                  <a:lnTo>
                    <a:pt x="939" y="36"/>
                  </a:lnTo>
                  <a:lnTo>
                    <a:pt x="954" y="36"/>
                  </a:lnTo>
                  <a:lnTo>
                    <a:pt x="970" y="36"/>
                  </a:lnTo>
                  <a:lnTo>
                    <a:pt x="985" y="37"/>
                  </a:lnTo>
                  <a:lnTo>
                    <a:pt x="1001" y="37"/>
                  </a:lnTo>
                  <a:lnTo>
                    <a:pt x="1016" y="37"/>
                  </a:lnTo>
                  <a:lnTo>
                    <a:pt x="1031" y="37"/>
                  </a:lnTo>
                  <a:lnTo>
                    <a:pt x="1040" y="38"/>
                  </a:lnTo>
                  <a:lnTo>
                    <a:pt x="1049" y="40"/>
                  </a:lnTo>
                  <a:lnTo>
                    <a:pt x="1058" y="42"/>
                  </a:lnTo>
                  <a:lnTo>
                    <a:pt x="1067" y="44"/>
                  </a:lnTo>
                  <a:lnTo>
                    <a:pt x="1075" y="46"/>
                  </a:lnTo>
                  <a:lnTo>
                    <a:pt x="1084" y="48"/>
                  </a:lnTo>
                  <a:lnTo>
                    <a:pt x="1094" y="50"/>
                  </a:lnTo>
                  <a:lnTo>
                    <a:pt x="1101" y="50"/>
                  </a:lnTo>
                  <a:lnTo>
                    <a:pt x="1108" y="51"/>
                  </a:lnTo>
                  <a:lnTo>
                    <a:pt x="1116" y="51"/>
                  </a:lnTo>
                  <a:lnTo>
                    <a:pt x="1124" y="51"/>
                  </a:lnTo>
                  <a:lnTo>
                    <a:pt x="1131" y="52"/>
                  </a:lnTo>
                  <a:lnTo>
                    <a:pt x="1138" y="53"/>
                  </a:lnTo>
                  <a:lnTo>
                    <a:pt x="1146" y="53"/>
                  </a:lnTo>
                  <a:lnTo>
                    <a:pt x="1153" y="53"/>
                  </a:lnTo>
                  <a:lnTo>
                    <a:pt x="1161" y="54"/>
                  </a:lnTo>
                  <a:lnTo>
                    <a:pt x="1169" y="55"/>
                  </a:lnTo>
                  <a:lnTo>
                    <a:pt x="1176" y="56"/>
                  </a:lnTo>
                  <a:lnTo>
                    <a:pt x="1184" y="57"/>
                  </a:lnTo>
                  <a:lnTo>
                    <a:pt x="1192" y="58"/>
                  </a:lnTo>
                  <a:lnTo>
                    <a:pt x="1199" y="59"/>
                  </a:lnTo>
                  <a:lnTo>
                    <a:pt x="1207" y="61"/>
                  </a:lnTo>
                  <a:lnTo>
                    <a:pt x="1215" y="61"/>
                  </a:lnTo>
                  <a:lnTo>
                    <a:pt x="1223" y="63"/>
                  </a:lnTo>
                  <a:lnTo>
                    <a:pt x="1230" y="64"/>
                  </a:lnTo>
                  <a:lnTo>
                    <a:pt x="1237" y="64"/>
                  </a:lnTo>
                  <a:lnTo>
                    <a:pt x="1245" y="64"/>
                  </a:lnTo>
                  <a:lnTo>
                    <a:pt x="1252" y="64"/>
                  </a:lnTo>
                  <a:lnTo>
                    <a:pt x="1260" y="64"/>
                  </a:lnTo>
                  <a:lnTo>
                    <a:pt x="1268" y="64"/>
                  </a:lnTo>
                  <a:lnTo>
                    <a:pt x="1276" y="64"/>
                  </a:lnTo>
                  <a:lnTo>
                    <a:pt x="1283" y="64"/>
                  </a:lnTo>
                  <a:lnTo>
                    <a:pt x="1286" y="65"/>
                  </a:lnTo>
                  <a:lnTo>
                    <a:pt x="1290" y="66"/>
                  </a:lnTo>
                  <a:lnTo>
                    <a:pt x="1294" y="67"/>
                  </a:lnTo>
                  <a:lnTo>
                    <a:pt x="1298" y="68"/>
                  </a:lnTo>
                  <a:lnTo>
                    <a:pt x="1302" y="69"/>
                  </a:lnTo>
                  <a:lnTo>
                    <a:pt x="1305" y="70"/>
                  </a:lnTo>
                  <a:lnTo>
                    <a:pt x="1309" y="71"/>
                  </a:lnTo>
                  <a:lnTo>
                    <a:pt x="1313" y="71"/>
                  </a:lnTo>
                  <a:lnTo>
                    <a:pt x="1328" y="71"/>
                  </a:lnTo>
                  <a:lnTo>
                    <a:pt x="1345" y="71"/>
                  </a:lnTo>
                  <a:lnTo>
                    <a:pt x="1361" y="71"/>
                  </a:lnTo>
                  <a:lnTo>
                    <a:pt x="1377" y="72"/>
                  </a:lnTo>
                  <a:lnTo>
                    <a:pt x="1393" y="72"/>
                  </a:lnTo>
                  <a:lnTo>
                    <a:pt x="1410" y="73"/>
                  </a:lnTo>
                  <a:lnTo>
                    <a:pt x="1424" y="73"/>
                  </a:lnTo>
                  <a:lnTo>
                    <a:pt x="1440" y="73"/>
                  </a:lnTo>
                  <a:lnTo>
                    <a:pt x="1457" y="73"/>
                  </a:lnTo>
                  <a:lnTo>
                    <a:pt x="1473" y="73"/>
                  </a:lnTo>
                  <a:lnTo>
                    <a:pt x="1489" y="74"/>
                  </a:lnTo>
                  <a:lnTo>
                    <a:pt x="1505" y="74"/>
                  </a:lnTo>
                  <a:lnTo>
                    <a:pt x="1521" y="74"/>
                  </a:lnTo>
                  <a:lnTo>
                    <a:pt x="1537" y="74"/>
                  </a:lnTo>
                  <a:lnTo>
                    <a:pt x="1553" y="74"/>
                  </a:lnTo>
                  <a:lnTo>
                    <a:pt x="1569" y="74"/>
                  </a:lnTo>
                  <a:lnTo>
                    <a:pt x="1586" y="74"/>
                  </a:lnTo>
                  <a:lnTo>
                    <a:pt x="1602" y="74"/>
                  </a:lnTo>
                  <a:lnTo>
                    <a:pt x="1618" y="74"/>
                  </a:lnTo>
                  <a:lnTo>
                    <a:pt x="1634" y="74"/>
                  </a:lnTo>
                  <a:lnTo>
                    <a:pt x="1650" y="74"/>
                  </a:lnTo>
                  <a:lnTo>
                    <a:pt x="1666" y="74"/>
                  </a:lnTo>
                  <a:lnTo>
                    <a:pt x="1682" y="74"/>
                  </a:lnTo>
                  <a:lnTo>
                    <a:pt x="1698" y="73"/>
                  </a:lnTo>
                  <a:lnTo>
                    <a:pt x="1714" y="73"/>
                  </a:lnTo>
                  <a:lnTo>
                    <a:pt x="1730" y="73"/>
                  </a:lnTo>
                  <a:lnTo>
                    <a:pt x="1745" y="72"/>
                  </a:lnTo>
                  <a:lnTo>
                    <a:pt x="1761" y="71"/>
                  </a:lnTo>
                  <a:lnTo>
                    <a:pt x="1777" y="71"/>
                  </a:lnTo>
                  <a:lnTo>
                    <a:pt x="1794" y="70"/>
                  </a:lnTo>
                  <a:lnTo>
                    <a:pt x="1810" y="70"/>
                  </a:lnTo>
                  <a:lnTo>
                    <a:pt x="1826" y="69"/>
                  </a:lnTo>
                  <a:lnTo>
                    <a:pt x="1832" y="69"/>
                  </a:lnTo>
                  <a:lnTo>
                    <a:pt x="1839" y="68"/>
                  </a:lnTo>
                  <a:lnTo>
                    <a:pt x="1846" y="67"/>
                  </a:lnTo>
                  <a:lnTo>
                    <a:pt x="1853" y="65"/>
                  </a:lnTo>
                  <a:lnTo>
                    <a:pt x="1860" y="63"/>
                  </a:lnTo>
                  <a:lnTo>
                    <a:pt x="1867" y="61"/>
                  </a:lnTo>
                  <a:lnTo>
                    <a:pt x="1874" y="61"/>
                  </a:lnTo>
                  <a:lnTo>
                    <a:pt x="1881" y="61"/>
                  </a:lnTo>
                  <a:lnTo>
                    <a:pt x="1865" y="58"/>
                  </a:lnTo>
                  <a:lnTo>
                    <a:pt x="1847" y="56"/>
                  </a:lnTo>
                  <a:lnTo>
                    <a:pt x="1831" y="54"/>
                  </a:lnTo>
                  <a:lnTo>
                    <a:pt x="1813" y="53"/>
                  </a:lnTo>
                  <a:lnTo>
                    <a:pt x="1797" y="52"/>
                  </a:lnTo>
                  <a:lnTo>
                    <a:pt x="1779" y="51"/>
                  </a:lnTo>
                  <a:lnTo>
                    <a:pt x="1763" y="50"/>
                  </a:lnTo>
                  <a:lnTo>
                    <a:pt x="1746" y="49"/>
                  </a:lnTo>
                  <a:lnTo>
                    <a:pt x="1729" y="48"/>
                  </a:lnTo>
                  <a:lnTo>
                    <a:pt x="1713" y="48"/>
                  </a:lnTo>
                  <a:lnTo>
                    <a:pt x="1696" y="48"/>
                  </a:lnTo>
                  <a:lnTo>
                    <a:pt x="1679" y="48"/>
                  </a:lnTo>
                  <a:lnTo>
                    <a:pt x="1662" y="48"/>
                  </a:lnTo>
                  <a:lnTo>
                    <a:pt x="1645" y="48"/>
                  </a:lnTo>
                  <a:lnTo>
                    <a:pt x="1628" y="48"/>
                  </a:lnTo>
                  <a:lnTo>
                    <a:pt x="1611" y="48"/>
                  </a:lnTo>
                  <a:lnTo>
                    <a:pt x="1594" y="48"/>
                  </a:lnTo>
                  <a:lnTo>
                    <a:pt x="1577" y="48"/>
                  </a:lnTo>
                  <a:lnTo>
                    <a:pt x="1560" y="48"/>
                  </a:lnTo>
                  <a:lnTo>
                    <a:pt x="1543" y="48"/>
                  </a:lnTo>
                  <a:lnTo>
                    <a:pt x="1526" y="48"/>
                  </a:lnTo>
                  <a:lnTo>
                    <a:pt x="1509" y="48"/>
                  </a:lnTo>
                  <a:lnTo>
                    <a:pt x="1492" y="48"/>
                  </a:lnTo>
                  <a:lnTo>
                    <a:pt x="1475" y="48"/>
                  </a:lnTo>
                  <a:lnTo>
                    <a:pt x="1458" y="48"/>
                  </a:lnTo>
                  <a:lnTo>
                    <a:pt x="1441" y="47"/>
                  </a:lnTo>
                  <a:lnTo>
                    <a:pt x="1424" y="46"/>
                  </a:lnTo>
                  <a:lnTo>
                    <a:pt x="1408" y="46"/>
                  </a:lnTo>
                  <a:lnTo>
                    <a:pt x="1391" y="45"/>
                  </a:lnTo>
                  <a:lnTo>
                    <a:pt x="1373" y="44"/>
                  </a:lnTo>
                  <a:lnTo>
                    <a:pt x="1357" y="42"/>
                  </a:lnTo>
                  <a:lnTo>
                    <a:pt x="1339" y="40"/>
                  </a:lnTo>
                  <a:lnTo>
                    <a:pt x="1326" y="38"/>
                  </a:lnTo>
                  <a:lnTo>
                    <a:pt x="1313" y="36"/>
                  </a:lnTo>
                  <a:lnTo>
                    <a:pt x="1300" y="36"/>
                  </a:lnTo>
                  <a:lnTo>
                    <a:pt x="1287" y="34"/>
                  </a:lnTo>
                  <a:lnTo>
                    <a:pt x="1274" y="32"/>
                  </a:lnTo>
                  <a:lnTo>
                    <a:pt x="1261" y="30"/>
                  </a:lnTo>
                  <a:lnTo>
                    <a:pt x="1248" y="28"/>
                  </a:lnTo>
                  <a:lnTo>
                    <a:pt x="1235" y="27"/>
                  </a:lnTo>
                  <a:lnTo>
                    <a:pt x="1223" y="25"/>
                  </a:lnTo>
                  <a:lnTo>
                    <a:pt x="1210" y="23"/>
                  </a:lnTo>
                  <a:lnTo>
                    <a:pt x="1197" y="20"/>
                  </a:lnTo>
                  <a:lnTo>
                    <a:pt x="1184" y="19"/>
                  </a:lnTo>
                  <a:lnTo>
                    <a:pt x="1171" y="17"/>
                  </a:lnTo>
                  <a:lnTo>
                    <a:pt x="1158" y="14"/>
                  </a:lnTo>
                  <a:lnTo>
                    <a:pt x="1144" y="12"/>
                  </a:lnTo>
                  <a:lnTo>
                    <a:pt x="1131" y="11"/>
                  </a:lnTo>
                  <a:lnTo>
                    <a:pt x="1113" y="8"/>
                  </a:lnTo>
                  <a:lnTo>
                    <a:pt x="1096" y="5"/>
                  </a:lnTo>
                  <a:lnTo>
                    <a:pt x="1078" y="4"/>
                  </a:lnTo>
                  <a:lnTo>
                    <a:pt x="1060" y="3"/>
                  </a:lnTo>
                  <a:lnTo>
                    <a:pt x="1043" y="2"/>
                  </a:lnTo>
                  <a:lnTo>
                    <a:pt x="1025" y="0"/>
                  </a:lnTo>
                  <a:lnTo>
                    <a:pt x="1007" y="0"/>
                  </a:lnTo>
                  <a:lnTo>
                    <a:pt x="990" y="0"/>
                  </a:lnTo>
                  <a:lnTo>
                    <a:pt x="973" y="0"/>
                  </a:lnTo>
                  <a:lnTo>
                    <a:pt x="955" y="0"/>
                  </a:lnTo>
                  <a:lnTo>
                    <a:pt x="937" y="2"/>
                  </a:lnTo>
                  <a:lnTo>
                    <a:pt x="920" y="2"/>
                  </a:lnTo>
                  <a:lnTo>
                    <a:pt x="903" y="3"/>
                  </a:lnTo>
                  <a:lnTo>
                    <a:pt x="885" y="4"/>
                  </a:lnTo>
                  <a:lnTo>
                    <a:pt x="867" y="5"/>
                  </a:lnTo>
                  <a:lnTo>
                    <a:pt x="850" y="7"/>
                  </a:lnTo>
                  <a:lnTo>
                    <a:pt x="841" y="8"/>
                  </a:lnTo>
                  <a:lnTo>
                    <a:pt x="832" y="9"/>
                  </a:lnTo>
                  <a:lnTo>
                    <a:pt x="824" y="10"/>
                  </a:lnTo>
                  <a:lnTo>
                    <a:pt x="814" y="12"/>
                  </a:lnTo>
                  <a:lnTo>
                    <a:pt x="805" y="13"/>
                  </a:lnTo>
                  <a:lnTo>
                    <a:pt x="796" y="14"/>
                  </a:lnTo>
                  <a:lnTo>
                    <a:pt x="787" y="16"/>
                  </a:lnTo>
                  <a:lnTo>
                    <a:pt x="780" y="16"/>
                  </a:lnTo>
                  <a:lnTo>
                    <a:pt x="761" y="17"/>
                  </a:lnTo>
                  <a:lnTo>
                    <a:pt x="742" y="19"/>
                  </a:lnTo>
                  <a:lnTo>
                    <a:pt x="723" y="19"/>
                  </a:lnTo>
                  <a:lnTo>
                    <a:pt x="705" y="20"/>
                  </a:lnTo>
                  <a:lnTo>
                    <a:pt x="686" y="20"/>
                  </a:lnTo>
                  <a:lnTo>
                    <a:pt x="667" y="20"/>
                  </a:lnTo>
                  <a:lnTo>
                    <a:pt x="648" y="20"/>
                  </a:lnTo>
                  <a:lnTo>
                    <a:pt x="629" y="21"/>
                  </a:lnTo>
                  <a:lnTo>
                    <a:pt x="610" y="21"/>
                  </a:lnTo>
                  <a:lnTo>
                    <a:pt x="592" y="22"/>
                  </a:lnTo>
                  <a:lnTo>
                    <a:pt x="574" y="22"/>
                  </a:lnTo>
                  <a:lnTo>
                    <a:pt x="555" y="22"/>
                  </a:lnTo>
                  <a:lnTo>
                    <a:pt x="536" y="22"/>
                  </a:lnTo>
                  <a:lnTo>
                    <a:pt x="517" y="22"/>
                  </a:lnTo>
                  <a:lnTo>
                    <a:pt x="498" y="22"/>
                  </a:lnTo>
                  <a:lnTo>
                    <a:pt x="480" y="22"/>
                  </a:lnTo>
                  <a:lnTo>
                    <a:pt x="462" y="22"/>
                  </a:lnTo>
                  <a:lnTo>
                    <a:pt x="443" y="22"/>
                  </a:lnTo>
                  <a:lnTo>
                    <a:pt x="424" y="22"/>
                  </a:lnTo>
                  <a:lnTo>
                    <a:pt x="405" y="22"/>
                  </a:lnTo>
                  <a:lnTo>
                    <a:pt x="386" y="22"/>
                  </a:lnTo>
                  <a:lnTo>
                    <a:pt x="368" y="22"/>
                  </a:lnTo>
                  <a:lnTo>
                    <a:pt x="350" y="23"/>
                  </a:lnTo>
                  <a:lnTo>
                    <a:pt x="331" y="23"/>
                  </a:lnTo>
                  <a:lnTo>
                    <a:pt x="312" y="23"/>
                  </a:lnTo>
                  <a:lnTo>
                    <a:pt x="293" y="24"/>
                  </a:lnTo>
                  <a:lnTo>
                    <a:pt x="274" y="24"/>
                  </a:lnTo>
                  <a:lnTo>
                    <a:pt x="255" y="25"/>
                  </a:lnTo>
                  <a:lnTo>
                    <a:pt x="237" y="26"/>
                  </a:lnTo>
                  <a:lnTo>
                    <a:pt x="218" y="26"/>
                  </a:lnTo>
                  <a:lnTo>
                    <a:pt x="199" y="27"/>
                  </a:lnTo>
                  <a:lnTo>
                    <a:pt x="180" y="28"/>
                  </a:lnTo>
                  <a:lnTo>
                    <a:pt x="160" y="32"/>
                  </a:lnTo>
                </a:path>
              </a:pathLst>
            </a:custGeom>
            <a:solidFill>
              <a:srgbClr val="4C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0" name="Freeform 291"/>
            <p:cNvSpPr>
              <a:spLocks/>
            </p:cNvSpPr>
            <p:nvPr/>
          </p:nvSpPr>
          <p:spPr bwMode="auto">
            <a:xfrm>
              <a:off x="76" y="2974"/>
              <a:ext cx="1041" cy="1213"/>
            </a:xfrm>
            <a:custGeom>
              <a:avLst/>
              <a:gdLst/>
              <a:ahLst/>
              <a:cxnLst>
                <a:cxn ang="0">
                  <a:pos x="543" y="1209"/>
                </a:cxn>
                <a:cxn ang="0">
                  <a:pos x="612" y="1192"/>
                </a:cxn>
                <a:cxn ang="0">
                  <a:pos x="656" y="1172"/>
                </a:cxn>
                <a:cxn ang="0">
                  <a:pos x="669" y="1161"/>
                </a:cxn>
                <a:cxn ang="0">
                  <a:pos x="726" y="1132"/>
                </a:cxn>
                <a:cxn ang="0">
                  <a:pos x="761" y="1114"/>
                </a:cxn>
                <a:cxn ang="0">
                  <a:pos x="806" y="1072"/>
                </a:cxn>
                <a:cxn ang="0">
                  <a:pos x="829" y="1040"/>
                </a:cxn>
                <a:cxn ang="0">
                  <a:pos x="853" y="1005"/>
                </a:cxn>
                <a:cxn ang="0">
                  <a:pos x="956" y="846"/>
                </a:cxn>
                <a:cxn ang="0">
                  <a:pos x="1004" y="785"/>
                </a:cxn>
                <a:cxn ang="0">
                  <a:pos x="1036" y="769"/>
                </a:cxn>
                <a:cxn ang="0">
                  <a:pos x="1033" y="767"/>
                </a:cxn>
                <a:cxn ang="0">
                  <a:pos x="973" y="746"/>
                </a:cxn>
                <a:cxn ang="0">
                  <a:pos x="915" y="711"/>
                </a:cxn>
                <a:cxn ang="0">
                  <a:pos x="864" y="670"/>
                </a:cxn>
                <a:cxn ang="0">
                  <a:pos x="790" y="609"/>
                </a:cxn>
                <a:cxn ang="0">
                  <a:pos x="715" y="547"/>
                </a:cxn>
                <a:cxn ang="0">
                  <a:pos x="647" y="472"/>
                </a:cxn>
                <a:cxn ang="0">
                  <a:pos x="603" y="395"/>
                </a:cxn>
                <a:cxn ang="0">
                  <a:pos x="585" y="364"/>
                </a:cxn>
                <a:cxn ang="0">
                  <a:pos x="572" y="334"/>
                </a:cxn>
                <a:cxn ang="0">
                  <a:pos x="564" y="300"/>
                </a:cxn>
                <a:cxn ang="0">
                  <a:pos x="565" y="265"/>
                </a:cxn>
                <a:cxn ang="0">
                  <a:pos x="583" y="221"/>
                </a:cxn>
                <a:cxn ang="0">
                  <a:pos x="621" y="181"/>
                </a:cxn>
                <a:cxn ang="0">
                  <a:pos x="673" y="155"/>
                </a:cxn>
                <a:cxn ang="0">
                  <a:pos x="696" y="136"/>
                </a:cxn>
                <a:cxn ang="0">
                  <a:pos x="681" y="132"/>
                </a:cxn>
                <a:cxn ang="0">
                  <a:pos x="650" y="117"/>
                </a:cxn>
                <a:cxn ang="0">
                  <a:pos x="598" y="92"/>
                </a:cxn>
                <a:cxn ang="0">
                  <a:pos x="544" y="68"/>
                </a:cxn>
                <a:cxn ang="0">
                  <a:pos x="488" y="45"/>
                </a:cxn>
                <a:cxn ang="0">
                  <a:pos x="429" y="12"/>
                </a:cxn>
                <a:cxn ang="0">
                  <a:pos x="390" y="0"/>
                </a:cxn>
                <a:cxn ang="0">
                  <a:pos x="374" y="0"/>
                </a:cxn>
                <a:cxn ang="0">
                  <a:pos x="338" y="40"/>
                </a:cxn>
                <a:cxn ang="0">
                  <a:pos x="274" y="80"/>
                </a:cxn>
                <a:cxn ang="0">
                  <a:pos x="225" y="118"/>
                </a:cxn>
                <a:cxn ang="0">
                  <a:pos x="199" y="149"/>
                </a:cxn>
                <a:cxn ang="0">
                  <a:pos x="166" y="184"/>
                </a:cxn>
                <a:cxn ang="0">
                  <a:pos x="128" y="261"/>
                </a:cxn>
                <a:cxn ang="0">
                  <a:pos x="112" y="346"/>
                </a:cxn>
                <a:cxn ang="0">
                  <a:pos x="98" y="429"/>
                </a:cxn>
                <a:cxn ang="0">
                  <a:pos x="92" y="495"/>
                </a:cxn>
                <a:cxn ang="0">
                  <a:pos x="87" y="580"/>
                </a:cxn>
                <a:cxn ang="0">
                  <a:pos x="74" y="649"/>
                </a:cxn>
                <a:cxn ang="0">
                  <a:pos x="20" y="761"/>
                </a:cxn>
                <a:cxn ang="0">
                  <a:pos x="0" y="820"/>
                </a:cxn>
                <a:cxn ang="0">
                  <a:pos x="2" y="900"/>
                </a:cxn>
                <a:cxn ang="0">
                  <a:pos x="1" y="1012"/>
                </a:cxn>
                <a:cxn ang="0">
                  <a:pos x="7" y="1089"/>
                </a:cxn>
                <a:cxn ang="0">
                  <a:pos x="35" y="1164"/>
                </a:cxn>
              </a:cxnLst>
              <a:rect l="0" t="0" r="r" b="b"/>
              <a:pathLst>
                <a:path w="1041" h="1213">
                  <a:moveTo>
                    <a:pt x="489" y="1212"/>
                  </a:moveTo>
                  <a:lnTo>
                    <a:pt x="508" y="1208"/>
                  </a:lnTo>
                  <a:lnTo>
                    <a:pt x="522" y="1207"/>
                  </a:lnTo>
                  <a:lnTo>
                    <a:pt x="533" y="1208"/>
                  </a:lnTo>
                  <a:lnTo>
                    <a:pt x="543" y="1209"/>
                  </a:lnTo>
                  <a:lnTo>
                    <a:pt x="552" y="1209"/>
                  </a:lnTo>
                  <a:lnTo>
                    <a:pt x="562" y="1209"/>
                  </a:lnTo>
                  <a:lnTo>
                    <a:pt x="576" y="1205"/>
                  </a:lnTo>
                  <a:lnTo>
                    <a:pt x="593" y="1200"/>
                  </a:lnTo>
                  <a:lnTo>
                    <a:pt x="612" y="1192"/>
                  </a:lnTo>
                  <a:lnTo>
                    <a:pt x="627" y="1185"/>
                  </a:lnTo>
                  <a:lnTo>
                    <a:pt x="639" y="1180"/>
                  </a:lnTo>
                  <a:lnTo>
                    <a:pt x="647" y="1177"/>
                  </a:lnTo>
                  <a:lnTo>
                    <a:pt x="652" y="1174"/>
                  </a:lnTo>
                  <a:lnTo>
                    <a:pt x="656" y="1172"/>
                  </a:lnTo>
                  <a:lnTo>
                    <a:pt x="659" y="1169"/>
                  </a:lnTo>
                  <a:lnTo>
                    <a:pt x="661" y="1168"/>
                  </a:lnTo>
                  <a:lnTo>
                    <a:pt x="663" y="1166"/>
                  </a:lnTo>
                  <a:lnTo>
                    <a:pt x="665" y="1164"/>
                  </a:lnTo>
                  <a:lnTo>
                    <a:pt x="669" y="1161"/>
                  </a:lnTo>
                  <a:lnTo>
                    <a:pt x="674" y="1159"/>
                  </a:lnTo>
                  <a:lnTo>
                    <a:pt x="682" y="1154"/>
                  </a:lnTo>
                  <a:lnTo>
                    <a:pt x="693" y="1148"/>
                  </a:lnTo>
                  <a:lnTo>
                    <a:pt x="707" y="1140"/>
                  </a:lnTo>
                  <a:lnTo>
                    <a:pt x="726" y="1132"/>
                  </a:lnTo>
                  <a:lnTo>
                    <a:pt x="738" y="1126"/>
                  </a:lnTo>
                  <a:lnTo>
                    <a:pt x="746" y="1123"/>
                  </a:lnTo>
                  <a:lnTo>
                    <a:pt x="751" y="1120"/>
                  </a:lnTo>
                  <a:lnTo>
                    <a:pt x="756" y="1117"/>
                  </a:lnTo>
                  <a:lnTo>
                    <a:pt x="761" y="1114"/>
                  </a:lnTo>
                  <a:lnTo>
                    <a:pt x="768" y="1107"/>
                  </a:lnTo>
                  <a:lnTo>
                    <a:pt x="779" y="1096"/>
                  </a:lnTo>
                  <a:lnTo>
                    <a:pt x="795" y="1082"/>
                  </a:lnTo>
                  <a:lnTo>
                    <a:pt x="801" y="1077"/>
                  </a:lnTo>
                  <a:lnTo>
                    <a:pt x="806" y="1072"/>
                  </a:lnTo>
                  <a:lnTo>
                    <a:pt x="811" y="1066"/>
                  </a:lnTo>
                  <a:lnTo>
                    <a:pt x="816" y="1060"/>
                  </a:lnTo>
                  <a:lnTo>
                    <a:pt x="820" y="1053"/>
                  </a:lnTo>
                  <a:lnTo>
                    <a:pt x="825" y="1047"/>
                  </a:lnTo>
                  <a:lnTo>
                    <a:pt x="829" y="1040"/>
                  </a:lnTo>
                  <a:lnTo>
                    <a:pt x="835" y="1033"/>
                  </a:lnTo>
                  <a:lnTo>
                    <a:pt x="839" y="1026"/>
                  </a:lnTo>
                  <a:lnTo>
                    <a:pt x="843" y="1019"/>
                  </a:lnTo>
                  <a:lnTo>
                    <a:pt x="848" y="1011"/>
                  </a:lnTo>
                  <a:lnTo>
                    <a:pt x="853" y="1005"/>
                  </a:lnTo>
                  <a:lnTo>
                    <a:pt x="857" y="997"/>
                  </a:lnTo>
                  <a:lnTo>
                    <a:pt x="862" y="989"/>
                  </a:lnTo>
                  <a:lnTo>
                    <a:pt x="866" y="983"/>
                  </a:lnTo>
                  <a:lnTo>
                    <a:pt x="871" y="976"/>
                  </a:lnTo>
                  <a:lnTo>
                    <a:pt x="956" y="846"/>
                  </a:lnTo>
                  <a:lnTo>
                    <a:pt x="966" y="829"/>
                  </a:lnTo>
                  <a:lnTo>
                    <a:pt x="976" y="814"/>
                  </a:lnTo>
                  <a:lnTo>
                    <a:pt x="986" y="802"/>
                  </a:lnTo>
                  <a:lnTo>
                    <a:pt x="996" y="793"/>
                  </a:lnTo>
                  <a:lnTo>
                    <a:pt x="1004" y="785"/>
                  </a:lnTo>
                  <a:lnTo>
                    <a:pt x="1013" y="779"/>
                  </a:lnTo>
                  <a:lnTo>
                    <a:pt x="1020" y="775"/>
                  </a:lnTo>
                  <a:lnTo>
                    <a:pt x="1027" y="772"/>
                  </a:lnTo>
                  <a:lnTo>
                    <a:pt x="1032" y="770"/>
                  </a:lnTo>
                  <a:lnTo>
                    <a:pt x="1036" y="769"/>
                  </a:lnTo>
                  <a:lnTo>
                    <a:pt x="1039" y="769"/>
                  </a:lnTo>
                  <a:lnTo>
                    <a:pt x="1040" y="769"/>
                  </a:lnTo>
                  <a:lnTo>
                    <a:pt x="1040" y="768"/>
                  </a:lnTo>
                  <a:lnTo>
                    <a:pt x="1038" y="768"/>
                  </a:lnTo>
                  <a:lnTo>
                    <a:pt x="1033" y="767"/>
                  </a:lnTo>
                  <a:lnTo>
                    <a:pt x="1027" y="766"/>
                  </a:lnTo>
                  <a:lnTo>
                    <a:pt x="1013" y="762"/>
                  </a:lnTo>
                  <a:lnTo>
                    <a:pt x="999" y="756"/>
                  </a:lnTo>
                  <a:lnTo>
                    <a:pt x="986" y="752"/>
                  </a:lnTo>
                  <a:lnTo>
                    <a:pt x="973" y="746"/>
                  </a:lnTo>
                  <a:lnTo>
                    <a:pt x="960" y="740"/>
                  </a:lnTo>
                  <a:lnTo>
                    <a:pt x="950" y="734"/>
                  </a:lnTo>
                  <a:lnTo>
                    <a:pt x="937" y="726"/>
                  </a:lnTo>
                  <a:lnTo>
                    <a:pt x="926" y="718"/>
                  </a:lnTo>
                  <a:lnTo>
                    <a:pt x="915" y="711"/>
                  </a:lnTo>
                  <a:lnTo>
                    <a:pt x="904" y="703"/>
                  </a:lnTo>
                  <a:lnTo>
                    <a:pt x="893" y="694"/>
                  </a:lnTo>
                  <a:lnTo>
                    <a:pt x="883" y="687"/>
                  </a:lnTo>
                  <a:lnTo>
                    <a:pt x="874" y="679"/>
                  </a:lnTo>
                  <a:lnTo>
                    <a:pt x="864" y="670"/>
                  </a:lnTo>
                  <a:lnTo>
                    <a:pt x="855" y="663"/>
                  </a:lnTo>
                  <a:lnTo>
                    <a:pt x="846" y="655"/>
                  </a:lnTo>
                  <a:lnTo>
                    <a:pt x="827" y="639"/>
                  </a:lnTo>
                  <a:lnTo>
                    <a:pt x="808" y="624"/>
                  </a:lnTo>
                  <a:lnTo>
                    <a:pt x="790" y="609"/>
                  </a:lnTo>
                  <a:lnTo>
                    <a:pt x="775" y="596"/>
                  </a:lnTo>
                  <a:lnTo>
                    <a:pt x="759" y="584"/>
                  </a:lnTo>
                  <a:lnTo>
                    <a:pt x="743" y="571"/>
                  </a:lnTo>
                  <a:lnTo>
                    <a:pt x="728" y="560"/>
                  </a:lnTo>
                  <a:lnTo>
                    <a:pt x="715" y="547"/>
                  </a:lnTo>
                  <a:lnTo>
                    <a:pt x="700" y="534"/>
                  </a:lnTo>
                  <a:lnTo>
                    <a:pt x="687" y="521"/>
                  </a:lnTo>
                  <a:lnTo>
                    <a:pt x="674" y="505"/>
                  </a:lnTo>
                  <a:lnTo>
                    <a:pt x="660" y="490"/>
                  </a:lnTo>
                  <a:lnTo>
                    <a:pt x="647" y="472"/>
                  </a:lnTo>
                  <a:lnTo>
                    <a:pt x="634" y="452"/>
                  </a:lnTo>
                  <a:lnTo>
                    <a:pt x="621" y="430"/>
                  </a:lnTo>
                  <a:lnTo>
                    <a:pt x="608" y="405"/>
                  </a:lnTo>
                  <a:lnTo>
                    <a:pt x="606" y="400"/>
                  </a:lnTo>
                  <a:lnTo>
                    <a:pt x="603" y="395"/>
                  </a:lnTo>
                  <a:lnTo>
                    <a:pt x="599" y="389"/>
                  </a:lnTo>
                  <a:lnTo>
                    <a:pt x="595" y="381"/>
                  </a:lnTo>
                  <a:lnTo>
                    <a:pt x="591" y="374"/>
                  </a:lnTo>
                  <a:lnTo>
                    <a:pt x="588" y="369"/>
                  </a:lnTo>
                  <a:lnTo>
                    <a:pt x="585" y="364"/>
                  </a:lnTo>
                  <a:lnTo>
                    <a:pt x="583" y="361"/>
                  </a:lnTo>
                  <a:lnTo>
                    <a:pt x="580" y="354"/>
                  </a:lnTo>
                  <a:lnTo>
                    <a:pt x="577" y="348"/>
                  </a:lnTo>
                  <a:lnTo>
                    <a:pt x="575" y="341"/>
                  </a:lnTo>
                  <a:lnTo>
                    <a:pt x="572" y="334"/>
                  </a:lnTo>
                  <a:lnTo>
                    <a:pt x="570" y="328"/>
                  </a:lnTo>
                  <a:lnTo>
                    <a:pt x="569" y="321"/>
                  </a:lnTo>
                  <a:lnTo>
                    <a:pt x="567" y="313"/>
                  </a:lnTo>
                  <a:lnTo>
                    <a:pt x="565" y="307"/>
                  </a:lnTo>
                  <a:lnTo>
                    <a:pt x="564" y="300"/>
                  </a:lnTo>
                  <a:lnTo>
                    <a:pt x="564" y="292"/>
                  </a:lnTo>
                  <a:lnTo>
                    <a:pt x="564" y="287"/>
                  </a:lnTo>
                  <a:lnTo>
                    <a:pt x="564" y="279"/>
                  </a:lnTo>
                  <a:lnTo>
                    <a:pt x="564" y="272"/>
                  </a:lnTo>
                  <a:lnTo>
                    <a:pt x="565" y="265"/>
                  </a:lnTo>
                  <a:lnTo>
                    <a:pt x="567" y="258"/>
                  </a:lnTo>
                  <a:lnTo>
                    <a:pt x="569" y="250"/>
                  </a:lnTo>
                  <a:lnTo>
                    <a:pt x="572" y="240"/>
                  </a:lnTo>
                  <a:lnTo>
                    <a:pt x="577" y="230"/>
                  </a:lnTo>
                  <a:lnTo>
                    <a:pt x="583" y="221"/>
                  </a:lnTo>
                  <a:lnTo>
                    <a:pt x="589" y="212"/>
                  </a:lnTo>
                  <a:lnTo>
                    <a:pt x="596" y="203"/>
                  </a:lnTo>
                  <a:lnTo>
                    <a:pt x="604" y="196"/>
                  </a:lnTo>
                  <a:lnTo>
                    <a:pt x="611" y="189"/>
                  </a:lnTo>
                  <a:lnTo>
                    <a:pt x="621" y="181"/>
                  </a:lnTo>
                  <a:lnTo>
                    <a:pt x="630" y="176"/>
                  </a:lnTo>
                  <a:lnTo>
                    <a:pt x="640" y="169"/>
                  </a:lnTo>
                  <a:lnTo>
                    <a:pt x="651" y="164"/>
                  </a:lnTo>
                  <a:lnTo>
                    <a:pt x="662" y="159"/>
                  </a:lnTo>
                  <a:lnTo>
                    <a:pt x="673" y="155"/>
                  </a:lnTo>
                  <a:lnTo>
                    <a:pt x="686" y="151"/>
                  </a:lnTo>
                  <a:lnTo>
                    <a:pt x="698" y="147"/>
                  </a:lnTo>
                  <a:lnTo>
                    <a:pt x="710" y="144"/>
                  </a:lnTo>
                  <a:lnTo>
                    <a:pt x="739" y="142"/>
                  </a:lnTo>
                  <a:lnTo>
                    <a:pt x="696" y="136"/>
                  </a:lnTo>
                  <a:lnTo>
                    <a:pt x="693" y="136"/>
                  </a:lnTo>
                  <a:lnTo>
                    <a:pt x="690" y="135"/>
                  </a:lnTo>
                  <a:lnTo>
                    <a:pt x="686" y="134"/>
                  </a:lnTo>
                  <a:lnTo>
                    <a:pt x="684" y="133"/>
                  </a:lnTo>
                  <a:lnTo>
                    <a:pt x="681" y="132"/>
                  </a:lnTo>
                  <a:lnTo>
                    <a:pt x="677" y="131"/>
                  </a:lnTo>
                  <a:lnTo>
                    <a:pt x="674" y="129"/>
                  </a:lnTo>
                  <a:lnTo>
                    <a:pt x="671" y="128"/>
                  </a:lnTo>
                  <a:lnTo>
                    <a:pt x="660" y="123"/>
                  </a:lnTo>
                  <a:lnTo>
                    <a:pt x="650" y="117"/>
                  </a:lnTo>
                  <a:lnTo>
                    <a:pt x="639" y="113"/>
                  </a:lnTo>
                  <a:lnTo>
                    <a:pt x="629" y="107"/>
                  </a:lnTo>
                  <a:lnTo>
                    <a:pt x="618" y="102"/>
                  </a:lnTo>
                  <a:lnTo>
                    <a:pt x="607" y="97"/>
                  </a:lnTo>
                  <a:lnTo>
                    <a:pt x="598" y="92"/>
                  </a:lnTo>
                  <a:lnTo>
                    <a:pt x="587" y="87"/>
                  </a:lnTo>
                  <a:lnTo>
                    <a:pt x="577" y="82"/>
                  </a:lnTo>
                  <a:lnTo>
                    <a:pt x="566" y="77"/>
                  </a:lnTo>
                  <a:lnTo>
                    <a:pt x="555" y="73"/>
                  </a:lnTo>
                  <a:lnTo>
                    <a:pt x="544" y="68"/>
                  </a:lnTo>
                  <a:lnTo>
                    <a:pt x="533" y="63"/>
                  </a:lnTo>
                  <a:lnTo>
                    <a:pt x="522" y="58"/>
                  </a:lnTo>
                  <a:lnTo>
                    <a:pt x="512" y="54"/>
                  </a:lnTo>
                  <a:lnTo>
                    <a:pt x="501" y="50"/>
                  </a:lnTo>
                  <a:lnTo>
                    <a:pt x="488" y="45"/>
                  </a:lnTo>
                  <a:lnTo>
                    <a:pt x="475" y="38"/>
                  </a:lnTo>
                  <a:lnTo>
                    <a:pt x="464" y="32"/>
                  </a:lnTo>
                  <a:lnTo>
                    <a:pt x="452" y="26"/>
                  </a:lnTo>
                  <a:lnTo>
                    <a:pt x="440" y="19"/>
                  </a:lnTo>
                  <a:lnTo>
                    <a:pt x="429" y="12"/>
                  </a:lnTo>
                  <a:lnTo>
                    <a:pt x="416" y="7"/>
                  </a:lnTo>
                  <a:lnTo>
                    <a:pt x="404" y="1"/>
                  </a:lnTo>
                  <a:lnTo>
                    <a:pt x="400" y="0"/>
                  </a:lnTo>
                  <a:lnTo>
                    <a:pt x="395" y="0"/>
                  </a:lnTo>
                  <a:lnTo>
                    <a:pt x="390" y="0"/>
                  </a:lnTo>
                  <a:lnTo>
                    <a:pt x="385" y="0"/>
                  </a:lnTo>
                  <a:lnTo>
                    <a:pt x="382" y="0"/>
                  </a:lnTo>
                  <a:lnTo>
                    <a:pt x="379" y="1"/>
                  </a:lnTo>
                  <a:lnTo>
                    <a:pt x="377" y="1"/>
                  </a:lnTo>
                  <a:lnTo>
                    <a:pt x="374" y="0"/>
                  </a:lnTo>
                  <a:lnTo>
                    <a:pt x="372" y="8"/>
                  </a:lnTo>
                  <a:lnTo>
                    <a:pt x="366" y="15"/>
                  </a:lnTo>
                  <a:lnTo>
                    <a:pt x="358" y="24"/>
                  </a:lnTo>
                  <a:lnTo>
                    <a:pt x="349" y="32"/>
                  </a:lnTo>
                  <a:lnTo>
                    <a:pt x="338" y="40"/>
                  </a:lnTo>
                  <a:lnTo>
                    <a:pt x="326" y="48"/>
                  </a:lnTo>
                  <a:lnTo>
                    <a:pt x="314" y="55"/>
                  </a:lnTo>
                  <a:lnTo>
                    <a:pt x="301" y="63"/>
                  </a:lnTo>
                  <a:lnTo>
                    <a:pt x="287" y="72"/>
                  </a:lnTo>
                  <a:lnTo>
                    <a:pt x="274" y="80"/>
                  </a:lnTo>
                  <a:lnTo>
                    <a:pt x="262" y="88"/>
                  </a:lnTo>
                  <a:lnTo>
                    <a:pt x="251" y="96"/>
                  </a:lnTo>
                  <a:lnTo>
                    <a:pt x="241" y="103"/>
                  </a:lnTo>
                  <a:lnTo>
                    <a:pt x="231" y="111"/>
                  </a:lnTo>
                  <a:lnTo>
                    <a:pt x="225" y="118"/>
                  </a:lnTo>
                  <a:lnTo>
                    <a:pt x="220" y="125"/>
                  </a:lnTo>
                  <a:lnTo>
                    <a:pt x="218" y="129"/>
                  </a:lnTo>
                  <a:lnTo>
                    <a:pt x="213" y="135"/>
                  </a:lnTo>
                  <a:lnTo>
                    <a:pt x="206" y="141"/>
                  </a:lnTo>
                  <a:lnTo>
                    <a:pt x="199" y="149"/>
                  </a:lnTo>
                  <a:lnTo>
                    <a:pt x="192" y="157"/>
                  </a:lnTo>
                  <a:lnTo>
                    <a:pt x="185" y="163"/>
                  </a:lnTo>
                  <a:lnTo>
                    <a:pt x="180" y="168"/>
                  </a:lnTo>
                  <a:lnTo>
                    <a:pt x="177" y="171"/>
                  </a:lnTo>
                  <a:lnTo>
                    <a:pt x="166" y="184"/>
                  </a:lnTo>
                  <a:lnTo>
                    <a:pt x="155" y="199"/>
                  </a:lnTo>
                  <a:lnTo>
                    <a:pt x="147" y="213"/>
                  </a:lnTo>
                  <a:lnTo>
                    <a:pt x="139" y="228"/>
                  </a:lnTo>
                  <a:lnTo>
                    <a:pt x="133" y="245"/>
                  </a:lnTo>
                  <a:lnTo>
                    <a:pt x="128" y="261"/>
                  </a:lnTo>
                  <a:lnTo>
                    <a:pt x="124" y="277"/>
                  </a:lnTo>
                  <a:lnTo>
                    <a:pt x="120" y="294"/>
                  </a:lnTo>
                  <a:lnTo>
                    <a:pt x="117" y="310"/>
                  </a:lnTo>
                  <a:lnTo>
                    <a:pt x="114" y="329"/>
                  </a:lnTo>
                  <a:lnTo>
                    <a:pt x="112" y="346"/>
                  </a:lnTo>
                  <a:lnTo>
                    <a:pt x="110" y="363"/>
                  </a:lnTo>
                  <a:lnTo>
                    <a:pt x="107" y="379"/>
                  </a:lnTo>
                  <a:lnTo>
                    <a:pt x="104" y="396"/>
                  </a:lnTo>
                  <a:lnTo>
                    <a:pt x="101" y="413"/>
                  </a:lnTo>
                  <a:lnTo>
                    <a:pt x="98" y="429"/>
                  </a:lnTo>
                  <a:lnTo>
                    <a:pt x="96" y="438"/>
                  </a:lnTo>
                  <a:lnTo>
                    <a:pt x="95" y="451"/>
                  </a:lnTo>
                  <a:lnTo>
                    <a:pt x="93" y="464"/>
                  </a:lnTo>
                  <a:lnTo>
                    <a:pt x="92" y="478"/>
                  </a:lnTo>
                  <a:lnTo>
                    <a:pt x="92" y="495"/>
                  </a:lnTo>
                  <a:lnTo>
                    <a:pt x="91" y="511"/>
                  </a:lnTo>
                  <a:lnTo>
                    <a:pt x="90" y="528"/>
                  </a:lnTo>
                  <a:lnTo>
                    <a:pt x="90" y="545"/>
                  </a:lnTo>
                  <a:lnTo>
                    <a:pt x="88" y="563"/>
                  </a:lnTo>
                  <a:lnTo>
                    <a:pt x="87" y="580"/>
                  </a:lnTo>
                  <a:lnTo>
                    <a:pt x="86" y="596"/>
                  </a:lnTo>
                  <a:lnTo>
                    <a:pt x="84" y="611"/>
                  </a:lnTo>
                  <a:lnTo>
                    <a:pt x="81" y="626"/>
                  </a:lnTo>
                  <a:lnTo>
                    <a:pt x="78" y="638"/>
                  </a:lnTo>
                  <a:lnTo>
                    <a:pt x="74" y="649"/>
                  </a:lnTo>
                  <a:lnTo>
                    <a:pt x="69" y="657"/>
                  </a:lnTo>
                  <a:lnTo>
                    <a:pt x="53" y="691"/>
                  </a:lnTo>
                  <a:lnTo>
                    <a:pt x="40" y="720"/>
                  </a:lnTo>
                  <a:lnTo>
                    <a:pt x="29" y="742"/>
                  </a:lnTo>
                  <a:lnTo>
                    <a:pt x="20" y="761"/>
                  </a:lnTo>
                  <a:lnTo>
                    <a:pt x="13" y="776"/>
                  </a:lnTo>
                  <a:lnTo>
                    <a:pt x="8" y="789"/>
                  </a:lnTo>
                  <a:lnTo>
                    <a:pt x="4" y="799"/>
                  </a:lnTo>
                  <a:lnTo>
                    <a:pt x="2" y="810"/>
                  </a:lnTo>
                  <a:lnTo>
                    <a:pt x="0" y="820"/>
                  </a:lnTo>
                  <a:lnTo>
                    <a:pt x="0" y="831"/>
                  </a:lnTo>
                  <a:lnTo>
                    <a:pt x="0" y="843"/>
                  </a:lnTo>
                  <a:lnTo>
                    <a:pt x="1" y="859"/>
                  </a:lnTo>
                  <a:lnTo>
                    <a:pt x="2" y="878"/>
                  </a:lnTo>
                  <a:lnTo>
                    <a:pt x="2" y="900"/>
                  </a:lnTo>
                  <a:lnTo>
                    <a:pt x="3" y="928"/>
                  </a:lnTo>
                  <a:lnTo>
                    <a:pt x="3" y="963"/>
                  </a:lnTo>
                  <a:lnTo>
                    <a:pt x="2" y="980"/>
                  </a:lnTo>
                  <a:lnTo>
                    <a:pt x="2" y="996"/>
                  </a:lnTo>
                  <a:lnTo>
                    <a:pt x="1" y="1012"/>
                  </a:lnTo>
                  <a:lnTo>
                    <a:pt x="1" y="1028"/>
                  </a:lnTo>
                  <a:lnTo>
                    <a:pt x="2" y="1043"/>
                  </a:lnTo>
                  <a:lnTo>
                    <a:pt x="2" y="1059"/>
                  </a:lnTo>
                  <a:lnTo>
                    <a:pt x="4" y="1074"/>
                  </a:lnTo>
                  <a:lnTo>
                    <a:pt x="7" y="1089"/>
                  </a:lnTo>
                  <a:lnTo>
                    <a:pt x="10" y="1104"/>
                  </a:lnTo>
                  <a:lnTo>
                    <a:pt x="15" y="1119"/>
                  </a:lnTo>
                  <a:lnTo>
                    <a:pt x="20" y="1134"/>
                  </a:lnTo>
                  <a:lnTo>
                    <a:pt x="27" y="1150"/>
                  </a:lnTo>
                  <a:lnTo>
                    <a:pt x="35" y="1164"/>
                  </a:lnTo>
                  <a:lnTo>
                    <a:pt x="45" y="1180"/>
                  </a:lnTo>
                  <a:lnTo>
                    <a:pt x="56" y="1196"/>
                  </a:lnTo>
                  <a:lnTo>
                    <a:pt x="69" y="1212"/>
                  </a:lnTo>
                  <a:lnTo>
                    <a:pt x="489" y="1212"/>
                  </a:lnTo>
                </a:path>
              </a:pathLst>
            </a:custGeom>
            <a:solidFill>
              <a:srgbClr val="9999E5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Freeform 292"/>
            <p:cNvSpPr>
              <a:spLocks/>
            </p:cNvSpPr>
            <p:nvPr/>
          </p:nvSpPr>
          <p:spPr bwMode="auto">
            <a:xfrm>
              <a:off x="144" y="4187"/>
              <a:ext cx="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Freeform 293"/>
            <p:cNvSpPr>
              <a:spLocks/>
            </p:cNvSpPr>
            <p:nvPr/>
          </p:nvSpPr>
          <p:spPr bwMode="auto">
            <a:xfrm>
              <a:off x="150" y="4187"/>
              <a:ext cx="419" cy="3"/>
            </a:xfrm>
            <a:custGeom>
              <a:avLst/>
              <a:gdLst/>
              <a:ahLst/>
              <a:cxnLst>
                <a:cxn ang="0">
                  <a:pos x="417" y="0"/>
                </a:cxn>
                <a:cxn ang="0">
                  <a:pos x="417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17" y="2"/>
                </a:cxn>
                <a:cxn ang="0">
                  <a:pos x="418" y="2"/>
                </a:cxn>
                <a:cxn ang="0">
                  <a:pos x="417" y="2"/>
                </a:cxn>
                <a:cxn ang="0">
                  <a:pos x="418" y="2"/>
                </a:cxn>
                <a:cxn ang="0">
                  <a:pos x="417" y="0"/>
                </a:cxn>
              </a:cxnLst>
              <a:rect l="0" t="0" r="r" b="b"/>
              <a:pathLst>
                <a:path w="419" h="3">
                  <a:moveTo>
                    <a:pt x="417" y="0"/>
                  </a:moveTo>
                  <a:lnTo>
                    <a:pt x="417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17" y="2"/>
                  </a:lnTo>
                  <a:lnTo>
                    <a:pt x="418" y="2"/>
                  </a:lnTo>
                  <a:lnTo>
                    <a:pt x="417" y="2"/>
                  </a:lnTo>
                  <a:lnTo>
                    <a:pt x="418" y="2"/>
                  </a:lnTo>
                  <a:lnTo>
                    <a:pt x="417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Freeform 294"/>
            <p:cNvSpPr>
              <a:spLocks/>
            </p:cNvSpPr>
            <p:nvPr/>
          </p:nvSpPr>
          <p:spPr bwMode="auto">
            <a:xfrm>
              <a:off x="573" y="4178"/>
              <a:ext cx="101" cy="14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0"/>
                </a:cxn>
                <a:cxn ang="0">
                  <a:pos x="79" y="4"/>
                </a:cxn>
                <a:cxn ang="0">
                  <a:pos x="69" y="7"/>
                </a:cxn>
                <a:cxn ang="0">
                  <a:pos x="59" y="7"/>
                </a:cxn>
                <a:cxn ang="0">
                  <a:pos x="52" y="7"/>
                </a:cxn>
                <a:cxn ang="0">
                  <a:pos x="42" y="6"/>
                </a:cxn>
                <a:cxn ang="0">
                  <a:pos x="32" y="4"/>
                </a:cxn>
                <a:cxn ang="0">
                  <a:pos x="18" y="4"/>
                </a:cxn>
                <a:cxn ang="0">
                  <a:pos x="0" y="6"/>
                </a:cxn>
                <a:cxn ang="0">
                  <a:pos x="1" y="12"/>
                </a:cxn>
                <a:cxn ang="0">
                  <a:pos x="18" y="10"/>
                </a:cxn>
                <a:cxn ang="0">
                  <a:pos x="31" y="10"/>
                </a:cxn>
                <a:cxn ang="0">
                  <a:pos x="42" y="12"/>
                </a:cxn>
                <a:cxn ang="0">
                  <a:pos x="50" y="12"/>
                </a:cxn>
                <a:cxn ang="0">
                  <a:pos x="59" y="13"/>
                </a:cxn>
                <a:cxn ang="0">
                  <a:pos x="70" y="12"/>
                </a:cxn>
                <a:cxn ang="0">
                  <a:pos x="84" y="9"/>
                </a:cxn>
                <a:cxn ang="0">
                  <a:pos x="100" y="5"/>
                </a:cxn>
                <a:cxn ang="0">
                  <a:pos x="96" y="0"/>
                </a:cxn>
              </a:cxnLst>
              <a:rect l="0" t="0" r="r" b="b"/>
              <a:pathLst>
                <a:path w="101" h="14">
                  <a:moveTo>
                    <a:pt x="96" y="0"/>
                  </a:moveTo>
                  <a:lnTo>
                    <a:pt x="96" y="0"/>
                  </a:lnTo>
                  <a:lnTo>
                    <a:pt x="79" y="4"/>
                  </a:lnTo>
                  <a:lnTo>
                    <a:pt x="69" y="7"/>
                  </a:lnTo>
                  <a:lnTo>
                    <a:pt x="59" y="7"/>
                  </a:lnTo>
                  <a:lnTo>
                    <a:pt x="52" y="7"/>
                  </a:lnTo>
                  <a:lnTo>
                    <a:pt x="42" y="6"/>
                  </a:lnTo>
                  <a:lnTo>
                    <a:pt x="32" y="4"/>
                  </a:lnTo>
                  <a:lnTo>
                    <a:pt x="18" y="4"/>
                  </a:lnTo>
                  <a:lnTo>
                    <a:pt x="0" y="6"/>
                  </a:lnTo>
                  <a:lnTo>
                    <a:pt x="1" y="12"/>
                  </a:lnTo>
                  <a:lnTo>
                    <a:pt x="18" y="10"/>
                  </a:lnTo>
                  <a:lnTo>
                    <a:pt x="31" y="10"/>
                  </a:lnTo>
                  <a:lnTo>
                    <a:pt x="42" y="12"/>
                  </a:lnTo>
                  <a:lnTo>
                    <a:pt x="50" y="12"/>
                  </a:lnTo>
                  <a:lnTo>
                    <a:pt x="59" y="13"/>
                  </a:lnTo>
                  <a:lnTo>
                    <a:pt x="70" y="12"/>
                  </a:lnTo>
                  <a:lnTo>
                    <a:pt x="84" y="9"/>
                  </a:lnTo>
                  <a:lnTo>
                    <a:pt x="100" y="5"/>
                  </a:lnTo>
                  <a:lnTo>
                    <a:pt x="9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Freeform 295"/>
            <p:cNvSpPr>
              <a:spLocks/>
            </p:cNvSpPr>
            <p:nvPr/>
          </p:nvSpPr>
          <p:spPr bwMode="auto">
            <a:xfrm>
              <a:off x="675" y="4111"/>
              <a:ext cx="134" cy="69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27" y="0"/>
                </a:cxn>
                <a:cxn ang="0">
                  <a:pos x="110" y="8"/>
                </a:cxn>
                <a:cxn ang="0">
                  <a:pos x="96" y="15"/>
                </a:cxn>
                <a:cxn ang="0">
                  <a:pos x="85" y="20"/>
                </a:cxn>
                <a:cxn ang="0">
                  <a:pos x="78" y="24"/>
                </a:cxn>
                <a:cxn ang="0">
                  <a:pos x="73" y="27"/>
                </a:cxn>
                <a:cxn ang="0">
                  <a:pos x="69" y="30"/>
                </a:cxn>
                <a:cxn ang="0">
                  <a:pos x="66" y="31"/>
                </a:cxn>
                <a:cxn ang="0">
                  <a:pos x="65" y="34"/>
                </a:cxn>
                <a:cxn ang="0">
                  <a:pos x="62" y="35"/>
                </a:cxn>
                <a:cxn ang="0">
                  <a:pos x="60" y="37"/>
                </a:cxn>
                <a:cxn ang="0">
                  <a:pos x="57" y="38"/>
                </a:cxn>
                <a:cxn ang="0">
                  <a:pos x="52" y="41"/>
                </a:cxn>
                <a:cxn ang="0">
                  <a:pos x="44" y="44"/>
                </a:cxn>
                <a:cxn ang="0">
                  <a:pos x="33" y="49"/>
                </a:cxn>
                <a:cxn ang="0">
                  <a:pos x="18" y="55"/>
                </a:cxn>
                <a:cxn ang="0">
                  <a:pos x="0" y="62"/>
                </a:cxn>
                <a:cxn ang="0">
                  <a:pos x="4" y="68"/>
                </a:cxn>
                <a:cxn ang="0">
                  <a:pos x="22" y="61"/>
                </a:cxn>
                <a:cxn ang="0">
                  <a:pos x="37" y="55"/>
                </a:cxn>
                <a:cxn ang="0">
                  <a:pos x="48" y="51"/>
                </a:cxn>
                <a:cxn ang="0">
                  <a:pos x="57" y="47"/>
                </a:cxn>
                <a:cxn ang="0">
                  <a:pos x="62" y="44"/>
                </a:cxn>
                <a:cxn ang="0">
                  <a:pos x="67" y="42"/>
                </a:cxn>
                <a:cxn ang="0">
                  <a:pos x="70" y="40"/>
                </a:cxn>
                <a:cxn ang="0">
                  <a:pos x="72" y="37"/>
                </a:cxn>
                <a:cxn ang="0">
                  <a:pos x="73" y="37"/>
                </a:cxn>
                <a:cxn ang="0">
                  <a:pos x="76" y="35"/>
                </a:cxn>
                <a:cxn ang="0">
                  <a:pos x="79" y="32"/>
                </a:cxn>
                <a:cxn ang="0">
                  <a:pos x="83" y="30"/>
                </a:cxn>
                <a:cxn ang="0">
                  <a:pos x="91" y="26"/>
                </a:cxn>
                <a:cxn ang="0">
                  <a:pos x="101" y="21"/>
                </a:cxn>
                <a:cxn ang="0">
                  <a:pos x="115" y="14"/>
                </a:cxn>
                <a:cxn ang="0">
                  <a:pos x="133" y="6"/>
                </a:cxn>
                <a:cxn ang="0">
                  <a:pos x="127" y="0"/>
                </a:cxn>
              </a:cxnLst>
              <a:rect l="0" t="0" r="r" b="b"/>
              <a:pathLst>
                <a:path w="134" h="69">
                  <a:moveTo>
                    <a:pt x="127" y="0"/>
                  </a:moveTo>
                  <a:lnTo>
                    <a:pt x="127" y="0"/>
                  </a:lnTo>
                  <a:lnTo>
                    <a:pt x="110" y="8"/>
                  </a:lnTo>
                  <a:lnTo>
                    <a:pt x="96" y="15"/>
                  </a:lnTo>
                  <a:lnTo>
                    <a:pt x="85" y="20"/>
                  </a:lnTo>
                  <a:lnTo>
                    <a:pt x="78" y="24"/>
                  </a:lnTo>
                  <a:lnTo>
                    <a:pt x="73" y="27"/>
                  </a:lnTo>
                  <a:lnTo>
                    <a:pt x="69" y="30"/>
                  </a:lnTo>
                  <a:lnTo>
                    <a:pt x="66" y="31"/>
                  </a:lnTo>
                  <a:lnTo>
                    <a:pt x="65" y="34"/>
                  </a:lnTo>
                  <a:lnTo>
                    <a:pt x="62" y="35"/>
                  </a:lnTo>
                  <a:lnTo>
                    <a:pt x="60" y="37"/>
                  </a:lnTo>
                  <a:lnTo>
                    <a:pt x="57" y="38"/>
                  </a:lnTo>
                  <a:lnTo>
                    <a:pt x="52" y="41"/>
                  </a:lnTo>
                  <a:lnTo>
                    <a:pt x="44" y="44"/>
                  </a:lnTo>
                  <a:lnTo>
                    <a:pt x="33" y="49"/>
                  </a:lnTo>
                  <a:lnTo>
                    <a:pt x="18" y="55"/>
                  </a:lnTo>
                  <a:lnTo>
                    <a:pt x="0" y="62"/>
                  </a:lnTo>
                  <a:lnTo>
                    <a:pt x="4" y="68"/>
                  </a:lnTo>
                  <a:lnTo>
                    <a:pt x="22" y="61"/>
                  </a:lnTo>
                  <a:lnTo>
                    <a:pt x="37" y="55"/>
                  </a:lnTo>
                  <a:lnTo>
                    <a:pt x="48" y="51"/>
                  </a:lnTo>
                  <a:lnTo>
                    <a:pt x="57" y="47"/>
                  </a:lnTo>
                  <a:lnTo>
                    <a:pt x="62" y="44"/>
                  </a:lnTo>
                  <a:lnTo>
                    <a:pt x="67" y="42"/>
                  </a:lnTo>
                  <a:lnTo>
                    <a:pt x="70" y="40"/>
                  </a:lnTo>
                  <a:lnTo>
                    <a:pt x="72" y="37"/>
                  </a:lnTo>
                  <a:lnTo>
                    <a:pt x="73" y="37"/>
                  </a:lnTo>
                  <a:lnTo>
                    <a:pt x="76" y="35"/>
                  </a:lnTo>
                  <a:lnTo>
                    <a:pt x="79" y="32"/>
                  </a:lnTo>
                  <a:lnTo>
                    <a:pt x="83" y="30"/>
                  </a:lnTo>
                  <a:lnTo>
                    <a:pt x="91" y="26"/>
                  </a:lnTo>
                  <a:lnTo>
                    <a:pt x="101" y="21"/>
                  </a:lnTo>
                  <a:lnTo>
                    <a:pt x="115" y="14"/>
                  </a:lnTo>
                  <a:lnTo>
                    <a:pt x="133" y="6"/>
                  </a:lnTo>
                  <a:lnTo>
                    <a:pt x="127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Freeform 296"/>
            <p:cNvSpPr>
              <a:spLocks/>
            </p:cNvSpPr>
            <p:nvPr/>
          </p:nvSpPr>
          <p:spPr bwMode="auto">
            <a:xfrm>
              <a:off x="808" y="4057"/>
              <a:ext cx="69" cy="55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46" y="14"/>
                </a:cxn>
                <a:cxn ang="0">
                  <a:pos x="36" y="24"/>
                </a:cxn>
                <a:cxn ang="0">
                  <a:pos x="29" y="30"/>
                </a:cxn>
                <a:cxn ang="0">
                  <a:pos x="25" y="34"/>
                </a:cxn>
                <a:cxn ang="0">
                  <a:pos x="22" y="38"/>
                </a:cxn>
                <a:cxn ang="0">
                  <a:pos x="17" y="40"/>
                </a:cxn>
                <a:cxn ang="0">
                  <a:pos x="11" y="44"/>
                </a:cxn>
                <a:cxn ang="0">
                  <a:pos x="0" y="49"/>
                </a:cxn>
                <a:cxn ang="0">
                  <a:pos x="6" y="55"/>
                </a:cxn>
                <a:cxn ang="0">
                  <a:pos x="17" y="50"/>
                </a:cxn>
                <a:cxn ang="0">
                  <a:pos x="23" y="46"/>
                </a:cxn>
                <a:cxn ang="0">
                  <a:pos x="28" y="43"/>
                </a:cxn>
                <a:cxn ang="0">
                  <a:pos x="33" y="38"/>
                </a:cxn>
                <a:cxn ang="0">
                  <a:pos x="37" y="34"/>
                </a:cxn>
                <a:cxn ang="0">
                  <a:pos x="43" y="27"/>
                </a:cxn>
                <a:cxn ang="0">
                  <a:pos x="53" y="17"/>
                </a:cxn>
                <a:cxn ang="0">
                  <a:pos x="68" y="5"/>
                </a:cxn>
                <a:cxn ang="0">
                  <a:pos x="61" y="0"/>
                </a:cxn>
              </a:cxnLst>
              <a:rect l="0" t="0" r="r" b="b"/>
              <a:pathLst>
                <a:path w="69" h="56">
                  <a:moveTo>
                    <a:pt x="61" y="0"/>
                  </a:moveTo>
                  <a:lnTo>
                    <a:pt x="46" y="14"/>
                  </a:lnTo>
                  <a:lnTo>
                    <a:pt x="36" y="24"/>
                  </a:lnTo>
                  <a:lnTo>
                    <a:pt x="29" y="30"/>
                  </a:lnTo>
                  <a:lnTo>
                    <a:pt x="25" y="34"/>
                  </a:lnTo>
                  <a:lnTo>
                    <a:pt x="22" y="38"/>
                  </a:lnTo>
                  <a:lnTo>
                    <a:pt x="17" y="40"/>
                  </a:lnTo>
                  <a:lnTo>
                    <a:pt x="11" y="44"/>
                  </a:lnTo>
                  <a:lnTo>
                    <a:pt x="0" y="49"/>
                  </a:lnTo>
                  <a:lnTo>
                    <a:pt x="6" y="55"/>
                  </a:lnTo>
                  <a:lnTo>
                    <a:pt x="17" y="50"/>
                  </a:lnTo>
                  <a:lnTo>
                    <a:pt x="23" y="46"/>
                  </a:lnTo>
                  <a:lnTo>
                    <a:pt x="28" y="43"/>
                  </a:lnTo>
                  <a:lnTo>
                    <a:pt x="33" y="38"/>
                  </a:lnTo>
                  <a:lnTo>
                    <a:pt x="37" y="34"/>
                  </a:lnTo>
                  <a:lnTo>
                    <a:pt x="43" y="27"/>
                  </a:lnTo>
                  <a:lnTo>
                    <a:pt x="53" y="17"/>
                  </a:lnTo>
                  <a:lnTo>
                    <a:pt x="68" y="5"/>
                  </a:lnTo>
                  <a:lnTo>
                    <a:pt x="6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Freeform 297"/>
            <p:cNvSpPr>
              <a:spLocks/>
            </p:cNvSpPr>
            <p:nvPr/>
          </p:nvSpPr>
          <p:spPr bwMode="auto">
            <a:xfrm>
              <a:off x="874" y="4056"/>
              <a:ext cx="4" cy="5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1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Freeform 298"/>
            <p:cNvSpPr>
              <a:spLocks/>
            </p:cNvSpPr>
            <p:nvPr/>
          </p:nvSpPr>
          <p:spPr bwMode="auto">
            <a:xfrm>
              <a:off x="140" y="4182"/>
              <a:ext cx="11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Freeform 299"/>
            <p:cNvSpPr>
              <a:spLocks/>
            </p:cNvSpPr>
            <p:nvPr/>
          </p:nvSpPr>
          <p:spPr bwMode="auto">
            <a:xfrm>
              <a:off x="146" y="4182"/>
              <a:ext cx="424" cy="3"/>
            </a:xfrm>
            <a:custGeom>
              <a:avLst/>
              <a:gdLst/>
              <a:ahLst/>
              <a:cxnLst>
                <a:cxn ang="0">
                  <a:pos x="422" y="2"/>
                </a:cxn>
                <a:cxn ang="0">
                  <a:pos x="423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3" y="0"/>
                </a:cxn>
                <a:cxn ang="0">
                  <a:pos x="422" y="2"/>
                </a:cxn>
              </a:cxnLst>
              <a:rect l="0" t="0" r="r" b="b"/>
              <a:pathLst>
                <a:path w="424" h="3">
                  <a:moveTo>
                    <a:pt x="422" y="2"/>
                  </a:moveTo>
                  <a:lnTo>
                    <a:pt x="42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3" y="0"/>
                  </a:lnTo>
                  <a:lnTo>
                    <a:pt x="422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Freeform 300"/>
            <p:cNvSpPr>
              <a:spLocks/>
            </p:cNvSpPr>
            <p:nvPr/>
          </p:nvSpPr>
          <p:spPr bwMode="auto">
            <a:xfrm>
              <a:off x="574" y="4176"/>
              <a:ext cx="96" cy="15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92" y="0"/>
                </a:cxn>
                <a:cxn ang="0">
                  <a:pos x="76" y="4"/>
                </a:cxn>
                <a:cxn ang="0">
                  <a:pos x="65" y="6"/>
                </a:cxn>
                <a:cxn ang="0">
                  <a:pos x="56" y="6"/>
                </a:cxn>
                <a:cxn ang="0">
                  <a:pos x="50" y="6"/>
                </a:cxn>
                <a:cxn ang="0">
                  <a:pos x="41" y="5"/>
                </a:cxn>
                <a:cxn ang="0">
                  <a:pos x="31" y="4"/>
                </a:cxn>
                <a:cxn ang="0">
                  <a:pos x="19" y="4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19" y="7"/>
                </a:cxn>
                <a:cxn ang="0">
                  <a:pos x="31" y="7"/>
                </a:cxn>
                <a:cxn ang="0">
                  <a:pos x="40" y="8"/>
                </a:cxn>
                <a:cxn ang="0">
                  <a:pos x="48" y="9"/>
                </a:cxn>
                <a:cxn ang="0">
                  <a:pos x="56" y="10"/>
                </a:cxn>
                <a:cxn ang="0">
                  <a:pos x="66" y="9"/>
                </a:cxn>
                <a:cxn ang="0">
                  <a:pos x="79" y="7"/>
                </a:cxn>
                <a:cxn ang="0">
                  <a:pos x="95" y="3"/>
                </a:cxn>
                <a:cxn ang="0">
                  <a:pos x="92" y="0"/>
                </a:cxn>
              </a:cxnLst>
              <a:rect l="0" t="0" r="r" b="b"/>
              <a:pathLst>
                <a:path w="96" h="11">
                  <a:moveTo>
                    <a:pt x="92" y="0"/>
                  </a:moveTo>
                  <a:lnTo>
                    <a:pt x="92" y="0"/>
                  </a:lnTo>
                  <a:lnTo>
                    <a:pt x="76" y="4"/>
                  </a:lnTo>
                  <a:lnTo>
                    <a:pt x="65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1" y="5"/>
                  </a:lnTo>
                  <a:lnTo>
                    <a:pt x="31" y="4"/>
                  </a:lnTo>
                  <a:lnTo>
                    <a:pt x="19" y="4"/>
                  </a:lnTo>
                  <a:lnTo>
                    <a:pt x="0" y="5"/>
                  </a:lnTo>
                  <a:lnTo>
                    <a:pt x="1" y="8"/>
                  </a:lnTo>
                  <a:lnTo>
                    <a:pt x="19" y="7"/>
                  </a:lnTo>
                  <a:lnTo>
                    <a:pt x="31" y="7"/>
                  </a:lnTo>
                  <a:lnTo>
                    <a:pt x="40" y="8"/>
                  </a:lnTo>
                  <a:lnTo>
                    <a:pt x="48" y="9"/>
                  </a:lnTo>
                  <a:lnTo>
                    <a:pt x="56" y="10"/>
                  </a:lnTo>
                  <a:lnTo>
                    <a:pt x="66" y="9"/>
                  </a:lnTo>
                  <a:lnTo>
                    <a:pt x="79" y="7"/>
                  </a:lnTo>
                  <a:lnTo>
                    <a:pt x="95" y="3"/>
                  </a:lnTo>
                  <a:lnTo>
                    <a:pt x="9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Freeform 301"/>
            <p:cNvSpPr>
              <a:spLocks/>
            </p:cNvSpPr>
            <p:nvPr/>
          </p:nvSpPr>
          <p:spPr bwMode="auto">
            <a:xfrm>
              <a:off x="672" y="4107"/>
              <a:ext cx="132" cy="65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28" y="0"/>
                </a:cxn>
                <a:cxn ang="0">
                  <a:pos x="110" y="9"/>
                </a:cxn>
                <a:cxn ang="0">
                  <a:pos x="96" y="15"/>
                </a:cxn>
                <a:cxn ang="0">
                  <a:pos x="85" y="21"/>
                </a:cxn>
                <a:cxn ang="0">
                  <a:pos x="77" y="25"/>
                </a:cxn>
                <a:cxn ang="0">
                  <a:pos x="73" y="29"/>
                </a:cxn>
                <a:cxn ang="0">
                  <a:pos x="70" y="30"/>
                </a:cxn>
                <a:cxn ang="0">
                  <a:pos x="67" y="33"/>
                </a:cxn>
                <a:cxn ang="0">
                  <a:pos x="65" y="34"/>
                </a:cxn>
                <a:cxn ang="0">
                  <a:pos x="63" y="36"/>
                </a:cxn>
                <a:cxn ang="0">
                  <a:pos x="60" y="38"/>
                </a:cxn>
                <a:cxn ang="0">
                  <a:pos x="57" y="39"/>
                </a:cxn>
                <a:cxn ang="0">
                  <a:pos x="53" y="42"/>
                </a:cxn>
                <a:cxn ang="0">
                  <a:pos x="45" y="46"/>
                </a:cxn>
                <a:cxn ang="0">
                  <a:pos x="33" y="50"/>
                </a:cxn>
                <a:cxn ang="0">
                  <a:pos x="19" y="56"/>
                </a:cxn>
                <a:cxn ang="0">
                  <a:pos x="0" y="64"/>
                </a:cxn>
                <a:cxn ang="0">
                  <a:pos x="3" y="68"/>
                </a:cxn>
                <a:cxn ang="0">
                  <a:pos x="22" y="61"/>
                </a:cxn>
                <a:cxn ang="0">
                  <a:pos x="36" y="55"/>
                </a:cxn>
                <a:cxn ang="0">
                  <a:pos x="48" y="50"/>
                </a:cxn>
                <a:cxn ang="0">
                  <a:pos x="55" y="47"/>
                </a:cxn>
                <a:cxn ang="0">
                  <a:pos x="61" y="44"/>
                </a:cxn>
                <a:cxn ang="0">
                  <a:pos x="65" y="41"/>
                </a:cxn>
                <a:cxn ang="0">
                  <a:pos x="68" y="38"/>
                </a:cxn>
                <a:cxn ang="0">
                  <a:pos x="70" y="38"/>
                </a:cxn>
                <a:cxn ang="0">
                  <a:pos x="71" y="36"/>
                </a:cxn>
                <a:cxn ang="0">
                  <a:pos x="74" y="34"/>
                </a:cxn>
                <a:cxn ang="0">
                  <a:pos x="77" y="31"/>
                </a:cxn>
                <a:cxn ang="0">
                  <a:pos x="82" y="30"/>
                </a:cxn>
                <a:cxn ang="0">
                  <a:pos x="90" y="25"/>
                </a:cxn>
                <a:cxn ang="0">
                  <a:pos x="100" y="20"/>
                </a:cxn>
                <a:cxn ang="0">
                  <a:pos x="113" y="13"/>
                </a:cxn>
                <a:cxn ang="0">
                  <a:pos x="131" y="4"/>
                </a:cxn>
                <a:cxn ang="0">
                  <a:pos x="128" y="0"/>
                </a:cxn>
              </a:cxnLst>
              <a:rect l="0" t="0" r="r" b="b"/>
              <a:pathLst>
                <a:path w="132" h="69">
                  <a:moveTo>
                    <a:pt x="128" y="0"/>
                  </a:moveTo>
                  <a:lnTo>
                    <a:pt x="128" y="0"/>
                  </a:lnTo>
                  <a:lnTo>
                    <a:pt x="110" y="9"/>
                  </a:lnTo>
                  <a:lnTo>
                    <a:pt x="96" y="15"/>
                  </a:lnTo>
                  <a:lnTo>
                    <a:pt x="85" y="21"/>
                  </a:lnTo>
                  <a:lnTo>
                    <a:pt x="77" y="25"/>
                  </a:lnTo>
                  <a:lnTo>
                    <a:pt x="73" y="29"/>
                  </a:lnTo>
                  <a:lnTo>
                    <a:pt x="70" y="30"/>
                  </a:lnTo>
                  <a:lnTo>
                    <a:pt x="67" y="33"/>
                  </a:lnTo>
                  <a:lnTo>
                    <a:pt x="65" y="34"/>
                  </a:lnTo>
                  <a:lnTo>
                    <a:pt x="63" y="36"/>
                  </a:lnTo>
                  <a:lnTo>
                    <a:pt x="60" y="38"/>
                  </a:lnTo>
                  <a:lnTo>
                    <a:pt x="57" y="39"/>
                  </a:lnTo>
                  <a:lnTo>
                    <a:pt x="53" y="42"/>
                  </a:lnTo>
                  <a:lnTo>
                    <a:pt x="45" y="46"/>
                  </a:lnTo>
                  <a:lnTo>
                    <a:pt x="33" y="50"/>
                  </a:lnTo>
                  <a:lnTo>
                    <a:pt x="19" y="56"/>
                  </a:lnTo>
                  <a:lnTo>
                    <a:pt x="0" y="64"/>
                  </a:lnTo>
                  <a:lnTo>
                    <a:pt x="3" y="68"/>
                  </a:lnTo>
                  <a:lnTo>
                    <a:pt x="22" y="61"/>
                  </a:lnTo>
                  <a:lnTo>
                    <a:pt x="36" y="55"/>
                  </a:lnTo>
                  <a:lnTo>
                    <a:pt x="48" y="50"/>
                  </a:lnTo>
                  <a:lnTo>
                    <a:pt x="55" y="47"/>
                  </a:lnTo>
                  <a:lnTo>
                    <a:pt x="61" y="44"/>
                  </a:lnTo>
                  <a:lnTo>
                    <a:pt x="65" y="41"/>
                  </a:lnTo>
                  <a:lnTo>
                    <a:pt x="68" y="38"/>
                  </a:lnTo>
                  <a:lnTo>
                    <a:pt x="70" y="38"/>
                  </a:lnTo>
                  <a:lnTo>
                    <a:pt x="71" y="36"/>
                  </a:lnTo>
                  <a:lnTo>
                    <a:pt x="74" y="34"/>
                  </a:lnTo>
                  <a:lnTo>
                    <a:pt x="77" y="31"/>
                  </a:lnTo>
                  <a:lnTo>
                    <a:pt x="82" y="30"/>
                  </a:lnTo>
                  <a:lnTo>
                    <a:pt x="90" y="25"/>
                  </a:lnTo>
                  <a:lnTo>
                    <a:pt x="100" y="20"/>
                  </a:lnTo>
                  <a:lnTo>
                    <a:pt x="113" y="13"/>
                  </a:lnTo>
                  <a:lnTo>
                    <a:pt x="131" y="4"/>
                  </a:lnTo>
                  <a:lnTo>
                    <a:pt x="128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Freeform 302"/>
            <p:cNvSpPr>
              <a:spLocks/>
            </p:cNvSpPr>
            <p:nvPr/>
          </p:nvSpPr>
          <p:spPr bwMode="auto">
            <a:xfrm>
              <a:off x="806" y="4059"/>
              <a:ext cx="68" cy="48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63" y="0"/>
                </a:cxn>
                <a:cxn ang="0">
                  <a:pos x="48" y="13"/>
                </a:cxn>
                <a:cxn ang="0">
                  <a:pos x="38" y="21"/>
                </a:cxn>
                <a:cxn ang="0">
                  <a:pos x="31" y="27"/>
                </a:cxn>
                <a:cxn ang="0">
                  <a:pos x="27" y="30"/>
                </a:cxn>
                <a:cxn ang="0">
                  <a:pos x="22" y="33"/>
                </a:cxn>
                <a:cxn ang="0">
                  <a:pos x="18" y="35"/>
                </a:cxn>
                <a:cxn ang="0">
                  <a:pos x="11" y="39"/>
                </a:cxn>
                <a:cxn ang="0">
                  <a:pos x="0" y="43"/>
                </a:cxn>
                <a:cxn ang="0">
                  <a:pos x="3" y="47"/>
                </a:cxn>
                <a:cxn ang="0">
                  <a:pos x="14" y="42"/>
                </a:cxn>
                <a:cxn ang="0">
                  <a:pos x="21" y="39"/>
                </a:cxn>
                <a:cxn ang="0">
                  <a:pos x="26" y="37"/>
                </a:cxn>
                <a:cxn ang="0">
                  <a:pos x="31" y="34"/>
                </a:cxn>
                <a:cxn ang="0">
                  <a:pos x="36" y="30"/>
                </a:cxn>
                <a:cxn ang="0">
                  <a:pos x="42" y="24"/>
                </a:cxn>
                <a:cxn ang="0">
                  <a:pos x="52" y="15"/>
                </a:cxn>
                <a:cxn ang="0">
                  <a:pos x="67" y="3"/>
                </a:cxn>
                <a:cxn ang="0">
                  <a:pos x="63" y="0"/>
                </a:cxn>
              </a:cxnLst>
              <a:rect l="0" t="0" r="r" b="b"/>
              <a:pathLst>
                <a:path w="68" h="48">
                  <a:moveTo>
                    <a:pt x="63" y="0"/>
                  </a:moveTo>
                  <a:lnTo>
                    <a:pt x="63" y="0"/>
                  </a:lnTo>
                  <a:lnTo>
                    <a:pt x="48" y="13"/>
                  </a:lnTo>
                  <a:lnTo>
                    <a:pt x="38" y="21"/>
                  </a:lnTo>
                  <a:lnTo>
                    <a:pt x="31" y="27"/>
                  </a:lnTo>
                  <a:lnTo>
                    <a:pt x="27" y="30"/>
                  </a:lnTo>
                  <a:lnTo>
                    <a:pt x="22" y="33"/>
                  </a:lnTo>
                  <a:lnTo>
                    <a:pt x="18" y="35"/>
                  </a:lnTo>
                  <a:lnTo>
                    <a:pt x="11" y="39"/>
                  </a:lnTo>
                  <a:lnTo>
                    <a:pt x="0" y="43"/>
                  </a:lnTo>
                  <a:lnTo>
                    <a:pt x="3" y="47"/>
                  </a:lnTo>
                  <a:lnTo>
                    <a:pt x="14" y="42"/>
                  </a:lnTo>
                  <a:lnTo>
                    <a:pt x="21" y="39"/>
                  </a:lnTo>
                  <a:lnTo>
                    <a:pt x="26" y="37"/>
                  </a:lnTo>
                  <a:lnTo>
                    <a:pt x="31" y="34"/>
                  </a:lnTo>
                  <a:lnTo>
                    <a:pt x="36" y="30"/>
                  </a:lnTo>
                  <a:lnTo>
                    <a:pt x="42" y="24"/>
                  </a:lnTo>
                  <a:lnTo>
                    <a:pt x="52" y="15"/>
                  </a:lnTo>
                  <a:lnTo>
                    <a:pt x="67" y="3"/>
                  </a:lnTo>
                  <a:lnTo>
                    <a:pt x="6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Freeform 303"/>
            <p:cNvSpPr>
              <a:spLocks/>
            </p:cNvSpPr>
            <p:nvPr/>
          </p:nvSpPr>
          <p:spPr bwMode="auto">
            <a:xfrm>
              <a:off x="875" y="3951"/>
              <a:ext cx="76" cy="107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69" y="0"/>
                </a:cxn>
                <a:cxn ang="0">
                  <a:pos x="65" y="7"/>
                </a:cxn>
                <a:cxn ang="0">
                  <a:pos x="61" y="14"/>
                </a:cxn>
                <a:cxn ang="0">
                  <a:pos x="56" y="21"/>
                </a:cxn>
                <a:cxn ang="0">
                  <a:pos x="52" y="28"/>
                </a:cxn>
                <a:cxn ang="0">
                  <a:pos x="48" y="35"/>
                </a:cxn>
                <a:cxn ang="0">
                  <a:pos x="44" y="42"/>
                </a:cxn>
                <a:cxn ang="0">
                  <a:pos x="40" y="48"/>
                </a:cxn>
                <a:cxn ang="0">
                  <a:pos x="35" y="56"/>
                </a:cxn>
                <a:cxn ang="0">
                  <a:pos x="31" y="62"/>
                </a:cxn>
                <a:cxn ang="0">
                  <a:pos x="28" y="69"/>
                </a:cxn>
                <a:cxn ang="0">
                  <a:pos x="23" y="76"/>
                </a:cxn>
                <a:cxn ang="0">
                  <a:pos x="19" y="81"/>
                </a:cxn>
                <a:cxn ang="0">
                  <a:pos x="14" y="87"/>
                </a:cxn>
                <a:cxn ang="0">
                  <a:pos x="9" y="93"/>
                </a:cxn>
                <a:cxn ang="0">
                  <a:pos x="5" y="98"/>
                </a:cxn>
                <a:cxn ang="0">
                  <a:pos x="0" y="102"/>
                </a:cxn>
                <a:cxn ang="0">
                  <a:pos x="4" y="106"/>
                </a:cxn>
                <a:cxn ang="0">
                  <a:pos x="10" y="101"/>
                </a:cxn>
                <a:cxn ang="0">
                  <a:pos x="15" y="95"/>
                </a:cxn>
                <a:cxn ang="0">
                  <a:pos x="19" y="90"/>
                </a:cxn>
                <a:cxn ang="0">
                  <a:pos x="24" y="83"/>
                </a:cxn>
                <a:cxn ang="0">
                  <a:pos x="28" y="78"/>
                </a:cxn>
                <a:cxn ang="0">
                  <a:pos x="32" y="71"/>
                </a:cxn>
                <a:cxn ang="0">
                  <a:pos x="37" y="65"/>
                </a:cxn>
                <a:cxn ang="0">
                  <a:pos x="41" y="58"/>
                </a:cxn>
                <a:cxn ang="0">
                  <a:pos x="45" y="51"/>
                </a:cxn>
                <a:cxn ang="0">
                  <a:pos x="50" y="44"/>
                </a:cxn>
                <a:cxn ang="0">
                  <a:pos x="54" y="37"/>
                </a:cxn>
                <a:cxn ang="0">
                  <a:pos x="57" y="30"/>
                </a:cxn>
                <a:cxn ang="0">
                  <a:pos x="62" y="23"/>
                </a:cxn>
                <a:cxn ang="0">
                  <a:pos x="67" y="16"/>
                </a:cxn>
                <a:cxn ang="0">
                  <a:pos x="70" y="9"/>
                </a:cxn>
                <a:cxn ang="0">
                  <a:pos x="75" y="3"/>
                </a:cxn>
                <a:cxn ang="0">
                  <a:pos x="69" y="0"/>
                </a:cxn>
              </a:cxnLst>
              <a:rect l="0" t="0" r="r" b="b"/>
              <a:pathLst>
                <a:path w="76" h="107">
                  <a:moveTo>
                    <a:pt x="69" y="0"/>
                  </a:moveTo>
                  <a:lnTo>
                    <a:pt x="69" y="0"/>
                  </a:lnTo>
                  <a:lnTo>
                    <a:pt x="65" y="7"/>
                  </a:lnTo>
                  <a:lnTo>
                    <a:pt x="61" y="14"/>
                  </a:lnTo>
                  <a:lnTo>
                    <a:pt x="56" y="21"/>
                  </a:lnTo>
                  <a:lnTo>
                    <a:pt x="52" y="28"/>
                  </a:lnTo>
                  <a:lnTo>
                    <a:pt x="48" y="35"/>
                  </a:lnTo>
                  <a:lnTo>
                    <a:pt x="44" y="42"/>
                  </a:lnTo>
                  <a:lnTo>
                    <a:pt x="40" y="48"/>
                  </a:lnTo>
                  <a:lnTo>
                    <a:pt x="35" y="56"/>
                  </a:lnTo>
                  <a:lnTo>
                    <a:pt x="31" y="62"/>
                  </a:lnTo>
                  <a:lnTo>
                    <a:pt x="28" y="69"/>
                  </a:lnTo>
                  <a:lnTo>
                    <a:pt x="23" y="76"/>
                  </a:lnTo>
                  <a:lnTo>
                    <a:pt x="19" y="81"/>
                  </a:lnTo>
                  <a:lnTo>
                    <a:pt x="14" y="87"/>
                  </a:lnTo>
                  <a:lnTo>
                    <a:pt x="9" y="93"/>
                  </a:lnTo>
                  <a:lnTo>
                    <a:pt x="5" y="98"/>
                  </a:lnTo>
                  <a:lnTo>
                    <a:pt x="0" y="102"/>
                  </a:lnTo>
                  <a:lnTo>
                    <a:pt x="4" y="106"/>
                  </a:lnTo>
                  <a:lnTo>
                    <a:pt x="10" y="101"/>
                  </a:lnTo>
                  <a:lnTo>
                    <a:pt x="15" y="95"/>
                  </a:lnTo>
                  <a:lnTo>
                    <a:pt x="19" y="90"/>
                  </a:lnTo>
                  <a:lnTo>
                    <a:pt x="24" y="83"/>
                  </a:lnTo>
                  <a:lnTo>
                    <a:pt x="28" y="78"/>
                  </a:lnTo>
                  <a:lnTo>
                    <a:pt x="32" y="71"/>
                  </a:lnTo>
                  <a:lnTo>
                    <a:pt x="37" y="65"/>
                  </a:lnTo>
                  <a:lnTo>
                    <a:pt x="41" y="58"/>
                  </a:lnTo>
                  <a:lnTo>
                    <a:pt x="45" y="51"/>
                  </a:lnTo>
                  <a:lnTo>
                    <a:pt x="50" y="44"/>
                  </a:lnTo>
                  <a:lnTo>
                    <a:pt x="54" y="37"/>
                  </a:lnTo>
                  <a:lnTo>
                    <a:pt x="57" y="30"/>
                  </a:lnTo>
                  <a:lnTo>
                    <a:pt x="62" y="23"/>
                  </a:lnTo>
                  <a:lnTo>
                    <a:pt x="67" y="16"/>
                  </a:lnTo>
                  <a:lnTo>
                    <a:pt x="70" y="9"/>
                  </a:lnTo>
                  <a:lnTo>
                    <a:pt x="75" y="3"/>
                  </a:lnTo>
                  <a:lnTo>
                    <a:pt x="69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Freeform 304"/>
            <p:cNvSpPr>
              <a:spLocks/>
            </p:cNvSpPr>
            <p:nvPr/>
          </p:nvSpPr>
          <p:spPr bwMode="auto">
            <a:xfrm>
              <a:off x="950" y="3823"/>
              <a:ext cx="87" cy="126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80" y="0"/>
                </a:cxn>
                <a:cxn ang="0">
                  <a:pos x="0" y="122"/>
                </a:cxn>
                <a:cxn ang="0">
                  <a:pos x="6" y="125"/>
                </a:cxn>
                <a:cxn ang="0">
                  <a:pos x="86" y="2"/>
                </a:cxn>
                <a:cxn ang="0">
                  <a:pos x="80" y="0"/>
                </a:cxn>
              </a:cxnLst>
              <a:rect l="0" t="0" r="r" b="b"/>
              <a:pathLst>
                <a:path w="87" h="126">
                  <a:moveTo>
                    <a:pt x="80" y="0"/>
                  </a:moveTo>
                  <a:lnTo>
                    <a:pt x="80" y="0"/>
                  </a:lnTo>
                  <a:lnTo>
                    <a:pt x="0" y="122"/>
                  </a:lnTo>
                  <a:lnTo>
                    <a:pt x="6" y="125"/>
                  </a:lnTo>
                  <a:lnTo>
                    <a:pt x="86" y="2"/>
                  </a:lnTo>
                  <a:lnTo>
                    <a:pt x="8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Freeform 305"/>
            <p:cNvSpPr>
              <a:spLocks/>
            </p:cNvSpPr>
            <p:nvPr/>
          </p:nvSpPr>
          <p:spPr bwMode="auto">
            <a:xfrm>
              <a:off x="1036" y="3741"/>
              <a:ext cx="85" cy="79"/>
            </a:xfrm>
            <a:custGeom>
              <a:avLst/>
              <a:gdLst/>
              <a:ahLst/>
              <a:cxnLst>
                <a:cxn ang="0">
                  <a:pos x="69" y="4"/>
                </a:cxn>
                <a:cxn ang="0">
                  <a:pos x="69" y="4"/>
                </a:cxn>
                <a:cxn ang="0">
                  <a:pos x="75" y="5"/>
                </a:cxn>
                <a:cxn ang="0">
                  <a:pos x="78" y="6"/>
                </a:cxn>
                <a:cxn ang="0">
                  <a:pos x="80" y="6"/>
                </a:cxn>
                <a:cxn ang="0">
                  <a:pos x="80" y="3"/>
                </a:cxn>
                <a:cxn ang="0">
                  <a:pos x="77" y="3"/>
                </a:cxn>
                <a:cxn ang="0">
                  <a:pos x="73" y="4"/>
                </a:cxn>
                <a:cxn ang="0">
                  <a:pos x="68" y="6"/>
                </a:cxn>
                <a:cxn ang="0">
                  <a:pos x="61" y="9"/>
                </a:cxn>
                <a:cxn ang="0">
                  <a:pos x="54" y="13"/>
                </a:cxn>
                <a:cxn ang="0">
                  <a:pos x="47" y="19"/>
                </a:cxn>
                <a:cxn ang="0">
                  <a:pos x="38" y="26"/>
                </a:cxn>
                <a:cxn ang="0">
                  <a:pos x="29" y="35"/>
                </a:cxn>
                <a:cxn ang="0">
                  <a:pos x="20" y="46"/>
                </a:cxn>
                <a:cxn ang="0">
                  <a:pos x="9" y="60"/>
                </a:cxn>
                <a:cxn ang="0">
                  <a:pos x="0" y="76"/>
                </a:cxn>
                <a:cxn ang="0">
                  <a:pos x="6" y="78"/>
                </a:cxn>
                <a:cxn ang="0">
                  <a:pos x="15" y="62"/>
                </a:cxn>
                <a:cxn ang="0">
                  <a:pos x="24" y="49"/>
                </a:cxn>
                <a:cxn ang="0">
                  <a:pos x="35" y="37"/>
                </a:cxn>
                <a:cxn ang="0">
                  <a:pos x="42" y="29"/>
                </a:cxn>
                <a:cxn ang="0">
                  <a:pos x="50" y="22"/>
                </a:cxn>
                <a:cxn ang="0">
                  <a:pos x="59" y="16"/>
                </a:cxn>
                <a:cxn ang="0">
                  <a:pos x="65" y="12"/>
                </a:cxn>
                <a:cxn ang="0">
                  <a:pos x="71" y="10"/>
                </a:cxn>
                <a:cxn ang="0">
                  <a:pos x="76" y="8"/>
                </a:cxn>
                <a:cxn ang="0">
                  <a:pos x="78" y="7"/>
                </a:cxn>
                <a:cxn ang="0">
                  <a:pos x="81" y="6"/>
                </a:cxn>
                <a:cxn ang="0">
                  <a:pos x="84" y="6"/>
                </a:cxn>
                <a:cxn ang="0">
                  <a:pos x="82" y="2"/>
                </a:cxn>
                <a:cxn ang="0">
                  <a:pos x="80" y="2"/>
                </a:cxn>
                <a:cxn ang="0">
                  <a:pos x="76" y="1"/>
                </a:cxn>
                <a:cxn ang="0">
                  <a:pos x="71" y="0"/>
                </a:cxn>
                <a:cxn ang="0">
                  <a:pos x="69" y="4"/>
                </a:cxn>
              </a:cxnLst>
              <a:rect l="0" t="0" r="r" b="b"/>
              <a:pathLst>
                <a:path w="85" h="79">
                  <a:moveTo>
                    <a:pt x="69" y="4"/>
                  </a:moveTo>
                  <a:lnTo>
                    <a:pt x="69" y="4"/>
                  </a:lnTo>
                  <a:lnTo>
                    <a:pt x="75" y="5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0" y="3"/>
                  </a:lnTo>
                  <a:lnTo>
                    <a:pt x="77" y="3"/>
                  </a:lnTo>
                  <a:lnTo>
                    <a:pt x="73" y="4"/>
                  </a:lnTo>
                  <a:lnTo>
                    <a:pt x="68" y="6"/>
                  </a:lnTo>
                  <a:lnTo>
                    <a:pt x="61" y="9"/>
                  </a:lnTo>
                  <a:lnTo>
                    <a:pt x="54" y="13"/>
                  </a:lnTo>
                  <a:lnTo>
                    <a:pt x="47" y="19"/>
                  </a:lnTo>
                  <a:lnTo>
                    <a:pt x="38" y="26"/>
                  </a:lnTo>
                  <a:lnTo>
                    <a:pt x="29" y="35"/>
                  </a:lnTo>
                  <a:lnTo>
                    <a:pt x="20" y="46"/>
                  </a:lnTo>
                  <a:lnTo>
                    <a:pt x="9" y="60"/>
                  </a:lnTo>
                  <a:lnTo>
                    <a:pt x="0" y="76"/>
                  </a:lnTo>
                  <a:lnTo>
                    <a:pt x="6" y="78"/>
                  </a:lnTo>
                  <a:lnTo>
                    <a:pt x="15" y="62"/>
                  </a:lnTo>
                  <a:lnTo>
                    <a:pt x="24" y="49"/>
                  </a:lnTo>
                  <a:lnTo>
                    <a:pt x="35" y="37"/>
                  </a:lnTo>
                  <a:lnTo>
                    <a:pt x="42" y="29"/>
                  </a:lnTo>
                  <a:lnTo>
                    <a:pt x="50" y="22"/>
                  </a:lnTo>
                  <a:lnTo>
                    <a:pt x="59" y="16"/>
                  </a:lnTo>
                  <a:lnTo>
                    <a:pt x="65" y="12"/>
                  </a:lnTo>
                  <a:lnTo>
                    <a:pt x="71" y="10"/>
                  </a:lnTo>
                  <a:lnTo>
                    <a:pt x="76" y="8"/>
                  </a:lnTo>
                  <a:lnTo>
                    <a:pt x="78" y="7"/>
                  </a:lnTo>
                  <a:lnTo>
                    <a:pt x="81" y="6"/>
                  </a:lnTo>
                  <a:lnTo>
                    <a:pt x="84" y="6"/>
                  </a:lnTo>
                  <a:lnTo>
                    <a:pt x="82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1" y="0"/>
                  </a:lnTo>
                  <a:lnTo>
                    <a:pt x="69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Freeform 306"/>
            <p:cNvSpPr>
              <a:spLocks/>
            </p:cNvSpPr>
            <p:nvPr/>
          </p:nvSpPr>
          <p:spPr bwMode="auto">
            <a:xfrm>
              <a:off x="926" y="3630"/>
              <a:ext cx="181" cy="11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9" y="10"/>
                </a:cxn>
                <a:cxn ang="0">
                  <a:pos x="17" y="17"/>
                </a:cxn>
                <a:cxn ang="0">
                  <a:pos x="27" y="26"/>
                </a:cxn>
                <a:cxn ang="0">
                  <a:pos x="36" y="33"/>
                </a:cxn>
                <a:cxn ang="0">
                  <a:pos x="45" y="41"/>
                </a:cxn>
                <a:cxn ang="0">
                  <a:pos x="56" y="49"/>
                </a:cxn>
                <a:cxn ang="0">
                  <a:pos x="67" y="57"/>
                </a:cxn>
                <a:cxn ang="0">
                  <a:pos x="77" y="63"/>
                </a:cxn>
                <a:cxn ang="0">
                  <a:pos x="89" y="71"/>
                </a:cxn>
                <a:cxn ang="0">
                  <a:pos x="101" y="78"/>
                </a:cxn>
                <a:cxn ang="0">
                  <a:pos x="111" y="84"/>
                </a:cxn>
                <a:cxn ang="0">
                  <a:pos x="125" y="91"/>
                </a:cxn>
                <a:cxn ang="0">
                  <a:pos x="137" y="96"/>
                </a:cxn>
                <a:cxn ang="0">
                  <a:pos x="150" y="102"/>
                </a:cxn>
                <a:cxn ang="0">
                  <a:pos x="164" y="105"/>
                </a:cxn>
                <a:cxn ang="0">
                  <a:pos x="178" y="109"/>
                </a:cxn>
                <a:cxn ang="0">
                  <a:pos x="180" y="105"/>
                </a:cxn>
                <a:cxn ang="0">
                  <a:pos x="166" y="102"/>
                </a:cxn>
                <a:cxn ang="0">
                  <a:pos x="153" y="97"/>
                </a:cxn>
                <a:cxn ang="0">
                  <a:pos x="140" y="92"/>
                </a:cxn>
                <a:cxn ang="0">
                  <a:pos x="128" y="87"/>
                </a:cxn>
                <a:cxn ang="0">
                  <a:pos x="116" y="81"/>
                </a:cxn>
                <a:cxn ang="0">
                  <a:pos x="105" y="74"/>
                </a:cxn>
                <a:cxn ang="0">
                  <a:pos x="93" y="68"/>
                </a:cxn>
                <a:cxn ang="0">
                  <a:pos x="81" y="60"/>
                </a:cxn>
                <a:cxn ang="0">
                  <a:pos x="71" y="53"/>
                </a:cxn>
                <a:cxn ang="0">
                  <a:pos x="61" y="46"/>
                </a:cxn>
                <a:cxn ang="0">
                  <a:pos x="50" y="38"/>
                </a:cxn>
                <a:cxn ang="0">
                  <a:pos x="41" y="30"/>
                </a:cxn>
                <a:cxn ang="0">
                  <a:pos x="31" y="22"/>
                </a:cxn>
                <a:cxn ang="0">
                  <a:pos x="22" y="15"/>
                </a:cxn>
                <a:cxn ang="0">
                  <a:pos x="13" y="7"/>
                </a:cxn>
                <a:cxn ang="0">
                  <a:pos x="5" y="0"/>
                </a:cxn>
                <a:cxn ang="0">
                  <a:pos x="0" y="3"/>
                </a:cxn>
              </a:cxnLst>
              <a:rect l="0" t="0" r="r" b="b"/>
              <a:pathLst>
                <a:path w="181" h="110">
                  <a:moveTo>
                    <a:pt x="0" y="3"/>
                  </a:moveTo>
                  <a:lnTo>
                    <a:pt x="0" y="3"/>
                  </a:lnTo>
                  <a:lnTo>
                    <a:pt x="9" y="10"/>
                  </a:lnTo>
                  <a:lnTo>
                    <a:pt x="17" y="17"/>
                  </a:lnTo>
                  <a:lnTo>
                    <a:pt x="27" y="26"/>
                  </a:lnTo>
                  <a:lnTo>
                    <a:pt x="36" y="33"/>
                  </a:lnTo>
                  <a:lnTo>
                    <a:pt x="45" y="41"/>
                  </a:lnTo>
                  <a:lnTo>
                    <a:pt x="56" y="49"/>
                  </a:lnTo>
                  <a:lnTo>
                    <a:pt x="67" y="57"/>
                  </a:lnTo>
                  <a:lnTo>
                    <a:pt x="77" y="63"/>
                  </a:lnTo>
                  <a:lnTo>
                    <a:pt x="89" y="71"/>
                  </a:lnTo>
                  <a:lnTo>
                    <a:pt x="101" y="78"/>
                  </a:lnTo>
                  <a:lnTo>
                    <a:pt x="111" y="84"/>
                  </a:lnTo>
                  <a:lnTo>
                    <a:pt x="125" y="91"/>
                  </a:lnTo>
                  <a:lnTo>
                    <a:pt x="137" y="96"/>
                  </a:lnTo>
                  <a:lnTo>
                    <a:pt x="150" y="102"/>
                  </a:lnTo>
                  <a:lnTo>
                    <a:pt x="164" y="105"/>
                  </a:lnTo>
                  <a:lnTo>
                    <a:pt x="178" y="109"/>
                  </a:lnTo>
                  <a:lnTo>
                    <a:pt x="180" y="105"/>
                  </a:lnTo>
                  <a:lnTo>
                    <a:pt x="166" y="102"/>
                  </a:lnTo>
                  <a:lnTo>
                    <a:pt x="153" y="97"/>
                  </a:lnTo>
                  <a:lnTo>
                    <a:pt x="140" y="92"/>
                  </a:lnTo>
                  <a:lnTo>
                    <a:pt x="128" y="87"/>
                  </a:lnTo>
                  <a:lnTo>
                    <a:pt x="116" y="81"/>
                  </a:lnTo>
                  <a:lnTo>
                    <a:pt x="105" y="74"/>
                  </a:lnTo>
                  <a:lnTo>
                    <a:pt x="93" y="68"/>
                  </a:lnTo>
                  <a:lnTo>
                    <a:pt x="81" y="60"/>
                  </a:lnTo>
                  <a:lnTo>
                    <a:pt x="71" y="53"/>
                  </a:lnTo>
                  <a:lnTo>
                    <a:pt x="61" y="46"/>
                  </a:lnTo>
                  <a:lnTo>
                    <a:pt x="50" y="38"/>
                  </a:lnTo>
                  <a:lnTo>
                    <a:pt x="41" y="30"/>
                  </a:lnTo>
                  <a:lnTo>
                    <a:pt x="31" y="22"/>
                  </a:lnTo>
                  <a:lnTo>
                    <a:pt x="22" y="15"/>
                  </a:lnTo>
                  <a:lnTo>
                    <a:pt x="13" y="7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Freeform 307"/>
            <p:cNvSpPr>
              <a:spLocks/>
            </p:cNvSpPr>
            <p:nvPr/>
          </p:nvSpPr>
          <p:spPr bwMode="auto">
            <a:xfrm>
              <a:off x="686" y="3378"/>
              <a:ext cx="240" cy="2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14" y="26"/>
                </a:cxn>
                <a:cxn ang="0">
                  <a:pos x="26" y="48"/>
                </a:cxn>
                <a:cxn ang="0">
                  <a:pos x="39" y="68"/>
                </a:cxn>
                <a:cxn ang="0">
                  <a:pos x="52" y="86"/>
                </a:cxn>
                <a:cxn ang="0">
                  <a:pos x="65" y="101"/>
                </a:cxn>
                <a:cxn ang="0">
                  <a:pos x="78" y="117"/>
                </a:cxn>
                <a:cxn ang="0">
                  <a:pos x="91" y="130"/>
                </a:cxn>
                <a:cxn ang="0">
                  <a:pos x="105" y="143"/>
                </a:cxn>
                <a:cxn ang="0">
                  <a:pos x="119" y="155"/>
                </a:cxn>
                <a:cxn ang="0">
                  <a:pos x="133" y="167"/>
                </a:cxn>
                <a:cxn ang="0">
                  <a:pos x="148" y="179"/>
                </a:cxn>
                <a:cxn ang="0">
                  <a:pos x="164" y="191"/>
                </a:cxn>
                <a:cxn ang="0">
                  <a:pos x="180" y="204"/>
                </a:cxn>
                <a:cxn ang="0">
                  <a:pos x="197" y="218"/>
                </a:cxn>
                <a:cxn ang="0">
                  <a:pos x="216" y="233"/>
                </a:cxn>
                <a:cxn ang="0">
                  <a:pos x="234" y="249"/>
                </a:cxn>
                <a:cxn ang="0">
                  <a:pos x="239" y="246"/>
                </a:cxn>
                <a:cxn ang="0">
                  <a:pos x="219" y="229"/>
                </a:cxn>
                <a:cxn ang="0">
                  <a:pos x="201" y="214"/>
                </a:cxn>
                <a:cxn ang="0">
                  <a:pos x="184" y="201"/>
                </a:cxn>
                <a:cxn ang="0">
                  <a:pos x="168" y="188"/>
                </a:cxn>
                <a:cxn ang="0">
                  <a:pos x="152" y="176"/>
                </a:cxn>
                <a:cxn ang="0">
                  <a:pos x="138" y="163"/>
                </a:cxn>
                <a:cxn ang="0">
                  <a:pos x="123" y="151"/>
                </a:cxn>
                <a:cxn ang="0">
                  <a:pos x="109" y="140"/>
                </a:cxn>
                <a:cxn ang="0">
                  <a:pos x="97" y="127"/>
                </a:cxn>
                <a:cxn ang="0">
                  <a:pos x="84" y="114"/>
                </a:cxn>
                <a:cxn ang="0">
                  <a:pos x="70" y="100"/>
                </a:cxn>
                <a:cxn ang="0">
                  <a:pos x="58" y="84"/>
                </a:cxn>
                <a:cxn ang="0">
                  <a:pos x="45" y="66"/>
                </a:cxn>
                <a:cxn ang="0">
                  <a:pos x="32" y="46"/>
                </a:cxn>
                <a:cxn ang="0">
                  <a:pos x="20" y="24"/>
                </a:cxn>
                <a:cxn ang="0">
                  <a:pos x="6" y="0"/>
                </a:cxn>
                <a:cxn ang="0">
                  <a:pos x="0" y="3"/>
                </a:cxn>
              </a:cxnLst>
              <a:rect l="0" t="0" r="r" b="b"/>
              <a:pathLst>
                <a:path w="240" h="250">
                  <a:moveTo>
                    <a:pt x="0" y="3"/>
                  </a:moveTo>
                  <a:lnTo>
                    <a:pt x="0" y="3"/>
                  </a:lnTo>
                  <a:lnTo>
                    <a:pt x="14" y="26"/>
                  </a:lnTo>
                  <a:lnTo>
                    <a:pt x="26" y="48"/>
                  </a:lnTo>
                  <a:lnTo>
                    <a:pt x="39" y="68"/>
                  </a:lnTo>
                  <a:lnTo>
                    <a:pt x="52" y="86"/>
                  </a:lnTo>
                  <a:lnTo>
                    <a:pt x="65" y="101"/>
                  </a:lnTo>
                  <a:lnTo>
                    <a:pt x="78" y="117"/>
                  </a:lnTo>
                  <a:lnTo>
                    <a:pt x="91" y="130"/>
                  </a:lnTo>
                  <a:lnTo>
                    <a:pt x="105" y="143"/>
                  </a:lnTo>
                  <a:lnTo>
                    <a:pt x="119" y="155"/>
                  </a:lnTo>
                  <a:lnTo>
                    <a:pt x="133" y="167"/>
                  </a:lnTo>
                  <a:lnTo>
                    <a:pt x="148" y="179"/>
                  </a:lnTo>
                  <a:lnTo>
                    <a:pt x="164" y="191"/>
                  </a:lnTo>
                  <a:lnTo>
                    <a:pt x="180" y="204"/>
                  </a:lnTo>
                  <a:lnTo>
                    <a:pt x="197" y="218"/>
                  </a:lnTo>
                  <a:lnTo>
                    <a:pt x="216" y="233"/>
                  </a:lnTo>
                  <a:lnTo>
                    <a:pt x="234" y="249"/>
                  </a:lnTo>
                  <a:lnTo>
                    <a:pt x="239" y="246"/>
                  </a:lnTo>
                  <a:lnTo>
                    <a:pt x="219" y="229"/>
                  </a:lnTo>
                  <a:lnTo>
                    <a:pt x="201" y="214"/>
                  </a:lnTo>
                  <a:lnTo>
                    <a:pt x="184" y="201"/>
                  </a:lnTo>
                  <a:lnTo>
                    <a:pt x="168" y="188"/>
                  </a:lnTo>
                  <a:lnTo>
                    <a:pt x="152" y="176"/>
                  </a:lnTo>
                  <a:lnTo>
                    <a:pt x="138" y="163"/>
                  </a:lnTo>
                  <a:lnTo>
                    <a:pt x="123" y="151"/>
                  </a:lnTo>
                  <a:lnTo>
                    <a:pt x="109" y="140"/>
                  </a:lnTo>
                  <a:lnTo>
                    <a:pt x="97" y="127"/>
                  </a:lnTo>
                  <a:lnTo>
                    <a:pt x="84" y="114"/>
                  </a:lnTo>
                  <a:lnTo>
                    <a:pt x="70" y="100"/>
                  </a:lnTo>
                  <a:lnTo>
                    <a:pt x="58" y="84"/>
                  </a:lnTo>
                  <a:lnTo>
                    <a:pt x="45" y="66"/>
                  </a:lnTo>
                  <a:lnTo>
                    <a:pt x="32" y="46"/>
                  </a:lnTo>
                  <a:lnTo>
                    <a:pt x="20" y="24"/>
                  </a:lnTo>
                  <a:lnTo>
                    <a:pt x="6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Freeform 308"/>
            <p:cNvSpPr>
              <a:spLocks/>
            </p:cNvSpPr>
            <p:nvPr/>
          </p:nvSpPr>
          <p:spPr bwMode="auto">
            <a:xfrm>
              <a:off x="661" y="3335"/>
              <a:ext cx="26" cy="4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3" y="9"/>
                </a:cxn>
                <a:cxn ang="0">
                  <a:pos x="6" y="14"/>
                </a:cxn>
                <a:cxn ang="0">
                  <a:pos x="9" y="20"/>
                </a:cxn>
                <a:cxn ang="0">
                  <a:pos x="13" y="25"/>
                </a:cxn>
                <a:cxn ang="0">
                  <a:pos x="15" y="31"/>
                </a:cxn>
                <a:cxn ang="0">
                  <a:pos x="19" y="36"/>
                </a:cxn>
                <a:cxn ang="0">
                  <a:pos x="20" y="40"/>
                </a:cxn>
                <a:cxn ang="0">
                  <a:pos x="25" y="38"/>
                </a:cxn>
                <a:cxn ang="0">
                  <a:pos x="23" y="34"/>
                </a:cxn>
                <a:cxn ang="0">
                  <a:pos x="20" y="29"/>
                </a:cxn>
                <a:cxn ang="0">
                  <a:pos x="18" y="24"/>
                </a:cxn>
                <a:cxn ang="0">
                  <a:pos x="14" y="17"/>
                </a:cxn>
                <a:cxn ang="0">
                  <a:pos x="11" y="12"/>
                </a:cxn>
                <a:cxn ang="0">
                  <a:pos x="8" y="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0" y="2"/>
                </a:cxn>
              </a:cxnLst>
              <a:rect l="0" t="0" r="r" b="b"/>
              <a:pathLst>
                <a:path w="26" h="41">
                  <a:moveTo>
                    <a:pt x="0" y="2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3" y="9"/>
                  </a:lnTo>
                  <a:lnTo>
                    <a:pt x="6" y="14"/>
                  </a:lnTo>
                  <a:lnTo>
                    <a:pt x="9" y="20"/>
                  </a:lnTo>
                  <a:lnTo>
                    <a:pt x="13" y="25"/>
                  </a:lnTo>
                  <a:lnTo>
                    <a:pt x="15" y="31"/>
                  </a:lnTo>
                  <a:lnTo>
                    <a:pt x="19" y="36"/>
                  </a:lnTo>
                  <a:lnTo>
                    <a:pt x="20" y="40"/>
                  </a:lnTo>
                  <a:lnTo>
                    <a:pt x="25" y="38"/>
                  </a:lnTo>
                  <a:lnTo>
                    <a:pt x="23" y="34"/>
                  </a:lnTo>
                  <a:lnTo>
                    <a:pt x="20" y="29"/>
                  </a:lnTo>
                  <a:lnTo>
                    <a:pt x="18" y="24"/>
                  </a:lnTo>
                  <a:lnTo>
                    <a:pt x="14" y="17"/>
                  </a:lnTo>
                  <a:lnTo>
                    <a:pt x="11" y="12"/>
                  </a:lnTo>
                  <a:lnTo>
                    <a:pt x="8" y="7"/>
                  </a:lnTo>
                  <a:lnTo>
                    <a:pt x="6" y="2"/>
                  </a:lnTo>
                  <a:lnTo>
                    <a:pt x="5" y="0"/>
                  </a:lnTo>
                  <a:lnTo>
                    <a:pt x="5" y="1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Freeform 309"/>
            <p:cNvSpPr>
              <a:spLocks/>
            </p:cNvSpPr>
            <p:nvPr/>
          </p:nvSpPr>
          <p:spPr bwMode="auto">
            <a:xfrm>
              <a:off x="640" y="3225"/>
              <a:ext cx="22" cy="10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2" y="6"/>
                </a:cxn>
                <a:cxn ang="0">
                  <a:pos x="2" y="14"/>
                </a:cxn>
                <a:cxn ang="0">
                  <a:pos x="1" y="20"/>
                </a:cxn>
                <a:cxn ang="0">
                  <a:pos x="0" y="26"/>
                </a:cxn>
                <a:cxn ang="0">
                  <a:pos x="0" y="33"/>
                </a:cxn>
                <a:cxn ang="0">
                  <a:pos x="1" y="40"/>
                </a:cxn>
                <a:cxn ang="0">
                  <a:pos x="2" y="46"/>
                </a:cxn>
                <a:cxn ang="0">
                  <a:pos x="2" y="53"/>
                </a:cxn>
                <a:cxn ang="0">
                  <a:pos x="3" y="60"/>
                </a:cxn>
                <a:cxn ang="0">
                  <a:pos x="5" y="67"/>
                </a:cxn>
                <a:cxn ang="0">
                  <a:pos x="6" y="73"/>
                </a:cxn>
                <a:cxn ang="0">
                  <a:pos x="8" y="80"/>
                </a:cxn>
                <a:cxn ang="0">
                  <a:pos x="10" y="86"/>
                </a:cxn>
                <a:cxn ang="0">
                  <a:pos x="12" y="92"/>
                </a:cxn>
                <a:cxn ang="0">
                  <a:pos x="14" y="99"/>
                </a:cxn>
                <a:cxn ang="0">
                  <a:pos x="16" y="105"/>
                </a:cxn>
                <a:cxn ang="0">
                  <a:pos x="21" y="104"/>
                </a:cxn>
                <a:cxn ang="0">
                  <a:pos x="19" y="98"/>
                </a:cxn>
                <a:cxn ang="0">
                  <a:pos x="16" y="91"/>
                </a:cxn>
                <a:cxn ang="0">
                  <a:pos x="15" y="85"/>
                </a:cxn>
                <a:cxn ang="0">
                  <a:pos x="12" y="79"/>
                </a:cxn>
                <a:cxn ang="0">
                  <a:pos x="11" y="72"/>
                </a:cxn>
                <a:cxn ang="0">
                  <a:pos x="9" y="66"/>
                </a:cxn>
                <a:cxn ang="0">
                  <a:pos x="8" y="59"/>
                </a:cxn>
                <a:cxn ang="0">
                  <a:pos x="7" y="53"/>
                </a:cxn>
                <a:cxn ang="0">
                  <a:pos x="6" y="46"/>
                </a:cxn>
                <a:cxn ang="0">
                  <a:pos x="5" y="40"/>
                </a:cxn>
                <a:cxn ang="0">
                  <a:pos x="5" y="33"/>
                </a:cxn>
                <a:cxn ang="0">
                  <a:pos x="5" y="26"/>
                </a:cxn>
                <a:cxn ang="0">
                  <a:pos x="5" y="20"/>
                </a:cxn>
                <a:cxn ang="0">
                  <a:pos x="6" y="14"/>
                </a:cxn>
                <a:cxn ang="0">
                  <a:pos x="7" y="7"/>
                </a:cxn>
                <a:cxn ang="0">
                  <a:pos x="9" y="1"/>
                </a:cxn>
                <a:cxn ang="0">
                  <a:pos x="5" y="0"/>
                </a:cxn>
              </a:cxnLst>
              <a:rect l="0" t="0" r="r" b="b"/>
              <a:pathLst>
                <a:path w="22" h="106">
                  <a:moveTo>
                    <a:pt x="5" y="0"/>
                  </a:moveTo>
                  <a:lnTo>
                    <a:pt x="5" y="0"/>
                  </a:lnTo>
                  <a:lnTo>
                    <a:pt x="2" y="6"/>
                  </a:lnTo>
                  <a:lnTo>
                    <a:pt x="2" y="14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2" y="46"/>
                  </a:lnTo>
                  <a:lnTo>
                    <a:pt x="2" y="53"/>
                  </a:lnTo>
                  <a:lnTo>
                    <a:pt x="3" y="60"/>
                  </a:lnTo>
                  <a:lnTo>
                    <a:pt x="5" y="67"/>
                  </a:lnTo>
                  <a:lnTo>
                    <a:pt x="6" y="73"/>
                  </a:lnTo>
                  <a:lnTo>
                    <a:pt x="8" y="80"/>
                  </a:lnTo>
                  <a:lnTo>
                    <a:pt x="10" y="86"/>
                  </a:lnTo>
                  <a:lnTo>
                    <a:pt x="12" y="92"/>
                  </a:lnTo>
                  <a:lnTo>
                    <a:pt x="14" y="99"/>
                  </a:lnTo>
                  <a:lnTo>
                    <a:pt x="16" y="105"/>
                  </a:lnTo>
                  <a:lnTo>
                    <a:pt x="21" y="104"/>
                  </a:lnTo>
                  <a:lnTo>
                    <a:pt x="19" y="98"/>
                  </a:lnTo>
                  <a:lnTo>
                    <a:pt x="16" y="91"/>
                  </a:lnTo>
                  <a:lnTo>
                    <a:pt x="15" y="85"/>
                  </a:lnTo>
                  <a:lnTo>
                    <a:pt x="12" y="79"/>
                  </a:lnTo>
                  <a:lnTo>
                    <a:pt x="11" y="72"/>
                  </a:lnTo>
                  <a:lnTo>
                    <a:pt x="9" y="66"/>
                  </a:lnTo>
                  <a:lnTo>
                    <a:pt x="8" y="59"/>
                  </a:lnTo>
                  <a:lnTo>
                    <a:pt x="7" y="53"/>
                  </a:lnTo>
                  <a:lnTo>
                    <a:pt x="6" y="46"/>
                  </a:lnTo>
                  <a:lnTo>
                    <a:pt x="5" y="40"/>
                  </a:lnTo>
                  <a:lnTo>
                    <a:pt x="5" y="33"/>
                  </a:lnTo>
                  <a:lnTo>
                    <a:pt x="5" y="26"/>
                  </a:lnTo>
                  <a:lnTo>
                    <a:pt x="5" y="20"/>
                  </a:lnTo>
                  <a:lnTo>
                    <a:pt x="6" y="14"/>
                  </a:lnTo>
                  <a:lnTo>
                    <a:pt x="7" y="7"/>
                  </a:lnTo>
                  <a:lnTo>
                    <a:pt x="9" y="1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Freeform 310"/>
            <p:cNvSpPr>
              <a:spLocks/>
            </p:cNvSpPr>
            <p:nvPr/>
          </p:nvSpPr>
          <p:spPr bwMode="auto">
            <a:xfrm>
              <a:off x="646" y="3116"/>
              <a:ext cx="141" cy="105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39" y="0"/>
                </a:cxn>
                <a:cxn ang="0">
                  <a:pos x="128" y="3"/>
                </a:cxn>
                <a:cxn ang="0">
                  <a:pos x="115" y="5"/>
                </a:cxn>
                <a:cxn ang="0">
                  <a:pos x="103" y="10"/>
                </a:cxn>
                <a:cxn ang="0">
                  <a:pos x="92" y="14"/>
                </a:cxn>
                <a:cxn ang="0">
                  <a:pos x="81" y="19"/>
                </a:cxn>
                <a:cxn ang="0">
                  <a:pos x="70" y="24"/>
                </a:cxn>
                <a:cxn ang="0">
                  <a:pos x="60" y="30"/>
                </a:cxn>
                <a:cxn ang="0">
                  <a:pos x="51" y="36"/>
                </a:cxn>
                <a:cxn ang="0">
                  <a:pos x="42" y="43"/>
                </a:cxn>
                <a:cxn ang="0">
                  <a:pos x="35" y="50"/>
                </a:cxn>
                <a:cxn ang="0">
                  <a:pos x="26" y="57"/>
                </a:cxn>
                <a:cxn ang="0">
                  <a:pos x="19" y="66"/>
                </a:cxn>
                <a:cxn ang="0">
                  <a:pos x="13" y="74"/>
                </a:cxn>
                <a:cxn ang="0">
                  <a:pos x="8" y="83"/>
                </a:cxn>
                <a:cxn ang="0">
                  <a:pos x="3" y="93"/>
                </a:cxn>
                <a:cxn ang="0">
                  <a:pos x="0" y="103"/>
                </a:cxn>
                <a:cxn ang="0">
                  <a:pos x="5" y="104"/>
                </a:cxn>
                <a:cxn ang="0">
                  <a:pos x="9" y="94"/>
                </a:cxn>
                <a:cxn ang="0">
                  <a:pos x="13" y="85"/>
                </a:cxn>
                <a:cxn ang="0">
                  <a:pos x="19" y="76"/>
                </a:cxn>
                <a:cxn ang="0">
                  <a:pos x="25" y="68"/>
                </a:cxn>
                <a:cxn ang="0">
                  <a:pos x="32" y="61"/>
                </a:cxn>
                <a:cxn ang="0">
                  <a:pos x="38" y="52"/>
                </a:cxn>
                <a:cxn ang="0">
                  <a:pos x="47" y="46"/>
                </a:cxn>
                <a:cxn ang="0">
                  <a:pos x="55" y="39"/>
                </a:cxn>
                <a:cxn ang="0">
                  <a:pos x="65" y="34"/>
                </a:cxn>
                <a:cxn ang="0">
                  <a:pos x="75" y="28"/>
                </a:cxn>
                <a:cxn ang="0">
                  <a:pos x="83" y="23"/>
                </a:cxn>
                <a:cxn ang="0">
                  <a:pos x="95" y="18"/>
                </a:cxn>
                <a:cxn ang="0">
                  <a:pos x="105" y="14"/>
                </a:cxn>
                <a:cxn ang="0">
                  <a:pos x="118" y="10"/>
                </a:cxn>
                <a:cxn ang="0">
                  <a:pos x="128" y="7"/>
                </a:cxn>
                <a:cxn ang="0">
                  <a:pos x="140" y="4"/>
                </a:cxn>
                <a:cxn ang="0">
                  <a:pos x="140" y="0"/>
                </a:cxn>
                <a:cxn ang="0">
                  <a:pos x="139" y="0"/>
                </a:cxn>
                <a:cxn ang="0">
                  <a:pos x="140" y="0"/>
                </a:cxn>
              </a:cxnLst>
              <a:rect l="0" t="0" r="r" b="b"/>
              <a:pathLst>
                <a:path w="141" h="105">
                  <a:moveTo>
                    <a:pt x="140" y="0"/>
                  </a:moveTo>
                  <a:lnTo>
                    <a:pt x="139" y="0"/>
                  </a:lnTo>
                  <a:lnTo>
                    <a:pt x="128" y="3"/>
                  </a:lnTo>
                  <a:lnTo>
                    <a:pt x="115" y="5"/>
                  </a:lnTo>
                  <a:lnTo>
                    <a:pt x="103" y="10"/>
                  </a:lnTo>
                  <a:lnTo>
                    <a:pt x="92" y="14"/>
                  </a:lnTo>
                  <a:lnTo>
                    <a:pt x="81" y="19"/>
                  </a:lnTo>
                  <a:lnTo>
                    <a:pt x="70" y="24"/>
                  </a:lnTo>
                  <a:lnTo>
                    <a:pt x="60" y="30"/>
                  </a:lnTo>
                  <a:lnTo>
                    <a:pt x="51" y="36"/>
                  </a:lnTo>
                  <a:lnTo>
                    <a:pt x="42" y="43"/>
                  </a:lnTo>
                  <a:lnTo>
                    <a:pt x="35" y="50"/>
                  </a:lnTo>
                  <a:lnTo>
                    <a:pt x="26" y="57"/>
                  </a:lnTo>
                  <a:lnTo>
                    <a:pt x="19" y="66"/>
                  </a:lnTo>
                  <a:lnTo>
                    <a:pt x="13" y="74"/>
                  </a:lnTo>
                  <a:lnTo>
                    <a:pt x="8" y="83"/>
                  </a:lnTo>
                  <a:lnTo>
                    <a:pt x="3" y="93"/>
                  </a:lnTo>
                  <a:lnTo>
                    <a:pt x="0" y="103"/>
                  </a:lnTo>
                  <a:lnTo>
                    <a:pt x="5" y="104"/>
                  </a:lnTo>
                  <a:lnTo>
                    <a:pt x="9" y="94"/>
                  </a:lnTo>
                  <a:lnTo>
                    <a:pt x="13" y="85"/>
                  </a:lnTo>
                  <a:lnTo>
                    <a:pt x="19" y="76"/>
                  </a:lnTo>
                  <a:lnTo>
                    <a:pt x="25" y="68"/>
                  </a:lnTo>
                  <a:lnTo>
                    <a:pt x="32" y="61"/>
                  </a:lnTo>
                  <a:lnTo>
                    <a:pt x="38" y="52"/>
                  </a:lnTo>
                  <a:lnTo>
                    <a:pt x="47" y="46"/>
                  </a:lnTo>
                  <a:lnTo>
                    <a:pt x="55" y="39"/>
                  </a:lnTo>
                  <a:lnTo>
                    <a:pt x="65" y="34"/>
                  </a:lnTo>
                  <a:lnTo>
                    <a:pt x="75" y="28"/>
                  </a:lnTo>
                  <a:lnTo>
                    <a:pt x="83" y="23"/>
                  </a:lnTo>
                  <a:lnTo>
                    <a:pt x="95" y="18"/>
                  </a:lnTo>
                  <a:lnTo>
                    <a:pt x="105" y="14"/>
                  </a:lnTo>
                  <a:lnTo>
                    <a:pt x="118" y="10"/>
                  </a:lnTo>
                  <a:lnTo>
                    <a:pt x="128" y="7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39" y="0"/>
                  </a:lnTo>
                  <a:lnTo>
                    <a:pt x="14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Freeform 311"/>
            <p:cNvSpPr>
              <a:spLocks/>
            </p:cNvSpPr>
            <p:nvPr/>
          </p:nvSpPr>
          <p:spPr bwMode="auto">
            <a:xfrm>
              <a:off x="792" y="3114"/>
              <a:ext cx="46" cy="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45" y="0"/>
                </a:cxn>
                <a:cxn ang="0">
                  <a:pos x="26" y="0"/>
                </a:cxn>
                <a:cxn ang="0">
                  <a:pos x="25" y="0"/>
                </a:cxn>
              </a:cxnLst>
              <a:rect l="0" t="0" r="r" b="b"/>
              <a:pathLst>
                <a:path w="46" h="1">
                  <a:moveTo>
                    <a:pt x="25" y="0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5" y="0"/>
                  </a:lnTo>
                  <a:lnTo>
                    <a:pt x="26" y="0"/>
                  </a:lnTo>
                  <a:lnTo>
                    <a:pt x="25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Freeform 312"/>
            <p:cNvSpPr>
              <a:spLocks/>
            </p:cNvSpPr>
            <p:nvPr/>
          </p:nvSpPr>
          <p:spPr bwMode="auto">
            <a:xfrm>
              <a:off x="777" y="3107"/>
              <a:ext cx="39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37" y="5"/>
                </a:cxn>
                <a:cxn ang="0">
                  <a:pos x="38" y="3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39" h="6">
                  <a:moveTo>
                    <a:pt x="0" y="2"/>
                  </a:moveTo>
                  <a:lnTo>
                    <a:pt x="0" y="2"/>
                  </a:lnTo>
                  <a:lnTo>
                    <a:pt x="37" y="5"/>
                  </a:lnTo>
                  <a:lnTo>
                    <a:pt x="38" y="3"/>
                  </a:lnTo>
                  <a:lnTo>
                    <a:pt x="1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2" name="Freeform 313"/>
            <p:cNvSpPr>
              <a:spLocks/>
            </p:cNvSpPr>
            <p:nvPr/>
          </p:nvSpPr>
          <p:spPr bwMode="auto">
            <a:xfrm>
              <a:off x="751" y="3099"/>
              <a:ext cx="22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5" y="6"/>
                </a:cxn>
                <a:cxn ang="0">
                  <a:pos x="18" y="6"/>
                </a:cxn>
                <a:cxn ang="0">
                  <a:pos x="20" y="7"/>
                </a:cxn>
                <a:cxn ang="0">
                  <a:pos x="21" y="4"/>
                </a:cxn>
                <a:cxn ang="0">
                  <a:pos x="19" y="4"/>
                </a:cxn>
                <a:cxn ang="0">
                  <a:pos x="16" y="4"/>
                </a:cxn>
                <a:cxn ang="0">
                  <a:pos x="14" y="3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22" h="8">
                  <a:moveTo>
                    <a:pt x="0" y="2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4" y="4"/>
                  </a:lnTo>
                  <a:lnTo>
                    <a:pt x="7" y="4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20" y="7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6" y="4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9" y="2"/>
                  </a:lnTo>
                  <a:lnTo>
                    <a:pt x="6" y="1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Freeform 314"/>
            <p:cNvSpPr>
              <a:spLocks/>
            </p:cNvSpPr>
            <p:nvPr/>
          </p:nvSpPr>
          <p:spPr bwMode="auto">
            <a:xfrm>
              <a:off x="580" y="3022"/>
              <a:ext cx="168" cy="7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11" y="8"/>
                </a:cxn>
                <a:cxn ang="0">
                  <a:pos x="20" y="11"/>
                </a:cxn>
                <a:cxn ang="0">
                  <a:pos x="31" y="16"/>
                </a:cxn>
                <a:cxn ang="0">
                  <a:pos x="42" y="20"/>
                </a:cxn>
                <a:cxn ang="0">
                  <a:pos x="52" y="25"/>
                </a:cxn>
                <a:cxn ang="0">
                  <a:pos x="63" y="28"/>
                </a:cxn>
                <a:cxn ang="0">
                  <a:pos x="73" y="34"/>
                </a:cxn>
                <a:cxn ang="0">
                  <a:pos x="83" y="38"/>
                </a:cxn>
                <a:cxn ang="0">
                  <a:pos x="94" y="42"/>
                </a:cxn>
                <a:cxn ang="0">
                  <a:pos x="103" y="47"/>
                </a:cxn>
                <a:cxn ang="0">
                  <a:pos x="114" y="52"/>
                </a:cxn>
                <a:cxn ang="0">
                  <a:pos x="124" y="56"/>
                </a:cxn>
                <a:cxn ang="0">
                  <a:pos x="134" y="61"/>
                </a:cxn>
                <a:cxn ang="0">
                  <a:pos x="145" y="66"/>
                </a:cxn>
                <a:cxn ang="0">
                  <a:pos x="154" y="71"/>
                </a:cxn>
                <a:cxn ang="0">
                  <a:pos x="165" y="75"/>
                </a:cxn>
                <a:cxn ang="0">
                  <a:pos x="167" y="71"/>
                </a:cxn>
                <a:cxn ang="0">
                  <a:pos x="157" y="67"/>
                </a:cxn>
                <a:cxn ang="0">
                  <a:pos x="147" y="62"/>
                </a:cxn>
                <a:cxn ang="0">
                  <a:pos x="137" y="57"/>
                </a:cxn>
                <a:cxn ang="0">
                  <a:pos x="126" y="53"/>
                </a:cxn>
                <a:cxn ang="0">
                  <a:pos x="117" y="48"/>
                </a:cxn>
                <a:cxn ang="0">
                  <a:pos x="106" y="43"/>
                </a:cxn>
                <a:cxn ang="0">
                  <a:pos x="97" y="38"/>
                </a:cxn>
                <a:cxn ang="0">
                  <a:pos x="86" y="34"/>
                </a:cxn>
                <a:cxn ang="0">
                  <a:pos x="76" y="29"/>
                </a:cxn>
                <a:cxn ang="0">
                  <a:pos x="66" y="25"/>
                </a:cxn>
                <a:cxn ang="0">
                  <a:pos x="55" y="20"/>
                </a:cxn>
                <a:cxn ang="0">
                  <a:pos x="44" y="16"/>
                </a:cxn>
                <a:cxn ang="0">
                  <a:pos x="34" y="11"/>
                </a:cxn>
                <a:cxn ang="0">
                  <a:pos x="23" y="8"/>
                </a:cxn>
                <a:cxn ang="0">
                  <a:pos x="14" y="4"/>
                </a:cxn>
                <a:cxn ang="0">
                  <a:pos x="3" y="0"/>
                </a:cxn>
                <a:cxn ang="0">
                  <a:pos x="0" y="4"/>
                </a:cxn>
              </a:cxnLst>
              <a:rect l="0" t="0" r="r" b="b"/>
              <a:pathLst>
                <a:path w="168" h="76">
                  <a:moveTo>
                    <a:pt x="0" y="4"/>
                  </a:moveTo>
                  <a:lnTo>
                    <a:pt x="0" y="4"/>
                  </a:lnTo>
                  <a:lnTo>
                    <a:pt x="11" y="8"/>
                  </a:lnTo>
                  <a:lnTo>
                    <a:pt x="20" y="11"/>
                  </a:lnTo>
                  <a:lnTo>
                    <a:pt x="31" y="16"/>
                  </a:lnTo>
                  <a:lnTo>
                    <a:pt x="42" y="20"/>
                  </a:lnTo>
                  <a:lnTo>
                    <a:pt x="52" y="25"/>
                  </a:lnTo>
                  <a:lnTo>
                    <a:pt x="63" y="28"/>
                  </a:lnTo>
                  <a:lnTo>
                    <a:pt x="73" y="34"/>
                  </a:lnTo>
                  <a:lnTo>
                    <a:pt x="83" y="38"/>
                  </a:lnTo>
                  <a:lnTo>
                    <a:pt x="94" y="42"/>
                  </a:lnTo>
                  <a:lnTo>
                    <a:pt x="103" y="47"/>
                  </a:lnTo>
                  <a:lnTo>
                    <a:pt x="114" y="52"/>
                  </a:lnTo>
                  <a:lnTo>
                    <a:pt x="124" y="56"/>
                  </a:lnTo>
                  <a:lnTo>
                    <a:pt x="134" y="61"/>
                  </a:lnTo>
                  <a:lnTo>
                    <a:pt x="145" y="66"/>
                  </a:lnTo>
                  <a:lnTo>
                    <a:pt x="154" y="71"/>
                  </a:lnTo>
                  <a:lnTo>
                    <a:pt x="165" y="75"/>
                  </a:lnTo>
                  <a:lnTo>
                    <a:pt x="167" y="71"/>
                  </a:lnTo>
                  <a:lnTo>
                    <a:pt x="157" y="67"/>
                  </a:lnTo>
                  <a:lnTo>
                    <a:pt x="147" y="62"/>
                  </a:lnTo>
                  <a:lnTo>
                    <a:pt x="137" y="57"/>
                  </a:lnTo>
                  <a:lnTo>
                    <a:pt x="126" y="53"/>
                  </a:lnTo>
                  <a:lnTo>
                    <a:pt x="117" y="48"/>
                  </a:lnTo>
                  <a:lnTo>
                    <a:pt x="106" y="43"/>
                  </a:lnTo>
                  <a:lnTo>
                    <a:pt x="97" y="38"/>
                  </a:lnTo>
                  <a:lnTo>
                    <a:pt x="86" y="34"/>
                  </a:lnTo>
                  <a:lnTo>
                    <a:pt x="76" y="29"/>
                  </a:lnTo>
                  <a:lnTo>
                    <a:pt x="66" y="25"/>
                  </a:lnTo>
                  <a:lnTo>
                    <a:pt x="55" y="20"/>
                  </a:lnTo>
                  <a:lnTo>
                    <a:pt x="44" y="16"/>
                  </a:lnTo>
                  <a:lnTo>
                    <a:pt x="34" y="11"/>
                  </a:lnTo>
                  <a:lnTo>
                    <a:pt x="23" y="8"/>
                  </a:lnTo>
                  <a:lnTo>
                    <a:pt x="14" y="4"/>
                  </a:lnTo>
                  <a:lnTo>
                    <a:pt x="3" y="0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Freeform 315"/>
            <p:cNvSpPr>
              <a:spLocks/>
            </p:cNvSpPr>
            <p:nvPr/>
          </p:nvSpPr>
          <p:spPr bwMode="auto">
            <a:xfrm>
              <a:off x="482" y="2972"/>
              <a:ext cx="96" cy="4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11" y="9"/>
                </a:cxn>
                <a:cxn ang="0">
                  <a:pos x="23" y="15"/>
                </a:cxn>
                <a:cxn ang="0">
                  <a:pos x="34" y="21"/>
                </a:cxn>
                <a:cxn ang="0">
                  <a:pos x="45" y="27"/>
                </a:cxn>
                <a:cxn ang="0">
                  <a:pos x="56" y="33"/>
                </a:cxn>
                <a:cxn ang="0">
                  <a:pos x="68" y="39"/>
                </a:cxn>
                <a:cxn ang="0">
                  <a:pos x="80" y="43"/>
                </a:cxn>
                <a:cxn ang="0">
                  <a:pos x="92" y="48"/>
                </a:cxn>
                <a:cxn ang="0">
                  <a:pos x="95" y="45"/>
                </a:cxn>
                <a:cxn ang="0">
                  <a:pos x="83" y="39"/>
                </a:cxn>
                <a:cxn ang="0">
                  <a:pos x="71" y="34"/>
                </a:cxn>
                <a:cxn ang="0">
                  <a:pos x="60" y="28"/>
                </a:cxn>
                <a:cxn ang="0">
                  <a:pos x="49" y="22"/>
                </a:cxn>
                <a:cxn ang="0">
                  <a:pos x="39" y="16"/>
                </a:cxn>
                <a:cxn ang="0">
                  <a:pos x="26" y="10"/>
                </a:cxn>
                <a:cxn ang="0">
                  <a:pos x="14" y="5"/>
                </a:cxn>
                <a:cxn ang="0">
                  <a:pos x="3" y="0"/>
                </a:cxn>
                <a:cxn ang="0">
                  <a:pos x="0" y="3"/>
                </a:cxn>
              </a:cxnLst>
              <a:rect l="0" t="0" r="r" b="b"/>
              <a:pathLst>
                <a:path w="96" h="49">
                  <a:moveTo>
                    <a:pt x="0" y="3"/>
                  </a:moveTo>
                  <a:lnTo>
                    <a:pt x="0" y="3"/>
                  </a:lnTo>
                  <a:lnTo>
                    <a:pt x="11" y="9"/>
                  </a:lnTo>
                  <a:lnTo>
                    <a:pt x="23" y="15"/>
                  </a:lnTo>
                  <a:lnTo>
                    <a:pt x="34" y="21"/>
                  </a:lnTo>
                  <a:lnTo>
                    <a:pt x="45" y="27"/>
                  </a:lnTo>
                  <a:lnTo>
                    <a:pt x="56" y="33"/>
                  </a:lnTo>
                  <a:lnTo>
                    <a:pt x="68" y="39"/>
                  </a:lnTo>
                  <a:lnTo>
                    <a:pt x="80" y="43"/>
                  </a:lnTo>
                  <a:lnTo>
                    <a:pt x="92" y="48"/>
                  </a:lnTo>
                  <a:lnTo>
                    <a:pt x="95" y="45"/>
                  </a:lnTo>
                  <a:lnTo>
                    <a:pt x="83" y="39"/>
                  </a:lnTo>
                  <a:lnTo>
                    <a:pt x="71" y="34"/>
                  </a:lnTo>
                  <a:lnTo>
                    <a:pt x="60" y="28"/>
                  </a:lnTo>
                  <a:lnTo>
                    <a:pt x="49" y="22"/>
                  </a:lnTo>
                  <a:lnTo>
                    <a:pt x="39" y="16"/>
                  </a:lnTo>
                  <a:lnTo>
                    <a:pt x="26" y="10"/>
                  </a:lnTo>
                  <a:lnTo>
                    <a:pt x="14" y="5"/>
                  </a:lnTo>
                  <a:lnTo>
                    <a:pt x="3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Freeform 316"/>
            <p:cNvSpPr>
              <a:spLocks/>
            </p:cNvSpPr>
            <p:nvPr/>
          </p:nvSpPr>
          <p:spPr bwMode="auto">
            <a:xfrm>
              <a:off x="464" y="2970"/>
              <a:ext cx="16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5" y="1"/>
                </a:cxn>
                <a:cxn ang="0">
                  <a:pos x="11" y="1"/>
                </a:cxn>
                <a:cxn ang="0">
                  <a:pos x="7" y="1"/>
                </a:cxn>
                <a:cxn ang="0">
                  <a:pos x="4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6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1" y="1"/>
                  </a:lnTo>
                  <a:lnTo>
                    <a:pt x="7" y="1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Freeform 317"/>
            <p:cNvSpPr>
              <a:spLocks/>
            </p:cNvSpPr>
            <p:nvPr/>
          </p:nvSpPr>
          <p:spPr bwMode="auto">
            <a:xfrm>
              <a:off x="452" y="2970"/>
              <a:ext cx="14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0" y="0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Freeform 318"/>
            <p:cNvSpPr>
              <a:spLocks/>
            </p:cNvSpPr>
            <p:nvPr/>
          </p:nvSpPr>
          <p:spPr bwMode="auto">
            <a:xfrm>
              <a:off x="449" y="2970"/>
              <a:ext cx="3" cy="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Freeform 319"/>
            <p:cNvSpPr>
              <a:spLocks/>
            </p:cNvSpPr>
            <p:nvPr/>
          </p:nvSpPr>
          <p:spPr bwMode="auto">
            <a:xfrm>
              <a:off x="645" y="2824"/>
              <a:ext cx="1839" cy="1077"/>
            </a:xfrm>
            <a:custGeom>
              <a:avLst/>
              <a:gdLst/>
              <a:ahLst/>
              <a:cxnLst>
                <a:cxn ang="0">
                  <a:pos x="1833" y="828"/>
                </a:cxn>
                <a:cxn ang="0">
                  <a:pos x="1835" y="759"/>
                </a:cxn>
                <a:cxn ang="0">
                  <a:pos x="1830" y="693"/>
                </a:cxn>
                <a:cxn ang="0">
                  <a:pos x="1804" y="628"/>
                </a:cxn>
                <a:cxn ang="0">
                  <a:pos x="1762" y="568"/>
                </a:cxn>
                <a:cxn ang="0">
                  <a:pos x="1707" y="513"/>
                </a:cxn>
                <a:cxn ang="0">
                  <a:pos x="1671" y="475"/>
                </a:cxn>
                <a:cxn ang="0">
                  <a:pos x="1637" y="436"/>
                </a:cxn>
                <a:cxn ang="0">
                  <a:pos x="1603" y="400"/>
                </a:cxn>
                <a:cxn ang="0">
                  <a:pos x="1564" y="369"/>
                </a:cxn>
                <a:cxn ang="0">
                  <a:pos x="1497" y="349"/>
                </a:cxn>
                <a:cxn ang="0">
                  <a:pos x="1426" y="309"/>
                </a:cxn>
                <a:cxn ang="0">
                  <a:pos x="1380" y="239"/>
                </a:cxn>
                <a:cxn ang="0">
                  <a:pos x="1335" y="167"/>
                </a:cxn>
                <a:cxn ang="0">
                  <a:pos x="1301" y="139"/>
                </a:cxn>
                <a:cxn ang="0">
                  <a:pos x="1254" y="155"/>
                </a:cxn>
                <a:cxn ang="0">
                  <a:pos x="1242" y="168"/>
                </a:cxn>
                <a:cxn ang="0">
                  <a:pos x="1198" y="132"/>
                </a:cxn>
                <a:cxn ang="0">
                  <a:pos x="1165" y="116"/>
                </a:cxn>
                <a:cxn ang="0">
                  <a:pos x="1136" y="133"/>
                </a:cxn>
                <a:cxn ang="0">
                  <a:pos x="1102" y="155"/>
                </a:cxn>
                <a:cxn ang="0">
                  <a:pos x="1079" y="143"/>
                </a:cxn>
                <a:cxn ang="0">
                  <a:pos x="1077" y="93"/>
                </a:cxn>
                <a:cxn ang="0">
                  <a:pos x="1069" y="62"/>
                </a:cxn>
                <a:cxn ang="0">
                  <a:pos x="1018" y="53"/>
                </a:cxn>
                <a:cxn ang="0">
                  <a:pos x="950" y="5"/>
                </a:cxn>
                <a:cxn ang="0">
                  <a:pos x="886" y="7"/>
                </a:cxn>
                <a:cxn ang="0">
                  <a:pos x="819" y="39"/>
                </a:cxn>
                <a:cxn ang="0">
                  <a:pos x="750" y="91"/>
                </a:cxn>
                <a:cxn ang="0">
                  <a:pos x="683" y="152"/>
                </a:cxn>
                <a:cxn ang="0">
                  <a:pos x="609" y="215"/>
                </a:cxn>
                <a:cxn ang="0">
                  <a:pos x="487" y="217"/>
                </a:cxn>
                <a:cxn ang="0">
                  <a:pos x="367" y="233"/>
                </a:cxn>
                <a:cxn ang="0">
                  <a:pos x="268" y="277"/>
                </a:cxn>
                <a:cxn ang="0">
                  <a:pos x="238" y="288"/>
                </a:cxn>
                <a:cxn ang="0">
                  <a:pos x="199" y="294"/>
                </a:cxn>
                <a:cxn ang="0">
                  <a:pos x="124" y="301"/>
                </a:cxn>
                <a:cxn ang="0">
                  <a:pos x="58" y="333"/>
                </a:cxn>
                <a:cxn ang="0">
                  <a:pos x="14" y="382"/>
                </a:cxn>
                <a:cxn ang="0">
                  <a:pos x="0" y="430"/>
                </a:cxn>
                <a:cxn ang="0">
                  <a:pos x="5" y="472"/>
                </a:cxn>
                <a:cxn ang="0">
                  <a:pos x="20" y="512"/>
                </a:cxn>
                <a:cxn ang="0">
                  <a:pos x="39" y="546"/>
                </a:cxn>
                <a:cxn ang="0">
                  <a:pos x="97" y="639"/>
                </a:cxn>
                <a:cxn ang="0">
                  <a:pos x="177" y="719"/>
                </a:cxn>
                <a:cxn ang="0">
                  <a:pos x="283" y="806"/>
                </a:cxn>
                <a:cxn ang="0">
                  <a:pos x="419" y="903"/>
                </a:cxn>
                <a:cxn ang="0">
                  <a:pos x="493" y="915"/>
                </a:cxn>
                <a:cxn ang="0">
                  <a:pos x="569" y="921"/>
                </a:cxn>
                <a:cxn ang="0">
                  <a:pos x="646" y="941"/>
                </a:cxn>
                <a:cxn ang="0">
                  <a:pos x="806" y="989"/>
                </a:cxn>
                <a:cxn ang="0">
                  <a:pos x="964" y="1040"/>
                </a:cxn>
                <a:cxn ang="0">
                  <a:pos x="1115" y="1069"/>
                </a:cxn>
                <a:cxn ang="0">
                  <a:pos x="1238" y="1076"/>
                </a:cxn>
                <a:cxn ang="0">
                  <a:pos x="1361" y="1070"/>
                </a:cxn>
                <a:cxn ang="0">
                  <a:pos x="1451" y="1063"/>
                </a:cxn>
                <a:cxn ang="0">
                  <a:pos x="1528" y="1049"/>
                </a:cxn>
                <a:cxn ang="0">
                  <a:pos x="1606" y="1025"/>
                </a:cxn>
                <a:cxn ang="0">
                  <a:pos x="1679" y="994"/>
                </a:cxn>
                <a:cxn ang="0">
                  <a:pos x="1725" y="973"/>
                </a:cxn>
                <a:cxn ang="0">
                  <a:pos x="1772" y="951"/>
                </a:cxn>
                <a:cxn ang="0">
                  <a:pos x="1818" y="882"/>
                </a:cxn>
              </a:cxnLst>
              <a:rect l="0" t="0" r="r" b="b"/>
              <a:pathLst>
                <a:path w="1839" h="1077">
                  <a:moveTo>
                    <a:pt x="1838" y="836"/>
                  </a:moveTo>
                  <a:lnTo>
                    <a:pt x="1837" y="837"/>
                  </a:lnTo>
                  <a:lnTo>
                    <a:pt x="1835" y="838"/>
                  </a:lnTo>
                  <a:lnTo>
                    <a:pt x="1834" y="838"/>
                  </a:lnTo>
                  <a:lnTo>
                    <a:pt x="1833" y="839"/>
                  </a:lnTo>
                  <a:lnTo>
                    <a:pt x="1833" y="828"/>
                  </a:lnTo>
                  <a:lnTo>
                    <a:pt x="1834" y="817"/>
                  </a:lnTo>
                  <a:lnTo>
                    <a:pt x="1834" y="805"/>
                  </a:lnTo>
                  <a:lnTo>
                    <a:pt x="1835" y="794"/>
                  </a:lnTo>
                  <a:lnTo>
                    <a:pt x="1835" y="782"/>
                  </a:lnTo>
                  <a:lnTo>
                    <a:pt x="1835" y="771"/>
                  </a:lnTo>
                  <a:lnTo>
                    <a:pt x="1835" y="759"/>
                  </a:lnTo>
                  <a:lnTo>
                    <a:pt x="1835" y="748"/>
                  </a:lnTo>
                  <a:lnTo>
                    <a:pt x="1835" y="736"/>
                  </a:lnTo>
                  <a:lnTo>
                    <a:pt x="1835" y="726"/>
                  </a:lnTo>
                  <a:lnTo>
                    <a:pt x="1834" y="714"/>
                  </a:lnTo>
                  <a:lnTo>
                    <a:pt x="1832" y="703"/>
                  </a:lnTo>
                  <a:lnTo>
                    <a:pt x="1830" y="693"/>
                  </a:lnTo>
                  <a:lnTo>
                    <a:pt x="1827" y="681"/>
                  </a:lnTo>
                  <a:lnTo>
                    <a:pt x="1824" y="671"/>
                  </a:lnTo>
                  <a:lnTo>
                    <a:pt x="1820" y="660"/>
                  </a:lnTo>
                  <a:lnTo>
                    <a:pt x="1815" y="649"/>
                  </a:lnTo>
                  <a:lnTo>
                    <a:pt x="1810" y="638"/>
                  </a:lnTo>
                  <a:lnTo>
                    <a:pt x="1804" y="628"/>
                  </a:lnTo>
                  <a:lnTo>
                    <a:pt x="1798" y="616"/>
                  </a:lnTo>
                  <a:lnTo>
                    <a:pt x="1791" y="607"/>
                  </a:lnTo>
                  <a:lnTo>
                    <a:pt x="1785" y="596"/>
                  </a:lnTo>
                  <a:lnTo>
                    <a:pt x="1778" y="587"/>
                  </a:lnTo>
                  <a:lnTo>
                    <a:pt x="1770" y="577"/>
                  </a:lnTo>
                  <a:lnTo>
                    <a:pt x="1762" y="568"/>
                  </a:lnTo>
                  <a:lnTo>
                    <a:pt x="1753" y="558"/>
                  </a:lnTo>
                  <a:lnTo>
                    <a:pt x="1744" y="548"/>
                  </a:lnTo>
                  <a:lnTo>
                    <a:pt x="1736" y="540"/>
                  </a:lnTo>
                  <a:lnTo>
                    <a:pt x="1726" y="531"/>
                  </a:lnTo>
                  <a:lnTo>
                    <a:pt x="1716" y="523"/>
                  </a:lnTo>
                  <a:lnTo>
                    <a:pt x="1707" y="513"/>
                  </a:lnTo>
                  <a:lnTo>
                    <a:pt x="1697" y="506"/>
                  </a:lnTo>
                  <a:lnTo>
                    <a:pt x="1689" y="498"/>
                  </a:lnTo>
                  <a:lnTo>
                    <a:pt x="1683" y="491"/>
                  </a:lnTo>
                  <a:lnTo>
                    <a:pt x="1678" y="486"/>
                  </a:lnTo>
                  <a:lnTo>
                    <a:pt x="1674" y="481"/>
                  </a:lnTo>
                  <a:lnTo>
                    <a:pt x="1671" y="475"/>
                  </a:lnTo>
                  <a:lnTo>
                    <a:pt x="1666" y="469"/>
                  </a:lnTo>
                  <a:lnTo>
                    <a:pt x="1661" y="463"/>
                  </a:lnTo>
                  <a:lnTo>
                    <a:pt x="1654" y="454"/>
                  </a:lnTo>
                  <a:lnTo>
                    <a:pt x="1648" y="448"/>
                  </a:lnTo>
                  <a:lnTo>
                    <a:pt x="1643" y="443"/>
                  </a:lnTo>
                  <a:lnTo>
                    <a:pt x="1637" y="436"/>
                  </a:lnTo>
                  <a:lnTo>
                    <a:pt x="1632" y="430"/>
                  </a:lnTo>
                  <a:lnTo>
                    <a:pt x="1626" y="424"/>
                  </a:lnTo>
                  <a:lnTo>
                    <a:pt x="1620" y="418"/>
                  </a:lnTo>
                  <a:lnTo>
                    <a:pt x="1614" y="411"/>
                  </a:lnTo>
                  <a:lnTo>
                    <a:pt x="1609" y="405"/>
                  </a:lnTo>
                  <a:lnTo>
                    <a:pt x="1603" y="400"/>
                  </a:lnTo>
                  <a:lnTo>
                    <a:pt x="1596" y="394"/>
                  </a:lnTo>
                  <a:lnTo>
                    <a:pt x="1590" y="388"/>
                  </a:lnTo>
                  <a:lnTo>
                    <a:pt x="1584" y="383"/>
                  </a:lnTo>
                  <a:lnTo>
                    <a:pt x="1577" y="379"/>
                  </a:lnTo>
                  <a:lnTo>
                    <a:pt x="1571" y="374"/>
                  </a:lnTo>
                  <a:lnTo>
                    <a:pt x="1564" y="369"/>
                  </a:lnTo>
                  <a:lnTo>
                    <a:pt x="1557" y="364"/>
                  </a:lnTo>
                  <a:lnTo>
                    <a:pt x="1548" y="361"/>
                  </a:lnTo>
                  <a:lnTo>
                    <a:pt x="1538" y="358"/>
                  </a:lnTo>
                  <a:lnTo>
                    <a:pt x="1525" y="354"/>
                  </a:lnTo>
                  <a:lnTo>
                    <a:pt x="1511" y="352"/>
                  </a:lnTo>
                  <a:lnTo>
                    <a:pt x="1497" y="349"/>
                  </a:lnTo>
                  <a:lnTo>
                    <a:pt x="1484" y="345"/>
                  </a:lnTo>
                  <a:lnTo>
                    <a:pt x="1472" y="342"/>
                  </a:lnTo>
                  <a:lnTo>
                    <a:pt x="1464" y="339"/>
                  </a:lnTo>
                  <a:lnTo>
                    <a:pt x="1450" y="329"/>
                  </a:lnTo>
                  <a:lnTo>
                    <a:pt x="1438" y="320"/>
                  </a:lnTo>
                  <a:lnTo>
                    <a:pt x="1426" y="309"/>
                  </a:lnTo>
                  <a:lnTo>
                    <a:pt x="1417" y="299"/>
                  </a:lnTo>
                  <a:lnTo>
                    <a:pt x="1408" y="287"/>
                  </a:lnTo>
                  <a:lnTo>
                    <a:pt x="1400" y="276"/>
                  </a:lnTo>
                  <a:lnTo>
                    <a:pt x="1393" y="263"/>
                  </a:lnTo>
                  <a:lnTo>
                    <a:pt x="1386" y="252"/>
                  </a:lnTo>
                  <a:lnTo>
                    <a:pt x="1380" y="239"/>
                  </a:lnTo>
                  <a:lnTo>
                    <a:pt x="1374" y="227"/>
                  </a:lnTo>
                  <a:lnTo>
                    <a:pt x="1368" y="216"/>
                  </a:lnTo>
                  <a:lnTo>
                    <a:pt x="1361" y="203"/>
                  </a:lnTo>
                  <a:lnTo>
                    <a:pt x="1353" y="191"/>
                  </a:lnTo>
                  <a:lnTo>
                    <a:pt x="1344" y="178"/>
                  </a:lnTo>
                  <a:lnTo>
                    <a:pt x="1335" y="167"/>
                  </a:lnTo>
                  <a:lnTo>
                    <a:pt x="1324" y="155"/>
                  </a:lnTo>
                  <a:lnTo>
                    <a:pt x="1320" y="152"/>
                  </a:lnTo>
                  <a:lnTo>
                    <a:pt x="1316" y="148"/>
                  </a:lnTo>
                  <a:lnTo>
                    <a:pt x="1311" y="144"/>
                  </a:lnTo>
                  <a:lnTo>
                    <a:pt x="1306" y="141"/>
                  </a:lnTo>
                  <a:lnTo>
                    <a:pt x="1301" y="139"/>
                  </a:lnTo>
                  <a:lnTo>
                    <a:pt x="1294" y="137"/>
                  </a:lnTo>
                  <a:lnTo>
                    <a:pt x="1286" y="136"/>
                  </a:lnTo>
                  <a:lnTo>
                    <a:pt x="1277" y="136"/>
                  </a:lnTo>
                  <a:lnTo>
                    <a:pt x="1260" y="147"/>
                  </a:lnTo>
                  <a:lnTo>
                    <a:pt x="1257" y="150"/>
                  </a:lnTo>
                  <a:lnTo>
                    <a:pt x="1254" y="155"/>
                  </a:lnTo>
                  <a:lnTo>
                    <a:pt x="1252" y="158"/>
                  </a:lnTo>
                  <a:lnTo>
                    <a:pt x="1251" y="163"/>
                  </a:lnTo>
                  <a:lnTo>
                    <a:pt x="1248" y="167"/>
                  </a:lnTo>
                  <a:lnTo>
                    <a:pt x="1246" y="169"/>
                  </a:lnTo>
                  <a:lnTo>
                    <a:pt x="1244" y="170"/>
                  </a:lnTo>
                  <a:lnTo>
                    <a:pt x="1242" y="168"/>
                  </a:lnTo>
                  <a:lnTo>
                    <a:pt x="1235" y="161"/>
                  </a:lnTo>
                  <a:lnTo>
                    <a:pt x="1228" y="155"/>
                  </a:lnTo>
                  <a:lnTo>
                    <a:pt x="1221" y="149"/>
                  </a:lnTo>
                  <a:lnTo>
                    <a:pt x="1213" y="143"/>
                  </a:lnTo>
                  <a:lnTo>
                    <a:pt x="1205" y="137"/>
                  </a:lnTo>
                  <a:lnTo>
                    <a:pt x="1198" y="132"/>
                  </a:lnTo>
                  <a:lnTo>
                    <a:pt x="1190" y="126"/>
                  </a:lnTo>
                  <a:lnTo>
                    <a:pt x="1183" y="120"/>
                  </a:lnTo>
                  <a:lnTo>
                    <a:pt x="1179" y="117"/>
                  </a:lnTo>
                  <a:lnTo>
                    <a:pt x="1175" y="116"/>
                  </a:lnTo>
                  <a:lnTo>
                    <a:pt x="1170" y="116"/>
                  </a:lnTo>
                  <a:lnTo>
                    <a:pt x="1165" y="116"/>
                  </a:lnTo>
                  <a:lnTo>
                    <a:pt x="1159" y="117"/>
                  </a:lnTo>
                  <a:lnTo>
                    <a:pt x="1154" y="118"/>
                  </a:lnTo>
                  <a:lnTo>
                    <a:pt x="1150" y="121"/>
                  </a:lnTo>
                  <a:lnTo>
                    <a:pt x="1146" y="124"/>
                  </a:lnTo>
                  <a:lnTo>
                    <a:pt x="1141" y="129"/>
                  </a:lnTo>
                  <a:lnTo>
                    <a:pt x="1136" y="133"/>
                  </a:lnTo>
                  <a:lnTo>
                    <a:pt x="1130" y="136"/>
                  </a:lnTo>
                  <a:lnTo>
                    <a:pt x="1125" y="139"/>
                  </a:lnTo>
                  <a:lnTo>
                    <a:pt x="1118" y="143"/>
                  </a:lnTo>
                  <a:lnTo>
                    <a:pt x="1112" y="146"/>
                  </a:lnTo>
                  <a:lnTo>
                    <a:pt x="1107" y="151"/>
                  </a:lnTo>
                  <a:lnTo>
                    <a:pt x="1102" y="155"/>
                  </a:lnTo>
                  <a:lnTo>
                    <a:pt x="1098" y="158"/>
                  </a:lnTo>
                  <a:lnTo>
                    <a:pt x="1091" y="161"/>
                  </a:lnTo>
                  <a:lnTo>
                    <a:pt x="1085" y="162"/>
                  </a:lnTo>
                  <a:lnTo>
                    <a:pt x="1081" y="160"/>
                  </a:lnTo>
                  <a:lnTo>
                    <a:pt x="1079" y="153"/>
                  </a:lnTo>
                  <a:lnTo>
                    <a:pt x="1079" y="143"/>
                  </a:lnTo>
                  <a:lnTo>
                    <a:pt x="1079" y="135"/>
                  </a:lnTo>
                  <a:lnTo>
                    <a:pt x="1081" y="125"/>
                  </a:lnTo>
                  <a:lnTo>
                    <a:pt x="1081" y="115"/>
                  </a:lnTo>
                  <a:lnTo>
                    <a:pt x="1081" y="107"/>
                  </a:lnTo>
                  <a:lnTo>
                    <a:pt x="1080" y="99"/>
                  </a:lnTo>
                  <a:lnTo>
                    <a:pt x="1077" y="93"/>
                  </a:lnTo>
                  <a:lnTo>
                    <a:pt x="1075" y="88"/>
                  </a:lnTo>
                  <a:lnTo>
                    <a:pt x="1073" y="82"/>
                  </a:lnTo>
                  <a:lnTo>
                    <a:pt x="1072" y="76"/>
                  </a:lnTo>
                  <a:lnTo>
                    <a:pt x="1072" y="71"/>
                  </a:lnTo>
                  <a:lnTo>
                    <a:pt x="1071" y="66"/>
                  </a:lnTo>
                  <a:lnTo>
                    <a:pt x="1069" y="62"/>
                  </a:lnTo>
                  <a:lnTo>
                    <a:pt x="1065" y="58"/>
                  </a:lnTo>
                  <a:lnTo>
                    <a:pt x="1059" y="56"/>
                  </a:lnTo>
                  <a:lnTo>
                    <a:pt x="1047" y="54"/>
                  </a:lnTo>
                  <a:lnTo>
                    <a:pt x="1036" y="54"/>
                  </a:lnTo>
                  <a:lnTo>
                    <a:pt x="1027" y="54"/>
                  </a:lnTo>
                  <a:lnTo>
                    <a:pt x="1018" y="53"/>
                  </a:lnTo>
                  <a:lnTo>
                    <a:pt x="1008" y="51"/>
                  </a:lnTo>
                  <a:lnTo>
                    <a:pt x="997" y="44"/>
                  </a:lnTo>
                  <a:lnTo>
                    <a:pt x="983" y="33"/>
                  </a:lnTo>
                  <a:lnTo>
                    <a:pt x="966" y="16"/>
                  </a:lnTo>
                  <a:lnTo>
                    <a:pt x="958" y="10"/>
                  </a:lnTo>
                  <a:lnTo>
                    <a:pt x="950" y="5"/>
                  </a:lnTo>
                  <a:lnTo>
                    <a:pt x="940" y="2"/>
                  </a:lnTo>
                  <a:lnTo>
                    <a:pt x="930" y="0"/>
                  </a:lnTo>
                  <a:lnTo>
                    <a:pt x="919" y="0"/>
                  </a:lnTo>
                  <a:lnTo>
                    <a:pt x="909" y="1"/>
                  </a:lnTo>
                  <a:lnTo>
                    <a:pt x="898" y="4"/>
                  </a:lnTo>
                  <a:lnTo>
                    <a:pt x="886" y="7"/>
                  </a:lnTo>
                  <a:lnTo>
                    <a:pt x="875" y="10"/>
                  </a:lnTo>
                  <a:lnTo>
                    <a:pt x="863" y="15"/>
                  </a:lnTo>
                  <a:lnTo>
                    <a:pt x="851" y="20"/>
                  </a:lnTo>
                  <a:lnTo>
                    <a:pt x="840" y="27"/>
                  </a:lnTo>
                  <a:lnTo>
                    <a:pt x="829" y="32"/>
                  </a:lnTo>
                  <a:lnTo>
                    <a:pt x="819" y="39"/>
                  </a:lnTo>
                  <a:lnTo>
                    <a:pt x="809" y="45"/>
                  </a:lnTo>
                  <a:lnTo>
                    <a:pt x="799" y="52"/>
                  </a:lnTo>
                  <a:lnTo>
                    <a:pt x="786" y="62"/>
                  </a:lnTo>
                  <a:lnTo>
                    <a:pt x="773" y="71"/>
                  </a:lnTo>
                  <a:lnTo>
                    <a:pt x="762" y="81"/>
                  </a:lnTo>
                  <a:lnTo>
                    <a:pt x="750" y="91"/>
                  </a:lnTo>
                  <a:lnTo>
                    <a:pt x="738" y="100"/>
                  </a:lnTo>
                  <a:lnTo>
                    <a:pt x="727" y="111"/>
                  </a:lnTo>
                  <a:lnTo>
                    <a:pt x="715" y="121"/>
                  </a:lnTo>
                  <a:lnTo>
                    <a:pt x="703" y="133"/>
                  </a:lnTo>
                  <a:lnTo>
                    <a:pt x="693" y="142"/>
                  </a:lnTo>
                  <a:lnTo>
                    <a:pt x="683" y="152"/>
                  </a:lnTo>
                  <a:lnTo>
                    <a:pt x="671" y="162"/>
                  </a:lnTo>
                  <a:lnTo>
                    <a:pt x="659" y="173"/>
                  </a:lnTo>
                  <a:lnTo>
                    <a:pt x="646" y="183"/>
                  </a:lnTo>
                  <a:lnTo>
                    <a:pt x="634" y="195"/>
                  </a:lnTo>
                  <a:lnTo>
                    <a:pt x="621" y="205"/>
                  </a:lnTo>
                  <a:lnTo>
                    <a:pt x="609" y="215"/>
                  </a:lnTo>
                  <a:lnTo>
                    <a:pt x="591" y="217"/>
                  </a:lnTo>
                  <a:lnTo>
                    <a:pt x="570" y="217"/>
                  </a:lnTo>
                  <a:lnTo>
                    <a:pt x="550" y="217"/>
                  </a:lnTo>
                  <a:lnTo>
                    <a:pt x="529" y="216"/>
                  </a:lnTo>
                  <a:lnTo>
                    <a:pt x="508" y="217"/>
                  </a:lnTo>
                  <a:lnTo>
                    <a:pt x="487" y="217"/>
                  </a:lnTo>
                  <a:lnTo>
                    <a:pt x="467" y="217"/>
                  </a:lnTo>
                  <a:lnTo>
                    <a:pt x="448" y="219"/>
                  </a:lnTo>
                  <a:lnTo>
                    <a:pt x="427" y="221"/>
                  </a:lnTo>
                  <a:lnTo>
                    <a:pt x="407" y="225"/>
                  </a:lnTo>
                  <a:lnTo>
                    <a:pt x="387" y="229"/>
                  </a:lnTo>
                  <a:lnTo>
                    <a:pt x="367" y="233"/>
                  </a:lnTo>
                  <a:lnTo>
                    <a:pt x="348" y="239"/>
                  </a:lnTo>
                  <a:lnTo>
                    <a:pt x="328" y="246"/>
                  </a:lnTo>
                  <a:lnTo>
                    <a:pt x="309" y="255"/>
                  </a:lnTo>
                  <a:lnTo>
                    <a:pt x="290" y="263"/>
                  </a:lnTo>
                  <a:lnTo>
                    <a:pt x="272" y="275"/>
                  </a:lnTo>
                  <a:lnTo>
                    <a:pt x="268" y="277"/>
                  </a:lnTo>
                  <a:lnTo>
                    <a:pt x="264" y="279"/>
                  </a:lnTo>
                  <a:lnTo>
                    <a:pt x="259" y="281"/>
                  </a:lnTo>
                  <a:lnTo>
                    <a:pt x="254" y="283"/>
                  </a:lnTo>
                  <a:lnTo>
                    <a:pt x="249" y="285"/>
                  </a:lnTo>
                  <a:lnTo>
                    <a:pt x="243" y="287"/>
                  </a:lnTo>
                  <a:lnTo>
                    <a:pt x="238" y="288"/>
                  </a:lnTo>
                  <a:lnTo>
                    <a:pt x="233" y="288"/>
                  </a:lnTo>
                  <a:lnTo>
                    <a:pt x="225" y="289"/>
                  </a:lnTo>
                  <a:lnTo>
                    <a:pt x="217" y="290"/>
                  </a:lnTo>
                  <a:lnTo>
                    <a:pt x="211" y="291"/>
                  </a:lnTo>
                  <a:lnTo>
                    <a:pt x="204" y="292"/>
                  </a:lnTo>
                  <a:lnTo>
                    <a:pt x="199" y="294"/>
                  </a:lnTo>
                  <a:lnTo>
                    <a:pt x="191" y="294"/>
                  </a:lnTo>
                  <a:lnTo>
                    <a:pt x="184" y="295"/>
                  </a:lnTo>
                  <a:lnTo>
                    <a:pt x="175" y="294"/>
                  </a:lnTo>
                  <a:lnTo>
                    <a:pt x="148" y="295"/>
                  </a:lnTo>
                  <a:lnTo>
                    <a:pt x="136" y="299"/>
                  </a:lnTo>
                  <a:lnTo>
                    <a:pt x="124" y="301"/>
                  </a:lnTo>
                  <a:lnTo>
                    <a:pt x="111" y="306"/>
                  </a:lnTo>
                  <a:lnTo>
                    <a:pt x="100" y="310"/>
                  </a:lnTo>
                  <a:lnTo>
                    <a:pt x="88" y="316"/>
                  </a:lnTo>
                  <a:lnTo>
                    <a:pt x="78" y="321"/>
                  </a:lnTo>
                  <a:lnTo>
                    <a:pt x="68" y="327"/>
                  </a:lnTo>
                  <a:lnTo>
                    <a:pt x="58" y="333"/>
                  </a:lnTo>
                  <a:lnTo>
                    <a:pt x="49" y="341"/>
                  </a:lnTo>
                  <a:lnTo>
                    <a:pt x="40" y="347"/>
                  </a:lnTo>
                  <a:lnTo>
                    <a:pt x="32" y="355"/>
                  </a:lnTo>
                  <a:lnTo>
                    <a:pt x="25" y="363"/>
                  </a:lnTo>
                  <a:lnTo>
                    <a:pt x="19" y="372"/>
                  </a:lnTo>
                  <a:lnTo>
                    <a:pt x="14" y="382"/>
                  </a:lnTo>
                  <a:lnTo>
                    <a:pt x="9" y="391"/>
                  </a:lnTo>
                  <a:lnTo>
                    <a:pt x="5" y="402"/>
                  </a:lnTo>
                  <a:lnTo>
                    <a:pt x="3" y="408"/>
                  </a:lnTo>
                  <a:lnTo>
                    <a:pt x="1" y="416"/>
                  </a:lnTo>
                  <a:lnTo>
                    <a:pt x="1" y="423"/>
                  </a:lnTo>
                  <a:lnTo>
                    <a:pt x="0" y="430"/>
                  </a:lnTo>
                  <a:lnTo>
                    <a:pt x="0" y="437"/>
                  </a:lnTo>
                  <a:lnTo>
                    <a:pt x="0" y="444"/>
                  </a:lnTo>
                  <a:lnTo>
                    <a:pt x="1" y="451"/>
                  </a:lnTo>
                  <a:lnTo>
                    <a:pt x="2" y="458"/>
                  </a:lnTo>
                  <a:lnTo>
                    <a:pt x="3" y="465"/>
                  </a:lnTo>
                  <a:lnTo>
                    <a:pt x="5" y="472"/>
                  </a:lnTo>
                  <a:lnTo>
                    <a:pt x="7" y="479"/>
                  </a:lnTo>
                  <a:lnTo>
                    <a:pt x="9" y="486"/>
                  </a:lnTo>
                  <a:lnTo>
                    <a:pt x="11" y="492"/>
                  </a:lnTo>
                  <a:lnTo>
                    <a:pt x="14" y="499"/>
                  </a:lnTo>
                  <a:lnTo>
                    <a:pt x="17" y="506"/>
                  </a:lnTo>
                  <a:lnTo>
                    <a:pt x="20" y="512"/>
                  </a:lnTo>
                  <a:lnTo>
                    <a:pt x="22" y="515"/>
                  </a:lnTo>
                  <a:lnTo>
                    <a:pt x="24" y="520"/>
                  </a:lnTo>
                  <a:lnTo>
                    <a:pt x="27" y="526"/>
                  </a:lnTo>
                  <a:lnTo>
                    <a:pt x="32" y="532"/>
                  </a:lnTo>
                  <a:lnTo>
                    <a:pt x="35" y="540"/>
                  </a:lnTo>
                  <a:lnTo>
                    <a:pt x="39" y="546"/>
                  </a:lnTo>
                  <a:lnTo>
                    <a:pt x="43" y="551"/>
                  </a:lnTo>
                  <a:lnTo>
                    <a:pt x="45" y="556"/>
                  </a:lnTo>
                  <a:lnTo>
                    <a:pt x="58" y="581"/>
                  </a:lnTo>
                  <a:lnTo>
                    <a:pt x="72" y="603"/>
                  </a:lnTo>
                  <a:lnTo>
                    <a:pt x="85" y="622"/>
                  </a:lnTo>
                  <a:lnTo>
                    <a:pt x="97" y="639"/>
                  </a:lnTo>
                  <a:lnTo>
                    <a:pt x="110" y="655"/>
                  </a:lnTo>
                  <a:lnTo>
                    <a:pt x="123" y="670"/>
                  </a:lnTo>
                  <a:lnTo>
                    <a:pt x="136" y="683"/>
                  </a:lnTo>
                  <a:lnTo>
                    <a:pt x="150" y="695"/>
                  </a:lnTo>
                  <a:lnTo>
                    <a:pt x="162" y="707"/>
                  </a:lnTo>
                  <a:lnTo>
                    <a:pt x="177" y="719"/>
                  </a:lnTo>
                  <a:lnTo>
                    <a:pt x="192" y="732"/>
                  </a:lnTo>
                  <a:lnTo>
                    <a:pt x="208" y="744"/>
                  </a:lnTo>
                  <a:lnTo>
                    <a:pt x="225" y="757"/>
                  </a:lnTo>
                  <a:lnTo>
                    <a:pt x="243" y="772"/>
                  </a:lnTo>
                  <a:lnTo>
                    <a:pt x="263" y="788"/>
                  </a:lnTo>
                  <a:lnTo>
                    <a:pt x="283" y="806"/>
                  </a:lnTo>
                  <a:lnTo>
                    <a:pt x="313" y="832"/>
                  </a:lnTo>
                  <a:lnTo>
                    <a:pt x="340" y="853"/>
                  </a:lnTo>
                  <a:lnTo>
                    <a:pt x="364" y="871"/>
                  </a:lnTo>
                  <a:lnTo>
                    <a:pt x="385" y="884"/>
                  </a:lnTo>
                  <a:lnTo>
                    <a:pt x="403" y="896"/>
                  </a:lnTo>
                  <a:lnTo>
                    <a:pt x="419" y="903"/>
                  </a:lnTo>
                  <a:lnTo>
                    <a:pt x="434" y="909"/>
                  </a:lnTo>
                  <a:lnTo>
                    <a:pt x="448" y="913"/>
                  </a:lnTo>
                  <a:lnTo>
                    <a:pt x="460" y="915"/>
                  </a:lnTo>
                  <a:lnTo>
                    <a:pt x="471" y="915"/>
                  </a:lnTo>
                  <a:lnTo>
                    <a:pt x="482" y="915"/>
                  </a:lnTo>
                  <a:lnTo>
                    <a:pt x="493" y="915"/>
                  </a:lnTo>
                  <a:lnTo>
                    <a:pt x="504" y="914"/>
                  </a:lnTo>
                  <a:lnTo>
                    <a:pt x="515" y="914"/>
                  </a:lnTo>
                  <a:lnTo>
                    <a:pt x="528" y="915"/>
                  </a:lnTo>
                  <a:lnTo>
                    <a:pt x="541" y="917"/>
                  </a:lnTo>
                  <a:lnTo>
                    <a:pt x="555" y="919"/>
                  </a:lnTo>
                  <a:lnTo>
                    <a:pt x="569" y="921"/>
                  </a:lnTo>
                  <a:lnTo>
                    <a:pt x="582" y="925"/>
                  </a:lnTo>
                  <a:lnTo>
                    <a:pt x="596" y="928"/>
                  </a:lnTo>
                  <a:lnTo>
                    <a:pt x="608" y="932"/>
                  </a:lnTo>
                  <a:lnTo>
                    <a:pt x="621" y="935"/>
                  </a:lnTo>
                  <a:lnTo>
                    <a:pt x="633" y="939"/>
                  </a:lnTo>
                  <a:lnTo>
                    <a:pt x="646" y="941"/>
                  </a:lnTo>
                  <a:lnTo>
                    <a:pt x="673" y="947"/>
                  </a:lnTo>
                  <a:lnTo>
                    <a:pt x="701" y="955"/>
                  </a:lnTo>
                  <a:lnTo>
                    <a:pt x="728" y="963"/>
                  </a:lnTo>
                  <a:lnTo>
                    <a:pt x="754" y="971"/>
                  </a:lnTo>
                  <a:lnTo>
                    <a:pt x="780" y="980"/>
                  </a:lnTo>
                  <a:lnTo>
                    <a:pt x="806" y="989"/>
                  </a:lnTo>
                  <a:lnTo>
                    <a:pt x="832" y="998"/>
                  </a:lnTo>
                  <a:lnTo>
                    <a:pt x="858" y="1006"/>
                  </a:lnTo>
                  <a:lnTo>
                    <a:pt x="884" y="1015"/>
                  </a:lnTo>
                  <a:lnTo>
                    <a:pt x="911" y="1024"/>
                  </a:lnTo>
                  <a:lnTo>
                    <a:pt x="937" y="1031"/>
                  </a:lnTo>
                  <a:lnTo>
                    <a:pt x="964" y="1040"/>
                  </a:lnTo>
                  <a:lnTo>
                    <a:pt x="991" y="1046"/>
                  </a:lnTo>
                  <a:lnTo>
                    <a:pt x="1019" y="1053"/>
                  </a:lnTo>
                  <a:lnTo>
                    <a:pt x="1046" y="1059"/>
                  </a:lnTo>
                  <a:lnTo>
                    <a:pt x="1074" y="1064"/>
                  </a:lnTo>
                  <a:lnTo>
                    <a:pt x="1095" y="1066"/>
                  </a:lnTo>
                  <a:lnTo>
                    <a:pt x="1115" y="1069"/>
                  </a:lnTo>
                  <a:lnTo>
                    <a:pt x="1136" y="1072"/>
                  </a:lnTo>
                  <a:lnTo>
                    <a:pt x="1157" y="1073"/>
                  </a:lnTo>
                  <a:lnTo>
                    <a:pt x="1178" y="1074"/>
                  </a:lnTo>
                  <a:lnTo>
                    <a:pt x="1198" y="1075"/>
                  </a:lnTo>
                  <a:lnTo>
                    <a:pt x="1218" y="1076"/>
                  </a:lnTo>
                  <a:lnTo>
                    <a:pt x="1238" y="1076"/>
                  </a:lnTo>
                  <a:lnTo>
                    <a:pt x="1259" y="1075"/>
                  </a:lnTo>
                  <a:lnTo>
                    <a:pt x="1279" y="1075"/>
                  </a:lnTo>
                  <a:lnTo>
                    <a:pt x="1299" y="1074"/>
                  </a:lnTo>
                  <a:lnTo>
                    <a:pt x="1319" y="1073"/>
                  </a:lnTo>
                  <a:lnTo>
                    <a:pt x="1340" y="1072"/>
                  </a:lnTo>
                  <a:lnTo>
                    <a:pt x="1361" y="1070"/>
                  </a:lnTo>
                  <a:lnTo>
                    <a:pt x="1380" y="1068"/>
                  </a:lnTo>
                  <a:lnTo>
                    <a:pt x="1400" y="1066"/>
                  </a:lnTo>
                  <a:lnTo>
                    <a:pt x="1413" y="1066"/>
                  </a:lnTo>
                  <a:lnTo>
                    <a:pt x="1425" y="1065"/>
                  </a:lnTo>
                  <a:lnTo>
                    <a:pt x="1438" y="1064"/>
                  </a:lnTo>
                  <a:lnTo>
                    <a:pt x="1451" y="1063"/>
                  </a:lnTo>
                  <a:lnTo>
                    <a:pt x="1463" y="1062"/>
                  </a:lnTo>
                  <a:lnTo>
                    <a:pt x="1475" y="1060"/>
                  </a:lnTo>
                  <a:lnTo>
                    <a:pt x="1488" y="1058"/>
                  </a:lnTo>
                  <a:lnTo>
                    <a:pt x="1501" y="1056"/>
                  </a:lnTo>
                  <a:lnTo>
                    <a:pt x="1514" y="1053"/>
                  </a:lnTo>
                  <a:lnTo>
                    <a:pt x="1528" y="1049"/>
                  </a:lnTo>
                  <a:lnTo>
                    <a:pt x="1541" y="1046"/>
                  </a:lnTo>
                  <a:lnTo>
                    <a:pt x="1554" y="1043"/>
                  </a:lnTo>
                  <a:lnTo>
                    <a:pt x="1567" y="1039"/>
                  </a:lnTo>
                  <a:lnTo>
                    <a:pt x="1580" y="1034"/>
                  </a:lnTo>
                  <a:lnTo>
                    <a:pt x="1593" y="1030"/>
                  </a:lnTo>
                  <a:lnTo>
                    <a:pt x="1606" y="1025"/>
                  </a:lnTo>
                  <a:lnTo>
                    <a:pt x="1618" y="1021"/>
                  </a:lnTo>
                  <a:lnTo>
                    <a:pt x="1630" y="1016"/>
                  </a:lnTo>
                  <a:lnTo>
                    <a:pt x="1643" y="1010"/>
                  </a:lnTo>
                  <a:lnTo>
                    <a:pt x="1655" y="1005"/>
                  </a:lnTo>
                  <a:lnTo>
                    <a:pt x="1667" y="1000"/>
                  </a:lnTo>
                  <a:lnTo>
                    <a:pt x="1679" y="994"/>
                  </a:lnTo>
                  <a:lnTo>
                    <a:pt x="1691" y="987"/>
                  </a:lnTo>
                  <a:lnTo>
                    <a:pt x="1703" y="982"/>
                  </a:lnTo>
                  <a:lnTo>
                    <a:pt x="1708" y="979"/>
                  </a:lnTo>
                  <a:lnTo>
                    <a:pt x="1714" y="977"/>
                  </a:lnTo>
                  <a:lnTo>
                    <a:pt x="1719" y="975"/>
                  </a:lnTo>
                  <a:lnTo>
                    <a:pt x="1725" y="973"/>
                  </a:lnTo>
                  <a:lnTo>
                    <a:pt x="1731" y="972"/>
                  </a:lnTo>
                  <a:lnTo>
                    <a:pt x="1736" y="970"/>
                  </a:lnTo>
                  <a:lnTo>
                    <a:pt x="1741" y="968"/>
                  </a:lnTo>
                  <a:lnTo>
                    <a:pt x="1747" y="967"/>
                  </a:lnTo>
                  <a:lnTo>
                    <a:pt x="1761" y="961"/>
                  </a:lnTo>
                  <a:lnTo>
                    <a:pt x="1772" y="951"/>
                  </a:lnTo>
                  <a:lnTo>
                    <a:pt x="1780" y="941"/>
                  </a:lnTo>
                  <a:lnTo>
                    <a:pt x="1787" y="929"/>
                  </a:lnTo>
                  <a:lnTo>
                    <a:pt x="1793" y="917"/>
                  </a:lnTo>
                  <a:lnTo>
                    <a:pt x="1801" y="904"/>
                  </a:lnTo>
                  <a:lnTo>
                    <a:pt x="1808" y="893"/>
                  </a:lnTo>
                  <a:lnTo>
                    <a:pt x="1818" y="882"/>
                  </a:lnTo>
                  <a:lnTo>
                    <a:pt x="1838" y="836"/>
                  </a:lnTo>
                </a:path>
              </a:pathLst>
            </a:custGeom>
            <a:solidFill>
              <a:srgbClr val="FFD9D9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Freeform 320"/>
            <p:cNvSpPr>
              <a:spLocks/>
            </p:cNvSpPr>
            <p:nvPr/>
          </p:nvSpPr>
          <p:spPr bwMode="auto">
            <a:xfrm>
              <a:off x="2481" y="3664"/>
              <a:ext cx="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Freeform 321"/>
            <p:cNvSpPr>
              <a:spLocks/>
            </p:cNvSpPr>
            <p:nvPr/>
          </p:nvSpPr>
          <p:spPr bwMode="auto">
            <a:xfrm>
              <a:off x="2468" y="3487"/>
              <a:ext cx="17" cy="17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3" y="12"/>
                </a:cxn>
                <a:cxn ang="0">
                  <a:pos x="6" y="22"/>
                </a:cxn>
                <a:cxn ang="0">
                  <a:pos x="7" y="33"/>
                </a:cxn>
                <a:cxn ang="0">
                  <a:pos x="9" y="44"/>
                </a:cxn>
                <a:cxn ang="0">
                  <a:pos x="10" y="54"/>
                </a:cxn>
                <a:cxn ang="0">
                  <a:pos x="11" y="65"/>
                </a:cxn>
                <a:cxn ang="0">
                  <a:pos x="11" y="75"/>
                </a:cxn>
                <a:cxn ang="0">
                  <a:pos x="11" y="87"/>
                </a:cxn>
                <a:cxn ang="0">
                  <a:pos x="11" y="98"/>
                </a:cxn>
                <a:cxn ang="0">
                  <a:pos x="11" y="109"/>
                </a:cxn>
                <a:cxn ang="0">
                  <a:pos x="11" y="120"/>
                </a:cxn>
                <a:cxn ang="0">
                  <a:pos x="11" y="131"/>
                </a:cxn>
                <a:cxn ang="0">
                  <a:pos x="9" y="142"/>
                </a:cxn>
                <a:cxn ang="0">
                  <a:pos x="9" y="154"/>
                </a:cxn>
                <a:cxn ang="0">
                  <a:pos x="9" y="165"/>
                </a:cxn>
                <a:cxn ang="0">
                  <a:pos x="9" y="176"/>
                </a:cxn>
                <a:cxn ang="0">
                  <a:pos x="15" y="176"/>
                </a:cxn>
                <a:cxn ang="0">
                  <a:pos x="15" y="165"/>
                </a:cxn>
                <a:cxn ang="0">
                  <a:pos x="15" y="154"/>
                </a:cxn>
                <a:cxn ang="0">
                  <a:pos x="15" y="142"/>
                </a:cxn>
                <a:cxn ang="0">
                  <a:pos x="15" y="131"/>
                </a:cxn>
                <a:cxn ang="0">
                  <a:pos x="16" y="120"/>
                </a:cxn>
                <a:cxn ang="0">
                  <a:pos x="16" y="109"/>
                </a:cxn>
                <a:cxn ang="0">
                  <a:pos x="16" y="98"/>
                </a:cxn>
                <a:cxn ang="0">
                  <a:pos x="16" y="87"/>
                </a:cxn>
                <a:cxn ang="0">
                  <a:pos x="16" y="75"/>
                </a:cxn>
                <a:cxn ang="0">
                  <a:pos x="15" y="65"/>
                </a:cxn>
                <a:cxn ang="0">
                  <a:pos x="15" y="54"/>
                </a:cxn>
                <a:cxn ang="0">
                  <a:pos x="13" y="43"/>
                </a:cxn>
                <a:cxn ang="0">
                  <a:pos x="12" y="32"/>
                </a:cxn>
                <a:cxn ang="0">
                  <a:pos x="9" y="21"/>
                </a:cxn>
                <a:cxn ang="0">
                  <a:pos x="7" y="11"/>
                </a:cxn>
                <a:cxn ang="0">
                  <a:pos x="4" y="0"/>
                </a:cxn>
                <a:cxn ang="0">
                  <a:pos x="0" y="1"/>
                </a:cxn>
              </a:cxnLst>
              <a:rect l="0" t="0" r="r" b="b"/>
              <a:pathLst>
                <a:path w="17" h="177">
                  <a:moveTo>
                    <a:pt x="0" y="1"/>
                  </a:moveTo>
                  <a:lnTo>
                    <a:pt x="0" y="1"/>
                  </a:lnTo>
                  <a:lnTo>
                    <a:pt x="3" y="12"/>
                  </a:lnTo>
                  <a:lnTo>
                    <a:pt x="6" y="22"/>
                  </a:lnTo>
                  <a:lnTo>
                    <a:pt x="7" y="33"/>
                  </a:lnTo>
                  <a:lnTo>
                    <a:pt x="9" y="44"/>
                  </a:lnTo>
                  <a:lnTo>
                    <a:pt x="10" y="54"/>
                  </a:lnTo>
                  <a:lnTo>
                    <a:pt x="11" y="65"/>
                  </a:lnTo>
                  <a:lnTo>
                    <a:pt x="11" y="75"/>
                  </a:lnTo>
                  <a:lnTo>
                    <a:pt x="11" y="87"/>
                  </a:lnTo>
                  <a:lnTo>
                    <a:pt x="11" y="98"/>
                  </a:lnTo>
                  <a:lnTo>
                    <a:pt x="11" y="109"/>
                  </a:lnTo>
                  <a:lnTo>
                    <a:pt x="11" y="120"/>
                  </a:lnTo>
                  <a:lnTo>
                    <a:pt x="11" y="131"/>
                  </a:lnTo>
                  <a:lnTo>
                    <a:pt x="9" y="142"/>
                  </a:lnTo>
                  <a:lnTo>
                    <a:pt x="9" y="154"/>
                  </a:lnTo>
                  <a:lnTo>
                    <a:pt x="9" y="165"/>
                  </a:lnTo>
                  <a:lnTo>
                    <a:pt x="9" y="176"/>
                  </a:lnTo>
                  <a:lnTo>
                    <a:pt x="15" y="176"/>
                  </a:lnTo>
                  <a:lnTo>
                    <a:pt x="15" y="165"/>
                  </a:lnTo>
                  <a:lnTo>
                    <a:pt x="15" y="154"/>
                  </a:lnTo>
                  <a:lnTo>
                    <a:pt x="15" y="142"/>
                  </a:lnTo>
                  <a:lnTo>
                    <a:pt x="15" y="131"/>
                  </a:lnTo>
                  <a:lnTo>
                    <a:pt x="16" y="120"/>
                  </a:lnTo>
                  <a:lnTo>
                    <a:pt x="16" y="109"/>
                  </a:lnTo>
                  <a:lnTo>
                    <a:pt x="16" y="98"/>
                  </a:lnTo>
                  <a:lnTo>
                    <a:pt x="16" y="87"/>
                  </a:lnTo>
                  <a:lnTo>
                    <a:pt x="16" y="75"/>
                  </a:lnTo>
                  <a:lnTo>
                    <a:pt x="15" y="65"/>
                  </a:lnTo>
                  <a:lnTo>
                    <a:pt x="15" y="54"/>
                  </a:lnTo>
                  <a:lnTo>
                    <a:pt x="13" y="43"/>
                  </a:lnTo>
                  <a:lnTo>
                    <a:pt x="12" y="32"/>
                  </a:lnTo>
                  <a:lnTo>
                    <a:pt x="9" y="21"/>
                  </a:lnTo>
                  <a:lnTo>
                    <a:pt x="7" y="11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Freeform 322"/>
            <p:cNvSpPr>
              <a:spLocks/>
            </p:cNvSpPr>
            <p:nvPr/>
          </p:nvSpPr>
          <p:spPr bwMode="auto">
            <a:xfrm>
              <a:off x="2345" y="3330"/>
              <a:ext cx="124" cy="15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10" y="11"/>
                </a:cxn>
                <a:cxn ang="0">
                  <a:pos x="19" y="19"/>
                </a:cxn>
                <a:cxn ang="0">
                  <a:pos x="29" y="29"/>
                </a:cxn>
                <a:cxn ang="0">
                  <a:pos x="37" y="37"/>
                </a:cxn>
                <a:cxn ang="0">
                  <a:pos x="45" y="45"/>
                </a:cxn>
                <a:cxn ang="0">
                  <a:pos x="53" y="55"/>
                </a:cxn>
                <a:cxn ang="0">
                  <a:pos x="62" y="64"/>
                </a:cxn>
                <a:cxn ang="0">
                  <a:pos x="70" y="72"/>
                </a:cxn>
                <a:cxn ang="0">
                  <a:pos x="77" y="82"/>
                </a:cxn>
                <a:cxn ang="0">
                  <a:pos x="84" y="92"/>
                </a:cxn>
                <a:cxn ang="0">
                  <a:pos x="90" y="101"/>
                </a:cxn>
                <a:cxn ang="0">
                  <a:pos x="96" y="110"/>
                </a:cxn>
                <a:cxn ang="0">
                  <a:pos x="102" y="121"/>
                </a:cxn>
                <a:cxn ang="0">
                  <a:pos x="108" y="132"/>
                </a:cxn>
                <a:cxn ang="0">
                  <a:pos x="113" y="142"/>
                </a:cxn>
                <a:cxn ang="0">
                  <a:pos x="117" y="152"/>
                </a:cxn>
                <a:cxn ang="0">
                  <a:pos x="123" y="151"/>
                </a:cxn>
                <a:cxn ang="0">
                  <a:pos x="118" y="141"/>
                </a:cxn>
                <a:cxn ang="0">
                  <a:pos x="113" y="129"/>
                </a:cxn>
                <a:cxn ang="0">
                  <a:pos x="108" y="120"/>
                </a:cxn>
                <a:cxn ang="0">
                  <a:pos x="102" y="108"/>
                </a:cxn>
                <a:cxn ang="0">
                  <a:pos x="95" y="99"/>
                </a:cxn>
                <a:cxn ang="0">
                  <a:pos x="90" y="89"/>
                </a:cxn>
                <a:cxn ang="0">
                  <a:pos x="82" y="80"/>
                </a:cxn>
                <a:cxn ang="0">
                  <a:pos x="74" y="70"/>
                </a:cxn>
                <a:cxn ang="0">
                  <a:pos x="68" y="60"/>
                </a:cxn>
                <a:cxn ang="0">
                  <a:pos x="59" y="51"/>
                </a:cxn>
                <a:cxn ang="0">
                  <a:pos x="51" y="43"/>
                </a:cxn>
                <a:cxn ang="0">
                  <a:pos x="42" y="33"/>
                </a:cxn>
                <a:cxn ang="0">
                  <a:pos x="32" y="25"/>
                </a:cxn>
                <a:cxn ang="0">
                  <a:pos x="23" y="17"/>
                </a:cxn>
                <a:cxn ang="0">
                  <a:pos x="14" y="8"/>
                </a:cxn>
                <a:cxn ang="0">
                  <a:pos x="5" y="0"/>
                </a:cxn>
                <a:cxn ang="0">
                  <a:pos x="0" y="4"/>
                </a:cxn>
              </a:cxnLst>
              <a:rect l="0" t="0" r="r" b="b"/>
              <a:pathLst>
                <a:path w="124" h="153">
                  <a:moveTo>
                    <a:pt x="0" y="4"/>
                  </a:moveTo>
                  <a:lnTo>
                    <a:pt x="0" y="4"/>
                  </a:lnTo>
                  <a:lnTo>
                    <a:pt x="10" y="11"/>
                  </a:lnTo>
                  <a:lnTo>
                    <a:pt x="19" y="19"/>
                  </a:lnTo>
                  <a:lnTo>
                    <a:pt x="29" y="29"/>
                  </a:lnTo>
                  <a:lnTo>
                    <a:pt x="37" y="37"/>
                  </a:lnTo>
                  <a:lnTo>
                    <a:pt x="45" y="45"/>
                  </a:lnTo>
                  <a:lnTo>
                    <a:pt x="53" y="55"/>
                  </a:lnTo>
                  <a:lnTo>
                    <a:pt x="62" y="64"/>
                  </a:lnTo>
                  <a:lnTo>
                    <a:pt x="70" y="72"/>
                  </a:lnTo>
                  <a:lnTo>
                    <a:pt x="77" y="82"/>
                  </a:lnTo>
                  <a:lnTo>
                    <a:pt x="84" y="92"/>
                  </a:lnTo>
                  <a:lnTo>
                    <a:pt x="90" y="101"/>
                  </a:lnTo>
                  <a:lnTo>
                    <a:pt x="96" y="110"/>
                  </a:lnTo>
                  <a:lnTo>
                    <a:pt x="102" y="121"/>
                  </a:lnTo>
                  <a:lnTo>
                    <a:pt x="108" y="132"/>
                  </a:lnTo>
                  <a:lnTo>
                    <a:pt x="113" y="142"/>
                  </a:lnTo>
                  <a:lnTo>
                    <a:pt x="117" y="152"/>
                  </a:lnTo>
                  <a:lnTo>
                    <a:pt x="123" y="151"/>
                  </a:lnTo>
                  <a:lnTo>
                    <a:pt x="118" y="141"/>
                  </a:lnTo>
                  <a:lnTo>
                    <a:pt x="113" y="129"/>
                  </a:lnTo>
                  <a:lnTo>
                    <a:pt x="108" y="120"/>
                  </a:lnTo>
                  <a:lnTo>
                    <a:pt x="102" y="108"/>
                  </a:lnTo>
                  <a:lnTo>
                    <a:pt x="95" y="99"/>
                  </a:lnTo>
                  <a:lnTo>
                    <a:pt x="90" y="89"/>
                  </a:lnTo>
                  <a:lnTo>
                    <a:pt x="82" y="80"/>
                  </a:lnTo>
                  <a:lnTo>
                    <a:pt x="74" y="70"/>
                  </a:lnTo>
                  <a:lnTo>
                    <a:pt x="68" y="60"/>
                  </a:lnTo>
                  <a:lnTo>
                    <a:pt x="59" y="51"/>
                  </a:lnTo>
                  <a:lnTo>
                    <a:pt x="51" y="43"/>
                  </a:lnTo>
                  <a:lnTo>
                    <a:pt x="42" y="33"/>
                  </a:lnTo>
                  <a:lnTo>
                    <a:pt x="32" y="25"/>
                  </a:lnTo>
                  <a:lnTo>
                    <a:pt x="23" y="17"/>
                  </a:lnTo>
                  <a:lnTo>
                    <a:pt x="14" y="8"/>
                  </a:lnTo>
                  <a:lnTo>
                    <a:pt x="5" y="0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" name="Freeform 323"/>
            <p:cNvSpPr>
              <a:spLocks/>
            </p:cNvSpPr>
            <p:nvPr/>
          </p:nvSpPr>
          <p:spPr bwMode="auto">
            <a:xfrm>
              <a:off x="2301" y="3279"/>
              <a:ext cx="44" cy="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6" y="9"/>
                </a:cxn>
                <a:cxn ang="0">
                  <a:pos x="11" y="15"/>
                </a:cxn>
                <a:cxn ang="0">
                  <a:pos x="15" y="21"/>
                </a:cxn>
                <a:cxn ang="0">
                  <a:pos x="18" y="26"/>
                </a:cxn>
                <a:cxn ang="0">
                  <a:pos x="21" y="31"/>
                </a:cxn>
                <a:cxn ang="0">
                  <a:pos x="25" y="36"/>
                </a:cxn>
                <a:cxn ang="0">
                  <a:pos x="32" y="42"/>
                </a:cxn>
                <a:cxn ang="0">
                  <a:pos x="39" y="49"/>
                </a:cxn>
                <a:cxn ang="0">
                  <a:pos x="43" y="46"/>
                </a:cxn>
                <a:cxn ang="0">
                  <a:pos x="36" y="40"/>
                </a:cxn>
                <a:cxn ang="0">
                  <a:pos x="31" y="34"/>
                </a:cxn>
                <a:cxn ang="0">
                  <a:pos x="26" y="29"/>
                </a:cxn>
                <a:cxn ang="0">
                  <a:pos x="23" y="24"/>
                </a:cxn>
                <a:cxn ang="0">
                  <a:pos x="20" y="19"/>
                </a:cxn>
                <a:cxn ang="0">
                  <a:pos x="16" y="14"/>
                </a:cxn>
                <a:cxn ang="0">
                  <a:pos x="11" y="8"/>
                </a:cxn>
                <a:cxn ang="0">
                  <a:pos x="5" y="0"/>
                </a:cxn>
                <a:cxn ang="0">
                  <a:pos x="0" y="3"/>
                </a:cxn>
              </a:cxnLst>
              <a:rect l="0" t="0" r="r" b="b"/>
              <a:pathLst>
                <a:path w="44" h="50">
                  <a:moveTo>
                    <a:pt x="0" y="3"/>
                  </a:moveTo>
                  <a:lnTo>
                    <a:pt x="0" y="3"/>
                  </a:lnTo>
                  <a:lnTo>
                    <a:pt x="6" y="9"/>
                  </a:lnTo>
                  <a:lnTo>
                    <a:pt x="11" y="15"/>
                  </a:lnTo>
                  <a:lnTo>
                    <a:pt x="15" y="21"/>
                  </a:lnTo>
                  <a:lnTo>
                    <a:pt x="18" y="26"/>
                  </a:lnTo>
                  <a:lnTo>
                    <a:pt x="21" y="31"/>
                  </a:lnTo>
                  <a:lnTo>
                    <a:pt x="25" y="36"/>
                  </a:lnTo>
                  <a:lnTo>
                    <a:pt x="32" y="42"/>
                  </a:lnTo>
                  <a:lnTo>
                    <a:pt x="39" y="49"/>
                  </a:lnTo>
                  <a:lnTo>
                    <a:pt x="43" y="46"/>
                  </a:lnTo>
                  <a:lnTo>
                    <a:pt x="36" y="40"/>
                  </a:lnTo>
                  <a:lnTo>
                    <a:pt x="31" y="34"/>
                  </a:lnTo>
                  <a:lnTo>
                    <a:pt x="26" y="29"/>
                  </a:lnTo>
                  <a:lnTo>
                    <a:pt x="23" y="24"/>
                  </a:lnTo>
                  <a:lnTo>
                    <a:pt x="20" y="19"/>
                  </a:lnTo>
                  <a:lnTo>
                    <a:pt x="16" y="14"/>
                  </a:lnTo>
                  <a:lnTo>
                    <a:pt x="11" y="8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" name="Freeform 324"/>
            <p:cNvSpPr>
              <a:spLocks/>
            </p:cNvSpPr>
            <p:nvPr/>
          </p:nvSpPr>
          <p:spPr bwMode="auto">
            <a:xfrm>
              <a:off x="2205" y="3189"/>
              <a:ext cx="97" cy="89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6" y="8"/>
                </a:cxn>
                <a:cxn ang="0">
                  <a:pos x="13" y="12"/>
                </a:cxn>
                <a:cxn ang="0">
                  <a:pos x="19" y="17"/>
                </a:cxn>
                <a:cxn ang="0">
                  <a:pos x="25" y="22"/>
                </a:cxn>
                <a:cxn ang="0">
                  <a:pos x="31" y="26"/>
                </a:cxn>
                <a:cxn ang="0">
                  <a:pos x="37" y="31"/>
                </a:cxn>
                <a:cxn ang="0">
                  <a:pos x="43" y="37"/>
                </a:cxn>
                <a:cxn ang="0">
                  <a:pos x="48" y="42"/>
                </a:cxn>
                <a:cxn ang="0">
                  <a:pos x="53" y="48"/>
                </a:cxn>
                <a:cxn ang="0">
                  <a:pos x="58" y="53"/>
                </a:cxn>
                <a:cxn ang="0">
                  <a:pos x="64" y="59"/>
                </a:cxn>
                <a:cxn ang="0">
                  <a:pos x="70" y="66"/>
                </a:cxn>
                <a:cxn ang="0">
                  <a:pos x="75" y="71"/>
                </a:cxn>
                <a:cxn ang="0">
                  <a:pos x="80" y="76"/>
                </a:cxn>
                <a:cxn ang="0">
                  <a:pos x="85" y="83"/>
                </a:cxn>
                <a:cxn ang="0">
                  <a:pos x="90" y="88"/>
                </a:cxn>
                <a:cxn ang="0">
                  <a:pos x="96" y="85"/>
                </a:cxn>
                <a:cxn ang="0">
                  <a:pos x="90" y="79"/>
                </a:cxn>
                <a:cxn ang="0">
                  <a:pos x="86" y="74"/>
                </a:cxn>
                <a:cxn ang="0">
                  <a:pos x="80" y="68"/>
                </a:cxn>
                <a:cxn ang="0">
                  <a:pos x="75" y="62"/>
                </a:cxn>
                <a:cxn ang="0">
                  <a:pos x="70" y="56"/>
                </a:cxn>
                <a:cxn ang="0">
                  <a:pos x="64" y="50"/>
                </a:cxn>
                <a:cxn ang="0">
                  <a:pos x="58" y="45"/>
                </a:cxn>
                <a:cxn ang="0">
                  <a:pos x="53" y="39"/>
                </a:cxn>
                <a:cxn ang="0">
                  <a:pos x="47" y="34"/>
                </a:cxn>
                <a:cxn ang="0">
                  <a:pos x="40" y="28"/>
                </a:cxn>
                <a:cxn ang="0">
                  <a:pos x="36" y="22"/>
                </a:cxn>
                <a:cxn ang="0">
                  <a:pos x="29" y="18"/>
                </a:cxn>
                <a:cxn ang="0">
                  <a:pos x="24" y="13"/>
                </a:cxn>
                <a:cxn ang="0">
                  <a:pos x="17" y="9"/>
                </a:cxn>
                <a:cxn ang="0">
                  <a:pos x="10" y="4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0" y="4"/>
                </a:cxn>
              </a:cxnLst>
              <a:rect l="0" t="0" r="r" b="b"/>
              <a:pathLst>
                <a:path w="97" h="89">
                  <a:moveTo>
                    <a:pt x="0" y="4"/>
                  </a:moveTo>
                  <a:lnTo>
                    <a:pt x="0" y="4"/>
                  </a:lnTo>
                  <a:lnTo>
                    <a:pt x="6" y="8"/>
                  </a:lnTo>
                  <a:lnTo>
                    <a:pt x="13" y="12"/>
                  </a:lnTo>
                  <a:lnTo>
                    <a:pt x="19" y="17"/>
                  </a:lnTo>
                  <a:lnTo>
                    <a:pt x="25" y="22"/>
                  </a:lnTo>
                  <a:lnTo>
                    <a:pt x="31" y="26"/>
                  </a:lnTo>
                  <a:lnTo>
                    <a:pt x="37" y="31"/>
                  </a:lnTo>
                  <a:lnTo>
                    <a:pt x="43" y="37"/>
                  </a:lnTo>
                  <a:lnTo>
                    <a:pt x="48" y="42"/>
                  </a:lnTo>
                  <a:lnTo>
                    <a:pt x="53" y="48"/>
                  </a:lnTo>
                  <a:lnTo>
                    <a:pt x="58" y="53"/>
                  </a:lnTo>
                  <a:lnTo>
                    <a:pt x="64" y="59"/>
                  </a:lnTo>
                  <a:lnTo>
                    <a:pt x="70" y="66"/>
                  </a:lnTo>
                  <a:lnTo>
                    <a:pt x="75" y="71"/>
                  </a:lnTo>
                  <a:lnTo>
                    <a:pt x="80" y="76"/>
                  </a:lnTo>
                  <a:lnTo>
                    <a:pt x="85" y="83"/>
                  </a:lnTo>
                  <a:lnTo>
                    <a:pt x="90" y="88"/>
                  </a:lnTo>
                  <a:lnTo>
                    <a:pt x="96" y="85"/>
                  </a:lnTo>
                  <a:lnTo>
                    <a:pt x="90" y="79"/>
                  </a:lnTo>
                  <a:lnTo>
                    <a:pt x="86" y="74"/>
                  </a:lnTo>
                  <a:lnTo>
                    <a:pt x="80" y="68"/>
                  </a:lnTo>
                  <a:lnTo>
                    <a:pt x="75" y="62"/>
                  </a:lnTo>
                  <a:lnTo>
                    <a:pt x="70" y="56"/>
                  </a:lnTo>
                  <a:lnTo>
                    <a:pt x="64" y="50"/>
                  </a:lnTo>
                  <a:lnTo>
                    <a:pt x="58" y="45"/>
                  </a:lnTo>
                  <a:lnTo>
                    <a:pt x="53" y="39"/>
                  </a:lnTo>
                  <a:lnTo>
                    <a:pt x="47" y="34"/>
                  </a:lnTo>
                  <a:lnTo>
                    <a:pt x="40" y="28"/>
                  </a:lnTo>
                  <a:lnTo>
                    <a:pt x="36" y="22"/>
                  </a:lnTo>
                  <a:lnTo>
                    <a:pt x="29" y="18"/>
                  </a:lnTo>
                  <a:lnTo>
                    <a:pt x="24" y="13"/>
                  </a:lnTo>
                  <a:lnTo>
                    <a:pt x="17" y="9"/>
                  </a:lnTo>
                  <a:lnTo>
                    <a:pt x="10" y="4"/>
                  </a:lnTo>
                  <a:lnTo>
                    <a:pt x="4" y="0"/>
                  </a:lnTo>
                  <a:lnTo>
                    <a:pt x="4" y="1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4" name="Freeform 325"/>
            <p:cNvSpPr>
              <a:spLocks/>
            </p:cNvSpPr>
            <p:nvPr/>
          </p:nvSpPr>
          <p:spPr bwMode="auto">
            <a:xfrm>
              <a:off x="2112" y="3162"/>
              <a:ext cx="92" cy="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8" y="7"/>
                </a:cxn>
                <a:cxn ang="0">
                  <a:pos x="20" y="10"/>
                </a:cxn>
                <a:cxn ang="0">
                  <a:pos x="32" y="13"/>
                </a:cxn>
                <a:cxn ang="0">
                  <a:pos x="45" y="15"/>
                </a:cxn>
                <a:cxn ang="0">
                  <a:pos x="58" y="17"/>
                </a:cxn>
                <a:cxn ang="0">
                  <a:pos x="69" y="20"/>
                </a:cxn>
                <a:cxn ang="0">
                  <a:pos x="80" y="23"/>
                </a:cxn>
                <a:cxn ang="0">
                  <a:pos x="87" y="25"/>
                </a:cxn>
                <a:cxn ang="0">
                  <a:pos x="91" y="23"/>
                </a:cxn>
                <a:cxn ang="0">
                  <a:pos x="83" y="19"/>
                </a:cxn>
                <a:cxn ang="0">
                  <a:pos x="72" y="16"/>
                </a:cxn>
                <a:cxn ang="0">
                  <a:pos x="59" y="13"/>
                </a:cxn>
                <a:cxn ang="0">
                  <a:pos x="47" y="11"/>
                </a:cxn>
                <a:cxn ang="0">
                  <a:pos x="34" y="9"/>
                </a:cxn>
                <a:cxn ang="0">
                  <a:pos x="22" y="6"/>
                </a:cxn>
                <a:cxn ang="0">
                  <a:pos x="11" y="4"/>
                </a:cxn>
                <a:cxn ang="0">
                  <a:pos x="4" y="0"/>
                </a:cxn>
                <a:cxn ang="0">
                  <a:pos x="0" y="4"/>
                </a:cxn>
              </a:cxnLst>
              <a:rect l="0" t="0" r="r" b="b"/>
              <a:pathLst>
                <a:path w="92" h="26">
                  <a:moveTo>
                    <a:pt x="0" y="4"/>
                  </a:moveTo>
                  <a:lnTo>
                    <a:pt x="0" y="4"/>
                  </a:lnTo>
                  <a:lnTo>
                    <a:pt x="8" y="7"/>
                  </a:lnTo>
                  <a:lnTo>
                    <a:pt x="20" y="10"/>
                  </a:lnTo>
                  <a:lnTo>
                    <a:pt x="32" y="13"/>
                  </a:lnTo>
                  <a:lnTo>
                    <a:pt x="45" y="15"/>
                  </a:lnTo>
                  <a:lnTo>
                    <a:pt x="58" y="17"/>
                  </a:lnTo>
                  <a:lnTo>
                    <a:pt x="69" y="20"/>
                  </a:lnTo>
                  <a:lnTo>
                    <a:pt x="80" y="23"/>
                  </a:lnTo>
                  <a:lnTo>
                    <a:pt x="87" y="25"/>
                  </a:lnTo>
                  <a:lnTo>
                    <a:pt x="91" y="23"/>
                  </a:lnTo>
                  <a:lnTo>
                    <a:pt x="83" y="19"/>
                  </a:lnTo>
                  <a:lnTo>
                    <a:pt x="72" y="16"/>
                  </a:lnTo>
                  <a:lnTo>
                    <a:pt x="59" y="13"/>
                  </a:lnTo>
                  <a:lnTo>
                    <a:pt x="47" y="11"/>
                  </a:lnTo>
                  <a:lnTo>
                    <a:pt x="34" y="9"/>
                  </a:lnTo>
                  <a:lnTo>
                    <a:pt x="22" y="6"/>
                  </a:lnTo>
                  <a:lnTo>
                    <a:pt x="11" y="4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Freeform 326"/>
            <p:cNvSpPr>
              <a:spLocks/>
            </p:cNvSpPr>
            <p:nvPr/>
          </p:nvSpPr>
          <p:spPr bwMode="auto">
            <a:xfrm>
              <a:off x="1970" y="2978"/>
              <a:ext cx="148" cy="18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11" y="14"/>
                </a:cxn>
                <a:cxn ang="0">
                  <a:pos x="19" y="25"/>
                </a:cxn>
                <a:cxn ang="0">
                  <a:pos x="28" y="37"/>
                </a:cxn>
                <a:cxn ang="0">
                  <a:pos x="35" y="49"/>
                </a:cxn>
                <a:cxn ang="0">
                  <a:pos x="42" y="62"/>
                </a:cxn>
                <a:cxn ang="0">
                  <a:pos x="48" y="74"/>
                </a:cxn>
                <a:cxn ang="0">
                  <a:pos x="55" y="85"/>
                </a:cxn>
                <a:cxn ang="0">
                  <a:pos x="60" y="97"/>
                </a:cxn>
                <a:cxn ang="0">
                  <a:pos x="67" y="109"/>
                </a:cxn>
                <a:cxn ang="0">
                  <a:pos x="74" y="120"/>
                </a:cxn>
                <a:cxn ang="0">
                  <a:pos x="82" y="132"/>
                </a:cxn>
                <a:cxn ang="0">
                  <a:pos x="90" y="143"/>
                </a:cxn>
                <a:cxn ang="0">
                  <a:pos x="99" y="154"/>
                </a:cxn>
                <a:cxn ang="0">
                  <a:pos x="111" y="164"/>
                </a:cxn>
                <a:cxn ang="0">
                  <a:pos x="123" y="174"/>
                </a:cxn>
                <a:cxn ang="0">
                  <a:pos x="136" y="183"/>
                </a:cxn>
                <a:cxn ang="0">
                  <a:pos x="140" y="178"/>
                </a:cxn>
                <a:cxn ang="0">
                  <a:pos x="127" y="170"/>
                </a:cxn>
                <a:cxn ang="0">
                  <a:pos x="115" y="161"/>
                </a:cxn>
                <a:cxn ang="0">
                  <a:pos x="105" y="151"/>
                </a:cxn>
                <a:cxn ang="0">
                  <a:pos x="96" y="141"/>
                </a:cxn>
                <a:cxn ang="0">
                  <a:pos x="87" y="130"/>
                </a:cxn>
                <a:cxn ang="0">
                  <a:pos x="80" y="119"/>
                </a:cxn>
                <a:cxn ang="0">
                  <a:pos x="73" y="106"/>
                </a:cxn>
                <a:cxn ang="0">
                  <a:pos x="66" y="95"/>
                </a:cxn>
                <a:cxn ang="0">
                  <a:pos x="60" y="83"/>
                </a:cxn>
                <a:cxn ang="0">
                  <a:pos x="54" y="71"/>
                </a:cxn>
                <a:cxn ang="0">
                  <a:pos x="48" y="60"/>
                </a:cxn>
                <a:cxn ang="0">
                  <a:pos x="40" y="47"/>
                </a:cxn>
                <a:cxn ang="0">
                  <a:pos x="34" y="35"/>
                </a:cxn>
                <a:cxn ang="0">
                  <a:pos x="25" y="23"/>
                </a:cxn>
                <a:cxn ang="0">
                  <a:pos x="15" y="12"/>
                </a:cxn>
                <a:cxn ang="0">
                  <a:pos x="6" y="0"/>
                </a:cxn>
                <a:cxn ang="0">
                  <a:pos x="0" y="4"/>
                </a:cxn>
              </a:cxnLst>
              <a:rect l="0" t="0" r="r" b="b"/>
              <a:pathLst>
                <a:path w="141" h="184">
                  <a:moveTo>
                    <a:pt x="0" y="4"/>
                  </a:moveTo>
                  <a:lnTo>
                    <a:pt x="0" y="4"/>
                  </a:lnTo>
                  <a:lnTo>
                    <a:pt x="11" y="14"/>
                  </a:lnTo>
                  <a:lnTo>
                    <a:pt x="19" y="25"/>
                  </a:lnTo>
                  <a:lnTo>
                    <a:pt x="28" y="37"/>
                  </a:lnTo>
                  <a:lnTo>
                    <a:pt x="35" y="49"/>
                  </a:lnTo>
                  <a:lnTo>
                    <a:pt x="42" y="62"/>
                  </a:lnTo>
                  <a:lnTo>
                    <a:pt x="48" y="74"/>
                  </a:lnTo>
                  <a:lnTo>
                    <a:pt x="55" y="85"/>
                  </a:lnTo>
                  <a:lnTo>
                    <a:pt x="60" y="97"/>
                  </a:lnTo>
                  <a:lnTo>
                    <a:pt x="67" y="109"/>
                  </a:lnTo>
                  <a:lnTo>
                    <a:pt x="74" y="120"/>
                  </a:lnTo>
                  <a:lnTo>
                    <a:pt x="82" y="132"/>
                  </a:lnTo>
                  <a:lnTo>
                    <a:pt x="90" y="143"/>
                  </a:lnTo>
                  <a:lnTo>
                    <a:pt x="99" y="154"/>
                  </a:lnTo>
                  <a:lnTo>
                    <a:pt x="111" y="164"/>
                  </a:lnTo>
                  <a:lnTo>
                    <a:pt x="123" y="174"/>
                  </a:lnTo>
                  <a:lnTo>
                    <a:pt x="136" y="183"/>
                  </a:lnTo>
                  <a:lnTo>
                    <a:pt x="140" y="178"/>
                  </a:lnTo>
                  <a:lnTo>
                    <a:pt x="127" y="170"/>
                  </a:lnTo>
                  <a:lnTo>
                    <a:pt x="115" y="161"/>
                  </a:lnTo>
                  <a:lnTo>
                    <a:pt x="105" y="151"/>
                  </a:lnTo>
                  <a:lnTo>
                    <a:pt x="96" y="141"/>
                  </a:lnTo>
                  <a:lnTo>
                    <a:pt x="87" y="130"/>
                  </a:lnTo>
                  <a:lnTo>
                    <a:pt x="80" y="119"/>
                  </a:lnTo>
                  <a:lnTo>
                    <a:pt x="73" y="106"/>
                  </a:lnTo>
                  <a:lnTo>
                    <a:pt x="66" y="95"/>
                  </a:lnTo>
                  <a:lnTo>
                    <a:pt x="60" y="83"/>
                  </a:lnTo>
                  <a:lnTo>
                    <a:pt x="54" y="71"/>
                  </a:lnTo>
                  <a:lnTo>
                    <a:pt x="48" y="60"/>
                  </a:lnTo>
                  <a:lnTo>
                    <a:pt x="40" y="47"/>
                  </a:lnTo>
                  <a:lnTo>
                    <a:pt x="34" y="35"/>
                  </a:lnTo>
                  <a:lnTo>
                    <a:pt x="25" y="23"/>
                  </a:lnTo>
                  <a:lnTo>
                    <a:pt x="15" y="12"/>
                  </a:lnTo>
                  <a:lnTo>
                    <a:pt x="6" y="0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" name="Freeform 327"/>
            <p:cNvSpPr>
              <a:spLocks/>
            </p:cNvSpPr>
            <p:nvPr/>
          </p:nvSpPr>
          <p:spPr bwMode="auto">
            <a:xfrm>
              <a:off x="1923" y="2958"/>
              <a:ext cx="48" cy="19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3" y="4"/>
                </a:cxn>
                <a:cxn ang="0">
                  <a:pos x="11" y="4"/>
                </a:cxn>
                <a:cxn ang="0">
                  <a:pos x="17" y="4"/>
                </a:cxn>
                <a:cxn ang="0">
                  <a:pos x="22" y="6"/>
                </a:cxn>
                <a:cxn ang="0">
                  <a:pos x="27" y="7"/>
                </a:cxn>
                <a:cxn ang="0">
                  <a:pos x="31" y="9"/>
                </a:cxn>
                <a:cxn ang="0">
                  <a:pos x="35" y="12"/>
                </a:cxn>
                <a:cxn ang="0">
                  <a:pos x="38" y="15"/>
                </a:cxn>
                <a:cxn ang="0">
                  <a:pos x="42" y="18"/>
                </a:cxn>
                <a:cxn ang="0">
                  <a:pos x="47" y="15"/>
                </a:cxn>
                <a:cxn ang="0">
                  <a:pos x="43" y="12"/>
                </a:cxn>
                <a:cxn ang="0">
                  <a:pos x="39" y="9"/>
                </a:cxn>
                <a:cxn ang="0">
                  <a:pos x="35" y="6"/>
                </a:cxn>
                <a:cxn ang="0">
                  <a:pos x="30" y="4"/>
                </a:cxn>
                <a:cxn ang="0">
                  <a:pos x="25" y="2"/>
                </a:cxn>
                <a:cxn ang="0">
                  <a:pos x="19" y="1"/>
                </a:cxn>
                <a:cxn ang="0">
                  <a:pos x="11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4" y="4"/>
                </a:cxn>
              </a:cxnLst>
              <a:rect l="0" t="0" r="r" b="b"/>
              <a:pathLst>
                <a:path w="48" h="19">
                  <a:moveTo>
                    <a:pt x="4" y="4"/>
                  </a:moveTo>
                  <a:lnTo>
                    <a:pt x="3" y="4"/>
                  </a:lnTo>
                  <a:lnTo>
                    <a:pt x="11" y="4"/>
                  </a:lnTo>
                  <a:lnTo>
                    <a:pt x="17" y="4"/>
                  </a:lnTo>
                  <a:lnTo>
                    <a:pt x="22" y="6"/>
                  </a:lnTo>
                  <a:lnTo>
                    <a:pt x="27" y="7"/>
                  </a:lnTo>
                  <a:lnTo>
                    <a:pt x="31" y="9"/>
                  </a:lnTo>
                  <a:lnTo>
                    <a:pt x="35" y="12"/>
                  </a:lnTo>
                  <a:lnTo>
                    <a:pt x="38" y="15"/>
                  </a:lnTo>
                  <a:lnTo>
                    <a:pt x="42" y="18"/>
                  </a:lnTo>
                  <a:lnTo>
                    <a:pt x="47" y="15"/>
                  </a:lnTo>
                  <a:lnTo>
                    <a:pt x="43" y="12"/>
                  </a:lnTo>
                  <a:lnTo>
                    <a:pt x="39" y="9"/>
                  </a:lnTo>
                  <a:lnTo>
                    <a:pt x="35" y="6"/>
                  </a:lnTo>
                  <a:lnTo>
                    <a:pt x="30" y="4"/>
                  </a:lnTo>
                  <a:lnTo>
                    <a:pt x="25" y="2"/>
                  </a:lnTo>
                  <a:lnTo>
                    <a:pt x="19" y="1"/>
                  </a:lnTo>
                  <a:lnTo>
                    <a:pt x="11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4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" name="Freeform 328"/>
            <p:cNvSpPr>
              <a:spLocks/>
            </p:cNvSpPr>
            <p:nvPr/>
          </p:nvSpPr>
          <p:spPr bwMode="auto">
            <a:xfrm>
              <a:off x="1907" y="2961"/>
              <a:ext cx="16" cy="8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3" y="7"/>
                </a:cxn>
                <a:cxn ang="0">
                  <a:pos x="15" y="2"/>
                </a:cxn>
                <a:cxn ang="0">
                  <a:pos x="11" y="0"/>
                </a:cxn>
                <a:cxn ang="0">
                  <a:pos x="0" y="6"/>
                </a:cxn>
                <a:cxn ang="0">
                  <a:pos x="3" y="7"/>
                </a:cxn>
              </a:cxnLst>
              <a:rect l="0" t="0" r="r" b="b"/>
              <a:pathLst>
                <a:path w="16" h="8">
                  <a:moveTo>
                    <a:pt x="3" y="7"/>
                  </a:moveTo>
                  <a:lnTo>
                    <a:pt x="3" y="7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0" y="6"/>
                  </a:lnTo>
                  <a:lnTo>
                    <a:pt x="3" y="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" name="Freeform 329"/>
            <p:cNvSpPr>
              <a:spLocks/>
            </p:cNvSpPr>
            <p:nvPr/>
          </p:nvSpPr>
          <p:spPr bwMode="auto">
            <a:xfrm>
              <a:off x="1888" y="2971"/>
              <a:ext cx="18" cy="25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19"/>
                </a:cxn>
                <a:cxn ang="0">
                  <a:pos x="3" y="20"/>
                </a:cxn>
                <a:cxn ang="0">
                  <a:pos x="7" y="19"/>
                </a:cxn>
                <a:cxn ang="0">
                  <a:pos x="9" y="17"/>
                </a:cxn>
                <a:cxn ang="0">
                  <a:pos x="11" y="14"/>
                </a:cxn>
                <a:cxn ang="0">
                  <a:pos x="12" y="10"/>
                </a:cxn>
                <a:cxn ang="0">
                  <a:pos x="13" y="7"/>
                </a:cxn>
                <a:cxn ang="0">
                  <a:pos x="16" y="4"/>
                </a:cxn>
                <a:cxn ang="0">
                  <a:pos x="17" y="2"/>
                </a:cxn>
                <a:cxn ang="0">
                  <a:pos x="14" y="0"/>
                </a:cxn>
                <a:cxn ang="0">
                  <a:pos x="11" y="2"/>
                </a:cxn>
                <a:cxn ang="0">
                  <a:pos x="9" y="6"/>
                </a:cxn>
                <a:cxn ang="0">
                  <a:pos x="7" y="10"/>
                </a:cxn>
                <a:cxn ang="0">
                  <a:pos x="7" y="12"/>
                </a:cxn>
                <a:cxn ang="0">
                  <a:pos x="5" y="15"/>
                </a:cxn>
                <a:cxn ang="0">
                  <a:pos x="4" y="17"/>
                </a:cxn>
                <a:cxn ang="0">
                  <a:pos x="4" y="17"/>
                </a:cxn>
                <a:cxn ang="0">
                  <a:pos x="4" y="16"/>
                </a:cxn>
                <a:cxn ang="0">
                  <a:pos x="0" y="19"/>
                </a:cxn>
              </a:cxnLst>
              <a:rect l="0" t="0" r="r" b="b"/>
              <a:pathLst>
                <a:path w="18" h="21">
                  <a:moveTo>
                    <a:pt x="0" y="19"/>
                  </a:moveTo>
                  <a:lnTo>
                    <a:pt x="0" y="19"/>
                  </a:lnTo>
                  <a:lnTo>
                    <a:pt x="3" y="20"/>
                  </a:lnTo>
                  <a:lnTo>
                    <a:pt x="7" y="19"/>
                  </a:lnTo>
                  <a:lnTo>
                    <a:pt x="9" y="17"/>
                  </a:lnTo>
                  <a:lnTo>
                    <a:pt x="11" y="14"/>
                  </a:lnTo>
                  <a:lnTo>
                    <a:pt x="12" y="10"/>
                  </a:lnTo>
                  <a:lnTo>
                    <a:pt x="13" y="7"/>
                  </a:lnTo>
                  <a:lnTo>
                    <a:pt x="16" y="4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9" y="6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5" y="15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0" y="1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Freeform 330"/>
            <p:cNvSpPr>
              <a:spLocks/>
            </p:cNvSpPr>
            <p:nvPr/>
          </p:nvSpPr>
          <p:spPr bwMode="auto">
            <a:xfrm>
              <a:off x="1829" y="2943"/>
              <a:ext cx="67" cy="4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7" y="9"/>
                </a:cxn>
                <a:cxn ang="0">
                  <a:pos x="15" y="14"/>
                </a:cxn>
                <a:cxn ang="0">
                  <a:pos x="21" y="19"/>
                </a:cxn>
                <a:cxn ang="0">
                  <a:pos x="28" y="24"/>
                </a:cxn>
                <a:cxn ang="0">
                  <a:pos x="35" y="29"/>
                </a:cxn>
                <a:cxn ang="0">
                  <a:pos x="42" y="34"/>
                </a:cxn>
                <a:cxn ang="0">
                  <a:pos x="48" y="40"/>
                </a:cxn>
                <a:cxn ang="0">
                  <a:pos x="54" y="46"/>
                </a:cxn>
                <a:cxn ang="0">
                  <a:pos x="59" y="43"/>
                </a:cxn>
                <a:cxn ang="0">
                  <a:pos x="53" y="37"/>
                </a:cxn>
                <a:cxn ang="0">
                  <a:pos x="45" y="32"/>
                </a:cxn>
                <a:cxn ang="0">
                  <a:pos x="39" y="26"/>
                </a:cxn>
                <a:cxn ang="0">
                  <a:pos x="32" y="20"/>
                </a:cxn>
                <a:cxn ang="0">
                  <a:pos x="25" y="15"/>
                </a:cxn>
                <a:cxn ang="0">
                  <a:pos x="18" y="11"/>
                </a:cxn>
                <a:cxn ang="0">
                  <a:pos x="11" y="5"/>
                </a:cxn>
                <a:cxn ang="0">
                  <a:pos x="5" y="0"/>
                </a:cxn>
                <a:cxn ang="0">
                  <a:pos x="0" y="3"/>
                </a:cxn>
              </a:cxnLst>
              <a:rect l="0" t="0" r="r" b="b"/>
              <a:pathLst>
                <a:path w="60" h="47">
                  <a:moveTo>
                    <a:pt x="0" y="3"/>
                  </a:moveTo>
                  <a:lnTo>
                    <a:pt x="0" y="3"/>
                  </a:lnTo>
                  <a:lnTo>
                    <a:pt x="7" y="9"/>
                  </a:lnTo>
                  <a:lnTo>
                    <a:pt x="15" y="14"/>
                  </a:lnTo>
                  <a:lnTo>
                    <a:pt x="21" y="19"/>
                  </a:lnTo>
                  <a:lnTo>
                    <a:pt x="28" y="24"/>
                  </a:lnTo>
                  <a:lnTo>
                    <a:pt x="35" y="29"/>
                  </a:lnTo>
                  <a:lnTo>
                    <a:pt x="42" y="34"/>
                  </a:lnTo>
                  <a:lnTo>
                    <a:pt x="48" y="40"/>
                  </a:lnTo>
                  <a:lnTo>
                    <a:pt x="54" y="46"/>
                  </a:lnTo>
                  <a:lnTo>
                    <a:pt x="59" y="43"/>
                  </a:lnTo>
                  <a:lnTo>
                    <a:pt x="53" y="37"/>
                  </a:lnTo>
                  <a:lnTo>
                    <a:pt x="45" y="32"/>
                  </a:lnTo>
                  <a:lnTo>
                    <a:pt x="39" y="26"/>
                  </a:lnTo>
                  <a:lnTo>
                    <a:pt x="32" y="20"/>
                  </a:lnTo>
                  <a:lnTo>
                    <a:pt x="25" y="15"/>
                  </a:lnTo>
                  <a:lnTo>
                    <a:pt x="18" y="11"/>
                  </a:lnTo>
                  <a:lnTo>
                    <a:pt x="11" y="5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Freeform 331"/>
            <p:cNvSpPr>
              <a:spLocks/>
            </p:cNvSpPr>
            <p:nvPr/>
          </p:nvSpPr>
          <p:spPr bwMode="auto">
            <a:xfrm>
              <a:off x="1793" y="2938"/>
              <a:ext cx="36" cy="7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4" y="6"/>
                </a:cxn>
                <a:cxn ang="0">
                  <a:pos x="7" y="5"/>
                </a:cxn>
                <a:cxn ang="0">
                  <a:pos x="9" y="4"/>
                </a:cxn>
                <a:cxn ang="0">
                  <a:pos x="13" y="3"/>
                </a:cxn>
                <a:cxn ang="0">
                  <a:pos x="18" y="3"/>
                </a:cxn>
                <a:cxn ang="0">
                  <a:pos x="22" y="3"/>
                </a:cxn>
                <a:cxn ang="0">
                  <a:pos x="26" y="3"/>
                </a:cxn>
                <a:cxn ang="0">
                  <a:pos x="29" y="4"/>
                </a:cxn>
                <a:cxn ang="0">
                  <a:pos x="31" y="4"/>
                </a:cxn>
                <a:cxn ang="0">
                  <a:pos x="35" y="3"/>
                </a:cxn>
                <a:cxn ang="0">
                  <a:pos x="31" y="1"/>
                </a:cxn>
                <a:cxn ang="0">
                  <a:pos x="26" y="1"/>
                </a:cxn>
                <a:cxn ang="0">
                  <a:pos x="22" y="0"/>
                </a:cxn>
                <a:cxn ang="0">
                  <a:pos x="17" y="1"/>
                </a:cxn>
                <a:cxn ang="0">
                  <a:pos x="12" y="1"/>
                </a:cxn>
                <a:cxn ang="0">
                  <a:pos x="7" y="2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4" y="6"/>
                </a:cxn>
              </a:cxnLst>
              <a:rect l="0" t="0" r="r" b="b"/>
              <a:pathLst>
                <a:path w="36" h="7">
                  <a:moveTo>
                    <a:pt x="4" y="6"/>
                  </a:moveTo>
                  <a:lnTo>
                    <a:pt x="4" y="6"/>
                  </a:lnTo>
                  <a:lnTo>
                    <a:pt x="7" y="5"/>
                  </a:lnTo>
                  <a:lnTo>
                    <a:pt x="9" y="4"/>
                  </a:lnTo>
                  <a:lnTo>
                    <a:pt x="13" y="3"/>
                  </a:lnTo>
                  <a:lnTo>
                    <a:pt x="18" y="3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29" y="4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31" y="1"/>
                  </a:lnTo>
                  <a:lnTo>
                    <a:pt x="26" y="1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2" y="1"/>
                  </a:lnTo>
                  <a:lnTo>
                    <a:pt x="7" y="2"/>
                  </a:lnTo>
                  <a:lnTo>
                    <a:pt x="3" y="3"/>
                  </a:lnTo>
                  <a:lnTo>
                    <a:pt x="0" y="5"/>
                  </a:lnTo>
                  <a:lnTo>
                    <a:pt x="4" y="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1" name="Freeform 332"/>
            <p:cNvSpPr>
              <a:spLocks/>
            </p:cNvSpPr>
            <p:nvPr/>
          </p:nvSpPr>
          <p:spPr bwMode="auto">
            <a:xfrm>
              <a:off x="1748" y="2947"/>
              <a:ext cx="45" cy="29"/>
            </a:xfrm>
            <a:custGeom>
              <a:avLst/>
              <a:gdLst/>
              <a:ahLst/>
              <a:cxnLst>
                <a:cxn ang="0">
                  <a:pos x="5" y="28"/>
                </a:cxn>
                <a:cxn ang="0">
                  <a:pos x="5" y="28"/>
                </a:cxn>
                <a:cxn ang="0">
                  <a:pos x="10" y="25"/>
                </a:cxn>
                <a:cxn ang="0">
                  <a:pos x="14" y="21"/>
                </a:cxn>
                <a:cxn ang="0">
                  <a:pos x="18" y="19"/>
                </a:cxn>
                <a:cxn ang="0">
                  <a:pos x="25" y="16"/>
                </a:cxn>
                <a:cxn ang="0">
                  <a:pos x="30" y="13"/>
                </a:cxn>
                <a:cxn ang="0">
                  <a:pos x="34" y="10"/>
                </a:cxn>
                <a:cxn ang="0">
                  <a:pos x="40" y="7"/>
                </a:cxn>
                <a:cxn ang="0">
                  <a:pos x="44" y="2"/>
                </a:cxn>
                <a:cxn ang="0">
                  <a:pos x="40" y="0"/>
                </a:cxn>
                <a:cxn ang="0">
                  <a:pos x="35" y="4"/>
                </a:cxn>
                <a:cxn ang="0">
                  <a:pos x="31" y="7"/>
                </a:cxn>
                <a:cxn ang="0">
                  <a:pos x="26" y="10"/>
                </a:cxn>
                <a:cxn ang="0">
                  <a:pos x="21" y="12"/>
                </a:cxn>
                <a:cxn ang="0">
                  <a:pos x="15" y="15"/>
                </a:cxn>
                <a:cxn ang="0">
                  <a:pos x="10" y="19"/>
                </a:cxn>
                <a:cxn ang="0">
                  <a:pos x="5" y="22"/>
                </a:cxn>
                <a:cxn ang="0">
                  <a:pos x="0" y="26"/>
                </a:cxn>
                <a:cxn ang="0">
                  <a:pos x="5" y="28"/>
                </a:cxn>
              </a:cxnLst>
              <a:rect l="0" t="0" r="r" b="b"/>
              <a:pathLst>
                <a:path w="45" h="29">
                  <a:moveTo>
                    <a:pt x="5" y="28"/>
                  </a:moveTo>
                  <a:lnTo>
                    <a:pt x="5" y="28"/>
                  </a:lnTo>
                  <a:lnTo>
                    <a:pt x="10" y="25"/>
                  </a:lnTo>
                  <a:lnTo>
                    <a:pt x="14" y="21"/>
                  </a:lnTo>
                  <a:lnTo>
                    <a:pt x="18" y="19"/>
                  </a:lnTo>
                  <a:lnTo>
                    <a:pt x="25" y="16"/>
                  </a:lnTo>
                  <a:lnTo>
                    <a:pt x="30" y="13"/>
                  </a:lnTo>
                  <a:lnTo>
                    <a:pt x="34" y="10"/>
                  </a:lnTo>
                  <a:lnTo>
                    <a:pt x="40" y="7"/>
                  </a:lnTo>
                  <a:lnTo>
                    <a:pt x="44" y="2"/>
                  </a:lnTo>
                  <a:lnTo>
                    <a:pt x="40" y="0"/>
                  </a:lnTo>
                  <a:lnTo>
                    <a:pt x="35" y="4"/>
                  </a:lnTo>
                  <a:lnTo>
                    <a:pt x="31" y="7"/>
                  </a:lnTo>
                  <a:lnTo>
                    <a:pt x="26" y="10"/>
                  </a:lnTo>
                  <a:lnTo>
                    <a:pt x="21" y="12"/>
                  </a:lnTo>
                  <a:lnTo>
                    <a:pt x="15" y="15"/>
                  </a:lnTo>
                  <a:lnTo>
                    <a:pt x="10" y="19"/>
                  </a:lnTo>
                  <a:lnTo>
                    <a:pt x="5" y="22"/>
                  </a:lnTo>
                  <a:lnTo>
                    <a:pt x="0" y="26"/>
                  </a:lnTo>
                  <a:lnTo>
                    <a:pt x="5" y="2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Freeform 333"/>
            <p:cNvSpPr>
              <a:spLocks/>
            </p:cNvSpPr>
            <p:nvPr/>
          </p:nvSpPr>
          <p:spPr bwMode="auto">
            <a:xfrm>
              <a:off x="1727" y="2979"/>
              <a:ext cx="22" cy="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5" y="4"/>
                </a:cxn>
                <a:cxn ang="0">
                  <a:pos x="10" y="4"/>
                </a:cxn>
                <a:cxn ang="0">
                  <a:pos x="17" y="3"/>
                </a:cxn>
                <a:cxn ang="0">
                  <a:pos x="21" y="1"/>
                </a:cxn>
                <a:cxn ang="0">
                  <a:pos x="16" y="0"/>
                </a:cxn>
                <a:cxn ang="0">
                  <a:pos x="14" y="1"/>
                </a:cxn>
                <a:cxn ang="0">
                  <a:pos x="9" y="2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0" y="3"/>
                </a:cxn>
              </a:cxnLst>
              <a:rect l="0" t="0" r="r" b="b"/>
              <a:pathLst>
                <a:path w="22" h="5">
                  <a:moveTo>
                    <a:pt x="0" y="3"/>
                  </a:moveTo>
                  <a:lnTo>
                    <a:pt x="0" y="3"/>
                  </a:lnTo>
                  <a:lnTo>
                    <a:pt x="5" y="4"/>
                  </a:lnTo>
                  <a:lnTo>
                    <a:pt x="10" y="4"/>
                  </a:lnTo>
                  <a:lnTo>
                    <a:pt x="17" y="3"/>
                  </a:lnTo>
                  <a:lnTo>
                    <a:pt x="21" y="1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9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3" name="Freeform 334"/>
            <p:cNvSpPr>
              <a:spLocks/>
            </p:cNvSpPr>
            <p:nvPr/>
          </p:nvSpPr>
          <p:spPr bwMode="auto">
            <a:xfrm>
              <a:off x="1723" y="2916"/>
              <a:ext cx="5" cy="6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1" y="8"/>
                </a:cxn>
                <a:cxn ang="0">
                  <a:pos x="1" y="14"/>
                </a:cxn>
                <a:cxn ang="0">
                  <a:pos x="1" y="22"/>
                </a:cxn>
                <a:cxn ang="0">
                  <a:pos x="2" y="31"/>
                </a:cxn>
                <a:cxn ang="0">
                  <a:pos x="1" y="39"/>
                </a:cxn>
                <a:cxn ang="0">
                  <a:pos x="0" y="47"/>
                </a:cxn>
                <a:cxn ang="0">
                  <a:pos x="1" y="56"/>
                </a:cxn>
                <a:cxn ang="0">
                  <a:pos x="2" y="64"/>
                </a:cxn>
                <a:cxn ang="0">
                  <a:pos x="4" y="63"/>
                </a:cxn>
                <a:cxn ang="0">
                  <a:pos x="3" y="56"/>
                </a:cxn>
                <a:cxn ang="0">
                  <a:pos x="4" y="47"/>
                </a:cxn>
                <a:cxn ang="0">
                  <a:pos x="3" y="39"/>
                </a:cxn>
                <a:cxn ang="0">
                  <a:pos x="4" y="31"/>
                </a:cxn>
                <a:cxn ang="0">
                  <a:pos x="4" y="22"/>
                </a:cxn>
                <a:cxn ang="0">
                  <a:pos x="4" y="14"/>
                </a:cxn>
                <a:cxn ang="0">
                  <a:pos x="4" y="7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5" h="65">
                  <a:moveTo>
                    <a:pt x="0" y="3"/>
                  </a:moveTo>
                  <a:lnTo>
                    <a:pt x="0" y="3"/>
                  </a:lnTo>
                  <a:lnTo>
                    <a:pt x="1" y="8"/>
                  </a:lnTo>
                  <a:lnTo>
                    <a:pt x="1" y="14"/>
                  </a:lnTo>
                  <a:lnTo>
                    <a:pt x="1" y="22"/>
                  </a:lnTo>
                  <a:lnTo>
                    <a:pt x="2" y="31"/>
                  </a:lnTo>
                  <a:lnTo>
                    <a:pt x="1" y="39"/>
                  </a:lnTo>
                  <a:lnTo>
                    <a:pt x="0" y="47"/>
                  </a:lnTo>
                  <a:lnTo>
                    <a:pt x="1" y="56"/>
                  </a:lnTo>
                  <a:lnTo>
                    <a:pt x="2" y="64"/>
                  </a:lnTo>
                  <a:lnTo>
                    <a:pt x="4" y="63"/>
                  </a:lnTo>
                  <a:lnTo>
                    <a:pt x="3" y="56"/>
                  </a:lnTo>
                  <a:lnTo>
                    <a:pt x="4" y="47"/>
                  </a:lnTo>
                  <a:lnTo>
                    <a:pt x="3" y="39"/>
                  </a:lnTo>
                  <a:lnTo>
                    <a:pt x="4" y="31"/>
                  </a:lnTo>
                  <a:lnTo>
                    <a:pt x="4" y="22"/>
                  </a:lnTo>
                  <a:lnTo>
                    <a:pt x="4" y="14"/>
                  </a:lnTo>
                  <a:lnTo>
                    <a:pt x="4" y="7"/>
                  </a:lnTo>
                  <a:lnTo>
                    <a:pt x="2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4" name="Freeform 335"/>
            <p:cNvSpPr>
              <a:spLocks/>
            </p:cNvSpPr>
            <p:nvPr/>
          </p:nvSpPr>
          <p:spPr bwMode="auto">
            <a:xfrm>
              <a:off x="1706" y="2878"/>
              <a:ext cx="22" cy="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4" y="5"/>
                </a:cxn>
                <a:cxn ang="0">
                  <a:pos x="6" y="8"/>
                </a:cxn>
                <a:cxn ang="0">
                  <a:pos x="7" y="11"/>
                </a:cxn>
                <a:cxn ang="0">
                  <a:pos x="8" y="15"/>
                </a:cxn>
                <a:cxn ang="0">
                  <a:pos x="9" y="20"/>
                </a:cxn>
                <a:cxn ang="0">
                  <a:pos x="10" y="25"/>
                </a:cxn>
                <a:cxn ang="0">
                  <a:pos x="11" y="30"/>
                </a:cxn>
                <a:cxn ang="0">
                  <a:pos x="13" y="35"/>
                </a:cxn>
                <a:cxn ang="0">
                  <a:pos x="17" y="33"/>
                </a:cxn>
                <a:cxn ang="0">
                  <a:pos x="16" y="29"/>
                </a:cxn>
                <a:cxn ang="0">
                  <a:pos x="14" y="24"/>
                </a:cxn>
                <a:cxn ang="0">
                  <a:pos x="13" y="19"/>
                </a:cxn>
                <a:cxn ang="0">
                  <a:pos x="13" y="14"/>
                </a:cxn>
                <a:cxn ang="0">
                  <a:pos x="12" y="10"/>
                </a:cxn>
                <a:cxn ang="0">
                  <a:pos x="10" y="5"/>
                </a:cxn>
                <a:cxn ang="0">
                  <a:pos x="7" y="2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18" h="36">
                  <a:moveTo>
                    <a:pt x="0" y="3"/>
                  </a:moveTo>
                  <a:lnTo>
                    <a:pt x="0" y="3"/>
                  </a:lnTo>
                  <a:lnTo>
                    <a:pt x="4" y="5"/>
                  </a:lnTo>
                  <a:lnTo>
                    <a:pt x="6" y="8"/>
                  </a:lnTo>
                  <a:lnTo>
                    <a:pt x="7" y="11"/>
                  </a:lnTo>
                  <a:lnTo>
                    <a:pt x="8" y="15"/>
                  </a:lnTo>
                  <a:lnTo>
                    <a:pt x="9" y="20"/>
                  </a:lnTo>
                  <a:lnTo>
                    <a:pt x="10" y="25"/>
                  </a:lnTo>
                  <a:lnTo>
                    <a:pt x="11" y="30"/>
                  </a:lnTo>
                  <a:lnTo>
                    <a:pt x="13" y="35"/>
                  </a:lnTo>
                  <a:lnTo>
                    <a:pt x="17" y="33"/>
                  </a:lnTo>
                  <a:lnTo>
                    <a:pt x="16" y="29"/>
                  </a:lnTo>
                  <a:lnTo>
                    <a:pt x="14" y="24"/>
                  </a:lnTo>
                  <a:lnTo>
                    <a:pt x="13" y="19"/>
                  </a:lnTo>
                  <a:lnTo>
                    <a:pt x="13" y="14"/>
                  </a:lnTo>
                  <a:lnTo>
                    <a:pt x="12" y="10"/>
                  </a:lnTo>
                  <a:lnTo>
                    <a:pt x="10" y="5"/>
                  </a:lnTo>
                  <a:lnTo>
                    <a:pt x="7" y="2"/>
                  </a:lnTo>
                  <a:lnTo>
                    <a:pt x="1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Freeform 336"/>
            <p:cNvSpPr>
              <a:spLocks/>
            </p:cNvSpPr>
            <p:nvPr/>
          </p:nvSpPr>
          <p:spPr bwMode="auto">
            <a:xfrm>
              <a:off x="1611" y="2839"/>
              <a:ext cx="92" cy="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7" y="17"/>
                </a:cxn>
                <a:cxn ang="0">
                  <a:pos x="30" y="27"/>
                </a:cxn>
                <a:cxn ang="0">
                  <a:pos x="41" y="32"/>
                </a:cxn>
                <a:cxn ang="0">
                  <a:pos x="51" y="35"/>
                </a:cxn>
                <a:cxn ang="0">
                  <a:pos x="60" y="36"/>
                </a:cxn>
                <a:cxn ang="0">
                  <a:pos x="68" y="35"/>
                </a:cxn>
                <a:cxn ang="0">
                  <a:pos x="78" y="35"/>
                </a:cxn>
                <a:cxn ang="0">
                  <a:pos x="89" y="37"/>
                </a:cxn>
                <a:cxn ang="0">
                  <a:pos x="91" y="34"/>
                </a:cxn>
                <a:cxn ang="0">
                  <a:pos x="80" y="32"/>
                </a:cxn>
                <a:cxn ang="0">
                  <a:pos x="68" y="31"/>
                </a:cxn>
                <a:cxn ang="0">
                  <a:pos x="60" y="31"/>
                </a:cxn>
                <a:cxn ang="0">
                  <a:pos x="53" y="31"/>
                </a:cxn>
                <a:cxn ang="0">
                  <a:pos x="44" y="29"/>
                </a:cxn>
                <a:cxn ang="0">
                  <a:pos x="34" y="23"/>
                </a:cxn>
                <a:cxn ang="0">
                  <a:pos x="21" y="14"/>
                </a:cxn>
                <a:cxn ang="0">
                  <a:pos x="6" y="0"/>
                </a:cxn>
                <a:cxn ang="0">
                  <a:pos x="0" y="2"/>
                </a:cxn>
              </a:cxnLst>
              <a:rect l="0" t="0" r="r" b="b"/>
              <a:pathLst>
                <a:path w="92" h="38">
                  <a:moveTo>
                    <a:pt x="0" y="2"/>
                  </a:moveTo>
                  <a:lnTo>
                    <a:pt x="0" y="2"/>
                  </a:lnTo>
                  <a:lnTo>
                    <a:pt x="17" y="17"/>
                  </a:lnTo>
                  <a:lnTo>
                    <a:pt x="30" y="27"/>
                  </a:lnTo>
                  <a:lnTo>
                    <a:pt x="41" y="32"/>
                  </a:lnTo>
                  <a:lnTo>
                    <a:pt x="51" y="35"/>
                  </a:lnTo>
                  <a:lnTo>
                    <a:pt x="60" y="36"/>
                  </a:lnTo>
                  <a:lnTo>
                    <a:pt x="68" y="35"/>
                  </a:lnTo>
                  <a:lnTo>
                    <a:pt x="78" y="35"/>
                  </a:lnTo>
                  <a:lnTo>
                    <a:pt x="89" y="37"/>
                  </a:lnTo>
                  <a:lnTo>
                    <a:pt x="91" y="34"/>
                  </a:lnTo>
                  <a:lnTo>
                    <a:pt x="80" y="32"/>
                  </a:lnTo>
                  <a:lnTo>
                    <a:pt x="68" y="31"/>
                  </a:lnTo>
                  <a:lnTo>
                    <a:pt x="60" y="31"/>
                  </a:lnTo>
                  <a:lnTo>
                    <a:pt x="53" y="31"/>
                  </a:lnTo>
                  <a:lnTo>
                    <a:pt x="44" y="29"/>
                  </a:lnTo>
                  <a:lnTo>
                    <a:pt x="34" y="23"/>
                  </a:lnTo>
                  <a:lnTo>
                    <a:pt x="21" y="14"/>
                  </a:lnTo>
                  <a:lnTo>
                    <a:pt x="6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Freeform 337"/>
            <p:cNvSpPr>
              <a:spLocks/>
            </p:cNvSpPr>
            <p:nvPr/>
          </p:nvSpPr>
          <p:spPr bwMode="auto">
            <a:xfrm>
              <a:off x="1445" y="2822"/>
              <a:ext cx="160" cy="55"/>
            </a:xfrm>
            <a:custGeom>
              <a:avLst/>
              <a:gdLst/>
              <a:ahLst/>
              <a:cxnLst>
                <a:cxn ang="0">
                  <a:pos x="5" y="50"/>
                </a:cxn>
                <a:cxn ang="0">
                  <a:pos x="5" y="50"/>
                </a:cxn>
                <a:cxn ang="0">
                  <a:pos x="14" y="44"/>
                </a:cxn>
                <a:cxn ang="0">
                  <a:pos x="23" y="39"/>
                </a:cxn>
                <a:cxn ang="0">
                  <a:pos x="33" y="33"/>
                </a:cxn>
                <a:cxn ang="0">
                  <a:pos x="43" y="28"/>
                </a:cxn>
                <a:cxn ang="0">
                  <a:pos x="54" y="22"/>
                </a:cxn>
                <a:cxn ang="0">
                  <a:pos x="65" y="17"/>
                </a:cxn>
                <a:cxn ang="0">
                  <a:pos x="76" y="13"/>
                </a:cxn>
                <a:cxn ang="0">
                  <a:pos x="88" y="9"/>
                </a:cxn>
                <a:cxn ang="0">
                  <a:pos x="97" y="7"/>
                </a:cxn>
                <a:cxn ang="0">
                  <a:pos x="108" y="5"/>
                </a:cxn>
                <a:cxn ang="0">
                  <a:pos x="118" y="3"/>
                </a:cxn>
                <a:cxn ang="0">
                  <a:pos x="128" y="3"/>
                </a:cxn>
                <a:cxn ang="0">
                  <a:pos x="138" y="5"/>
                </a:cxn>
                <a:cxn ang="0">
                  <a:pos x="146" y="9"/>
                </a:cxn>
                <a:cxn ang="0">
                  <a:pos x="153" y="12"/>
                </a:cxn>
                <a:cxn ang="0">
                  <a:pos x="160" y="17"/>
                </a:cxn>
                <a:cxn ang="0">
                  <a:pos x="166" y="15"/>
                </a:cxn>
                <a:cxn ang="0">
                  <a:pos x="157" y="9"/>
                </a:cxn>
                <a:cxn ang="0">
                  <a:pos x="149" y="4"/>
                </a:cxn>
                <a:cxn ang="0">
                  <a:pos x="139" y="1"/>
                </a:cxn>
                <a:cxn ang="0">
                  <a:pos x="128" y="0"/>
                </a:cxn>
                <a:cxn ang="0">
                  <a:pos x="118" y="0"/>
                </a:cxn>
                <a:cxn ang="0">
                  <a:pos x="107" y="1"/>
                </a:cxn>
                <a:cxn ang="0">
                  <a:pos x="97" y="3"/>
                </a:cxn>
                <a:cxn ang="0">
                  <a:pos x="85" y="6"/>
                </a:cxn>
                <a:cxn ang="0">
                  <a:pos x="73" y="9"/>
                </a:cxn>
                <a:cxn ang="0">
                  <a:pos x="63" y="14"/>
                </a:cxn>
                <a:cxn ang="0">
                  <a:pos x="51" y="18"/>
                </a:cxn>
                <a:cxn ang="0">
                  <a:pos x="40" y="23"/>
                </a:cxn>
                <a:cxn ang="0">
                  <a:pos x="29" y="29"/>
                </a:cxn>
                <a:cxn ang="0">
                  <a:pos x="19" y="35"/>
                </a:cxn>
                <a:cxn ang="0">
                  <a:pos x="10" y="41"/>
                </a:cxn>
                <a:cxn ang="0">
                  <a:pos x="0" y="47"/>
                </a:cxn>
                <a:cxn ang="0">
                  <a:pos x="5" y="50"/>
                </a:cxn>
              </a:cxnLst>
              <a:rect l="0" t="0" r="r" b="b"/>
              <a:pathLst>
                <a:path w="167" h="51">
                  <a:moveTo>
                    <a:pt x="5" y="50"/>
                  </a:moveTo>
                  <a:lnTo>
                    <a:pt x="5" y="50"/>
                  </a:lnTo>
                  <a:lnTo>
                    <a:pt x="14" y="44"/>
                  </a:lnTo>
                  <a:lnTo>
                    <a:pt x="23" y="39"/>
                  </a:lnTo>
                  <a:lnTo>
                    <a:pt x="33" y="33"/>
                  </a:lnTo>
                  <a:lnTo>
                    <a:pt x="43" y="28"/>
                  </a:lnTo>
                  <a:lnTo>
                    <a:pt x="54" y="22"/>
                  </a:lnTo>
                  <a:lnTo>
                    <a:pt x="65" y="17"/>
                  </a:lnTo>
                  <a:lnTo>
                    <a:pt x="76" y="13"/>
                  </a:lnTo>
                  <a:lnTo>
                    <a:pt x="88" y="9"/>
                  </a:lnTo>
                  <a:lnTo>
                    <a:pt x="97" y="7"/>
                  </a:lnTo>
                  <a:lnTo>
                    <a:pt x="108" y="5"/>
                  </a:lnTo>
                  <a:lnTo>
                    <a:pt x="118" y="3"/>
                  </a:lnTo>
                  <a:lnTo>
                    <a:pt x="128" y="3"/>
                  </a:lnTo>
                  <a:lnTo>
                    <a:pt x="138" y="5"/>
                  </a:lnTo>
                  <a:lnTo>
                    <a:pt x="146" y="9"/>
                  </a:lnTo>
                  <a:lnTo>
                    <a:pt x="153" y="12"/>
                  </a:lnTo>
                  <a:lnTo>
                    <a:pt x="160" y="17"/>
                  </a:lnTo>
                  <a:lnTo>
                    <a:pt x="166" y="15"/>
                  </a:lnTo>
                  <a:lnTo>
                    <a:pt x="157" y="9"/>
                  </a:lnTo>
                  <a:lnTo>
                    <a:pt x="149" y="4"/>
                  </a:lnTo>
                  <a:lnTo>
                    <a:pt x="139" y="1"/>
                  </a:lnTo>
                  <a:lnTo>
                    <a:pt x="128" y="0"/>
                  </a:lnTo>
                  <a:lnTo>
                    <a:pt x="118" y="0"/>
                  </a:lnTo>
                  <a:lnTo>
                    <a:pt x="107" y="1"/>
                  </a:lnTo>
                  <a:lnTo>
                    <a:pt x="97" y="3"/>
                  </a:lnTo>
                  <a:lnTo>
                    <a:pt x="85" y="6"/>
                  </a:lnTo>
                  <a:lnTo>
                    <a:pt x="73" y="9"/>
                  </a:lnTo>
                  <a:lnTo>
                    <a:pt x="63" y="14"/>
                  </a:lnTo>
                  <a:lnTo>
                    <a:pt x="51" y="18"/>
                  </a:lnTo>
                  <a:lnTo>
                    <a:pt x="40" y="23"/>
                  </a:lnTo>
                  <a:lnTo>
                    <a:pt x="29" y="29"/>
                  </a:lnTo>
                  <a:lnTo>
                    <a:pt x="19" y="35"/>
                  </a:lnTo>
                  <a:lnTo>
                    <a:pt x="10" y="41"/>
                  </a:lnTo>
                  <a:lnTo>
                    <a:pt x="0" y="47"/>
                  </a:lnTo>
                  <a:lnTo>
                    <a:pt x="5" y="5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Freeform 338"/>
            <p:cNvSpPr>
              <a:spLocks/>
            </p:cNvSpPr>
            <p:nvPr/>
          </p:nvSpPr>
          <p:spPr bwMode="auto">
            <a:xfrm>
              <a:off x="1348" y="2874"/>
              <a:ext cx="104" cy="80"/>
            </a:xfrm>
            <a:custGeom>
              <a:avLst/>
              <a:gdLst/>
              <a:ahLst/>
              <a:cxnLst>
                <a:cxn ang="0">
                  <a:pos x="5" y="79"/>
                </a:cxn>
                <a:cxn ang="0">
                  <a:pos x="5" y="79"/>
                </a:cxn>
                <a:cxn ang="0">
                  <a:pos x="15" y="68"/>
                </a:cxn>
                <a:cxn ang="0">
                  <a:pos x="26" y="59"/>
                </a:cxn>
                <a:cxn ang="0">
                  <a:pos x="37" y="49"/>
                </a:cxn>
                <a:cxn ang="0">
                  <a:pos x="48" y="40"/>
                </a:cxn>
                <a:cxn ang="0">
                  <a:pos x="59" y="30"/>
                </a:cxn>
                <a:cxn ang="0">
                  <a:pos x="71" y="21"/>
                </a:cxn>
                <a:cxn ang="0">
                  <a:pos x="84" y="12"/>
                </a:cxn>
                <a:cxn ang="0">
                  <a:pos x="96" y="4"/>
                </a:cxn>
                <a:cxn ang="0">
                  <a:pos x="91" y="0"/>
                </a:cxn>
                <a:cxn ang="0">
                  <a:pos x="79" y="10"/>
                </a:cxn>
                <a:cxn ang="0">
                  <a:pos x="67" y="19"/>
                </a:cxn>
                <a:cxn ang="0">
                  <a:pos x="56" y="28"/>
                </a:cxn>
                <a:cxn ang="0">
                  <a:pos x="44" y="36"/>
                </a:cxn>
                <a:cxn ang="0">
                  <a:pos x="33" y="46"/>
                </a:cxn>
                <a:cxn ang="0">
                  <a:pos x="22" y="56"/>
                </a:cxn>
                <a:cxn ang="0">
                  <a:pos x="11" y="66"/>
                </a:cxn>
                <a:cxn ang="0">
                  <a:pos x="0" y="75"/>
                </a:cxn>
                <a:cxn ang="0">
                  <a:pos x="5" y="79"/>
                </a:cxn>
              </a:cxnLst>
              <a:rect l="0" t="0" r="r" b="b"/>
              <a:pathLst>
                <a:path w="97" h="80">
                  <a:moveTo>
                    <a:pt x="5" y="79"/>
                  </a:moveTo>
                  <a:lnTo>
                    <a:pt x="5" y="79"/>
                  </a:lnTo>
                  <a:lnTo>
                    <a:pt x="15" y="68"/>
                  </a:lnTo>
                  <a:lnTo>
                    <a:pt x="26" y="59"/>
                  </a:lnTo>
                  <a:lnTo>
                    <a:pt x="37" y="49"/>
                  </a:lnTo>
                  <a:lnTo>
                    <a:pt x="48" y="40"/>
                  </a:lnTo>
                  <a:lnTo>
                    <a:pt x="59" y="30"/>
                  </a:lnTo>
                  <a:lnTo>
                    <a:pt x="71" y="21"/>
                  </a:lnTo>
                  <a:lnTo>
                    <a:pt x="84" y="12"/>
                  </a:lnTo>
                  <a:lnTo>
                    <a:pt x="96" y="4"/>
                  </a:lnTo>
                  <a:lnTo>
                    <a:pt x="91" y="0"/>
                  </a:lnTo>
                  <a:lnTo>
                    <a:pt x="79" y="10"/>
                  </a:lnTo>
                  <a:lnTo>
                    <a:pt x="67" y="19"/>
                  </a:lnTo>
                  <a:lnTo>
                    <a:pt x="56" y="28"/>
                  </a:lnTo>
                  <a:lnTo>
                    <a:pt x="44" y="36"/>
                  </a:lnTo>
                  <a:lnTo>
                    <a:pt x="33" y="46"/>
                  </a:lnTo>
                  <a:lnTo>
                    <a:pt x="22" y="56"/>
                  </a:lnTo>
                  <a:lnTo>
                    <a:pt x="11" y="66"/>
                  </a:lnTo>
                  <a:lnTo>
                    <a:pt x="0" y="75"/>
                  </a:lnTo>
                  <a:lnTo>
                    <a:pt x="5" y="7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Freeform 339"/>
            <p:cNvSpPr>
              <a:spLocks/>
            </p:cNvSpPr>
            <p:nvPr/>
          </p:nvSpPr>
          <p:spPr bwMode="auto">
            <a:xfrm>
              <a:off x="1253" y="2955"/>
              <a:ext cx="95" cy="83"/>
            </a:xfrm>
            <a:custGeom>
              <a:avLst/>
              <a:gdLst/>
              <a:ahLst/>
              <a:cxnLst>
                <a:cxn ang="0">
                  <a:pos x="3" y="82"/>
                </a:cxn>
                <a:cxn ang="0">
                  <a:pos x="5" y="81"/>
                </a:cxn>
                <a:cxn ang="0">
                  <a:pos x="16" y="72"/>
                </a:cxn>
                <a:cxn ang="0">
                  <a:pos x="28" y="62"/>
                </a:cxn>
                <a:cxn ang="0">
                  <a:pos x="39" y="51"/>
                </a:cxn>
                <a:cxn ang="0">
                  <a:pos x="52" y="41"/>
                </a:cxn>
                <a:cxn ang="0">
                  <a:pos x="63" y="32"/>
                </a:cxn>
                <a:cxn ang="0">
                  <a:pos x="74" y="22"/>
                </a:cxn>
                <a:cxn ang="0">
                  <a:pos x="84" y="12"/>
                </a:cxn>
                <a:cxn ang="0">
                  <a:pos x="94" y="4"/>
                </a:cxn>
                <a:cxn ang="0">
                  <a:pos x="89" y="0"/>
                </a:cxn>
                <a:cxn ang="0">
                  <a:pos x="80" y="9"/>
                </a:cxn>
                <a:cxn ang="0">
                  <a:pos x="71" y="18"/>
                </a:cxn>
                <a:cxn ang="0">
                  <a:pos x="59" y="28"/>
                </a:cxn>
                <a:cxn ang="0">
                  <a:pos x="48" y="39"/>
                </a:cxn>
                <a:cxn ang="0">
                  <a:pos x="36" y="49"/>
                </a:cxn>
                <a:cxn ang="0">
                  <a:pos x="24" y="59"/>
                </a:cxn>
                <a:cxn ang="0">
                  <a:pos x="12" y="68"/>
                </a:cxn>
                <a:cxn ang="0">
                  <a:pos x="0" y="77"/>
                </a:cxn>
                <a:cxn ang="0">
                  <a:pos x="2" y="77"/>
                </a:cxn>
                <a:cxn ang="0">
                  <a:pos x="3" y="82"/>
                </a:cxn>
                <a:cxn ang="0">
                  <a:pos x="4" y="82"/>
                </a:cxn>
                <a:cxn ang="0">
                  <a:pos x="5" y="81"/>
                </a:cxn>
                <a:cxn ang="0">
                  <a:pos x="3" y="82"/>
                </a:cxn>
              </a:cxnLst>
              <a:rect l="0" t="0" r="r" b="b"/>
              <a:pathLst>
                <a:path w="95" h="83">
                  <a:moveTo>
                    <a:pt x="3" y="82"/>
                  </a:moveTo>
                  <a:lnTo>
                    <a:pt x="5" y="81"/>
                  </a:lnTo>
                  <a:lnTo>
                    <a:pt x="16" y="72"/>
                  </a:lnTo>
                  <a:lnTo>
                    <a:pt x="28" y="62"/>
                  </a:lnTo>
                  <a:lnTo>
                    <a:pt x="39" y="51"/>
                  </a:lnTo>
                  <a:lnTo>
                    <a:pt x="52" y="41"/>
                  </a:lnTo>
                  <a:lnTo>
                    <a:pt x="63" y="32"/>
                  </a:lnTo>
                  <a:lnTo>
                    <a:pt x="74" y="22"/>
                  </a:lnTo>
                  <a:lnTo>
                    <a:pt x="84" y="12"/>
                  </a:lnTo>
                  <a:lnTo>
                    <a:pt x="94" y="4"/>
                  </a:lnTo>
                  <a:lnTo>
                    <a:pt x="89" y="0"/>
                  </a:lnTo>
                  <a:lnTo>
                    <a:pt x="80" y="9"/>
                  </a:lnTo>
                  <a:lnTo>
                    <a:pt x="71" y="18"/>
                  </a:lnTo>
                  <a:lnTo>
                    <a:pt x="59" y="28"/>
                  </a:lnTo>
                  <a:lnTo>
                    <a:pt x="48" y="39"/>
                  </a:lnTo>
                  <a:lnTo>
                    <a:pt x="36" y="49"/>
                  </a:lnTo>
                  <a:lnTo>
                    <a:pt x="24" y="59"/>
                  </a:lnTo>
                  <a:lnTo>
                    <a:pt x="12" y="68"/>
                  </a:lnTo>
                  <a:lnTo>
                    <a:pt x="0" y="77"/>
                  </a:lnTo>
                  <a:lnTo>
                    <a:pt x="2" y="77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5" y="81"/>
                  </a:lnTo>
                  <a:lnTo>
                    <a:pt x="3" y="8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Freeform 340"/>
            <p:cNvSpPr>
              <a:spLocks/>
            </p:cNvSpPr>
            <p:nvPr/>
          </p:nvSpPr>
          <p:spPr bwMode="auto">
            <a:xfrm>
              <a:off x="1238" y="3038"/>
              <a:ext cx="13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3" h="2">
                  <a:moveTo>
                    <a:pt x="0" y="1"/>
                  </a:moveTo>
                  <a:lnTo>
                    <a:pt x="1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0" name="Freeform 341"/>
            <p:cNvSpPr>
              <a:spLocks/>
            </p:cNvSpPr>
            <p:nvPr/>
          </p:nvSpPr>
          <p:spPr bwMode="auto">
            <a:xfrm>
              <a:off x="916" y="3038"/>
              <a:ext cx="317" cy="59"/>
            </a:xfrm>
            <a:custGeom>
              <a:avLst/>
              <a:gdLst/>
              <a:ahLst/>
              <a:cxnLst>
                <a:cxn ang="0">
                  <a:pos x="5" y="58"/>
                </a:cxn>
                <a:cxn ang="0">
                  <a:pos x="5" y="58"/>
                </a:cxn>
                <a:cxn ang="0">
                  <a:pos x="23" y="48"/>
                </a:cxn>
                <a:cxn ang="0">
                  <a:pos x="40" y="40"/>
                </a:cxn>
                <a:cxn ang="0">
                  <a:pos x="59" y="32"/>
                </a:cxn>
                <a:cxn ang="0">
                  <a:pos x="78" y="26"/>
                </a:cxn>
                <a:cxn ang="0">
                  <a:pos x="96" y="21"/>
                </a:cxn>
                <a:cxn ang="0">
                  <a:pos x="115" y="16"/>
                </a:cxn>
                <a:cxn ang="0">
                  <a:pos x="135" y="13"/>
                </a:cxn>
                <a:cxn ang="0">
                  <a:pos x="155" y="10"/>
                </a:cxn>
                <a:cxn ang="0">
                  <a:pos x="175" y="8"/>
                </a:cxn>
                <a:cxn ang="0">
                  <a:pos x="194" y="6"/>
                </a:cxn>
                <a:cxn ang="0">
                  <a:pos x="214" y="6"/>
                </a:cxn>
                <a:cxn ang="0">
                  <a:pos x="235" y="5"/>
                </a:cxn>
                <a:cxn ang="0">
                  <a:pos x="255" y="5"/>
                </a:cxn>
                <a:cxn ang="0">
                  <a:pos x="276" y="6"/>
                </a:cxn>
                <a:cxn ang="0">
                  <a:pos x="295" y="6"/>
                </a:cxn>
                <a:cxn ang="0">
                  <a:pos x="316" y="6"/>
                </a:cxn>
                <a:cxn ang="0">
                  <a:pos x="316" y="2"/>
                </a:cxn>
                <a:cxn ang="0">
                  <a:pos x="295" y="1"/>
                </a:cxn>
                <a:cxn ang="0">
                  <a:pos x="276" y="1"/>
                </a:cxn>
                <a:cxn ang="0">
                  <a:pos x="255" y="0"/>
                </a:cxn>
                <a:cxn ang="0">
                  <a:pos x="235" y="2"/>
                </a:cxn>
                <a:cxn ang="0">
                  <a:pos x="214" y="2"/>
                </a:cxn>
                <a:cxn ang="0">
                  <a:pos x="194" y="3"/>
                </a:cxn>
                <a:cxn ang="0">
                  <a:pos x="174" y="4"/>
                </a:cxn>
                <a:cxn ang="0">
                  <a:pos x="154" y="6"/>
                </a:cxn>
                <a:cxn ang="0">
                  <a:pos x="133" y="9"/>
                </a:cxn>
                <a:cxn ang="0">
                  <a:pos x="114" y="12"/>
                </a:cxn>
                <a:cxn ang="0">
                  <a:pos x="94" y="16"/>
                </a:cxn>
                <a:cxn ang="0">
                  <a:pos x="75" y="22"/>
                </a:cxn>
                <a:cxn ang="0">
                  <a:pos x="56" y="29"/>
                </a:cxn>
                <a:cxn ang="0">
                  <a:pos x="37" y="35"/>
                </a:cxn>
                <a:cxn ang="0">
                  <a:pos x="18" y="44"/>
                </a:cxn>
                <a:cxn ang="0">
                  <a:pos x="0" y="55"/>
                </a:cxn>
                <a:cxn ang="0">
                  <a:pos x="5" y="58"/>
                </a:cxn>
              </a:cxnLst>
              <a:rect l="0" t="0" r="r" b="b"/>
              <a:pathLst>
                <a:path w="317" h="59">
                  <a:moveTo>
                    <a:pt x="5" y="58"/>
                  </a:moveTo>
                  <a:lnTo>
                    <a:pt x="5" y="58"/>
                  </a:lnTo>
                  <a:lnTo>
                    <a:pt x="23" y="48"/>
                  </a:lnTo>
                  <a:lnTo>
                    <a:pt x="40" y="40"/>
                  </a:lnTo>
                  <a:lnTo>
                    <a:pt x="59" y="32"/>
                  </a:lnTo>
                  <a:lnTo>
                    <a:pt x="78" y="26"/>
                  </a:lnTo>
                  <a:lnTo>
                    <a:pt x="96" y="21"/>
                  </a:lnTo>
                  <a:lnTo>
                    <a:pt x="115" y="16"/>
                  </a:lnTo>
                  <a:lnTo>
                    <a:pt x="135" y="13"/>
                  </a:lnTo>
                  <a:lnTo>
                    <a:pt x="155" y="10"/>
                  </a:lnTo>
                  <a:lnTo>
                    <a:pt x="175" y="8"/>
                  </a:lnTo>
                  <a:lnTo>
                    <a:pt x="194" y="6"/>
                  </a:lnTo>
                  <a:lnTo>
                    <a:pt x="214" y="6"/>
                  </a:lnTo>
                  <a:lnTo>
                    <a:pt x="235" y="5"/>
                  </a:lnTo>
                  <a:lnTo>
                    <a:pt x="255" y="5"/>
                  </a:lnTo>
                  <a:lnTo>
                    <a:pt x="276" y="6"/>
                  </a:lnTo>
                  <a:lnTo>
                    <a:pt x="295" y="6"/>
                  </a:lnTo>
                  <a:lnTo>
                    <a:pt x="316" y="6"/>
                  </a:lnTo>
                  <a:lnTo>
                    <a:pt x="316" y="2"/>
                  </a:lnTo>
                  <a:lnTo>
                    <a:pt x="295" y="1"/>
                  </a:lnTo>
                  <a:lnTo>
                    <a:pt x="276" y="1"/>
                  </a:lnTo>
                  <a:lnTo>
                    <a:pt x="255" y="0"/>
                  </a:lnTo>
                  <a:lnTo>
                    <a:pt x="235" y="2"/>
                  </a:lnTo>
                  <a:lnTo>
                    <a:pt x="214" y="2"/>
                  </a:lnTo>
                  <a:lnTo>
                    <a:pt x="194" y="3"/>
                  </a:lnTo>
                  <a:lnTo>
                    <a:pt x="174" y="4"/>
                  </a:lnTo>
                  <a:lnTo>
                    <a:pt x="154" y="6"/>
                  </a:lnTo>
                  <a:lnTo>
                    <a:pt x="133" y="9"/>
                  </a:lnTo>
                  <a:lnTo>
                    <a:pt x="114" y="12"/>
                  </a:lnTo>
                  <a:lnTo>
                    <a:pt x="94" y="16"/>
                  </a:lnTo>
                  <a:lnTo>
                    <a:pt x="75" y="22"/>
                  </a:lnTo>
                  <a:lnTo>
                    <a:pt x="56" y="29"/>
                  </a:lnTo>
                  <a:lnTo>
                    <a:pt x="37" y="35"/>
                  </a:lnTo>
                  <a:lnTo>
                    <a:pt x="18" y="44"/>
                  </a:lnTo>
                  <a:lnTo>
                    <a:pt x="0" y="55"/>
                  </a:lnTo>
                  <a:lnTo>
                    <a:pt x="5" y="5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1" name="Freeform 342"/>
            <p:cNvSpPr>
              <a:spLocks/>
            </p:cNvSpPr>
            <p:nvPr/>
          </p:nvSpPr>
          <p:spPr bwMode="auto">
            <a:xfrm>
              <a:off x="879" y="3098"/>
              <a:ext cx="37" cy="1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13"/>
                </a:cxn>
                <a:cxn ang="0">
                  <a:pos x="5" y="12"/>
                </a:cxn>
                <a:cxn ang="0">
                  <a:pos x="9" y="12"/>
                </a:cxn>
                <a:cxn ang="0">
                  <a:pos x="15" y="10"/>
                </a:cxn>
                <a:cxn ang="0">
                  <a:pos x="20" y="10"/>
                </a:cxn>
                <a:cxn ang="0">
                  <a:pos x="24" y="8"/>
                </a:cxn>
                <a:cxn ang="0">
                  <a:pos x="27" y="6"/>
                </a:cxn>
                <a:cxn ang="0">
                  <a:pos x="32" y="5"/>
                </a:cxn>
                <a:cxn ang="0">
                  <a:pos x="36" y="3"/>
                </a:cxn>
                <a:cxn ang="0">
                  <a:pos x="32" y="0"/>
                </a:cxn>
                <a:cxn ang="0">
                  <a:pos x="29" y="1"/>
                </a:cxn>
                <a:cxn ang="0">
                  <a:pos x="25" y="3"/>
                </a:cxn>
                <a:cxn ang="0">
                  <a:pos x="21" y="5"/>
                </a:cxn>
                <a:cxn ang="0">
                  <a:pos x="17" y="6"/>
                </a:cxn>
                <a:cxn ang="0">
                  <a:pos x="13" y="8"/>
                </a:cxn>
                <a:cxn ang="0">
                  <a:pos x="9" y="8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13"/>
                </a:cxn>
              </a:cxnLst>
              <a:rect l="0" t="0" r="r" b="b"/>
              <a:pathLst>
                <a:path w="37" h="14">
                  <a:moveTo>
                    <a:pt x="0" y="13"/>
                  </a:moveTo>
                  <a:lnTo>
                    <a:pt x="0" y="13"/>
                  </a:lnTo>
                  <a:lnTo>
                    <a:pt x="5" y="12"/>
                  </a:lnTo>
                  <a:lnTo>
                    <a:pt x="9" y="12"/>
                  </a:lnTo>
                  <a:lnTo>
                    <a:pt x="15" y="10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7" y="6"/>
                  </a:lnTo>
                  <a:lnTo>
                    <a:pt x="32" y="5"/>
                  </a:lnTo>
                  <a:lnTo>
                    <a:pt x="36" y="3"/>
                  </a:lnTo>
                  <a:lnTo>
                    <a:pt x="32" y="0"/>
                  </a:lnTo>
                  <a:lnTo>
                    <a:pt x="29" y="1"/>
                  </a:lnTo>
                  <a:lnTo>
                    <a:pt x="25" y="3"/>
                  </a:lnTo>
                  <a:lnTo>
                    <a:pt x="21" y="5"/>
                  </a:lnTo>
                  <a:lnTo>
                    <a:pt x="17" y="6"/>
                  </a:lnTo>
                  <a:lnTo>
                    <a:pt x="13" y="8"/>
                  </a:lnTo>
                  <a:lnTo>
                    <a:pt x="9" y="8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1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2" name="Freeform 343"/>
            <p:cNvSpPr>
              <a:spLocks/>
            </p:cNvSpPr>
            <p:nvPr/>
          </p:nvSpPr>
          <p:spPr bwMode="auto">
            <a:xfrm>
              <a:off x="821" y="3112"/>
              <a:ext cx="53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8" y="6"/>
                </a:cxn>
                <a:cxn ang="0">
                  <a:pos x="14" y="5"/>
                </a:cxn>
                <a:cxn ang="0">
                  <a:pos x="22" y="5"/>
                </a:cxn>
                <a:cxn ang="0">
                  <a:pos x="27" y="5"/>
                </a:cxn>
                <a:cxn ang="0">
                  <a:pos x="33" y="4"/>
                </a:cxn>
                <a:cxn ang="0">
                  <a:pos x="39" y="3"/>
                </a:cxn>
                <a:cxn ang="0">
                  <a:pos x="45" y="3"/>
                </a:cxn>
                <a:cxn ang="0">
                  <a:pos x="52" y="3"/>
                </a:cxn>
                <a:cxn ang="0">
                  <a:pos x="52" y="0"/>
                </a:cxn>
                <a:cxn ang="0">
                  <a:pos x="44" y="1"/>
                </a:cxn>
                <a:cxn ang="0">
                  <a:pos x="38" y="1"/>
                </a:cxn>
                <a:cxn ang="0">
                  <a:pos x="31" y="2"/>
                </a:cxn>
                <a:cxn ang="0">
                  <a:pos x="26" y="2"/>
                </a:cxn>
                <a:cxn ang="0">
                  <a:pos x="21" y="3"/>
                </a:cxn>
                <a:cxn ang="0">
                  <a:pos x="14" y="3"/>
                </a:cxn>
                <a:cxn ang="0">
                  <a:pos x="8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5"/>
                </a:cxn>
              </a:cxnLst>
              <a:rect l="0" t="0" r="r" b="b"/>
              <a:pathLst>
                <a:path w="53" h="7">
                  <a:moveTo>
                    <a:pt x="0" y="5"/>
                  </a:moveTo>
                  <a:lnTo>
                    <a:pt x="0" y="5"/>
                  </a:lnTo>
                  <a:lnTo>
                    <a:pt x="8" y="6"/>
                  </a:lnTo>
                  <a:lnTo>
                    <a:pt x="14" y="5"/>
                  </a:lnTo>
                  <a:lnTo>
                    <a:pt x="22" y="5"/>
                  </a:lnTo>
                  <a:lnTo>
                    <a:pt x="27" y="5"/>
                  </a:lnTo>
                  <a:lnTo>
                    <a:pt x="33" y="4"/>
                  </a:lnTo>
                  <a:lnTo>
                    <a:pt x="39" y="3"/>
                  </a:lnTo>
                  <a:lnTo>
                    <a:pt x="45" y="3"/>
                  </a:lnTo>
                  <a:lnTo>
                    <a:pt x="52" y="3"/>
                  </a:lnTo>
                  <a:lnTo>
                    <a:pt x="52" y="0"/>
                  </a:lnTo>
                  <a:lnTo>
                    <a:pt x="44" y="1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6" y="2"/>
                  </a:lnTo>
                  <a:lnTo>
                    <a:pt x="21" y="3"/>
                  </a:lnTo>
                  <a:lnTo>
                    <a:pt x="14" y="3"/>
                  </a:lnTo>
                  <a:lnTo>
                    <a:pt x="8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3" name="Freeform 344"/>
            <p:cNvSpPr>
              <a:spLocks/>
            </p:cNvSpPr>
            <p:nvPr/>
          </p:nvSpPr>
          <p:spPr bwMode="auto">
            <a:xfrm>
              <a:off x="792" y="3118"/>
              <a:ext cx="24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4" h="1">
                  <a:moveTo>
                    <a:pt x="2" y="0"/>
                  </a:moveTo>
                  <a:lnTo>
                    <a:pt x="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4" name="Freeform 345"/>
            <p:cNvSpPr>
              <a:spLocks/>
            </p:cNvSpPr>
            <p:nvPr/>
          </p:nvSpPr>
          <p:spPr bwMode="auto">
            <a:xfrm>
              <a:off x="647" y="3119"/>
              <a:ext cx="142" cy="105"/>
            </a:xfrm>
            <a:custGeom>
              <a:avLst/>
              <a:gdLst/>
              <a:ahLst/>
              <a:cxnLst>
                <a:cxn ang="0">
                  <a:pos x="6" y="104"/>
                </a:cxn>
                <a:cxn ang="0">
                  <a:pos x="6" y="104"/>
                </a:cxn>
                <a:cxn ang="0">
                  <a:pos x="9" y="94"/>
                </a:cxn>
                <a:cxn ang="0">
                  <a:pos x="14" y="85"/>
                </a:cxn>
                <a:cxn ang="0">
                  <a:pos x="19" y="76"/>
                </a:cxn>
                <a:cxn ang="0">
                  <a:pos x="25" y="68"/>
                </a:cxn>
                <a:cxn ang="0">
                  <a:pos x="32" y="61"/>
                </a:cxn>
                <a:cxn ang="0">
                  <a:pos x="39" y="53"/>
                </a:cxn>
                <a:cxn ang="0">
                  <a:pos x="47" y="46"/>
                </a:cxn>
                <a:cxn ang="0">
                  <a:pos x="56" y="40"/>
                </a:cxn>
                <a:cxn ang="0">
                  <a:pos x="65" y="34"/>
                </a:cxn>
                <a:cxn ang="0">
                  <a:pos x="75" y="29"/>
                </a:cxn>
                <a:cxn ang="0">
                  <a:pos x="84" y="24"/>
                </a:cxn>
                <a:cxn ang="0">
                  <a:pos x="95" y="19"/>
                </a:cxn>
                <a:cxn ang="0">
                  <a:pos x="106" y="14"/>
                </a:cxn>
                <a:cxn ang="0">
                  <a:pos x="118" y="11"/>
                </a:cxn>
                <a:cxn ang="0">
                  <a:pos x="129" y="7"/>
                </a:cxn>
                <a:cxn ang="0">
                  <a:pos x="141" y="5"/>
                </a:cxn>
                <a:cxn ang="0">
                  <a:pos x="139" y="0"/>
                </a:cxn>
                <a:cxn ang="0">
                  <a:pos x="128" y="3"/>
                </a:cxn>
                <a:cxn ang="0">
                  <a:pos x="115" y="6"/>
                </a:cxn>
                <a:cxn ang="0">
                  <a:pos x="104" y="11"/>
                </a:cxn>
                <a:cxn ang="0">
                  <a:pos x="92" y="14"/>
                </a:cxn>
                <a:cxn ang="0">
                  <a:pos x="82" y="19"/>
                </a:cxn>
                <a:cxn ang="0">
                  <a:pos x="71" y="24"/>
                </a:cxn>
                <a:cxn ang="0">
                  <a:pos x="61" y="30"/>
                </a:cxn>
                <a:cxn ang="0">
                  <a:pos x="52" y="36"/>
                </a:cxn>
                <a:cxn ang="0">
                  <a:pos x="43" y="43"/>
                </a:cxn>
                <a:cxn ang="0">
                  <a:pos x="35" y="50"/>
                </a:cxn>
                <a:cxn ang="0">
                  <a:pos x="27" y="57"/>
                </a:cxn>
                <a:cxn ang="0">
                  <a:pos x="19" y="66"/>
                </a:cxn>
                <a:cxn ang="0">
                  <a:pos x="14" y="74"/>
                </a:cxn>
                <a:cxn ang="0">
                  <a:pos x="9" y="83"/>
                </a:cxn>
                <a:cxn ang="0">
                  <a:pos x="4" y="92"/>
                </a:cxn>
                <a:cxn ang="0">
                  <a:pos x="0" y="102"/>
                </a:cxn>
                <a:cxn ang="0">
                  <a:pos x="6" y="104"/>
                </a:cxn>
              </a:cxnLst>
              <a:rect l="0" t="0" r="r" b="b"/>
              <a:pathLst>
                <a:path w="142" h="105">
                  <a:moveTo>
                    <a:pt x="6" y="104"/>
                  </a:moveTo>
                  <a:lnTo>
                    <a:pt x="6" y="104"/>
                  </a:lnTo>
                  <a:lnTo>
                    <a:pt x="9" y="94"/>
                  </a:lnTo>
                  <a:lnTo>
                    <a:pt x="14" y="85"/>
                  </a:lnTo>
                  <a:lnTo>
                    <a:pt x="19" y="76"/>
                  </a:lnTo>
                  <a:lnTo>
                    <a:pt x="25" y="68"/>
                  </a:lnTo>
                  <a:lnTo>
                    <a:pt x="32" y="61"/>
                  </a:lnTo>
                  <a:lnTo>
                    <a:pt x="39" y="53"/>
                  </a:lnTo>
                  <a:lnTo>
                    <a:pt x="47" y="46"/>
                  </a:lnTo>
                  <a:lnTo>
                    <a:pt x="56" y="40"/>
                  </a:lnTo>
                  <a:lnTo>
                    <a:pt x="65" y="34"/>
                  </a:lnTo>
                  <a:lnTo>
                    <a:pt x="75" y="29"/>
                  </a:lnTo>
                  <a:lnTo>
                    <a:pt x="84" y="24"/>
                  </a:lnTo>
                  <a:lnTo>
                    <a:pt x="95" y="19"/>
                  </a:lnTo>
                  <a:lnTo>
                    <a:pt x="106" y="14"/>
                  </a:lnTo>
                  <a:lnTo>
                    <a:pt x="118" y="11"/>
                  </a:lnTo>
                  <a:lnTo>
                    <a:pt x="129" y="7"/>
                  </a:lnTo>
                  <a:lnTo>
                    <a:pt x="141" y="5"/>
                  </a:lnTo>
                  <a:lnTo>
                    <a:pt x="139" y="0"/>
                  </a:lnTo>
                  <a:lnTo>
                    <a:pt x="128" y="3"/>
                  </a:lnTo>
                  <a:lnTo>
                    <a:pt x="115" y="6"/>
                  </a:lnTo>
                  <a:lnTo>
                    <a:pt x="104" y="11"/>
                  </a:lnTo>
                  <a:lnTo>
                    <a:pt x="92" y="14"/>
                  </a:lnTo>
                  <a:lnTo>
                    <a:pt x="82" y="19"/>
                  </a:lnTo>
                  <a:lnTo>
                    <a:pt x="71" y="24"/>
                  </a:lnTo>
                  <a:lnTo>
                    <a:pt x="61" y="30"/>
                  </a:lnTo>
                  <a:lnTo>
                    <a:pt x="52" y="36"/>
                  </a:lnTo>
                  <a:lnTo>
                    <a:pt x="43" y="43"/>
                  </a:lnTo>
                  <a:lnTo>
                    <a:pt x="35" y="50"/>
                  </a:lnTo>
                  <a:lnTo>
                    <a:pt x="27" y="57"/>
                  </a:lnTo>
                  <a:lnTo>
                    <a:pt x="19" y="66"/>
                  </a:lnTo>
                  <a:lnTo>
                    <a:pt x="14" y="74"/>
                  </a:lnTo>
                  <a:lnTo>
                    <a:pt x="9" y="83"/>
                  </a:lnTo>
                  <a:lnTo>
                    <a:pt x="4" y="92"/>
                  </a:lnTo>
                  <a:lnTo>
                    <a:pt x="0" y="102"/>
                  </a:lnTo>
                  <a:lnTo>
                    <a:pt x="6" y="10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5" name="Freeform 346"/>
            <p:cNvSpPr>
              <a:spLocks/>
            </p:cNvSpPr>
            <p:nvPr/>
          </p:nvSpPr>
          <p:spPr bwMode="auto">
            <a:xfrm>
              <a:off x="641" y="3227"/>
              <a:ext cx="22" cy="109"/>
            </a:xfrm>
            <a:custGeom>
              <a:avLst/>
              <a:gdLst/>
              <a:ahLst/>
              <a:cxnLst>
                <a:cxn ang="0">
                  <a:pos x="21" y="106"/>
                </a:cxn>
                <a:cxn ang="0">
                  <a:pos x="21" y="106"/>
                </a:cxn>
                <a:cxn ang="0">
                  <a:pos x="19" y="100"/>
                </a:cxn>
                <a:cxn ang="0">
                  <a:pos x="16" y="93"/>
                </a:cxn>
                <a:cxn ang="0">
                  <a:pos x="14" y="87"/>
                </a:cxn>
                <a:cxn ang="0">
                  <a:pos x="12" y="81"/>
                </a:cxn>
                <a:cxn ang="0">
                  <a:pos x="11" y="74"/>
                </a:cxn>
                <a:cxn ang="0">
                  <a:pos x="9" y="68"/>
                </a:cxn>
                <a:cxn ang="0">
                  <a:pos x="8" y="61"/>
                </a:cxn>
                <a:cxn ang="0">
                  <a:pos x="7" y="55"/>
                </a:cxn>
                <a:cxn ang="0">
                  <a:pos x="6" y="48"/>
                </a:cxn>
                <a:cxn ang="0">
                  <a:pos x="6" y="41"/>
                </a:cxn>
                <a:cxn ang="0">
                  <a:pos x="6" y="35"/>
                </a:cxn>
                <a:cxn ang="0">
                  <a:pos x="6" y="28"/>
                </a:cxn>
                <a:cxn ang="0">
                  <a:pos x="6" y="21"/>
                </a:cxn>
                <a:cxn ang="0">
                  <a:pos x="6" y="16"/>
                </a:cxn>
                <a:cxn ang="0">
                  <a:pos x="8" y="8"/>
                </a:cxn>
                <a:cxn ang="0">
                  <a:pos x="9" y="2"/>
                </a:cxn>
                <a:cxn ang="0">
                  <a:pos x="5" y="0"/>
                </a:cxn>
                <a:cxn ang="0">
                  <a:pos x="3" y="7"/>
                </a:cxn>
                <a:cxn ang="0">
                  <a:pos x="2" y="14"/>
                </a:cxn>
                <a:cxn ang="0">
                  <a:pos x="2" y="21"/>
                </a:cxn>
                <a:cxn ang="0">
                  <a:pos x="0" y="28"/>
                </a:cxn>
                <a:cxn ang="0">
                  <a:pos x="0" y="35"/>
                </a:cxn>
                <a:cxn ang="0">
                  <a:pos x="0" y="41"/>
                </a:cxn>
                <a:cxn ang="0">
                  <a:pos x="2" y="49"/>
                </a:cxn>
                <a:cxn ang="0">
                  <a:pos x="2" y="56"/>
                </a:cxn>
                <a:cxn ang="0">
                  <a:pos x="3" y="62"/>
                </a:cxn>
                <a:cxn ang="0">
                  <a:pos x="5" y="69"/>
                </a:cxn>
                <a:cxn ang="0">
                  <a:pos x="6" y="75"/>
                </a:cxn>
                <a:cxn ang="0">
                  <a:pos x="8" y="82"/>
                </a:cxn>
                <a:cxn ang="0">
                  <a:pos x="10" y="89"/>
                </a:cxn>
                <a:cxn ang="0">
                  <a:pos x="12" y="95"/>
                </a:cxn>
                <a:cxn ang="0">
                  <a:pos x="14" y="101"/>
                </a:cxn>
                <a:cxn ang="0">
                  <a:pos x="16" y="108"/>
                </a:cxn>
                <a:cxn ang="0">
                  <a:pos x="21" y="106"/>
                </a:cxn>
              </a:cxnLst>
              <a:rect l="0" t="0" r="r" b="b"/>
              <a:pathLst>
                <a:path w="22" h="109">
                  <a:moveTo>
                    <a:pt x="21" y="106"/>
                  </a:moveTo>
                  <a:lnTo>
                    <a:pt x="21" y="106"/>
                  </a:lnTo>
                  <a:lnTo>
                    <a:pt x="19" y="100"/>
                  </a:lnTo>
                  <a:lnTo>
                    <a:pt x="16" y="93"/>
                  </a:lnTo>
                  <a:lnTo>
                    <a:pt x="14" y="87"/>
                  </a:lnTo>
                  <a:lnTo>
                    <a:pt x="12" y="81"/>
                  </a:lnTo>
                  <a:lnTo>
                    <a:pt x="11" y="74"/>
                  </a:lnTo>
                  <a:lnTo>
                    <a:pt x="9" y="68"/>
                  </a:lnTo>
                  <a:lnTo>
                    <a:pt x="8" y="61"/>
                  </a:lnTo>
                  <a:lnTo>
                    <a:pt x="7" y="55"/>
                  </a:lnTo>
                  <a:lnTo>
                    <a:pt x="6" y="48"/>
                  </a:lnTo>
                  <a:lnTo>
                    <a:pt x="6" y="41"/>
                  </a:lnTo>
                  <a:lnTo>
                    <a:pt x="6" y="35"/>
                  </a:lnTo>
                  <a:lnTo>
                    <a:pt x="6" y="28"/>
                  </a:lnTo>
                  <a:lnTo>
                    <a:pt x="6" y="21"/>
                  </a:lnTo>
                  <a:lnTo>
                    <a:pt x="6" y="16"/>
                  </a:lnTo>
                  <a:lnTo>
                    <a:pt x="8" y="8"/>
                  </a:lnTo>
                  <a:lnTo>
                    <a:pt x="9" y="2"/>
                  </a:lnTo>
                  <a:lnTo>
                    <a:pt x="5" y="0"/>
                  </a:lnTo>
                  <a:lnTo>
                    <a:pt x="3" y="7"/>
                  </a:lnTo>
                  <a:lnTo>
                    <a:pt x="2" y="14"/>
                  </a:lnTo>
                  <a:lnTo>
                    <a:pt x="2" y="21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2" y="49"/>
                  </a:lnTo>
                  <a:lnTo>
                    <a:pt x="2" y="56"/>
                  </a:lnTo>
                  <a:lnTo>
                    <a:pt x="3" y="62"/>
                  </a:lnTo>
                  <a:lnTo>
                    <a:pt x="5" y="69"/>
                  </a:lnTo>
                  <a:lnTo>
                    <a:pt x="6" y="75"/>
                  </a:lnTo>
                  <a:lnTo>
                    <a:pt x="8" y="82"/>
                  </a:lnTo>
                  <a:lnTo>
                    <a:pt x="10" y="89"/>
                  </a:lnTo>
                  <a:lnTo>
                    <a:pt x="12" y="95"/>
                  </a:lnTo>
                  <a:lnTo>
                    <a:pt x="14" y="101"/>
                  </a:lnTo>
                  <a:lnTo>
                    <a:pt x="16" y="108"/>
                  </a:lnTo>
                  <a:lnTo>
                    <a:pt x="21" y="10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6" name="Freeform 347"/>
            <p:cNvSpPr>
              <a:spLocks/>
            </p:cNvSpPr>
            <p:nvPr/>
          </p:nvSpPr>
          <p:spPr bwMode="auto">
            <a:xfrm>
              <a:off x="662" y="3339"/>
              <a:ext cx="26" cy="40"/>
            </a:xfrm>
            <a:custGeom>
              <a:avLst/>
              <a:gdLst/>
              <a:ahLst/>
              <a:cxnLst>
                <a:cxn ang="0">
                  <a:pos x="25" y="37"/>
                </a:cxn>
                <a:cxn ang="0">
                  <a:pos x="25" y="37"/>
                </a:cxn>
                <a:cxn ang="0">
                  <a:pos x="23" y="33"/>
                </a:cxn>
                <a:cxn ang="0">
                  <a:pos x="20" y="28"/>
                </a:cxn>
                <a:cxn ang="0">
                  <a:pos x="17" y="23"/>
                </a:cxn>
                <a:cxn ang="0">
                  <a:pos x="15" y="17"/>
                </a:cxn>
                <a:cxn ang="0">
                  <a:pos x="10" y="11"/>
                </a:cxn>
                <a:cxn ang="0">
                  <a:pos x="8" y="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8"/>
                </a:cxn>
                <a:cxn ang="0">
                  <a:pos x="6" y="13"/>
                </a:cxn>
                <a:cxn ang="0">
                  <a:pos x="10" y="19"/>
                </a:cxn>
                <a:cxn ang="0">
                  <a:pos x="12" y="25"/>
                </a:cxn>
                <a:cxn ang="0">
                  <a:pos x="15" y="31"/>
                </a:cxn>
                <a:cxn ang="0">
                  <a:pos x="19" y="35"/>
                </a:cxn>
                <a:cxn ang="0">
                  <a:pos x="20" y="39"/>
                </a:cxn>
                <a:cxn ang="0">
                  <a:pos x="25" y="37"/>
                </a:cxn>
              </a:cxnLst>
              <a:rect l="0" t="0" r="r" b="b"/>
              <a:pathLst>
                <a:path w="26" h="40">
                  <a:moveTo>
                    <a:pt x="25" y="37"/>
                  </a:moveTo>
                  <a:lnTo>
                    <a:pt x="25" y="37"/>
                  </a:lnTo>
                  <a:lnTo>
                    <a:pt x="23" y="33"/>
                  </a:lnTo>
                  <a:lnTo>
                    <a:pt x="20" y="28"/>
                  </a:lnTo>
                  <a:lnTo>
                    <a:pt x="17" y="23"/>
                  </a:lnTo>
                  <a:lnTo>
                    <a:pt x="15" y="17"/>
                  </a:lnTo>
                  <a:lnTo>
                    <a:pt x="10" y="11"/>
                  </a:lnTo>
                  <a:lnTo>
                    <a:pt x="8" y="7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3"/>
                  </a:lnTo>
                  <a:lnTo>
                    <a:pt x="10" y="19"/>
                  </a:lnTo>
                  <a:lnTo>
                    <a:pt x="12" y="25"/>
                  </a:lnTo>
                  <a:lnTo>
                    <a:pt x="15" y="31"/>
                  </a:lnTo>
                  <a:lnTo>
                    <a:pt x="19" y="35"/>
                  </a:lnTo>
                  <a:lnTo>
                    <a:pt x="20" y="39"/>
                  </a:lnTo>
                  <a:lnTo>
                    <a:pt x="25" y="3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7" name="Freeform 348"/>
            <p:cNvSpPr>
              <a:spLocks/>
            </p:cNvSpPr>
            <p:nvPr/>
          </p:nvSpPr>
          <p:spPr bwMode="auto">
            <a:xfrm>
              <a:off x="687" y="3382"/>
              <a:ext cx="239" cy="250"/>
            </a:xfrm>
            <a:custGeom>
              <a:avLst/>
              <a:gdLst/>
              <a:ahLst/>
              <a:cxnLst>
                <a:cxn ang="0">
                  <a:pos x="238" y="245"/>
                </a:cxn>
                <a:cxn ang="0">
                  <a:pos x="238" y="245"/>
                </a:cxn>
                <a:cxn ang="0">
                  <a:pos x="218" y="227"/>
                </a:cxn>
                <a:cxn ang="0">
                  <a:pos x="200" y="211"/>
                </a:cxn>
                <a:cxn ang="0">
                  <a:pos x="182" y="197"/>
                </a:cxn>
                <a:cxn ang="0">
                  <a:pos x="165" y="184"/>
                </a:cxn>
                <a:cxn ang="0">
                  <a:pos x="149" y="172"/>
                </a:cxn>
                <a:cxn ang="0">
                  <a:pos x="135" y="160"/>
                </a:cxn>
                <a:cxn ang="0">
                  <a:pos x="121" y="148"/>
                </a:cxn>
                <a:cxn ang="0">
                  <a:pos x="107" y="136"/>
                </a:cxn>
                <a:cxn ang="0">
                  <a:pos x="94" y="124"/>
                </a:cxn>
                <a:cxn ang="0">
                  <a:pos x="82" y="111"/>
                </a:cxn>
                <a:cxn ang="0">
                  <a:pos x="69" y="98"/>
                </a:cxn>
                <a:cxn ang="0">
                  <a:pos x="57" y="82"/>
                </a:cxn>
                <a:cxn ang="0">
                  <a:pos x="44" y="65"/>
                </a:cxn>
                <a:cxn ang="0">
                  <a:pos x="31" y="46"/>
                </a:cxn>
                <a:cxn ang="0">
                  <a:pos x="19" y="24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14" y="26"/>
                </a:cxn>
                <a:cxn ang="0">
                  <a:pos x="26" y="48"/>
                </a:cxn>
                <a:cxn ang="0">
                  <a:pos x="39" y="67"/>
                </a:cxn>
                <a:cxn ang="0">
                  <a:pos x="51" y="84"/>
                </a:cxn>
                <a:cxn ang="0">
                  <a:pos x="63" y="100"/>
                </a:cxn>
                <a:cxn ang="0">
                  <a:pos x="76" y="115"/>
                </a:cxn>
                <a:cxn ang="0">
                  <a:pos x="90" y="128"/>
                </a:cxn>
                <a:cxn ang="0">
                  <a:pos x="102" y="139"/>
                </a:cxn>
                <a:cxn ang="0">
                  <a:pos x="116" y="151"/>
                </a:cxn>
                <a:cxn ang="0">
                  <a:pos x="131" y="163"/>
                </a:cxn>
                <a:cxn ang="0">
                  <a:pos x="145" y="175"/>
                </a:cxn>
                <a:cxn ang="0">
                  <a:pos x="161" y="187"/>
                </a:cxn>
                <a:cxn ang="0">
                  <a:pos x="178" y="200"/>
                </a:cxn>
                <a:cxn ang="0">
                  <a:pos x="195" y="215"/>
                </a:cxn>
                <a:cxn ang="0">
                  <a:pos x="215" y="231"/>
                </a:cxn>
                <a:cxn ang="0">
                  <a:pos x="234" y="249"/>
                </a:cxn>
                <a:cxn ang="0">
                  <a:pos x="238" y="245"/>
                </a:cxn>
              </a:cxnLst>
              <a:rect l="0" t="0" r="r" b="b"/>
              <a:pathLst>
                <a:path w="239" h="250">
                  <a:moveTo>
                    <a:pt x="238" y="245"/>
                  </a:moveTo>
                  <a:lnTo>
                    <a:pt x="238" y="245"/>
                  </a:lnTo>
                  <a:lnTo>
                    <a:pt x="218" y="227"/>
                  </a:lnTo>
                  <a:lnTo>
                    <a:pt x="200" y="211"/>
                  </a:lnTo>
                  <a:lnTo>
                    <a:pt x="182" y="197"/>
                  </a:lnTo>
                  <a:lnTo>
                    <a:pt x="165" y="184"/>
                  </a:lnTo>
                  <a:lnTo>
                    <a:pt x="149" y="172"/>
                  </a:lnTo>
                  <a:lnTo>
                    <a:pt x="135" y="160"/>
                  </a:lnTo>
                  <a:lnTo>
                    <a:pt x="121" y="148"/>
                  </a:lnTo>
                  <a:lnTo>
                    <a:pt x="107" y="136"/>
                  </a:lnTo>
                  <a:lnTo>
                    <a:pt x="94" y="124"/>
                  </a:lnTo>
                  <a:lnTo>
                    <a:pt x="82" y="111"/>
                  </a:lnTo>
                  <a:lnTo>
                    <a:pt x="69" y="98"/>
                  </a:lnTo>
                  <a:lnTo>
                    <a:pt x="57" y="82"/>
                  </a:lnTo>
                  <a:lnTo>
                    <a:pt x="44" y="65"/>
                  </a:lnTo>
                  <a:lnTo>
                    <a:pt x="31" y="46"/>
                  </a:lnTo>
                  <a:lnTo>
                    <a:pt x="19" y="24"/>
                  </a:lnTo>
                  <a:lnTo>
                    <a:pt x="6" y="0"/>
                  </a:lnTo>
                  <a:lnTo>
                    <a:pt x="0" y="2"/>
                  </a:lnTo>
                  <a:lnTo>
                    <a:pt x="14" y="26"/>
                  </a:lnTo>
                  <a:lnTo>
                    <a:pt x="26" y="48"/>
                  </a:lnTo>
                  <a:lnTo>
                    <a:pt x="39" y="67"/>
                  </a:lnTo>
                  <a:lnTo>
                    <a:pt x="51" y="84"/>
                  </a:lnTo>
                  <a:lnTo>
                    <a:pt x="63" y="100"/>
                  </a:lnTo>
                  <a:lnTo>
                    <a:pt x="76" y="115"/>
                  </a:lnTo>
                  <a:lnTo>
                    <a:pt x="90" y="128"/>
                  </a:lnTo>
                  <a:lnTo>
                    <a:pt x="102" y="139"/>
                  </a:lnTo>
                  <a:lnTo>
                    <a:pt x="116" y="151"/>
                  </a:lnTo>
                  <a:lnTo>
                    <a:pt x="131" y="163"/>
                  </a:lnTo>
                  <a:lnTo>
                    <a:pt x="145" y="175"/>
                  </a:lnTo>
                  <a:lnTo>
                    <a:pt x="161" y="187"/>
                  </a:lnTo>
                  <a:lnTo>
                    <a:pt x="178" y="200"/>
                  </a:lnTo>
                  <a:lnTo>
                    <a:pt x="195" y="215"/>
                  </a:lnTo>
                  <a:lnTo>
                    <a:pt x="215" y="231"/>
                  </a:lnTo>
                  <a:lnTo>
                    <a:pt x="234" y="249"/>
                  </a:lnTo>
                  <a:lnTo>
                    <a:pt x="238" y="24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8" name="Freeform 349"/>
            <p:cNvSpPr>
              <a:spLocks/>
            </p:cNvSpPr>
            <p:nvPr/>
          </p:nvSpPr>
          <p:spPr bwMode="auto">
            <a:xfrm>
              <a:off x="927" y="3632"/>
              <a:ext cx="256" cy="111"/>
            </a:xfrm>
            <a:custGeom>
              <a:avLst/>
              <a:gdLst/>
              <a:ahLst/>
              <a:cxnLst>
                <a:cxn ang="0">
                  <a:pos x="255" y="105"/>
                </a:cxn>
                <a:cxn ang="0">
                  <a:pos x="255" y="105"/>
                </a:cxn>
                <a:cxn ang="0">
                  <a:pos x="242" y="105"/>
                </a:cxn>
                <a:cxn ang="0">
                  <a:pos x="230" y="103"/>
                </a:cxn>
                <a:cxn ang="0">
                  <a:pos x="219" y="103"/>
                </a:cxn>
                <a:cxn ang="0">
                  <a:pos x="208" y="105"/>
                </a:cxn>
                <a:cxn ang="0">
                  <a:pos x="197" y="105"/>
                </a:cxn>
                <a:cxn ang="0">
                  <a:pos x="187" y="105"/>
                </a:cxn>
                <a:cxn ang="0">
                  <a:pos x="176" y="105"/>
                </a:cxn>
                <a:cxn ang="0">
                  <a:pos x="164" y="102"/>
                </a:cxn>
                <a:cxn ang="0">
                  <a:pos x="151" y="98"/>
                </a:cxn>
                <a:cxn ang="0">
                  <a:pos x="137" y="93"/>
                </a:cxn>
                <a:cxn ang="0">
                  <a:pos x="122" y="85"/>
                </a:cxn>
                <a:cxn ang="0">
                  <a:pos x="104" y="75"/>
                </a:cxn>
                <a:cxn ang="0">
                  <a:pos x="83" y="62"/>
                </a:cxn>
                <a:cxn ang="0">
                  <a:pos x="60" y="46"/>
                </a:cxn>
                <a:cxn ang="0">
                  <a:pos x="33" y="25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29" y="28"/>
                </a:cxn>
                <a:cxn ang="0">
                  <a:pos x="56" y="49"/>
                </a:cxn>
                <a:cxn ang="0">
                  <a:pos x="78" y="65"/>
                </a:cxn>
                <a:cxn ang="0">
                  <a:pos x="99" y="79"/>
                </a:cxn>
                <a:cxn ang="0">
                  <a:pos x="117" y="90"/>
                </a:cxn>
                <a:cxn ang="0">
                  <a:pos x="134" y="97"/>
                </a:cxn>
                <a:cxn ang="0">
                  <a:pos x="149" y="103"/>
                </a:cxn>
                <a:cxn ang="0">
                  <a:pos x="163" y="106"/>
                </a:cxn>
                <a:cxn ang="0">
                  <a:pos x="175" y="108"/>
                </a:cxn>
                <a:cxn ang="0">
                  <a:pos x="187" y="109"/>
                </a:cxn>
                <a:cxn ang="0">
                  <a:pos x="197" y="109"/>
                </a:cxn>
                <a:cxn ang="0">
                  <a:pos x="208" y="108"/>
                </a:cxn>
                <a:cxn ang="0">
                  <a:pos x="219" y="108"/>
                </a:cxn>
                <a:cxn ang="0">
                  <a:pos x="230" y="108"/>
                </a:cxn>
                <a:cxn ang="0">
                  <a:pos x="241" y="108"/>
                </a:cxn>
                <a:cxn ang="0">
                  <a:pos x="254" y="110"/>
                </a:cxn>
                <a:cxn ang="0">
                  <a:pos x="255" y="105"/>
                </a:cxn>
              </a:cxnLst>
              <a:rect l="0" t="0" r="r" b="b"/>
              <a:pathLst>
                <a:path w="256" h="111">
                  <a:moveTo>
                    <a:pt x="255" y="105"/>
                  </a:moveTo>
                  <a:lnTo>
                    <a:pt x="255" y="105"/>
                  </a:lnTo>
                  <a:lnTo>
                    <a:pt x="242" y="105"/>
                  </a:lnTo>
                  <a:lnTo>
                    <a:pt x="230" y="103"/>
                  </a:lnTo>
                  <a:lnTo>
                    <a:pt x="219" y="103"/>
                  </a:lnTo>
                  <a:lnTo>
                    <a:pt x="208" y="105"/>
                  </a:lnTo>
                  <a:lnTo>
                    <a:pt x="197" y="105"/>
                  </a:lnTo>
                  <a:lnTo>
                    <a:pt x="187" y="105"/>
                  </a:lnTo>
                  <a:lnTo>
                    <a:pt x="176" y="105"/>
                  </a:lnTo>
                  <a:lnTo>
                    <a:pt x="164" y="102"/>
                  </a:lnTo>
                  <a:lnTo>
                    <a:pt x="151" y="98"/>
                  </a:lnTo>
                  <a:lnTo>
                    <a:pt x="137" y="93"/>
                  </a:lnTo>
                  <a:lnTo>
                    <a:pt x="122" y="85"/>
                  </a:lnTo>
                  <a:lnTo>
                    <a:pt x="104" y="75"/>
                  </a:lnTo>
                  <a:lnTo>
                    <a:pt x="83" y="62"/>
                  </a:lnTo>
                  <a:lnTo>
                    <a:pt x="60" y="46"/>
                  </a:lnTo>
                  <a:lnTo>
                    <a:pt x="33" y="25"/>
                  </a:lnTo>
                  <a:lnTo>
                    <a:pt x="4" y="0"/>
                  </a:lnTo>
                  <a:lnTo>
                    <a:pt x="0" y="4"/>
                  </a:lnTo>
                  <a:lnTo>
                    <a:pt x="29" y="28"/>
                  </a:lnTo>
                  <a:lnTo>
                    <a:pt x="56" y="49"/>
                  </a:lnTo>
                  <a:lnTo>
                    <a:pt x="78" y="65"/>
                  </a:lnTo>
                  <a:lnTo>
                    <a:pt x="99" y="79"/>
                  </a:lnTo>
                  <a:lnTo>
                    <a:pt x="117" y="90"/>
                  </a:lnTo>
                  <a:lnTo>
                    <a:pt x="134" y="97"/>
                  </a:lnTo>
                  <a:lnTo>
                    <a:pt x="149" y="103"/>
                  </a:lnTo>
                  <a:lnTo>
                    <a:pt x="163" y="106"/>
                  </a:lnTo>
                  <a:lnTo>
                    <a:pt x="175" y="108"/>
                  </a:lnTo>
                  <a:lnTo>
                    <a:pt x="187" y="109"/>
                  </a:lnTo>
                  <a:lnTo>
                    <a:pt x="197" y="109"/>
                  </a:lnTo>
                  <a:lnTo>
                    <a:pt x="208" y="108"/>
                  </a:lnTo>
                  <a:lnTo>
                    <a:pt x="219" y="108"/>
                  </a:lnTo>
                  <a:lnTo>
                    <a:pt x="230" y="108"/>
                  </a:lnTo>
                  <a:lnTo>
                    <a:pt x="241" y="108"/>
                  </a:lnTo>
                  <a:lnTo>
                    <a:pt x="254" y="110"/>
                  </a:lnTo>
                  <a:lnTo>
                    <a:pt x="255" y="10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9" name="Freeform 350"/>
            <p:cNvSpPr>
              <a:spLocks/>
            </p:cNvSpPr>
            <p:nvPr/>
          </p:nvSpPr>
          <p:spPr bwMode="auto">
            <a:xfrm>
              <a:off x="1187" y="3743"/>
              <a:ext cx="101" cy="25"/>
            </a:xfrm>
            <a:custGeom>
              <a:avLst/>
              <a:gdLst/>
              <a:ahLst/>
              <a:cxnLst>
                <a:cxn ang="0">
                  <a:pos x="100" y="20"/>
                </a:cxn>
                <a:cxn ang="0">
                  <a:pos x="100" y="20"/>
                </a:cxn>
                <a:cxn ang="0">
                  <a:pos x="89" y="18"/>
                </a:cxn>
                <a:cxn ang="0">
                  <a:pos x="77" y="15"/>
                </a:cxn>
                <a:cxn ang="0">
                  <a:pos x="65" y="12"/>
                </a:cxn>
                <a:cxn ang="0">
                  <a:pos x="53" y="10"/>
                </a:cxn>
                <a:cxn ang="0">
                  <a:pos x="41" y="7"/>
                </a:cxn>
                <a:cxn ang="0">
                  <a:pos x="28" y="5"/>
                </a:cxn>
                <a:cxn ang="0">
                  <a:pos x="15" y="2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13" y="6"/>
                </a:cxn>
                <a:cxn ang="0">
                  <a:pos x="26" y="9"/>
                </a:cxn>
                <a:cxn ang="0">
                  <a:pos x="39" y="11"/>
                </a:cxn>
                <a:cxn ang="0">
                  <a:pos x="52" y="14"/>
                </a:cxn>
                <a:cxn ang="0">
                  <a:pos x="63" y="16"/>
                </a:cxn>
                <a:cxn ang="0">
                  <a:pos x="75" y="19"/>
                </a:cxn>
                <a:cxn ang="0">
                  <a:pos x="87" y="22"/>
                </a:cxn>
                <a:cxn ang="0">
                  <a:pos x="99" y="24"/>
                </a:cxn>
                <a:cxn ang="0">
                  <a:pos x="100" y="20"/>
                </a:cxn>
              </a:cxnLst>
              <a:rect l="0" t="0" r="r" b="b"/>
              <a:pathLst>
                <a:path w="101" h="25">
                  <a:moveTo>
                    <a:pt x="100" y="20"/>
                  </a:moveTo>
                  <a:lnTo>
                    <a:pt x="100" y="20"/>
                  </a:lnTo>
                  <a:lnTo>
                    <a:pt x="89" y="18"/>
                  </a:lnTo>
                  <a:lnTo>
                    <a:pt x="77" y="15"/>
                  </a:lnTo>
                  <a:lnTo>
                    <a:pt x="65" y="12"/>
                  </a:lnTo>
                  <a:lnTo>
                    <a:pt x="53" y="10"/>
                  </a:lnTo>
                  <a:lnTo>
                    <a:pt x="41" y="7"/>
                  </a:lnTo>
                  <a:lnTo>
                    <a:pt x="28" y="5"/>
                  </a:lnTo>
                  <a:lnTo>
                    <a:pt x="15" y="2"/>
                  </a:lnTo>
                  <a:lnTo>
                    <a:pt x="1" y="0"/>
                  </a:lnTo>
                  <a:lnTo>
                    <a:pt x="0" y="4"/>
                  </a:lnTo>
                  <a:lnTo>
                    <a:pt x="13" y="6"/>
                  </a:lnTo>
                  <a:lnTo>
                    <a:pt x="26" y="9"/>
                  </a:lnTo>
                  <a:lnTo>
                    <a:pt x="39" y="11"/>
                  </a:lnTo>
                  <a:lnTo>
                    <a:pt x="52" y="14"/>
                  </a:lnTo>
                  <a:lnTo>
                    <a:pt x="63" y="16"/>
                  </a:lnTo>
                  <a:lnTo>
                    <a:pt x="75" y="19"/>
                  </a:lnTo>
                  <a:lnTo>
                    <a:pt x="87" y="22"/>
                  </a:lnTo>
                  <a:lnTo>
                    <a:pt x="99" y="24"/>
                  </a:lnTo>
                  <a:lnTo>
                    <a:pt x="100" y="2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0" name="Freeform 351"/>
            <p:cNvSpPr>
              <a:spLocks/>
            </p:cNvSpPr>
            <p:nvPr/>
          </p:nvSpPr>
          <p:spPr bwMode="auto">
            <a:xfrm>
              <a:off x="1292" y="3768"/>
              <a:ext cx="427" cy="124"/>
            </a:xfrm>
            <a:custGeom>
              <a:avLst/>
              <a:gdLst/>
              <a:ahLst/>
              <a:cxnLst>
                <a:cxn ang="0">
                  <a:pos x="426" y="118"/>
                </a:cxn>
                <a:cxn ang="0">
                  <a:pos x="426" y="118"/>
                </a:cxn>
                <a:cxn ang="0">
                  <a:pos x="397" y="114"/>
                </a:cxn>
                <a:cxn ang="0">
                  <a:pos x="370" y="108"/>
                </a:cxn>
                <a:cxn ang="0">
                  <a:pos x="343" y="102"/>
                </a:cxn>
                <a:cxn ang="0">
                  <a:pos x="317" y="95"/>
                </a:cxn>
                <a:cxn ang="0">
                  <a:pos x="290" y="87"/>
                </a:cxn>
                <a:cxn ang="0">
                  <a:pos x="264" y="80"/>
                </a:cxn>
                <a:cxn ang="0">
                  <a:pos x="238" y="72"/>
                </a:cxn>
                <a:cxn ang="0">
                  <a:pos x="212" y="63"/>
                </a:cxn>
                <a:cxn ang="0">
                  <a:pos x="186" y="54"/>
                </a:cxn>
                <a:cxn ang="0">
                  <a:pos x="161" y="46"/>
                </a:cxn>
                <a:cxn ang="0">
                  <a:pos x="135" y="38"/>
                </a:cxn>
                <a:cxn ang="0">
                  <a:pos x="108" y="29"/>
                </a:cxn>
                <a:cxn ang="0">
                  <a:pos x="83" y="21"/>
                </a:cxn>
                <a:cxn ang="0">
                  <a:pos x="56" y="14"/>
                </a:cxn>
                <a:cxn ang="0">
                  <a:pos x="29" y="6"/>
                </a:cxn>
                <a:cxn ang="0">
                  <a:pos x="1" y="0"/>
                </a:cxn>
                <a:cxn ang="0">
                  <a:pos x="0" y="5"/>
                </a:cxn>
                <a:cxn ang="0">
                  <a:pos x="27" y="11"/>
                </a:cxn>
                <a:cxn ang="0">
                  <a:pos x="53" y="18"/>
                </a:cxn>
                <a:cxn ang="0">
                  <a:pos x="81" y="26"/>
                </a:cxn>
                <a:cxn ang="0">
                  <a:pos x="107" y="33"/>
                </a:cxn>
                <a:cxn ang="0">
                  <a:pos x="132" y="42"/>
                </a:cxn>
                <a:cxn ang="0">
                  <a:pos x="158" y="50"/>
                </a:cxn>
                <a:cxn ang="0">
                  <a:pos x="183" y="59"/>
                </a:cxn>
                <a:cxn ang="0">
                  <a:pos x="210" y="67"/>
                </a:cxn>
                <a:cxn ang="0">
                  <a:pos x="236" y="76"/>
                </a:cxn>
                <a:cxn ang="0">
                  <a:pos x="261" y="84"/>
                </a:cxn>
                <a:cxn ang="0">
                  <a:pos x="287" y="92"/>
                </a:cxn>
                <a:cxn ang="0">
                  <a:pos x="314" y="99"/>
                </a:cxn>
                <a:cxn ang="0">
                  <a:pos x="341" y="106"/>
                </a:cxn>
                <a:cxn ang="0">
                  <a:pos x="369" y="112"/>
                </a:cxn>
                <a:cxn ang="0">
                  <a:pos x="395" y="118"/>
                </a:cxn>
                <a:cxn ang="0">
                  <a:pos x="424" y="123"/>
                </a:cxn>
                <a:cxn ang="0">
                  <a:pos x="426" y="118"/>
                </a:cxn>
              </a:cxnLst>
              <a:rect l="0" t="0" r="r" b="b"/>
              <a:pathLst>
                <a:path w="427" h="124">
                  <a:moveTo>
                    <a:pt x="426" y="118"/>
                  </a:moveTo>
                  <a:lnTo>
                    <a:pt x="426" y="118"/>
                  </a:lnTo>
                  <a:lnTo>
                    <a:pt x="397" y="114"/>
                  </a:lnTo>
                  <a:lnTo>
                    <a:pt x="370" y="108"/>
                  </a:lnTo>
                  <a:lnTo>
                    <a:pt x="343" y="102"/>
                  </a:lnTo>
                  <a:lnTo>
                    <a:pt x="317" y="95"/>
                  </a:lnTo>
                  <a:lnTo>
                    <a:pt x="290" y="87"/>
                  </a:lnTo>
                  <a:lnTo>
                    <a:pt x="264" y="80"/>
                  </a:lnTo>
                  <a:lnTo>
                    <a:pt x="238" y="72"/>
                  </a:lnTo>
                  <a:lnTo>
                    <a:pt x="212" y="63"/>
                  </a:lnTo>
                  <a:lnTo>
                    <a:pt x="186" y="54"/>
                  </a:lnTo>
                  <a:lnTo>
                    <a:pt x="161" y="46"/>
                  </a:lnTo>
                  <a:lnTo>
                    <a:pt x="135" y="38"/>
                  </a:lnTo>
                  <a:lnTo>
                    <a:pt x="108" y="29"/>
                  </a:lnTo>
                  <a:lnTo>
                    <a:pt x="83" y="21"/>
                  </a:lnTo>
                  <a:lnTo>
                    <a:pt x="56" y="14"/>
                  </a:lnTo>
                  <a:lnTo>
                    <a:pt x="29" y="6"/>
                  </a:lnTo>
                  <a:lnTo>
                    <a:pt x="1" y="0"/>
                  </a:lnTo>
                  <a:lnTo>
                    <a:pt x="0" y="5"/>
                  </a:lnTo>
                  <a:lnTo>
                    <a:pt x="27" y="11"/>
                  </a:lnTo>
                  <a:lnTo>
                    <a:pt x="53" y="18"/>
                  </a:lnTo>
                  <a:lnTo>
                    <a:pt x="81" y="26"/>
                  </a:lnTo>
                  <a:lnTo>
                    <a:pt x="107" y="33"/>
                  </a:lnTo>
                  <a:lnTo>
                    <a:pt x="132" y="42"/>
                  </a:lnTo>
                  <a:lnTo>
                    <a:pt x="158" y="50"/>
                  </a:lnTo>
                  <a:lnTo>
                    <a:pt x="183" y="59"/>
                  </a:lnTo>
                  <a:lnTo>
                    <a:pt x="210" y="67"/>
                  </a:lnTo>
                  <a:lnTo>
                    <a:pt x="236" y="76"/>
                  </a:lnTo>
                  <a:lnTo>
                    <a:pt x="261" y="84"/>
                  </a:lnTo>
                  <a:lnTo>
                    <a:pt x="287" y="92"/>
                  </a:lnTo>
                  <a:lnTo>
                    <a:pt x="314" y="99"/>
                  </a:lnTo>
                  <a:lnTo>
                    <a:pt x="341" y="106"/>
                  </a:lnTo>
                  <a:lnTo>
                    <a:pt x="369" y="112"/>
                  </a:lnTo>
                  <a:lnTo>
                    <a:pt x="395" y="118"/>
                  </a:lnTo>
                  <a:lnTo>
                    <a:pt x="424" y="123"/>
                  </a:lnTo>
                  <a:lnTo>
                    <a:pt x="426" y="11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1" name="Freeform 352"/>
            <p:cNvSpPr>
              <a:spLocks/>
            </p:cNvSpPr>
            <p:nvPr/>
          </p:nvSpPr>
          <p:spPr bwMode="auto">
            <a:xfrm>
              <a:off x="1722" y="3892"/>
              <a:ext cx="324" cy="11"/>
            </a:xfrm>
            <a:custGeom>
              <a:avLst/>
              <a:gdLst/>
              <a:ahLst/>
              <a:cxnLst>
                <a:cxn ang="0">
                  <a:pos x="322" y="2"/>
                </a:cxn>
                <a:cxn ang="0">
                  <a:pos x="321" y="2"/>
                </a:cxn>
                <a:cxn ang="0">
                  <a:pos x="302" y="3"/>
                </a:cxn>
                <a:cxn ang="0">
                  <a:pos x="283" y="4"/>
                </a:cxn>
                <a:cxn ang="0">
                  <a:pos x="262" y="5"/>
                </a:cxn>
                <a:cxn ang="0">
                  <a:pos x="242" y="5"/>
                </a:cxn>
                <a:cxn ang="0">
                  <a:pos x="222" y="6"/>
                </a:cxn>
                <a:cxn ang="0">
                  <a:pos x="202" y="7"/>
                </a:cxn>
                <a:cxn ang="0">
                  <a:pos x="183" y="6"/>
                </a:cxn>
                <a:cxn ang="0">
                  <a:pos x="162" y="7"/>
                </a:cxn>
                <a:cxn ang="0">
                  <a:pos x="142" y="7"/>
                </a:cxn>
                <a:cxn ang="0">
                  <a:pos x="123" y="7"/>
                </a:cxn>
                <a:cxn ang="0">
                  <a:pos x="103" y="6"/>
                </a:cxn>
                <a:cxn ang="0">
                  <a:pos x="82" y="5"/>
                </a:cxn>
                <a:cxn ang="0">
                  <a:pos x="62" y="5"/>
                </a:cxn>
                <a:cxn ang="0">
                  <a:pos x="42" y="4"/>
                </a:cxn>
                <a:cxn ang="0">
                  <a:pos x="23" y="2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1" y="5"/>
                </a:cxn>
                <a:cxn ang="0">
                  <a:pos x="41" y="6"/>
                </a:cxn>
                <a:cxn ang="0">
                  <a:pos x="62" y="8"/>
                </a:cxn>
                <a:cxn ang="0">
                  <a:pos x="82" y="8"/>
                </a:cxn>
                <a:cxn ang="0">
                  <a:pos x="103" y="9"/>
                </a:cxn>
                <a:cxn ang="0">
                  <a:pos x="123" y="9"/>
                </a:cxn>
                <a:cxn ang="0">
                  <a:pos x="142" y="10"/>
                </a:cxn>
                <a:cxn ang="0">
                  <a:pos x="162" y="10"/>
                </a:cxn>
                <a:cxn ang="0">
                  <a:pos x="183" y="10"/>
                </a:cxn>
                <a:cxn ang="0">
                  <a:pos x="202" y="9"/>
                </a:cxn>
                <a:cxn ang="0">
                  <a:pos x="222" y="9"/>
                </a:cxn>
                <a:cxn ang="0">
                  <a:pos x="242" y="8"/>
                </a:cxn>
                <a:cxn ang="0">
                  <a:pos x="262" y="8"/>
                </a:cxn>
                <a:cxn ang="0">
                  <a:pos x="283" y="6"/>
                </a:cxn>
                <a:cxn ang="0">
                  <a:pos x="302" y="5"/>
                </a:cxn>
                <a:cxn ang="0">
                  <a:pos x="323" y="5"/>
                </a:cxn>
                <a:cxn ang="0">
                  <a:pos x="322" y="5"/>
                </a:cxn>
                <a:cxn ang="0">
                  <a:pos x="322" y="2"/>
                </a:cxn>
              </a:cxnLst>
              <a:rect l="0" t="0" r="r" b="b"/>
              <a:pathLst>
                <a:path w="324" h="11">
                  <a:moveTo>
                    <a:pt x="322" y="2"/>
                  </a:moveTo>
                  <a:lnTo>
                    <a:pt x="321" y="2"/>
                  </a:lnTo>
                  <a:lnTo>
                    <a:pt x="302" y="3"/>
                  </a:lnTo>
                  <a:lnTo>
                    <a:pt x="283" y="4"/>
                  </a:lnTo>
                  <a:lnTo>
                    <a:pt x="262" y="5"/>
                  </a:lnTo>
                  <a:lnTo>
                    <a:pt x="242" y="5"/>
                  </a:lnTo>
                  <a:lnTo>
                    <a:pt x="222" y="6"/>
                  </a:lnTo>
                  <a:lnTo>
                    <a:pt x="202" y="7"/>
                  </a:lnTo>
                  <a:lnTo>
                    <a:pt x="183" y="6"/>
                  </a:lnTo>
                  <a:lnTo>
                    <a:pt x="162" y="7"/>
                  </a:lnTo>
                  <a:lnTo>
                    <a:pt x="142" y="7"/>
                  </a:lnTo>
                  <a:lnTo>
                    <a:pt x="123" y="7"/>
                  </a:lnTo>
                  <a:lnTo>
                    <a:pt x="103" y="6"/>
                  </a:lnTo>
                  <a:lnTo>
                    <a:pt x="82" y="5"/>
                  </a:lnTo>
                  <a:lnTo>
                    <a:pt x="62" y="5"/>
                  </a:lnTo>
                  <a:lnTo>
                    <a:pt x="42" y="4"/>
                  </a:lnTo>
                  <a:lnTo>
                    <a:pt x="23" y="2"/>
                  </a:lnTo>
                  <a:lnTo>
                    <a:pt x="2" y="0"/>
                  </a:lnTo>
                  <a:lnTo>
                    <a:pt x="0" y="3"/>
                  </a:lnTo>
                  <a:lnTo>
                    <a:pt x="21" y="5"/>
                  </a:lnTo>
                  <a:lnTo>
                    <a:pt x="41" y="6"/>
                  </a:lnTo>
                  <a:lnTo>
                    <a:pt x="62" y="8"/>
                  </a:lnTo>
                  <a:lnTo>
                    <a:pt x="82" y="8"/>
                  </a:lnTo>
                  <a:lnTo>
                    <a:pt x="103" y="9"/>
                  </a:lnTo>
                  <a:lnTo>
                    <a:pt x="123" y="9"/>
                  </a:lnTo>
                  <a:lnTo>
                    <a:pt x="142" y="10"/>
                  </a:lnTo>
                  <a:lnTo>
                    <a:pt x="162" y="10"/>
                  </a:lnTo>
                  <a:lnTo>
                    <a:pt x="183" y="10"/>
                  </a:lnTo>
                  <a:lnTo>
                    <a:pt x="202" y="9"/>
                  </a:lnTo>
                  <a:lnTo>
                    <a:pt x="222" y="9"/>
                  </a:lnTo>
                  <a:lnTo>
                    <a:pt x="242" y="8"/>
                  </a:lnTo>
                  <a:lnTo>
                    <a:pt x="262" y="8"/>
                  </a:lnTo>
                  <a:lnTo>
                    <a:pt x="283" y="6"/>
                  </a:lnTo>
                  <a:lnTo>
                    <a:pt x="302" y="5"/>
                  </a:lnTo>
                  <a:lnTo>
                    <a:pt x="323" y="5"/>
                  </a:lnTo>
                  <a:lnTo>
                    <a:pt x="322" y="5"/>
                  </a:lnTo>
                  <a:lnTo>
                    <a:pt x="322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2" name="Freeform 353"/>
            <p:cNvSpPr>
              <a:spLocks/>
            </p:cNvSpPr>
            <p:nvPr/>
          </p:nvSpPr>
          <p:spPr bwMode="auto">
            <a:xfrm>
              <a:off x="2050" y="3885"/>
              <a:ext cx="96" cy="1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94" y="0"/>
                </a:cxn>
                <a:cxn ang="0">
                  <a:pos x="83" y="1"/>
                </a:cxn>
                <a:cxn ang="0">
                  <a:pos x="71" y="2"/>
                </a:cxn>
                <a:cxn ang="0">
                  <a:pos x="58" y="3"/>
                </a:cxn>
                <a:cxn ang="0">
                  <a:pos x="47" y="4"/>
                </a:cxn>
                <a:cxn ang="0">
                  <a:pos x="36" y="5"/>
                </a:cxn>
                <a:cxn ang="0">
                  <a:pos x="24" y="5"/>
                </a:cxn>
                <a:cxn ang="0">
                  <a:pos x="11" y="6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13" y="8"/>
                </a:cxn>
                <a:cxn ang="0">
                  <a:pos x="24" y="7"/>
                </a:cxn>
                <a:cxn ang="0">
                  <a:pos x="36" y="7"/>
                </a:cxn>
                <a:cxn ang="0">
                  <a:pos x="48" y="7"/>
                </a:cxn>
                <a:cxn ang="0">
                  <a:pos x="60" y="6"/>
                </a:cxn>
                <a:cxn ang="0">
                  <a:pos x="71" y="5"/>
                </a:cxn>
                <a:cxn ang="0">
                  <a:pos x="84" y="3"/>
                </a:cxn>
                <a:cxn ang="0">
                  <a:pos x="95" y="2"/>
                </a:cxn>
                <a:cxn ang="0">
                  <a:pos x="94" y="0"/>
                </a:cxn>
              </a:cxnLst>
              <a:rect l="0" t="0" r="r" b="b"/>
              <a:pathLst>
                <a:path w="96" h="10">
                  <a:moveTo>
                    <a:pt x="94" y="0"/>
                  </a:moveTo>
                  <a:lnTo>
                    <a:pt x="94" y="0"/>
                  </a:lnTo>
                  <a:lnTo>
                    <a:pt x="83" y="1"/>
                  </a:lnTo>
                  <a:lnTo>
                    <a:pt x="71" y="2"/>
                  </a:lnTo>
                  <a:lnTo>
                    <a:pt x="58" y="3"/>
                  </a:lnTo>
                  <a:lnTo>
                    <a:pt x="47" y="4"/>
                  </a:lnTo>
                  <a:lnTo>
                    <a:pt x="36" y="5"/>
                  </a:lnTo>
                  <a:lnTo>
                    <a:pt x="24" y="5"/>
                  </a:lnTo>
                  <a:lnTo>
                    <a:pt x="11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13" y="8"/>
                  </a:lnTo>
                  <a:lnTo>
                    <a:pt x="24" y="7"/>
                  </a:lnTo>
                  <a:lnTo>
                    <a:pt x="36" y="7"/>
                  </a:lnTo>
                  <a:lnTo>
                    <a:pt x="48" y="7"/>
                  </a:lnTo>
                  <a:lnTo>
                    <a:pt x="60" y="6"/>
                  </a:lnTo>
                  <a:lnTo>
                    <a:pt x="71" y="5"/>
                  </a:lnTo>
                  <a:lnTo>
                    <a:pt x="84" y="3"/>
                  </a:lnTo>
                  <a:lnTo>
                    <a:pt x="95" y="2"/>
                  </a:lnTo>
                  <a:lnTo>
                    <a:pt x="9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Freeform 354"/>
            <p:cNvSpPr>
              <a:spLocks/>
            </p:cNvSpPr>
            <p:nvPr/>
          </p:nvSpPr>
          <p:spPr bwMode="auto">
            <a:xfrm>
              <a:off x="2150" y="3810"/>
              <a:ext cx="201" cy="73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197" y="0"/>
                </a:cxn>
                <a:cxn ang="0">
                  <a:pos x="184" y="5"/>
                </a:cxn>
                <a:cxn ang="0">
                  <a:pos x="173" y="11"/>
                </a:cxn>
                <a:cxn ang="0">
                  <a:pos x="161" y="16"/>
                </a:cxn>
                <a:cxn ang="0">
                  <a:pos x="149" y="22"/>
                </a:cxn>
                <a:cxn ang="0">
                  <a:pos x="137" y="26"/>
                </a:cxn>
                <a:cxn ang="0">
                  <a:pos x="125" y="31"/>
                </a:cxn>
                <a:cxn ang="0">
                  <a:pos x="113" y="36"/>
                </a:cxn>
                <a:cxn ang="0">
                  <a:pos x="101" y="40"/>
                </a:cxn>
                <a:cxn ang="0">
                  <a:pos x="89" y="44"/>
                </a:cxn>
                <a:cxn ang="0">
                  <a:pos x="77" y="48"/>
                </a:cxn>
                <a:cxn ang="0">
                  <a:pos x="64" y="53"/>
                </a:cxn>
                <a:cxn ang="0">
                  <a:pos x="51" y="56"/>
                </a:cxn>
                <a:cxn ang="0">
                  <a:pos x="39" y="60"/>
                </a:cxn>
                <a:cxn ang="0">
                  <a:pos x="26" y="62"/>
                </a:cxn>
                <a:cxn ang="0">
                  <a:pos x="14" y="66"/>
                </a:cxn>
                <a:cxn ang="0">
                  <a:pos x="0" y="68"/>
                </a:cxn>
                <a:cxn ang="0">
                  <a:pos x="1" y="72"/>
                </a:cxn>
                <a:cxn ang="0">
                  <a:pos x="15" y="69"/>
                </a:cxn>
                <a:cxn ang="0">
                  <a:pos x="28" y="67"/>
                </a:cxn>
                <a:cxn ang="0">
                  <a:pos x="42" y="63"/>
                </a:cxn>
                <a:cxn ang="0">
                  <a:pos x="54" y="60"/>
                </a:cxn>
                <a:cxn ang="0">
                  <a:pos x="67" y="56"/>
                </a:cxn>
                <a:cxn ang="0">
                  <a:pos x="80" y="53"/>
                </a:cxn>
                <a:cxn ang="0">
                  <a:pos x="92" y="48"/>
                </a:cxn>
                <a:cxn ang="0">
                  <a:pos x="104" y="44"/>
                </a:cxn>
                <a:cxn ang="0">
                  <a:pos x="116" y="40"/>
                </a:cxn>
                <a:cxn ang="0">
                  <a:pos x="128" y="35"/>
                </a:cxn>
                <a:cxn ang="0">
                  <a:pos x="140" y="30"/>
                </a:cxn>
                <a:cxn ang="0">
                  <a:pos x="151" y="25"/>
                </a:cxn>
                <a:cxn ang="0">
                  <a:pos x="164" y="20"/>
                </a:cxn>
                <a:cxn ang="0">
                  <a:pos x="176" y="15"/>
                </a:cxn>
                <a:cxn ang="0">
                  <a:pos x="187" y="10"/>
                </a:cxn>
                <a:cxn ang="0">
                  <a:pos x="199" y="4"/>
                </a:cxn>
                <a:cxn ang="0">
                  <a:pos x="200" y="4"/>
                </a:cxn>
                <a:cxn ang="0">
                  <a:pos x="196" y="0"/>
                </a:cxn>
              </a:cxnLst>
              <a:rect l="0" t="0" r="r" b="b"/>
              <a:pathLst>
                <a:path w="201" h="73">
                  <a:moveTo>
                    <a:pt x="196" y="0"/>
                  </a:moveTo>
                  <a:lnTo>
                    <a:pt x="197" y="0"/>
                  </a:lnTo>
                  <a:lnTo>
                    <a:pt x="184" y="5"/>
                  </a:lnTo>
                  <a:lnTo>
                    <a:pt x="173" y="11"/>
                  </a:lnTo>
                  <a:lnTo>
                    <a:pt x="161" y="16"/>
                  </a:lnTo>
                  <a:lnTo>
                    <a:pt x="149" y="22"/>
                  </a:lnTo>
                  <a:lnTo>
                    <a:pt x="137" y="26"/>
                  </a:lnTo>
                  <a:lnTo>
                    <a:pt x="125" y="31"/>
                  </a:lnTo>
                  <a:lnTo>
                    <a:pt x="113" y="36"/>
                  </a:lnTo>
                  <a:lnTo>
                    <a:pt x="101" y="40"/>
                  </a:lnTo>
                  <a:lnTo>
                    <a:pt x="89" y="44"/>
                  </a:lnTo>
                  <a:lnTo>
                    <a:pt x="77" y="48"/>
                  </a:lnTo>
                  <a:lnTo>
                    <a:pt x="64" y="53"/>
                  </a:lnTo>
                  <a:lnTo>
                    <a:pt x="51" y="56"/>
                  </a:lnTo>
                  <a:lnTo>
                    <a:pt x="39" y="60"/>
                  </a:lnTo>
                  <a:lnTo>
                    <a:pt x="26" y="62"/>
                  </a:lnTo>
                  <a:lnTo>
                    <a:pt x="14" y="66"/>
                  </a:lnTo>
                  <a:lnTo>
                    <a:pt x="0" y="68"/>
                  </a:lnTo>
                  <a:lnTo>
                    <a:pt x="1" y="72"/>
                  </a:lnTo>
                  <a:lnTo>
                    <a:pt x="15" y="69"/>
                  </a:lnTo>
                  <a:lnTo>
                    <a:pt x="28" y="67"/>
                  </a:lnTo>
                  <a:lnTo>
                    <a:pt x="42" y="63"/>
                  </a:lnTo>
                  <a:lnTo>
                    <a:pt x="54" y="60"/>
                  </a:lnTo>
                  <a:lnTo>
                    <a:pt x="67" y="56"/>
                  </a:lnTo>
                  <a:lnTo>
                    <a:pt x="80" y="53"/>
                  </a:lnTo>
                  <a:lnTo>
                    <a:pt x="92" y="48"/>
                  </a:lnTo>
                  <a:lnTo>
                    <a:pt x="104" y="44"/>
                  </a:lnTo>
                  <a:lnTo>
                    <a:pt x="116" y="40"/>
                  </a:lnTo>
                  <a:lnTo>
                    <a:pt x="128" y="35"/>
                  </a:lnTo>
                  <a:lnTo>
                    <a:pt x="140" y="30"/>
                  </a:lnTo>
                  <a:lnTo>
                    <a:pt x="151" y="25"/>
                  </a:lnTo>
                  <a:lnTo>
                    <a:pt x="164" y="20"/>
                  </a:lnTo>
                  <a:lnTo>
                    <a:pt x="176" y="15"/>
                  </a:lnTo>
                  <a:lnTo>
                    <a:pt x="187" y="10"/>
                  </a:lnTo>
                  <a:lnTo>
                    <a:pt x="199" y="4"/>
                  </a:lnTo>
                  <a:lnTo>
                    <a:pt x="200" y="4"/>
                  </a:lnTo>
                  <a:lnTo>
                    <a:pt x="19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Freeform 355"/>
            <p:cNvSpPr>
              <a:spLocks/>
            </p:cNvSpPr>
            <p:nvPr/>
          </p:nvSpPr>
          <p:spPr bwMode="auto">
            <a:xfrm>
              <a:off x="2352" y="3794"/>
              <a:ext cx="43" cy="14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9" y="0"/>
                </a:cxn>
                <a:cxn ang="0">
                  <a:pos x="34" y="1"/>
                </a:cxn>
                <a:cxn ang="0">
                  <a:pos x="30" y="3"/>
                </a:cxn>
                <a:cxn ang="0">
                  <a:pos x="25" y="3"/>
                </a:cxn>
                <a:cxn ang="0">
                  <a:pos x="19" y="5"/>
                </a:cxn>
                <a:cxn ang="0">
                  <a:pos x="15" y="6"/>
                </a:cxn>
                <a:cxn ang="0">
                  <a:pos x="10" y="7"/>
                </a:cxn>
                <a:cxn ang="0">
                  <a:pos x="5" y="8"/>
                </a:cxn>
                <a:cxn ang="0">
                  <a:pos x="0" y="10"/>
                </a:cxn>
                <a:cxn ang="0">
                  <a:pos x="4" y="13"/>
                </a:cxn>
                <a:cxn ang="0">
                  <a:pos x="8" y="12"/>
                </a:cxn>
                <a:cxn ang="0">
                  <a:pos x="12" y="10"/>
                </a:cxn>
                <a:cxn ang="0">
                  <a:pos x="17" y="8"/>
                </a:cxn>
                <a:cxn ang="0">
                  <a:pos x="22" y="8"/>
                </a:cxn>
                <a:cxn ang="0">
                  <a:pos x="27" y="7"/>
                </a:cxn>
                <a:cxn ang="0">
                  <a:pos x="32" y="5"/>
                </a:cxn>
                <a:cxn ang="0">
                  <a:pos x="37" y="5"/>
                </a:cxn>
                <a:cxn ang="0">
                  <a:pos x="42" y="3"/>
                </a:cxn>
                <a:cxn ang="0">
                  <a:pos x="39" y="0"/>
                </a:cxn>
              </a:cxnLst>
              <a:rect l="0" t="0" r="r" b="b"/>
              <a:pathLst>
                <a:path w="43" h="14">
                  <a:moveTo>
                    <a:pt x="39" y="0"/>
                  </a:moveTo>
                  <a:lnTo>
                    <a:pt x="39" y="0"/>
                  </a:lnTo>
                  <a:lnTo>
                    <a:pt x="34" y="1"/>
                  </a:lnTo>
                  <a:lnTo>
                    <a:pt x="30" y="3"/>
                  </a:lnTo>
                  <a:lnTo>
                    <a:pt x="25" y="3"/>
                  </a:lnTo>
                  <a:lnTo>
                    <a:pt x="19" y="5"/>
                  </a:lnTo>
                  <a:lnTo>
                    <a:pt x="15" y="6"/>
                  </a:lnTo>
                  <a:lnTo>
                    <a:pt x="10" y="7"/>
                  </a:lnTo>
                  <a:lnTo>
                    <a:pt x="5" y="8"/>
                  </a:lnTo>
                  <a:lnTo>
                    <a:pt x="0" y="10"/>
                  </a:lnTo>
                  <a:lnTo>
                    <a:pt x="4" y="13"/>
                  </a:lnTo>
                  <a:lnTo>
                    <a:pt x="8" y="12"/>
                  </a:lnTo>
                  <a:lnTo>
                    <a:pt x="12" y="10"/>
                  </a:lnTo>
                  <a:lnTo>
                    <a:pt x="17" y="8"/>
                  </a:lnTo>
                  <a:lnTo>
                    <a:pt x="22" y="8"/>
                  </a:lnTo>
                  <a:lnTo>
                    <a:pt x="27" y="7"/>
                  </a:lnTo>
                  <a:lnTo>
                    <a:pt x="32" y="5"/>
                  </a:lnTo>
                  <a:lnTo>
                    <a:pt x="37" y="5"/>
                  </a:lnTo>
                  <a:lnTo>
                    <a:pt x="42" y="3"/>
                  </a:lnTo>
                  <a:lnTo>
                    <a:pt x="39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Freeform 356"/>
            <p:cNvSpPr>
              <a:spLocks/>
            </p:cNvSpPr>
            <p:nvPr/>
          </p:nvSpPr>
          <p:spPr bwMode="auto">
            <a:xfrm>
              <a:off x="2397" y="3710"/>
              <a:ext cx="70" cy="84"/>
            </a:xfrm>
            <a:custGeom>
              <a:avLst/>
              <a:gdLst/>
              <a:ahLst/>
              <a:cxnLst>
                <a:cxn ang="0">
                  <a:pos x="63" y="1"/>
                </a:cxn>
                <a:cxn ang="0">
                  <a:pos x="64" y="0"/>
                </a:cxn>
                <a:cxn ang="0">
                  <a:pos x="54" y="11"/>
                </a:cxn>
                <a:cxn ang="0">
                  <a:pos x="48" y="21"/>
                </a:cxn>
                <a:cxn ang="0">
                  <a:pos x="41" y="33"/>
                </a:cxn>
                <a:cxn ang="0">
                  <a:pos x="35" y="45"/>
                </a:cxn>
                <a:cxn ang="0">
                  <a:pos x="29" y="55"/>
                </a:cxn>
                <a:cxn ang="0">
                  <a:pos x="21" y="65"/>
                </a:cxn>
                <a:cxn ang="0">
                  <a:pos x="12" y="73"/>
                </a:cxn>
                <a:cxn ang="0">
                  <a:pos x="0" y="79"/>
                </a:cxn>
                <a:cxn ang="0">
                  <a:pos x="3" y="83"/>
                </a:cxn>
                <a:cxn ang="0">
                  <a:pos x="16" y="76"/>
                </a:cxn>
                <a:cxn ang="0">
                  <a:pos x="27" y="68"/>
                </a:cxn>
                <a:cxn ang="0">
                  <a:pos x="34" y="57"/>
                </a:cxn>
                <a:cxn ang="0">
                  <a:pos x="40" y="46"/>
                </a:cxn>
                <a:cxn ang="0">
                  <a:pos x="46" y="35"/>
                </a:cxn>
                <a:cxn ang="0">
                  <a:pos x="53" y="23"/>
                </a:cxn>
                <a:cxn ang="0">
                  <a:pos x="60" y="12"/>
                </a:cxn>
                <a:cxn ang="0">
                  <a:pos x="68" y="4"/>
                </a:cxn>
                <a:cxn ang="0">
                  <a:pos x="69" y="2"/>
                </a:cxn>
                <a:cxn ang="0">
                  <a:pos x="68" y="4"/>
                </a:cxn>
                <a:cxn ang="0">
                  <a:pos x="69" y="3"/>
                </a:cxn>
                <a:cxn ang="0">
                  <a:pos x="69" y="2"/>
                </a:cxn>
                <a:cxn ang="0">
                  <a:pos x="63" y="1"/>
                </a:cxn>
              </a:cxnLst>
              <a:rect l="0" t="0" r="r" b="b"/>
              <a:pathLst>
                <a:path w="70" h="84">
                  <a:moveTo>
                    <a:pt x="63" y="1"/>
                  </a:moveTo>
                  <a:lnTo>
                    <a:pt x="64" y="0"/>
                  </a:lnTo>
                  <a:lnTo>
                    <a:pt x="54" y="11"/>
                  </a:lnTo>
                  <a:lnTo>
                    <a:pt x="48" y="21"/>
                  </a:lnTo>
                  <a:lnTo>
                    <a:pt x="41" y="33"/>
                  </a:lnTo>
                  <a:lnTo>
                    <a:pt x="35" y="45"/>
                  </a:lnTo>
                  <a:lnTo>
                    <a:pt x="29" y="55"/>
                  </a:lnTo>
                  <a:lnTo>
                    <a:pt x="21" y="65"/>
                  </a:lnTo>
                  <a:lnTo>
                    <a:pt x="12" y="73"/>
                  </a:lnTo>
                  <a:lnTo>
                    <a:pt x="0" y="79"/>
                  </a:lnTo>
                  <a:lnTo>
                    <a:pt x="3" y="83"/>
                  </a:lnTo>
                  <a:lnTo>
                    <a:pt x="16" y="76"/>
                  </a:lnTo>
                  <a:lnTo>
                    <a:pt x="27" y="68"/>
                  </a:lnTo>
                  <a:lnTo>
                    <a:pt x="34" y="57"/>
                  </a:lnTo>
                  <a:lnTo>
                    <a:pt x="40" y="46"/>
                  </a:lnTo>
                  <a:lnTo>
                    <a:pt x="46" y="35"/>
                  </a:lnTo>
                  <a:lnTo>
                    <a:pt x="53" y="23"/>
                  </a:lnTo>
                  <a:lnTo>
                    <a:pt x="60" y="12"/>
                  </a:lnTo>
                  <a:lnTo>
                    <a:pt x="68" y="4"/>
                  </a:lnTo>
                  <a:lnTo>
                    <a:pt x="69" y="2"/>
                  </a:lnTo>
                  <a:lnTo>
                    <a:pt x="68" y="4"/>
                  </a:lnTo>
                  <a:lnTo>
                    <a:pt x="69" y="3"/>
                  </a:lnTo>
                  <a:lnTo>
                    <a:pt x="69" y="2"/>
                  </a:lnTo>
                  <a:lnTo>
                    <a:pt x="63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6" name="Freeform 357"/>
            <p:cNvSpPr>
              <a:spLocks/>
            </p:cNvSpPr>
            <p:nvPr/>
          </p:nvSpPr>
          <p:spPr bwMode="auto">
            <a:xfrm>
              <a:off x="2466" y="3663"/>
              <a:ext cx="22" cy="43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15" y="1"/>
                </a:cxn>
                <a:cxn ang="0">
                  <a:pos x="0" y="41"/>
                </a:cxn>
                <a:cxn ang="0">
                  <a:pos x="5" y="42"/>
                </a:cxn>
                <a:cxn ang="0">
                  <a:pos x="20" y="2"/>
                </a:cxn>
                <a:cxn ang="0">
                  <a:pos x="15" y="1"/>
                </a:cxn>
                <a:cxn ang="0">
                  <a:pos x="20" y="2"/>
                </a:cxn>
                <a:cxn ang="0">
                  <a:pos x="19" y="0"/>
                </a:cxn>
                <a:cxn ang="0">
                  <a:pos x="15" y="1"/>
                </a:cxn>
                <a:cxn ang="0">
                  <a:pos x="20" y="2"/>
                </a:cxn>
              </a:cxnLst>
              <a:rect l="0" t="0" r="r" b="b"/>
              <a:pathLst>
                <a:path w="21" h="43">
                  <a:moveTo>
                    <a:pt x="20" y="2"/>
                  </a:moveTo>
                  <a:lnTo>
                    <a:pt x="15" y="1"/>
                  </a:lnTo>
                  <a:lnTo>
                    <a:pt x="0" y="41"/>
                  </a:lnTo>
                  <a:lnTo>
                    <a:pt x="5" y="42"/>
                  </a:lnTo>
                  <a:lnTo>
                    <a:pt x="20" y="2"/>
                  </a:lnTo>
                  <a:lnTo>
                    <a:pt x="15" y="1"/>
                  </a:lnTo>
                  <a:lnTo>
                    <a:pt x="20" y="2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2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7" name="Freeform 358"/>
            <p:cNvSpPr>
              <a:spLocks/>
            </p:cNvSpPr>
            <p:nvPr/>
          </p:nvSpPr>
          <p:spPr bwMode="auto">
            <a:xfrm>
              <a:off x="649" y="2956"/>
              <a:ext cx="1377" cy="440"/>
            </a:xfrm>
            <a:custGeom>
              <a:avLst/>
              <a:gdLst/>
              <a:ahLst/>
              <a:cxnLst>
                <a:cxn ang="0">
                  <a:pos x="131" y="361"/>
                </a:cxn>
                <a:cxn ang="0">
                  <a:pos x="271" y="360"/>
                </a:cxn>
                <a:cxn ang="0">
                  <a:pos x="410" y="357"/>
                </a:cxn>
                <a:cxn ang="0">
                  <a:pos x="540" y="339"/>
                </a:cxn>
                <a:cxn ang="0">
                  <a:pos x="546" y="303"/>
                </a:cxn>
                <a:cxn ang="0">
                  <a:pos x="458" y="295"/>
                </a:cxn>
                <a:cxn ang="0">
                  <a:pos x="362" y="302"/>
                </a:cxn>
                <a:cxn ang="0">
                  <a:pos x="254" y="317"/>
                </a:cxn>
                <a:cxn ang="0">
                  <a:pos x="139" y="325"/>
                </a:cxn>
                <a:cxn ang="0">
                  <a:pos x="20" y="325"/>
                </a:cxn>
                <a:cxn ang="0">
                  <a:pos x="1" y="289"/>
                </a:cxn>
                <a:cxn ang="0">
                  <a:pos x="20" y="267"/>
                </a:cxn>
                <a:cxn ang="0">
                  <a:pos x="94" y="265"/>
                </a:cxn>
                <a:cxn ang="0">
                  <a:pos x="167" y="260"/>
                </a:cxn>
                <a:cxn ang="0">
                  <a:pos x="261" y="250"/>
                </a:cxn>
                <a:cxn ang="0">
                  <a:pos x="346" y="242"/>
                </a:cxn>
                <a:cxn ang="0">
                  <a:pos x="419" y="232"/>
                </a:cxn>
                <a:cxn ang="0">
                  <a:pos x="507" y="236"/>
                </a:cxn>
                <a:cxn ang="0">
                  <a:pos x="682" y="287"/>
                </a:cxn>
                <a:cxn ang="0">
                  <a:pos x="748" y="280"/>
                </a:cxn>
                <a:cxn ang="0">
                  <a:pos x="757" y="257"/>
                </a:cxn>
                <a:cxn ang="0">
                  <a:pos x="825" y="270"/>
                </a:cxn>
                <a:cxn ang="0">
                  <a:pos x="909" y="279"/>
                </a:cxn>
                <a:cxn ang="0">
                  <a:pos x="1002" y="229"/>
                </a:cxn>
                <a:cxn ang="0">
                  <a:pos x="1061" y="145"/>
                </a:cxn>
                <a:cxn ang="0">
                  <a:pos x="1038" y="59"/>
                </a:cxn>
                <a:cxn ang="0">
                  <a:pos x="988" y="33"/>
                </a:cxn>
                <a:cxn ang="0">
                  <a:pos x="1069" y="9"/>
                </a:cxn>
                <a:cxn ang="0">
                  <a:pos x="1094" y="30"/>
                </a:cxn>
                <a:cxn ang="0">
                  <a:pos x="1135" y="24"/>
                </a:cxn>
                <a:cxn ang="0">
                  <a:pos x="1169" y="75"/>
                </a:cxn>
                <a:cxn ang="0">
                  <a:pos x="1160" y="134"/>
                </a:cxn>
                <a:cxn ang="0">
                  <a:pos x="1125" y="193"/>
                </a:cxn>
                <a:cxn ang="0">
                  <a:pos x="1086" y="251"/>
                </a:cxn>
                <a:cxn ang="0">
                  <a:pos x="1029" y="298"/>
                </a:cxn>
                <a:cxn ang="0">
                  <a:pos x="986" y="338"/>
                </a:cxn>
                <a:cxn ang="0">
                  <a:pos x="1046" y="328"/>
                </a:cxn>
                <a:cxn ang="0">
                  <a:pos x="1109" y="278"/>
                </a:cxn>
                <a:cxn ang="0">
                  <a:pos x="1157" y="217"/>
                </a:cxn>
                <a:cxn ang="0">
                  <a:pos x="1196" y="155"/>
                </a:cxn>
                <a:cxn ang="0">
                  <a:pos x="1228" y="103"/>
                </a:cxn>
                <a:cxn ang="0">
                  <a:pos x="1239" y="54"/>
                </a:cxn>
                <a:cxn ang="0">
                  <a:pos x="1285" y="77"/>
                </a:cxn>
                <a:cxn ang="0">
                  <a:pos x="1375" y="205"/>
                </a:cxn>
                <a:cxn ang="0">
                  <a:pos x="1323" y="320"/>
                </a:cxn>
                <a:cxn ang="0">
                  <a:pos x="1286" y="362"/>
                </a:cxn>
                <a:cxn ang="0">
                  <a:pos x="1226" y="394"/>
                </a:cxn>
                <a:cxn ang="0">
                  <a:pos x="1153" y="413"/>
                </a:cxn>
                <a:cxn ang="0">
                  <a:pos x="1073" y="406"/>
                </a:cxn>
                <a:cxn ang="0">
                  <a:pos x="998" y="402"/>
                </a:cxn>
                <a:cxn ang="0">
                  <a:pos x="926" y="420"/>
                </a:cxn>
                <a:cxn ang="0">
                  <a:pos x="781" y="428"/>
                </a:cxn>
                <a:cxn ang="0">
                  <a:pos x="637" y="421"/>
                </a:cxn>
                <a:cxn ang="0">
                  <a:pos x="494" y="412"/>
                </a:cxn>
                <a:cxn ang="0">
                  <a:pos x="348" y="417"/>
                </a:cxn>
                <a:cxn ang="0">
                  <a:pos x="174" y="431"/>
                </a:cxn>
                <a:cxn ang="0">
                  <a:pos x="52" y="433"/>
                </a:cxn>
              </a:cxnLst>
              <a:rect l="0" t="0" r="r" b="b"/>
              <a:pathLst>
                <a:path w="1377" h="440">
                  <a:moveTo>
                    <a:pt x="18" y="371"/>
                  </a:moveTo>
                  <a:lnTo>
                    <a:pt x="34" y="368"/>
                  </a:lnTo>
                  <a:lnTo>
                    <a:pt x="49" y="367"/>
                  </a:lnTo>
                  <a:lnTo>
                    <a:pt x="65" y="366"/>
                  </a:lnTo>
                  <a:lnTo>
                    <a:pt x="82" y="364"/>
                  </a:lnTo>
                  <a:lnTo>
                    <a:pt x="99" y="363"/>
                  </a:lnTo>
                  <a:lnTo>
                    <a:pt x="115" y="362"/>
                  </a:lnTo>
                  <a:lnTo>
                    <a:pt x="131" y="361"/>
                  </a:lnTo>
                  <a:lnTo>
                    <a:pt x="148" y="361"/>
                  </a:lnTo>
                  <a:lnTo>
                    <a:pt x="166" y="361"/>
                  </a:lnTo>
                  <a:lnTo>
                    <a:pt x="183" y="360"/>
                  </a:lnTo>
                  <a:lnTo>
                    <a:pt x="200" y="360"/>
                  </a:lnTo>
                  <a:lnTo>
                    <a:pt x="218" y="360"/>
                  </a:lnTo>
                  <a:lnTo>
                    <a:pt x="236" y="360"/>
                  </a:lnTo>
                  <a:lnTo>
                    <a:pt x="253" y="360"/>
                  </a:lnTo>
                  <a:lnTo>
                    <a:pt x="271" y="360"/>
                  </a:lnTo>
                  <a:lnTo>
                    <a:pt x="289" y="360"/>
                  </a:lnTo>
                  <a:lnTo>
                    <a:pt x="307" y="360"/>
                  </a:lnTo>
                  <a:lnTo>
                    <a:pt x="324" y="360"/>
                  </a:lnTo>
                  <a:lnTo>
                    <a:pt x="341" y="360"/>
                  </a:lnTo>
                  <a:lnTo>
                    <a:pt x="359" y="359"/>
                  </a:lnTo>
                  <a:lnTo>
                    <a:pt x="376" y="359"/>
                  </a:lnTo>
                  <a:lnTo>
                    <a:pt x="393" y="358"/>
                  </a:lnTo>
                  <a:lnTo>
                    <a:pt x="410" y="357"/>
                  </a:lnTo>
                  <a:lnTo>
                    <a:pt x="427" y="357"/>
                  </a:lnTo>
                  <a:lnTo>
                    <a:pt x="444" y="355"/>
                  </a:lnTo>
                  <a:lnTo>
                    <a:pt x="461" y="353"/>
                  </a:lnTo>
                  <a:lnTo>
                    <a:pt x="477" y="352"/>
                  </a:lnTo>
                  <a:lnTo>
                    <a:pt x="493" y="349"/>
                  </a:lnTo>
                  <a:lnTo>
                    <a:pt x="509" y="346"/>
                  </a:lnTo>
                  <a:lnTo>
                    <a:pt x="525" y="343"/>
                  </a:lnTo>
                  <a:lnTo>
                    <a:pt x="540" y="339"/>
                  </a:lnTo>
                  <a:lnTo>
                    <a:pt x="555" y="336"/>
                  </a:lnTo>
                  <a:lnTo>
                    <a:pt x="557" y="335"/>
                  </a:lnTo>
                  <a:lnTo>
                    <a:pt x="558" y="330"/>
                  </a:lnTo>
                  <a:lnTo>
                    <a:pt x="557" y="325"/>
                  </a:lnTo>
                  <a:lnTo>
                    <a:pt x="555" y="320"/>
                  </a:lnTo>
                  <a:lnTo>
                    <a:pt x="553" y="313"/>
                  </a:lnTo>
                  <a:lnTo>
                    <a:pt x="550" y="307"/>
                  </a:lnTo>
                  <a:lnTo>
                    <a:pt x="546" y="303"/>
                  </a:lnTo>
                  <a:lnTo>
                    <a:pt x="541" y="302"/>
                  </a:lnTo>
                  <a:lnTo>
                    <a:pt x="529" y="299"/>
                  </a:lnTo>
                  <a:lnTo>
                    <a:pt x="517" y="298"/>
                  </a:lnTo>
                  <a:lnTo>
                    <a:pt x="505" y="296"/>
                  </a:lnTo>
                  <a:lnTo>
                    <a:pt x="493" y="296"/>
                  </a:lnTo>
                  <a:lnTo>
                    <a:pt x="482" y="295"/>
                  </a:lnTo>
                  <a:lnTo>
                    <a:pt x="469" y="295"/>
                  </a:lnTo>
                  <a:lnTo>
                    <a:pt x="458" y="295"/>
                  </a:lnTo>
                  <a:lnTo>
                    <a:pt x="445" y="295"/>
                  </a:lnTo>
                  <a:lnTo>
                    <a:pt x="434" y="296"/>
                  </a:lnTo>
                  <a:lnTo>
                    <a:pt x="422" y="297"/>
                  </a:lnTo>
                  <a:lnTo>
                    <a:pt x="410" y="298"/>
                  </a:lnTo>
                  <a:lnTo>
                    <a:pt x="398" y="299"/>
                  </a:lnTo>
                  <a:lnTo>
                    <a:pt x="386" y="300"/>
                  </a:lnTo>
                  <a:lnTo>
                    <a:pt x="374" y="301"/>
                  </a:lnTo>
                  <a:lnTo>
                    <a:pt x="362" y="302"/>
                  </a:lnTo>
                  <a:lnTo>
                    <a:pt x="350" y="303"/>
                  </a:lnTo>
                  <a:lnTo>
                    <a:pt x="337" y="305"/>
                  </a:lnTo>
                  <a:lnTo>
                    <a:pt x="323" y="306"/>
                  </a:lnTo>
                  <a:lnTo>
                    <a:pt x="310" y="308"/>
                  </a:lnTo>
                  <a:lnTo>
                    <a:pt x="296" y="310"/>
                  </a:lnTo>
                  <a:lnTo>
                    <a:pt x="282" y="312"/>
                  </a:lnTo>
                  <a:lnTo>
                    <a:pt x="268" y="314"/>
                  </a:lnTo>
                  <a:lnTo>
                    <a:pt x="254" y="317"/>
                  </a:lnTo>
                  <a:lnTo>
                    <a:pt x="239" y="320"/>
                  </a:lnTo>
                  <a:lnTo>
                    <a:pt x="227" y="321"/>
                  </a:lnTo>
                  <a:lnTo>
                    <a:pt x="214" y="322"/>
                  </a:lnTo>
                  <a:lnTo>
                    <a:pt x="200" y="323"/>
                  </a:lnTo>
                  <a:lnTo>
                    <a:pt x="185" y="324"/>
                  </a:lnTo>
                  <a:lnTo>
                    <a:pt x="170" y="325"/>
                  </a:lnTo>
                  <a:lnTo>
                    <a:pt x="155" y="325"/>
                  </a:lnTo>
                  <a:lnTo>
                    <a:pt x="139" y="325"/>
                  </a:lnTo>
                  <a:lnTo>
                    <a:pt x="123" y="325"/>
                  </a:lnTo>
                  <a:lnTo>
                    <a:pt x="108" y="325"/>
                  </a:lnTo>
                  <a:lnTo>
                    <a:pt x="93" y="325"/>
                  </a:lnTo>
                  <a:lnTo>
                    <a:pt x="77" y="325"/>
                  </a:lnTo>
                  <a:lnTo>
                    <a:pt x="62" y="325"/>
                  </a:lnTo>
                  <a:lnTo>
                    <a:pt x="47" y="324"/>
                  </a:lnTo>
                  <a:lnTo>
                    <a:pt x="34" y="325"/>
                  </a:lnTo>
                  <a:lnTo>
                    <a:pt x="20" y="325"/>
                  </a:lnTo>
                  <a:lnTo>
                    <a:pt x="8" y="325"/>
                  </a:lnTo>
                  <a:lnTo>
                    <a:pt x="3" y="327"/>
                  </a:lnTo>
                  <a:lnTo>
                    <a:pt x="2" y="321"/>
                  </a:lnTo>
                  <a:lnTo>
                    <a:pt x="1" y="315"/>
                  </a:lnTo>
                  <a:lnTo>
                    <a:pt x="0" y="309"/>
                  </a:lnTo>
                  <a:lnTo>
                    <a:pt x="0" y="302"/>
                  </a:lnTo>
                  <a:lnTo>
                    <a:pt x="0" y="295"/>
                  </a:lnTo>
                  <a:lnTo>
                    <a:pt x="1" y="289"/>
                  </a:lnTo>
                  <a:lnTo>
                    <a:pt x="2" y="283"/>
                  </a:lnTo>
                  <a:lnTo>
                    <a:pt x="2" y="277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7" y="269"/>
                  </a:lnTo>
                  <a:lnTo>
                    <a:pt x="6" y="268"/>
                  </a:lnTo>
                  <a:lnTo>
                    <a:pt x="13" y="268"/>
                  </a:lnTo>
                  <a:lnTo>
                    <a:pt x="20" y="267"/>
                  </a:lnTo>
                  <a:lnTo>
                    <a:pt x="29" y="267"/>
                  </a:lnTo>
                  <a:lnTo>
                    <a:pt x="37" y="267"/>
                  </a:lnTo>
                  <a:lnTo>
                    <a:pt x="47" y="266"/>
                  </a:lnTo>
                  <a:lnTo>
                    <a:pt x="56" y="266"/>
                  </a:lnTo>
                  <a:lnTo>
                    <a:pt x="65" y="266"/>
                  </a:lnTo>
                  <a:lnTo>
                    <a:pt x="75" y="265"/>
                  </a:lnTo>
                  <a:lnTo>
                    <a:pt x="84" y="265"/>
                  </a:lnTo>
                  <a:lnTo>
                    <a:pt x="94" y="265"/>
                  </a:lnTo>
                  <a:lnTo>
                    <a:pt x="103" y="265"/>
                  </a:lnTo>
                  <a:lnTo>
                    <a:pt x="112" y="264"/>
                  </a:lnTo>
                  <a:lnTo>
                    <a:pt x="119" y="264"/>
                  </a:lnTo>
                  <a:lnTo>
                    <a:pt x="128" y="263"/>
                  </a:lnTo>
                  <a:lnTo>
                    <a:pt x="135" y="263"/>
                  </a:lnTo>
                  <a:lnTo>
                    <a:pt x="142" y="262"/>
                  </a:lnTo>
                  <a:lnTo>
                    <a:pt x="155" y="261"/>
                  </a:lnTo>
                  <a:lnTo>
                    <a:pt x="167" y="260"/>
                  </a:lnTo>
                  <a:lnTo>
                    <a:pt x="179" y="259"/>
                  </a:lnTo>
                  <a:lnTo>
                    <a:pt x="191" y="257"/>
                  </a:lnTo>
                  <a:lnTo>
                    <a:pt x="203" y="256"/>
                  </a:lnTo>
                  <a:lnTo>
                    <a:pt x="215" y="255"/>
                  </a:lnTo>
                  <a:lnTo>
                    <a:pt x="226" y="254"/>
                  </a:lnTo>
                  <a:lnTo>
                    <a:pt x="238" y="253"/>
                  </a:lnTo>
                  <a:lnTo>
                    <a:pt x="250" y="252"/>
                  </a:lnTo>
                  <a:lnTo>
                    <a:pt x="261" y="250"/>
                  </a:lnTo>
                  <a:lnTo>
                    <a:pt x="273" y="249"/>
                  </a:lnTo>
                  <a:lnTo>
                    <a:pt x="284" y="248"/>
                  </a:lnTo>
                  <a:lnTo>
                    <a:pt x="296" y="247"/>
                  </a:lnTo>
                  <a:lnTo>
                    <a:pt x="308" y="246"/>
                  </a:lnTo>
                  <a:lnTo>
                    <a:pt x="320" y="245"/>
                  </a:lnTo>
                  <a:lnTo>
                    <a:pt x="332" y="244"/>
                  </a:lnTo>
                  <a:lnTo>
                    <a:pt x="339" y="243"/>
                  </a:lnTo>
                  <a:lnTo>
                    <a:pt x="346" y="242"/>
                  </a:lnTo>
                  <a:lnTo>
                    <a:pt x="354" y="241"/>
                  </a:lnTo>
                  <a:lnTo>
                    <a:pt x="363" y="239"/>
                  </a:lnTo>
                  <a:lnTo>
                    <a:pt x="372" y="238"/>
                  </a:lnTo>
                  <a:lnTo>
                    <a:pt x="381" y="237"/>
                  </a:lnTo>
                  <a:lnTo>
                    <a:pt x="390" y="235"/>
                  </a:lnTo>
                  <a:lnTo>
                    <a:pt x="400" y="234"/>
                  </a:lnTo>
                  <a:lnTo>
                    <a:pt x="410" y="233"/>
                  </a:lnTo>
                  <a:lnTo>
                    <a:pt x="419" y="232"/>
                  </a:lnTo>
                  <a:lnTo>
                    <a:pt x="429" y="231"/>
                  </a:lnTo>
                  <a:lnTo>
                    <a:pt x="437" y="230"/>
                  </a:lnTo>
                  <a:lnTo>
                    <a:pt x="447" y="230"/>
                  </a:lnTo>
                  <a:lnTo>
                    <a:pt x="455" y="230"/>
                  </a:lnTo>
                  <a:lnTo>
                    <a:pt x="463" y="230"/>
                  </a:lnTo>
                  <a:lnTo>
                    <a:pt x="471" y="230"/>
                  </a:lnTo>
                  <a:lnTo>
                    <a:pt x="488" y="233"/>
                  </a:lnTo>
                  <a:lnTo>
                    <a:pt x="507" y="236"/>
                  </a:lnTo>
                  <a:lnTo>
                    <a:pt x="528" y="241"/>
                  </a:lnTo>
                  <a:lnTo>
                    <a:pt x="550" y="247"/>
                  </a:lnTo>
                  <a:lnTo>
                    <a:pt x="573" y="254"/>
                  </a:lnTo>
                  <a:lnTo>
                    <a:pt x="595" y="262"/>
                  </a:lnTo>
                  <a:lnTo>
                    <a:pt x="618" y="268"/>
                  </a:lnTo>
                  <a:lnTo>
                    <a:pt x="641" y="275"/>
                  </a:lnTo>
                  <a:lnTo>
                    <a:pt x="662" y="282"/>
                  </a:lnTo>
                  <a:lnTo>
                    <a:pt x="682" y="287"/>
                  </a:lnTo>
                  <a:lnTo>
                    <a:pt x="701" y="292"/>
                  </a:lnTo>
                  <a:lnTo>
                    <a:pt x="718" y="295"/>
                  </a:lnTo>
                  <a:lnTo>
                    <a:pt x="732" y="297"/>
                  </a:lnTo>
                  <a:lnTo>
                    <a:pt x="742" y="297"/>
                  </a:lnTo>
                  <a:lnTo>
                    <a:pt x="749" y="294"/>
                  </a:lnTo>
                  <a:lnTo>
                    <a:pt x="753" y="288"/>
                  </a:lnTo>
                  <a:lnTo>
                    <a:pt x="752" y="284"/>
                  </a:lnTo>
                  <a:lnTo>
                    <a:pt x="748" y="280"/>
                  </a:lnTo>
                  <a:lnTo>
                    <a:pt x="742" y="277"/>
                  </a:lnTo>
                  <a:lnTo>
                    <a:pt x="735" y="274"/>
                  </a:lnTo>
                  <a:lnTo>
                    <a:pt x="731" y="271"/>
                  </a:lnTo>
                  <a:lnTo>
                    <a:pt x="730" y="268"/>
                  </a:lnTo>
                  <a:lnTo>
                    <a:pt x="734" y="265"/>
                  </a:lnTo>
                  <a:lnTo>
                    <a:pt x="744" y="260"/>
                  </a:lnTo>
                  <a:lnTo>
                    <a:pt x="750" y="258"/>
                  </a:lnTo>
                  <a:lnTo>
                    <a:pt x="757" y="257"/>
                  </a:lnTo>
                  <a:lnTo>
                    <a:pt x="764" y="257"/>
                  </a:lnTo>
                  <a:lnTo>
                    <a:pt x="772" y="258"/>
                  </a:lnTo>
                  <a:lnTo>
                    <a:pt x="781" y="259"/>
                  </a:lnTo>
                  <a:lnTo>
                    <a:pt x="790" y="261"/>
                  </a:lnTo>
                  <a:lnTo>
                    <a:pt x="798" y="263"/>
                  </a:lnTo>
                  <a:lnTo>
                    <a:pt x="807" y="265"/>
                  </a:lnTo>
                  <a:lnTo>
                    <a:pt x="816" y="268"/>
                  </a:lnTo>
                  <a:lnTo>
                    <a:pt x="825" y="270"/>
                  </a:lnTo>
                  <a:lnTo>
                    <a:pt x="834" y="273"/>
                  </a:lnTo>
                  <a:lnTo>
                    <a:pt x="843" y="275"/>
                  </a:lnTo>
                  <a:lnTo>
                    <a:pt x="852" y="278"/>
                  </a:lnTo>
                  <a:lnTo>
                    <a:pt x="859" y="280"/>
                  </a:lnTo>
                  <a:lnTo>
                    <a:pt x="867" y="281"/>
                  </a:lnTo>
                  <a:lnTo>
                    <a:pt x="873" y="281"/>
                  </a:lnTo>
                  <a:lnTo>
                    <a:pt x="893" y="281"/>
                  </a:lnTo>
                  <a:lnTo>
                    <a:pt x="909" y="279"/>
                  </a:lnTo>
                  <a:lnTo>
                    <a:pt x="921" y="276"/>
                  </a:lnTo>
                  <a:lnTo>
                    <a:pt x="931" y="271"/>
                  </a:lnTo>
                  <a:lnTo>
                    <a:pt x="941" y="266"/>
                  </a:lnTo>
                  <a:lnTo>
                    <a:pt x="950" y="261"/>
                  </a:lnTo>
                  <a:lnTo>
                    <a:pt x="961" y="254"/>
                  </a:lnTo>
                  <a:lnTo>
                    <a:pt x="974" y="247"/>
                  </a:lnTo>
                  <a:lnTo>
                    <a:pt x="988" y="238"/>
                  </a:lnTo>
                  <a:lnTo>
                    <a:pt x="1002" y="229"/>
                  </a:lnTo>
                  <a:lnTo>
                    <a:pt x="1014" y="220"/>
                  </a:lnTo>
                  <a:lnTo>
                    <a:pt x="1024" y="211"/>
                  </a:lnTo>
                  <a:lnTo>
                    <a:pt x="1033" y="201"/>
                  </a:lnTo>
                  <a:lnTo>
                    <a:pt x="1042" y="191"/>
                  </a:lnTo>
                  <a:lnTo>
                    <a:pt x="1048" y="179"/>
                  </a:lnTo>
                  <a:lnTo>
                    <a:pt x="1054" y="169"/>
                  </a:lnTo>
                  <a:lnTo>
                    <a:pt x="1058" y="156"/>
                  </a:lnTo>
                  <a:lnTo>
                    <a:pt x="1061" y="145"/>
                  </a:lnTo>
                  <a:lnTo>
                    <a:pt x="1063" y="133"/>
                  </a:lnTo>
                  <a:lnTo>
                    <a:pt x="1064" y="120"/>
                  </a:lnTo>
                  <a:lnTo>
                    <a:pt x="1063" y="108"/>
                  </a:lnTo>
                  <a:lnTo>
                    <a:pt x="1061" y="95"/>
                  </a:lnTo>
                  <a:lnTo>
                    <a:pt x="1057" y="82"/>
                  </a:lnTo>
                  <a:lnTo>
                    <a:pt x="1053" y="69"/>
                  </a:lnTo>
                  <a:lnTo>
                    <a:pt x="1047" y="62"/>
                  </a:lnTo>
                  <a:lnTo>
                    <a:pt x="1038" y="59"/>
                  </a:lnTo>
                  <a:lnTo>
                    <a:pt x="1027" y="58"/>
                  </a:lnTo>
                  <a:lnTo>
                    <a:pt x="1015" y="59"/>
                  </a:lnTo>
                  <a:lnTo>
                    <a:pt x="1003" y="60"/>
                  </a:lnTo>
                  <a:lnTo>
                    <a:pt x="993" y="60"/>
                  </a:lnTo>
                  <a:lnTo>
                    <a:pt x="985" y="59"/>
                  </a:lnTo>
                  <a:lnTo>
                    <a:pt x="982" y="54"/>
                  </a:lnTo>
                  <a:lnTo>
                    <a:pt x="982" y="43"/>
                  </a:lnTo>
                  <a:lnTo>
                    <a:pt x="988" y="33"/>
                  </a:lnTo>
                  <a:lnTo>
                    <a:pt x="998" y="26"/>
                  </a:lnTo>
                  <a:lnTo>
                    <a:pt x="1010" y="19"/>
                  </a:lnTo>
                  <a:lnTo>
                    <a:pt x="1025" y="14"/>
                  </a:lnTo>
                  <a:lnTo>
                    <a:pt x="1039" y="9"/>
                  </a:lnTo>
                  <a:lnTo>
                    <a:pt x="1055" y="4"/>
                  </a:lnTo>
                  <a:lnTo>
                    <a:pt x="1070" y="0"/>
                  </a:lnTo>
                  <a:lnTo>
                    <a:pt x="1069" y="4"/>
                  </a:lnTo>
                  <a:lnTo>
                    <a:pt x="1069" y="9"/>
                  </a:lnTo>
                  <a:lnTo>
                    <a:pt x="1069" y="13"/>
                  </a:lnTo>
                  <a:lnTo>
                    <a:pt x="1070" y="18"/>
                  </a:lnTo>
                  <a:lnTo>
                    <a:pt x="1072" y="23"/>
                  </a:lnTo>
                  <a:lnTo>
                    <a:pt x="1073" y="27"/>
                  </a:lnTo>
                  <a:lnTo>
                    <a:pt x="1076" y="30"/>
                  </a:lnTo>
                  <a:lnTo>
                    <a:pt x="1078" y="31"/>
                  </a:lnTo>
                  <a:lnTo>
                    <a:pt x="1086" y="32"/>
                  </a:lnTo>
                  <a:lnTo>
                    <a:pt x="1094" y="30"/>
                  </a:lnTo>
                  <a:lnTo>
                    <a:pt x="1101" y="27"/>
                  </a:lnTo>
                  <a:lnTo>
                    <a:pt x="1107" y="24"/>
                  </a:lnTo>
                  <a:lnTo>
                    <a:pt x="1112" y="20"/>
                  </a:lnTo>
                  <a:lnTo>
                    <a:pt x="1116" y="17"/>
                  </a:lnTo>
                  <a:lnTo>
                    <a:pt x="1120" y="14"/>
                  </a:lnTo>
                  <a:lnTo>
                    <a:pt x="1122" y="14"/>
                  </a:lnTo>
                  <a:lnTo>
                    <a:pt x="1128" y="19"/>
                  </a:lnTo>
                  <a:lnTo>
                    <a:pt x="1135" y="24"/>
                  </a:lnTo>
                  <a:lnTo>
                    <a:pt x="1141" y="29"/>
                  </a:lnTo>
                  <a:lnTo>
                    <a:pt x="1147" y="35"/>
                  </a:lnTo>
                  <a:lnTo>
                    <a:pt x="1152" y="41"/>
                  </a:lnTo>
                  <a:lnTo>
                    <a:pt x="1157" y="47"/>
                  </a:lnTo>
                  <a:lnTo>
                    <a:pt x="1161" y="54"/>
                  </a:lnTo>
                  <a:lnTo>
                    <a:pt x="1164" y="61"/>
                  </a:lnTo>
                  <a:lnTo>
                    <a:pt x="1167" y="67"/>
                  </a:lnTo>
                  <a:lnTo>
                    <a:pt x="1169" y="75"/>
                  </a:lnTo>
                  <a:lnTo>
                    <a:pt x="1170" y="82"/>
                  </a:lnTo>
                  <a:lnTo>
                    <a:pt x="1171" y="89"/>
                  </a:lnTo>
                  <a:lnTo>
                    <a:pt x="1172" y="97"/>
                  </a:lnTo>
                  <a:lnTo>
                    <a:pt x="1170" y="103"/>
                  </a:lnTo>
                  <a:lnTo>
                    <a:pt x="1169" y="111"/>
                  </a:lnTo>
                  <a:lnTo>
                    <a:pt x="1167" y="119"/>
                  </a:lnTo>
                  <a:lnTo>
                    <a:pt x="1163" y="126"/>
                  </a:lnTo>
                  <a:lnTo>
                    <a:pt x="1160" y="134"/>
                  </a:lnTo>
                  <a:lnTo>
                    <a:pt x="1156" y="141"/>
                  </a:lnTo>
                  <a:lnTo>
                    <a:pt x="1152" y="149"/>
                  </a:lnTo>
                  <a:lnTo>
                    <a:pt x="1148" y="156"/>
                  </a:lnTo>
                  <a:lnTo>
                    <a:pt x="1144" y="163"/>
                  </a:lnTo>
                  <a:lnTo>
                    <a:pt x="1139" y="172"/>
                  </a:lnTo>
                  <a:lnTo>
                    <a:pt x="1134" y="178"/>
                  </a:lnTo>
                  <a:lnTo>
                    <a:pt x="1130" y="185"/>
                  </a:lnTo>
                  <a:lnTo>
                    <a:pt x="1125" y="193"/>
                  </a:lnTo>
                  <a:lnTo>
                    <a:pt x="1120" y="200"/>
                  </a:lnTo>
                  <a:lnTo>
                    <a:pt x="1115" y="208"/>
                  </a:lnTo>
                  <a:lnTo>
                    <a:pt x="1110" y="214"/>
                  </a:lnTo>
                  <a:lnTo>
                    <a:pt x="1105" y="222"/>
                  </a:lnTo>
                  <a:lnTo>
                    <a:pt x="1100" y="229"/>
                  </a:lnTo>
                  <a:lnTo>
                    <a:pt x="1096" y="237"/>
                  </a:lnTo>
                  <a:lnTo>
                    <a:pt x="1091" y="245"/>
                  </a:lnTo>
                  <a:lnTo>
                    <a:pt x="1086" y="251"/>
                  </a:lnTo>
                  <a:lnTo>
                    <a:pt x="1079" y="257"/>
                  </a:lnTo>
                  <a:lnTo>
                    <a:pt x="1073" y="264"/>
                  </a:lnTo>
                  <a:lnTo>
                    <a:pt x="1066" y="270"/>
                  </a:lnTo>
                  <a:lnTo>
                    <a:pt x="1059" y="275"/>
                  </a:lnTo>
                  <a:lnTo>
                    <a:pt x="1051" y="281"/>
                  </a:lnTo>
                  <a:lnTo>
                    <a:pt x="1044" y="286"/>
                  </a:lnTo>
                  <a:lnTo>
                    <a:pt x="1036" y="292"/>
                  </a:lnTo>
                  <a:lnTo>
                    <a:pt x="1029" y="298"/>
                  </a:lnTo>
                  <a:lnTo>
                    <a:pt x="1021" y="302"/>
                  </a:lnTo>
                  <a:lnTo>
                    <a:pt x="1014" y="308"/>
                  </a:lnTo>
                  <a:lnTo>
                    <a:pt x="1006" y="314"/>
                  </a:lnTo>
                  <a:lnTo>
                    <a:pt x="998" y="320"/>
                  </a:lnTo>
                  <a:lnTo>
                    <a:pt x="991" y="326"/>
                  </a:lnTo>
                  <a:lnTo>
                    <a:pt x="985" y="333"/>
                  </a:lnTo>
                  <a:lnTo>
                    <a:pt x="984" y="336"/>
                  </a:lnTo>
                  <a:lnTo>
                    <a:pt x="986" y="338"/>
                  </a:lnTo>
                  <a:lnTo>
                    <a:pt x="989" y="341"/>
                  </a:lnTo>
                  <a:lnTo>
                    <a:pt x="989" y="345"/>
                  </a:lnTo>
                  <a:lnTo>
                    <a:pt x="999" y="343"/>
                  </a:lnTo>
                  <a:lnTo>
                    <a:pt x="1009" y="342"/>
                  </a:lnTo>
                  <a:lnTo>
                    <a:pt x="1019" y="339"/>
                  </a:lnTo>
                  <a:lnTo>
                    <a:pt x="1029" y="336"/>
                  </a:lnTo>
                  <a:lnTo>
                    <a:pt x="1037" y="332"/>
                  </a:lnTo>
                  <a:lnTo>
                    <a:pt x="1046" y="328"/>
                  </a:lnTo>
                  <a:lnTo>
                    <a:pt x="1055" y="322"/>
                  </a:lnTo>
                  <a:lnTo>
                    <a:pt x="1063" y="317"/>
                  </a:lnTo>
                  <a:lnTo>
                    <a:pt x="1072" y="311"/>
                  </a:lnTo>
                  <a:lnTo>
                    <a:pt x="1080" y="305"/>
                  </a:lnTo>
                  <a:lnTo>
                    <a:pt x="1087" y="299"/>
                  </a:lnTo>
                  <a:lnTo>
                    <a:pt x="1095" y="292"/>
                  </a:lnTo>
                  <a:lnTo>
                    <a:pt x="1102" y="284"/>
                  </a:lnTo>
                  <a:lnTo>
                    <a:pt x="1109" y="278"/>
                  </a:lnTo>
                  <a:lnTo>
                    <a:pt x="1115" y="270"/>
                  </a:lnTo>
                  <a:lnTo>
                    <a:pt x="1122" y="263"/>
                  </a:lnTo>
                  <a:lnTo>
                    <a:pt x="1128" y="255"/>
                  </a:lnTo>
                  <a:lnTo>
                    <a:pt x="1134" y="247"/>
                  </a:lnTo>
                  <a:lnTo>
                    <a:pt x="1140" y="240"/>
                  </a:lnTo>
                  <a:lnTo>
                    <a:pt x="1146" y="232"/>
                  </a:lnTo>
                  <a:lnTo>
                    <a:pt x="1152" y="225"/>
                  </a:lnTo>
                  <a:lnTo>
                    <a:pt x="1157" y="217"/>
                  </a:lnTo>
                  <a:lnTo>
                    <a:pt x="1162" y="210"/>
                  </a:lnTo>
                  <a:lnTo>
                    <a:pt x="1167" y="202"/>
                  </a:lnTo>
                  <a:lnTo>
                    <a:pt x="1171" y="193"/>
                  </a:lnTo>
                  <a:lnTo>
                    <a:pt x="1176" y="186"/>
                  </a:lnTo>
                  <a:lnTo>
                    <a:pt x="1181" y="178"/>
                  </a:lnTo>
                  <a:lnTo>
                    <a:pt x="1186" y="171"/>
                  </a:lnTo>
                  <a:lnTo>
                    <a:pt x="1191" y="162"/>
                  </a:lnTo>
                  <a:lnTo>
                    <a:pt x="1196" y="155"/>
                  </a:lnTo>
                  <a:lnTo>
                    <a:pt x="1201" y="147"/>
                  </a:lnTo>
                  <a:lnTo>
                    <a:pt x="1207" y="139"/>
                  </a:lnTo>
                  <a:lnTo>
                    <a:pt x="1212" y="133"/>
                  </a:lnTo>
                  <a:lnTo>
                    <a:pt x="1215" y="127"/>
                  </a:lnTo>
                  <a:lnTo>
                    <a:pt x="1219" y="121"/>
                  </a:lnTo>
                  <a:lnTo>
                    <a:pt x="1222" y="116"/>
                  </a:lnTo>
                  <a:lnTo>
                    <a:pt x="1225" y="109"/>
                  </a:lnTo>
                  <a:lnTo>
                    <a:pt x="1228" y="103"/>
                  </a:lnTo>
                  <a:lnTo>
                    <a:pt x="1230" y="98"/>
                  </a:lnTo>
                  <a:lnTo>
                    <a:pt x="1231" y="91"/>
                  </a:lnTo>
                  <a:lnTo>
                    <a:pt x="1233" y="85"/>
                  </a:lnTo>
                  <a:lnTo>
                    <a:pt x="1235" y="80"/>
                  </a:lnTo>
                  <a:lnTo>
                    <a:pt x="1236" y="73"/>
                  </a:lnTo>
                  <a:lnTo>
                    <a:pt x="1237" y="67"/>
                  </a:lnTo>
                  <a:lnTo>
                    <a:pt x="1238" y="61"/>
                  </a:lnTo>
                  <a:lnTo>
                    <a:pt x="1239" y="54"/>
                  </a:lnTo>
                  <a:lnTo>
                    <a:pt x="1239" y="47"/>
                  </a:lnTo>
                  <a:lnTo>
                    <a:pt x="1240" y="41"/>
                  </a:lnTo>
                  <a:lnTo>
                    <a:pt x="1246" y="35"/>
                  </a:lnTo>
                  <a:lnTo>
                    <a:pt x="1249" y="31"/>
                  </a:lnTo>
                  <a:lnTo>
                    <a:pt x="1250" y="28"/>
                  </a:lnTo>
                  <a:lnTo>
                    <a:pt x="1251" y="29"/>
                  </a:lnTo>
                  <a:lnTo>
                    <a:pt x="1268" y="55"/>
                  </a:lnTo>
                  <a:lnTo>
                    <a:pt x="1285" y="77"/>
                  </a:lnTo>
                  <a:lnTo>
                    <a:pt x="1302" y="98"/>
                  </a:lnTo>
                  <a:lnTo>
                    <a:pt x="1317" y="116"/>
                  </a:lnTo>
                  <a:lnTo>
                    <a:pt x="1331" y="133"/>
                  </a:lnTo>
                  <a:lnTo>
                    <a:pt x="1344" y="148"/>
                  </a:lnTo>
                  <a:lnTo>
                    <a:pt x="1355" y="163"/>
                  </a:lnTo>
                  <a:lnTo>
                    <a:pt x="1364" y="177"/>
                  </a:lnTo>
                  <a:lnTo>
                    <a:pt x="1371" y="191"/>
                  </a:lnTo>
                  <a:lnTo>
                    <a:pt x="1375" y="205"/>
                  </a:lnTo>
                  <a:lnTo>
                    <a:pt x="1376" y="220"/>
                  </a:lnTo>
                  <a:lnTo>
                    <a:pt x="1374" y="234"/>
                  </a:lnTo>
                  <a:lnTo>
                    <a:pt x="1369" y="251"/>
                  </a:lnTo>
                  <a:lnTo>
                    <a:pt x="1360" y="269"/>
                  </a:lnTo>
                  <a:lnTo>
                    <a:pt x="1347" y="288"/>
                  </a:lnTo>
                  <a:lnTo>
                    <a:pt x="1330" y="310"/>
                  </a:lnTo>
                  <a:lnTo>
                    <a:pt x="1326" y="314"/>
                  </a:lnTo>
                  <a:lnTo>
                    <a:pt x="1323" y="320"/>
                  </a:lnTo>
                  <a:lnTo>
                    <a:pt x="1320" y="325"/>
                  </a:lnTo>
                  <a:lnTo>
                    <a:pt x="1317" y="331"/>
                  </a:lnTo>
                  <a:lnTo>
                    <a:pt x="1313" y="338"/>
                  </a:lnTo>
                  <a:lnTo>
                    <a:pt x="1309" y="342"/>
                  </a:lnTo>
                  <a:lnTo>
                    <a:pt x="1304" y="348"/>
                  </a:lnTo>
                  <a:lnTo>
                    <a:pt x="1299" y="353"/>
                  </a:lnTo>
                  <a:lnTo>
                    <a:pt x="1292" y="357"/>
                  </a:lnTo>
                  <a:lnTo>
                    <a:pt x="1286" y="362"/>
                  </a:lnTo>
                  <a:lnTo>
                    <a:pt x="1279" y="366"/>
                  </a:lnTo>
                  <a:lnTo>
                    <a:pt x="1272" y="370"/>
                  </a:lnTo>
                  <a:lnTo>
                    <a:pt x="1265" y="375"/>
                  </a:lnTo>
                  <a:lnTo>
                    <a:pt x="1259" y="378"/>
                  </a:lnTo>
                  <a:lnTo>
                    <a:pt x="1251" y="382"/>
                  </a:lnTo>
                  <a:lnTo>
                    <a:pt x="1243" y="386"/>
                  </a:lnTo>
                  <a:lnTo>
                    <a:pt x="1235" y="390"/>
                  </a:lnTo>
                  <a:lnTo>
                    <a:pt x="1226" y="394"/>
                  </a:lnTo>
                  <a:lnTo>
                    <a:pt x="1217" y="397"/>
                  </a:lnTo>
                  <a:lnTo>
                    <a:pt x="1209" y="401"/>
                  </a:lnTo>
                  <a:lnTo>
                    <a:pt x="1199" y="404"/>
                  </a:lnTo>
                  <a:lnTo>
                    <a:pt x="1191" y="407"/>
                  </a:lnTo>
                  <a:lnTo>
                    <a:pt x="1181" y="410"/>
                  </a:lnTo>
                  <a:lnTo>
                    <a:pt x="1172" y="411"/>
                  </a:lnTo>
                  <a:lnTo>
                    <a:pt x="1162" y="412"/>
                  </a:lnTo>
                  <a:lnTo>
                    <a:pt x="1153" y="413"/>
                  </a:lnTo>
                  <a:lnTo>
                    <a:pt x="1144" y="413"/>
                  </a:lnTo>
                  <a:lnTo>
                    <a:pt x="1133" y="414"/>
                  </a:lnTo>
                  <a:lnTo>
                    <a:pt x="1124" y="414"/>
                  </a:lnTo>
                  <a:lnTo>
                    <a:pt x="1114" y="413"/>
                  </a:lnTo>
                  <a:lnTo>
                    <a:pt x="1105" y="412"/>
                  </a:lnTo>
                  <a:lnTo>
                    <a:pt x="1094" y="411"/>
                  </a:lnTo>
                  <a:lnTo>
                    <a:pt x="1084" y="409"/>
                  </a:lnTo>
                  <a:lnTo>
                    <a:pt x="1073" y="406"/>
                  </a:lnTo>
                  <a:lnTo>
                    <a:pt x="1062" y="403"/>
                  </a:lnTo>
                  <a:lnTo>
                    <a:pt x="1051" y="399"/>
                  </a:lnTo>
                  <a:lnTo>
                    <a:pt x="1041" y="397"/>
                  </a:lnTo>
                  <a:lnTo>
                    <a:pt x="1031" y="396"/>
                  </a:lnTo>
                  <a:lnTo>
                    <a:pt x="1021" y="396"/>
                  </a:lnTo>
                  <a:lnTo>
                    <a:pt x="1010" y="398"/>
                  </a:lnTo>
                  <a:lnTo>
                    <a:pt x="1004" y="400"/>
                  </a:lnTo>
                  <a:lnTo>
                    <a:pt x="998" y="402"/>
                  </a:lnTo>
                  <a:lnTo>
                    <a:pt x="993" y="405"/>
                  </a:lnTo>
                  <a:lnTo>
                    <a:pt x="987" y="407"/>
                  </a:lnTo>
                  <a:lnTo>
                    <a:pt x="981" y="410"/>
                  </a:lnTo>
                  <a:lnTo>
                    <a:pt x="975" y="412"/>
                  </a:lnTo>
                  <a:lnTo>
                    <a:pt x="969" y="413"/>
                  </a:lnTo>
                  <a:lnTo>
                    <a:pt x="963" y="414"/>
                  </a:lnTo>
                  <a:lnTo>
                    <a:pt x="944" y="418"/>
                  </a:lnTo>
                  <a:lnTo>
                    <a:pt x="926" y="420"/>
                  </a:lnTo>
                  <a:lnTo>
                    <a:pt x="907" y="422"/>
                  </a:lnTo>
                  <a:lnTo>
                    <a:pt x="889" y="425"/>
                  </a:lnTo>
                  <a:lnTo>
                    <a:pt x="870" y="426"/>
                  </a:lnTo>
                  <a:lnTo>
                    <a:pt x="852" y="427"/>
                  </a:lnTo>
                  <a:lnTo>
                    <a:pt x="834" y="428"/>
                  </a:lnTo>
                  <a:lnTo>
                    <a:pt x="816" y="428"/>
                  </a:lnTo>
                  <a:lnTo>
                    <a:pt x="799" y="428"/>
                  </a:lnTo>
                  <a:lnTo>
                    <a:pt x="781" y="428"/>
                  </a:lnTo>
                  <a:lnTo>
                    <a:pt x="763" y="428"/>
                  </a:lnTo>
                  <a:lnTo>
                    <a:pt x="745" y="427"/>
                  </a:lnTo>
                  <a:lnTo>
                    <a:pt x="727" y="426"/>
                  </a:lnTo>
                  <a:lnTo>
                    <a:pt x="709" y="425"/>
                  </a:lnTo>
                  <a:lnTo>
                    <a:pt x="690" y="424"/>
                  </a:lnTo>
                  <a:lnTo>
                    <a:pt x="672" y="423"/>
                  </a:lnTo>
                  <a:lnTo>
                    <a:pt x="654" y="422"/>
                  </a:lnTo>
                  <a:lnTo>
                    <a:pt x="637" y="421"/>
                  </a:lnTo>
                  <a:lnTo>
                    <a:pt x="619" y="419"/>
                  </a:lnTo>
                  <a:lnTo>
                    <a:pt x="601" y="418"/>
                  </a:lnTo>
                  <a:lnTo>
                    <a:pt x="583" y="417"/>
                  </a:lnTo>
                  <a:lnTo>
                    <a:pt x="566" y="415"/>
                  </a:lnTo>
                  <a:lnTo>
                    <a:pt x="548" y="414"/>
                  </a:lnTo>
                  <a:lnTo>
                    <a:pt x="530" y="414"/>
                  </a:lnTo>
                  <a:lnTo>
                    <a:pt x="512" y="413"/>
                  </a:lnTo>
                  <a:lnTo>
                    <a:pt x="494" y="412"/>
                  </a:lnTo>
                  <a:lnTo>
                    <a:pt x="476" y="412"/>
                  </a:lnTo>
                  <a:lnTo>
                    <a:pt x="458" y="412"/>
                  </a:lnTo>
                  <a:lnTo>
                    <a:pt x="440" y="412"/>
                  </a:lnTo>
                  <a:lnTo>
                    <a:pt x="422" y="413"/>
                  </a:lnTo>
                  <a:lnTo>
                    <a:pt x="403" y="413"/>
                  </a:lnTo>
                  <a:lnTo>
                    <a:pt x="385" y="414"/>
                  </a:lnTo>
                  <a:lnTo>
                    <a:pt x="367" y="415"/>
                  </a:lnTo>
                  <a:lnTo>
                    <a:pt x="348" y="417"/>
                  </a:lnTo>
                  <a:lnTo>
                    <a:pt x="329" y="419"/>
                  </a:lnTo>
                  <a:lnTo>
                    <a:pt x="308" y="421"/>
                  </a:lnTo>
                  <a:lnTo>
                    <a:pt x="286" y="422"/>
                  </a:lnTo>
                  <a:lnTo>
                    <a:pt x="265" y="424"/>
                  </a:lnTo>
                  <a:lnTo>
                    <a:pt x="242" y="426"/>
                  </a:lnTo>
                  <a:lnTo>
                    <a:pt x="220" y="428"/>
                  </a:lnTo>
                  <a:lnTo>
                    <a:pt x="197" y="430"/>
                  </a:lnTo>
                  <a:lnTo>
                    <a:pt x="174" y="431"/>
                  </a:lnTo>
                  <a:lnTo>
                    <a:pt x="153" y="432"/>
                  </a:lnTo>
                  <a:lnTo>
                    <a:pt x="131" y="433"/>
                  </a:lnTo>
                  <a:lnTo>
                    <a:pt x="111" y="435"/>
                  </a:lnTo>
                  <a:lnTo>
                    <a:pt x="91" y="436"/>
                  </a:lnTo>
                  <a:lnTo>
                    <a:pt x="72" y="438"/>
                  </a:lnTo>
                  <a:lnTo>
                    <a:pt x="54" y="439"/>
                  </a:lnTo>
                  <a:lnTo>
                    <a:pt x="54" y="437"/>
                  </a:lnTo>
                  <a:lnTo>
                    <a:pt x="52" y="433"/>
                  </a:lnTo>
                  <a:lnTo>
                    <a:pt x="49" y="428"/>
                  </a:lnTo>
                  <a:lnTo>
                    <a:pt x="44" y="420"/>
                  </a:lnTo>
                  <a:lnTo>
                    <a:pt x="41" y="413"/>
                  </a:lnTo>
                  <a:lnTo>
                    <a:pt x="38" y="408"/>
                  </a:lnTo>
                  <a:lnTo>
                    <a:pt x="36" y="404"/>
                  </a:lnTo>
                  <a:lnTo>
                    <a:pt x="35" y="402"/>
                  </a:lnTo>
                  <a:lnTo>
                    <a:pt x="18" y="371"/>
                  </a:lnTo>
                </a:path>
              </a:pathLst>
            </a:custGeom>
            <a:solidFill>
              <a:srgbClr val="FF99B2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8" name="Freeform 359"/>
            <p:cNvSpPr>
              <a:spLocks/>
            </p:cNvSpPr>
            <p:nvPr/>
          </p:nvSpPr>
          <p:spPr bwMode="auto">
            <a:xfrm>
              <a:off x="1199" y="3040"/>
              <a:ext cx="52" cy="3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39" y="4"/>
                </a:cxn>
                <a:cxn ang="0">
                  <a:pos x="33" y="8"/>
                </a:cxn>
                <a:cxn ang="0">
                  <a:pos x="28" y="12"/>
                </a:cxn>
                <a:cxn ang="0">
                  <a:pos x="22" y="17"/>
                </a:cxn>
                <a:cxn ang="0">
                  <a:pos x="16" y="21"/>
                </a:cxn>
                <a:cxn ang="0">
                  <a:pos x="11" y="25"/>
                </a:cxn>
                <a:cxn ang="0">
                  <a:pos x="5" y="29"/>
                </a:cxn>
                <a:cxn ang="0">
                  <a:pos x="0" y="33"/>
                </a:cxn>
                <a:cxn ang="0">
                  <a:pos x="6" y="38"/>
                </a:cxn>
                <a:cxn ang="0">
                  <a:pos x="12" y="34"/>
                </a:cxn>
                <a:cxn ang="0">
                  <a:pos x="18" y="29"/>
                </a:cxn>
                <a:cxn ang="0">
                  <a:pos x="22" y="26"/>
                </a:cxn>
                <a:cxn ang="0">
                  <a:pos x="29" y="21"/>
                </a:cxn>
                <a:cxn ang="0">
                  <a:pos x="34" y="17"/>
                </a:cxn>
                <a:cxn ang="0">
                  <a:pos x="39" y="13"/>
                </a:cxn>
                <a:cxn ang="0">
                  <a:pos x="46" y="9"/>
                </a:cxn>
                <a:cxn ang="0">
                  <a:pos x="51" y="5"/>
                </a:cxn>
                <a:cxn ang="0">
                  <a:pos x="45" y="0"/>
                </a:cxn>
              </a:cxnLst>
              <a:rect l="0" t="0" r="r" b="b"/>
              <a:pathLst>
                <a:path w="52" h="39">
                  <a:moveTo>
                    <a:pt x="45" y="0"/>
                  </a:moveTo>
                  <a:lnTo>
                    <a:pt x="39" y="4"/>
                  </a:lnTo>
                  <a:lnTo>
                    <a:pt x="33" y="8"/>
                  </a:lnTo>
                  <a:lnTo>
                    <a:pt x="28" y="12"/>
                  </a:lnTo>
                  <a:lnTo>
                    <a:pt x="22" y="17"/>
                  </a:lnTo>
                  <a:lnTo>
                    <a:pt x="16" y="21"/>
                  </a:lnTo>
                  <a:lnTo>
                    <a:pt x="11" y="25"/>
                  </a:lnTo>
                  <a:lnTo>
                    <a:pt x="5" y="29"/>
                  </a:lnTo>
                  <a:lnTo>
                    <a:pt x="0" y="33"/>
                  </a:lnTo>
                  <a:lnTo>
                    <a:pt x="6" y="38"/>
                  </a:lnTo>
                  <a:lnTo>
                    <a:pt x="12" y="34"/>
                  </a:lnTo>
                  <a:lnTo>
                    <a:pt x="18" y="29"/>
                  </a:lnTo>
                  <a:lnTo>
                    <a:pt x="22" y="26"/>
                  </a:lnTo>
                  <a:lnTo>
                    <a:pt x="29" y="21"/>
                  </a:lnTo>
                  <a:lnTo>
                    <a:pt x="34" y="17"/>
                  </a:lnTo>
                  <a:lnTo>
                    <a:pt x="39" y="13"/>
                  </a:lnTo>
                  <a:lnTo>
                    <a:pt x="46" y="9"/>
                  </a:lnTo>
                  <a:lnTo>
                    <a:pt x="51" y="5"/>
                  </a:lnTo>
                  <a:lnTo>
                    <a:pt x="45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Freeform 360"/>
            <p:cNvSpPr>
              <a:spLocks/>
            </p:cNvSpPr>
            <p:nvPr/>
          </p:nvSpPr>
          <p:spPr bwMode="auto">
            <a:xfrm>
              <a:off x="1876" y="3012"/>
              <a:ext cx="20" cy="3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3"/>
                </a:cxn>
                <a:cxn ang="0">
                  <a:pos x="7" y="7"/>
                </a:cxn>
                <a:cxn ang="0">
                  <a:pos x="5" y="11"/>
                </a:cxn>
                <a:cxn ang="0">
                  <a:pos x="3" y="14"/>
                </a:cxn>
                <a:cxn ang="0">
                  <a:pos x="1" y="17"/>
                </a:cxn>
                <a:cxn ang="0">
                  <a:pos x="0" y="20"/>
                </a:cxn>
                <a:cxn ang="0">
                  <a:pos x="0" y="24"/>
                </a:cxn>
                <a:cxn ang="0">
                  <a:pos x="2" y="29"/>
                </a:cxn>
                <a:cxn ang="0">
                  <a:pos x="3" y="30"/>
                </a:cxn>
                <a:cxn ang="0">
                  <a:pos x="4" y="30"/>
                </a:cxn>
                <a:cxn ang="0">
                  <a:pos x="5" y="30"/>
                </a:cxn>
                <a:cxn ang="0">
                  <a:pos x="7" y="31"/>
                </a:cxn>
                <a:cxn ang="0">
                  <a:pos x="9" y="28"/>
                </a:cxn>
                <a:cxn ang="0">
                  <a:pos x="11" y="24"/>
                </a:cxn>
                <a:cxn ang="0">
                  <a:pos x="11" y="20"/>
                </a:cxn>
                <a:cxn ang="0">
                  <a:pos x="12" y="16"/>
                </a:cxn>
                <a:cxn ang="0">
                  <a:pos x="12" y="11"/>
                </a:cxn>
                <a:cxn ang="0">
                  <a:pos x="12" y="7"/>
                </a:cxn>
                <a:cxn ang="0">
                  <a:pos x="11" y="3"/>
                </a:cxn>
                <a:cxn ang="0">
                  <a:pos x="11" y="0"/>
                </a:cxn>
              </a:cxnLst>
              <a:rect l="0" t="0" r="r" b="b"/>
              <a:pathLst>
                <a:path w="13" h="32">
                  <a:moveTo>
                    <a:pt x="11" y="0"/>
                  </a:moveTo>
                  <a:lnTo>
                    <a:pt x="9" y="3"/>
                  </a:lnTo>
                  <a:lnTo>
                    <a:pt x="7" y="7"/>
                  </a:lnTo>
                  <a:lnTo>
                    <a:pt x="5" y="11"/>
                  </a:lnTo>
                  <a:lnTo>
                    <a:pt x="3" y="14"/>
                  </a:lnTo>
                  <a:lnTo>
                    <a:pt x="1" y="17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7" y="31"/>
                  </a:lnTo>
                  <a:lnTo>
                    <a:pt x="9" y="28"/>
                  </a:lnTo>
                  <a:lnTo>
                    <a:pt x="11" y="24"/>
                  </a:lnTo>
                  <a:lnTo>
                    <a:pt x="11" y="20"/>
                  </a:lnTo>
                  <a:lnTo>
                    <a:pt x="12" y="16"/>
                  </a:lnTo>
                  <a:lnTo>
                    <a:pt x="12" y="11"/>
                  </a:lnTo>
                  <a:lnTo>
                    <a:pt x="12" y="7"/>
                  </a:lnTo>
                  <a:lnTo>
                    <a:pt x="11" y="3"/>
                  </a:lnTo>
                  <a:lnTo>
                    <a:pt x="11" y="0"/>
                  </a:lnTo>
                </a:path>
              </a:pathLst>
            </a:custGeom>
            <a:solidFill>
              <a:srgbClr val="4C1919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0" name="Freeform 361"/>
            <p:cNvSpPr>
              <a:spLocks/>
            </p:cNvSpPr>
            <p:nvPr/>
          </p:nvSpPr>
          <p:spPr bwMode="auto">
            <a:xfrm>
              <a:off x="1874" y="3011"/>
              <a:ext cx="22" cy="35"/>
            </a:xfrm>
            <a:custGeom>
              <a:avLst/>
              <a:gdLst/>
              <a:ahLst/>
              <a:cxnLst>
                <a:cxn ang="0">
                  <a:pos x="6" y="28"/>
                </a:cxn>
                <a:cxn ang="0">
                  <a:pos x="6" y="28"/>
                </a:cxn>
                <a:cxn ang="0">
                  <a:pos x="4" y="24"/>
                </a:cxn>
                <a:cxn ang="0">
                  <a:pos x="4" y="22"/>
                </a:cxn>
                <a:cxn ang="0">
                  <a:pos x="5" y="19"/>
                </a:cxn>
                <a:cxn ang="0">
                  <a:pos x="7" y="15"/>
                </a:cxn>
                <a:cxn ang="0">
                  <a:pos x="9" y="12"/>
                </a:cxn>
                <a:cxn ang="0">
                  <a:pos x="12" y="9"/>
                </a:cxn>
                <a:cxn ang="0">
                  <a:pos x="14" y="6"/>
                </a:cxn>
                <a:cxn ang="0">
                  <a:pos x="16" y="1"/>
                </a:cxn>
                <a:cxn ang="0">
                  <a:pos x="12" y="0"/>
                </a:cxn>
                <a:cxn ang="0">
                  <a:pos x="9" y="3"/>
                </a:cxn>
                <a:cxn ang="0">
                  <a:pos x="7" y="7"/>
                </a:cxn>
                <a:cxn ang="0">
                  <a:pos x="5" y="11"/>
                </a:cxn>
                <a:cxn ang="0">
                  <a:pos x="3" y="14"/>
                </a:cxn>
                <a:cxn ang="0">
                  <a:pos x="1" y="17"/>
                </a:cxn>
                <a:cxn ang="0">
                  <a:pos x="0" y="21"/>
                </a:cxn>
                <a:cxn ang="0">
                  <a:pos x="0" y="25"/>
                </a:cxn>
                <a:cxn ang="0">
                  <a:pos x="1" y="30"/>
                </a:cxn>
                <a:cxn ang="0">
                  <a:pos x="6" y="28"/>
                </a:cxn>
              </a:cxnLst>
              <a:rect l="0" t="0" r="r" b="b"/>
              <a:pathLst>
                <a:path w="17" h="31">
                  <a:moveTo>
                    <a:pt x="6" y="28"/>
                  </a:moveTo>
                  <a:lnTo>
                    <a:pt x="6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5" y="19"/>
                  </a:lnTo>
                  <a:lnTo>
                    <a:pt x="7" y="15"/>
                  </a:lnTo>
                  <a:lnTo>
                    <a:pt x="9" y="12"/>
                  </a:lnTo>
                  <a:lnTo>
                    <a:pt x="12" y="9"/>
                  </a:lnTo>
                  <a:lnTo>
                    <a:pt x="14" y="6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9" y="3"/>
                  </a:lnTo>
                  <a:lnTo>
                    <a:pt x="7" y="7"/>
                  </a:lnTo>
                  <a:lnTo>
                    <a:pt x="5" y="11"/>
                  </a:lnTo>
                  <a:lnTo>
                    <a:pt x="3" y="14"/>
                  </a:lnTo>
                  <a:lnTo>
                    <a:pt x="1" y="17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1" y="30"/>
                  </a:lnTo>
                  <a:lnTo>
                    <a:pt x="6" y="2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1" name="Freeform 362"/>
            <p:cNvSpPr>
              <a:spLocks/>
            </p:cNvSpPr>
            <p:nvPr/>
          </p:nvSpPr>
          <p:spPr bwMode="auto">
            <a:xfrm>
              <a:off x="1876" y="3045"/>
              <a:ext cx="8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4" y="0"/>
                </a:cxn>
              </a:cxnLst>
              <a:rect l="0" t="0" r="r" b="b"/>
              <a:pathLst>
                <a:path w="8" h="2">
                  <a:moveTo>
                    <a:pt x="4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Freeform 363"/>
            <p:cNvSpPr>
              <a:spLocks/>
            </p:cNvSpPr>
            <p:nvPr/>
          </p:nvSpPr>
          <p:spPr bwMode="auto">
            <a:xfrm>
              <a:off x="1884" y="2998"/>
              <a:ext cx="15" cy="48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3" y="13"/>
                </a:cxn>
                <a:cxn ang="0">
                  <a:pos x="3" y="16"/>
                </a:cxn>
                <a:cxn ang="0">
                  <a:pos x="3" y="21"/>
                </a:cxn>
                <a:cxn ang="0">
                  <a:pos x="3" y="25"/>
                </a:cxn>
                <a:cxn ang="0">
                  <a:pos x="3" y="30"/>
                </a:cxn>
                <a:cxn ang="0">
                  <a:pos x="3" y="34"/>
                </a:cxn>
                <a:cxn ang="0">
                  <a:pos x="3" y="38"/>
                </a:cxn>
                <a:cxn ang="0">
                  <a:pos x="2" y="41"/>
                </a:cxn>
                <a:cxn ang="0">
                  <a:pos x="0" y="44"/>
                </a:cxn>
                <a:cxn ang="0">
                  <a:pos x="3" y="47"/>
                </a:cxn>
                <a:cxn ang="0">
                  <a:pos x="4" y="44"/>
                </a:cxn>
                <a:cxn ang="0">
                  <a:pos x="6" y="39"/>
                </a:cxn>
                <a:cxn ang="0">
                  <a:pos x="6" y="35"/>
                </a:cxn>
                <a:cxn ang="0">
                  <a:pos x="7" y="30"/>
                </a:cxn>
                <a:cxn ang="0">
                  <a:pos x="7" y="25"/>
                </a:cxn>
                <a:cxn ang="0">
                  <a:pos x="7" y="21"/>
                </a:cxn>
                <a:cxn ang="0">
                  <a:pos x="6" y="16"/>
                </a:cxn>
                <a:cxn ang="0">
                  <a:pos x="7" y="13"/>
                </a:cxn>
                <a:cxn ang="0">
                  <a:pos x="3" y="12"/>
                </a:cxn>
                <a:cxn ang="0">
                  <a:pos x="7" y="13"/>
                </a:cxn>
                <a:cxn ang="0">
                  <a:pos x="7" y="0"/>
                </a:cxn>
                <a:cxn ang="0">
                  <a:pos x="3" y="12"/>
                </a:cxn>
                <a:cxn ang="0">
                  <a:pos x="6" y="13"/>
                </a:cxn>
              </a:cxnLst>
              <a:rect l="0" t="0" r="r" b="b"/>
              <a:pathLst>
                <a:path w="8" h="48">
                  <a:moveTo>
                    <a:pt x="6" y="13"/>
                  </a:moveTo>
                  <a:lnTo>
                    <a:pt x="3" y="13"/>
                  </a:lnTo>
                  <a:lnTo>
                    <a:pt x="3" y="16"/>
                  </a:lnTo>
                  <a:lnTo>
                    <a:pt x="3" y="21"/>
                  </a:lnTo>
                  <a:lnTo>
                    <a:pt x="3" y="25"/>
                  </a:lnTo>
                  <a:lnTo>
                    <a:pt x="3" y="30"/>
                  </a:lnTo>
                  <a:lnTo>
                    <a:pt x="3" y="34"/>
                  </a:lnTo>
                  <a:lnTo>
                    <a:pt x="3" y="38"/>
                  </a:lnTo>
                  <a:lnTo>
                    <a:pt x="2" y="41"/>
                  </a:lnTo>
                  <a:lnTo>
                    <a:pt x="0" y="44"/>
                  </a:lnTo>
                  <a:lnTo>
                    <a:pt x="3" y="47"/>
                  </a:lnTo>
                  <a:lnTo>
                    <a:pt x="4" y="44"/>
                  </a:lnTo>
                  <a:lnTo>
                    <a:pt x="6" y="39"/>
                  </a:lnTo>
                  <a:lnTo>
                    <a:pt x="6" y="35"/>
                  </a:lnTo>
                  <a:lnTo>
                    <a:pt x="7" y="30"/>
                  </a:lnTo>
                  <a:lnTo>
                    <a:pt x="7" y="25"/>
                  </a:lnTo>
                  <a:lnTo>
                    <a:pt x="7" y="21"/>
                  </a:lnTo>
                  <a:lnTo>
                    <a:pt x="6" y="16"/>
                  </a:lnTo>
                  <a:lnTo>
                    <a:pt x="7" y="13"/>
                  </a:lnTo>
                  <a:lnTo>
                    <a:pt x="3" y="12"/>
                  </a:lnTo>
                  <a:lnTo>
                    <a:pt x="7" y="13"/>
                  </a:lnTo>
                  <a:lnTo>
                    <a:pt x="7" y="0"/>
                  </a:lnTo>
                  <a:lnTo>
                    <a:pt x="3" y="12"/>
                  </a:lnTo>
                  <a:lnTo>
                    <a:pt x="6" y="1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3" name="Freeform 364"/>
            <p:cNvSpPr>
              <a:spLocks/>
            </p:cNvSpPr>
            <p:nvPr/>
          </p:nvSpPr>
          <p:spPr bwMode="auto">
            <a:xfrm>
              <a:off x="1863" y="3054"/>
              <a:ext cx="68" cy="50"/>
            </a:xfrm>
            <a:custGeom>
              <a:avLst/>
              <a:gdLst/>
              <a:ahLst/>
              <a:cxnLst>
                <a:cxn ang="0">
                  <a:pos x="64" y="37"/>
                </a:cxn>
                <a:cxn ang="0">
                  <a:pos x="49" y="43"/>
                </a:cxn>
                <a:cxn ang="0">
                  <a:pos x="36" y="44"/>
                </a:cxn>
                <a:cxn ang="0">
                  <a:pos x="26" y="42"/>
                </a:cxn>
                <a:cxn ang="0">
                  <a:pos x="17" y="37"/>
                </a:cxn>
                <a:cxn ang="0">
                  <a:pos x="10" y="30"/>
                </a:cxn>
                <a:cxn ang="0">
                  <a:pos x="6" y="21"/>
                </a:cxn>
                <a:cxn ang="0">
                  <a:pos x="6" y="11"/>
                </a:cxn>
                <a:cxn ang="0">
                  <a:pos x="7" y="1"/>
                </a:cxn>
                <a:cxn ang="0">
                  <a:pos x="3" y="0"/>
                </a:cxn>
                <a:cxn ang="0">
                  <a:pos x="0" y="11"/>
                </a:cxn>
                <a:cxn ang="0">
                  <a:pos x="1" y="22"/>
                </a:cxn>
                <a:cxn ang="0">
                  <a:pos x="5" y="33"/>
                </a:cxn>
                <a:cxn ang="0">
                  <a:pos x="12" y="40"/>
                </a:cxn>
                <a:cxn ang="0">
                  <a:pos x="23" y="46"/>
                </a:cxn>
                <a:cxn ang="0">
                  <a:pos x="36" y="49"/>
                </a:cxn>
                <a:cxn ang="0">
                  <a:pos x="50" y="46"/>
                </a:cxn>
                <a:cxn ang="0">
                  <a:pos x="67" y="41"/>
                </a:cxn>
                <a:cxn ang="0">
                  <a:pos x="64" y="37"/>
                </a:cxn>
              </a:cxnLst>
              <a:rect l="0" t="0" r="r" b="b"/>
              <a:pathLst>
                <a:path w="68" h="50">
                  <a:moveTo>
                    <a:pt x="64" y="37"/>
                  </a:moveTo>
                  <a:lnTo>
                    <a:pt x="49" y="43"/>
                  </a:lnTo>
                  <a:lnTo>
                    <a:pt x="36" y="44"/>
                  </a:lnTo>
                  <a:lnTo>
                    <a:pt x="26" y="42"/>
                  </a:lnTo>
                  <a:lnTo>
                    <a:pt x="17" y="37"/>
                  </a:lnTo>
                  <a:lnTo>
                    <a:pt x="10" y="30"/>
                  </a:lnTo>
                  <a:lnTo>
                    <a:pt x="6" y="21"/>
                  </a:lnTo>
                  <a:lnTo>
                    <a:pt x="6" y="11"/>
                  </a:lnTo>
                  <a:lnTo>
                    <a:pt x="7" y="1"/>
                  </a:lnTo>
                  <a:lnTo>
                    <a:pt x="3" y="0"/>
                  </a:lnTo>
                  <a:lnTo>
                    <a:pt x="0" y="11"/>
                  </a:lnTo>
                  <a:lnTo>
                    <a:pt x="1" y="22"/>
                  </a:lnTo>
                  <a:lnTo>
                    <a:pt x="5" y="33"/>
                  </a:lnTo>
                  <a:lnTo>
                    <a:pt x="12" y="40"/>
                  </a:lnTo>
                  <a:lnTo>
                    <a:pt x="23" y="46"/>
                  </a:lnTo>
                  <a:lnTo>
                    <a:pt x="36" y="49"/>
                  </a:lnTo>
                  <a:lnTo>
                    <a:pt x="50" y="46"/>
                  </a:lnTo>
                  <a:lnTo>
                    <a:pt x="67" y="41"/>
                  </a:lnTo>
                  <a:lnTo>
                    <a:pt x="64" y="3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4" name="Freeform 365"/>
            <p:cNvSpPr>
              <a:spLocks/>
            </p:cNvSpPr>
            <p:nvPr/>
          </p:nvSpPr>
          <p:spPr bwMode="auto">
            <a:xfrm>
              <a:off x="2065" y="3241"/>
              <a:ext cx="112" cy="124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1" y="8"/>
                </a:cxn>
                <a:cxn ang="0">
                  <a:pos x="111" y="16"/>
                </a:cxn>
                <a:cxn ang="0">
                  <a:pos x="112" y="25"/>
                </a:cxn>
                <a:cxn ang="0">
                  <a:pos x="112" y="34"/>
                </a:cxn>
                <a:cxn ang="0">
                  <a:pos x="111" y="41"/>
                </a:cxn>
                <a:cxn ang="0">
                  <a:pos x="110" y="49"/>
                </a:cxn>
                <a:cxn ang="0">
                  <a:pos x="109" y="57"/>
                </a:cxn>
                <a:cxn ang="0">
                  <a:pos x="106" y="64"/>
                </a:cxn>
                <a:cxn ang="0">
                  <a:pos x="100" y="80"/>
                </a:cxn>
                <a:cxn ang="0">
                  <a:pos x="92" y="93"/>
                </a:cxn>
                <a:cxn ang="0">
                  <a:pos x="82" y="103"/>
                </a:cxn>
                <a:cxn ang="0">
                  <a:pos x="70" y="111"/>
                </a:cxn>
                <a:cxn ang="0">
                  <a:pos x="57" y="115"/>
                </a:cxn>
                <a:cxn ang="0">
                  <a:pos x="41" y="120"/>
                </a:cxn>
                <a:cxn ang="0">
                  <a:pos x="22" y="124"/>
                </a:cxn>
                <a:cxn ang="0">
                  <a:pos x="0" y="128"/>
                </a:cxn>
                <a:cxn ang="0">
                  <a:pos x="4" y="127"/>
                </a:cxn>
                <a:cxn ang="0">
                  <a:pos x="8" y="126"/>
                </a:cxn>
                <a:cxn ang="0">
                  <a:pos x="10" y="124"/>
                </a:cxn>
                <a:cxn ang="0">
                  <a:pos x="15" y="123"/>
                </a:cxn>
                <a:cxn ang="0">
                  <a:pos x="18" y="122"/>
                </a:cxn>
                <a:cxn ang="0">
                  <a:pos x="22" y="120"/>
                </a:cxn>
                <a:cxn ang="0">
                  <a:pos x="24" y="119"/>
                </a:cxn>
                <a:cxn ang="0">
                  <a:pos x="26" y="118"/>
                </a:cxn>
                <a:cxn ang="0">
                  <a:pos x="34" y="117"/>
                </a:cxn>
                <a:cxn ang="0">
                  <a:pos x="44" y="114"/>
                </a:cxn>
                <a:cxn ang="0">
                  <a:pos x="51" y="111"/>
                </a:cxn>
                <a:cxn ang="0">
                  <a:pos x="59" y="105"/>
                </a:cxn>
                <a:cxn ang="0">
                  <a:pos x="65" y="101"/>
                </a:cxn>
                <a:cxn ang="0">
                  <a:pos x="72" y="94"/>
                </a:cxn>
                <a:cxn ang="0">
                  <a:pos x="77" y="88"/>
                </a:cxn>
                <a:cxn ang="0">
                  <a:pos x="82" y="80"/>
                </a:cxn>
                <a:cxn ang="0">
                  <a:pos x="86" y="72"/>
                </a:cxn>
                <a:cxn ang="0">
                  <a:pos x="90" y="64"/>
                </a:cxn>
                <a:cxn ang="0">
                  <a:pos x="94" y="56"/>
                </a:cxn>
                <a:cxn ang="0">
                  <a:pos x="96" y="47"/>
                </a:cxn>
                <a:cxn ang="0">
                  <a:pos x="98" y="37"/>
                </a:cxn>
                <a:cxn ang="0">
                  <a:pos x="100" y="28"/>
                </a:cxn>
                <a:cxn ang="0">
                  <a:pos x="100" y="20"/>
                </a:cxn>
                <a:cxn ang="0">
                  <a:pos x="100" y="11"/>
                </a:cxn>
                <a:cxn ang="0">
                  <a:pos x="111" y="0"/>
                </a:cxn>
              </a:cxnLst>
              <a:rect l="0" t="0" r="r" b="b"/>
              <a:pathLst>
                <a:path w="113" h="129">
                  <a:moveTo>
                    <a:pt x="111" y="0"/>
                  </a:moveTo>
                  <a:lnTo>
                    <a:pt x="111" y="8"/>
                  </a:lnTo>
                  <a:lnTo>
                    <a:pt x="111" y="16"/>
                  </a:lnTo>
                  <a:lnTo>
                    <a:pt x="112" y="25"/>
                  </a:lnTo>
                  <a:lnTo>
                    <a:pt x="112" y="34"/>
                  </a:lnTo>
                  <a:lnTo>
                    <a:pt x="111" y="41"/>
                  </a:lnTo>
                  <a:lnTo>
                    <a:pt x="110" y="49"/>
                  </a:lnTo>
                  <a:lnTo>
                    <a:pt x="109" y="57"/>
                  </a:lnTo>
                  <a:lnTo>
                    <a:pt x="106" y="64"/>
                  </a:lnTo>
                  <a:lnTo>
                    <a:pt x="100" y="80"/>
                  </a:lnTo>
                  <a:lnTo>
                    <a:pt x="92" y="93"/>
                  </a:lnTo>
                  <a:lnTo>
                    <a:pt x="82" y="103"/>
                  </a:lnTo>
                  <a:lnTo>
                    <a:pt x="70" y="111"/>
                  </a:lnTo>
                  <a:lnTo>
                    <a:pt x="57" y="115"/>
                  </a:lnTo>
                  <a:lnTo>
                    <a:pt x="41" y="120"/>
                  </a:lnTo>
                  <a:lnTo>
                    <a:pt x="22" y="124"/>
                  </a:lnTo>
                  <a:lnTo>
                    <a:pt x="0" y="128"/>
                  </a:lnTo>
                  <a:lnTo>
                    <a:pt x="4" y="127"/>
                  </a:lnTo>
                  <a:lnTo>
                    <a:pt x="8" y="126"/>
                  </a:lnTo>
                  <a:lnTo>
                    <a:pt x="10" y="124"/>
                  </a:lnTo>
                  <a:lnTo>
                    <a:pt x="15" y="123"/>
                  </a:lnTo>
                  <a:lnTo>
                    <a:pt x="18" y="122"/>
                  </a:lnTo>
                  <a:lnTo>
                    <a:pt x="22" y="120"/>
                  </a:lnTo>
                  <a:lnTo>
                    <a:pt x="24" y="119"/>
                  </a:lnTo>
                  <a:lnTo>
                    <a:pt x="26" y="118"/>
                  </a:lnTo>
                  <a:lnTo>
                    <a:pt x="34" y="117"/>
                  </a:lnTo>
                  <a:lnTo>
                    <a:pt x="44" y="114"/>
                  </a:lnTo>
                  <a:lnTo>
                    <a:pt x="51" y="111"/>
                  </a:lnTo>
                  <a:lnTo>
                    <a:pt x="59" y="105"/>
                  </a:lnTo>
                  <a:lnTo>
                    <a:pt x="65" y="101"/>
                  </a:lnTo>
                  <a:lnTo>
                    <a:pt x="72" y="94"/>
                  </a:lnTo>
                  <a:lnTo>
                    <a:pt x="77" y="88"/>
                  </a:lnTo>
                  <a:lnTo>
                    <a:pt x="82" y="80"/>
                  </a:lnTo>
                  <a:lnTo>
                    <a:pt x="86" y="72"/>
                  </a:lnTo>
                  <a:lnTo>
                    <a:pt x="90" y="64"/>
                  </a:lnTo>
                  <a:lnTo>
                    <a:pt x="94" y="56"/>
                  </a:lnTo>
                  <a:lnTo>
                    <a:pt x="96" y="47"/>
                  </a:lnTo>
                  <a:lnTo>
                    <a:pt x="98" y="37"/>
                  </a:lnTo>
                  <a:lnTo>
                    <a:pt x="100" y="28"/>
                  </a:lnTo>
                  <a:lnTo>
                    <a:pt x="100" y="20"/>
                  </a:lnTo>
                  <a:lnTo>
                    <a:pt x="100" y="11"/>
                  </a:lnTo>
                  <a:lnTo>
                    <a:pt x="111" y="0"/>
                  </a:lnTo>
                </a:path>
              </a:pathLst>
            </a:custGeom>
            <a:solidFill>
              <a:srgbClr val="99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5" name="Freeform 366"/>
            <p:cNvSpPr>
              <a:spLocks/>
            </p:cNvSpPr>
            <p:nvPr/>
          </p:nvSpPr>
          <p:spPr bwMode="auto">
            <a:xfrm>
              <a:off x="2170" y="3241"/>
              <a:ext cx="15" cy="63"/>
            </a:xfrm>
            <a:custGeom>
              <a:avLst/>
              <a:gdLst/>
              <a:ahLst/>
              <a:cxnLst>
                <a:cxn ang="0">
                  <a:pos x="11" y="62"/>
                </a:cxn>
                <a:cxn ang="0">
                  <a:pos x="11" y="62"/>
                </a:cxn>
                <a:cxn ang="0">
                  <a:pos x="12" y="54"/>
                </a:cxn>
                <a:cxn ang="0">
                  <a:pos x="13" y="47"/>
                </a:cxn>
                <a:cxn ang="0">
                  <a:pos x="13" y="40"/>
                </a:cxn>
                <a:cxn ang="0">
                  <a:pos x="14" y="32"/>
                </a:cxn>
                <a:cxn ang="0">
                  <a:pos x="14" y="23"/>
                </a:cxn>
                <a:cxn ang="0">
                  <a:pos x="14" y="16"/>
                </a:cxn>
                <a:cxn ang="0">
                  <a:pos x="14" y="8"/>
                </a:cxn>
                <a:cxn ang="0">
                  <a:pos x="14" y="0"/>
                </a:cxn>
                <a:cxn ang="0">
                  <a:pos x="3" y="0"/>
                </a:cxn>
                <a:cxn ang="0">
                  <a:pos x="3" y="8"/>
                </a:cxn>
                <a:cxn ang="0">
                  <a:pos x="3" y="16"/>
                </a:cxn>
                <a:cxn ang="0">
                  <a:pos x="4" y="23"/>
                </a:cxn>
                <a:cxn ang="0">
                  <a:pos x="4" y="32"/>
                </a:cxn>
                <a:cxn ang="0">
                  <a:pos x="4" y="39"/>
                </a:cxn>
                <a:cxn ang="0">
                  <a:pos x="3" y="46"/>
                </a:cxn>
                <a:cxn ang="0">
                  <a:pos x="1" y="53"/>
                </a:cxn>
                <a:cxn ang="0">
                  <a:pos x="0" y="59"/>
                </a:cxn>
                <a:cxn ang="0">
                  <a:pos x="11" y="62"/>
                </a:cxn>
              </a:cxnLst>
              <a:rect l="0" t="0" r="r" b="b"/>
              <a:pathLst>
                <a:path w="15" h="63">
                  <a:moveTo>
                    <a:pt x="11" y="62"/>
                  </a:moveTo>
                  <a:lnTo>
                    <a:pt x="11" y="62"/>
                  </a:lnTo>
                  <a:lnTo>
                    <a:pt x="12" y="54"/>
                  </a:lnTo>
                  <a:lnTo>
                    <a:pt x="13" y="47"/>
                  </a:lnTo>
                  <a:lnTo>
                    <a:pt x="13" y="40"/>
                  </a:lnTo>
                  <a:lnTo>
                    <a:pt x="14" y="32"/>
                  </a:lnTo>
                  <a:lnTo>
                    <a:pt x="14" y="23"/>
                  </a:lnTo>
                  <a:lnTo>
                    <a:pt x="14" y="16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3" y="0"/>
                  </a:lnTo>
                  <a:lnTo>
                    <a:pt x="3" y="8"/>
                  </a:lnTo>
                  <a:lnTo>
                    <a:pt x="3" y="16"/>
                  </a:lnTo>
                  <a:lnTo>
                    <a:pt x="4" y="23"/>
                  </a:lnTo>
                  <a:lnTo>
                    <a:pt x="4" y="32"/>
                  </a:lnTo>
                  <a:lnTo>
                    <a:pt x="4" y="39"/>
                  </a:lnTo>
                  <a:lnTo>
                    <a:pt x="3" y="46"/>
                  </a:lnTo>
                  <a:lnTo>
                    <a:pt x="1" y="53"/>
                  </a:lnTo>
                  <a:lnTo>
                    <a:pt x="0" y="59"/>
                  </a:lnTo>
                  <a:lnTo>
                    <a:pt x="11" y="62"/>
                  </a:lnTo>
                </a:path>
              </a:pathLst>
            </a:custGeom>
            <a:solidFill>
              <a:srgbClr val="99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6" name="Freeform 367"/>
            <p:cNvSpPr>
              <a:spLocks/>
            </p:cNvSpPr>
            <p:nvPr/>
          </p:nvSpPr>
          <p:spPr bwMode="auto">
            <a:xfrm>
              <a:off x="2001" y="3305"/>
              <a:ext cx="179" cy="71"/>
            </a:xfrm>
            <a:custGeom>
              <a:avLst/>
              <a:gdLst/>
              <a:ahLst/>
              <a:cxnLst>
                <a:cxn ang="0">
                  <a:pos x="62" y="58"/>
                </a:cxn>
                <a:cxn ang="0">
                  <a:pos x="64" y="68"/>
                </a:cxn>
                <a:cxn ang="0">
                  <a:pos x="87" y="65"/>
                </a:cxn>
                <a:cxn ang="0">
                  <a:pos x="105" y="61"/>
                </a:cxn>
                <a:cxn ang="0">
                  <a:pos x="123" y="57"/>
                </a:cxn>
                <a:cxn ang="0">
                  <a:pos x="137" y="51"/>
                </a:cxn>
                <a:cxn ang="0">
                  <a:pos x="151" y="43"/>
                </a:cxn>
                <a:cxn ang="0">
                  <a:pos x="162" y="33"/>
                </a:cxn>
                <a:cxn ang="0">
                  <a:pos x="170" y="19"/>
                </a:cxn>
                <a:cxn ang="0">
                  <a:pos x="178" y="4"/>
                </a:cxn>
                <a:cxn ang="0">
                  <a:pos x="163" y="0"/>
                </a:cxn>
                <a:cxn ang="0">
                  <a:pos x="157" y="15"/>
                </a:cxn>
                <a:cxn ang="0">
                  <a:pos x="149" y="27"/>
                </a:cxn>
                <a:cxn ang="0">
                  <a:pos x="140" y="36"/>
                </a:cxn>
                <a:cxn ang="0">
                  <a:pos x="130" y="42"/>
                </a:cxn>
                <a:cxn ang="0">
                  <a:pos x="117" y="47"/>
                </a:cxn>
                <a:cxn ang="0">
                  <a:pos x="102" y="51"/>
                </a:cxn>
                <a:cxn ang="0">
                  <a:pos x="82" y="55"/>
                </a:cxn>
                <a:cxn ang="0">
                  <a:pos x="61" y="58"/>
                </a:cxn>
                <a:cxn ang="0">
                  <a:pos x="63" y="68"/>
                </a:cxn>
                <a:cxn ang="0">
                  <a:pos x="61" y="58"/>
                </a:cxn>
                <a:cxn ang="0">
                  <a:pos x="0" y="70"/>
                </a:cxn>
                <a:cxn ang="0">
                  <a:pos x="63" y="68"/>
                </a:cxn>
                <a:cxn ang="0">
                  <a:pos x="62" y="58"/>
                </a:cxn>
              </a:cxnLst>
              <a:rect l="0" t="0" r="r" b="b"/>
              <a:pathLst>
                <a:path w="179" h="71">
                  <a:moveTo>
                    <a:pt x="62" y="58"/>
                  </a:moveTo>
                  <a:lnTo>
                    <a:pt x="64" y="68"/>
                  </a:lnTo>
                  <a:lnTo>
                    <a:pt x="87" y="65"/>
                  </a:lnTo>
                  <a:lnTo>
                    <a:pt x="105" y="61"/>
                  </a:lnTo>
                  <a:lnTo>
                    <a:pt x="123" y="57"/>
                  </a:lnTo>
                  <a:lnTo>
                    <a:pt x="137" y="51"/>
                  </a:lnTo>
                  <a:lnTo>
                    <a:pt x="151" y="43"/>
                  </a:lnTo>
                  <a:lnTo>
                    <a:pt x="162" y="33"/>
                  </a:lnTo>
                  <a:lnTo>
                    <a:pt x="170" y="19"/>
                  </a:lnTo>
                  <a:lnTo>
                    <a:pt x="178" y="4"/>
                  </a:lnTo>
                  <a:lnTo>
                    <a:pt x="163" y="0"/>
                  </a:lnTo>
                  <a:lnTo>
                    <a:pt x="157" y="15"/>
                  </a:lnTo>
                  <a:lnTo>
                    <a:pt x="149" y="27"/>
                  </a:lnTo>
                  <a:lnTo>
                    <a:pt x="140" y="36"/>
                  </a:lnTo>
                  <a:lnTo>
                    <a:pt x="130" y="42"/>
                  </a:lnTo>
                  <a:lnTo>
                    <a:pt x="117" y="47"/>
                  </a:lnTo>
                  <a:lnTo>
                    <a:pt x="102" y="51"/>
                  </a:lnTo>
                  <a:lnTo>
                    <a:pt x="82" y="55"/>
                  </a:lnTo>
                  <a:lnTo>
                    <a:pt x="61" y="58"/>
                  </a:lnTo>
                  <a:lnTo>
                    <a:pt x="63" y="68"/>
                  </a:lnTo>
                  <a:lnTo>
                    <a:pt x="61" y="58"/>
                  </a:lnTo>
                  <a:lnTo>
                    <a:pt x="0" y="70"/>
                  </a:lnTo>
                  <a:lnTo>
                    <a:pt x="63" y="68"/>
                  </a:lnTo>
                  <a:lnTo>
                    <a:pt x="62" y="58"/>
                  </a:lnTo>
                </a:path>
              </a:pathLst>
            </a:custGeom>
            <a:solidFill>
              <a:srgbClr val="99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7" name="Freeform 368"/>
            <p:cNvSpPr>
              <a:spLocks/>
            </p:cNvSpPr>
            <p:nvPr/>
          </p:nvSpPr>
          <p:spPr bwMode="auto">
            <a:xfrm>
              <a:off x="2065" y="3359"/>
              <a:ext cx="22" cy="16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0" y="4"/>
                </a:cxn>
                <a:cxn ang="0">
                  <a:pos x="6" y="5"/>
                </a:cxn>
                <a:cxn ang="0">
                  <a:pos x="3" y="7"/>
                </a:cxn>
                <a:cxn ang="0">
                  <a:pos x="2" y="7"/>
                </a:cxn>
                <a:cxn ang="0">
                  <a:pos x="0" y="8"/>
                </a:cxn>
                <a:cxn ang="0">
                  <a:pos x="1" y="15"/>
                </a:cxn>
                <a:cxn ang="0">
                  <a:pos x="5" y="15"/>
                </a:cxn>
                <a:cxn ang="0">
                  <a:pos x="9" y="14"/>
                </a:cxn>
                <a:cxn ang="0">
                  <a:pos x="12" y="12"/>
                </a:cxn>
                <a:cxn ang="0">
                  <a:pos x="15" y="12"/>
                </a:cxn>
                <a:cxn ang="0">
                  <a:pos x="18" y="10"/>
                </a:cxn>
                <a:cxn ang="0">
                  <a:pos x="21" y="9"/>
                </a:cxn>
                <a:cxn ang="0">
                  <a:pos x="23" y="8"/>
                </a:cxn>
                <a:cxn ang="0">
                  <a:pos x="21" y="0"/>
                </a:cxn>
              </a:cxnLst>
              <a:rect l="0" t="0" r="r" b="b"/>
              <a:pathLst>
                <a:path w="24" h="16">
                  <a:moveTo>
                    <a:pt x="21" y="0"/>
                  </a:moveTo>
                  <a:lnTo>
                    <a:pt x="21" y="0"/>
                  </a:lnTo>
                  <a:lnTo>
                    <a:pt x="17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0" y="4"/>
                  </a:lnTo>
                  <a:lnTo>
                    <a:pt x="6" y="5"/>
                  </a:lnTo>
                  <a:lnTo>
                    <a:pt x="3" y="7"/>
                  </a:lnTo>
                  <a:lnTo>
                    <a:pt x="2" y="7"/>
                  </a:lnTo>
                  <a:lnTo>
                    <a:pt x="0" y="8"/>
                  </a:lnTo>
                  <a:lnTo>
                    <a:pt x="1" y="15"/>
                  </a:lnTo>
                  <a:lnTo>
                    <a:pt x="5" y="15"/>
                  </a:lnTo>
                  <a:lnTo>
                    <a:pt x="9" y="14"/>
                  </a:lnTo>
                  <a:lnTo>
                    <a:pt x="12" y="12"/>
                  </a:lnTo>
                  <a:lnTo>
                    <a:pt x="15" y="12"/>
                  </a:lnTo>
                  <a:lnTo>
                    <a:pt x="18" y="10"/>
                  </a:lnTo>
                  <a:lnTo>
                    <a:pt x="21" y="9"/>
                  </a:lnTo>
                  <a:lnTo>
                    <a:pt x="23" y="8"/>
                  </a:lnTo>
                  <a:lnTo>
                    <a:pt x="21" y="0"/>
                  </a:lnTo>
                </a:path>
              </a:pathLst>
            </a:custGeom>
            <a:solidFill>
              <a:srgbClr val="99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8" name="Freeform 369"/>
            <p:cNvSpPr>
              <a:spLocks/>
            </p:cNvSpPr>
            <p:nvPr/>
          </p:nvSpPr>
          <p:spPr bwMode="auto">
            <a:xfrm>
              <a:off x="2091" y="3248"/>
              <a:ext cx="81" cy="117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66" y="4"/>
                </a:cxn>
                <a:cxn ang="0">
                  <a:pos x="66" y="13"/>
                </a:cxn>
                <a:cxn ang="0">
                  <a:pos x="66" y="21"/>
                </a:cxn>
                <a:cxn ang="0">
                  <a:pos x="65" y="29"/>
                </a:cxn>
                <a:cxn ang="0">
                  <a:pos x="63" y="38"/>
                </a:cxn>
                <a:cxn ang="0">
                  <a:pos x="60" y="47"/>
                </a:cxn>
                <a:cxn ang="0">
                  <a:pos x="58" y="55"/>
                </a:cxn>
                <a:cxn ang="0">
                  <a:pos x="54" y="63"/>
                </a:cxn>
                <a:cxn ang="0">
                  <a:pos x="50" y="70"/>
                </a:cxn>
                <a:cxn ang="0">
                  <a:pos x="46" y="78"/>
                </a:cxn>
                <a:cxn ang="0">
                  <a:pos x="40" y="83"/>
                </a:cxn>
                <a:cxn ang="0">
                  <a:pos x="34" y="90"/>
                </a:cxn>
                <a:cxn ang="0">
                  <a:pos x="29" y="94"/>
                </a:cxn>
                <a:cxn ang="0">
                  <a:pos x="22" y="99"/>
                </a:cxn>
                <a:cxn ang="0">
                  <a:pos x="15" y="101"/>
                </a:cxn>
                <a:cxn ang="0">
                  <a:pos x="7" y="104"/>
                </a:cxn>
                <a:cxn ang="0">
                  <a:pos x="0" y="105"/>
                </a:cxn>
                <a:cxn ang="0">
                  <a:pos x="3" y="116"/>
                </a:cxn>
                <a:cxn ang="0">
                  <a:pos x="12" y="114"/>
                </a:cxn>
                <a:cxn ang="0">
                  <a:pos x="22" y="111"/>
                </a:cxn>
                <a:cxn ang="0">
                  <a:pos x="30" y="107"/>
                </a:cxn>
                <a:cxn ang="0">
                  <a:pos x="38" y="102"/>
                </a:cxn>
                <a:cxn ang="0">
                  <a:pos x="46" y="97"/>
                </a:cxn>
                <a:cxn ang="0">
                  <a:pos x="52" y="90"/>
                </a:cxn>
                <a:cxn ang="0">
                  <a:pos x="58" y="83"/>
                </a:cxn>
                <a:cxn ang="0">
                  <a:pos x="62" y="76"/>
                </a:cxn>
                <a:cxn ang="0">
                  <a:pos x="68" y="67"/>
                </a:cxn>
                <a:cxn ang="0">
                  <a:pos x="71" y="58"/>
                </a:cxn>
                <a:cxn ang="0">
                  <a:pos x="74" y="49"/>
                </a:cxn>
                <a:cxn ang="0">
                  <a:pos x="76" y="40"/>
                </a:cxn>
                <a:cxn ang="0">
                  <a:pos x="78" y="31"/>
                </a:cxn>
                <a:cxn ang="0">
                  <a:pos x="80" y="22"/>
                </a:cxn>
                <a:cxn ang="0">
                  <a:pos x="80" y="13"/>
                </a:cxn>
                <a:cxn ang="0">
                  <a:pos x="80" y="4"/>
                </a:cxn>
                <a:cxn ang="0">
                  <a:pos x="78" y="7"/>
                </a:cxn>
                <a:cxn ang="0">
                  <a:pos x="68" y="0"/>
                </a:cxn>
                <a:cxn ang="0">
                  <a:pos x="66" y="1"/>
                </a:cxn>
                <a:cxn ang="0">
                  <a:pos x="66" y="4"/>
                </a:cxn>
                <a:cxn ang="0">
                  <a:pos x="68" y="0"/>
                </a:cxn>
              </a:cxnLst>
              <a:rect l="0" t="0" r="r" b="b"/>
              <a:pathLst>
                <a:path w="81" h="117">
                  <a:moveTo>
                    <a:pt x="68" y="0"/>
                  </a:moveTo>
                  <a:lnTo>
                    <a:pt x="66" y="4"/>
                  </a:lnTo>
                  <a:lnTo>
                    <a:pt x="66" y="13"/>
                  </a:lnTo>
                  <a:lnTo>
                    <a:pt x="66" y="21"/>
                  </a:lnTo>
                  <a:lnTo>
                    <a:pt x="65" y="29"/>
                  </a:lnTo>
                  <a:lnTo>
                    <a:pt x="63" y="38"/>
                  </a:lnTo>
                  <a:lnTo>
                    <a:pt x="60" y="47"/>
                  </a:lnTo>
                  <a:lnTo>
                    <a:pt x="58" y="55"/>
                  </a:lnTo>
                  <a:lnTo>
                    <a:pt x="54" y="63"/>
                  </a:lnTo>
                  <a:lnTo>
                    <a:pt x="50" y="70"/>
                  </a:lnTo>
                  <a:lnTo>
                    <a:pt x="46" y="78"/>
                  </a:lnTo>
                  <a:lnTo>
                    <a:pt x="40" y="83"/>
                  </a:lnTo>
                  <a:lnTo>
                    <a:pt x="34" y="90"/>
                  </a:lnTo>
                  <a:lnTo>
                    <a:pt x="29" y="94"/>
                  </a:lnTo>
                  <a:lnTo>
                    <a:pt x="22" y="99"/>
                  </a:lnTo>
                  <a:lnTo>
                    <a:pt x="15" y="101"/>
                  </a:lnTo>
                  <a:lnTo>
                    <a:pt x="7" y="104"/>
                  </a:lnTo>
                  <a:lnTo>
                    <a:pt x="0" y="105"/>
                  </a:lnTo>
                  <a:lnTo>
                    <a:pt x="3" y="116"/>
                  </a:lnTo>
                  <a:lnTo>
                    <a:pt x="12" y="114"/>
                  </a:lnTo>
                  <a:lnTo>
                    <a:pt x="22" y="111"/>
                  </a:lnTo>
                  <a:lnTo>
                    <a:pt x="30" y="107"/>
                  </a:lnTo>
                  <a:lnTo>
                    <a:pt x="38" y="102"/>
                  </a:lnTo>
                  <a:lnTo>
                    <a:pt x="46" y="97"/>
                  </a:lnTo>
                  <a:lnTo>
                    <a:pt x="52" y="90"/>
                  </a:lnTo>
                  <a:lnTo>
                    <a:pt x="58" y="83"/>
                  </a:lnTo>
                  <a:lnTo>
                    <a:pt x="62" y="76"/>
                  </a:lnTo>
                  <a:lnTo>
                    <a:pt x="68" y="67"/>
                  </a:lnTo>
                  <a:lnTo>
                    <a:pt x="71" y="58"/>
                  </a:lnTo>
                  <a:lnTo>
                    <a:pt x="74" y="49"/>
                  </a:lnTo>
                  <a:lnTo>
                    <a:pt x="76" y="40"/>
                  </a:lnTo>
                  <a:lnTo>
                    <a:pt x="78" y="31"/>
                  </a:lnTo>
                  <a:lnTo>
                    <a:pt x="80" y="22"/>
                  </a:lnTo>
                  <a:lnTo>
                    <a:pt x="80" y="13"/>
                  </a:lnTo>
                  <a:lnTo>
                    <a:pt x="80" y="4"/>
                  </a:lnTo>
                  <a:lnTo>
                    <a:pt x="78" y="7"/>
                  </a:lnTo>
                  <a:lnTo>
                    <a:pt x="68" y="0"/>
                  </a:lnTo>
                  <a:lnTo>
                    <a:pt x="66" y="1"/>
                  </a:lnTo>
                  <a:lnTo>
                    <a:pt x="66" y="4"/>
                  </a:lnTo>
                  <a:lnTo>
                    <a:pt x="68" y="0"/>
                  </a:lnTo>
                </a:path>
              </a:pathLst>
            </a:custGeom>
            <a:solidFill>
              <a:srgbClr val="99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9" name="Freeform 370"/>
            <p:cNvSpPr>
              <a:spLocks/>
            </p:cNvSpPr>
            <p:nvPr/>
          </p:nvSpPr>
          <p:spPr bwMode="auto">
            <a:xfrm>
              <a:off x="2164" y="3225"/>
              <a:ext cx="21" cy="26"/>
            </a:xfrm>
            <a:custGeom>
              <a:avLst/>
              <a:gdLst/>
              <a:ahLst/>
              <a:cxnLst>
                <a:cxn ang="0">
                  <a:pos x="20" y="13"/>
                </a:cxn>
                <a:cxn ang="0">
                  <a:pos x="9" y="9"/>
                </a:cxn>
                <a:cxn ang="0">
                  <a:pos x="0" y="19"/>
                </a:cxn>
                <a:cxn ang="0">
                  <a:pos x="8" y="25"/>
                </a:cxn>
                <a:cxn ang="0">
                  <a:pos x="18" y="16"/>
                </a:cxn>
                <a:cxn ang="0">
                  <a:pos x="8" y="13"/>
                </a:cxn>
                <a:cxn ang="0">
                  <a:pos x="20" y="13"/>
                </a:cxn>
                <a:cxn ang="0">
                  <a:pos x="19" y="0"/>
                </a:cxn>
                <a:cxn ang="0">
                  <a:pos x="9" y="9"/>
                </a:cxn>
                <a:cxn ang="0">
                  <a:pos x="20" y="13"/>
                </a:cxn>
              </a:cxnLst>
              <a:rect l="0" t="0" r="r" b="b"/>
              <a:pathLst>
                <a:path w="21" h="26">
                  <a:moveTo>
                    <a:pt x="20" y="13"/>
                  </a:moveTo>
                  <a:lnTo>
                    <a:pt x="9" y="9"/>
                  </a:lnTo>
                  <a:lnTo>
                    <a:pt x="0" y="19"/>
                  </a:lnTo>
                  <a:lnTo>
                    <a:pt x="8" y="25"/>
                  </a:lnTo>
                  <a:lnTo>
                    <a:pt x="18" y="16"/>
                  </a:lnTo>
                  <a:lnTo>
                    <a:pt x="8" y="13"/>
                  </a:lnTo>
                  <a:lnTo>
                    <a:pt x="20" y="13"/>
                  </a:lnTo>
                  <a:lnTo>
                    <a:pt x="19" y="0"/>
                  </a:lnTo>
                  <a:lnTo>
                    <a:pt x="9" y="9"/>
                  </a:lnTo>
                  <a:lnTo>
                    <a:pt x="20" y="13"/>
                  </a:lnTo>
                </a:path>
              </a:pathLst>
            </a:custGeom>
            <a:solidFill>
              <a:srgbClr val="99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0" name="Freeform 371"/>
            <p:cNvSpPr>
              <a:spLocks/>
            </p:cNvSpPr>
            <p:nvPr/>
          </p:nvSpPr>
          <p:spPr bwMode="auto">
            <a:xfrm>
              <a:off x="1513" y="3527"/>
              <a:ext cx="350" cy="280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51" y="2"/>
                </a:cxn>
                <a:cxn ang="0">
                  <a:pos x="28" y="9"/>
                </a:cxn>
                <a:cxn ang="0">
                  <a:pos x="10" y="23"/>
                </a:cxn>
                <a:cxn ang="0">
                  <a:pos x="2" y="39"/>
                </a:cxn>
                <a:cxn ang="0">
                  <a:pos x="0" y="54"/>
                </a:cxn>
                <a:cxn ang="0">
                  <a:pos x="0" y="69"/>
                </a:cxn>
                <a:cxn ang="0">
                  <a:pos x="2" y="84"/>
                </a:cxn>
                <a:cxn ang="0">
                  <a:pos x="5" y="101"/>
                </a:cxn>
                <a:cxn ang="0">
                  <a:pos x="13" y="116"/>
                </a:cxn>
                <a:cxn ang="0">
                  <a:pos x="25" y="132"/>
                </a:cxn>
                <a:cxn ang="0">
                  <a:pos x="37" y="147"/>
                </a:cxn>
                <a:cxn ang="0">
                  <a:pos x="54" y="162"/>
                </a:cxn>
                <a:cxn ang="0">
                  <a:pos x="74" y="180"/>
                </a:cxn>
                <a:cxn ang="0">
                  <a:pos x="94" y="200"/>
                </a:cxn>
                <a:cxn ang="0">
                  <a:pos x="115" y="218"/>
                </a:cxn>
                <a:cxn ang="0">
                  <a:pos x="137" y="234"/>
                </a:cxn>
                <a:cxn ang="0">
                  <a:pos x="160" y="248"/>
                </a:cxn>
                <a:cxn ang="0">
                  <a:pos x="185" y="261"/>
                </a:cxn>
                <a:cxn ang="0">
                  <a:pos x="212" y="271"/>
                </a:cxn>
                <a:cxn ang="0">
                  <a:pos x="240" y="278"/>
                </a:cxn>
                <a:cxn ang="0">
                  <a:pos x="268" y="279"/>
                </a:cxn>
                <a:cxn ang="0">
                  <a:pos x="296" y="274"/>
                </a:cxn>
                <a:cxn ang="0">
                  <a:pos x="319" y="261"/>
                </a:cxn>
                <a:cxn ang="0">
                  <a:pos x="336" y="238"/>
                </a:cxn>
                <a:cxn ang="0">
                  <a:pos x="347" y="210"/>
                </a:cxn>
                <a:cxn ang="0">
                  <a:pos x="349" y="181"/>
                </a:cxn>
                <a:cxn ang="0">
                  <a:pos x="343" y="154"/>
                </a:cxn>
                <a:cxn ang="0">
                  <a:pos x="331" y="129"/>
                </a:cxn>
                <a:cxn ang="0">
                  <a:pos x="312" y="106"/>
                </a:cxn>
                <a:cxn ang="0">
                  <a:pos x="287" y="89"/>
                </a:cxn>
                <a:cxn ang="0">
                  <a:pos x="257" y="77"/>
                </a:cxn>
                <a:cxn ang="0">
                  <a:pos x="89" y="0"/>
                </a:cxn>
              </a:cxnLst>
              <a:rect l="0" t="0" r="r" b="b"/>
              <a:pathLst>
                <a:path w="350" h="280">
                  <a:moveTo>
                    <a:pt x="89" y="0"/>
                  </a:moveTo>
                  <a:lnTo>
                    <a:pt x="77" y="0"/>
                  </a:lnTo>
                  <a:lnTo>
                    <a:pt x="64" y="1"/>
                  </a:lnTo>
                  <a:lnTo>
                    <a:pt x="51" y="2"/>
                  </a:lnTo>
                  <a:lnTo>
                    <a:pt x="39" y="5"/>
                  </a:lnTo>
                  <a:lnTo>
                    <a:pt x="28" y="9"/>
                  </a:lnTo>
                  <a:lnTo>
                    <a:pt x="19" y="15"/>
                  </a:lnTo>
                  <a:lnTo>
                    <a:pt x="10" y="23"/>
                  </a:lnTo>
                  <a:lnTo>
                    <a:pt x="5" y="33"/>
                  </a:lnTo>
                  <a:lnTo>
                    <a:pt x="2" y="39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0" y="69"/>
                  </a:lnTo>
                  <a:lnTo>
                    <a:pt x="1" y="76"/>
                  </a:lnTo>
                  <a:lnTo>
                    <a:pt x="2" y="84"/>
                  </a:lnTo>
                  <a:lnTo>
                    <a:pt x="3" y="91"/>
                  </a:lnTo>
                  <a:lnTo>
                    <a:pt x="5" y="101"/>
                  </a:lnTo>
                  <a:lnTo>
                    <a:pt x="9" y="109"/>
                  </a:lnTo>
                  <a:lnTo>
                    <a:pt x="13" y="116"/>
                  </a:lnTo>
                  <a:lnTo>
                    <a:pt x="18" y="125"/>
                  </a:lnTo>
                  <a:lnTo>
                    <a:pt x="25" y="132"/>
                  </a:lnTo>
                  <a:lnTo>
                    <a:pt x="30" y="139"/>
                  </a:lnTo>
                  <a:lnTo>
                    <a:pt x="37" y="147"/>
                  </a:lnTo>
                  <a:lnTo>
                    <a:pt x="44" y="152"/>
                  </a:lnTo>
                  <a:lnTo>
                    <a:pt x="54" y="162"/>
                  </a:lnTo>
                  <a:lnTo>
                    <a:pt x="64" y="172"/>
                  </a:lnTo>
                  <a:lnTo>
                    <a:pt x="74" y="180"/>
                  </a:lnTo>
                  <a:lnTo>
                    <a:pt x="85" y="191"/>
                  </a:lnTo>
                  <a:lnTo>
                    <a:pt x="94" y="200"/>
                  </a:lnTo>
                  <a:lnTo>
                    <a:pt x="105" y="209"/>
                  </a:lnTo>
                  <a:lnTo>
                    <a:pt x="115" y="218"/>
                  </a:lnTo>
                  <a:lnTo>
                    <a:pt x="126" y="225"/>
                  </a:lnTo>
                  <a:lnTo>
                    <a:pt x="137" y="234"/>
                  </a:lnTo>
                  <a:lnTo>
                    <a:pt x="148" y="241"/>
                  </a:lnTo>
                  <a:lnTo>
                    <a:pt x="160" y="248"/>
                  </a:lnTo>
                  <a:lnTo>
                    <a:pt x="172" y="255"/>
                  </a:lnTo>
                  <a:lnTo>
                    <a:pt x="185" y="261"/>
                  </a:lnTo>
                  <a:lnTo>
                    <a:pt x="198" y="266"/>
                  </a:lnTo>
                  <a:lnTo>
                    <a:pt x="212" y="271"/>
                  </a:lnTo>
                  <a:lnTo>
                    <a:pt x="226" y="275"/>
                  </a:lnTo>
                  <a:lnTo>
                    <a:pt x="240" y="278"/>
                  </a:lnTo>
                  <a:lnTo>
                    <a:pt x="255" y="279"/>
                  </a:lnTo>
                  <a:lnTo>
                    <a:pt x="268" y="279"/>
                  </a:lnTo>
                  <a:lnTo>
                    <a:pt x="282" y="278"/>
                  </a:lnTo>
                  <a:lnTo>
                    <a:pt x="296" y="274"/>
                  </a:lnTo>
                  <a:lnTo>
                    <a:pt x="309" y="269"/>
                  </a:lnTo>
                  <a:lnTo>
                    <a:pt x="319" y="261"/>
                  </a:lnTo>
                  <a:lnTo>
                    <a:pt x="328" y="251"/>
                  </a:lnTo>
                  <a:lnTo>
                    <a:pt x="336" y="238"/>
                  </a:lnTo>
                  <a:lnTo>
                    <a:pt x="342" y="225"/>
                  </a:lnTo>
                  <a:lnTo>
                    <a:pt x="347" y="210"/>
                  </a:lnTo>
                  <a:lnTo>
                    <a:pt x="349" y="195"/>
                  </a:lnTo>
                  <a:lnTo>
                    <a:pt x="349" y="181"/>
                  </a:lnTo>
                  <a:lnTo>
                    <a:pt x="347" y="167"/>
                  </a:lnTo>
                  <a:lnTo>
                    <a:pt x="343" y="154"/>
                  </a:lnTo>
                  <a:lnTo>
                    <a:pt x="338" y="141"/>
                  </a:lnTo>
                  <a:lnTo>
                    <a:pt x="331" y="129"/>
                  </a:lnTo>
                  <a:lnTo>
                    <a:pt x="322" y="116"/>
                  </a:lnTo>
                  <a:lnTo>
                    <a:pt x="312" y="106"/>
                  </a:lnTo>
                  <a:lnTo>
                    <a:pt x="301" y="97"/>
                  </a:lnTo>
                  <a:lnTo>
                    <a:pt x="287" y="89"/>
                  </a:lnTo>
                  <a:lnTo>
                    <a:pt x="272" y="83"/>
                  </a:lnTo>
                  <a:lnTo>
                    <a:pt x="257" y="77"/>
                  </a:lnTo>
                  <a:lnTo>
                    <a:pt x="240" y="74"/>
                  </a:lnTo>
                  <a:lnTo>
                    <a:pt x="89" y="0"/>
                  </a:lnTo>
                </a:path>
              </a:pathLst>
            </a:custGeom>
            <a:solidFill>
              <a:srgbClr val="FFCCC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1" name="Freeform 372"/>
            <p:cNvSpPr>
              <a:spLocks/>
            </p:cNvSpPr>
            <p:nvPr/>
          </p:nvSpPr>
          <p:spPr bwMode="auto">
            <a:xfrm>
              <a:off x="1293" y="3296"/>
              <a:ext cx="20" cy="180"/>
            </a:xfrm>
            <a:custGeom>
              <a:avLst/>
              <a:gdLst/>
              <a:ahLst/>
              <a:cxnLst>
                <a:cxn ang="0">
                  <a:pos x="9" y="178"/>
                </a:cxn>
                <a:cxn ang="0">
                  <a:pos x="9" y="178"/>
                </a:cxn>
                <a:cxn ang="0">
                  <a:pos x="7" y="167"/>
                </a:cxn>
                <a:cxn ang="0">
                  <a:pos x="6" y="157"/>
                </a:cxn>
                <a:cxn ang="0">
                  <a:pos x="5" y="146"/>
                </a:cxn>
                <a:cxn ang="0">
                  <a:pos x="4" y="134"/>
                </a:cxn>
                <a:cxn ang="0">
                  <a:pos x="5" y="123"/>
                </a:cxn>
                <a:cxn ang="0">
                  <a:pos x="5" y="112"/>
                </a:cxn>
                <a:cxn ang="0">
                  <a:pos x="5" y="100"/>
                </a:cxn>
                <a:cxn ang="0">
                  <a:pos x="5" y="89"/>
                </a:cxn>
                <a:cxn ang="0">
                  <a:pos x="5" y="78"/>
                </a:cxn>
                <a:cxn ang="0">
                  <a:pos x="6" y="66"/>
                </a:cxn>
                <a:cxn ang="0">
                  <a:pos x="7" y="55"/>
                </a:cxn>
                <a:cxn ang="0">
                  <a:pos x="8" y="44"/>
                </a:cxn>
                <a:cxn ang="0">
                  <a:pos x="9" y="32"/>
                </a:cxn>
                <a:cxn ang="0">
                  <a:pos x="10" y="21"/>
                </a:cxn>
                <a:cxn ang="0">
                  <a:pos x="11" y="1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7" y="10"/>
                </a:cxn>
                <a:cxn ang="0">
                  <a:pos x="6" y="21"/>
                </a:cxn>
                <a:cxn ang="0">
                  <a:pos x="5" y="32"/>
                </a:cxn>
                <a:cxn ang="0">
                  <a:pos x="4" y="44"/>
                </a:cxn>
                <a:cxn ang="0">
                  <a:pos x="3" y="55"/>
                </a:cxn>
                <a:cxn ang="0">
                  <a:pos x="2" y="66"/>
                </a:cxn>
                <a:cxn ang="0">
                  <a:pos x="1" y="78"/>
                </a:cxn>
                <a:cxn ang="0">
                  <a:pos x="1" y="89"/>
                </a:cxn>
                <a:cxn ang="0">
                  <a:pos x="0" y="100"/>
                </a:cxn>
                <a:cxn ang="0">
                  <a:pos x="0" y="112"/>
                </a:cxn>
                <a:cxn ang="0">
                  <a:pos x="0" y="123"/>
                </a:cxn>
                <a:cxn ang="0">
                  <a:pos x="0" y="134"/>
                </a:cxn>
                <a:cxn ang="0">
                  <a:pos x="1" y="146"/>
                </a:cxn>
                <a:cxn ang="0">
                  <a:pos x="2" y="157"/>
                </a:cxn>
                <a:cxn ang="0">
                  <a:pos x="3" y="168"/>
                </a:cxn>
                <a:cxn ang="0">
                  <a:pos x="5" y="179"/>
                </a:cxn>
                <a:cxn ang="0">
                  <a:pos x="9" y="178"/>
                </a:cxn>
              </a:cxnLst>
              <a:rect l="0" t="0" r="r" b="b"/>
              <a:pathLst>
                <a:path w="13" h="180">
                  <a:moveTo>
                    <a:pt x="9" y="178"/>
                  </a:moveTo>
                  <a:lnTo>
                    <a:pt x="9" y="178"/>
                  </a:lnTo>
                  <a:lnTo>
                    <a:pt x="7" y="167"/>
                  </a:lnTo>
                  <a:lnTo>
                    <a:pt x="6" y="157"/>
                  </a:lnTo>
                  <a:lnTo>
                    <a:pt x="5" y="146"/>
                  </a:lnTo>
                  <a:lnTo>
                    <a:pt x="4" y="134"/>
                  </a:lnTo>
                  <a:lnTo>
                    <a:pt x="5" y="123"/>
                  </a:lnTo>
                  <a:lnTo>
                    <a:pt x="5" y="112"/>
                  </a:lnTo>
                  <a:lnTo>
                    <a:pt x="5" y="100"/>
                  </a:lnTo>
                  <a:lnTo>
                    <a:pt x="5" y="89"/>
                  </a:lnTo>
                  <a:lnTo>
                    <a:pt x="5" y="78"/>
                  </a:lnTo>
                  <a:lnTo>
                    <a:pt x="6" y="66"/>
                  </a:lnTo>
                  <a:lnTo>
                    <a:pt x="7" y="55"/>
                  </a:lnTo>
                  <a:lnTo>
                    <a:pt x="8" y="44"/>
                  </a:lnTo>
                  <a:lnTo>
                    <a:pt x="9" y="32"/>
                  </a:lnTo>
                  <a:lnTo>
                    <a:pt x="10" y="21"/>
                  </a:lnTo>
                  <a:lnTo>
                    <a:pt x="11" y="1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7" y="10"/>
                  </a:lnTo>
                  <a:lnTo>
                    <a:pt x="6" y="21"/>
                  </a:lnTo>
                  <a:lnTo>
                    <a:pt x="5" y="32"/>
                  </a:lnTo>
                  <a:lnTo>
                    <a:pt x="4" y="44"/>
                  </a:lnTo>
                  <a:lnTo>
                    <a:pt x="3" y="55"/>
                  </a:lnTo>
                  <a:lnTo>
                    <a:pt x="2" y="66"/>
                  </a:lnTo>
                  <a:lnTo>
                    <a:pt x="1" y="78"/>
                  </a:lnTo>
                  <a:lnTo>
                    <a:pt x="1" y="89"/>
                  </a:lnTo>
                  <a:lnTo>
                    <a:pt x="0" y="100"/>
                  </a:lnTo>
                  <a:lnTo>
                    <a:pt x="0" y="11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1" y="146"/>
                  </a:lnTo>
                  <a:lnTo>
                    <a:pt x="2" y="157"/>
                  </a:lnTo>
                  <a:lnTo>
                    <a:pt x="3" y="168"/>
                  </a:lnTo>
                  <a:lnTo>
                    <a:pt x="5" y="179"/>
                  </a:lnTo>
                  <a:lnTo>
                    <a:pt x="9" y="17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2" name="Freeform 373"/>
            <p:cNvSpPr>
              <a:spLocks/>
            </p:cNvSpPr>
            <p:nvPr/>
          </p:nvSpPr>
          <p:spPr bwMode="auto">
            <a:xfrm>
              <a:off x="1300" y="3480"/>
              <a:ext cx="81" cy="95"/>
            </a:xfrm>
            <a:custGeom>
              <a:avLst/>
              <a:gdLst/>
              <a:ahLst/>
              <a:cxnLst>
                <a:cxn ang="0">
                  <a:pos x="80" y="92"/>
                </a:cxn>
                <a:cxn ang="0">
                  <a:pos x="72" y="87"/>
                </a:cxn>
                <a:cxn ang="0">
                  <a:pos x="64" y="83"/>
                </a:cxn>
                <a:cxn ang="0">
                  <a:pos x="58" y="78"/>
                </a:cxn>
                <a:cxn ang="0">
                  <a:pos x="51" y="72"/>
                </a:cxn>
                <a:cxn ang="0">
                  <a:pos x="46" y="67"/>
                </a:cxn>
                <a:cxn ang="0">
                  <a:pos x="40" y="62"/>
                </a:cxn>
                <a:cxn ang="0">
                  <a:pos x="35" y="57"/>
                </a:cxn>
                <a:cxn ang="0">
                  <a:pos x="31" y="51"/>
                </a:cxn>
                <a:cxn ang="0">
                  <a:pos x="26" y="45"/>
                </a:cxn>
                <a:cxn ang="0">
                  <a:pos x="22" y="39"/>
                </a:cxn>
                <a:cxn ang="0">
                  <a:pos x="19" y="33"/>
                </a:cxn>
                <a:cxn ang="0">
                  <a:pos x="15" y="26"/>
                </a:cxn>
                <a:cxn ang="0">
                  <a:pos x="12" y="20"/>
                </a:cxn>
                <a:cxn ang="0">
                  <a:pos x="10" y="14"/>
                </a:cxn>
                <a:cxn ang="0">
                  <a:pos x="7" y="6"/>
                </a:cxn>
                <a:cxn ang="0">
                  <a:pos x="6" y="0"/>
                </a:cxn>
                <a:cxn ang="0">
                  <a:pos x="0" y="1"/>
                </a:cxn>
                <a:cxn ang="0">
                  <a:pos x="3" y="7"/>
                </a:cxn>
                <a:cxn ang="0">
                  <a:pos x="5" y="14"/>
                </a:cxn>
                <a:cxn ang="0">
                  <a:pos x="7" y="21"/>
                </a:cxn>
                <a:cxn ang="0">
                  <a:pos x="10" y="28"/>
                </a:cxn>
                <a:cxn ang="0">
                  <a:pos x="13" y="34"/>
                </a:cxn>
                <a:cxn ang="0">
                  <a:pos x="17" y="41"/>
                </a:cxn>
                <a:cxn ang="0">
                  <a:pos x="20" y="47"/>
                </a:cxn>
                <a:cxn ang="0">
                  <a:pos x="25" y="53"/>
                </a:cxn>
                <a:cxn ang="0">
                  <a:pos x="30" y="59"/>
                </a:cxn>
                <a:cxn ang="0">
                  <a:pos x="34" y="65"/>
                </a:cxn>
                <a:cxn ang="0">
                  <a:pos x="42" y="71"/>
                </a:cxn>
                <a:cxn ang="0">
                  <a:pos x="47" y="76"/>
                </a:cxn>
                <a:cxn ang="0">
                  <a:pos x="54" y="81"/>
                </a:cxn>
                <a:cxn ang="0">
                  <a:pos x="60" y="86"/>
                </a:cxn>
                <a:cxn ang="0">
                  <a:pos x="68" y="91"/>
                </a:cxn>
                <a:cxn ang="0">
                  <a:pos x="76" y="96"/>
                </a:cxn>
                <a:cxn ang="0">
                  <a:pos x="80" y="92"/>
                </a:cxn>
              </a:cxnLst>
              <a:rect l="0" t="0" r="r" b="b"/>
              <a:pathLst>
                <a:path w="81" h="97">
                  <a:moveTo>
                    <a:pt x="80" y="92"/>
                  </a:moveTo>
                  <a:lnTo>
                    <a:pt x="72" y="87"/>
                  </a:lnTo>
                  <a:lnTo>
                    <a:pt x="64" y="83"/>
                  </a:lnTo>
                  <a:lnTo>
                    <a:pt x="58" y="78"/>
                  </a:lnTo>
                  <a:lnTo>
                    <a:pt x="51" y="72"/>
                  </a:lnTo>
                  <a:lnTo>
                    <a:pt x="46" y="67"/>
                  </a:lnTo>
                  <a:lnTo>
                    <a:pt x="40" y="62"/>
                  </a:lnTo>
                  <a:lnTo>
                    <a:pt x="35" y="57"/>
                  </a:lnTo>
                  <a:lnTo>
                    <a:pt x="31" y="51"/>
                  </a:lnTo>
                  <a:lnTo>
                    <a:pt x="26" y="45"/>
                  </a:lnTo>
                  <a:lnTo>
                    <a:pt x="22" y="39"/>
                  </a:lnTo>
                  <a:lnTo>
                    <a:pt x="19" y="33"/>
                  </a:lnTo>
                  <a:lnTo>
                    <a:pt x="15" y="26"/>
                  </a:lnTo>
                  <a:lnTo>
                    <a:pt x="12" y="20"/>
                  </a:lnTo>
                  <a:lnTo>
                    <a:pt x="10" y="14"/>
                  </a:lnTo>
                  <a:lnTo>
                    <a:pt x="7" y="6"/>
                  </a:lnTo>
                  <a:lnTo>
                    <a:pt x="6" y="0"/>
                  </a:lnTo>
                  <a:lnTo>
                    <a:pt x="0" y="1"/>
                  </a:lnTo>
                  <a:lnTo>
                    <a:pt x="3" y="7"/>
                  </a:lnTo>
                  <a:lnTo>
                    <a:pt x="5" y="14"/>
                  </a:lnTo>
                  <a:lnTo>
                    <a:pt x="7" y="21"/>
                  </a:lnTo>
                  <a:lnTo>
                    <a:pt x="10" y="28"/>
                  </a:lnTo>
                  <a:lnTo>
                    <a:pt x="13" y="34"/>
                  </a:lnTo>
                  <a:lnTo>
                    <a:pt x="17" y="41"/>
                  </a:lnTo>
                  <a:lnTo>
                    <a:pt x="20" y="47"/>
                  </a:lnTo>
                  <a:lnTo>
                    <a:pt x="25" y="53"/>
                  </a:lnTo>
                  <a:lnTo>
                    <a:pt x="30" y="59"/>
                  </a:lnTo>
                  <a:lnTo>
                    <a:pt x="34" y="65"/>
                  </a:lnTo>
                  <a:lnTo>
                    <a:pt x="42" y="71"/>
                  </a:lnTo>
                  <a:lnTo>
                    <a:pt x="47" y="76"/>
                  </a:lnTo>
                  <a:lnTo>
                    <a:pt x="54" y="81"/>
                  </a:lnTo>
                  <a:lnTo>
                    <a:pt x="60" y="86"/>
                  </a:lnTo>
                  <a:lnTo>
                    <a:pt x="68" y="91"/>
                  </a:lnTo>
                  <a:lnTo>
                    <a:pt x="76" y="96"/>
                  </a:lnTo>
                  <a:lnTo>
                    <a:pt x="80" y="9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3" name="Freeform 374"/>
            <p:cNvSpPr>
              <a:spLocks/>
            </p:cNvSpPr>
            <p:nvPr/>
          </p:nvSpPr>
          <p:spPr bwMode="auto">
            <a:xfrm>
              <a:off x="2076" y="3220"/>
              <a:ext cx="3" cy="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1" y="0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4" name="Freeform 375"/>
            <p:cNvSpPr>
              <a:spLocks/>
            </p:cNvSpPr>
            <p:nvPr/>
          </p:nvSpPr>
          <p:spPr bwMode="auto">
            <a:xfrm>
              <a:off x="2053" y="3222"/>
              <a:ext cx="22" cy="15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4" y="14"/>
                </a:cxn>
                <a:cxn ang="0">
                  <a:pos x="7" y="13"/>
                </a:cxn>
                <a:cxn ang="0">
                  <a:pos x="9" y="11"/>
                </a:cxn>
                <a:cxn ang="0">
                  <a:pos x="11" y="9"/>
                </a:cxn>
                <a:cxn ang="0">
                  <a:pos x="12" y="7"/>
                </a:cxn>
                <a:cxn ang="0">
                  <a:pos x="14" y="6"/>
                </a:cxn>
                <a:cxn ang="0">
                  <a:pos x="16" y="5"/>
                </a:cxn>
                <a:cxn ang="0">
                  <a:pos x="19" y="4"/>
                </a:cxn>
                <a:cxn ang="0">
                  <a:pos x="21" y="3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3" y="1"/>
                </a:cxn>
                <a:cxn ang="0">
                  <a:pos x="11" y="3"/>
                </a:cxn>
                <a:cxn ang="0">
                  <a:pos x="8" y="5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2" y="11"/>
                </a:cxn>
                <a:cxn ang="0">
                  <a:pos x="1" y="12"/>
                </a:cxn>
                <a:cxn ang="0">
                  <a:pos x="0" y="12"/>
                </a:cxn>
                <a:cxn ang="0">
                  <a:pos x="5" y="14"/>
                </a:cxn>
              </a:cxnLst>
              <a:rect l="0" t="0" r="r" b="b"/>
              <a:pathLst>
                <a:path w="22" h="15">
                  <a:moveTo>
                    <a:pt x="5" y="14"/>
                  </a:moveTo>
                  <a:lnTo>
                    <a:pt x="4" y="14"/>
                  </a:lnTo>
                  <a:lnTo>
                    <a:pt x="7" y="13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7"/>
                  </a:lnTo>
                  <a:lnTo>
                    <a:pt x="14" y="6"/>
                  </a:lnTo>
                  <a:lnTo>
                    <a:pt x="16" y="5"/>
                  </a:lnTo>
                  <a:lnTo>
                    <a:pt x="19" y="4"/>
                  </a:lnTo>
                  <a:lnTo>
                    <a:pt x="21" y="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1" y="3"/>
                  </a:lnTo>
                  <a:lnTo>
                    <a:pt x="8" y="5"/>
                  </a:lnTo>
                  <a:lnTo>
                    <a:pt x="6" y="6"/>
                  </a:lnTo>
                  <a:lnTo>
                    <a:pt x="4" y="8"/>
                  </a:lnTo>
                  <a:lnTo>
                    <a:pt x="2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5" y="1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5" name="Freeform 376"/>
            <p:cNvSpPr>
              <a:spLocks/>
            </p:cNvSpPr>
            <p:nvPr/>
          </p:nvSpPr>
          <p:spPr bwMode="auto">
            <a:xfrm>
              <a:off x="2043" y="3239"/>
              <a:ext cx="11" cy="11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4" y="10"/>
                </a:cxn>
                <a:cxn ang="0">
                  <a:pos x="5" y="8"/>
                </a:cxn>
                <a:cxn ang="0">
                  <a:pos x="7" y="6"/>
                </a:cxn>
                <a:cxn ang="0">
                  <a:pos x="8" y="4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3" y="4"/>
                </a:cxn>
                <a:cxn ang="0">
                  <a:pos x="1" y="6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3" y="10"/>
                </a:cxn>
              </a:cxnLst>
              <a:rect l="0" t="0" r="r" b="b"/>
              <a:pathLst>
                <a:path w="11" h="11">
                  <a:moveTo>
                    <a:pt x="3" y="10"/>
                  </a:moveTo>
                  <a:lnTo>
                    <a:pt x="4" y="10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4"/>
                  </a:lnTo>
                  <a:lnTo>
                    <a:pt x="10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8"/>
                  </a:lnTo>
                  <a:lnTo>
                    <a:pt x="1" y="8"/>
                  </a:lnTo>
                  <a:lnTo>
                    <a:pt x="3" y="1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6" name="Freeform 377"/>
            <p:cNvSpPr>
              <a:spLocks/>
            </p:cNvSpPr>
            <p:nvPr/>
          </p:nvSpPr>
          <p:spPr bwMode="auto">
            <a:xfrm>
              <a:off x="2030" y="3252"/>
              <a:ext cx="13" cy="13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12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10" y="5"/>
                </a:cxn>
                <a:cxn ang="0">
                  <a:pos x="12" y="2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4" y="5"/>
                </a:cxn>
                <a:cxn ang="0">
                  <a:pos x="2" y="8"/>
                </a:cxn>
                <a:cxn ang="0">
                  <a:pos x="0" y="11"/>
                </a:cxn>
                <a:cxn ang="0">
                  <a:pos x="4" y="12"/>
                </a:cxn>
              </a:cxnLst>
              <a:rect l="0" t="0" r="r" b="b"/>
              <a:pathLst>
                <a:path w="13" h="13">
                  <a:moveTo>
                    <a:pt x="4" y="12"/>
                  </a:moveTo>
                  <a:lnTo>
                    <a:pt x="4" y="12"/>
                  </a:lnTo>
                  <a:lnTo>
                    <a:pt x="6" y="9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2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8"/>
                  </a:lnTo>
                  <a:lnTo>
                    <a:pt x="0" y="11"/>
                  </a:lnTo>
                  <a:lnTo>
                    <a:pt x="4" y="1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7" name="Freeform 378"/>
            <p:cNvSpPr>
              <a:spLocks/>
            </p:cNvSpPr>
            <p:nvPr/>
          </p:nvSpPr>
          <p:spPr bwMode="auto">
            <a:xfrm>
              <a:off x="2026" y="3267"/>
              <a:ext cx="5" cy="35"/>
            </a:xfrm>
            <a:custGeom>
              <a:avLst/>
              <a:gdLst/>
              <a:ahLst/>
              <a:cxnLst>
                <a:cxn ang="0">
                  <a:pos x="3" y="31"/>
                </a:cxn>
                <a:cxn ang="0">
                  <a:pos x="3" y="31"/>
                </a:cxn>
                <a:cxn ang="0">
                  <a:pos x="3" y="28"/>
                </a:cxn>
                <a:cxn ang="0">
                  <a:pos x="3" y="24"/>
                </a:cxn>
                <a:cxn ang="0">
                  <a:pos x="3" y="21"/>
                </a:cxn>
                <a:cxn ang="0">
                  <a:pos x="3" y="16"/>
                </a:cxn>
                <a:cxn ang="0">
                  <a:pos x="2" y="12"/>
                </a:cxn>
                <a:cxn ang="0">
                  <a:pos x="3" y="9"/>
                </a:cxn>
                <a:cxn ang="0">
                  <a:pos x="3" y="5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0" y="21"/>
                </a:cxn>
                <a:cxn ang="0">
                  <a:pos x="0" y="24"/>
                </a:cxn>
                <a:cxn ang="0">
                  <a:pos x="0" y="29"/>
                </a:cxn>
                <a:cxn ang="0">
                  <a:pos x="1" y="33"/>
                </a:cxn>
                <a:cxn ang="0">
                  <a:pos x="3" y="31"/>
                </a:cxn>
              </a:cxnLst>
              <a:rect l="0" t="0" r="r" b="b"/>
              <a:pathLst>
                <a:path w="5" h="34">
                  <a:moveTo>
                    <a:pt x="3" y="31"/>
                  </a:moveTo>
                  <a:lnTo>
                    <a:pt x="3" y="31"/>
                  </a:lnTo>
                  <a:lnTo>
                    <a:pt x="3" y="28"/>
                  </a:lnTo>
                  <a:lnTo>
                    <a:pt x="3" y="24"/>
                  </a:lnTo>
                  <a:lnTo>
                    <a:pt x="3" y="21"/>
                  </a:lnTo>
                  <a:lnTo>
                    <a:pt x="3" y="16"/>
                  </a:lnTo>
                  <a:lnTo>
                    <a:pt x="2" y="12"/>
                  </a:lnTo>
                  <a:lnTo>
                    <a:pt x="3" y="9"/>
                  </a:lnTo>
                  <a:lnTo>
                    <a:pt x="3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3" y="3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8" name="Freeform 379"/>
            <p:cNvSpPr>
              <a:spLocks/>
            </p:cNvSpPr>
            <p:nvPr/>
          </p:nvSpPr>
          <p:spPr bwMode="auto">
            <a:xfrm>
              <a:off x="2028" y="3303"/>
              <a:ext cx="5" cy="21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1" y="7"/>
                </a:cxn>
                <a:cxn ang="0">
                  <a:pos x="4" y="7"/>
                </a:cxn>
                <a:cxn ang="0">
                  <a:pos x="1" y="7"/>
                </a:cxn>
                <a:cxn ang="0">
                  <a:pos x="4" y="20"/>
                </a:cxn>
                <a:cxn ang="0">
                  <a:pos x="4" y="7"/>
                </a:cxn>
                <a:cxn ang="0">
                  <a:pos x="1" y="7"/>
                </a:cxn>
              </a:cxnLst>
              <a:rect l="0" t="0" r="r" b="b"/>
              <a:pathLst>
                <a:path w="5" h="21">
                  <a:moveTo>
                    <a:pt x="1" y="7"/>
                  </a:moveTo>
                  <a:lnTo>
                    <a:pt x="4" y="6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7"/>
                  </a:lnTo>
                  <a:lnTo>
                    <a:pt x="4" y="7"/>
                  </a:lnTo>
                  <a:lnTo>
                    <a:pt x="1" y="7"/>
                  </a:lnTo>
                  <a:lnTo>
                    <a:pt x="4" y="20"/>
                  </a:lnTo>
                  <a:lnTo>
                    <a:pt x="4" y="7"/>
                  </a:lnTo>
                  <a:lnTo>
                    <a:pt x="1" y="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9" name="Freeform 380"/>
            <p:cNvSpPr>
              <a:spLocks/>
            </p:cNvSpPr>
            <p:nvPr/>
          </p:nvSpPr>
          <p:spPr bwMode="auto">
            <a:xfrm>
              <a:off x="2031" y="3307"/>
              <a:ext cx="2" cy="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3"/>
                </a:cxn>
              </a:cxnLst>
              <a:rect l="0" t="0" r="r" b="b"/>
              <a:pathLst>
                <a:path w="2" h="4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0" name="Freeform 381"/>
            <p:cNvSpPr>
              <a:spLocks/>
            </p:cNvSpPr>
            <p:nvPr/>
          </p:nvSpPr>
          <p:spPr bwMode="auto">
            <a:xfrm>
              <a:off x="2032" y="3306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1" name="Freeform 382"/>
            <p:cNvSpPr>
              <a:spLocks/>
            </p:cNvSpPr>
            <p:nvPr/>
          </p:nvSpPr>
          <p:spPr bwMode="auto">
            <a:xfrm>
              <a:off x="238" y="3652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323298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2" name="Freeform 383"/>
            <p:cNvSpPr>
              <a:spLocks/>
            </p:cNvSpPr>
            <p:nvPr/>
          </p:nvSpPr>
          <p:spPr bwMode="auto">
            <a:xfrm>
              <a:off x="244" y="3649"/>
              <a:ext cx="246" cy="5"/>
            </a:xfrm>
            <a:custGeom>
              <a:avLst/>
              <a:gdLst/>
              <a:ahLst/>
              <a:cxnLst>
                <a:cxn ang="0">
                  <a:pos x="247" y="4"/>
                </a:cxn>
                <a:cxn ang="0">
                  <a:pos x="247" y="4"/>
                </a:cxn>
                <a:cxn ang="0">
                  <a:pos x="231" y="3"/>
                </a:cxn>
                <a:cxn ang="0">
                  <a:pos x="215" y="2"/>
                </a:cxn>
                <a:cxn ang="0">
                  <a:pos x="199" y="2"/>
                </a:cxn>
                <a:cxn ang="0">
                  <a:pos x="185" y="1"/>
                </a:cxn>
                <a:cxn ang="0">
                  <a:pos x="169" y="1"/>
                </a:cxn>
                <a:cxn ang="0">
                  <a:pos x="153" y="0"/>
                </a:cxn>
                <a:cxn ang="0">
                  <a:pos x="138" y="0"/>
                </a:cxn>
                <a:cxn ang="0">
                  <a:pos x="123" y="0"/>
                </a:cxn>
                <a:cxn ang="0">
                  <a:pos x="107" y="1"/>
                </a:cxn>
                <a:cxn ang="0">
                  <a:pos x="92" y="1"/>
                </a:cxn>
                <a:cxn ang="0">
                  <a:pos x="77" y="1"/>
                </a:cxn>
                <a:cxn ang="0">
                  <a:pos x="62" y="2"/>
                </a:cxn>
                <a:cxn ang="0">
                  <a:pos x="46" y="2"/>
                </a:cxn>
                <a:cxn ang="0">
                  <a:pos x="30" y="2"/>
                </a:cxn>
                <a:cxn ang="0">
                  <a:pos x="16" y="2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16" y="5"/>
                </a:cxn>
                <a:cxn ang="0">
                  <a:pos x="30" y="4"/>
                </a:cxn>
                <a:cxn ang="0">
                  <a:pos x="46" y="4"/>
                </a:cxn>
                <a:cxn ang="0">
                  <a:pos x="62" y="4"/>
                </a:cxn>
                <a:cxn ang="0">
                  <a:pos x="77" y="4"/>
                </a:cxn>
                <a:cxn ang="0">
                  <a:pos x="92" y="4"/>
                </a:cxn>
                <a:cxn ang="0">
                  <a:pos x="107" y="4"/>
                </a:cxn>
                <a:cxn ang="0">
                  <a:pos x="123" y="3"/>
                </a:cxn>
                <a:cxn ang="0">
                  <a:pos x="138" y="3"/>
                </a:cxn>
                <a:cxn ang="0">
                  <a:pos x="153" y="3"/>
                </a:cxn>
                <a:cxn ang="0">
                  <a:pos x="169" y="3"/>
                </a:cxn>
                <a:cxn ang="0">
                  <a:pos x="185" y="4"/>
                </a:cxn>
                <a:cxn ang="0">
                  <a:pos x="199" y="4"/>
                </a:cxn>
                <a:cxn ang="0">
                  <a:pos x="215" y="4"/>
                </a:cxn>
                <a:cxn ang="0">
                  <a:pos x="229" y="5"/>
                </a:cxn>
                <a:cxn ang="0">
                  <a:pos x="245" y="6"/>
                </a:cxn>
                <a:cxn ang="0">
                  <a:pos x="247" y="4"/>
                </a:cxn>
              </a:cxnLst>
              <a:rect l="0" t="0" r="r" b="b"/>
              <a:pathLst>
                <a:path w="248" h="7">
                  <a:moveTo>
                    <a:pt x="247" y="4"/>
                  </a:moveTo>
                  <a:lnTo>
                    <a:pt x="247" y="4"/>
                  </a:lnTo>
                  <a:lnTo>
                    <a:pt x="231" y="3"/>
                  </a:lnTo>
                  <a:lnTo>
                    <a:pt x="215" y="2"/>
                  </a:lnTo>
                  <a:lnTo>
                    <a:pt x="199" y="2"/>
                  </a:lnTo>
                  <a:lnTo>
                    <a:pt x="185" y="1"/>
                  </a:lnTo>
                  <a:lnTo>
                    <a:pt x="169" y="1"/>
                  </a:lnTo>
                  <a:lnTo>
                    <a:pt x="153" y="0"/>
                  </a:lnTo>
                  <a:lnTo>
                    <a:pt x="138" y="0"/>
                  </a:lnTo>
                  <a:lnTo>
                    <a:pt x="123" y="0"/>
                  </a:lnTo>
                  <a:lnTo>
                    <a:pt x="107" y="1"/>
                  </a:lnTo>
                  <a:lnTo>
                    <a:pt x="92" y="1"/>
                  </a:lnTo>
                  <a:lnTo>
                    <a:pt x="77" y="1"/>
                  </a:lnTo>
                  <a:lnTo>
                    <a:pt x="62" y="2"/>
                  </a:lnTo>
                  <a:lnTo>
                    <a:pt x="46" y="2"/>
                  </a:lnTo>
                  <a:lnTo>
                    <a:pt x="30" y="2"/>
                  </a:lnTo>
                  <a:lnTo>
                    <a:pt x="16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16" y="5"/>
                  </a:lnTo>
                  <a:lnTo>
                    <a:pt x="30" y="4"/>
                  </a:lnTo>
                  <a:lnTo>
                    <a:pt x="46" y="4"/>
                  </a:lnTo>
                  <a:lnTo>
                    <a:pt x="62" y="4"/>
                  </a:lnTo>
                  <a:lnTo>
                    <a:pt x="77" y="4"/>
                  </a:lnTo>
                  <a:lnTo>
                    <a:pt x="92" y="4"/>
                  </a:lnTo>
                  <a:lnTo>
                    <a:pt x="107" y="4"/>
                  </a:lnTo>
                  <a:lnTo>
                    <a:pt x="123" y="3"/>
                  </a:lnTo>
                  <a:lnTo>
                    <a:pt x="138" y="3"/>
                  </a:lnTo>
                  <a:lnTo>
                    <a:pt x="153" y="3"/>
                  </a:lnTo>
                  <a:lnTo>
                    <a:pt x="169" y="3"/>
                  </a:lnTo>
                  <a:lnTo>
                    <a:pt x="185" y="4"/>
                  </a:lnTo>
                  <a:lnTo>
                    <a:pt x="199" y="4"/>
                  </a:lnTo>
                  <a:lnTo>
                    <a:pt x="215" y="4"/>
                  </a:lnTo>
                  <a:lnTo>
                    <a:pt x="229" y="5"/>
                  </a:lnTo>
                  <a:lnTo>
                    <a:pt x="245" y="6"/>
                  </a:lnTo>
                  <a:lnTo>
                    <a:pt x="247" y="4"/>
                  </a:lnTo>
                </a:path>
              </a:pathLst>
            </a:custGeom>
            <a:solidFill>
              <a:srgbClr val="323298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3" name="Freeform 384"/>
            <p:cNvSpPr>
              <a:spLocks/>
            </p:cNvSpPr>
            <p:nvPr/>
          </p:nvSpPr>
          <p:spPr bwMode="auto">
            <a:xfrm>
              <a:off x="495" y="3656"/>
              <a:ext cx="159" cy="18"/>
            </a:xfrm>
            <a:custGeom>
              <a:avLst/>
              <a:gdLst/>
              <a:ahLst/>
              <a:cxnLst>
                <a:cxn ang="0">
                  <a:pos x="158" y="13"/>
                </a:cxn>
                <a:cxn ang="0">
                  <a:pos x="157" y="13"/>
                </a:cxn>
                <a:cxn ang="0">
                  <a:pos x="147" y="12"/>
                </a:cxn>
                <a:cxn ang="0">
                  <a:pos x="138" y="10"/>
                </a:cxn>
                <a:cxn ang="0">
                  <a:pos x="128" y="9"/>
                </a:cxn>
                <a:cxn ang="0">
                  <a:pos x="119" y="8"/>
                </a:cxn>
                <a:cxn ang="0">
                  <a:pos x="109" y="7"/>
                </a:cxn>
                <a:cxn ang="0">
                  <a:pos x="99" y="6"/>
                </a:cxn>
                <a:cxn ang="0">
                  <a:pos x="90" y="5"/>
                </a:cxn>
                <a:cxn ang="0">
                  <a:pos x="80" y="5"/>
                </a:cxn>
                <a:cxn ang="0">
                  <a:pos x="69" y="4"/>
                </a:cxn>
                <a:cxn ang="0">
                  <a:pos x="60" y="4"/>
                </a:cxn>
                <a:cxn ang="0">
                  <a:pos x="50" y="4"/>
                </a:cxn>
                <a:cxn ang="0">
                  <a:pos x="40" y="3"/>
                </a:cxn>
                <a:cxn ang="0">
                  <a:pos x="31" y="2"/>
                </a:cxn>
                <a:cxn ang="0">
                  <a:pos x="20" y="2"/>
                </a:cxn>
                <a:cxn ang="0">
                  <a:pos x="12" y="1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10" y="4"/>
                </a:cxn>
                <a:cxn ang="0">
                  <a:pos x="20" y="5"/>
                </a:cxn>
                <a:cxn ang="0">
                  <a:pos x="31" y="6"/>
                </a:cxn>
                <a:cxn ang="0">
                  <a:pos x="40" y="7"/>
                </a:cxn>
                <a:cxn ang="0">
                  <a:pos x="50" y="7"/>
                </a:cxn>
                <a:cxn ang="0">
                  <a:pos x="60" y="7"/>
                </a:cxn>
                <a:cxn ang="0">
                  <a:pos x="69" y="8"/>
                </a:cxn>
                <a:cxn ang="0">
                  <a:pos x="80" y="8"/>
                </a:cxn>
                <a:cxn ang="0">
                  <a:pos x="90" y="9"/>
                </a:cxn>
                <a:cxn ang="0">
                  <a:pos x="97" y="10"/>
                </a:cxn>
                <a:cxn ang="0">
                  <a:pos x="108" y="10"/>
                </a:cxn>
                <a:cxn ang="0">
                  <a:pos x="118" y="11"/>
                </a:cxn>
                <a:cxn ang="0">
                  <a:pos x="127" y="13"/>
                </a:cxn>
                <a:cxn ang="0">
                  <a:pos x="137" y="13"/>
                </a:cxn>
                <a:cxn ang="0">
                  <a:pos x="145" y="16"/>
                </a:cxn>
                <a:cxn ang="0">
                  <a:pos x="155" y="17"/>
                </a:cxn>
                <a:cxn ang="0">
                  <a:pos x="158" y="13"/>
                </a:cxn>
              </a:cxnLst>
              <a:rect l="0" t="0" r="r" b="b"/>
              <a:pathLst>
                <a:path w="159" h="18">
                  <a:moveTo>
                    <a:pt x="158" y="13"/>
                  </a:moveTo>
                  <a:lnTo>
                    <a:pt x="157" y="13"/>
                  </a:lnTo>
                  <a:lnTo>
                    <a:pt x="147" y="12"/>
                  </a:lnTo>
                  <a:lnTo>
                    <a:pt x="138" y="10"/>
                  </a:lnTo>
                  <a:lnTo>
                    <a:pt x="128" y="9"/>
                  </a:lnTo>
                  <a:lnTo>
                    <a:pt x="119" y="8"/>
                  </a:lnTo>
                  <a:lnTo>
                    <a:pt x="109" y="7"/>
                  </a:lnTo>
                  <a:lnTo>
                    <a:pt x="99" y="6"/>
                  </a:lnTo>
                  <a:lnTo>
                    <a:pt x="90" y="5"/>
                  </a:lnTo>
                  <a:lnTo>
                    <a:pt x="80" y="5"/>
                  </a:lnTo>
                  <a:lnTo>
                    <a:pt x="69" y="4"/>
                  </a:lnTo>
                  <a:lnTo>
                    <a:pt x="60" y="4"/>
                  </a:lnTo>
                  <a:lnTo>
                    <a:pt x="50" y="4"/>
                  </a:lnTo>
                  <a:lnTo>
                    <a:pt x="40" y="3"/>
                  </a:lnTo>
                  <a:lnTo>
                    <a:pt x="31" y="2"/>
                  </a:lnTo>
                  <a:lnTo>
                    <a:pt x="20" y="2"/>
                  </a:lnTo>
                  <a:lnTo>
                    <a:pt x="12" y="1"/>
                  </a:lnTo>
                  <a:lnTo>
                    <a:pt x="2" y="0"/>
                  </a:lnTo>
                  <a:lnTo>
                    <a:pt x="0" y="3"/>
                  </a:lnTo>
                  <a:lnTo>
                    <a:pt x="10" y="4"/>
                  </a:lnTo>
                  <a:lnTo>
                    <a:pt x="20" y="5"/>
                  </a:lnTo>
                  <a:lnTo>
                    <a:pt x="31" y="6"/>
                  </a:lnTo>
                  <a:lnTo>
                    <a:pt x="40" y="7"/>
                  </a:lnTo>
                  <a:lnTo>
                    <a:pt x="50" y="7"/>
                  </a:lnTo>
                  <a:lnTo>
                    <a:pt x="60" y="7"/>
                  </a:lnTo>
                  <a:lnTo>
                    <a:pt x="69" y="8"/>
                  </a:lnTo>
                  <a:lnTo>
                    <a:pt x="80" y="8"/>
                  </a:lnTo>
                  <a:lnTo>
                    <a:pt x="90" y="9"/>
                  </a:lnTo>
                  <a:lnTo>
                    <a:pt x="97" y="10"/>
                  </a:lnTo>
                  <a:lnTo>
                    <a:pt x="108" y="10"/>
                  </a:lnTo>
                  <a:lnTo>
                    <a:pt x="118" y="11"/>
                  </a:lnTo>
                  <a:lnTo>
                    <a:pt x="127" y="13"/>
                  </a:lnTo>
                  <a:lnTo>
                    <a:pt x="137" y="13"/>
                  </a:lnTo>
                  <a:lnTo>
                    <a:pt x="145" y="16"/>
                  </a:lnTo>
                  <a:lnTo>
                    <a:pt x="155" y="17"/>
                  </a:lnTo>
                  <a:lnTo>
                    <a:pt x="158" y="13"/>
                  </a:lnTo>
                </a:path>
              </a:pathLst>
            </a:custGeom>
            <a:solidFill>
              <a:srgbClr val="323298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4" name="Freeform 385"/>
            <p:cNvSpPr>
              <a:spLocks/>
            </p:cNvSpPr>
            <p:nvPr/>
          </p:nvSpPr>
          <p:spPr bwMode="auto">
            <a:xfrm>
              <a:off x="656" y="3674"/>
              <a:ext cx="33" cy="18"/>
            </a:xfrm>
            <a:custGeom>
              <a:avLst/>
              <a:gdLst/>
              <a:ahLst/>
              <a:cxnLst>
                <a:cxn ang="0">
                  <a:pos x="32" y="15"/>
                </a:cxn>
                <a:cxn ang="0">
                  <a:pos x="32" y="15"/>
                </a:cxn>
                <a:cxn ang="0">
                  <a:pos x="29" y="13"/>
                </a:cxn>
                <a:cxn ang="0">
                  <a:pos x="26" y="10"/>
                </a:cxn>
                <a:cxn ang="0">
                  <a:pos x="23" y="8"/>
                </a:cxn>
                <a:cxn ang="0">
                  <a:pos x="19" y="6"/>
                </a:cxn>
                <a:cxn ang="0">
                  <a:pos x="15" y="4"/>
                </a:cxn>
                <a:cxn ang="0">
                  <a:pos x="11" y="3"/>
                </a:cxn>
                <a:cxn ang="0">
                  <a:pos x="7" y="1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4" y="5"/>
                </a:cxn>
                <a:cxn ang="0">
                  <a:pos x="8" y="6"/>
                </a:cxn>
                <a:cxn ang="0">
                  <a:pos x="13" y="8"/>
                </a:cxn>
                <a:cxn ang="0">
                  <a:pos x="16" y="9"/>
                </a:cxn>
                <a:cxn ang="0">
                  <a:pos x="19" y="11"/>
                </a:cxn>
                <a:cxn ang="0">
                  <a:pos x="23" y="13"/>
                </a:cxn>
                <a:cxn ang="0">
                  <a:pos x="25" y="15"/>
                </a:cxn>
                <a:cxn ang="0">
                  <a:pos x="27" y="17"/>
                </a:cxn>
                <a:cxn ang="0">
                  <a:pos x="32" y="15"/>
                </a:cxn>
              </a:cxnLst>
              <a:rect l="0" t="0" r="r" b="b"/>
              <a:pathLst>
                <a:path w="33" h="18">
                  <a:moveTo>
                    <a:pt x="32" y="15"/>
                  </a:moveTo>
                  <a:lnTo>
                    <a:pt x="32" y="15"/>
                  </a:lnTo>
                  <a:lnTo>
                    <a:pt x="29" y="13"/>
                  </a:lnTo>
                  <a:lnTo>
                    <a:pt x="26" y="10"/>
                  </a:lnTo>
                  <a:lnTo>
                    <a:pt x="23" y="8"/>
                  </a:lnTo>
                  <a:lnTo>
                    <a:pt x="19" y="6"/>
                  </a:lnTo>
                  <a:lnTo>
                    <a:pt x="15" y="4"/>
                  </a:lnTo>
                  <a:lnTo>
                    <a:pt x="11" y="3"/>
                  </a:lnTo>
                  <a:lnTo>
                    <a:pt x="7" y="1"/>
                  </a:lnTo>
                  <a:lnTo>
                    <a:pt x="3" y="0"/>
                  </a:lnTo>
                  <a:lnTo>
                    <a:pt x="0" y="4"/>
                  </a:lnTo>
                  <a:lnTo>
                    <a:pt x="4" y="5"/>
                  </a:lnTo>
                  <a:lnTo>
                    <a:pt x="8" y="6"/>
                  </a:lnTo>
                  <a:lnTo>
                    <a:pt x="13" y="8"/>
                  </a:lnTo>
                  <a:lnTo>
                    <a:pt x="16" y="9"/>
                  </a:lnTo>
                  <a:lnTo>
                    <a:pt x="19" y="11"/>
                  </a:lnTo>
                  <a:lnTo>
                    <a:pt x="23" y="13"/>
                  </a:lnTo>
                  <a:lnTo>
                    <a:pt x="25" y="15"/>
                  </a:lnTo>
                  <a:lnTo>
                    <a:pt x="27" y="17"/>
                  </a:lnTo>
                  <a:lnTo>
                    <a:pt x="32" y="15"/>
                  </a:lnTo>
                </a:path>
              </a:pathLst>
            </a:custGeom>
            <a:solidFill>
              <a:srgbClr val="323298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5" name="Freeform 386"/>
            <p:cNvSpPr>
              <a:spLocks/>
            </p:cNvSpPr>
            <p:nvPr/>
          </p:nvSpPr>
          <p:spPr bwMode="auto">
            <a:xfrm>
              <a:off x="688" y="3693"/>
              <a:ext cx="105" cy="85"/>
            </a:xfrm>
            <a:custGeom>
              <a:avLst/>
              <a:gdLst/>
              <a:ahLst/>
              <a:cxnLst>
                <a:cxn ang="0">
                  <a:pos x="104" y="82"/>
                </a:cxn>
                <a:cxn ang="0">
                  <a:pos x="104" y="82"/>
                </a:cxn>
                <a:cxn ang="0">
                  <a:pos x="95" y="70"/>
                </a:cxn>
                <a:cxn ang="0">
                  <a:pos x="82" y="60"/>
                </a:cxn>
                <a:cxn ang="0">
                  <a:pos x="70" y="50"/>
                </a:cxn>
                <a:cxn ang="0">
                  <a:pos x="57" y="41"/>
                </a:cxn>
                <a:cxn ang="0">
                  <a:pos x="43" y="32"/>
                </a:cxn>
                <a:cxn ang="0">
                  <a:pos x="29" y="22"/>
                </a:cxn>
                <a:cxn ang="0">
                  <a:pos x="17" y="12"/>
                </a:cxn>
                <a:cxn ang="0">
                  <a:pos x="6" y="0"/>
                </a:cxn>
                <a:cxn ang="0">
                  <a:pos x="0" y="3"/>
                </a:cxn>
                <a:cxn ang="0">
                  <a:pos x="12" y="14"/>
                </a:cxn>
                <a:cxn ang="0">
                  <a:pos x="26" y="24"/>
                </a:cxn>
                <a:cxn ang="0">
                  <a:pos x="40" y="34"/>
                </a:cxn>
                <a:cxn ang="0">
                  <a:pos x="52" y="43"/>
                </a:cxn>
                <a:cxn ang="0">
                  <a:pos x="66" y="53"/>
                </a:cxn>
                <a:cxn ang="0">
                  <a:pos x="78" y="62"/>
                </a:cxn>
                <a:cxn ang="0">
                  <a:pos x="89" y="72"/>
                </a:cxn>
                <a:cxn ang="0">
                  <a:pos x="98" y="84"/>
                </a:cxn>
                <a:cxn ang="0">
                  <a:pos x="104" y="82"/>
                </a:cxn>
              </a:cxnLst>
              <a:rect l="0" t="0" r="r" b="b"/>
              <a:pathLst>
                <a:path w="105" h="85">
                  <a:moveTo>
                    <a:pt x="104" y="82"/>
                  </a:moveTo>
                  <a:lnTo>
                    <a:pt x="104" y="82"/>
                  </a:lnTo>
                  <a:lnTo>
                    <a:pt x="95" y="70"/>
                  </a:lnTo>
                  <a:lnTo>
                    <a:pt x="82" y="60"/>
                  </a:lnTo>
                  <a:lnTo>
                    <a:pt x="70" y="50"/>
                  </a:lnTo>
                  <a:lnTo>
                    <a:pt x="57" y="41"/>
                  </a:lnTo>
                  <a:lnTo>
                    <a:pt x="43" y="32"/>
                  </a:lnTo>
                  <a:lnTo>
                    <a:pt x="29" y="22"/>
                  </a:lnTo>
                  <a:lnTo>
                    <a:pt x="17" y="12"/>
                  </a:lnTo>
                  <a:lnTo>
                    <a:pt x="6" y="0"/>
                  </a:lnTo>
                  <a:lnTo>
                    <a:pt x="0" y="3"/>
                  </a:lnTo>
                  <a:lnTo>
                    <a:pt x="12" y="14"/>
                  </a:lnTo>
                  <a:lnTo>
                    <a:pt x="26" y="24"/>
                  </a:lnTo>
                  <a:lnTo>
                    <a:pt x="40" y="34"/>
                  </a:lnTo>
                  <a:lnTo>
                    <a:pt x="52" y="43"/>
                  </a:lnTo>
                  <a:lnTo>
                    <a:pt x="66" y="53"/>
                  </a:lnTo>
                  <a:lnTo>
                    <a:pt x="78" y="62"/>
                  </a:lnTo>
                  <a:lnTo>
                    <a:pt x="89" y="72"/>
                  </a:lnTo>
                  <a:lnTo>
                    <a:pt x="98" y="84"/>
                  </a:lnTo>
                  <a:lnTo>
                    <a:pt x="104" y="82"/>
                  </a:lnTo>
                </a:path>
              </a:pathLst>
            </a:custGeom>
            <a:solidFill>
              <a:srgbClr val="323298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6" name="Freeform 387"/>
            <p:cNvSpPr>
              <a:spLocks/>
            </p:cNvSpPr>
            <p:nvPr/>
          </p:nvSpPr>
          <p:spPr bwMode="auto">
            <a:xfrm>
              <a:off x="792" y="3780"/>
              <a:ext cx="22" cy="44"/>
            </a:xfrm>
            <a:custGeom>
              <a:avLst/>
              <a:gdLst/>
              <a:ahLst/>
              <a:cxnLst>
                <a:cxn ang="0">
                  <a:pos x="19" y="43"/>
                </a:cxn>
                <a:cxn ang="0">
                  <a:pos x="21" y="36"/>
                </a:cxn>
                <a:cxn ang="0">
                  <a:pos x="20" y="30"/>
                </a:cxn>
                <a:cxn ang="0">
                  <a:pos x="19" y="25"/>
                </a:cxn>
                <a:cxn ang="0">
                  <a:pos x="16" y="19"/>
                </a:cxn>
                <a:cxn ang="0">
                  <a:pos x="14" y="14"/>
                </a:cxn>
                <a:cxn ang="0">
                  <a:pos x="11" y="9"/>
                </a:cxn>
                <a:cxn ang="0">
                  <a:pos x="8" y="4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3" y="6"/>
                </a:cxn>
                <a:cxn ang="0">
                  <a:pos x="6" y="11"/>
                </a:cxn>
                <a:cxn ang="0">
                  <a:pos x="9" y="15"/>
                </a:cxn>
                <a:cxn ang="0">
                  <a:pos x="12" y="21"/>
                </a:cxn>
                <a:cxn ang="0">
                  <a:pos x="15" y="26"/>
                </a:cxn>
                <a:cxn ang="0">
                  <a:pos x="16" y="31"/>
                </a:cxn>
                <a:cxn ang="0">
                  <a:pos x="16" y="36"/>
                </a:cxn>
                <a:cxn ang="0">
                  <a:pos x="15" y="42"/>
                </a:cxn>
                <a:cxn ang="0">
                  <a:pos x="19" y="43"/>
                </a:cxn>
              </a:cxnLst>
              <a:rect l="0" t="0" r="r" b="b"/>
              <a:pathLst>
                <a:path w="22" h="44">
                  <a:moveTo>
                    <a:pt x="19" y="43"/>
                  </a:moveTo>
                  <a:lnTo>
                    <a:pt x="21" y="36"/>
                  </a:lnTo>
                  <a:lnTo>
                    <a:pt x="20" y="30"/>
                  </a:lnTo>
                  <a:lnTo>
                    <a:pt x="19" y="25"/>
                  </a:lnTo>
                  <a:lnTo>
                    <a:pt x="16" y="19"/>
                  </a:lnTo>
                  <a:lnTo>
                    <a:pt x="14" y="14"/>
                  </a:lnTo>
                  <a:lnTo>
                    <a:pt x="11" y="9"/>
                  </a:lnTo>
                  <a:lnTo>
                    <a:pt x="8" y="4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6"/>
                  </a:lnTo>
                  <a:lnTo>
                    <a:pt x="6" y="11"/>
                  </a:lnTo>
                  <a:lnTo>
                    <a:pt x="9" y="15"/>
                  </a:lnTo>
                  <a:lnTo>
                    <a:pt x="12" y="21"/>
                  </a:lnTo>
                  <a:lnTo>
                    <a:pt x="15" y="26"/>
                  </a:lnTo>
                  <a:lnTo>
                    <a:pt x="16" y="31"/>
                  </a:lnTo>
                  <a:lnTo>
                    <a:pt x="16" y="36"/>
                  </a:lnTo>
                  <a:lnTo>
                    <a:pt x="15" y="42"/>
                  </a:lnTo>
                  <a:lnTo>
                    <a:pt x="19" y="43"/>
                  </a:lnTo>
                </a:path>
              </a:pathLst>
            </a:custGeom>
            <a:solidFill>
              <a:srgbClr val="323298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7" name="Freeform 388"/>
            <p:cNvSpPr>
              <a:spLocks/>
            </p:cNvSpPr>
            <p:nvPr/>
          </p:nvSpPr>
          <p:spPr bwMode="auto">
            <a:xfrm>
              <a:off x="811" y="3825"/>
              <a:ext cx="1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323298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8" name="Freeform 389"/>
            <p:cNvSpPr>
              <a:spLocks/>
            </p:cNvSpPr>
            <p:nvPr/>
          </p:nvSpPr>
          <p:spPr bwMode="auto">
            <a:xfrm>
              <a:off x="831" y="3869"/>
              <a:ext cx="2" cy="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323298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9" name="Freeform 390"/>
            <p:cNvSpPr>
              <a:spLocks/>
            </p:cNvSpPr>
            <p:nvPr/>
          </p:nvSpPr>
          <p:spPr bwMode="auto">
            <a:xfrm>
              <a:off x="831" y="3874"/>
              <a:ext cx="2" cy="45"/>
            </a:xfrm>
            <a:custGeom>
              <a:avLst/>
              <a:gdLst/>
              <a:ahLst/>
              <a:cxnLst>
                <a:cxn ang="0">
                  <a:pos x="1" y="43"/>
                </a:cxn>
                <a:cxn ang="0">
                  <a:pos x="1" y="37"/>
                </a:cxn>
                <a:cxn ang="0">
                  <a:pos x="1" y="32"/>
                </a:cxn>
                <a:cxn ang="0">
                  <a:pos x="1" y="27"/>
                </a:cxn>
                <a:cxn ang="0">
                  <a:pos x="1" y="22"/>
                </a:cxn>
                <a:cxn ang="0">
                  <a:pos x="1" y="16"/>
                </a:cxn>
                <a:cxn ang="0">
                  <a:pos x="1" y="11"/>
                </a:cxn>
                <a:cxn ang="0">
                  <a:pos x="1" y="6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0" y="43"/>
                </a:cxn>
                <a:cxn ang="0">
                  <a:pos x="1" y="43"/>
                </a:cxn>
              </a:cxnLst>
              <a:rect l="0" t="0" r="r" b="b"/>
              <a:pathLst>
                <a:path w="2" h="44">
                  <a:moveTo>
                    <a:pt x="1" y="43"/>
                  </a:moveTo>
                  <a:lnTo>
                    <a:pt x="1" y="37"/>
                  </a:lnTo>
                  <a:lnTo>
                    <a:pt x="1" y="32"/>
                  </a:lnTo>
                  <a:lnTo>
                    <a:pt x="1" y="27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6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43"/>
                  </a:lnTo>
                  <a:lnTo>
                    <a:pt x="1" y="43"/>
                  </a:lnTo>
                </a:path>
              </a:pathLst>
            </a:custGeom>
            <a:solidFill>
              <a:srgbClr val="323298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0" name="Freeform 391"/>
            <p:cNvSpPr>
              <a:spLocks/>
            </p:cNvSpPr>
            <p:nvPr/>
          </p:nvSpPr>
          <p:spPr bwMode="auto">
            <a:xfrm>
              <a:off x="831" y="3919"/>
              <a:ext cx="2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4"/>
                </a:cxn>
                <a:cxn ang="0">
                  <a:pos x="0" y="4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323298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1" name="Freeform 392"/>
            <p:cNvSpPr>
              <a:spLocks/>
            </p:cNvSpPr>
            <p:nvPr/>
          </p:nvSpPr>
          <p:spPr bwMode="auto">
            <a:xfrm>
              <a:off x="1158" y="3372"/>
              <a:ext cx="1471" cy="841"/>
            </a:xfrm>
            <a:custGeom>
              <a:avLst/>
              <a:gdLst/>
              <a:ahLst/>
              <a:cxnLst>
                <a:cxn ang="0">
                  <a:pos x="833" y="828"/>
                </a:cxn>
                <a:cxn ang="0">
                  <a:pos x="721" y="840"/>
                </a:cxn>
                <a:cxn ang="0">
                  <a:pos x="608" y="840"/>
                </a:cxn>
                <a:cxn ang="0">
                  <a:pos x="490" y="804"/>
                </a:cxn>
                <a:cxn ang="0">
                  <a:pos x="365" y="746"/>
                </a:cxn>
                <a:cxn ang="0">
                  <a:pos x="252" y="678"/>
                </a:cxn>
                <a:cxn ang="0">
                  <a:pos x="176" y="623"/>
                </a:cxn>
                <a:cxn ang="0">
                  <a:pos x="103" y="565"/>
                </a:cxn>
                <a:cxn ang="0">
                  <a:pos x="85" y="543"/>
                </a:cxn>
                <a:cxn ang="0">
                  <a:pos x="59" y="518"/>
                </a:cxn>
                <a:cxn ang="0">
                  <a:pos x="31" y="481"/>
                </a:cxn>
                <a:cxn ang="0">
                  <a:pos x="4" y="438"/>
                </a:cxn>
                <a:cxn ang="0">
                  <a:pos x="2" y="394"/>
                </a:cxn>
                <a:cxn ang="0">
                  <a:pos x="12" y="358"/>
                </a:cxn>
                <a:cxn ang="0">
                  <a:pos x="37" y="338"/>
                </a:cxn>
                <a:cxn ang="0">
                  <a:pos x="75" y="323"/>
                </a:cxn>
                <a:cxn ang="0">
                  <a:pos x="123" y="320"/>
                </a:cxn>
                <a:cxn ang="0">
                  <a:pos x="159" y="304"/>
                </a:cxn>
                <a:cxn ang="0">
                  <a:pos x="215" y="298"/>
                </a:cxn>
                <a:cxn ang="0">
                  <a:pos x="268" y="288"/>
                </a:cxn>
                <a:cxn ang="0">
                  <a:pos x="299" y="278"/>
                </a:cxn>
                <a:cxn ang="0">
                  <a:pos x="366" y="281"/>
                </a:cxn>
                <a:cxn ang="0">
                  <a:pos x="455" y="354"/>
                </a:cxn>
                <a:cxn ang="0">
                  <a:pos x="513" y="390"/>
                </a:cxn>
                <a:cxn ang="0">
                  <a:pos x="585" y="397"/>
                </a:cxn>
                <a:cxn ang="0">
                  <a:pos x="634" y="380"/>
                </a:cxn>
                <a:cxn ang="0">
                  <a:pos x="679" y="338"/>
                </a:cxn>
                <a:cxn ang="0">
                  <a:pos x="689" y="289"/>
                </a:cxn>
                <a:cxn ang="0">
                  <a:pos x="670" y="262"/>
                </a:cxn>
                <a:cxn ang="0">
                  <a:pos x="622" y="228"/>
                </a:cxn>
                <a:cxn ang="0">
                  <a:pos x="706" y="201"/>
                </a:cxn>
                <a:cxn ang="0">
                  <a:pos x="800" y="236"/>
                </a:cxn>
                <a:cxn ang="0">
                  <a:pos x="893" y="268"/>
                </a:cxn>
                <a:cxn ang="0">
                  <a:pos x="939" y="277"/>
                </a:cxn>
                <a:cxn ang="0">
                  <a:pos x="987" y="275"/>
                </a:cxn>
                <a:cxn ang="0">
                  <a:pos x="1049" y="276"/>
                </a:cxn>
                <a:cxn ang="0">
                  <a:pos x="1102" y="265"/>
                </a:cxn>
                <a:cxn ang="0">
                  <a:pos x="1140" y="246"/>
                </a:cxn>
                <a:cxn ang="0">
                  <a:pos x="1164" y="241"/>
                </a:cxn>
                <a:cxn ang="0">
                  <a:pos x="1221" y="189"/>
                </a:cxn>
                <a:cxn ang="0">
                  <a:pos x="1257" y="124"/>
                </a:cxn>
                <a:cxn ang="0">
                  <a:pos x="1274" y="62"/>
                </a:cxn>
                <a:cxn ang="0">
                  <a:pos x="1284" y="3"/>
                </a:cxn>
                <a:cxn ang="0">
                  <a:pos x="1344" y="10"/>
                </a:cxn>
                <a:cxn ang="0">
                  <a:pos x="1393" y="37"/>
                </a:cxn>
                <a:cxn ang="0">
                  <a:pos x="1409" y="61"/>
                </a:cxn>
                <a:cxn ang="0">
                  <a:pos x="1440" y="122"/>
                </a:cxn>
                <a:cxn ang="0">
                  <a:pos x="1464" y="183"/>
                </a:cxn>
                <a:cxn ang="0">
                  <a:pos x="1467" y="218"/>
                </a:cxn>
                <a:cxn ang="0">
                  <a:pos x="1422" y="312"/>
                </a:cxn>
                <a:cxn ang="0">
                  <a:pos x="1357" y="430"/>
                </a:cxn>
                <a:cxn ang="0">
                  <a:pos x="1280" y="531"/>
                </a:cxn>
                <a:cxn ang="0">
                  <a:pos x="1234" y="579"/>
                </a:cxn>
                <a:cxn ang="0">
                  <a:pos x="1196" y="619"/>
                </a:cxn>
                <a:cxn ang="0">
                  <a:pos x="1151" y="665"/>
                </a:cxn>
                <a:cxn ang="0">
                  <a:pos x="1103" y="708"/>
                </a:cxn>
                <a:cxn ang="0">
                  <a:pos x="1068" y="737"/>
                </a:cxn>
                <a:cxn ang="0">
                  <a:pos x="1005" y="771"/>
                </a:cxn>
              </a:cxnLst>
              <a:rect l="0" t="0" r="r" b="b"/>
              <a:pathLst>
                <a:path w="1471" h="844">
                  <a:moveTo>
                    <a:pt x="912" y="806"/>
                  </a:moveTo>
                  <a:lnTo>
                    <a:pt x="898" y="808"/>
                  </a:lnTo>
                  <a:lnTo>
                    <a:pt x="884" y="811"/>
                  </a:lnTo>
                  <a:lnTo>
                    <a:pt x="871" y="814"/>
                  </a:lnTo>
                  <a:lnTo>
                    <a:pt x="858" y="819"/>
                  </a:lnTo>
                  <a:lnTo>
                    <a:pt x="846" y="824"/>
                  </a:lnTo>
                  <a:lnTo>
                    <a:pt x="833" y="828"/>
                  </a:lnTo>
                  <a:lnTo>
                    <a:pt x="820" y="832"/>
                  </a:lnTo>
                  <a:lnTo>
                    <a:pt x="805" y="833"/>
                  </a:lnTo>
                  <a:lnTo>
                    <a:pt x="788" y="834"/>
                  </a:lnTo>
                  <a:lnTo>
                    <a:pt x="771" y="836"/>
                  </a:lnTo>
                  <a:lnTo>
                    <a:pt x="754" y="837"/>
                  </a:lnTo>
                  <a:lnTo>
                    <a:pt x="737" y="839"/>
                  </a:lnTo>
                  <a:lnTo>
                    <a:pt x="721" y="840"/>
                  </a:lnTo>
                  <a:lnTo>
                    <a:pt x="704" y="841"/>
                  </a:lnTo>
                  <a:lnTo>
                    <a:pt x="687" y="842"/>
                  </a:lnTo>
                  <a:lnTo>
                    <a:pt x="671" y="843"/>
                  </a:lnTo>
                  <a:lnTo>
                    <a:pt x="655" y="843"/>
                  </a:lnTo>
                  <a:lnTo>
                    <a:pt x="639" y="842"/>
                  </a:lnTo>
                  <a:lnTo>
                    <a:pt x="623" y="841"/>
                  </a:lnTo>
                  <a:lnTo>
                    <a:pt x="608" y="840"/>
                  </a:lnTo>
                  <a:lnTo>
                    <a:pt x="593" y="837"/>
                  </a:lnTo>
                  <a:lnTo>
                    <a:pt x="577" y="834"/>
                  </a:lnTo>
                  <a:lnTo>
                    <a:pt x="562" y="831"/>
                  </a:lnTo>
                  <a:lnTo>
                    <a:pt x="546" y="826"/>
                  </a:lnTo>
                  <a:lnTo>
                    <a:pt x="528" y="818"/>
                  </a:lnTo>
                  <a:lnTo>
                    <a:pt x="509" y="812"/>
                  </a:lnTo>
                  <a:lnTo>
                    <a:pt x="490" y="804"/>
                  </a:lnTo>
                  <a:lnTo>
                    <a:pt x="472" y="796"/>
                  </a:lnTo>
                  <a:lnTo>
                    <a:pt x="453" y="789"/>
                  </a:lnTo>
                  <a:lnTo>
                    <a:pt x="435" y="781"/>
                  </a:lnTo>
                  <a:lnTo>
                    <a:pt x="418" y="772"/>
                  </a:lnTo>
                  <a:lnTo>
                    <a:pt x="400" y="764"/>
                  </a:lnTo>
                  <a:lnTo>
                    <a:pt x="381" y="755"/>
                  </a:lnTo>
                  <a:lnTo>
                    <a:pt x="365" y="746"/>
                  </a:lnTo>
                  <a:lnTo>
                    <a:pt x="348" y="737"/>
                  </a:lnTo>
                  <a:lnTo>
                    <a:pt x="331" y="728"/>
                  </a:lnTo>
                  <a:lnTo>
                    <a:pt x="314" y="717"/>
                  </a:lnTo>
                  <a:lnTo>
                    <a:pt x="297" y="707"/>
                  </a:lnTo>
                  <a:lnTo>
                    <a:pt x="280" y="696"/>
                  </a:lnTo>
                  <a:lnTo>
                    <a:pt x="264" y="686"/>
                  </a:lnTo>
                  <a:lnTo>
                    <a:pt x="252" y="678"/>
                  </a:lnTo>
                  <a:lnTo>
                    <a:pt x="241" y="670"/>
                  </a:lnTo>
                  <a:lnTo>
                    <a:pt x="230" y="663"/>
                  </a:lnTo>
                  <a:lnTo>
                    <a:pt x="219" y="654"/>
                  </a:lnTo>
                  <a:lnTo>
                    <a:pt x="208" y="647"/>
                  </a:lnTo>
                  <a:lnTo>
                    <a:pt x="197" y="639"/>
                  </a:lnTo>
                  <a:lnTo>
                    <a:pt x="187" y="630"/>
                  </a:lnTo>
                  <a:lnTo>
                    <a:pt x="176" y="623"/>
                  </a:lnTo>
                  <a:lnTo>
                    <a:pt x="166" y="615"/>
                  </a:lnTo>
                  <a:lnTo>
                    <a:pt x="155" y="607"/>
                  </a:lnTo>
                  <a:lnTo>
                    <a:pt x="145" y="598"/>
                  </a:lnTo>
                  <a:lnTo>
                    <a:pt x="134" y="590"/>
                  </a:lnTo>
                  <a:lnTo>
                    <a:pt x="123" y="582"/>
                  </a:lnTo>
                  <a:lnTo>
                    <a:pt x="114" y="573"/>
                  </a:lnTo>
                  <a:lnTo>
                    <a:pt x="103" y="565"/>
                  </a:lnTo>
                  <a:lnTo>
                    <a:pt x="93" y="557"/>
                  </a:lnTo>
                  <a:lnTo>
                    <a:pt x="91" y="555"/>
                  </a:lnTo>
                  <a:lnTo>
                    <a:pt x="90" y="553"/>
                  </a:lnTo>
                  <a:lnTo>
                    <a:pt x="88" y="550"/>
                  </a:lnTo>
                  <a:lnTo>
                    <a:pt x="87" y="547"/>
                  </a:lnTo>
                  <a:lnTo>
                    <a:pt x="86" y="545"/>
                  </a:lnTo>
                  <a:lnTo>
                    <a:pt x="85" y="543"/>
                  </a:lnTo>
                  <a:lnTo>
                    <a:pt x="83" y="541"/>
                  </a:lnTo>
                  <a:lnTo>
                    <a:pt x="81" y="539"/>
                  </a:lnTo>
                  <a:lnTo>
                    <a:pt x="76" y="535"/>
                  </a:lnTo>
                  <a:lnTo>
                    <a:pt x="71" y="531"/>
                  </a:lnTo>
                  <a:lnTo>
                    <a:pt x="66" y="527"/>
                  </a:lnTo>
                  <a:lnTo>
                    <a:pt x="63" y="523"/>
                  </a:lnTo>
                  <a:lnTo>
                    <a:pt x="59" y="518"/>
                  </a:lnTo>
                  <a:lnTo>
                    <a:pt x="56" y="514"/>
                  </a:lnTo>
                  <a:lnTo>
                    <a:pt x="52" y="509"/>
                  </a:lnTo>
                  <a:lnTo>
                    <a:pt x="49" y="504"/>
                  </a:lnTo>
                  <a:lnTo>
                    <a:pt x="45" y="499"/>
                  </a:lnTo>
                  <a:lnTo>
                    <a:pt x="40" y="493"/>
                  </a:lnTo>
                  <a:lnTo>
                    <a:pt x="35" y="486"/>
                  </a:lnTo>
                  <a:lnTo>
                    <a:pt x="31" y="481"/>
                  </a:lnTo>
                  <a:lnTo>
                    <a:pt x="27" y="475"/>
                  </a:lnTo>
                  <a:lnTo>
                    <a:pt x="22" y="468"/>
                  </a:lnTo>
                  <a:lnTo>
                    <a:pt x="18" y="463"/>
                  </a:lnTo>
                  <a:lnTo>
                    <a:pt x="14" y="457"/>
                  </a:lnTo>
                  <a:lnTo>
                    <a:pt x="10" y="450"/>
                  </a:lnTo>
                  <a:lnTo>
                    <a:pt x="7" y="444"/>
                  </a:lnTo>
                  <a:lnTo>
                    <a:pt x="4" y="438"/>
                  </a:lnTo>
                  <a:lnTo>
                    <a:pt x="2" y="432"/>
                  </a:lnTo>
                  <a:lnTo>
                    <a:pt x="1" y="425"/>
                  </a:lnTo>
                  <a:lnTo>
                    <a:pt x="0" y="420"/>
                  </a:lnTo>
                  <a:lnTo>
                    <a:pt x="0" y="413"/>
                  </a:lnTo>
                  <a:lnTo>
                    <a:pt x="1" y="406"/>
                  </a:lnTo>
                  <a:lnTo>
                    <a:pt x="1" y="401"/>
                  </a:lnTo>
                  <a:lnTo>
                    <a:pt x="2" y="394"/>
                  </a:lnTo>
                  <a:lnTo>
                    <a:pt x="3" y="387"/>
                  </a:lnTo>
                  <a:lnTo>
                    <a:pt x="3" y="381"/>
                  </a:lnTo>
                  <a:lnTo>
                    <a:pt x="4" y="375"/>
                  </a:lnTo>
                  <a:lnTo>
                    <a:pt x="4" y="369"/>
                  </a:lnTo>
                  <a:lnTo>
                    <a:pt x="6" y="362"/>
                  </a:lnTo>
                  <a:lnTo>
                    <a:pt x="7" y="355"/>
                  </a:lnTo>
                  <a:lnTo>
                    <a:pt x="12" y="358"/>
                  </a:lnTo>
                  <a:lnTo>
                    <a:pt x="17" y="360"/>
                  </a:lnTo>
                  <a:lnTo>
                    <a:pt x="22" y="360"/>
                  </a:lnTo>
                  <a:lnTo>
                    <a:pt x="25" y="360"/>
                  </a:lnTo>
                  <a:lnTo>
                    <a:pt x="28" y="355"/>
                  </a:lnTo>
                  <a:lnTo>
                    <a:pt x="31" y="349"/>
                  </a:lnTo>
                  <a:lnTo>
                    <a:pt x="34" y="343"/>
                  </a:lnTo>
                  <a:lnTo>
                    <a:pt x="37" y="338"/>
                  </a:lnTo>
                  <a:lnTo>
                    <a:pt x="40" y="333"/>
                  </a:lnTo>
                  <a:lnTo>
                    <a:pt x="43" y="329"/>
                  </a:lnTo>
                  <a:lnTo>
                    <a:pt x="48" y="326"/>
                  </a:lnTo>
                  <a:lnTo>
                    <a:pt x="53" y="325"/>
                  </a:lnTo>
                  <a:lnTo>
                    <a:pt x="60" y="324"/>
                  </a:lnTo>
                  <a:lnTo>
                    <a:pt x="67" y="323"/>
                  </a:lnTo>
                  <a:lnTo>
                    <a:pt x="75" y="323"/>
                  </a:lnTo>
                  <a:lnTo>
                    <a:pt x="82" y="323"/>
                  </a:lnTo>
                  <a:lnTo>
                    <a:pt x="90" y="323"/>
                  </a:lnTo>
                  <a:lnTo>
                    <a:pt x="98" y="323"/>
                  </a:lnTo>
                  <a:lnTo>
                    <a:pt x="106" y="323"/>
                  </a:lnTo>
                  <a:lnTo>
                    <a:pt x="113" y="322"/>
                  </a:lnTo>
                  <a:lnTo>
                    <a:pt x="118" y="322"/>
                  </a:lnTo>
                  <a:lnTo>
                    <a:pt x="123" y="320"/>
                  </a:lnTo>
                  <a:lnTo>
                    <a:pt x="126" y="319"/>
                  </a:lnTo>
                  <a:lnTo>
                    <a:pt x="131" y="316"/>
                  </a:lnTo>
                  <a:lnTo>
                    <a:pt x="136" y="314"/>
                  </a:lnTo>
                  <a:lnTo>
                    <a:pt x="141" y="311"/>
                  </a:lnTo>
                  <a:lnTo>
                    <a:pt x="146" y="309"/>
                  </a:lnTo>
                  <a:lnTo>
                    <a:pt x="151" y="307"/>
                  </a:lnTo>
                  <a:lnTo>
                    <a:pt x="159" y="304"/>
                  </a:lnTo>
                  <a:lnTo>
                    <a:pt x="167" y="302"/>
                  </a:lnTo>
                  <a:lnTo>
                    <a:pt x="174" y="301"/>
                  </a:lnTo>
                  <a:lnTo>
                    <a:pt x="182" y="300"/>
                  </a:lnTo>
                  <a:lnTo>
                    <a:pt x="190" y="299"/>
                  </a:lnTo>
                  <a:lnTo>
                    <a:pt x="198" y="298"/>
                  </a:lnTo>
                  <a:lnTo>
                    <a:pt x="207" y="298"/>
                  </a:lnTo>
                  <a:lnTo>
                    <a:pt x="215" y="298"/>
                  </a:lnTo>
                  <a:lnTo>
                    <a:pt x="222" y="297"/>
                  </a:lnTo>
                  <a:lnTo>
                    <a:pt x="230" y="297"/>
                  </a:lnTo>
                  <a:lnTo>
                    <a:pt x="238" y="296"/>
                  </a:lnTo>
                  <a:lnTo>
                    <a:pt x="246" y="294"/>
                  </a:lnTo>
                  <a:lnTo>
                    <a:pt x="253" y="293"/>
                  </a:lnTo>
                  <a:lnTo>
                    <a:pt x="261" y="290"/>
                  </a:lnTo>
                  <a:lnTo>
                    <a:pt x="268" y="288"/>
                  </a:lnTo>
                  <a:lnTo>
                    <a:pt x="275" y="285"/>
                  </a:lnTo>
                  <a:lnTo>
                    <a:pt x="278" y="283"/>
                  </a:lnTo>
                  <a:lnTo>
                    <a:pt x="280" y="282"/>
                  </a:lnTo>
                  <a:lnTo>
                    <a:pt x="281" y="281"/>
                  </a:lnTo>
                  <a:lnTo>
                    <a:pt x="283" y="281"/>
                  </a:lnTo>
                  <a:lnTo>
                    <a:pt x="291" y="279"/>
                  </a:lnTo>
                  <a:lnTo>
                    <a:pt x="299" y="278"/>
                  </a:lnTo>
                  <a:lnTo>
                    <a:pt x="307" y="277"/>
                  </a:lnTo>
                  <a:lnTo>
                    <a:pt x="315" y="276"/>
                  </a:lnTo>
                  <a:lnTo>
                    <a:pt x="323" y="276"/>
                  </a:lnTo>
                  <a:lnTo>
                    <a:pt x="332" y="275"/>
                  </a:lnTo>
                  <a:lnTo>
                    <a:pt x="340" y="276"/>
                  </a:lnTo>
                  <a:lnTo>
                    <a:pt x="348" y="277"/>
                  </a:lnTo>
                  <a:lnTo>
                    <a:pt x="366" y="281"/>
                  </a:lnTo>
                  <a:lnTo>
                    <a:pt x="380" y="287"/>
                  </a:lnTo>
                  <a:lnTo>
                    <a:pt x="394" y="297"/>
                  </a:lnTo>
                  <a:lnTo>
                    <a:pt x="407" y="307"/>
                  </a:lnTo>
                  <a:lnTo>
                    <a:pt x="419" y="319"/>
                  </a:lnTo>
                  <a:lnTo>
                    <a:pt x="431" y="330"/>
                  </a:lnTo>
                  <a:lnTo>
                    <a:pt x="442" y="342"/>
                  </a:lnTo>
                  <a:lnTo>
                    <a:pt x="455" y="354"/>
                  </a:lnTo>
                  <a:lnTo>
                    <a:pt x="462" y="360"/>
                  </a:lnTo>
                  <a:lnTo>
                    <a:pt x="470" y="365"/>
                  </a:lnTo>
                  <a:lnTo>
                    <a:pt x="478" y="371"/>
                  </a:lnTo>
                  <a:lnTo>
                    <a:pt x="486" y="377"/>
                  </a:lnTo>
                  <a:lnTo>
                    <a:pt x="495" y="381"/>
                  </a:lnTo>
                  <a:lnTo>
                    <a:pt x="504" y="386"/>
                  </a:lnTo>
                  <a:lnTo>
                    <a:pt x="513" y="390"/>
                  </a:lnTo>
                  <a:lnTo>
                    <a:pt x="523" y="393"/>
                  </a:lnTo>
                  <a:lnTo>
                    <a:pt x="533" y="396"/>
                  </a:lnTo>
                  <a:lnTo>
                    <a:pt x="544" y="398"/>
                  </a:lnTo>
                  <a:lnTo>
                    <a:pt x="554" y="399"/>
                  </a:lnTo>
                  <a:lnTo>
                    <a:pt x="564" y="399"/>
                  </a:lnTo>
                  <a:lnTo>
                    <a:pt x="575" y="399"/>
                  </a:lnTo>
                  <a:lnTo>
                    <a:pt x="585" y="397"/>
                  </a:lnTo>
                  <a:lnTo>
                    <a:pt x="596" y="394"/>
                  </a:lnTo>
                  <a:lnTo>
                    <a:pt x="606" y="390"/>
                  </a:lnTo>
                  <a:lnTo>
                    <a:pt x="612" y="388"/>
                  </a:lnTo>
                  <a:lnTo>
                    <a:pt x="617" y="386"/>
                  </a:lnTo>
                  <a:lnTo>
                    <a:pt x="623" y="384"/>
                  </a:lnTo>
                  <a:lnTo>
                    <a:pt x="629" y="382"/>
                  </a:lnTo>
                  <a:lnTo>
                    <a:pt x="634" y="380"/>
                  </a:lnTo>
                  <a:lnTo>
                    <a:pt x="639" y="379"/>
                  </a:lnTo>
                  <a:lnTo>
                    <a:pt x="643" y="376"/>
                  </a:lnTo>
                  <a:lnTo>
                    <a:pt x="647" y="373"/>
                  </a:lnTo>
                  <a:lnTo>
                    <a:pt x="655" y="364"/>
                  </a:lnTo>
                  <a:lnTo>
                    <a:pt x="664" y="356"/>
                  </a:lnTo>
                  <a:lnTo>
                    <a:pt x="671" y="347"/>
                  </a:lnTo>
                  <a:lnTo>
                    <a:pt x="679" y="338"/>
                  </a:lnTo>
                  <a:lnTo>
                    <a:pt x="684" y="327"/>
                  </a:lnTo>
                  <a:lnTo>
                    <a:pt x="689" y="318"/>
                  </a:lnTo>
                  <a:lnTo>
                    <a:pt x="692" y="307"/>
                  </a:lnTo>
                  <a:lnTo>
                    <a:pt x="692" y="296"/>
                  </a:lnTo>
                  <a:lnTo>
                    <a:pt x="691" y="294"/>
                  </a:lnTo>
                  <a:lnTo>
                    <a:pt x="690" y="291"/>
                  </a:lnTo>
                  <a:lnTo>
                    <a:pt x="689" y="289"/>
                  </a:lnTo>
                  <a:lnTo>
                    <a:pt x="688" y="286"/>
                  </a:lnTo>
                  <a:lnTo>
                    <a:pt x="686" y="283"/>
                  </a:lnTo>
                  <a:lnTo>
                    <a:pt x="684" y="280"/>
                  </a:lnTo>
                  <a:lnTo>
                    <a:pt x="683" y="278"/>
                  </a:lnTo>
                  <a:lnTo>
                    <a:pt x="681" y="275"/>
                  </a:lnTo>
                  <a:lnTo>
                    <a:pt x="676" y="268"/>
                  </a:lnTo>
                  <a:lnTo>
                    <a:pt x="670" y="262"/>
                  </a:lnTo>
                  <a:lnTo>
                    <a:pt x="662" y="257"/>
                  </a:lnTo>
                  <a:lnTo>
                    <a:pt x="655" y="254"/>
                  </a:lnTo>
                  <a:lnTo>
                    <a:pt x="646" y="250"/>
                  </a:lnTo>
                  <a:lnTo>
                    <a:pt x="639" y="246"/>
                  </a:lnTo>
                  <a:lnTo>
                    <a:pt x="632" y="241"/>
                  </a:lnTo>
                  <a:lnTo>
                    <a:pt x="625" y="236"/>
                  </a:lnTo>
                  <a:lnTo>
                    <a:pt x="622" y="228"/>
                  </a:lnTo>
                  <a:lnTo>
                    <a:pt x="626" y="221"/>
                  </a:lnTo>
                  <a:lnTo>
                    <a:pt x="637" y="215"/>
                  </a:lnTo>
                  <a:lnTo>
                    <a:pt x="650" y="209"/>
                  </a:lnTo>
                  <a:lnTo>
                    <a:pt x="665" y="203"/>
                  </a:lnTo>
                  <a:lnTo>
                    <a:pt x="680" y="200"/>
                  </a:lnTo>
                  <a:lnTo>
                    <a:pt x="694" y="199"/>
                  </a:lnTo>
                  <a:lnTo>
                    <a:pt x="706" y="201"/>
                  </a:lnTo>
                  <a:lnTo>
                    <a:pt x="720" y="206"/>
                  </a:lnTo>
                  <a:lnTo>
                    <a:pt x="734" y="211"/>
                  </a:lnTo>
                  <a:lnTo>
                    <a:pt x="747" y="216"/>
                  </a:lnTo>
                  <a:lnTo>
                    <a:pt x="760" y="221"/>
                  </a:lnTo>
                  <a:lnTo>
                    <a:pt x="773" y="226"/>
                  </a:lnTo>
                  <a:lnTo>
                    <a:pt x="786" y="231"/>
                  </a:lnTo>
                  <a:lnTo>
                    <a:pt x="800" y="236"/>
                  </a:lnTo>
                  <a:lnTo>
                    <a:pt x="813" y="241"/>
                  </a:lnTo>
                  <a:lnTo>
                    <a:pt x="826" y="246"/>
                  </a:lnTo>
                  <a:lnTo>
                    <a:pt x="840" y="251"/>
                  </a:lnTo>
                  <a:lnTo>
                    <a:pt x="853" y="256"/>
                  </a:lnTo>
                  <a:lnTo>
                    <a:pt x="866" y="260"/>
                  </a:lnTo>
                  <a:lnTo>
                    <a:pt x="879" y="264"/>
                  </a:lnTo>
                  <a:lnTo>
                    <a:pt x="893" y="268"/>
                  </a:lnTo>
                  <a:lnTo>
                    <a:pt x="907" y="272"/>
                  </a:lnTo>
                  <a:lnTo>
                    <a:pt x="921" y="276"/>
                  </a:lnTo>
                  <a:lnTo>
                    <a:pt x="924" y="276"/>
                  </a:lnTo>
                  <a:lnTo>
                    <a:pt x="926" y="277"/>
                  </a:lnTo>
                  <a:lnTo>
                    <a:pt x="931" y="277"/>
                  </a:lnTo>
                  <a:lnTo>
                    <a:pt x="935" y="277"/>
                  </a:lnTo>
                  <a:lnTo>
                    <a:pt x="939" y="277"/>
                  </a:lnTo>
                  <a:lnTo>
                    <a:pt x="944" y="277"/>
                  </a:lnTo>
                  <a:lnTo>
                    <a:pt x="948" y="276"/>
                  </a:lnTo>
                  <a:lnTo>
                    <a:pt x="953" y="276"/>
                  </a:lnTo>
                  <a:lnTo>
                    <a:pt x="961" y="275"/>
                  </a:lnTo>
                  <a:lnTo>
                    <a:pt x="970" y="275"/>
                  </a:lnTo>
                  <a:lnTo>
                    <a:pt x="979" y="274"/>
                  </a:lnTo>
                  <a:lnTo>
                    <a:pt x="987" y="275"/>
                  </a:lnTo>
                  <a:lnTo>
                    <a:pt x="997" y="275"/>
                  </a:lnTo>
                  <a:lnTo>
                    <a:pt x="1005" y="275"/>
                  </a:lnTo>
                  <a:lnTo>
                    <a:pt x="1014" y="275"/>
                  </a:lnTo>
                  <a:lnTo>
                    <a:pt x="1023" y="276"/>
                  </a:lnTo>
                  <a:lnTo>
                    <a:pt x="1031" y="276"/>
                  </a:lnTo>
                  <a:lnTo>
                    <a:pt x="1040" y="276"/>
                  </a:lnTo>
                  <a:lnTo>
                    <a:pt x="1049" y="276"/>
                  </a:lnTo>
                  <a:lnTo>
                    <a:pt x="1057" y="276"/>
                  </a:lnTo>
                  <a:lnTo>
                    <a:pt x="1065" y="275"/>
                  </a:lnTo>
                  <a:lnTo>
                    <a:pt x="1074" y="273"/>
                  </a:lnTo>
                  <a:lnTo>
                    <a:pt x="1082" y="272"/>
                  </a:lnTo>
                  <a:lnTo>
                    <a:pt x="1090" y="269"/>
                  </a:lnTo>
                  <a:lnTo>
                    <a:pt x="1096" y="268"/>
                  </a:lnTo>
                  <a:lnTo>
                    <a:pt x="1102" y="265"/>
                  </a:lnTo>
                  <a:lnTo>
                    <a:pt x="1106" y="263"/>
                  </a:lnTo>
                  <a:lnTo>
                    <a:pt x="1112" y="260"/>
                  </a:lnTo>
                  <a:lnTo>
                    <a:pt x="1119" y="257"/>
                  </a:lnTo>
                  <a:lnTo>
                    <a:pt x="1124" y="255"/>
                  </a:lnTo>
                  <a:lnTo>
                    <a:pt x="1131" y="252"/>
                  </a:lnTo>
                  <a:lnTo>
                    <a:pt x="1137" y="248"/>
                  </a:lnTo>
                  <a:lnTo>
                    <a:pt x="1140" y="246"/>
                  </a:lnTo>
                  <a:lnTo>
                    <a:pt x="1143" y="245"/>
                  </a:lnTo>
                  <a:lnTo>
                    <a:pt x="1147" y="245"/>
                  </a:lnTo>
                  <a:lnTo>
                    <a:pt x="1151" y="244"/>
                  </a:lnTo>
                  <a:lnTo>
                    <a:pt x="1154" y="243"/>
                  </a:lnTo>
                  <a:lnTo>
                    <a:pt x="1158" y="242"/>
                  </a:lnTo>
                  <a:lnTo>
                    <a:pt x="1161" y="242"/>
                  </a:lnTo>
                  <a:lnTo>
                    <a:pt x="1164" y="241"/>
                  </a:lnTo>
                  <a:lnTo>
                    <a:pt x="1174" y="235"/>
                  </a:lnTo>
                  <a:lnTo>
                    <a:pt x="1184" y="228"/>
                  </a:lnTo>
                  <a:lnTo>
                    <a:pt x="1193" y="221"/>
                  </a:lnTo>
                  <a:lnTo>
                    <a:pt x="1201" y="214"/>
                  </a:lnTo>
                  <a:lnTo>
                    <a:pt x="1208" y="206"/>
                  </a:lnTo>
                  <a:lnTo>
                    <a:pt x="1216" y="197"/>
                  </a:lnTo>
                  <a:lnTo>
                    <a:pt x="1221" y="189"/>
                  </a:lnTo>
                  <a:lnTo>
                    <a:pt x="1227" y="180"/>
                  </a:lnTo>
                  <a:lnTo>
                    <a:pt x="1233" y="171"/>
                  </a:lnTo>
                  <a:lnTo>
                    <a:pt x="1238" y="162"/>
                  </a:lnTo>
                  <a:lnTo>
                    <a:pt x="1243" y="152"/>
                  </a:lnTo>
                  <a:lnTo>
                    <a:pt x="1247" y="142"/>
                  </a:lnTo>
                  <a:lnTo>
                    <a:pt x="1253" y="134"/>
                  </a:lnTo>
                  <a:lnTo>
                    <a:pt x="1257" y="124"/>
                  </a:lnTo>
                  <a:lnTo>
                    <a:pt x="1262" y="114"/>
                  </a:lnTo>
                  <a:lnTo>
                    <a:pt x="1267" y="105"/>
                  </a:lnTo>
                  <a:lnTo>
                    <a:pt x="1271" y="97"/>
                  </a:lnTo>
                  <a:lnTo>
                    <a:pt x="1273" y="89"/>
                  </a:lnTo>
                  <a:lnTo>
                    <a:pt x="1274" y="80"/>
                  </a:lnTo>
                  <a:lnTo>
                    <a:pt x="1275" y="72"/>
                  </a:lnTo>
                  <a:lnTo>
                    <a:pt x="1274" y="62"/>
                  </a:lnTo>
                  <a:lnTo>
                    <a:pt x="1272" y="52"/>
                  </a:lnTo>
                  <a:lnTo>
                    <a:pt x="1270" y="43"/>
                  </a:lnTo>
                  <a:lnTo>
                    <a:pt x="1267" y="33"/>
                  </a:lnTo>
                  <a:lnTo>
                    <a:pt x="1268" y="19"/>
                  </a:lnTo>
                  <a:lnTo>
                    <a:pt x="1272" y="11"/>
                  </a:lnTo>
                  <a:lnTo>
                    <a:pt x="1278" y="6"/>
                  </a:lnTo>
                  <a:lnTo>
                    <a:pt x="1284" y="3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10" y="1"/>
                  </a:lnTo>
                  <a:lnTo>
                    <a:pt x="1318" y="3"/>
                  </a:lnTo>
                  <a:lnTo>
                    <a:pt x="1327" y="5"/>
                  </a:lnTo>
                  <a:lnTo>
                    <a:pt x="1336" y="8"/>
                  </a:lnTo>
                  <a:lnTo>
                    <a:pt x="1344" y="10"/>
                  </a:lnTo>
                  <a:lnTo>
                    <a:pt x="1351" y="14"/>
                  </a:lnTo>
                  <a:lnTo>
                    <a:pt x="1359" y="18"/>
                  </a:lnTo>
                  <a:lnTo>
                    <a:pt x="1367" y="22"/>
                  </a:lnTo>
                  <a:lnTo>
                    <a:pt x="1375" y="26"/>
                  </a:lnTo>
                  <a:lnTo>
                    <a:pt x="1382" y="31"/>
                  </a:lnTo>
                  <a:lnTo>
                    <a:pt x="1389" y="35"/>
                  </a:lnTo>
                  <a:lnTo>
                    <a:pt x="1393" y="37"/>
                  </a:lnTo>
                  <a:lnTo>
                    <a:pt x="1396" y="40"/>
                  </a:lnTo>
                  <a:lnTo>
                    <a:pt x="1398" y="44"/>
                  </a:lnTo>
                  <a:lnTo>
                    <a:pt x="1401" y="47"/>
                  </a:lnTo>
                  <a:lnTo>
                    <a:pt x="1403" y="51"/>
                  </a:lnTo>
                  <a:lnTo>
                    <a:pt x="1406" y="54"/>
                  </a:lnTo>
                  <a:lnTo>
                    <a:pt x="1407" y="58"/>
                  </a:lnTo>
                  <a:lnTo>
                    <a:pt x="1409" y="61"/>
                  </a:lnTo>
                  <a:lnTo>
                    <a:pt x="1414" y="70"/>
                  </a:lnTo>
                  <a:lnTo>
                    <a:pt x="1419" y="79"/>
                  </a:lnTo>
                  <a:lnTo>
                    <a:pt x="1423" y="88"/>
                  </a:lnTo>
                  <a:lnTo>
                    <a:pt x="1428" y="95"/>
                  </a:lnTo>
                  <a:lnTo>
                    <a:pt x="1432" y="105"/>
                  </a:lnTo>
                  <a:lnTo>
                    <a:pt x="1436" y="113"/>
                  </a:lnTo>
                  <a:lnTo>
                    <a:pt x="1440" y="122"/>
                  </a:lnTo>
                  <a:lnTo>
                    <a:pt x="1444" y="131"/>
                  </a:lnTo>
                  <a:lnTo>
                    <a:pt x="1448" y="139"/>
                  </a:lnTo>
                  <a:lnTo>
                    <a:pt x="1451" y="148"/>
                  </a:lnTo>
                  <a:lnTo>
                    <a:pt x="1455" y="156"/>
                  </a:lnTo>
                  <a:lnTo>
                    <a:pt x="1458" y="165"/>
                  </a:lnTo>
                  <a:lnTo>
                    <a:pt x="1461" y="174"/>
                  </a:lnTo>
                  <a:lnTo>
                    <a:pt x="1464" y="183"/>
                  </a:lnTo>
                  <a:lnTo>
                    <a:pt x="1466" y="192"/>
                  </a:lnTo>
                  <a:lnTo>
                    <a:pt x="1469" y="201"/>
                  </a:lnTo>
                  <a:lnTo>
                    <a:pt x="1470" y="205"/>
                  </a:lnTo>
                  <a:lnTo>
                    <a:pt x="1470" y="209"/>
                  </a:lnTo>
                  <a:lnTo>
                    <a:pt x="1469" y="213"/>
                  </a:lnTo>
                  <a:lnTo>
                    <a:pt x="1469" y="216"/>
                  </a:lnTo>
                  <a:lnTo>
                    <a:pt x="1467" y="218"/>
                  </a:lnTo>
                  <a:lnTo>
                    <a:pt x="1466" y="222"/>
                  </a:lnTo>
                  <a:lnTo>
                    <a:pt x="1464" y="225"/>
                  </a:lnTo>
                  <a:lnTo>
                    <a:pt x="1463" y="228"/>
                  </a:lnTo>
                  <a:lnTo>
                    <a:pt x="1451" y="251"/>
                  </a:lnTo>
                  <a:lnTo>
                    <a:pt x="1441" y="273"/>
                  </a:lnTo>
                  <a:lnTo>
                    <a:pt x="1431" y="293"/>
                  </a:lnTo>
                  <a:lnTo>
                    <a:pt x="1422" y="312"/>
                  </a:lnTo>
                  <a:lnTo>
                    <a:pt x="1413" y="330"/>
                  </a:lnTo>
                  <a:lnTo>
                    <a:pt x="1404" y="347"/>
                  </a:lnTo>
                  <a:lnTo>
                    <a:pt x="1396" y="364"/>
                  </a:lnTo>
                  <a:lnTo>
                    <a:pt x="1387" y="380"/>
                  </a:lnTo>
                  <a:lnTo>
                    <a:pt x="1377" y="398"/>
                  </a:lnTo>
                  <a:lnTo>
                    <a:pt x="1368" y="414"/>
                  </a:lnTo>
                  <a:lnTo>
                    <a:pt x="1357" y="430"/>
                  </a:lnTo>
                  <a:lnTo>
                    <a:pt x="1347" y="448"/>
                  </a:lnTo>
                  <a:lnTo>
                    <a:pt x="1334" y="465"/>
                  </a:lnTo>
                  <a:lnTo>
                    <a:pt x="1320" y="484"/>
                  </a:lnTo>
                  <a:lnTo>
                    <a:pt x="1304" y="504"/>
                  </a:lnTo>
                  <a:lnTo>
                    <a:pt x="1287" y="524"/>
                  </a:lnTo>
                  <a:lnTo>
                    <a:pt x="1284" y="527"/>
                  </a:lnTo>
                  <a:lnTo>
                    <a:pt x="1280" y="531"/>
                  </a:lnTo>
                  <a:lnTo>
                    <a:pt x="1276" y="536"/>
                  </a:lnTo>
                  <a:lnTo>
                    <a:pt x="1270" y="543"/>
                  </a:lnTo>
                  <a:lnTo>
                    <a:pt x="1263" y="549"/>
                  </a:lnTo>
                  <a:lnTo>
                    <a:pt x="1257" y="556"/>
                  </a:lnTo>
                  <a:lnTo>
                    <a:pt x="1250" y="564"/>
                  </a:lnTo>
                  <a:lnTo>
                    <a:pt x="1242" y="571"/>
                  </a:lnTo>
                  <a:lnTo>
                    <a:pt x="1234" y="579"/>
                  </a:lnTo>
                  <a:lnTo>
                    <a:pt x="1227" y="586"/>
                  </a:lnTo>
                  <a:lnTo>
                    <a:pt x="1221" y="593"/>
                  </a:lnTo>
                  <a:lnTo>
                    <a:pt x="1214" y="601"/>
                  </a:lnTo>
                  <a:lnTo>
                    <a:pt x="1208" y="606"/>
                  </a:lnTo>
                  <a:lnTo>
                    <a:pt x="1203" y="611"/>
                  </a:lnTo>
                  <a:lnTo>
                    <a:pt x="1199" y="616"/>
                  </a:lnTo>
                  <a:lnTo>
                    <a:pt x="1196" y="619"/>
                  </a:lnTo>
                  <a:lnTo>
                    <a:pt x="1190" y="626"/>
                  </a:lnTo>
                  <a:lnTo>
                    <a:pt x="1183" y="632"/>
                  </a:lnTo>
                  <a:lnTo>
                    <a:pt x="1177" y="639"/>
                  </a:lnTo>
                  <a:lnTo>
                    <a:pt x="1170" y="646"/>
                  </a:lnTo>
                  <a:lnTo>
                    <a:pt x="1164" y="651"/>
                  </a:lnTo>
                  <a:lnTo>
                    <a:pt x="1157" y="658"/>
                  </a:lnTo>
                  <a:lnTo>
                    <a:pt x="1151" y="665"/>
                  </a:lnTo>
                  <a:lnTo>
                    <a:pt x="1144" y="670"/>
                  </a:lnTo>
                  <a:lnTo>
                    <a:pt x="1137" y="677"/>
                  </a:lnTo>
                  <a:lnTo>
                    <a:pt x="1130" y="684"/>
                  </a:lnTo>
                  <a:lnTo>
                    <a:pt x="1123" y="689"/>
                  </a:lnTo>
                  <a:lnTo>
                    <a:pt x="1117" y="695"/>
                  </a:lnTo>
                  <a:lnTo>
                    <a:pt x="1109" y="702"/>
                  </a:lnTo>
                  <a:lnTo>
                    <a:pt x="1103" y="708"/>
                  </a:lnTo>
                  <a:lnTo>
                    <a:pt x="1096" y="713"/>
                  </a:lnTo>
                  <a:lnTo>
                    <a:pt x="1088" y="719"/>
                  </a:lnTo>
                  <a:lnTo>
                    <a:pt x="1083" y="723"/>
                  </a:lnTo>
                  <a:lnTo>
                    <a:pt x="1079" y="727"/>
                  </a:lnTo>
                  <a:lnTo>
                    <a:pt x="1075" y="730"/>
                  </a:lnTo>
                  <a:lnTo>
                    <a:pt x="1071" y="733"/>
                  </a:lnTo>
                  <a:lnTo>
                    <a:pt x="1068" y="737"/>
                  </a:lnTo>
                  <a:lnTo>
                    <a:pt x="1064" y="741"/>
                  </a:lnTo>
                  <a:lnTo>
                    <a:pt x="1059" y="745"/>
                  </a:lnTo>
                  <a:lnTo>
                    <a:pt x="1054" y="748"/>
                  </a:lnTo>
                  <a:lnTo>
                    <a:pt x="1042" y="754"/>
                  </a:lnTo>
                  <a:lnTo>
                    <a:pt x="1031" y="760"/>
                  </a:lnTo>
                  <a:lnTo>
                    <a:pt x="1018" y="765"/>
                  </a:lnTo>
                  <a:lnTo>
                    <a:pt x="1005" y="771"/>
                  </a:lnTo>
                  <a:lnTo>
                    <a:pt x="992" y="775"/>
                  </a:lnTo>
                  <a:lnTo>
                    <a:pt x="980" y="779"/>
                  </a:lnTo>
                  <a:lnTo>
                    <a:pt x="967" y="784"/>
                  </a:lnTo>
                  <a:lnTo>
                    <a:pt x="955" y="789"/>
                  </a:lnTo>
                  <a:lnTo>
                    <a:pt x="912" y="806"/>
                  </a:lnTo>
                </a:path>
              </a:pathLst>
            </a:custGeom>
            <a:solidFill>
              <a:srgbClr val="99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2" name="Freeform 393"/>
            <p:cNvSpPr>
              <a:spLocks/>
            </p:cNvSpPr>
            <p:nvPr/>
          </p:nvSpPr>
          <p:spPr bwMode="auto">
            <a:xfrm>
              <a:off x="1966" y="4180"/>
              <a:ext cx="110" cy="27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0" y="26"/>
                </a:cxn>
                <a:cxn ang="0">
                  <a:pos x="14" y="24"/>
                </a:cxn>
                <a:cxn ang="0">
                  <a:pos x="27" y="21"/>
                </a:cxn>
                <a:cxn ang="0">
                  <a:pos x="41" y="18"/>
                </a:cxn>
                <a:cxn ang="0">
                  <a:pos x="53" y="14"/>
                </a:cxn>
                <a:cxn ang="0">
                  <a:pos x="64" y="10"/>
                </a:cxn>
                <a:cxn ang="0">
                  <a:pos x="77" y="7"/>
                </a:cxn>
                <a:cxn ang="0">
                  <a:pos x="89" y="5"/>
                </a:cxn>
                <a:cxn ang="0">
                  <a:pos x="102" y="3"/>
                </a:cxn>
                <a:cxn ang="0">
                  <a:pos x="102" y="0"/>
                </a:cxn>
                <a:cxn ang="0">
                  <a:pos x="88" y="1"/>
                </a:cxn>
                <a:cxn ang="0">
                  <a:pos x="75" y="3"/>
                </a:cxn>
                <a:cxn ang="0">
                  <a:pos x="61" y="6"/>
                </a:cxn>
                <a:cxn ang="0">
                  <a:pos x="50" y="11"/>
                </a:cxn>
                <a:cxn ang="0">
                  <a:pos x="38" y="15"/>
                </a:cxn>
                <a:cxn ang="0">
                  <a:pos x="26" y="18"/>
                </a:cxn>
                <a:cxn ang="0">
                  <a:pos x="13" y="20"/>
                </a:cxn>
                <a:cxn ang="0">
                  <a:pos x="0" y="23"/>
                </a:cxn>
                <a:cxn ang="0">
                  <a:pos x="0" y="26"/>
                </a:cxn>
              </a:cxnLst>
              <a:rect l="0" t="0" r="r" b="b"/>
              <a:pathLst>
                <a:path w="103" h="27">
                  <a:moveTo>
                    <a:pt x="0" y="26"/>
                  </a:moveTo>
                  <a:lnTo>
                    <a:pt x="0" y="26"/>
                  </a:lnTo>
                  <a:lnTo>
                    <a:pt x="14" y="24"/>
                  </a:lnTo>
                  <a:lnTo>
                    <a:pt x="27" y="21"/>
                  </a:lnTo>
                  <a:lnTo>
                    <a:pt x="41" y="18"/>
                  </a:lnTo>
                  <a:lnTo>
                    <a:pt x="53" y="14"/>
                  </a:lnTo>
                  <a:lnTo>
                    <a:pt x="64" y="10"/>
                  </a:lnTo>
                  <a:lnTo>
                    <a:pt x="77" y="7"/>
                  </a:lnTo>
                  <a:lnTo>
                    <a:pt x="89" y="5"/>
                  </a:lnTo>
                  <a:lnTo>
                    <a:pt x="102" y="3"/>
                  </a:lnTo>
                  <a:lnTo>
                    <a:pt x="102" y="0"/>
                  </a:lnTo>
                  <a:lnTo>
                    <a:pt x="88" y="1"/>
                  </a:lnTo>
                  <a:lnTo>
                    <a:pt x="75" y="3"/>
                  </a:lnTo>
                  <a:lnTo>
                    <a:pt x="61" y="6"/>
                  </a:lnTo>
                  <a:lnTo>
                    <a:pt x="50" y="11"/>
                  </a:lnTo>
                  <a:lnTo>
                    <a:pt x="38" y="15"/>
                  </a:lnTo>
                  <a:lnTo>
                    <a:pt x="26" y="18"/>
                  </a:lnTo>
                  <a:lnTo>
                    <a:pt x="13" y="20"/>
                  </a:lnTo>
                  <a:lnTo>
                    <a:pt x="0" y="23"/>
                  </a:lnTo>
                  <a:lnTo>
                    <a:pt x="0" y="2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3" name="Freeform 394"/>
            <p:cNvSpPr>
              <a:spLocks/>
            </p:cNvSpPr>
            <p:nvPr/>
          </p:nvSpPr>
          <p:spPr bwMode="auto">
            <a:xfrm>
              <a:off x="1705" y="4200"/>
              <a:ext cx="256" cy="1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15" y="7"/>
                </a:cxn>
                <a:cxn ang="0">
                  <a:pos x="30" y="10"/>
                </a:cxn>
                <a:cxn ang="0">
                  <a:pos x="46" y="13"/>
                </a:cxn>
                <a:cxn ang="0">
                  <a:pos x="61" y="14"/>
                </a:cxn>
                <a:cxn ang="0">
                  <a:pos x="77" y="16"/>
                </a:cxn>
                <a:cxn ang="0">
                  <a:pos x="93" y="16"/>
                </a:cxn>
                <a:cxn ang="0">
                  <a:pos x="108" y="17"/>
                </a:cxn>
                <a:cxn ang="0">
                  <a:pos x="124" y="17"/>
                </a:cxn>
                <a:cxn ang="0">
                  <a:pos x="140" y="16"/>
                </a:cxn>
                <a:cxn ang="0">
                  <a:pos x="156" y="16"/>
                </a:cxn>
                <a:cxn ang="0">
                  <a:pos x="173" y="15"/>
                </a:cxn>
                <a:cxn ang="0">
                  <a:pos x="189" y="13"/>
                </a:cxn>
                <a:cxn ang="0">
                  <a:pos x="205" y="13"/>
                </a:cxn>
                <a:cxn ang="0">
                  <a:pos x="223" y="11"/>
                </a:cxn>
                <a:cxn ang="0">
                  <a:pos x="238" y="10"/>
                </a:cxn>
                <a:cxn ang="0">
                  <a:pos x="255" y="9"/>
                </a:cxn>
                <a:cxn ang="0">
                  <a:pos x="255" y="6"/>
                </a:cxn>
                <a:cxn ang="0">
                  <a:pos x="238" y="7"/>
                </a:cxn>
                <a:cxn ang="0">
                  <a:pos x="221" y="8"/>
                </a:cxn>
                <a:cxn ang="0">
                  <a:pos x="205" y="9"/>
                </a:cxn>
                <a:cxn ang="0">
                  <a:pos x="189" y="10"/>
                </a:cxn>
                <a:cxn ang="0">
                  <a:pos x="173" y="11"/>
                </a:cxn>
                <a:cxn ang="0">
                  <a:pos x="156" y="12"/>
                </a:cxn>
                <a:cxn ang="0">
                  <a:pos x="140" y="13"/>
                </a:cxn>
                <a:cxn ang="0">
                  <a:pos x="124" y="13"/>
                </a:cxn>
                <a:cxn ang="0">
                  <a:pos x="108" y="13"/>
                </a:cxn>
                <a:cxn ang="0">
                  <a:pos x="93" y="13"/>
                </a:cxn>
                <a:cxn ang="0">
                  <a:pos x="77" y="12"/>
                </a:cxn>
                <a:cxn ang="0">
                  <a:pos x="63" y="11"/>
                </a:cxn>
                <a:cxn ang="0">
                  <a:pos x="47" y="9"/>
                </a:cxn>
                <a:cxn ang="0">
                  <a:pos x="32" y="7"/>
                </a:cxn>
                <a:cxn ang="0">
                  <a:pos x="18" y="4"/>
                </a:cxn>
                <a:cxn ang="0">
                  <a:pos x="3" y="0"/>
                </a:cxn>
                <a:cxn ang="0">
                  <a:pos x="0" y="4"/>
                </a:cxn>
              </a:cxnLst>
              <a:rect l="0" t="0" r="r" b="b"/>
              <a:pathLst>
                <a:path w="256" h="18">
                  <a:moveTo>
                    <a:pt x="0" y="4"/>
                  </a:moveTo>
                  <a:lnTo>
                    <a:pt x="0" y="4"/>
                  </a:lnTo>
                  <a:lnTo>
                    <a:pt x="15" y="7"/>
                  </a:lnTo>
                  <a:lnTo>
                    <a:pt x="30" y="10"/>
                  </a:lnTo>
                  <a:lnTo>
                    <a:pt x="46" y="13"/>
                  </a:lnTo>
                  <a:lnTo>
                    <a:pt x="61" y="14"/>
                  </a:lnTo>
                  <a:lnTo>
                    <a:pt x="77" y="16"/>
                  </a:lnTo>
                  <a:lnTo>
                    <a:pt x="93" y="16"/>
                  </a:lnTo>
                  <a:lnTo>
                    <a:pt x="108" y="17"/>
                  </a:lnTo>
                  <a:lnTo>
                    <a:pt x="124" y="17"/>
                  </a:lnTo>
                  <a:lnTo>
                    <a:pt x="140" y="16"/>
                  </a:lnTo>
                  <a:lnTo>
                    <a:pt x="156" y="16"/>
                  </a:lnTo>
                  <a:lnTo>
                    <a:pt x="173" y="15"/>
                  </a:lnTo>
                  <a:lnTo>
                    <a:pt x="189" y="13"/>
                  </a:lnTo>
                  <a:lnTo>
                    <a:pt x="205" y="13"/>
                  </a:lnTo>
                  <a:lnTo>
                    <a:pt x="223" y="11"/>
                  </a:lnTo>
                  <a:lnTo>
                    <a:pt x="238" y="10"/>
                  </a:lnTo>
                  <a:lnTo>
                    <a:pt x="255" y="9"/>
                  </a:lnTo>
                  <a:lnTo>
                    <a:pt x="255" y="6"/>
                  </a:lnTo>
                  <a:lnTo>
                    <a:pt x="238" y="7"/>
                  </a:lnTo>
                  <a:lnTo>
                    <a:pt x="221" y="8"/>
                  </a:lnTo>
                  <a:lnTo>
                    <a:pt x="205" y="9"/>
                  </a:lnTo>
                  <a:lnTo>
                    <a:pt x="189" y="10"/>
                  </a:lnTo>
                  <a:lnTo>
                    <a:pt x="173" y="11"/>
                  </a:lnTo>
                  <a:lnTo>
                    <a:pt x="156" y="12"/>
                  </a:lnTo>
                  <a:lnTo>
                    <a:pt x="140" y="13"/>
                  </a:lnTo>
                  <a:lnTo>
                    <a:pt x="124" y="13"/>
                  </a:lnTo>
                  <a:lnTo>
                    <a:pt x="108" y="13"/>
                  </a:lnTo>
                  <a:lnTo>
                    <a:pt x="93" y="13"/>
                  </a:lnTo>
                  <a:lnTo>
                    <a:pt x="77" y="12"/>
                  </a:lnTo>
                  <a:lnTo>
                    <a:pt x="63" y="11"/>
                  </a:lnTo>
                  <a:lnTo>
                    <a:pt x="47" y="9"/>
                  </a:lnTo>
                  <a:lnTo>
                    <a:pt x="32" y="7"/>
                  </a:lnTo>
                  <a:lnTo>
                    <a:pt x="18" y="4"/>
                  </a:lnTo>
                  <a:lnTo>
                    <a:pt x="3" y="0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4" name="Freeform 395"/>
            <p:cNvSpPr>
              <a:spLocks/>
            </p:cNvSpPr>
            <p:nvPr/>
          </p:nvSpPr>
          <p:spPr bwMode="auto">
            <a:xfrm>
              <a:off x="1421" y="4060"/>
              <a:ext cx="282" cy="14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16" y="14"/>
                </a:cxn>
                <a:cxn ang="0">
                  <a:pos x="32" y="24"/>
                </a:cxn>
                <a:cxn ang="0">
                  <a:pos x="49" y="35"/>
                </a:cxn>
                <a:cxn ang="0">
                  <a:pos x="66" y="44"/>
                </a:cxn>
                <a:cxn ang="0">
                  <a:pos x="82" y="53"/>
                </a:cxn>
                <a:cxn ang="0">
                  <a:pos x="99" y="63"/>
                </a:cxn>
                <a:cxn ang="0">
                  <a:pos x="116" y="71"/>
                </a:cxn>
                <a:cxn ang="0">
                  <a:pos x="134" y="80"/>
                </a:cxn>
                <a:cxn ang="0">
                  <a:pos x="152" y="87"/>
                </a:cxn>
                <a:cxn ang="0">
                  <a:pos x="169" y="96"/>
                </a:cxn>
                <a:cxn ang="0">
                  <a:pos x="187" y="103"/>
                </a:cxn>
                <a:cxn ang="0">
                  <a:pos x="205" y="111"/>
                </a:cxn>
                <a:cxn ang="0">
                  <a:pos x="223" y="119"/>
                </a:cxn>
                <a:cxn ang="0">
                  <a:pos x="241" y="125"/>
                </a:cxn>
                <a:cxn ang="0">
                  <a:pos x="259" y="133"/>
                </a:cxn>
                <a:cxn ang="0">
                  <a:pos x="278" y="139"/>
                </a:cxn>
                <a:cxn ang="0">
                  <a:pos x="281" y="134"/>
                </a:cxn>
                <a:cxn ang="0">
                  <a:pos x="262" y="128"/>
                </a:cxn>
                <a:cxn ang="0">
                  <a:pos x="244" y="122"/>
                </a:cxn>
                <a:cxn ang="0">
                  <a:pos x="225" y="114"/>
                </a:cxn>
                <a:cxn ang="0">
                  <a:pos x="208" y="107"/>
                </a:cxn>
                <a:cxn ang="0">
                  <a:pos x="190" y="99"/>
                </a:cxn>
                <a:cxn ang="0">
                  <a:pos x="171" y="91"/>
                </a:cxn>
                <a:cxn ang="0">
                  <a:pos x="155" y="84"/>
                </a:cxn>
                <a:cxn ang="0">
                  <a:pos x="137" y="75"/>
                </a:cxn>
                <a:cxn ang="0">
                  <a:pos x="120" y="67"/>
                </a:cxn>
                <a:cxn ang="0">
                  <a:pos x="103" y="58"/>
                </a:cxn>
                <a:cxn ang="0">
                  <a:pos x="86" y="50"/>
                </a:cxn>
                <a:cxn ang="0">
                  <a:pos x="70" y="40"/>
                </a:cxn>
                <a:cxn ang="0">
                  <a:pos x="53" y="30"/>
                </a:cxn>
                <a:cxn ang="0">
                  <a:pos x="36" y="21"/>
                </a:cxn>
                <a:cxn ang="0">
                  <a:pos x="21" y="11"/>
                </a:cxn>
                <a:cxn ang="0">
                  <a:pos x="4" y="0"/>
                </a:cxn>
                <a:cxn ang="0">
                  <a:pos x="0" y="4"/>
                </a:cxn>
              </a:cxnLst>
              <a:rect l="0" t="0" r="r" b="b"/>
              <a:pathLst>
                <a:path w="282" h="140">
                  <a:moveTo>
                    <a:pt x="0" y="4"/>
                  </a:moveTo>
                  <a:lnTo>
                    <a:pt x="0" y="4"/>
                  </a:lnTo>
                  <a:lnTo>
                    <a:pt x="16" y="14"/>
                  </a:lnTo>
                  <a:lnTo>
                    <a:pt x="32" y="24"/>
                  </a:lnTo>
                  <a:lnTo>
                    <a:pt x="49" y="35"/>
                  </a:lnTo>
                  <a:lnTo>
                    <a:pt x="66" y="44"/>
                  </a:lnTo>
                  <a:lnTo>
                    <a:pt x="82" y="53"/>
                  </a:lnTo>
                  <a:lnTo>
                    <a:pt x="99" y="63"/>
                  </a:lnTo>
                  <a:lnTo>
                    <a:pt x="116" y="71"/>
                  </a:lnTo>
                  <a:lnTo>
                    <a:pt x="134" y="80"/>
                  </a:lnTo>
                  <a:lnTo>
                    <a:pt x="152" y="87"/>
                  </a:lnTo>
                  <a:lnTo>
                    <a:pt x="169" y="96"/>
                  </a:lnTo>
                  <a:lnTo>
                    <a:pt x="187" y="103"/>
                  </a:lnTo>
                  <a:lnTo>
                    <a:pt x="205" y="111"/>
                  </a:lnTo>
                  <a:lnTo>
                    <a:pt x="223" y="119"/>
                  </a:lnTo>
                  <a:lnTo>
                    <a:pt x="241" y="125"/>
                  </a:lnTo>
                  <a:lnTo>
                    <a:pt x="259" y="133"/>
                  </a:lnTo>
                  <a:lnTo>
                    <a:pt x="278" y="139"/>
                  </a:lnTo>
                  <a:lnTo>
                    <a:pt x="281" y="134"/>
                  </a:lnTo>
                  <a:lnTo>
                    <a:pt x="262" y="128"/>
                  </a:lnTo>
                  <a:lnTo>
                    <a:pt x="244" y="122"/>
                  </a:lnTo>
                  <a:lnTo>
                    <a:pt x="225" y="114"/>
                  </a:lnTo>
                  <a:lnTo>
                    <a:pt x="208" y="107"/>
                  </a:lnTo>
                  <a:lnTo>
                    <a:pt x="190" y="99"/>
                  </a:lnTo>
                  <a:lnTo>
                    <a:pt x="171" y="91"/>
                  </a:lnTo>
                  <a:lnTo>
                    <a:pt x="155" y="84"/>
                  </a:lnTo>
                  <a:lnTo>
                    <a:pt x="137" y="75"/>
                  </a:lnTo>
                  <a:lnTo>
                    <a:pt x="120" y="67"/>
                  </a:lnTo>
                  <a:lnTo>
                    <a:pt x="103" y="58"/>
                  </a:lnTo>
                  <a:lnTo>
                    <a:pt x="86" y="50"/>
                  </a:lnTo>
                  <a:lnTo>
                    <a:pt x="70" y="40"/>
                  </a:lnTo>
                  <a:lnTo>
                    <a:pt x="53" y="30"/>
                  </a:lnTo>
                  <a:lnTo>
                    <a:pt x="36" y="21"/>
                  </a:lnTo>
                  <a:lnTo>
                    <a:pt x="21" y="11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5" name="Freeform 396"/>
            <p:cNvSpPr>
              <a:spLocks/>
            </p:cNvSpPr>
            <p:nvPr/>
          </p:nvSpPr>
          <p:spPr bwMode="auto">
            <a:xfrm>
              <a:off x="1248" y="3930"/>
              <a:ext cx="172" cy="1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11" y="11"/>
                </a:cxn>
                <a:cxn ang="0">
                  <a:pos x="21" y="19"/>
                </a:cxn>
                <a:cxn ang="0">
                  <a:pos x="31" y="27"/>
                </a:cxn>
                <a:cxn ang="0">
                  <a:pos x="42" y="35"/>
                </a:cxn>
                <a:cxn ang="0">
                  <a:pos x="52" y="43"/>
                </a:cxn>
                <a:cxn ang="0">
                  <a:pos x="62" y="51"/>
                </a:cxn>
                <a:cxn ang="0">
                  <a:pos x="72" y="58"/>
                </a:cxn>
                <a:cxn ang="0">
                  <a:pos x="82" y="66"/>
                </a:cxn>
                <a:cxn ang="0">
                  <a:pos x="93" y="74"/>
                </a:cxn>
                <a:cxn ang="0">
                  <a:pos x="102" y="82"/>
                </a:cxn>
                <a:cxn ang="0">
                  <a:pos x="113" y="90"/>
                </a:cxn>
                <a:cxn ang="0">
                  <a:pos x="124" y="97"/>
                </a:cxn>
                <a:cxn ang="0">
                  <a:pos x="134" y="104"/>
                </a:cxn>
                <a:cxn ang="0">
                  <a:pos x="145" y="112"/>
                </a:cxn>
                <a:cxn ang="0">
                  <a:pos x="156" y="120"/>
                </a:cxn>
                <a:cxn ang="0">
                  <a:pos x="167" y="127"/>
                </a:cxn>
                <a:cxn ang="0">
                  <a:pos x="171" y="123"/>
                </a:cxn>
                <a:cxn ang="0">
                  <a:pos x="159" y="116"/>
                </a:cxn>
                <a:cxn ang="0">
                  <a:pos x="149" y="109"/>
                </a:cxn>
                <a:cxn ang="0">
                  <a:pos x="138" y="101"/>
                </a:cxn>
                <a:cxn ang="0">
                  <a:pos x="128" y="93"/>
                </a:cxn>
                <a:cxn ang="0">
                  <a:pos x="117" y="86"/>
                </a:cxn>
                <a:cxn ang="0">
                  <a:pos x="106" y="79"/>
                </a:cxn>
                <a:cxn ang="0">
                  <a:pos x="97" y="71"/>
                </a:cxn>
                <a:cxn ang="0">
                  <a:pos x="86" y="63"/>
                </a:cxn>
                <a:cxn ang="0">
                  <a:pos x="76" y="56"/>
                </a:cxn>
                <a:cxn ang="0">
                  <a:pos x="66" y="48"/>
                </a:cxn>
                <a:cxn ang="0">
                  <a:pos x="56" y="40"/>
                </a:cxn>
                <a:cxn ang="0">
                  <a:pos x="45" y="32"/>
                </a:cxn>
                <a:cxn ang="0">
                  <a:pos x="36" y="24"/>
                </a:cxn>
                <a:cxn ang="0">
                  <a:pos x="25" y="16"/>
                </a:cxn>
                <a:cxn ang="0">
                  <a:pos x="15" y="8"/>
                </a:cxn>
                <a:cxn ang="0">
                  <a:pos x="5" y="0"/>
                </a:cxn>
                <a:cxn ang="0">
                  <a:pos x="0" y="3"/>
                </a:cxn>
              </a:cxnLst>
              <a:rect l="0" t="0" r="r" b="b"/>
              <a:pathLst>
                <a:path w="172" h="128">
                  <a:moveTo>
                    <a:pt x="0" y="3"/>
                  </a:moveTo>
                  <a:lnTo>
                    <a:pt x="0" y="3"/>
                  </a:lnTo>
                  <a:lnTo>
                    <a:pt x="11" y="11"/>
                  </a:lnTo>
                  <a:lnTo>
                    <a:pt x="21" y="19"/>
                  </a:lnTo>
                  <a:lnTo>
                    <a:pt x="31" y="27"/>
                  </a:lnTo>
                  <a:lnTo>
                    <a:pt x="42" y="35"/>
                  </a:lnTo>
                  <a:lnTo>
                    <a:pt x="52" y="43"/>
                  </a:lnTo>
                  <a:lnTo>
                    <a:pt x="62" y="51"/>
                  </a:lnTo>
                  <a:lnTo>
                    <a:pt x="72" y="58"/>
                  </a:lnTo>
                  <a:lnTo>
                    <a:pt x="82" y="66"/>
                  </a:lnTo>
                  <a:lnTo>
                    <a:pt x="93" y="74"/>
                  </a:lnTo>
                  <a:lnTo>
                    <a:pt x="102" y="82"/>
                  </a:lnTo>
                  <a:lnTo>
                    <a:pt x="113" y="90"/>
                  </a:lnTo>
                  <a:lnTo>
                    <a:pt x="124" y="97"/>
                  </a:lnTo>
                  <a:lnTo>
                    <a:pt x="134" y="104"/>
                  </a:lnTo>
                  <a:lnTo>
                    <a:pt x="145" y="112"/>
                  </a:lnTo>
                  <a:lnTo>
                    <a:pt x="156" y="120"/>
                  </a:lnTo>
                  <a:lnTo>
                    <a:pt x="167" y="127"/>
                  </a:lnTo>
                  <a:lnTo>
                    <a:pt x="171" y="123"/>
                  </a:lnTo>
                  <a:lnTo>
                    <a:pt x="159" y="116"/>
                  </a:lnTo>
                  <a:lnTo>
                    <a:pt x="149" y="109"/>
                  </a:lnTo>
                  <a:lnTo>
                    <a:pt x="138" y="101"/>
                  </a:lnTo>
                  <a:lnTo>
                    <a:pt x="128" y="93"/>
                  </a:lnTo>
                  <a:lnTo>
                    <a:pt x="117" y="86"/>
                  </a:lnTo>
                  <a:lnTo>
                    <a:pt x="106" y="79"/>
                  </a:lnTo>
                  <a:lnTo>
                    <a:pt x="97" y="71"/>
                  </a:lnTo>
                  <a:lnTo>
                    <a:pt x="86" y="63"/>
                  </a:lnTo>
                  <a:lnTo>
                    <a:pt x="76" y="56"/>
                  </a:lnTo>
                  <a:lnTo>
                    <a:pt x="66" y="48"/>
                  </a:lnTo>
                  <a:lnTo>
                    <a:pt x="56" y="40"/>
                  </a:lnTo>
                  <a:lnTo>
                    <a:pt x="45" y="32"/>
                  </a:lnTo>
                  <a:lnTo>
                    <a:pt x="36" y="24"/>
                  </a:lnTo>
                  <a:lnTo>
                    <a:pt x="25" y="16"/>
                  </a:lnTo>
                  <a:lnTo>
                    <a:pt x="15" y="8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6" name="Freeform 397"/>
            <p:cNvSpPr>
              <a:spLocks/>
            </p:cNvSpPr>
            <p:nvPr/>
          </p:nvSpPr>
          <p:spPr bwMode="auto">
            <a:xfrm>
              <a:off x="1237" y="3912"/>
              <a:ext cx="11" cy="1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8"/>
                </a:cxn>
                <a:cxn ang="0">
                  <a:pos x="4" y="10"/>
                </a:cxn>
                <a:cxn ang="0">
                  <a:pos x="5" y="12"/>
                </a:cxn>
                <a:cxn ang="0">
                  <a:pos x="6" y="14"/>
                </a:cxn>
                <a:cxn ang="0">
                  <a:pos x="7" y="15"/>
                </a:cxn>
                <a:cxn ang="0">
                  <a:pos x="10" y="13"/>
                </a:cxn>
                <a:cxn ang="0">
                  <a:pos x="9" y="12"/>
                </a:cxn>
                <a:cxn ang="0">
                  <a:pos x="9" y="10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5"/>
                </a:cxn>
                <a:cxn ang="0">
                  <a:pos x="5" y="3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0" y="3"/>
                </a:cxn>
              </a:cxnLst>
              <a:rect l="0" t="0" r="r" b="b"/>
              <a:pathLst>
                <a:path w="11" h="16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8"/>
                  </a:lnTo>
                  <a:lnTo>
                    <a:pt x="4" y="10"/>
                  </a:lnTo>
                  <a:lnTo>
                    <a:pt x="5" y="12"/>
                  </a:lnTo>
                  <a:lnTo>
                    <a:pt x="6" y="14"/>
                  </a:lnTo>
                  <a:lnTo>
                    <a:pt x="7" y="15"/>
                  </a:lnTo>
                  <a:lnTo>
                    <a:pt x="10" y="13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8" y="9"/>
                  </a:lnTo>
                  <a:lnTo>
                    <a:pt x="7" y="8"/>
                  </a:lnTo>
                  <a:lnTo>
                    <a:pt x="6" y="5"/>
                  </a:lnTo>
                  <a:lnTo>
                    <a:pt x="5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7" name="Freeform 398"/>
            <p:cNvSpPr>
              <a:spLocks/>
            </p:cNvSpPr>
            <p:nvPr/>
          </p:nvSpPr>
          <p:spPr bwMode="auto">
            <a:xfrm>
              <a:off x="1204" y="3878"/>
              <a:ext cx="32" cy="3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3" y="6"/>
                </a:cxn>
                <a:cxn ang="0">
                  <a:pos x="6" y="10"/>
                </a:cxn>
                <a:cxn ang="0">
                  <a:pos x="8" y="14"/>
                </a:cxn>
                <a:cxn ang="0">
                  <a:pos x="12" y="19"/>
                </a:cxn>
                <a:cxn ang="0">
                  <a:pos x="15" y="22"/>
                </a:cxn>
                <a:cxn ang="0">
                  <a:pos x="19" y="26"/>
                </a:cxn>
                <a:cxn ang="0">
                  <a:pos x="23" y="30"/>
                </a:cxn>
                <a:cxn ang="0">
                  <a:pos x="28" y="33"/>
                </a:cxn>
                <a:cxn ang="0">
                  <a:pos x="31" y="30"/>
                </a:cxn>
                <a:cxn ang="0">
                  <a:pos x="27" y="26"/>
                </a:cxn>
                <a:cxn ang="0">
                  <a:pos x="23" y="23"/>
                </a:cxn>
                <a:cxn ang="0">
                  <a:pos x="19" y="19"/>
                </a:cxn>
                <a:cxn ang="0">
                  <a:pos x="17" y="15"/>
                </a:cxn>
                <a:cxn ang="0">
                  <a:pos x="13" y="12"/>
                </a:cxn>
                <a:cxn ang="0">
                  <a:pos x="11" y="8"/>
                </a:cxn>
                <a:cxn ang="0">
                  <a:pos x="8" y="3"/>
                </a:cxn>
                <a:cxn ang="0">
                  <a:pos x="5" y="0"/>
                </a:cxn>
                <a:cxn ang="0">
                  <a:pos x="0" y="2"/>
                </a:cxn>
              </a:cxnLst>
              <a:rect l="0" t="0" r="r" b="b"/>
              <a:pathLst>
                <a:path w="32" h="34">
                  <a:moveTo>
                    <a:pt x="0" y="2"/>
                  </a:moveTo>
                  <a:lnTo>
                    <a:pt x="0" y="2"/>
                  </a:lnTo>
                  <a:lnTo>
                    <a:pt x="3" y="6"/>
                  </a:lnTo>
                  <a:lnTo>
                    <a:pt x="6" y="10"/>
                  </a:lnTo>
                  <a:lnTo>
                    <a:pt x="8" y="14"/>
                  </a:lnTo>
                  <a:lnTo>
                    <a:pt x="12" y="19"/>
                  </a:lnTo>
                  <a:lnTo>
                    <a:pt x="15" y="22"/>
                  </a:lnTo>
                  <a:lnTo>
                    <a:pt x="19" y="26"/>
                  </a:lnTo>
                  <a:lnTo>
                    <a:pt x="23" y="30"/>
                  </a:lnTo>
                  <a:lnTo>
                    <a:pt x="28" y="33"/>
                  </a:lnTo>
                  <a:lnTo>
                    <a:pt x="31" y="30"/>
                  </a:lnTo>
                  <a:lnTo>
                    <a:pt x="27" y="26"/>
                  </a:lnTo>
                  <a:lnTo>
                    <a:pt x="23" y="23"/>
                  </a:lnTo>
                  <a:lnTo>
                    <a:pt x="19" y="19"/>
                  </a:lnTo>
                  <a:lnTo>
                    <a:pt x="17" y="15"/>
                  </a:lnTo>
                  <a:lnTo>
                    <a:pt x="13" y="12"/>
                  </a:lnTo>
                  <a:lnTo>
                    <a:pt x="11" y="8"/>
                  </a:lnTo>
                  <a:lnTo>
                    <a:pt x="8" y="3"/>
                  </a:lnTo>
                  <a:lnTo>
                    <a:pt x="5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8" name="Freeform 399"/>
            <p:cNvSpPr>
              <a:spLocks/>
            </p:cNvSpPr>
            <p:nvPr/>
          </p:nvSpPr>
          <p:spPr bwMode="auto">
            <a:xfrm>
              <a:off x="1154" y="3779"/>
              <a:ext cx="51" cy="9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3" y="25"/>
                </a:cxn>
                <a:cxn ang="0">
                  <a:pos x="4" y="32"/>
                </a:cxn>
                <a:cxn ang="0">
                  <a:pos x="7" y="38"/>
                </a:cxn>
                <a:cxn ang="0">
                  <a:pos x="10" y="44"/>
                </a:cxn>
                <a:cxn ang="0">
                  <a:pos x="13" y="50"/>
                </a:cxn>
                <a:cxn ang="0">
                  <a:pos x="17" y="55"/>
                </a:cxn>
                <a:cxn ang="0">
                  <a:pos x="21" y="62"/>
                </a:cxn>
                <a:cxn ang="0">
                  <a:pos x="25" y="67"/>
                </a:cxn>
                <a:cxn ang="0">
                  <a:pos x="29" y="72"/>
                </a:cxn>
                <a:cxn ang="0">
                  <a:pos x="32" y="79"/>
                </a:cxn>
                <a:cxn ang="0">
                  <a:pos x="38" y="84"/>
                </a:cxn>
                <a:cxn ang="0">
                  <a:pos x="41" y="90"/>
                </a:cxn>
                <a:cxn ang="0">
                  <a:pos x="45" y="95"/>
                </a:cxn>
                <a:cxn ang="0">
                  <a:pos x="50" y="93"/>
                </a:cxn>
                <a:cxn ang="0">
                  <a:pos x="46" y="87"/>
                </a:cxn>
                <a:cxn ang="0">
                  <a:pos x="42" y="82"/>
                </a:cxn>
                <a:cxn ang="0">
                  <a:pos x="38" y="76"/>
                </a:cxn>
                <a:cxn ang="0">
                  <a:pos x="34" y="71"/>
                </a:cxn>
                <a:cxn ang="0">
                  <a:pos x="30" y="65"/>
                </a:cxn>
                <a:cxn ang="0">
                  <a:pos x="26" y="59"/>
                </a:cxn>
                <a:cxn ang="0">
                  <a:pos x="22" y="53"/>
                </a:cxn>
                <a:cxn ang="0">
                  <a:pos x="19" y="48"/>
                </a:cxn>
                <a:cxn ang="0">
                  <a:pos x="15" y="42"/>
                </a:cxn>
                <a:cxn ang="0">
                  <a:pos x="13" y="37"/>
                </a:cxn>
                <a:cxn ang="0">
                  <a:pos x="10" y="31"/>
                </a:cxn>
                <a:cxn ang="0">
                  <a:pos x="8" y="24"/>
                </a:cxn>
                <a:cxn ang="0">
                  <a:pos x="7" y="18"/>
                </a:cxn>
                <a:cxn ang="0">
                  <a:pos x="7" y="14"/>
                </a:cxn>
                <a:cxn ang="0">
                  <a:pos x="7" y="7"/>
                </a:cxn>
                <a:cxn ang="0">
                  <a:pos x="7" y="1"/>
                </a:cxn>
                <a:cxn ang="0">
                  <a:pos x="2" y="0"/>
                </a:cxn>
              </a:cxnLst>
              <a:rect l="0" t="0" r="r" b="b"/>
              <a:pathLst>
                <a:path w="51" h="96">
                  <a:moveTo>
                    <a:pt x="2" y="0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3" y="25"/>
                  </a:lnTo>
                  <a:lnTo>
                    <a:pt x="4" y="32"/>
                  </a:lnTo>
                  <a:lnTo>
                    <a:pt x="7" y="38"/>
                  </a:lnTo>
                  <a:lnTo>
                    <a:pt x="10" y="44"/>
                  </a:lnTo>
                  <a:lnTo>
                    <a:pt x="13" y="50"/>
                  </a:lnTo>
                  <a:lnTo>
                    <a:pt x="17" y="55"/>
                  </a:lnTo>
                  <a:lnTo>
                    <a:pt x="21" y="62"/>
                  </a:lnTo>
                  <a:lnTo>
                    <a:pt x="25" y="67"/>
                  </a:lnTo>
                  <a:lnTo>
                    <a:pt x="29" y="72"/>
                  </a:lnTo>
                  <a:lnTo>
                    <a:pt x="32" y="79"/>
                  </a:lnTo>
                  <a:lnTo>
                    <a:pt x="38" y="84"/>
                  </a:lnTo>
                  <a:lnTo>
                    <a:pt x="41" y="90"/>
                  </a:lnTo>
                  <a:lnTo>
                    <a:pt x="45" y="95"/>
                  </a:lnTo>
                  <a:lnTo>
                    <a:pt x="50" y="93"/>
                  </a:lnTo>
                  <a:lnTo>
                    <a:pt x="46" y="87"/>
                  </a:lnTo>
                  <a:lnTo>
                    <a:pt x="42" y="82"/>
                  </a:lnTo>
                  <a:lnTo>
                    <a:pt x="38" y="76"/>
                  </a:lnTo>
                  <a:lnTo>
                    <a:pt x="34" y="71"/>
                  </a:lnTo>
                  <a:lnTo>
                    <a:pt x="30" y="65"/>
                  </a:lnTo>
                  <a:lnTo>
                    <a:pt x="26" y="59"/>
                  </a:lnTo>
                  <a:lnTo>
                    <a:pt x="22" y="53"/>
                  </a:lnTo>
                  <a:lnTo>
                    <a:pt x="19" y="48"/>
                  </a:lnTo>
                  <a:lnTo>
                    <a:pt x="15" y="42"/>
                  </a:lnTo>
                  <a:lnTo>
                    <a:pt x="13" y="37"/>
                  </a:lnTo>
                  <a:lnTo>
                    <a:pt x="10" y="31"/>
                  </a:lnTo>
                  <a:lnTo>
                    <a:pt x="8" y="24"/>
                  </a:lnTo>
                  <a:lnTo>
                    <a:pt x="7" y="18"/>
                  </a:lnTo>
                  <a:lnTo>
                    <a:pt x="7" y="14"/>
                  </a:lnTo>
                  <a:lnTo>
                    <a:pt x="7" y="7"/>
                  </a:lnTo>
                  <a:lnTo>
                    <a:pt x="7" y="1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9" name="Freeform 400"/>
            <p:cNvSpPr>
              <a:spLocks/>
            </p:cNvSpPr>
            <p:nvPr/>
          </p:nvSpPr>
          <p:spPr bwMode="auto">
            <a:xfrm>
              <a:off x="1156" y="3725"/>
              <a:ext cx="7" cy="51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3" y="3"/>
                </a:cxn>
                <a:cxn ang="0">
                  <a:pos x="3" y="9"/>
                </a:cxn>
                <a:cxn ang="0">
                  <a:pos x="2" y="16"/>
                </a:cxn>
                <a:cxn ang="0">
                  <a:pos x="2" y="22"/>
                </a:cxn>
                <a:cxn ang="0">
                  <a:pos x="1" y="28"/>
                </a:cxn>
                <a:cxn ang="0">
                  <a:pos x="1" y="33"/>
                </a:cxn>
                <a:cxn ang="0">
                  <a:pos x="1" y="39"/>
                </a:cxn>
                <a:cxn ang="0">
                  <a:pos x="0" y="45"/>
                </a:cxn>
                <a:cxn ang="0">
                  <a:pos x="0" y="49"/>
                </a:cxn>
                <a:cxn ang="0">
                  <a:pos x="3" y="50"/>
                </a:cxn>
                <a:cxn ang="0">
                  <a:pos x="3" y="45"/>
                </a:cxn>
                <a:cxn ang="0">
                  <a:pos x="4" y="39"/>
                </a:cxn>
                <a:cxn ang="0">
                  <a:pos x="4" y="33"/>
                </a:cxn>
                <a:cxn ang="0">
                  <a:pos x="4" y="28"/>
                </a:cxn>
                <a:cxn ang="0">
                  <a:pos x="4" y="22"/>
                </a:cxn>
                <a:cxn ang="0">
                  <a:pos x="5" y="16"/>
                </a:cxn>
                <a:cxn ang="0">
                  <a:pos x="6" y="10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3" y="3"/>
                </a:cxn>
                <a:cxn ang="0">
                  <a:pos x="6" y="2"/>
                </a:cxn>
              </a:cxnLst>
              <a:rect l="0" t="0" r="r" b="b"/>
              <a:pathLst>
                <a:path w="7" h="51">
                  <a:moveTo>
                    <a:pt x="6" y="2"/>
                  </a:moveTo>
                  <a:lnTo>
                    <a:pt x="3" y="3"/>
                  </a:lnTo>
                  <a:lnTo>
                    <a:pt x="3" y="9"/>
                  </a:lnTo>
                  <a:lnTo>
                    <a:pt x="2" y="16"/>
                  </a:lnTo>
                  <a:lnTo>
                    <a:pt x="2" y="22"/>
                  </a:lnTo>
                  <a:lnTo>
                    <a:pt x="1" y="28"/>
                  </a:lnTo>
                  <a:lnTo>
                    <a:pt x="1" y="33"/>
                  </a:lnTo>
                  <a:lnTo>
                    <a:pt x="1" y="39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3" y="50"/>
                  </a:lnTo>
                  <a:lnTo>
                    <a:pt x="3" y="45"/>
                  </a:lnTo>
                  <a:lnTo>
                    <a:pt x="4" y="39"/>
                  </a:lnTo>
                  <a:lnTo>
                    <a:pt x="4" y="33"/>
                  </a:lnTo>
                  <a:lnTo>
                    <a:pt x="4" y="28"/>
                  </a:lnTo>
                  <a:lnTo>
                    <a:pt x="4" y="22"/>
                  </a:lnTo>
                  <a:lnTo>
                    <a:pt x="5" y="16"/>
                  </a:lnTo>
                  <a:lnTo>
                    <a:pt x="6" y="10"/>
                  </a:lnTo>
                  <a:lnTo>
                    <a:pt x="6" y="4"/>
                  </a:lnTo>
                  <a:lnTo>
                    <a:pt x="4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3"/>
                  </a:lnTo>
                  <a:lnTo>
                    <a:pt x="6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0" name="Freeform 401"/>
            <p:cNvSpPr>
              <a:spLocks/>
            </p:cNvSpPr>
            <p:nvPr/>
          </p:nvSpPr>
          <p:spPr bwMode="auto">
            <a:xfrm>
              <a:off x="1164" y="3727"/>
              <a:ext cx="22" cy="5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9" y="2"/>
                </a:cxn>
                <a:cxn ang="0">
                  <a:pos x="6" y="1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11" y="4"/>
                </a:cxn>
                <a:cxn ang="0">
                  <a:pos x="15" y="3"/>
                </a:cxn>
                <a:cxn ang="0">
                  <a:pos x="11" y="2"/>
                </a:cxn>
              </a:cxnLst>
              <a:rect l="0" t="0" r="r" b="b"/>
              <a:pathLst>
                <a:path w="16" h="5">
                  <a:moveTo>
                    <a:pt x="11" y="2"/>
                  </a:moveTo>
                  <a:lnTo>
                    <a:pt x="11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6" y="1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3"/>
                  </a:lnTo>
                  <a:lnTo>
                    <a:pt x="7" y="3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11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1" name="Freeform 402"/>
            <p:cNvSpPr>
              <a:spLocks/>
            </p:cNvSpPr>
            <p:nvPr/>
          </p:nvSpPr>
          <p:spPr bwMode="auto">
            <a:xfrm>
              <a:off x="1180" y="3696"/>
              <a:ext cx="22" cy="3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19" y="1"/>
                </a:cxn>
                <a:cxn ang="0">
                  <a:pos x="15" y="4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7" y="16"/>
                </a:cxn>
                <a:cxn ang="0">
                  <a:pos x="5" y="22"/>
                </a:cxn>
                <a:cxn ang="0">
                  <a:pos x="2" y="26"/>
                </a:cxn>
                <a:cxn ang="0">
                  <a:pos x="0" y="30"/>
                </a:cxn>
                <a:cxn ang="0">
                  <a:pos x="4" y="32"/>
                </a:cxn>
                <a:cxn ang="0">
                  <a:pos x="7" y="28"/>
                </a:cxn>
                <a:cxn ang="0">
                  <a:pos x="10" y="23"/>
                </a:cxn>
                <a:cxn ang="0">
                  <a:pos x="12" y="18"/>
                </a:cxn>
                <a:cxn ang="0">
                  <a:pos x="15" y="14"/>
                </a:cxn>
                <a:cxn ang="0">
                  <a:pos x="17" y="10"/>
                </a:cxn>
                <a:cxn ang="0">
                  <a:pos x="19" y="6"/>
                </a:cxn>
                <a:cxn ang="0">
                  <a:pos x="22" y="5"/>
                </a:cxn>
                <a:cxn ang="0">
                  <a:pos x="25" y="4"/>
                </a:cxn>
                <a:cxn ang="0">
                  <a:pos x="25" y="0"/>
                </a:cxn>
              </a:cxnLst>
              <a:rect l="0" t="0" r="r" b="b"/>
              <a:pathLst>
                <a:path w="26" h="33">
                  <a:moveTo>
                    <a:pt x="25" y="0"/>
                  </a:moveTo>
                  <a:lnTo>
                    <a:pt x="25" y="0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8"/>
                  </a:lnTo>
                  <a:lnTo>
                    <a:pt x="10" y="12"/>
                  </a:lnTo>
                  <a:lnTo>
                    <a:pt x="7" y="16"/>
                  </a:lnTo>
                  <a:lnTo>
                    <a:pt x="5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4" y="32"/>
                  </a:lnTo>
                  <a:lnTo>
                    <a:pt x="7" y="28"/>
                  </a:lnTo>
                  <a:lnTo>
                    <a:pt x="10" y="23"/>
                  </a:lnTo>
                  <a:lnTo>
                    <a:pt x="12" y="18"/>
                  </a:lnTo>
                  <a:lnTo>
                    <a:pt x="15" y="14"/>
                  </a:lnTo>
                  <a:lnTo>
                    <a:pt x="17" y="10"/>
                  </a:lnTo>
                  <a:lnTo>
                    <a:pt x="19" y="6"/>
                  </a:lnTo>
                  <a:lnTo>
                    <a:pt x="22" y="5"/>
                  </a:lnTo>
                  <a:lnTo>
                    <a:pt x="25" y="4"/>
                  </a:lnTo>
                  <a:lnTo>
                    <a:pt x="25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2" name="Freeform 403"/>
            <p:cNvSpPr>
              <a:spLocks/>
            </p:cNvSpPr>
            <p:nvPr/>
          </p:nvSpPr>
          <p:spPr bwMode="auto">
            <a:xfrm>
              <a:off x="1211" y="3694"/>
              <a:ext cx="62" cy="2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41" y="0"/>
                </a:cxn>
                <a:cxn ang="0">
                  <a:pos x="33" y="0"/>
                </a:cxn>
                <a:cxn ang="0">
                  <a:pos x="26" y="0"/>
                </a:cxn>
                <a:cxn ang="0">
                  <a:pos x="20" y="0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13" y="1"/>
                </a:cxn>
                <a:cxn ang="0">
                  <a:pos x="20" y="1"/>
                </a:cxn>
                <a:cxn ang="0">
                  <a:pos x="26" y="1"/>
                </a:cxn>
                <a:cxn ang="0">
                  <a:pos x="33" y="1"/>
                </a:cxn>
                <a:cxn ang="0">
                  <a:pos x="41" y="1"/>
                </a:cxn>
                <a:cxn ang="0">
                  <a:pos x="48" y="1"/>
                </a:cxn>
                <a:cxn ang="0">
                  <a:pos x="54" y="1"/>
                </a:cxn>
                <a:cxn ang="0">
                  <a:pos x="54" y="0"/>
                </a:cxn>
              </a:cxnLst>
              <a:rect l="0" t="0" r="r" b="b"/>
              <a:pathLst>
                <a:path w="55" h="2">
                  <a:moveTo>
                    <a:pt x="54" y="0"/>
                  </a:moveTo>
                  <a:lnTo>
                    <a:pt x="54" y="0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6" y="1"/>
                  </a:lnTo>
                  <a:lnTo>
                    <a:pt x="13" y="1"/>
                  </a:lnTo>
                  <a:lnTo>
                    <a:pt x="20" y="1"/>
                  </a:lnTo>
                  <a:lnTo>
                    <a:pt x="26" y="1"/>
                  </a:lnTo>
                  <a:lnTo>
                    <a:pt x="33" y="1"/>
                  </a:lnTo>
                  <a:lnTo>
                    <a:pt x="41" y="1"/>
                  </a:lnTo>
                  <a:lnTo>
                    <a:pt x="48" y="1"/>
                  </a:lnTo>
                  <a:lnTo>
                    <a:pt x="54" y="1"/>
                  </a:lnTo>
                  <a:lnTo>
                    <a:pt x="5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3" name="Freeform 404"/>
            <p:cNvSpPr>
              <a:spLocks/>
            </p:cNvSpPr>
            <p:nvPr/>
          </p:nvSpPr>
          <p:spPr bwMode="auto">
            <a:xfrm>
              <a:off x="1271" y="3678"/>
              <a:ext cx="35" cy="1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1" y="0"/>
                </a:cxn>
                <a:cxn ang="0">
                  <a:pos x="27" y="2"/>
                </a:cxn>
                <a:cxn ang="0">
                  <a:pos x="23" y="3"/>
                </a:cxn>
                <a:cxn ang="0">
                  <a:pos x="19" y="5"/>
                </a:cxn>
                <a:cxn ang="0">
                  <a:pos x="15" y="7"/>
                </a:cxn>
                <a:cxn ang="0">
                  <a:pos x="11" y="8"/>
                </a:cxn>
                <a:cxn ang="0">
                  <a:pos x="7" y="10"/>
                </a:cxn>
                <a:cxn ang="0">
                  <a:pos x="3" y="11"/>
                </a:cxn>
                <a:cxn ang="0">
                  <a:pos x="0" y="12"/>
                </a:cxn>
                <a:cxn ang="0">
                  <a:pos x="0" y="15"/>
                </a:cxn>
                <a:cxn ang="0">
                  <a:pos x="5" y="14"/>
                </a:cxn>
                <a:cxn ang="0">
                  <a:pos x="9" y="13"/>
                </a:cxn>
                <a:cxn ang="0">
                  <a:pos x="14" y="12"/>
                </a:cxn>
                <a:cxn ang="0">
                  <a:pos x="18" y="10"/>
                </a:cxn>
                <a:cxn ang="0">
                  <a:pos x="23" y="8"/>
                </a:cxn>
                <a:cxn ang="0">
                  <a:pos x="26" y="7"/>
                </a:cxn>
                <a:cxn ang="0">
                  <a:pos x="30" y="5"/>
                </a:cxn>
                <a:cxn ang="0">
                  <a:pos x="34" y="3"/>
                </a:cxn>
                <a:cxn ang="0">
                  <a:pos x="31" y="0"/>
                </a:cxn>
              </a:cxnLst>
              <a:rect l="0" t="0" r="r" b="b"/>
              <a:pathLst>
                <a:path w="35" h="16">
                  <a:moveTo>
                    <a:pt x="31" y="0"/>
                  </a:moveTo>
                  <a:lnTo>
                    <a:pt x="31" y="0"/>
                  </a:lnTo>
                  <a:lnTo>
                    <a:pt x="27" y="2"/>
                  </a:lnTo>
                  <a:lnTo>
                    <a:pt x="23" y="3"/>
                  </a:lnTo>
                  <a:lnTo>
                    <a:pt x="19" y="5"/>
                  </a:lnTo>
                  <a:lnTo>
                    <a:pt x="15" y="7"/>
                  </a:lnTo>
                  <a:lnTo>
                    <a:pt x="11" y="8"/>
                  </a:lnTo>
                  <a:lnTo>
                    <a:pt x="7" y="10"/>
                  </a:lnTo>
                  <a:lnTo>
                    <a:pt x="3" y="11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5" y="14"/>
                  </a:lnTo>
                  <a:lnTo>
                    <a:pt x="9" y="13"/>
                  </a:lnTo>
                  <a:lnTo>
                    <a:pt x="14" y="12"/>
                  </a:lnTo>
                  <a:lnTo>
                    <a:pt x="18" y="10"/>
                  </a:lnTo>
                  <a:lnTo>
                    <a:pt x="23" y="8"/>
                  </a:lnTo>
                  <a:lnTo>
                    <a:pt x="26" y="7"/>
                  </a:lnTo>
                  <a:lnTo>
                    <a:pt x="30" y="5"/>
                  </a:lnTo>
                  <a:lnTo>
                    <a:pt x="34" y="3"/>
                  </a:lnTo>
                  <a:lnTo>
                    <a:pt x="3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4" name="Freeform 405"/>
            <p:cNvSpPr>
              <a:spLocks/>
            </p:cNvSpPr>
            <p:nvPr/>
          </p:nvSpPr>
          <p:spPr bwMode="auto">
            <a:xfrm>
              <a:off x="1308" y="3655"/>
              <a:ext cx="117" cy="23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119" y="0"/>
                </a:cxn>
                <a:cxn ang="0">
                  <a:pos x="113" y="3"/>
                </a:cxn>
                <a:cxn ang="0">
                  <a:pos x="105" y="5"/>
                </a:cxn>
                <a:cxn ang="0">
                  <a:pos x="98" y="6"/>
                </a:cxn>
                <a:cxn ang="0">
                  <a:pos x="92" y="8"/>
                </a:cxn>
                <a:cxn ang="0">
                  <a:pos x="84" y="9"/>
                </a:cxn>
                <a:cxn ang="0">
                  <a:pos x="76" y="9"/>
                </a:cxn>
                <a:cxn ang="0">
                  <a:pos x="70" y="10"/>
                </a:cxn>
                <a:cxn ang="0">
                  <a:pos x="63" y="11"/>
                </a:cxn>
                <a:cxn ang="0">
                  <a:pos x="55" y="11"/>
                </a:cxn>
                <a:cxn ang="0">
                  <a:pos x="47" y="12"/>
                </a:cxn>
                <a:cxn ang="0">
                  <a:pos x="38" y="12"/>
                </a:cxn>
                <a:cxn ang="0">
                  <a:pos x="31" y="13"/>
                </a:cxn>
                <a:cxn ang="0">
                  <a:pos x="23" y="14"/>
                </a:cxn>
                <a:cxn ang="0">
                  <a:pos x="16" y="15"/>
                </a:cxn>
                <a:cxn ang="0">
                  <a:pos x="8" y="17"/>
                </a:cxn>
                <a:cxn ang="0">
                  <a:pos x="0" y="18"/>
                </a:cxn>
                <a:cxn ang="0">
                  <a:pos x="3" y="22"/>
                </a:cxn>
                <a:cxn ang="0">
                  <a:pos x="10" y="20"/>
                </a:cxn>
                <a:cxn ang="0">
                  <a:pos x="18" y="18"/>
                </a:cxn>
                <a:cxn ang="0">
                  <a:pos x="25" y="17"/>
                </a:cxn>
                <a:cxn ang="0">
                  <a:pos x="32" y="17"/>
                </a:cxn>
                <a:cxn ang="0">
                  <a:pos x="40" y="16"/>
                </a:cxn>
                <a:cxn ang="0">
                  <a:pos x="47" y="15"/>
                </a:cxn>
                <a:cxn ang="0">
                  <a:pos x="55" y="15"/>
                </a:cxn>
                <a:cxn ang="0">
                  <a:pos x="63" y="14"/>
                </a:cxn>
                <a:cxn ang="0">
                  <a:pos x="70" y="14"/>
                </a:cxn>
                <a:cxn ang="0">
                  <a:pos x="77" y="13"/>
                </a:cxn>
                <a:cxn ang="0">
                  <a:pos x="85" y="13"/>
                </a:cxn>
                <a:cxn ang="0">
                  <a:pos x="92" y="12"/>
                </a:cxn>
                <a:cxn ang="0">
                  <a:pos x="100" y="10"/>
                </a:cxn>
                <a:cxn ang="0">
                  <a:pos x="108" y="9"/>
                </a:cxn>
                <a:cxn ang="0">
                  <a:pos x="115" y="6"/>
                </a:cxn>
                <a:cxn ang="0">
                  <a:pos x="122" y="4"/>
                </a:cxn>
                <a:cxn ang="0">
                  <a:pos x="123" y="4"/>
                </a:cxn>
                <a:cxn ang="0">
                  <a:pos x="118" y="0"/>
                </a:cxn>
              </a:cxnLst>
              <a:rect l="0" t="0" r="r" b="b"/>
              <a:pathLst>
                <a:path w="124" h="23">
                  <a:moveTo>
                    <a:pt x="118" y="0"/>
                  </a:moveTo>
                  <a:lnTo>
                    <a:pt x="119" y="0"/>
                  </a:lnTo>
                  <a:lnTo>
                    <a:pt x="113" y="3"/>
                  </a:lnTo>
                  <a:lnTo>
                    <a:pt x="105" y="5"/>
                  </a:lnTo>
                  <a:lnTo>
                    <a:pt x="98" y="6"/>
                  </a:lnTo>
                  <a:lnTo>
                    <a:pt x="92" y="8"/>
                  </a:lnTo>
                  <a:lnTo>
                    <a:pt x="84" y="9"/>
                  </a:lnTo>
                  <a:lnTo>
                    <a:pt x="76" y="9"/>
                  </a:lnTo>
                  <a:lnTo>
                    <a:pt x="70" y="10"/>
                  </a:lnTo>
                  <a:lnTo>
                    <a:pt x="63" y="11"/>
                  </a:lnTo>
                  <a:lnTo>
                    <a:pt x="55" y="11"/>
                  </a:lnTo>
                  <a:lnTo>
                    <a:pt x="47" y="12"/>
                  </a:lnTo>
                  <a:lnTo>
                    <a:pt x="38" y="12"/>
                  </a:lnTo>
                  <a:lnTo>
                    <a:pt x="31" y="13"/>
                  </a:lnTo>
                  <a:lnTo>
                    <a:pt x="23" y="14"/>
                  </a:lnTo>
                  <a:lnTo>
                    <a:pt x="16" y="15"/>
                  </a:lnTo>
                  <a:lnTo>
                    <a:pt x="8" y="17"/>
                  </a:lnTo>
                  <a:lnTo>
                    <a:pt x="0" y="18"/>
                  </a:lnTo>
                  <a:lnTo>
                    <a:pt x="3" y="22"/>
                  </a:lnTo>
                  <a:lnTo>
                    <a:pt x="10" y="20"/>
                  </a:lnTo>
                  <a:lnTo>
                    <a:pt x="18" y="18"/>
                  </a:lnTo>
                  <a:lnTo>
                    <a:pt x="25" y="17"/>
                  </a:lnTo>
                  <a:lnTo>
                    <a:pt x="32" y="17"/>
                  </a:lnTo>
                  <a:lnTo>
                    <a:pt x="40" y="16"/>
                  </a:lnTo>
                  <a:lnTo>
                    <a:pt x="47" y="15"/>
                  </a:lnTo>
                  <a:lnTo>
                    <a:pt x="55" y="15"/>
                  </a:lnTo>
                  <a:lnTo>
                    <a:pt x="63" y="14"/>
                  </a:lnTo>
                  <a:lnTo>
                    <a:pt x="70" y="14"/>
                  </a:lnTo>
                  <a:lnTo>
                    <a:pt x="77" y="13"/>
                  </a:lnTo>
                  <a:lnTo>
                    <a:pt x="85" y="13"/>
                  </a:lnTo>
                  <a:lnTo>
                    <a:pt x="92" y="12"/>
                  </a:lnTo>
                  <a:lnTo>
                    <a:pt x="100" y="10"/>
                  </a:lnTo>
                  <a:lnTo>
                    <a:pt x="108" y="9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23" y="4"/>
                  </a:lnTo>
                  <a:lnTo>
                    <a:pt x="118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5" name="Freeform 406"/>
            <p:cNvSpPr>
              <a:spLocks/>
            </p:cNvSpPr>
            <p:nvPr/>
          </p:nvSpPr>
          <p:spPr bwMode="auto">
            <a:xfrm>
              <a:off x="1432" y="3652"/>
              <a:ext cx="6" cy="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6" name="Freeform 407"/>
            <p:cNvSpPr>
              <a:spLocks/>
            </p:cNvSpPr>
            <p:nvPr/>
          </p:nvSpPr>
          <p:spPr bwMode="auto">
            <a:xfrm>
              <a:off x="1441" y="3645"/>
              <a:ext cx="61" cy="7"/>
            </a:xfrm>
            <a:custGeom>
              <a:avLst/>
              <a:gdLst/>
              <a:ahLst/>
              <a:cxnLst>
                <a:cxn ang="0">
                  <a:pos x="60" y="2"/>
                </a:cxn>
                <a:cxn ang="0">
                  <a:pos x="60" y="2"/>
                </a:cxn>
                <a:cxn ang="0">
                  <a:pos x="53" y="1"/>
                </a:cxn>
                <a:cxn ang="0">
                  <a:pos x="45" y="0"/>
                </a:cxn>
                <a:cxn ang="0">
                  <a:pos x="37" y="1"/>
                </a:cxn>
                <a:cxn ang="0">
                  <a:pos x="30" y="1"/>
                </a:cxn>
                <a:cxn ang="0">
                  <a:pos x="22" y="2"/>
                </a:cxn>
                <a:cxn ang="0">
                  <a:pos x="15" y="2"/>
                </a:cxn>
                <a:cxn ang="0">
                  <a:pos x="7" y="3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8" y="5"/>
                </a:cxn>
                <a:cxn ang="0">
                  <a:pos x="16" y="4"/>
                </a:cxn>
                <a:cxn ang="0">
                  <a:pos x="24" y="4"/>
                </a:cxn>
                <a:cxn ang="0">
                  <a:pos x="30" y="3"/>
                </a:cxn>
                <a:cxn ang="0">
                  <a:pos x="37" y="4"/>
                </a:cxn>
                <a:cxn ang="0">
                  <a:pos x="45" y="3"/>
                </a:cxn>
                <a:cxn ang="0">
                  <a:pos x="52" y="3"/>
                </a:cxn>
                <a:cxn ang="0">
                  <a:pos x="59" y="4"/>
                </a:cxn>
                <a:cxn ang="0">
                  <a:pos x="60" y="2"/>
                </a:cxn>
              </a:cxnLst>
              <a:rect l="0" t="0" r="r" b="b"/>
              <a:pathLst>
                <a:path w="61" h="7">
                  <a:moveTo>
                    <a:pt x="60" y="2"/>
                  </a:moveTo>
                  <a:lnTo>
                    <a:pt x="60" y="2"/>
                  </a:lnTo>
                  <a:lnTo>
                    <a:pt x="53" y="1"/>
                  </a:lnTo>
                  <a:lnTo>
                    <a:pt x="45" y="0"/>
                  </a:lnTo>
                  <a:lnTo>
                    <a:pt x="37" y="1"/>
                  </a:lnTo>
                  <a:lnTo>
                    <a:pt x="30" y="1"/>
                  </a:lnTo>
                  <a:lnTo>
                    <a:pt x="22" y="2"/>
                  </a:lnTo>
                  <a:lnTo>
                    <a:pt x="15" y="2"/>
                  </a:lnTo>
                  <a:lnTo>
                    <a:pt x="7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8" y="5"/>
                  </a:lnTo>
                  <a:lnTo>
                    <a:pt x="16" y="4"/>
                  </a:lnTo>
                  <a:lnTo>
                    <a:pt x="24" y="4"/>
                  </a:lnTo>
                  <a:lnTo>
                    <a:pt x="30" y="3"/>
                  </a:lnTo>
                  <a:lnTo>
                    <a:pt x="37" y="4"/>
                  </a:lnTo>
                  <a:lnTo>
                    <a:pt x="45" y="3"/>
                  </a:lnTo>
                  <a:lnTo>
                    <a:pt x="52" y="3"/>
                  </a:lnTo>
                  <a:lnTo>
                    <a:pt x="59" y="4"/>
                  </a:lnTo>
                  <a:lnTo>
                    <a:pt x="6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7" name="Freeform 408"/>
            <p:cNvSpPr>
              <a:spLocks/>
            </p:cNvSpPr>
            <p:nvPr/>
          </p:nvSpPr>
          <p:spPr bwMode="auto">
            <a:xfrm>
              <a:off x="1506" y="3648"/>
              <a:ext cx="106" cy="76"/>
            </a:xfrm>
            <a:custGeom>
              <a:avLst/>
              <a:gdLst/>
              <a:ahLst/>
              <a:cxnLst>
                <a:cxn ang="0">
                  <a:pos x="105" y="72"/>
                </a:cxn>
                <a:cxn ang="0">
                  <a:pos x="105" y="72"/>
                </a:cxn>
                <a:cxn ang="0">
                  <a:pos x="94" y="62"/>
                </a:cxn>
                <a:cxn ang="0">
                  <a:pos x="83" y="51"/>
                </a:cxn>
                <a:cxn ang="0">
                  <a:pos x="72" y="39"/>
                </a:cxn>
                <a:cxn ang="0">
                  <a:pos x="61" y="29"/>
                </a:cxn>
                <a:cxn ang="0">
                  <a:pos x="48" y="19"/>
                </a:cxn>
                <a:cxn ang="0">
                  <a:pos x="34" y="10"/>
                </a:cxn>
                <a:cxn ang="0">
                  <a:pos x="19" y="4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16" y="8"/>
                </a:cxn>
                <a:cxn ang="0">
                  <a:pos x="30" y="14"/>
                </a:cxn>
                <a:cxn ang="0">
                  <a:pos x="44" y="21"/>
                </a:cxn>
                <a:cxn ang="0">
                  <a:pos x="56" y="31"/>
                </a:cxn>
                <a:cxn ang="0">
                  <a:pos x="66" y="42"/>
                </a:cxn>
                <a:cxn ang="0">
                  <a:pos x="78" y="54"/>
                </a:cxn>
                <a:cxn ang="0">
                  <a:pos x="88" y="65"/>
                </a:cxn>
                <a:cxn ang="0">
                  <a:pos x="100" y="75"/>
                </a:cxn>
                <a:cxn ang="0">
                  <a:pos x="105" y="72"/>
                </a:cxn>
              </a:cxnLst>
              <a:rect l="0" t="0" r="r" b="b"/>
              <a:pathLst>
                <a:path w="106" h="76">
                  <a:moveTo>
                    <a:pt x="105" y="72"/>
                  </a:moveTo>
                  <a:lnTo>
                    <a:pt x="105" y="72"/>
                  </a:lnTo>
                  <a:lnTo>
                    <a:pt x="94" y="62"/>
                  </a:lnTo>
                  <a:lnTo>
                    <a:pt x="83" y="51"/>
                  </a:lnTo>
                  <a:lnTo>
                    <a:pt x="72" y="39"/>
                  </a:lnTo>
                  <a:lnTo>
                    <a:pt x="61" y="29"/>
                  </a:lnTo>
                  <a:lnTo>
                    <a:pt x="48" y="19"/>
                  </a:lnTo>
                  <a:lnTo>
                    <a:pt x="34" y="10"/>
                  </a:lnTo>
                  <a:lnTo>
                    <a:pt x="19" y="4"/>
                  </a:lnTo>
                  <a:lnTo>
                    <a:pt x="1" y="0"/>
                  </a:lnTo>
                  <a:lnTo>
                    <a:pt x="0" y="4"/>
                  </a:lnTo>
                  <a:lnTo>
                    <a:pt x="16" y="8"/>
                  </a:lnTo>
                  <a:lnTo>
                    <a:pt x="30" y="14"/>
                  </a:lnTo>
                  <a:lnTo>
                    <a:pt x="44" y="21"/>
                  </a:lnTo>
                  <a:lnTo>
                    <a:pt x="56" y="31"/>
                  </a:lnTo>
                  <a:lnTo>
                    <a:pt x="66" y="42"/>
                  </a:lnTo>
                  <a:lnTo>
                    <a:pt x="78" y="54"/>
                  </a:lnTo>
                  <a:lnTo>
                    <a:pt x="88" y="65"/>
                  </a:lnTo>
                  <a:lnTo>
                    <a:pt x="100" y="75"/>
                  </a:lnTo>
                  <a:lnTo>
                    <a:pt x="105" y="7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8" name="Freeform 409"/>
            <p:cNvSpPr>
              <a:spLocks/>
            </p:cNvSpPr>
            <p:nvPr/>
          </p:nvSpPr>
          <p:spPr bwMode="auto">
            <a:xfrm>
              <a:off x="1612" y="3726"/>
              <a:ext cx="156" cy="45"/>
            </a:xfrm>
            <a:custGeom>
              <a:avLst/>
              <a:gdLst/>
              <a:ahLst/>
              <a:cxnLst>
                <a:cxn ang="0">
                  <a:pos x="147" y="32"/>
                </a:cxn>
                <a:cxn ang="0">
                  <a:pos x="147" y="32"/>
                </a:cxn>
                <a:cxn ang="0">
                  <a:pos x="137" y="36"/>
                </a:cxn>
                <a:cxn ang="0">
                  <a:pos x="127" y="38"/>
                </a:cxn>
                <a:cxn ang="0">
                  <a:pos x="117" y="39"/>
                </a:cxn>
                <a:cxn ang="0">
                  <a:pos x="108" y="39"/>
                </a:cxn>
                <a:cxn ang="0">
                  <a:pos x="98" y="39"/>
                </a:cxn>
                <a:cxn ang="0">
                  <a:pos x="88" y="38"/>
                </a:cxn>
                <a:cxn ang="0">
                  <a:pos x="79" y="37"/>
                </a:cxn>
                <a:cxn ang="0">
                  <a:pos x="70" y="35"/>
                </a:cxn>
                <a:cxn ang="0">
                  <a:pos x="61" y="31"/>
                </a:cxn>
                <a:cxn ang="0">
                  <a:pos x="51" y="28"/>
                </a:cxn>
                <a:cxn ang="0">
                  <a:pos x="43" y="25"/>
                </a:cxn>
                <a:cxn ang="0">
                  <a:pos x="36" y="19"/>
                </a:cxn>
                <a:cxn ang="0">
                  <a:pos x="27" y="15"/>
                </a:cxn>
                <a:cxn ang="0">
                  <a:pos x="19" y="11"/>
                </a:cxn>
                <a:cxn ang="0">
                  <a:pos x="12" y="5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8" y="8"/>
                </a:cxn>
                <a:cxn ang="0">
                  <a:pos x="15" y="14"/>
                </a:cxn>
                <a:cxn ang="0">
                  <a:pos x="22" y="19"/>
                </a:cxn>
                <a:cxn ang="0">
                  <a:pos x="31" y="24"/>
                </a:cxn>
                <a:cxn ang="0">
                  <a:pos x="39" y="28"/>
                </a:cxn>
                <a:cxn ang="0">
                  <a:pos x="48" y="32"/>
                </a:cxn>
                <a:cxn ang="0">
                  <a:pos x="58" y="36"/>
                </a:cxn>
                <a:cxn ang="0">
                  <a:pos x="67" y="38"/>
                </a:cxn>
                <a:cxn ang="0">
                  <a:pos x="78" y="41"/>
                </a:cxn>
                <a:cxn ang="0">
                  <a:pos x="88" y="42"/>
                </a:cxn>
                <a:cxn ang="0">
                  <a:pos x="98" y="43"/>
                </a:cxn>
                <a:cxn ang="0">
                  <a:pos x="108" y="44"/>
                </a:cxn>
                <a:cxn ang="0">
                  <a:pos x="118" y="43"/>
                </a:cxn>
                <a:cxn ang="0">
                  <a:pos x="128" y="41"/>
                </a:cxn>
                <a:cxn ang="0">
                  <a:pos x="139" y="39"/>
                </a:cxn>
                <a:cxn ang="0">
                  <a:pos x="150" y="36"/>
                </a:cxn>
                <a:cxn ang="0">
                  <a:pos x="147" y="32"/>
                </a:cxn>
              </a:cxnLst>
              <a:rect l="0" t="0" r="r" b="b"/>
              <a:pathLst>
                <a:path w="151" h="45">
                  <a:moveTo>
                    <a:pt x="147" y="32"/>
                  </a:moveTo>
                  <a:lnTo>
                    <a:pt x="147" y="32"/>
                  </a:lnTo>
                  <a:lnTo>
                    <a:pt x="137" y="36"/>
                  </a:lnTo>
                  <a:lnTo>
                    <a:pt x="127" y="38"/>
                  </a:lnTo>
                  <a:lnTo>
                    <a:pt x="117" y="39"/>
                  </a:lnTo>
                  <a:lnTo>
                    <a:pt x="108" y="39"/>
                  </a:lnTo>
                  <a:lnTo>
                    <a:pt x="98" y="39"/>
                  </a:lnTo>
                  <a:lnTo>
                    <a:pt x="88" y="38"/>
                  </a:lnTo>
                  <a:lnTo>
                    <a:pt x="79" y="37"/>
                  </a:lnTo>
                  <a:lnTo>
                    <a:pt x="70" y="35"/>
                  </a:lnTo>
                  <a:lnTo>
                    <a:pt x="61" y="31"/>
                  </a:lnTo>
                  <a:lnTo>
                    <a:pt x="51" y="28"/>
                  </a:lnTo>
                  <a:lnTo>
                    <a:pt x="43" y="25"/>
                  </a:lnTo>
                  <a:lnTo>
                    <a:pt x="36" y="19"/>
                  </a:lnTo>
                  <a:lnTo>
                    <a:pt x="27" y="15"/>
                  </a:lnTo>
                  <a:lnTo>
                    <a:pt x="19" y="11"/>
                  </a:lnTo>
                  <a:lnTo>
                    <a:pt x="12" y="5"/>
                  </a:lnTo>
                  <a:lnTo>
                    <a:pt x="5" y="0"/>
                  </a:lnTo>
                  <a:lnTo>
                    <a:pt x="0" y="3"/>
                  </a:lnTo>
                  <a:lnTo>
                    <a:pt x="8" y="8"/>
                  </a:lnTo>
                  <a:lnTo>
                    <a:pt x="15" y="14"/>
                  </a:lnTo>
                  <a:lnTo>
                    <a:pt x="22" y="19"/>
                  </a:lnTo>
                  <a:lnTo>
                    <a:pt x="31" y="24"/>
                  </a:lnTo>
                  <a:lnTo>
                    <a:pt x="39" y="28"/>
                  </a:lnTo>
                  <a:lnTo>
                    <a:pt x="48" y="32"/>
                  </a:lnTo>
                  <a:lnTo>
                    <a:pt x="58" y="36"/>
                  </a:lnTo>
                  <a:lnTo>
                    <a:pt x="67" y="38"/>
                  </a:lnTo>
                  <a:lnTo>
                    <a:pt x="78" y="41"/>
                  </a:lnTo>
                  <a:lnTo>
                    <a:pt x="88" y="42"/>
                  </a:lnTo>
                  <a:lnTo>
                    <a:pt x="98" y="43"/>
                  </a:lnTo>
                  <a:lnTo>
                    <a:pt x="108" y="44"/>
                  </a:lnTo>
                  <a:lnTo>
                    <a:pt x="118" y="43"/>
                  </a:lnTo>
                  <a:lnTo>
                    <a:pt x="128" y="41"/>
                  </a:lnTo>
                  <a:lnTo>
                    <a:pt x="139" y="39"/>
                  </a:lnTo>
                  <a:lnTo>
                    <a:pt x="150" y="36"/>
                  </a:lnTo>
                  <a:lnTo>
                    <a:pt x="147" y="3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9" name="Freeform 410"/>
            <p:cNvSpPr>
              <a:spLocks/>
            </p:cNvSpPr>
            <p:nvPr/>
          </p:nvSpPr>
          <p:spPr bwMode="auto">
            <a:xfrm>
              <a:off x="1765" y="3746"/>
              <a:ext cx="41" cy="16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6" y="0"/>
                </a:cxn>
                <a:cxn ang="0">
                  <a:pos x="32" y="1"/>
                </a:cxn>
                <a:cxn ang="0">
                  <a:pos x="29" y="4"/>
                </a:cxn>
                <a:cxn ang="0">
                  <a:pos x="24" y="5"/>
                </a:cxn>
                <a:cxn ang="0">
                  <a:pos x="20" y="6"/>
                </a:cxn>
                <a:cxn ang="0">
                  <a:pos x="15" y="8"/>
                </a:cxn>
                <a:cxn ang="0">
                  <a:pos x="10" y="9"/>
                </a:cxn>
                <a:cxn ang="0">
                  <a:pos x="5" y="11"/>
                </a:cxn>
                <a:cxn ang="0">
                  <a:pos x="0" y="12"/>
                </a:cxn>
                <a:cxn ang="0">
                  <a:pos x="3" y="15"/>
                </a:cxn>
                <a:cxn ang="0">
                  <a:pos x="8" y="14"/>
                </a:cxn>
                <a:cxn ang="0">
                  <a:pos x="12" y="12"/>
                </a:cxn>
                <a:cxn ang="0">
                  <a:pos x="17" y="11"/>
                </a:cxn>
                <a:cxn ang="0">
                  <a:pos x="23" y="9"/>
                </a:cxn>
                <a:cxn ang="0">
                  <a:pos x="27" y="9"/>
                </a:cxn>
                <a:cxn ang="0">
                  <a:pos x="32" y="6"/>
                </a:cxn>
                <a:cxn ang="0">
                  <a:pos x="36" y="4"/>
                </a:cxn>
                <a:cxn ang="0">
                  <a:pos x="39" y="2"/>
                </a:cxn>
                <a:cxn ang="0">
                  <a:pos x="40" y="2"/>
                </a:cxn>
                <a:cxn ang="0">
                  <a:pos x="35" y="0"/>
                </a:cxn>
              </a:cxnLst>
              <a:rect l="0" t="0" r="r" b="b"/>
              <a:pathLst>
                <a:path w="41" h="16">
                  <a:moveTo>
                    <a:pt x="35" y="0"/>
                  </a:moveTo>
                  <a:lnTo>
                    <a:pt x="36" y="0"/>
                  </a:lnTo>
                  <a:lnTo>
                    <a:pt x="32" y="1"/>
                  </a:lnTo>
                  <a:lnTo>
                    <a:pt x="29" y="4"/>
                  </a:lnTo>
                  <a:lnTo>
                    <a:pt x="24" y="5"/>
                  </a:lnTo>
                  <a:lnTo>
                    <a:pt x="20" y="6"/>
                  </a:lnTo>
                  <a:lnTo>
                    <a:pt x="15" y="8"/>
                  </a:lnTo>
                  <a:lnTo>
                    <a:pt x="10" y="9"/>
                  </a:lnTo>
                  <a:lnTo>
                    <a:pt x="5" y="11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8" y="14"/>
                  </a:lnTo>
                  <a:lnTo>
                    <a:pt x="12" y="12"/>
                  </a:lnTo>
                  <a:lnTo>
                    <a:pt x="17" y="11"/>
                  </a:lnTo>
                  <a:lnTo>
                    <a:pt x="23" y="9"/>
                  </a:lnTo>
                  <a:lnTo>
                    <a:pt x="27" y="9"/>
                  </a:lnTo>
                  <a:lnTo>
                    <a:pt x="32" y="6"/>
                  </a:lnTo>
                  <a:lnTo>
                    <a:pt x="36" y="4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35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0" name="Freeform 411"/>
            <p:cNvSpPr>
              <a:spLocks/>
            </p:cNvSpPr>
            <p:nvPr/>
          </p:nvSpPr>
          <p:spPr bwMode="auto">
            <a:xfrm>
              <a:off x="1805" y="3669"/>
              <a:ext cx="45" cy="7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0" y="11"/>
                </a:cxn>
                <a:cxn ang="0">
                  <a:pos x="37" y="21"/>
                </a:cxn>
                <a:cxn ang="0">
                  <a:pos x="33" y="29"/>
                </a:cxn>
                <a:cxn ang="0">
                  <a:pos x="28" y="38"/>
                </a:cxn>
                <a:cxn ang="0">
                  <a:pos x="21" y="46"/>
                </a:cxn>
                <a:cxn ang="0">
                  <a:pos x="15" y="55"/>
                </a:cxn>
                <a:cxn ang="0">
                  <a:pos x="8" y="62"/>
                </a:cxn>
                <a:cxn ang="0">
                  <a:pos x="0" y="71"/>
                </a:cxn>
                <a:cxn ang="0">
                  <a:pos x="5" y="74"/>
                </a:cxn>
                <a:cxn ang="0">
                  <a:pos x="12" y="66"/>
                </a:cxn>
                <a:cxn ang="0">
                  <a:pos x="20" y="58"/>
                </a:cxn>
                <a:cxn ang="0">
                  <a:pos x="26" y="49"/>
                </a:cxn>
                <a:cxn ang="0">
                  <a:pos x="33" y="40"/>
                </a:cxn>
                <a:cxn ang="0">
                  <a:pos x="38" y="31"/>
                </a:cxn>
                <a:cxn ang="0">
                  <a:pos x="42" y="21"/>
                </a:cxn>
                <a:cxn ang="0">
                  <a:pos x="44" y="11"/>
                </a:cxn>
                <a:cxn ang="0">
                  <a:pos x="44" y="0"/>
                </a:cxn>
                <a:cxn ang="0">
                  <a:pos x="40" y="0"/>
                </a:cxn>
              </a:cxnLst>
              <a:rect l="0" t="0" r="r" b="b"/>
              <a:pathLst>
                <a:path w="45" h="75">
                  <a:moveTo>
                    <a:pt x="40" y="0"/>
                  </a:moveTo>
                  <a:lnTo>
                    <a:pt x="40" y="0"/>
                  </a:lnTo>
                  <a:lnTo>
                    <a:pt x="40" y="11"/>
                  </a:lnTo>
                  <a:lnTo>
                    <a:pt x="37" y="21"/>
                  </a:lnTo>
                  <a:lnTo>
                    <a:pt x="33" y="29"/>
                  </a:lnTo>
                  <a:lnTo>
                    <a:pt x="28" y="38"/>
                  </a:lnTo>
                  <a:lnTo>
                    <a:pt x="21" y="46"/>
                  </a:lnTo>
                  <a:lnTo>
                    <a:pt x="15" y="55"/>
                  </a:lnTo>
                  <a:lnTo>
                    <a:pt x="8" y="62"/>
                  </a:lnTo>
                  <a:lnTo>
                    <a:pt x="0" y="71"/>
                  </a:lnTo>
                  <a:lnTo>
                    <a:pt x="5" y="74"/>
                  </a:lnTo>
                  <a:lnTo>
                    <a:pt x="12" y="66"/>
                  </a:lnTo>
                  <a:lnTo>
                    <a:pt x="20" y="58"/>
                  </a:lnTo>
                  <a:lnTo>
                    <a:pt x="26" y="49"/>
                  </a:lnTo>
                  <a:lnTo>
                    <a:pt x="33" y="40"/>
                  </a:lnTo>
                  <a:lnTo>
                    <a:pt x="38" y="31"/>
                  </a:lnTo>
                  <a:lnTo>
                    <a:pt x="42" y="21"/>
                  </a:lnTo>
                  <a:lnTo>
                    <a:pt x="44" y="11"/>
                  </a:lnTo>
                  <a:lnTo>
                    <a:pt x="44" y="0"/>
                  </a:lnTo>
                  <a:lnTo>
                    <a:pt x="4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1" name="Freeform 412"/>
            <p:cNvSpPr>
              <a:spLocks/>
            </p:cNvSpPr>
            <p:nvPr/>
          </p:nvSpPr>
          <p:spPr bwMode="auto">
            <a:xfrm>
              <a:off x="1840" y="3647"/>
              <a:ext cx="17" cy="1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4" y="12"/>
                </a:cxn>
                <a:cxn ang="0">
                  <a:pos x="5" y="14"/>
                </a:cxn>
                <a:cxn ang="0">
                  <a:pos x="5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7"/>
                </a:cxn>
                <a:cxn ang="0">
                  <a:pos x="5" y="4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10" h="18">
                  <a:moveTo>
                    <a:pt x="0" y="1"/>
                  </a:moveTo>
                  <a:lnTo>
                    <a:pt x="0" y="1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6" y="17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7" y="9"/>
                  </a:lnTo>
                  <a:lnTo>
                    <a:pt x="6" y="7"/>
                  </a:lnTo>
                  <a:lnTo>
                    <a:pt x="5" y="4"/>
                  </a:lnTo>
                  <a:lnTo>
                    <a:pt x="4" y="2"/>
                  </a:ln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2" name="Freeform 413"/>
            <p:cNvSpPr>
              <a:spLocks/>
            </p:cNvSpPr>
            <p:nvPr/>
          </p:nvSpPr>
          <p:spPr bwMode="auto">
            <a:xfrm>
              <a:off x="1783" y="3606"/>
              <a:ext cx="57" cy="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6" y="8"/>
                </a:cxn>
                <a:cxn ang="0">
                  <a:pos x="14" y="12"/>
                </a:cxn>
                <a:cxn ang="0">
                  <a:pos x="20" y="17"/>
                </a:cxn>
                <a:cxn ang="0">
                  <a:pos x="28" y="20"/>
                </a:cxn>
                <a:cxn ang="0">
                  <a:pos x="34" y="24"/>
                </a:cxn>
                <a:cxn ang="0">
                  <a:pos x="42" y="27"/>
                </a:cxn>
                <a:cxn ang="0">
                  <a:pos x="46" y="31"/>
                </a:cxn>
                <a:cxn ang="0">
                  <a:pos x="51" y="37"/>
                </a:cxn>
                <a:cxn ang="0">
                  <a:pos x="56" y="35"/>
                </a:cxn>
                <a:cxn ang="0">
                  <a:pos x="51" y="29"/>
                </a:cxn>
                <a:cxn ang="0">
                  <a:pos x="45" y="24"/>
                </a:cxn>
                <a:cxn ang="0">
                  <a:pos x="38" y="19"/>
                </a:cxn>
                <a:cxn ang="0">
                  <a:pos x="31" y="16"/>
                </a:cxn>
                <a:cxn ang="0">
                  <a:pos x="23" y="13"/>
                </a:cxn>
                <a:cxn ang="0">
                  <a:pos x="17" y="9"/>
                </a:cxn>
                <a:cxn ang="0">
                  <a:pos x="11" y="5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0" y="3"/>
                </a:cxn>
              </a:cxnLst>
              <a:rect l="0" t="0" r="r" b="b"/>
              <a:pathLst>
                <a:path w="57" h="38">
                  <a:moveTo>
                    <a:pt x="0" y="3"/>
                  </a:moveTo>
                  <a:lnTo>
                    <a:pt x="0" y="3"/>
                  </a:lnTo>
                  <a:lnTo>
                    <a:pt x="6" y="8"/>
                  </a:lnTo>
                  <a:lnTo>
                    <a:pt x="14" y="12"/>
                  </a:lnTo>
                  <a:lnTo>
                    <a:pt x="20" y="17"/>
                  </a:lnTo>
                  <a:lnTo>
                    <a:pt x="28" y="20"/>
                  </a:lnTo>
                  <a:lnTo>
                    <a:pt x="34" y="24"/>
                  </a:lnTo>
                  <a:lnTo>
                    <a:pt x="42" y="27"/>
                  </a:lnTo>
                  <a:lnTo>
                    <a:pt x="46" y="31"/>
                  </a:lnTo>
                  <a:lnTo>
                    <a:pt x="51" y="37"/>
                  </a:lnTo>
                  <a:lnTo>
                    <a:pt x="56" y="35"/>
                  </a:lnTo>
                  <a:lnTo>
                    <a:pt x="51" y="29"/>
                  </a:lnTo>
                  <a:lnTo>
                    <a:pt x="45" y="24"/>
                  </a:lnTo>
                  <a:lnTo>
                    <a:pt x="38" y="19"/>
                  </a:lnTo>
                  <a:lnTo>
                    <a:pt x="31" y="16"/>
                  </a:lnTo>
                  <a:lnTo>
                    <a:pt x="23" y="13"/>
                  </a:lnTo>
                  <a:lnTo>
                    <a:pt x="17" y="9"/>
                  </a:lnTo>
                  <a:lnTo>
                    <a:pt x="11" y="5"/>
                  </a:lnTo>
                  <a:lnTo>
                    <a:pt x="5" y="1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3" name="Freeform 414"/>
            <p:cNvSpPr>
              <a:spLocks/>
            </p:cNvSpPr>
            <p:nvPr/>
          </p:nvSpPr>
          <p:spPr bwMode="auto">
            <a:xfrm>
              <a:off x="1780" y="3570"/>
              <a:ext cx="83" cy="35"/>
            </a:xfrm>
            <a:custGeom>
              <a:avLst/>
              <a:gdLst/>
              <a:ahLst/>
              <a:cxnLst>
                <a:cxn ang="0">
                  <a:pos x="82" y="2"/>
                </a:cxn>
                <a:cxn ang="0">
                  <a:pos x="82" y="2"/>
                </a:cxn>
                <a:cxn ang="0">
                  <a:pos x="70" y="0"/>
                </a:cxn>
                <a:cxn ang="0">
                  <a:pos x="56" y="2"/>
                </a:cxn>
                <a:cxn ang="0">
                  <a:pos x="42" y="4"/>
                </a:cxn>
                <a:cxn ang="0">
                  <a:pos x="27" y="8"/>
                </a:cxn>
                <a:cxn ang="0">
                  <a:pos x="14" y="14"/>
                </a:cxn>
                <a:cxn ang="0">
                  <a:pos x="5" y="19"/>
                </a:cxn>
                <a:cxn ang="0">
                  <a:pos x="0" y="27"/>
                </a:cxn>
                <a:cxn ang="0">
                  <a:pos x="3" y="34"/>
                </a:cxn>
                <a:cxn ang="0">
                  <a:pos x="8" y="32"/>
                </a:cxn>
                <a:cxn ang="0">
                  <a:pos x="6" y="27"/>
                </a:cxn>
                <a:cxn ang="0">
                  <a:pos x="9" y="23"/>
                </a:cxn>
                <a:cxn ang="0">
                  <a:pos x="19" y="17"/>
                </a:cxn>
                <a:cxn ang="0">
                  <a:pos x="30" y="12"/>
                </a:cxn>
                <a:cxn ang="0">
                  <a:pos x="44" y="8"/>
                </a:cxn>
                <a:cxn ang="0">
                  <a:pos x="58" y="6"/>
                </a:cxn>
                <a:cxn ang="0">
                  <a:pos x="70" y="5"/>
                </a:cxn>
                <a:cxn ang="0">
                  <a:pos x="80" y="6"/>
                </a:cxn>
                <a:cxn ang="0">
                  <a:pos x="82" y="2"/>
                </a:cxn>
              </a:cxnLst>
              <a:rect l="0" t="0" r="r" b="b"/>
              <a:pathLst>
                <a:path w="83" h="35">
                  <a:moveTo>
                    <a:pt x="82" y="2"/>
                  </a:moveTo>
                  <a:lnTo>
                    <a:pt x="82" y="2"/>
                  </a:lnTo>
                  <a:lnTo>
                    <a:pt x="70" y="0"/>
                  </a:lnTo>
                  <a:lnTo>
                    <a:pt x="56" y="2"/>
                  </a:lnTo>
                  <a:lnTo>
                    <a:pt x="42" y="4"/>
                  </a:lnTo>
                  <a:lnTo>
                    <a:pt x="27" y="8"/>
                  </a:lnTo>
                  <a:lnTo>
                    <a:pt x="14" y="14"/>
                  </a:lnTo>
                  <a:lnTo>
                    <a:pt x="5" y="19"/>
                  </a:lnTo>
                  <a:lnTo>
                    <a:pt x="0" y="27"/>
                  </a:lnTo>
                  <a:lnTo>
                    <a:pt x="3" y="34"/>
                  </a:lnTo>
                  <a:lnTo>
                    <a:pt x="8" y="32"/>
                  </a:lnTo>
                  <a:lnTo>
                    <a:pt x="6" y="27"/>
                  </a:lnTo>
                  <a:lnTo>
                    <a:pt x="9" y="23"/>
                  </a:lnTo>
                  <a:lnTo>
                    <a:pt x="19" y="17"/>
                  </a:lnTo>
                  <a:lnTo>
                    <a:pt x="30" y="12"/>
                  </a:lnTo>
                  <a:lnTo>
                    <a:pt x="44" y="8"/>
                  </a:lnTo>
                  <a:lnTo>
                    <a:pt x="58" y="6"/>
                  </a:lnTo>
                  <a:lnTo>
                    <a:pt x="70" y="5"/>
                  </a:lnTo>
                  <a:lnTo>
                    <a:pt x="80" y="6"/>
                  </a:lnTo>
                  <a:lnTo>
                    <a:pt x="82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4" name="Freeform 415"/>
            <p:cNvSpPr>
              <a:spLocks/>
            </p:cNvSpPr>
            <p:nvPr/>
          </p:nvSpPr>
          <p:spPr bwMode="auto">
            <a:xfrm>
              <a:off x="1866" y="3572"/>
              <a:ext cx="214" cy="74"/>
            </a:xfrm>
            <a:custGeom>
              <a:avLst/>
              <a:gdLst/>
              <a:ahLst/>
              <a:cxnLst>
                <a:cxn ang="0">
                  <a:pos x="213" y="69"/>
                </a:cxn>
                <a:cxn ang="0">
                  <a:pos x="212" y="69"/>
                </a:cxn>
                <a:cxn ang="0">
                  <a:pos x="198" y="66"/>
                </a:cxn>
                <a:cxn ang="0">
                  <a:pos x="186" y="62"/>
                </a:cxn>
                <a:cxn ang="0">
                  <a:pos x="172" y="59"/>
                </a:cxn>
                <a:cxn ang="0">
                  <a:pos x="159" y="54"/>
                </a:cxn>
                <a:cxn ang="0">
                  <a:pos x="145" y="51"/>
                </a:cxn>
                <a:cxn ang="0">
                  <a:pos x="132" y="46"/>
                </a:cxn>
                <a:cxn ang="0">
                  <a:pos x="120" y="42"/>
                </a:cxn>
                <a:cxn ang="0">
                  <a:pos x="107" y="37"/>
                </a:cxn>
                <a:cxn ang="0">
                  <a:pos x="94" y="33"/>
                </a:cxn>
                <a:cxn ang="0">
                  <a:pos x="81" y="28"/>
                </a:cxn>
                <a:cxn ang="0">
                  <a:pos x="68" y="23"/>
                </a:cxn>
                <a:cxn ang="0">
                  <a:pos x="55" y="18"/>
                </a:cxn>
                <a:cxn ang="0">
                  <a:pos x="42" y="13"/>
                </a:cxn>
                <a:cxn ang="0">
                  <a:pos x="29" y="9"/>
                </a:cxn>
                <a:cxn ang="0">
                  <a:pos x="16" y="4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13" y="9"/>
                </a:cxn>
                <a:cxn ang="0">
                  <a:pos x="26" y="13"/>
                </a:cxn>
                <a:cxn ang="0">
                  <a:pos x="39" y="18"/>
                </a:cxn>
                <a:cxn ang="0">
                  <a:pos x="53" y="22"/>
                </a:cxn>
                <a:cxn ang="0">
                  <a:pos x="65" y="27"/>
                </a:cxn>
                <a:cxn ang="0">
                  <a:pos x="78" y="31"/>
                </a:cxn>
                <a:cxn ang="0">
                  <a:pos x="91" y="37"/>
                </a:cxn>
                <a:cxn ang="0">
                  <a:pos x="104" y="41"/>
                </a:cxn>
                <a:cxn ang="0">
                  <a:pos x="117" y="46"/>
                </a:cxn>
                <a:cxn ang="0">
                  <a:pos x="129" y="50"/>
                </a:cxn>
                <a:cxn ang="0">
                  <a:pos x="142" y="54"/>
                </a:cxn>
                <a:cxn ang="0">
                  <a:pos x="156" y="59"/>
                </a:cxn>
                <a:cxn ang="0">
                  <a:pos x="169" y="63"/>
                </a:cxn>
                <a:cxn ang="0">
                  <a:pos x="183" y="67"/>
                </a:cxn>
                <a:cxn ang="0">
                  <a:pos x="196" y="70"/>
                </a:cxn>
                <a:cxn ang="0">
                  <a:pos x="211" y="73"/>
                </a:cxn>
                <a:cxn ang="0">
                  <a:pos x="210" y="73"/>
                </a:cxn>
                <a:cxn ang="0">
                  <a:pos x="213" y="69"/>
                </a:cxn>
              </a:cxnLst>
              <a:rect l="0" t="0" r="r" b="b"/>
              <a:pathLst>
                <a:path w="214" h="74">
                  <a:moveTo>
                    <a:pt x="213" y="69"/>
                  </a:moveTo>
                  <a:lnTo>
                    <a:pt x="212" y="69"/>
                  </a:lnTo>
                  <a:lnTo>
                    <a:pt x="198" y="66"/>
                  </a:lnTo>
                  <a:lnTo>
                    <a:pt x="186" y="62"/>
                  </a:lnTo>
                  <a:lnTo>
                    <a:pt x="172" y="59"/>
                  </a:lnTo>
                  <a:lnTo>
                    <a:pt x="159" y="54"/>
                  </a:lnTo>
                  <a:lnTo>
                    <a:pt x="145" y="51"/>
                  </a:lnTo>
                  <a:lnTo>
                    <a:pt x="132" y="46"/>
                  </a:lnTo>
                  <a:lnTo>
                    <a:pt x="120" y="42"/>
                  </a:lnTo>
                  <a:lnTo>
                    <a:pt x="107" y="37"/>
                  </a:lnTo>
                  <a:lnTo>
                    <a:pt x="94" y="33"/>
                  </a:lnTo>
                  <a:lnTo>
                    <a:pt x="81" y="28"/>
                  </a:lnTo>
                  <a:lnTo>
                    <a:pt x="68" y="23"/>
                  </a:lnTo>
                  <a:lnTo>
                    <a:pt x="55" y="18"/>
                  </a:lnTo>
                  <a:lnTo>
                    <a:pt x="42" y="13"/>
                  </a:lnTo>
                  <a:lnTo>
                    <a:pt x="29" y="9"/>
                  </a:lnTo>
                  <a:lnTo>
                    <a:pt x="16" y="4"/>
                  </a:lnTo>
                  <a:lnTo>
                    <a:pt x="2" y="0"/>
                  </a:lnTo>
                  <a:lnTo>
                    <a:pt x="0" y="4"/>
                  </a:lnTo>
                  <a:lnTo>
                    <a:pt x="13" y="9"/>
                  </a:lnTo>
                  <a:lnTo>
                    <a:pt x="26" y="13"/>
                  </a:lnTo>
                  <a:lnTo>
                    <a:pt x="39" y="18"/>
                  </a:lnTo>
                  <a:lnTo>
                    <a:pt x="53" y="22"/>
                  </a:lnTo>
                  <a:lnTo>
                    <a:pt x="65" y="27"/>
                  </a:lnTo>
                  <a:lnTo>
                    <a:pt x="78" y="31"/>
                  </a:lnTo>
                  <a:lnTo>
                    <a:pt x="91" y="37"/>
                  </a:lnTo>
                  <a:lnTo>
                    <a:pt x="104" y="41"/>
                  </a:lnTo>
                  <a:lnTo>
                    <a:pt x="117" y="46"/>
                  </a:lnTo>
                  <a:lnTo>
                    <a:pt x="129" y="50"/>
                  </a:lnTo>
                  <a:lnTo>
                    <a:pt x="142" y="54"/>
                  </a:lnTo>
                  <a:lnTo>
                    <a:pt x="156" y="59"/>
                  </a:lnTo>
                  <a:lnTo>
                    <a:pt x="169" y="63"/>
                  </a:lnTo>
                  <a:lnTo>
                    <a:pt x="183" y="67"/>
                  </a:lnTo>
                  <a:lnTo>
                    <a:pt x="196" y="70"/>
                  </a:lnTo>
                  <a:lnTo>
                    <a:pt x="211" y="73"/>
                  </a:lnTo>
                  <a:lnTo>
                    <a:pt x="210" y="73"/>
                  </a:lnTo>
                  <a:lnTo>
                    <a:pt x="213" y="6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5" name="Freeform 416"/>
            <p:cNvSpPr>
              <a:spLocks/>
            </p:cNvSpPr>
            <p:nvPr/>
          </p:nvSpPr>
          <p:spPr bwMode="auto">
            <a:xfrm>
              <a:off x="2082" y="3646"/>
              <a:ext cx="28" cy="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0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5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6" y="1"/>
                </a:cxn>
                <a:cxn ang="0">
                  <a:pos x="20" y="1"/>
                </a:cxn>
                <a:cxn ang="0">
                  <a:pos x="24" y="1"/>
                </a:cxn>
                <a:cxn ang="0">
                  <a:pos x="27" y="1"/>
                </a:cxn>
                <a:cxn ang="0">
                  <a:pos x="26" y="0"/>
                </a:cxn>
              </a:cxnLst>
              <a:rect l="0" t="0" r="r" b="b"/>
              <a:pathLst>
                <a:path w="28" h="2">
                  <a:moveTo>
                    <a:pt x="26" y="0"/>
                  </a:moveTo>
                  <a:lnTo>
                    <a:pt x="26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5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6" y="1"/>
                  </a:lnTo>
                  <a:lnTo>
                    <a:pt x="20" y="1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2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6" name="Freeform 417"/>
            <p:cNvSpPr>
              <a:spLocks/>
            </p:cNvSpPr>
            <p:nvPr/>
          </p:nvSpPr>
          <p:spPr bwMode="auto">
            <a:xfrm>
              <a:off x="2114" y="3641"/>
              <a:ext cx="134" cy="5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31" y="0"/>
                </a:cxn>
                <a:cxn ang="0">
                  <a:pos x="123" y="1"/>
                </a:cxn>
                <a:cxn ang="0">
                  <a:pos x="116" y="2"/>
                </a:cxn>
                <a:cxn ang="0">
                  <a:pos x="108" y="2"/>
                </a:cxn>
                <a:cxn ang="0">
                  <a:pos x="100" y="3"/>
                </a:cxn>
                <a:cxn ang="0">
                  <a:pos x="93" y="3"/>
                </a:cxn>
                <a:cxn ang="0">
                  <a:pos x="84" y="3"/>
                </a:cxn>
                <a:cxn ang="0">
                  <a:pos x="76" y="3"/>
                </a:cxn>
                <a:cxn ang="0">
                  <a:pos x="68" y="3"/>
                </a:cxn>
                <a:cxn ang="0">
                  <a:pos x="59" y="2"/>
                </a:cxn>
                <a:cxn ang="0">
                  <a:pos x="51" y="2"/>
                </a:cxn>
                <a:cxn ang="0">
                  <a:pos x="43" y="2"/>
                </a:cxn>
                <a:cxn ang="0">
                  <a:pos x="33" y="2"/>
                </a:cxn>
                <a:cxn ang="0">
                  <a:pos x="26" y="2"/>
                </a:cxn>
                <a:cxn ang="0">
                  <a:pos x="17" y="2"/>
                </a:cxn>
                <a:cxn ang="0">
                  <a:pos x="9" y="3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9" y="5"/>
                </a:cxn>
                <a:cxn ang="0">
                  <a:pos x="17" y="4"/>
                </a:cxn>
                <a:cxn ang="0">
                  <a:pos x="26" y="4"/>
                </a:cxn>
                <a:cxn ang="0">
                  <a:pos x="33" y="5"/>
                </a:cxn>
                <a:cxn ang="0">
                  <a:pos x="43" y="5"/>
                </a:cxn>
                <a:cxn ang="0">
                  <a:pos x="51" y="5"/>
                </a:cxn>
                <a:cxn ang="0">
                  <a:pos x="59" y="5"/>
                </a:cxn>
                <a:cxn ang="0">
                  <a:pos x="68" y="5"/>
                </a:cxn>
                <a:cxn ang="0">
                  <a:pos x="76" y="5"/>
                </a:cxn>
                <a:cxn ang="0">
                  <a:pos x="84" y="5"/>
                </a:cxn>
                <a:cxn ang="0">
                  <a:pos x="93" y="5"/>
                </a:cxn>
                <a:cxn ang="0">
                  <a:pos x="100" y="5"/>
                </a:cxn>
                <a:cxn ang="0">
                  <a:pos x="109" y="4"/>
                </a:cxn>
                <a:cxn ang="0">
                  <a:pos x="118" y="4"/>
                </a:cxn>
                <a:cxn ang="0">
                  <a:pos x="125" y="3"/>
                </a:cxn>
                <a:cxn ang="0">
                  <a:pos x="133" y="2"/>
                </a:cxn>
                <a:cxn ang="0">
                  <a:pos x="131" y="0"/>
                </a:cxn>
              </a:cxnLst>
              <a:rect l="0" t="0" r="r" b="b"/>
              <a:pathLst>
                <a:path w="134" h="6">
                  <a:moveTo>
                    <a:pt x="131" y="0"/>
                  </a:moveTo>
                  <a:lnTo>
                    <a:pt x="131" y="0"/>
                  </a:lnTo>
                  <a:lnTo>
                    <a:pt x="123" y="1"/>
                  </a:lnTo>
                  <a:lnTo>
                    <a:pt x="116" y="2"/>
                  </a:lnTo>
                  <a:lnTo>
                    <a:pt x="108" y="2"/>
                  </a:lnTo>
                  <a:lnTo>
                    <a:pt x="100" y="3"/>
                  </a:lnTo>
                  <a:lnTo>
                    <a:pt x="93" y="3"/>
                  </a:lnTo>
                  <a:lnTo>
                    <a:pt x="84" y="3"/>
                  </a:lnTo>
                  <a:lnTo>
                    <a:pt x="76" y="3"/>
                  </a:lnTo>
                  <a:lnTo>
                    <a:pt x="68" y="3"/>
                  </a:lnTo>
                  <a:lnTo>
                    <a:pt x="59" y="2"/>
                  </a:lnTo>
                  <a:lnTo>
                    <a:pt x="51" y="2"/>
                  </a:lnTo>
                  <a:lnTo>
                    <a:pt x="43" y="2"/>
                  </a:lnTo>
                  <a:lnTo>
                    <a:pt x="33" y="2"/>
                  </a:lnTo>
                  <a:lnTo>
                    <a:pt x="26" y="2"/>
                  </a:lnTo>
                  <a:lnTo>
                    <a:pt x="17" y="2"/>
                  </a:lnTo>
                  <a:lnTo>
                    <a:pt x="9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9" y="5"/>
                  </a:lnTo>
                  <a:lnTo>
                    <a:pt x="17" y="4"/>
                  </a:lnTo>
                  <a:lnTo>
                    <a:pt x="26" y="4"/>
                  </a:lnTo>
                  <a:lnTo>
                    <a:pt x="33" y="5"/>
                  </a:lnTo>
                  <a:lnTo>
                    <a:pt x="43" y="5"/>
                  </a:lnTo>
                  <a:lnTo>
                    <a:pt x="51" y="5"/>
                  </a:lnTo>
                  <a:lnTo>
                    <a:pt x="59" y="5"/>
                  </a:lnTo>
                  <a:lnTo>
                    <a:pt x="68" y="5"/>
                  </a:lnTo>
                  <a:lnTo>
                    <a:pt x="76" y="5"/>
                  </a:lnTo>
                  <a:lnTo>
                    <a:pt x="84" y="5"/>
                  </a:lnTo>
                  <a:lnTo>
                    <a:pt x="93" y="5"/>
                  </a:lnTo>
                  <a:lnTo>
                    <a:pt x="100" y="5"/>
                  </a:lnTo>
                  <a:lnTo>
                    <a:pt x="109" y="4"/>
                  </a:lnTo>
                  <a:lnTo>
                    <a:pt x="118" y="4"/>
                  </a:lnTo>
                  <a:lnTo>
                    <a:pt x="125" y="3"/>
                  </a:lnTo>
                  <a:lnTo>
                    <a:pt x="133" y="2"/>
                  </a:lnTo>
                  <a:lnTo>
                    <a:pt x="13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7" name="Freeform 418"/>
            <p:cNvSpPr>
              <a:spLocks/>
            </p:cNvSpPr>
            <p:nvPr/>
          </p:nvSpPr>
          <p:spPr bwMode="auto">
            <a:xfrm>
              <a:off x="2251" y="3619"/>
              <a:ext cx="46" cy="22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6" y="3"/>
                </a:cxn>
                <a:cxn ang="0">
                  <a:pos x="31" y="5"/>
                </a:cxn>
                <a:cxn ang="0">
                  <a:pos x="26" y="8"/>
                </a:cxn>
                <a:cxn ang="0">
                  <a:pos x="20" y="10"/>
                </a:cxn>
                <a:cxn ang="0">
                  <a:pos x="15" y="12"/>
                </a:cxn>
                <a:cxn ang="0">
                  <a:pos x="10" y="14"/>
                </a:cxn>
                <a:cxn ang="0">
                  <a:pos x="4" y="16"/>
                </a:cxn>
                <a:cxn ang="0">
                  <a:pos x="0" y="17"/>
                </a:cxn>
                <a:cxn ang="0">
                  <a:pos x="2" y="21"/>
                </a:cxn>
                <a:cxn ang="0">
                  <a:pos x="7" y="19"/>
                </a:cxn>
                <a:cxn ang="0">
                  <a:pos x="12" y="18"/>
                </a:cxn>
                <a:cxn ang="0">
                  <a:pos x="18" y="16"/>
                </a:cxn>
                <a:cxn ang="0">
                  <a:pos x="23" y="14"/>
                </a:cxn>
                <a:cxn ang="0">
                  <a:pos x="28" y="12"/>
                </a:cxn>
                <a:cxn ang="0">
                  <a:pos x="34" y="9"/>
                </a:cxn>
                <a:cxn ang="0">
                  <a:pos x="40" y="6"/>
                </a:cxn>
                <a:cxn ang="0">
                  <a:pos x="45" y="3"/>
                </a:cxn>
                <a:cxn ang="0">
                  <a:pos x="41" y="0"/>
                </a:cxn>
              </a:cxnLst>
              <a:rect l="0" t="0" r="r" b="b"/>
              <a:pathLst>
                <a:path w="46" h="22">
                  <a:moveTo>
                    <a:pt x="41" y="0"/>
                  </a:moveTo>
                  <a:lnTo>
                    <a:pt x="41" y="0"/>
                  </a:lnTo>
                  <a:lnTo>
                    <a:pt x="36" y="3"/>
                  </a:lnTo>
                  <a:lnTo>
                    <a:pt x="31" y="5"/>
                  </a:lnTo>
                  <a:lnTo>
                    <a:pt x="26" y="8"/>
                  </a:lnTo>
                  <a:lnTo>
                    <a:pt x="20" y="10"/>
                  </a:lnTo>
                  <a:lnTo>
                    <a:pt x="15" y="12"/>
                  </a:lnTo>
                  <a:lnTo>
                    <a:pt x="10" y="14"/>
                  </a:lnTo>
                  <a:lnTo>
                    <a:pt x="4" y="16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7" y="19"/>
                  </a:lnTo>
                  <a:lnTo>
                    <a:pt x="12" y="18"/>
                  </a:lnTo>
                  <a:lnTo>
                    <a:pt x="18" y="16"/>
                  </a:lnTo>
                  <a:lnTo>
                    <a:pt x="23" y="14"/>
                  </a:lnTo>
                  <a:lnTo>
                    <a:pt x="28" y="12"/>
                  </a:lnTo>
                  <a:lnTo>
                    <a:pt x="34" y="9"/>
                  </a:lnTo>
                  <a:lnTo>
                    <a:pt x="40" y="6"/>
                  </a:lnTo>
                  <a:lnTo>
                    <a:pt x="45" y="3"/>
                  </a:lnTo>
                  <a:lnTo>
                    <a:pt x="4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8" name="Freeform 419"/>
            <p:cNvSpPr>
              <a:spLocks/>
            </p:cNvSpPr>
            <p:nvPr/>
          </p:nvSpPr>
          <p:spPr bwMode="auto">
            <a:xfrm>
              <a:off x="2298" y="3612"/>
              <a:ext cx="22" cy="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19" y="1"/>
                </a:cxn>
                <a:cxn ang="0">
                  <a:pos x="18" y="1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6" y="3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7" y="5"/>
                </a:cxn>
                <a:cxn ang="0">
                  <a:pos x="10" y="5"/>
                </a:cxn>
                <a:cxn ang="0">
                  <a:pos x="13" y="4"/>
                </a:cxn>
                <a:cxn ang="0">
                  <a:pos x="16" y="4"/>
                </a:cxn>
                <a:cxn ang="0">
                  <a:pos x="18" y="4"/>
                </a:cxn>
                <a:cxn ang="0">
                  <a:pos x="22" y="3"/>
                </a:cxn>
                <a:cxn ang="0">
                  <a:pos x="24" y="3"/>
                </a:cxn>
                <a:cxn ang="0">
                  <a:pos x="22" y="0"/>
                </a:cxn>
              </a:cxnLst>
              <a:rect l="0" t="0" r="r" b="b"/>
              <a:pathLst>
                <a:path w="25" h="7">
                  <a:moveTo>
                    <a:pt x="22" y="0"/>
                  </a:moveTo>
                  <a:lnTo>
                    <a:pt x="22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9" y="2"/>
                  </a:lnTo>
                  <a:lnTo>
                    <a:pt x="6" y="3"/>
                  </a:lnTo>
                  <a:lnTo>
                    <a:pt x="2" y="3"/>
                  </a:lnTo>
                  <a:lnTo>
                    <a:pt x="0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9" name="Freeform 420"/>
            <p:cNvSpPr>
              <a:spLocks/>
            </p:cNvSpPr>
            <p:nvPr/>
          </p:nvSpPr>
          <p:spPr bwMode="auto">
            <a:xfrm>
              <a:off x="2325" y="3476"/>
              <a:ext cx="110" cy="136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0"/>
                </a:cxn>
                <a:cxn ang="0">
                  <a:pos x="92" y="9"/>
                </a:cxn>
                <a:cxn ang="0">
                  <a:pos x="87" y="18"/>
                </a:cxn>
                <a:cxn ang="0">
                  <a:pos x="83" y="27"/>
                </a:cxn>
                <a:cxn ang="0">
                  <a:pos x="78" y="36"/>
                </a:cxn>
                <a:cxn ang="0">
                  <a:pos x="74" y="45"/>
                </a:cxn>
                <a:cxn ang="0">
                  <a:pos x="69" y="55"/>
                </a:cxn>
                <a:cxn ang="0">
                  <a:pos x="64" y="64"/>
                </a:cxn>
                <a:cxn ang="0">
                  <a:pos x="59" y="72"/>
                </a:cxn>
                <a:cxn ang="0">
                  <a:pos x="54" y="81"/>
                </a:cxn>
                <a:cxn ang="0">
                  <a:pos x="48" y="90"/>
                </a:cxn>
                <a:cxn ang="0">
                  <a:pos x="42" y="98"/>
                </a:cxn>
                <a:cxn ang="0">
                  <a:pos x="34" y="105"/>
                </a:cxn>
                <a:cxn ang="0">
                  <a:pos x="27" y="113"/>
                </a:cxn>
                <a:cxn ang="0">
                  <a:pos x="19" y="119"/>
                </a:cxn>
                <a:cxn ang="0">
                  <a:pos x="9" y="125"/>
                </a:cxn>
                <a:cxn ang="0">
                  <a:pos x="0" y="130"/>
                </a:cxn>
                <a:cxn ang="0">
                  <a:pos x="3" y="135"/>
                </a:cxn>
                <a:cxn ang="0">
                  <a:pos x="14" y="129"/>
                </a:cxn>
                <a:cxn ang="0">
                  <a:pos x="23" y="122"/>
                </a:cxn>
                <a:cxn ang="0">
                  <a:pos x="31" y="116"/>
                </a:cxn>
                <a:cxn ang="0">
                  <a:pos x="40" y="108"/>
                </a:cxn>
                <a:cxn ang="0">
                  <a:pos x="46" y="100"/>
                </a:cxn>
                <a:cxn ang="0">
                  <a:pos x="54" y="92"/>
                </a:cxn>
                <a:cxn ang="0">
                  <a:pos x="59" y="84"/>
                </a:cxn>
                <a:cxn ang="0">
                  <a:pos x="64" y="75"/>
                </a:cxn>
                <a:cxn ang="0">
                  <a:pos x="70" y="67"/>
                </a:cxn>
                <a:cxn ang="0">
                  <a:pos x="75" y="57"/>
                </a:cxn>
                <a:cxn ang="0">
                  <a:pos x="79" y="47"/>
                </a:cxn>
                <a:cxn ang="0">
                  <a:pos x="83" y="39"/>
                </a:cxn>
                <a:cxn ang="0">
                  <a:pos x="88" y="30"/>
                </a:cxn>
                <a:cxn ang="0">
                  <a:pos x="93" y="20"/>
                </a:cxn>
                <a:cxn ang="0">
                  <a:pos x="97" y="11"/>
                </a:cxn>
                <a:cxn ang="0">
                  <a:pos x="102" y="2"/>
                </a:cxn>
                <a:cxn ang="0">
                  <a:pos x="96" y="0"/>
                </a:cxn>
              </a:cxnLst>
              <a:rect l="0" t="0" r="r" b="b"/>
              <a:pathLst>
                <a:path w="103" h="136">
                  <a:moveTo>
                    <a:pt x="96" y="0"/>
                  </a:moveTo>
                  <a:lnTo>
                    <a:pt x="96" y="0"/>
                  </a:lnTo>
                  <a:lnTo>
                    <a:pt x="92" y="9"/>
                  </a:lnTo>
                  <a:lnTo>
                    <a:pt x="87" y="18"/>
                  </a:lnTo>
                  <a:lnTo>
                    <a:pt x="83" y="27"/>
                  </a:lnTo>
                  <a:lnTo>
                    <a:pt x="78" y="36"/>
                  </a:lnTo>
                  <a:lnTo>
                    <a:pt x="74" y="45"/>
                  </a:lnTo>
                  <a:lnTo>
                    <a:pt x="69" y="55"/>
                  </a:lnTo>
                  <a:lnTo>
                    <a:pt x="64" y="64"/>
                  </a:lnTo>
                  <a:lnTo>
                    <a:pt x="59" y="72"/>
                  </a:lnTo>
                  <a:lnTo>
                    <a:pt x="54" y="81"/>
                  </a:lnTo>
                  <a:lnTo>
                    <a:pt x="48" y="90"/>
                  </a:lnTo>
                  <a:lnTo>
                    <a:pt x="42" y="98"/>
                  </a:lnTo>
                  <a:lnTo>
                    <a:pt x="34" y="105"/>
                  </a:lnTo>
                  <a:lnTo>
                    <a:pt x="27" y="113"/>
                  </a:lnTo>
                  <a:lnTo>
                    <a:pt x="19" y="119"/>
                  </a:lnTo>
                  <a:lnTo>
                    <a:pt x="9" y="125"/>
                  </a:lnTo>
                  <a:lnTo>
                    <a:pt x="0" y="130"/>
                  </a:lnTo>
                  <a:lnTo>
                    <a:pt x="3" y="135"/>
                  </a:lnTo>
                  <a:lnTo>
                    <a:pt x="14" y="129"/>
                  </a:lnTo>
                  <a:lnTo>
                    <a:pt x="23" y="122"/>
                  </a:lnTo>
                  <a:lnTo>
                    <a:pt x="31" y="116"/>
                  </a:lnTo>
                  <a:lnTo>
                    <a:pt x="40" y="108"/>
                  </a:lnTo>
                  <a:lnTo>
                    <a:pt x="46" y="100"/>
                  </a:lnTo>
                  <a:lnTo>
                    <a:pt x="54" y="92"/>
                  </a:lnTo>
                  <a:lnTo>
                    <a:pt x="59" y="84"/>
                  </a:lnTo>
                  <a:lnTo>
                    <a:pt x="64" y="75"/>
                  </a:lnTo>
                  <a:lnTo>
                    <a:pt x="70" y="67"/>
                  </a:lnTo>
                  <a:lnTo>
                    <a:pt x="75" y="57"/>
                  </a:lnTo>
                  <a:lnTo>
                    <a:pt x="79" y="47"/>
                  </a:lnTo>
                  <a:lnTo>
                    <a:pt x="83" y="39"/>
                  </a:lnTo>
                  <a:lnTo>
                    <a:pt x="88" y="30"/>
                  </a:lnTo>
                  <a:lnTo>
                    <a:pt x="93" y="20"/>
                  </a:lnTo>
                  <a:lnTo>
                    <a:pt x="97" y="11"/>
                  </a:lnTo>
                  <a:lnTo>
                    <a:pt x="102" y="2"/>
                  </a:lnTo>
                  <a:lnTo>
                    <a:pt x="9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0" name="Freeform 421"/>
            <p:cNvSpPr>
              <a:spLocks/>
            </p:cNvSpPr>
            <p:nvPr/>
          </p:nvSpPr>
          <p:spPr bwMode="auto">
            <a:xfrm>
              <a:off x="2426" y="3405"/>
              <a:ext cx="11" cy="6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3" y="10"/>
                </a:cxn>
                <a:cxn ang="0">
                  <a:pos x="4" y="19"/>
                </a:cxn>
                <a:cxn ang="0">
                  <a:pos x="5" y="27"/>
                </a:cxn>
                <a:cxn ang="0">
                  <a:pos x="5" y="36"/>
                </a:cxn>
                <a:cxn ang="0">
                  <a:pos x="5" y="44"/>
                </a:cxn>
                <a:cxn ang="0">
                  <a:pos x="4" y="51"/>
                </a:cxn>
                <a:cxn ang="0">
                  <a:pos x="3" y="60"/>
                </a:cxn>
                <a:cxn ang="0">
                  <a:pos x="1" y="66"/>
                </a:cxn>
                <a:cxn ang="0">
                  <a:pos x="4" y="68"/>
                </a:cxn>
                <a:cxn ang="0">
                  <a:pos x="7" y="61"/>
                </a:cxn>
                <a:cxn ang="0">
                  <a:pos x="8" y="53"/>
                </a:cxn>
                <a:cxn ang="0">
                  <a:pos x="9" y="44"/>
                </a:cxn>
                <a:cxn ang="0">
                  <a:pos x="10" y="36"/>
                </a:cxn>
                <a:cxn ang="0">
                  <a:pos x="8" y="26"/>
                </a:cxn>
                <a:cxn ang="0">
                  <a:pos x="8" y="17"/>
                </a:cxn>
                <a:cxn ang="0">
                  <a:pos x="6" y="9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0"/>
                </a:cxn>
              </a:cxnLst>
              <a:rect l="0" t="0" r="r" b="b"/>
              <a:pathLst>
                <a:path w="11" h="69">
                  <a:moveTo>
                    <a:pt x="1" y="0"/>
                  </a:moveTo>
                  <a:lnTo>
                    <a:pt x="1" y="1"/>
                  </a:lnTo>
                  <a:lnTo>
                    <a:pt x="3" y="10"/>
                  </a:lnTo>
                  <a:lnTo>
                    <a:pt x="4" y="19"/>
                  </a:lnTo>
                  <a:lnTo>
                    <a:pt x="5" y="27"/>
                  </a:lnTo>
                  <a:lnTo>
                    <a:pt x="5" y="36"/>
                  </a:lnTo>
                  <a:lnTo>
                    <a:pt x="5" y="44"/>
                  </a:lnTo>
                  <a:lnTo>
                    <a:pt x="4" y="51"/>
                  </a:lnTo>
                  <a:lnTo>
                    <a:pt x="3" y="60"/>
                  </a:lnTo>
                  <a:lnTo>
                    <a:pt x="1" y="66"/>
                  </a:lnTo>
                  <a:lnTo>
                    <a:pt x="4" y="68"/>
                  </a:lnTo>
                  <a:lnTo>
                    <a:pt x="7" y="61"/>
                  </a:lnTo>
                  <a:lnTo>
                    <a:pt x="8" y="53"/>
                  </a:lnTo>
                  <a:lnTo>
                    <a:pt x="9" y="44"/>
                  </a:lnTo>
                  <a:lnTo>
                    <a:pt x="10" y="36"/>
                  </a:lnTo>
                  <a:lnTo>
                    <a:pt x="8" y="26"/>
                  </a:lnTo>
                  <a:lnTo>
                    <a:pt x="8" y="17"/>
                  </a:lnTo>
                  <a:lnTo>
                    <a:pt x="6" y="9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1" name="Freeform 422"/>
            <p:cNvSpPr>
              <a:spLocks/>
            </p:cNvSpPr>
            <p:nvPr/>
          </p:nvSpPr>
          <p:spPr bwMode="auto">
            <a:xfrm>
              <a:off x="2427" y="3391"/>
              <a:ext cx="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1" y="9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2" h="10"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2" name="Freeform 423"/>
            <p:cNvSpPr>
              <a:spLocks/>
            </p:cNvSpPr>
            <p:nvPr/>
          </p:nvSpPr>
          <p:spPr bwMode="auto">
            <a:xfrm>
              <a:off x="2429" y="3369"/>
              <a:ext cx="58" cy="19"/>
            </a:xfrm>
            <a:custGeom>
              <a:avLst/>
              <a:gdLst/>
              <a:ahLst/>
              <a:cxnLst>
                <a:cxn ang="0">
                  <a:pos x="57" y="5"/>
                </a:cxn>
                <a:cxn ang="0">
                  <a:pos x="57" y="5"/>
                </a:cxn>
                <a:cxn ang="0">
                  <a:pos x="48" y="2"/>
                </a:cxn>
                <a:cxn ang="0">
                  <a:pos x="40" y="2"/>
                </a:cxn>
                <a:cxn ang="0">
                  <a:pos x="32" y="0"/>
                </a:cxn>
                <a:cxn ang="0">
                  <a:pos x="24" y="1"/>
                </a:cxn>
                <a:cxn ang="0">
                  <a:pos x="15" y="2"/>
                </a:cxn>
                <a:cxn ang="0">
                  <a:pos x="9" y="5"/>
                </a:cxn>
                <a:cxn ang="0">
                  <a:pos x="3" y="11"/>
                </a:cxn>
                <a:cxn ang="0">
                  <a:pos x="0" y="17"/>
                </a:cxn>
                <a:cxn ang="0">
                  <a:pos x="5" y="18"/>
                </a:cxn>
                <a:cxn ang="0">
                  <a:pos x="8" y="12"/>
                </a:cxn>
                <a:cxn ang="0">
                  <a:pos x="13" y="8"/>
                </a:cxn>
                <a:cxn ang="0">
                  <a:pos x="18" y="6"/>
                </a:cxn>
                <a:cxn ang="0">
                  <a:pos x="24" y="5"/>
                </a:cxn>
                <a:cxn ang="0">
                  <a:pos x="32" y="5"/>
                </a:cxn>
                <a:cxn ang="0">
                  <a:pos x="39" y="5"/>
                </a:cxn>
                <a:cxn ang="0">
                  <a:pos x="47" y="6"/>
                </a:cxn>
                <a:cxn ang="0">
                  <a:pos x="54" y="8"/>
                </a:cxn>
                <a:cxn ang="0">
                  <a:pos x="57" y="5"/>
                </a:cxn>
              </a:cxnLst>
              <a:rect l="0" t="0" r="r" b="b"/>
              <a:pathLst>
                <a:path w="58" h="19">
                  <a:moveTo>
                    <a:pt x="57" y="5"/>
                  </a:moveTo>
                  <a:lnTo>
                    <a:pt x="57" y="5"/>
                  </a:lnTo>
                  <a:lnTo>
                    <a:pt x="48" y="2"/>
                  </a:lnTo>
                  <a:lnTo>
                    <a:pt x="40" y="2"/>
                  </a:lnTo>
                  <a:lnTo>
                    <a:pt x="32" y="0"/>
                  </a:lnTo>
                  <a:lnTo>
                    <a:pt x="24" y="1"/>
                  </a:lnTo>
                  <a:lnTo>
                    <a:pt x="15" y="2"/>
                  </a:lnTo>
                  <a:lnTo>
                    <a:pt x="9" y="5"/>
                  </a:lnTo>
                  <a:lnTo>
                    <a:pt x="3" y="11"/>
                  </a:lnTo>
                  <a:lnTo>
                    <a:pt x="0" y="17"/>
                  </a:lnTo>
                  <a:lnTo>
                    <a:pt x="5" y="18"/>
                  </a:lnTo>
                  <a:lnTo>
                    <a:pt x="8" y="12"/>
                  </a:lnTo>
                  <a:lnTo>
                    <a:pt x="13" y="8"/>
                  </a:lnTo>
                  <a:lnTo>
                    <a:pt x="18" y="6"/>
                  </a:lnTo>
                  <a:lnTo>
                    <a:pt x="24" y="5"/>
                  </a:lnTo>
                  <a:lnTo>
                    <a:pt x="32" y="5"/>
                  </a:lnTo>
                  <a:lnTo>
                    <a:pt x="39" y="5"/>
                  </a:lnTo>
                  <a:lnTo>
                    <a:pt x="47" y="6"/>
                  </a:lnTo>
                  <a:lnTo>
                    <a:pt x="54" y="8"/>
                  </a:lnTo>
                  <a:lnTo>
                    <a:pt x="57" y="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3" name="Freeform 424"/>
            <p:cNvSpPr>
              <a:spLocks/>
            </p:cNvSpPr>
            <p:nvPr/>
          </p:nvSpPr>
          <p:spPr bwMode="auto">
            <a:xfrm>
              <a:off x="2489" y="3375"/>
              <a:ext cx="61" cy="29"/>
            </a:xfrm>
            <a:custGeom>
              <a:avLst/>
              <a:gdLst/>
              <a:ahLst/>
              <a:cxnLst>
                <a:cxn ang="0">
                  <a:pos x="60" y="24"/>
                </a:cxn>
                <a:cxn ang="0">
                  <a:pos x="60" y="25"/>
                </a:cxn>
                <a:cxn ang="0">
                  <a:pos x="54" y="21"/>
                </a:cxn>
                <a:cxn ang="0">
                  <a:pos x="47" y="17"/>
                </a:cxn>
                <a:cxn ang="0">
                  <a:pos x="40" y="13"/>
                </a:cxn>
                <a:cxn ang="0">
                  <a:pos x="32" y="10"/>
                </a:cxn>
                <a:cxn ang="0">
                  <a:pos x="25" y="7"/>
                </a:cxn>
                <a:cxn ang="0">
                  <a:pos x="17" y="5"/>
                </a:cxn>
                <a:cxn ang="0">
                  <a:pos x="10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7" y="5"/>
                </a:cxn>
                <a:cxn ang="0">
                  <a:pos x="15" y="9"/>
                </a:cxn>
                <a:cxn ang="0">
                  <a:pos x="22" y="11"/>
                </a:cxn>
                <a:cxn ang="0">
                  <a:pos x="29" y="14"/>
                </a:cxn>
                <a:cxn ang="0">
                  <a:pos x="35" y="17"/>
                </a:cxn>
                <a:cxn ang="0">
                  <a:pos x="43" y="21"/>
                </a:cxn>
                <a:cxn ang="0">
                  <a:pos x="50" y="24"/>
                </a:cxn>
                <a:cxn ang="0">
                  <a:pos x="56" y="27"/>
                </a:cxn>
                <a:cxn ang="0">
                  <a:pos x="56" y="28"/>
                </a:cxn>
                <a:cxn ang="0">
                  <a:pos x="60" y="24"/>
                </a:cxn>
              </a:cxnLst>
              <a:rect l="0" t="0" r="r" b="b"/>
              <a:pathLst>
                <a:path w="61" h="29">
                  <a:moveTo>
                    <a:pt x="60" y="24"/>
                  </a:moveTo>
                  <a:lnTo>
                    <a:pt x="60" y="25"/>
                  </a:lnTo>
                  <a:lnTo>
                    <a:pt x="54" y="21"/>
                  </a:lnTo>
                  <a:lnTo>
                    <a:pt x="47" y="17"/>
                  </a:lnTo>
                  <a:lnTo>
                    <a:pt x="40" y="13"/>
                  </a:lnTo>
                  <a:lnTo>
                    <a:pt x="32" y="10"/>
                  </a:lnTo>
                  <a:lnTo>
                    <a:pt x="25" y="7"/>
                  </a:lnTo>
                  <a:lnTo>
                    <a:pt x="17" y="5"/>
                  </a:lnTo>
                  <a:lnTo>
                    <a:pt x="10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7" y="5"/>
                  </a:lnTo>
                  <a:lnTo>
                    <a:pt x="15" y="9"/>
                  </a:lnTo>
                  <a:lnTo>
                    <a:pt x="22" y="11"/>
                  </a:lnTo>
                  <a:lnTo>
                    <a:pt x="29" y="14"/>
                  </a:lnTo>
                  <a:lnTo>
                    <a:pt x="35" y="17"/>
                  </a:lnTo>
                  <a:lnTo>
                    <a:pt x="43" y="21"/>
                  </a:lnTo>
                  <a:lnTo>
                    <a:pt x="50" y="24"/>
                  </a:lnTo>
                  <a:lnTo>
                    <a:pt x="56" y="27"/>
                  </a:lnTo>
                  <a:lnTo>
                    <a:pt x="56" y="28"/>
                  </a:lnTo>
                  <a:lnTo>
                    <a:pt x="60" y="2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4" name="Freeform 425"/>
            <p:cNvSpPr>
              <a:spLocks/>
            </p:cNvSpPr>
            <p:nvPr/>
          </p:nvSpPr>
          <p:spPr bwMode="auto">
            <a:xfrm>
              <a:off x="2551" y="3404"/>
              <a:ext cx="22" cy="25"/>
            </a:xfrm>
            <a:custGeom>
              <a:avLst/>
              <a:gdLst/>
              <a:ahLst/>
              <a:cxnLst>
                <a:cxn ang="0">
                  <a:pos x="19" y="22"/>
                </a:cxn>
                <a:cxn ang="0">
                  <a:pos x="19" y="22"/>
                </a:cxn>
                <a:cxn ang="0">
                  <a:pos x="17" y="20"/>
                </a:cxn>
                <a:cxn ang="0">
                  <a:pos x="17" y="17"/>
                </a:cxn>
                <a:cxn ang="0">
                  <a:pos x="14" y="14"/>
                </a:cxn>
                <a:cxn ang="0">
                  <a:pos x="13" y="11"/>
                </a:cxn>
                <a:cxn ang="0">
                  <a:pos x="11" y="9"/>
                </a:cxn>
                <a:cxn ang="0">
                  <a:pos x="8" y="5"/>
                </a:cxn>
                <a:cxn ang="0">
                  <a:pos x="6" y="3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5" y="8"/>
                </a:cxn>
                <a:cxn ang="0">
                  <a:pos x="7" y="10"/>
                </a:cxn>
                <a:cxn ang="0">
                  <a:pos x="8" y="12"/>
                </a:cxn>
                <a:cxn ang="0">
                  <a:pos x="11" y="15"/>
                </a:cxn>
                <a:cxn ang="0">
                  <a:pos x="12" y="19"/>
                </a:cxn>
                <a:cxn ang="0">
                  <a:pos x="13" y="22"/>
                </a:cxn>
                <a:cxn ang="0">
                  <a:pos x="14" y="24"/>
                </a:cxn>
                <a:cxn ang="0">
                  <a:pos x="19" y="22"/>
                </a:cxn>
              </a:cxnLst>
              <a:rect l="0" t="0" r="r" b="b"/>
              <a:pathLst>
                <a:path w="20" h="25">
                  <a:moveTo>
                    <a:pt x="19" y="22"/>
                  </a:moveTo>
                  <a:lnTo>
                    <a:pt x="19" y="22"/>
                  </a:lnTo>
                  <a:lnTo>
                    <a:pt x="17" y="20"/>
                  </a:lnTo>
                  <a:lnTo>
                    <a:pt x="17" y="17"/>
                  </a:lnTo>
                  <a:lnTo>
                    <a:pt x="14" y="14"/>
                  </a:lnTo>
                  <a:lnTo>
                    <a:pt x="13" y="11"/>
                  </a:lnTo>
                  <a:lnTo>
                    <a:pt x="11" y="9"/>
                  </a:lnTo>
                  <a:lnTo>
                    <a:pt x="8" y="5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4"/>
                  </a:lnTo>
                  <a:lnTo>
                    <a:pt x="2" y="5"/>
                  </a:lnTo>
                  <a:lnTo>
                    <a:pt x="5" y="8"/>
                  </a:lnTo>
                  <a:lnTo>
                    <a:pt x="7" y="10"/>
                  </a:lnTo>
                  <a:lnTo>
                    <a:pt x="8" y="12"/>
                  </a:lnTo>
                  <a:lnTo>
                    <a:pt x="11" y="15"/>
                  </a:lnTo>
                  <a:lnTo>
                    <a:pt x="12" y="19"/>
                  </a:lnTo>
                  <a:lnTo>
                    <a:pt x="13" y="22"/>
                  </a:lnTo>
                  <a:lnTo>
                    <a:pt x="14" y="24"/>
                  </a:lnTo>
                  <a:lnTo>
                    <a:pt x="19" y="2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5" name="Freeform 426"/>
            <p:cNvSpPr>
              <a:spLocks/>
            </p:cNvSpPr>
            <p:nvPr/>
          </p:nvSpPr>
          <p:spPr bwMode="auto">
            <a:xfrm>
              <a:off x="2570" y="3432"/>
              <a:ext cx="61" cy="139"/>
            </a:xfrm>
            <a:custGeom>
              <a:avLst/>
              <a:gdLst/>
              <a:ahLst/>
              <a:cxnLst>
                <a:cxn ang="0">
                  <a:pos x="60" y="136"/>
                </a:cxn>
                <a:cxn ang="0">
                  <a:pos x="60" y="136"/>
                </a:cxn>
                <a:cxn ang="0">
                  <a:pos x="57" y="128"/>
                </a:cxn>
                <a:cxn ang="0">
                  <a:pos x="55" y="119"/>
                </a:cxn>
                <a:cxn ang="0">
                  <a:pos x="53" y="110"/>
                </a:cxn>
                <a:cxn ang="0">
                  <a:pos x="50" y="101"/>
                </a:cxn>
                <a:cxn ang="0">
                  <a:pos x="47" y="93"/>
                </a:cxn>
                <a:cxn ang="0">
                  <a:pos x="44" y="84"/>
                </a:cxn>
                <a:cxn ang="0">
                  <a:pos x="41" y="76"/>
                </a:cxn>
                <a:cxn ang="0">
                  <a:pos x="37" y="68"/>
                </a:cxn>
                <a:cxn ang="0">
                  <a:pos x="34" y="59"/>
                </a:cxn>
                <a:cxn ang="0">
                  <a:pos x="30" y="51"/>
                </a:cxn>
                <a:cxn ang="0">
                  <a:pos x="26" y="43"/>
                </a:cxn>
                <a:cxn ang="0">
                  <a:pos x="23" y="33"/>
                </a:cxn>
                <a:cxn ang="0">
                  <a:pos x="18" y="26"/>
                </a:cxn>
                <a:cxn ang="0">
                  <a:pos x="15" y="17"/>
                </a:cxn>
                <a:cxn ang="0">
                  <a:pos x="10" y="8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5" y="11"/>
                </a:cxn>
                <a:cxn ang="0">
                  <a:pos x="9" y="19"/>
                </a:cxn>
                <a:cxn ang="0">
                  <a:pos x="13" y="28"/>
                </a:cxn>
                <a:cxn ang="0">
                  <a:pos x="17" y="36"/>
                </a:cxn>
                <a:cxn ang="0">
                  <a:pos x="22" y="44"/>
                </a:cxn>
                <a:cxn ang="0">
                  <a:pos x="25" y="52"/>
                </a:cxn>
                <a:cxn ang="0">
                  <a:pos x="29" y="60"/>
                </a:cxn>
                <a:cxn ang="0">
                  <a:pos x="32" y="69"/>
                </a:cxn>
                <a:cxn ang="0">
                  <a:pos x="35" y="78"/>
                </a:cxn>
                <a:cxn ang="0">
                  <a:pos x="38" y="85"/>
                </a:cxn>
                <a:cxn ang="0">
                  <a:pos x="42" y="94"/>
                </a:cxn>
                <a:cxn ang="0">
                  <a:pos x="45" y="103"/>
                </a:cxn>
                <a:cxn ang="0">
                  <a:pos x="47" y="111"/>
                </a:cxn>
                <a:cxn ang="0">
                  <a:pos x="50" y="120"/>
                </a:cxn>
                <a:cxn ang="0">
                  <a:pos x="53" y="129"/>
                </a:cxn>
                <a:cxn ang="0">
                  <a:pos x="55" y="138"/>
                </a:cxn>
                <a:cxn ang="0">
                  <a:pos x="60" y="136"/>
                </a:cxn>
              </a:cxnLst>
              <a:rect l="0" t="0" r="r" b="b"/>
              <a:pathLst>
                <a:path w="61" h="139">
                  <a:moveTo>
                    <a:pt x="60" y="136"/>
                  </a:moveTo>
                  <a:lnTo>
                    <a:pt x="60" y="136"/>
                  </a:lnTo>
                  <a:lnTo>
                    <a:pt x="57" y="128"/>
                  </a:lnTo>
                  <a:lnTo>
                    <a:pt x="55" y="119"/>
                  </a:lnTo>
                  <a:lnTo>
                    <a:pt x="53" y="110"/>
                  </a:lnTo>
                  <a:lnTo>
                    <a:pt x="50" y="101"/>
                  </a:lnTo>
                  <a:lnTo>
                    <a:pt x="47" y="93"/>
                  </a:lnTo>
                  <a:lnTo>
                    <a:pt x="44" y="84"/>
                  </a:lnTo>
                  <a:lnTo>
                    <a:pt x="41" y="76"/>
                  </a:lnTo>
                  <a:lnTo>
                    <a:pt x="37" y="68"/>
                  </a:lnTo>
                  <a:lnTo>
                    <a:pt x="34" y="59"/>
                  </a:lnTo>
                  <a:lnTo>
                    <a:pt x="30" y="51"/>
                  </a:lnTo>
                  <a:lnTo>
                    <a:pt x="26" y="43"/>
                  </a:lnTo>
                  <a:lnTo>
                    <a:pt x="23" y="33"/>
                  </a:lnTo>
                  <a:lnTo>
                    <a:pt x="18" y="26"/>
                  </a:lnTo>
                  <a:lnTo>
                    <a:pt x="15" y="17"/>
                  </a:lnTo>
                  <a:lnTo>
                    <a:pt x="10" y="8"/>
                  </a:lnTo>
                  <a:lnTo>
                    <a:pt x="5" y="0"/>
                  </a:lnTo>
                  <a:lnTo>
                    <a:pt x="0" y="2"/>
                  </a:lnTo>
                  <a:lnTo>
                    <a:pt x="5" y="11"/>
                  </a:lnTo>
                  <a:lnTo>
                    <a:pt x="9" y="19"/>
                  </a:lnTo>
                  <a:lnTo>
                    <a:pt x="13" y="28"/>
                  </a:lnTo>
                  <a:lnTo>
                    <a:pt x="17" y="36"/>
                  </a:lnTo>
                  <a:lnTo>
                    <a:pt x="22" y="44"/>
                  </a:lnTo>
                  <a:lnTo>
                    <a:pt x="25" y="52"/>
                  </a:lnTo>
                  <a:lnTo>
                    <a:pt x="29" y="60"/>
                  </a:lnTo>
                  <a:lnTo>
                    <a:pt x="32" y="69"/>
                  </a:lnTo>
                  <a:lnTo>
                    <a:pt x="35" y="78"/>
                  </a:lnTo>
                  <a:lnTo>
                    <a:pt x="38" y="85"/>
                  </a:lnTo>
                  <a:lnTo>
                    <a:pt x="42" y="94"/>
                  </a:lnTo>
                  <a:lnTo>
                    <a:pt x="45" y="103"/>
                  </a:lnTo>
                  <a:lnTo>
                    <a:pt x="47" y="111"/>
                  </a:lnTo>
                  <a:lnTo>
                    <a:pt x="50" y="120"/>
                  </a:lnTo>
                  <a:lnTo>
                    <a:pt x="53" y="129"/>
                  </a:lnTo>
                  <a:lnTo>
                    <a:pt x="55" y="138"/>
                  </a:lnTo>
                  <a:lnTo>
                    <a:pt x="60" y="13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6" name="Freeform 427"/>
            <p:cNvSpPr>
              <a:spLocks/>
            </p:cNvSpPr>
            <p:nvPr/>
          </p:nvSpPr>
          <p:spPr bwMode="auto">
            <a:xfrm>
              <a:off x="2624" y="3573"/>
              <a:ext cx="8" cy="24"/>
            </a:xfrm>
            <a:custGeom>
              <a:avLst/>
              <a:gdLst/>
              <a:ahLst/>
              <a:cxnLst>
                <a:cxn ang="0">
                  <a:pos x="3" y="23"/>
                </a:cxn>
                <a:cxn ang="0">
                  <a:pos x="3" y="23"/>
                </a:cxn>
                <a:cxn ang="0">
                  <a:pos x="4" y="21"/>
                </a:cxn>
                <a:cxn ang="0">
                  <a:pos x="5" y="18"/>
                </a:cxn>
                <a:cxn ang="0">
                  <a:pos x="5" y="15"/>
                </a:cxn>
                <a:cxn ang="0">
                  <a:pos x="6" y="13"/>
                </a:cxn>
                <a:cxn ang="0">
                  <a:pos x="6" y="10"/>
                </a:cxn>
                <a:cxn ang="0">
                  <a:pos x="7" y="7"/>
                </a:cxn>
                <a:cxn ang="0">
                  <a:pos x="7" y="4"/>
                </a:cxn>
                <a:cxn ang="0">
                  <a:pos x="6" y="0"/>
                </a:cxn>
                <a:cxn ang="0">
                  <a:pos x="3" y="2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3" y="9"/>
                </a:cxn>
                <a:cxn ang="0">
                  <a:pos x="3" y="12"/>
                </a:cxn>
                <a:cxn ang="0">
                  <a:pos x="2" y="15"/>
                </a:cxn>
                <a:cxn ang="0">
                  <a:pos x="2" y="17"/>
                </a:cxn>
                <a:cxn ang="0">
                  <a:pos x="1" y="19"/>
                </a:cxn>
                <a:cxn ang="0">
                  <a:pos x="0" y="21"/>
                </a:cxn>
                <a:cxn ang="0">
                  <a:pos x="3" y="23"/>
                </a:cxn>
              </a:cxnLst>
              <a:rect l="0" t="0" r="r" b="b"/>
              <a:pathLst>
                <a:path w="8" h="24">
                  <a:moveTo>
                    <a:pt x="3" y="23"/>
                  </a:moveTo>
                  <a:lnTo>
                    <a:pt x="3" y="23"/>
                  </a:lnTo>
                  <a:lnTo>
                    <a:pt x="4" y="21"/>
                  </a:lnTo>
                  <a:lnTo>
                    <a:pt x="5" y="18"/>
                  </a:lnTo>
                  <a:lnTo>
                    <a:pt x="5" y="15"/>
                  </a:lnTo>
                  <a:lnTo>
                    <a:pt x="6" y="13"/>
                  </a:lnTo>
                  <a:lnTo>
                    <a:pt x="6" y="10"/>
                  </a:lnTo>
                  <a:lnTo>
                    <a:pt x="7" y="7"/>
                  </a:lnTo>
                  <a:lnTo>
                    <a:pt x="7" y="4"/>
                  </a:lnTo>
                  <a:lnTo>
                    <a:pt x="6" y="0"/>
                  </a:lnTo>
                  <a:lnTo>
                    <a:pt x="3" y="2"/>
                  </a:lnTo>
                  <a:lnTo>
                    <a:pt x="4" y="4"/>
                  </a:lnTo>
                  <a:lnTo>
                    <a:pt x="4" y="7"/>
                  </a:lnTo>
                  <a:lnTo>
                    <a:pt x="3" y="9"/>
                  </a:lnTo>
                  <a:lnTo>
                    <a:pt x="3" y="12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1" y="19"/>
                  </a:lnTo>
                  <a:lnTo>
                    <a:pt x="0" y="21"/>
                  </a:lnTo>
                  <a:lnTo>
                    <a:pt x="3" y="2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7" name="Freeform 428"/>
            <p:cNvSpPr>
              <a:spLocks/>
            </p:cNvSpPr>
            <p:nvPr/>
          </p:nvSpPr>
          <p:spPr bwMode="auto">
            <a:xfrm>
              <a:off x="2447" y="3600"/>
              <a:ext cx="178" cy="294"/>
            </a:xfrm>
            <a:custGeom>
              <a:avLst/>
              <a:gdLst/>
              <a:ahLst/>
              <a:cxnLst>
                <a:cxn ang="0">
                  <a:pos x="5" y="295"/>
                </a:cxn>
                <a:cxn ang="0">
                  <a:pos x="5" y="295"/>
                </a:cxn>
                <a:cxn ang="0">
                  <a:pos x="22" y="274"/>
                </a:cxn>
                <a:cxn ang="0">
                  <a:pos x="38" y="255"/>
                </a:cxn>
                <a:cxn ang="0">
                  <a:pos x="50" y="237"/>
                </a:cxn>
                <a:cxn ang="0">
                  <a:pos x="64" y="220"/>
                </a:cxn>
                <a:cxn ang="0">
                  <a:pos x="74" y="202"/>
                </a:cxn>
                <a:cxn ang="0">
                  <a:pos x="85" y="186"/>
                </a:cxn>
                <a:cxn ang="0">
                  <a:pos x="94" y="170"/>
                </a:cxn>
                <a:cxn ang="0">
                  <a:pos x="103" y="154"/>
                </a:cxn>
                <a:cxn ang="0">
                  <a:pos x="111" y="137"/>
                </a:cxn>
                <a:cxn ang="0">
                  <a:pos x="120" y="120"/>
                </a:cxn>
                <a:cxn ang="0">
                  <a:pos x="129" y="103"/>
                </a:cxn>
                <a:cxn ang="0">
                  <a:pos x="137" y="85"/>
                </a:cxn>
                <a:cxn ang="0">
                  <a:pos x="146" y="66"/>
                </a:cxn>
                <a:cxn ang="0">
                  <a:pos x="156" y="46"/>
                </a:cxn>
                <a:cxn ang="0">
                  <a:pos x="165" y="25"/>
                </a:cxn>
                <a:cxn ang="0">
                  <a:pos x="177" y="2"/>
                </a:cxn>
                <a:cxn ang="0">
                  <a:pos x="171" y="0"/>
                </a:cxn>
                <a:cxn ang="0">
                  <a:pos x="160" y="23"/>
                </a:cxn>
                <a:cxn ang="0">
                  <a:pos x="150" y="44"/>
                </a:cxn>
                <a:cxn ang="0">
                  <a:pos x="140" y="64"/>
                </a:cxn>
                <a:cxn ang="0">
                  <a:pos x="132" y="83"/>
                </a:cxn>
                <a:cxn ang="0">
                  <a:pos x="123" y="101"/>
                </a:cxn>
                <a:cxn ang="0">
                  <a:pos x="114" y="118"/>
                </a:cxn>
                <a:cxn ang="0">
                  <a:pos x="106" y="135"/>
                </a:cxn>
                <a:cxn ang="0">
                  <a:pos x="98" y="151"/>
                </a:cxn>
                <a:cxn ang="0">
                  <a:pos x="89" y="167"/>
                </a:cxn>
                <a:cxn ang="0">
                  <a:pos x="79" y="184"/>
                </a:cxn>
                <a:cxn ang="0">
                  <a:pos x="69" y="200"/>
                </a:cxn>
                <a:cxn ang="0">
                  <a:pos x="58" y="217"/>
                </a:cxn>
                <a:cxn ang="0">
                  <a:pos x="45" y="235"/>
                </a:cxn>
                <a:cxn ang="0">
                  <a:pos x="32" y="253"/>
                </a:cxn>
                <a:cxn ang="0">
                  <a:pos x="16" y="272"/>
                </a:cxn>
                <a:cxn ang="0">
                  <a:pos x="0" y="292"/>
                </a:cxn>
                <a:cxn ang="0">
                  <a:pos x="5" y="295"/>
                </a:cxn>
              </a:cxnLst>
              <a:rect l="0" t="0" r="r" b="b"/>
              <a:pathLst>
                <a:path w="178" h="296">
                  <a:moveTo>
                    <a:pt x="5" y="295"/>
                  </a:moveTo>
                  <a:lnTo>
                    <a:pt x="5" y="295"/>
                  </a:lnTo>
                  <a:lnTo>
                    <a:pt x="22" y="274"/>
                  </a:lnTo>
                  <a:lnTo>
                    <a:pt x="38" y="255"/>
                  </a:lnTo>
                  <a:lnTo>
                    <a:pt x="50" y="237"/>
                  </a:lnTo>
                  <a:lnTo>
                    <a:pt x="64" y="220"/>
                  </a:lnTo>
                  <a:lnTo>
                    <a:pt x="74" y="202"/>
                  </a:lnTo>
                  <a:lnTo>
                    <a:pt x="85" y="186"/>
                  </a:lnTo>
                  <a:lnTo>
                    <a:pt x="94" y="170"/>
                  </a:lnTo>
                  <a:lnTo>
                    <a:pt x="103" y="154"/>
                  </a:lnTo>
                  <a:lnTo>
                    <a:pt x="111" y="137"/>
                  </a:lnTo>
                  <a:lnTo>
                    <a:pt x="120" y="120"/>
                  </a:lnTo>
                  <a:lnTo>
                    <a:pt x="129" y="103"/>
                  </a:lnTo>
                  <a:lnTo>
                    <a:pt x="137" y="85"/>
                  </a:lnTo>
                  <a:lnTo>
                    <a:pt x="146" y="66"/>
                  </a:lnTo>
                  <a:lnTo>
                    <a:pt x="156" y="46"/>
                  </a:lnTo>
                  <a:lnTo>
                    <a:pt x="165" y="25"/>
                  </a:lnTo>
                  <a:lnTo>
                    <a:pt x="177" y="2"/>
                  </a:lnTo>
                  <a:lnTo>
                    <a:pt x="171" y="0"/>
                  </a:lnTo>
                  <a:lnTo>
                    <a:pt x="160" y="23"/>
                  </a:lnTo>
                  <a:lnTo>
                    <a:pt x="150" y="44"/>
                  </a:lnTo>
                  <a:lnTo>
                    <a:pt x="140" y="64"/>
                  </a:lnTo>
                  <a:lnTo>
                    <a:pt x="132" y="83"/>
                  </a:lnTo>
                  <a:lnTo>
                    <a:pt x="123" y="101"/>
                  </a:lnTo>
                  <a:lnTo>
                    <a:pt x="114" y="118"/>
                  </a:lnTo>
                  <a:lnTo>
                    <a:pt x="106" y="135"/>
                  </a:lnTo>
                  <a:lnTo>
                    <a:pt x="98" y="151"/>
                  </a:lnTo>
                  <a:lnTo>
                    <a:pt x="89" y="167"/>
                  </a:lnTo>
                  <a:lnTo>
                    <a:pt x="79" y="184"/>
                  </a:lnTo>
                  <a:lnTo>
                    <a:pt x="69" y="200"/>
                  </a:lnTo>
                  <a:lnTo>
                    <a:pt x="58" y="217"/>
                  </a:lnTo>
                  <a:lnTo>
                    <a:pt x="45" y="235"/>
                  </a:lnTo>
                  <a:lnTo>
                    <a:pt x="32" y="253"/>
                  </a:lnTo>
                  <a:lnTo>
                    <a:pt x="16" y="272"/>
                  </a:lnTo>
                  <a:lnTo>
                    <a:pt x="0" y="292"/>
                  </a:lnTo>
                  <a:lnTo>
                    <a:pt x="5" y="29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8" name="Freeform 429"/>
            <p:cNvSpPr>
              <a:spLocks/>
            </p:cNvSpPr>
            <p:nvPr/>
          </p:nvSpPr>
          <p:spPr bwMode="auto">
            <a:xfrm>
              <a:off x="2356" y="3898"/>
              <a:ext cx="91" cy="93"/>
            </a:xfrm>
            <a:custGeom>
              <a:avLst/>
              <a:gdLst/>
              <a:ahLst/>
              <a:cxnLst>
                <a:cxn ang="0">
                  <a:pos x="6" y="92"/>
                </a:cxn>
                <a:cxn ang="0">
                  <a:pos x="6" y="92"/>
                </a:cxn>
                <a:cxn ang="0">
                  <a:pos x="8" y="90"/>
                </a:cxn>
                <a:cxn ang="0">
                  <a:pos x="12" y="86"/>
                </a:cxn>
                <a:cxn ang="0">
                  <a:pos x="17" y="80"/>
                </a:cxn>
                <a:cxn ang="0">
                  <a:pos x="23" y="75"/>
                </a:cxn>
                <a:cxn ang="0">
                  <a:pos x="29" y="69"/>
                </a:cxn>
                <a:cxn ang="0">
                  <a:pos x="35" y="61"/>
                </a:cxn>
                <a:cxn ang="0">
                  <a:pos x="41" y="55"/>
                </a:cxn>
                <a:cxn ang="0">
                  <a:pos x="49" y="48"/>
                </a:cxn>
                <a:cxn ang="0">
                  <a:pos x="56" y="41"/>
                </a:cxn>
                <a:cxn ang="0">
                  <a:pos x="63" y="33"/>
                </a:cxn>
                <a:cxn ang="0">
                  <a:pos x="68" y="26"/>
                </a:cxn>
                <a:cxn ang="0">
                  <a:pos x="75" y="20"/>
                </a:cxn>
                <a:cxn ang="0">
                  <a:pos x="81" y="14"/>
                </a:cxn>
                <a:cxn ang="0">
                  <a:pos x="84" y="9"/>
                </a:cxn>
                <a:cxn ang="0">
                  <a:pos x="88" y="5"/>
                </a:cxn>
                <a:cxn ang="0">
                  <a:pos x="90" y="3"/>
                </a:cxn>
                <a:cxn ang="0">
                  <a:pos x="85" y="0"/>
                </a:cxn>
                <a:cxn ang="0">
                  <a:pos x="83" y="3"/>
                </a:cxn>
                <a:cxn ang="0">
                  <a:pos x="79" y="7"/>
                </a:cxn>
                <a:cxn ang="0">
                  <a:pos x="75" y="12"/>
                </a:cxn>
                <a:cxn ang="0">
                  <a:pos x="69" y="17"/>
                </a:cxn>
                <a:cxn ang="0">
                  <a:pos x="63" y="23"/>
                </a:cxn>
                <a:cxn ang="0">
                  <a:pos x="57" y="30"/>
                </a:cxn>
                <a:cxn ang="0">
                  <a:pos x="51" y="37"/>
                </a:cxn>
                <a:cxn ang="0">
                  <a:pos x="44" y="44"/>
                </a:cxn>
                <a:cxn ang="0">
                  <a:pos x="37" y="51"/>
                </a:cxn>
                <a:cxn ang="0">
                  <a:pos x="29" y="59"/>
                </a:cxn>
                <a:cxn ang="0">
                  <a:pos x="23" y="65"/>
                </a:cxn>
                <a:cxn ang="0">
                  <a:pos x="17" y="72"/>
                </a:cxn>
                <a:cxn ang="0">
                  <a:pos x="12" y="78"/>
                </a:cxn>
                <a:cxn ang="0">
                  <a:pos x="7" y="82"/>
                </a:cxn>
                <a:cxn ang="0">
                  <a:pos x="3" y="87"/>
                </a:cxn>
                <a:cxn ang="0">
                  <a:pos x="0" y="89"/>
                </a:cxn>
                <a:cxn ang="0">
                  <a:pos x="6" y="92"/>
                </a:cxn>
              </a:cxnLst>
              <a:rect l="0" t="0" r="r" b="b"/>
              <a:pathLst>
                <a:path w="91" h="93">
                  <a:moveTo>
                    <a:pt x="6" y="92"/>
                  </a:moveTo>
                  <a:lnTo>
                    <a:pt x="6" y="92"/>
                  </a:lnTo>
                  <a:lnTo>
                    <a:pt x="8" y="90"/>
                  </a:lnTo>
                  <a:lnTo>
                    <a:pt x="12" y="86"/>
                  </a:lnTo>
                  <a:lnTo>
                    <a:pt x="17" y="80"/>
                  </a:lnTo>
                  <a:lnTo>
                    <a:pt x="23" y="75"/>
                  </a:lnTo>
                  <a:lnTo>
                    <a:pt x="29" y="69"/>
                  </a:lnTo>
                  <a:lnTo>
                    <a:pt x="35" y="61"/>
                  </a:lnTo>
                  <a:lnTo>
                    <a:pt x="41" y="55"/>
                  </a:lnTo>
                  <a:lnTo>
                    <a:pt x="49" y="48"/>
                  </a:lnTo>
                  <a:lnTo>
                    <a:pt x="56" y="41"/>
                  </a:lnTo>
                  <a:lnTo>
                    <a:pt x="63" y="33"/>
                  </a:lnTo>
                  <a:lnTo>
                    <a:pt x="68" y="26"/>
                  </a:lnTo>
                  <a:lnTo>
                    <a:pt x="75" y="20"/>
                  </a:lnTo>
                  <a:lnTo>
                    <a:pt x="81" y="14"/>
                  </a:lnTo>
                  <a:lnTo>
                    <a:pt x="84" y="9"/>
                  </a:lnTo>
                  <a:lnTo>
                    <a:pt x="88" y="5"/>
                  </a:lnTo>
                  <a:lnTo>
                    <a:pt x="90" y="3"/>
                  </a:lnTo>
                  <a:lnTo>
                    <a:pt x="85" y="0"/>
                  </a:lnTo>
                  <a:lnTo>
                    <a:pt x="83" y="3"/>
                  </a:lnTo>
                  <a:lnTo>
                    <a:pt x="79" y="7"/>
                  </a:lnTo>
                  <a:lnTo>
                    <a:pt x="75" y="12"/>
                  </a:lnTo>
                  <a:lnTo>
                    <a:pt x="69" y="17"/>
                  </a:lnTo>
                  <a:lnTo>
                    <a:pt x="63" y="23"/>
                  </a:lnTo>
                  <a:lnTo>
                    <a:pt x="57" y="30"/>
                  </a:lnTo>
                  <a:lnTo>
                    <a:pt x="51" y="37"/>
                  </a:lnTo>
                  <a:lnTo>
                    <a:pt x="44" y="44"/>
                  </a:lnTo>
                  <a:lnTo>
                    <a:pt x="37" y="51"/>
                  </a:lnTo>
                  <a:lnTo>
                    <a:pt x="29" y="59"/>
                  </a:lnTo>
                  <a:lnTo>
                    <a:pt x="23" y="65"/>
                  </a:lnTo>
                  <a:lnTo>
                    <a:pt x="17" y="72"/>
                  </a:lnTo>
                  <a:lnTo>
                    <a:pt x="12" y="78"/>
                  </a:lnTo>
                  <a:lnTo>
                    <a:pt x="7" y="82"/>
                  </a:lnTo>
                  <a:lnTo>
                    <a:pt x="3" y="87"/>
                  </a:lnTo>
                  <a:lnTo>
                    <a:pt x="0" y="89"/>
                  </a:lnTo>
                  <a:lnTo>
                    <a:pt x="6" y="9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9" name="Freeform 430"/>
            <p:cNvSpPr>
              <a:spLocks/>
            </p:cNvSpPr>
            <p:nvPr/>
          </p:nvSpPr>
          <p:spPr bwMode="auto">
            <a:xfrm>
              <a:off x="2248" y="3993"/>
              <a:ext cx="109" cy="100"/>
            </a:xfrm>
            <a:custGeom>
              <a:avLst/>
              <a:gdLst/>
              <a:ahLst/>
              <a:cxnLst>
                <a:cxn ang="0">
                  <a:pos x="4" y="99"/>
                </a:cxn>
                <a:cxn ang="0">
                  <a:pos x="4" y="99"/>
                </a:cxn>
                <a:cxn ang="0">
                  <a:pos x="11" y="93"/>
                </a:cxn>
                <a:cxn ang="0">
                  <a:pos x="18" y="88"/>
                </a:cxn>
                <a:cxn ang="0">
                  <a:pos x="25" y="82"/>
                </a:cxn>
                <a:cxn ang="0">
                  <a:pos x="32" y="76"/>
                </a:cxn>
                <a:cxn ang="0">
                  <a:pos x="38" y="71"/>
                </a:cxn>
                <a:cxn ang="0">
                  <a:pos x="45" y="64"/>
                </a:cxn>
                <a:cxn ang="0">
                  <a:pos x="51" y="59"/>
                </a:cxn>
                <a:cxn ang="0">
                  <a:pos x="58" y="53"/>
                </a:cxn>
                <a:cxn ang="0">
                  <a:pos x="64" y="47"/>
                </a:cxn>
                <a:cxn ang="0">
                  <a:pos x="71" y="41"/>
                </a:cxn>
                <a:cxn ang="0">
                  <a:pos x="77" y="35"/>
                </a:cxn>
                <a:cxn ang="0">
                  <a:pos x="83" y="29"/>
                </a:cxn>
                <a:cxn ang="0">
                  <a:pos x="89" y="23"/>
                </a:cxn>
                <a:cxn ang="0">
                  <a:pos x="96" y="16"/>
                </a:cxn>
                <a:cxn ang="0">
                  <a:pos x="101" y="9"/>
                </a:cxn>
                <a:cxn ang="0">
                  <a:pos x="108" y="3"/>
                </a:cxn>
                <a:cxn ang="0">
                  <a:pos x="102" y="0"/>
                </a:cxn>
                <a:cxn ang="0">
                  <a:pos x="97" y="6"/>
                </a:cxn>
                <a:cxn ang="0">
                  <a:pos x="90" y="13"/>
                </a:cxn>
                <a:cxn ang="0">
                  <a:pos x="84" y="19"/>
                </a:cxn>
                <a:cxn ang="0">
                  <a:pos x="78" y="25"/>
                </a:cxn>
                <a:cxn ang="0">
                  <a:pos x="72" y="32"/>
                </a:cxn>
                <a:cxn ang="0">
                  <a:pos x="65" y="37"/>
                </a:cxn>
                <a:cxn ang="0">
                  <a:pos x="60" y="44"/>
                </a:cxn>
                <a:cxn ang="0">
                  <a:pos x="54" y="50"/>
                </a:cxn>
                <a:cxn ang="0">
                  <a:pos x="47" y="56"/>
                </a:cxn>
                <a:cxn ang="0">
                  <a:pos x="41" y="62"/>
                </a:cxn>
                <a:cxn ang="0">
                  <a:pos x="34" y="67"/>
                </a:cxn>
                <a:cxn ang="0">
                  <a:pos x="27" y="74"/>
                </a:cxn>
                <a:cxn ang="0">
                  <a:pos x="21" y="79"/>
                </a:cxn>
                <a:cxn ang="0">
                  <a:pos x="14" y="84"/>
                </a:cxn>
                <a:cxn ang="0">
                  <a:pos x="8" y="90"/>
                </a:cxn>
                <a:cxn ang="0">
                  <a:pos x="0" y="95"/>
                </a:cxn>
                <a:cxn ang="0">
                  <a:pos x="4" y="99"/>
                </a:cxn>
              </a:cxnLst>
              <a:rect l="0" t="0" r="r" b="b"/>
              <a:pathLst>
                <a:path w="109" h="100">
                  <a:moveTo>
                    <a:pt x="4" y="99"/>
                  </a:moveTo>
                  <a:lnTo>
                    <a:pt x="4" y="99"/>
                  </a:lnTo>
                  <a:lnTo>
                    <a:pt x="11" y="93"/>
                  </a:lnTo>
                  <a:lnTo>
                    <a:pt x="18" y="88"/>
                  </a:lnTo>
                  <a:lnTo>
                    <a:pt x="25" y="82"/>
                  </a:lnTo>
                  <a:lnTo>
                    <a:pt x="32" y="76"/>
                  </a:lnTo>
                  <a:lnTo>
                    <a:pt x="38" y="71"/>
                  </a:lnTo>
                  <a:lnTo>
                    <a:pt x="45" y="64"/>
                  </a:lnTo>
                  <a:lnTo>
                    <a:pt x="51" y="59"/>
                  </a:lnTo>
                  <a:lnTo>
                    <a:pt x="58" y="53"/>
                  </a:lnTo>
                  <a:lnTo>
                    <a:pt x="64" y="47"/>
                  </a:lnTo>
                  <a:lnTo>
                    <a:pt x="71" y="41"/>
                  </a:lnTo>
                  <a:lnTo>
                    <a:pt x="77" y="35"/>
                  </a:lnTo>
                  <a:lnTo>
                    <a:pt x="83" y="29"/>
                  </a:lnTo>
                  <a:lnTo>
                    <a:pt x="89" y="23"/>
                  </a:lnTo>
                  <a:lnTo>
                    <a:pt x="96" y="16"/>
                  </a:lnTo>
                  <a:lnTo>
                    <a:pt x="101" y="9"/>
                  </a:lnTo>
                  <a:lnTo>
                    <a:pt x="108" y="3"/>
                  </a:lnTo>
                  <a:lnTo>
                    <a:pt x="102" y="0"/>
                  </a:lnTo>
                  <a:lnTo>
                    <a:pt x="97" y="6"/>
                  </a:lnTo>
                  <a:lnTo>
                    <a:pt x="90" y="13"/>
                  </a:lnTo>
                  <a:lnTo>
                    <a:pt x="84" y="19"/>
                  </a:lnTo>
                  <a:lnTo>
                    <a:pt x="78" y="25"/>
                  </a:lnTo>
                  <a:lnTo>
                    <a:pt x="72" y="32"/>
                  </a:lnTo>
                  <a:lnTo>
                    <a:pt x="65" y="37"/>
                  </a:lnTo>
                  <a:lnTo>
                    <a:pt x="60" y="44"/>
                  </a:lnTo>
                  <a:lnTo>
                    <a:pt x="54" y="50"/>
                  </a:lnTo>
                  <a:lnTo>
                    <a:pt x="47" y="56"/>
                  </a:lnTo>
                  <a:lnTo>
                    <a:pt x="41" y="62"/>
                  </a:lnTo>
                  <a:lnTo>
                    <a:pt x="34" y="67"/>
                  </a:lnTo>
                  <a:lnTo>
                    <a:pt x="27" y="74"/>
                  </a:lnTo>
                  <a:lnTo>
                    <a:pt x="21" y="79"/>
                  </a:lnTo>
                  <a:lnTo>
                    <a:pt x="14" y="84"/>
                  </a:lnTo>
                  <a:lnTo>
                    <a:pt x="8" y="90"/>
                  </a:lnTo>
                  <a:lnTo>
                    <a:pt x="0" y="95"/>
                  </a:lnTo>
                  <a:lnTo>
                    <a:pt x="4" y="9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0" name="Freeform 431"/>
            <p:cNvSpPr>
              <a:spLocks/>
            </p:cNvSpPr>
            <p:nvPr/>
          </p:nvSpPr>
          <p:spPr bwMode="auto">
            <a:xfrm>
              <a:off x="2214" y="4094"/>
              <a:ext cx="33" cy="27"/>
            </a:xfrm>
            <a:custGeom>
              <a:avLst/>
              <a:gdLst/>
              <a:ahLst/>
              <a:cxnLst>
                <a:cxn ang="0">
                  <a:pos x="3" y="26"/>
                </a:cxn>
                <a:cxn ang="0">
                  <a:pos x="3" y="26"/>
                </a:cxn>
                <a:cxn ang="0">
                  <a:pos x="8" y="23"/>
                </a:cxn>
                <a:cxn ang="0">
                  <a:pos x="12" y="20"/>
                </a:cxn>
                <a:cxn ang="0">
                  <a:pos x="15" y="18"/>
                </a:cxn>
                <a:cxn ang="0">
                  <a:pos x="19" y="15"/>
                </a:cxn>
                <a:cxn ang="0">
                  <a:pos x="21" y="11"/>
                </a:cxn>
                <a:cxn ang="0">
                  <a:pos x="24" y="8"/>
                </a:cxn>
                <a:cxn ang="0">
                  <a:pos x="28" y="6"/>
                </a:cxn>
                <a:cxn ang="0">
                  <a:pos x="32" y="3"/>
                </a:cxn>
                <a:cxn ang="0">
                  <a:pos x="29" y="0"/>
                </a:cxn>
                <a:cxn ang="0">
                  <a:pos x="24" y="3"/>
                </a:cxn>
                <a:cxn ang="0">
                  <a:pos x="21" y="6"/>
                </a:cxn>
                <a:cxn ang="0">
                  <a:pos x="18" y="9"/>
                </a:cxn>
                <a:cxn ang="0">
                  <a:pos x="13" y="11"/>
                </a:cxn>
                <a:cxn ang="0">
                  <a:pos x="11" y="15"/>
                </a:cxn>
                <a:cxn ang="0">
                  <a:pos x="8" y="18"/>
                </a:cxn>
                <a:cxn ang="0">
                  <a:pos x="4" y="21"/>
                </a:cxn>
                <a:cxn ang="0">
                  <a:pos x="0" y="23"/>
                </a:cxn>
                <a:cxn ang="0">
                  <a:pos x="3" y="26"/>
                </a:cxn>
              </a:cxnLst>
              <a:rect l="0" t="0" r="r" b="b"/>
              <a:pathLst>
                <a:path w="33" h="27">
                  <a:moveTo>
                    <a:pt x="3" y="26"/>
                  </a:moveTo>
                  <a:lnTo>
                    <a:pt x="3" y="26"/>
                  </a:lnTo>
                  <a:lnTo>
                    <a:pt x="8" y="23"/>
                  </a:lnTo>
                  <a:lnTo>
                    <a:pt x="12" y="20"/>
                  </a:lnTo>
                  <a:lnTo>
                    <a:pt x="15" y="18"/>
                  </a:lnTo>
                  <a:lnTo>
                    <a:pt x="19" y="15"/>
                  </a:lnTo>
                  <a:lnTo>
                    <a:pt x="21" y="11"/>
                  </a:lnTo>
                  <a:lnTo>
                    <a:pt x="24" y="8"/>
                  </a:lnTo>
                  <a:lnTo>
                    <a:pt x="28" y="6"/>
                  </a:lnTo>
                  <a:lnTo>
                    <a:pt x="32" y="3"/>
                  </a:lnTo>
                  <a:lnTo>
                    <a:pt x="29" y="0"/>
                  </a:lnTo>
                  <a:lnTo>
                    <a:pt x="24" y="3"/>
                  </a:lnTo>
                  <a:lnTo>
                    <a:pt x="21" y="6"/>
                  </a:lnTo>
                  <a:lnTo>
                    <a:pt x="18" y="9"/>
                  </a:lnTo>
                  <a:lnTo>
                    <a:pt x="13" y="11"/>
                  </a:lnTo>
                  <a:lnTo>
                    <a:pt x="11" y="15"/>
                  </a:lnTo>
                  <a:lnTo>
                    <a:pt x="8" y="18"/>
                  </a:lnTo>
                  <a:lnTo>
                    <a:pt x="4" y="21"/>
                  </a:lnTo>
                  <a:lnTo>
                    <a:pt x="0" y="23"/>
                  </a:lnTo>
                  <a:lnTo>
                    <a:pt x="3" y="2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1" name="Freeform 432"/>
            <p:cNvSpPr>
              <a:spLocks/>
            </p:cNvSpPr>
            <p:nvPr/>
          </p:nvSpPr>
          <p:spPr bwMode="auto">
            <a:xfrm>
              <a:off x="2115" y="4122"/>
              <a:ext cx="98" cy="41"/>
            </a:xfrm>
            <a:custGeom>
              <a:avLst/>
              <a:gdLst/>
              <a:ahLst/>
              <a:cxnLst>
                <a:cxn ang="0">
                  <a:pos x="3" y="40"/>
                </a:cxn>
                <a:cxn ang="0">
                  <a:pos x="3" y="40"/>
                </a:cxn>
                <a:cxn ang="0">
                  <a:pos x="14" y="36"/>
                </a:cxn>
                <a:cxn ang="0">
                  <a:pos x="26" y="32"/>
                </a:cxn>
                <a:cxn ang="0">
                  <a:pos x="39" y="28"/>
                </a:cxn>
                <a:cxn ang="0">
                  <a:pos x="51" y="24"/>
                </a:cxn>
                <a:cxn ang="0">
                  <a:pos x="63" y="20"/>
                </a:cxn>
                <a:cxn ang="0">
                  <a:pos x="74" y="14"/>
                </a:cxn>
                <a:cxn ang="0">
                  <a:pos x="86" y="9"/>
                </a:cxn>
                <a:cxn ang="0">
                  <a:pos x="97" y="3"/>
                </a:cxn>
                <a:cxn ang="0">
                  <a:pos x="93" y="0"/>
                </a:cxn>
                <a:cxn ang="0">
                  <a:pos x="82" y="6"/>
                </a:cxn>
                <a:cxn ang="0">
                  <a:pos x="72" y="10"/>
                </a:cxn>
                <a:cxn ang="0">
                  <a:pos x="60" y="15"/>
                </a:cxn>
                <a:cxn ang="0">
                  <a:pos x="48" y="20"/>
                </a:cxn>
                <a:cxn ang="0">
                  <a:pos x="36" y="24"/>
                </a:cxn>
                <a:cxn ang="0">
                  <a:pos x="24" y="28"/>
                </a:cxn>
                <a:cxn ang="0">
                  <a:pos x="12" y="32"/>
                </a:cxn>
                <a:cxn ang="0">
                  <a:pos x="0" y="36"/>
                </a:cxn>
                <a:cxn ang="0">
                  <a:pos x="3" y="40"/>
                </a:cxn>
              </a:cxnLst>
              <a:rect l="0" t="0" r="r" b="b"/>
              <a:pathLst>
                <a:path w="98" h="41">
                  <a:moveTo>
                    <a:pt x="3" y="40"/>
                  </a:moveTo>
                  <a:lnTo>
                    <a:pt x="3" y="40"/>
                  </a:lnTo>
                  <a:lnTo>
                    <a:pt x="14" y="36"/>
                  </a:lnTo>
                  <a:lnTo>
                    <a:pt x="26" y="32"/>
                  </a:lnTo>
                  <a:lnTo>
                    <a:pt x="39" y="28"/>
                  </a:lnTo>
                  <a:lnTo>
                    <a:pt x="51" y="24"/>
                  </a:lnTo>
                  <a:lnTo>
                    <a:pt x="63" y="20"/>
                  </a:lnTo>
                  <a:lnTo>
                    <a:pt x="74" y="14"/>
                  </a:lnTo>
                  <a:lnTo>
                    <a:pt x="86" y="9"/>
                  </a:lnTo>
                  <a:lnTo>
                    <a:pt x="97" y="3"/>
                  </a:lnTo>
                  <a:lnTo>
                    <a:pt x="93" y="0"/>
                  </a:lnTo>
                  <a:lnTo>
                    <a:pt x="82" y="6"/>
                  </a:lnTo>
                  <a:lnTo>
                    <a:pt x="72" y="10"/>
                  </a:lnTo>
                  <a:lnTo>
                    <a:pt x="60" y="15"/>
                  </a:lnTo>
                  <a:lnTo>
                    <a:pt x="48" y="20"/>
                  </a:lnTo>
                  <a:lnTo>
                    <a:pt x="36" y="24"/>
                  </a:lnTo>
                  <a:lnTo>
                    <a:pt x="24" y="28"/>
                  </a:lnTo>
                  <a:lnTo>
                    <a:pt x="12" y="32"/>
                  </a:lnTo>
                  <a:lnTo>
                    <a:pt x="0" y="36"/>
                  </a:lnTo>
                  <a:lnTo>
                    <a:pt x="3" y="4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2" name="Freeform 433"/>
            <p:cNvSpPr>
              <a:spLocks/>
            </p:cNvSpPr>
            <p:nvPr/>
          </p:nvSpPr>
          <p:spPr bwMode="auto">
            <a:xfrm>
              <a:off x="2073" y="4163"/>
              <a:ext cx="40" cy="16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2" y="15"/>
                </a:cxn>
                <a:cxn ang="0">
                  <a:pos x="39" y="3"/>
                </a:cxn>
                <a:cxn ang="0">
                  <a:pos x="36" y="0"/>
                </a:cxn>
                <a:cxn ang="0">
                  <a:pos x="0" y="12"/>
                </a:cxn>
                <a:cxn ang="0">
                  <a:pos x="1" y="12"/>
                </a:cxn>
                <a:cxn ang="0">
                  <a:pos x="1" y="15"/>
                </a:cxn>
                <a:cxn ang="0">
                  <a:pos x="2" y="15"/>
                </a:cxn>
                <a:cxn ang="0">
                  <a:pos x="1" y="15"/>
                </a:cxn>
              </a:cxnLst>
              <a:rect l="0" t="0" r="r" b="b"/>
              <a:pathLst>
                <a:path w="40" h="16">
                  <a:moveTo>
                    <a:pt x="1" y="15"/>
                  </a:moveTo>
                  <a:lnTo>
                    <a:pt x="2" y="15"/>
                  </a:lnTo>
                  <a:lnTo>
                    <a:pt x="39" y="3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1" y="1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3" name="Freeform 434"/>
            <p:cNvSpPr>
              <a:spLocks/>
            </p:cNvSpPr>
            <p:nvPr/>
          </p:nvSpPr>
          <p:spPr bwMode="auto">
            <a:xfrm>
              <a:off x="2446" y="3449"/>
              <a:ext cx="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4" name="Freeform 435"/>
            <p:cNvSpPr>
              <a:spLocks/>
            </p:cNvSpPr>
            <p:nvPr/>
          </p:nvSpPr>
          <p:spPr bwMode="auto">
            <a:xfrm>
              <a:off x="2423" y="3455"/>
              <a:ext cx="22" cy="56"/>
            </a:xfrm>
            <a:custGeom>
              <a:avLst/>
              <a:gdLst/>
              <a:ahLst/>
              <a:cxnLst>
                <a:cxn ang="0">
                  <a:pos x="5" y="55"/>
                </a:cxn>
                <a:cxn ang="0">
                  <a:pos x="5" y="55"/>
                </a:cxn>
                <a:cxn ang="0">
                  <a:pos x="7" y="48"/>
                </a:cxn>
                <a:cxn ang="0">
                  <a:pos x="10" y="41"/>
                </a:cxn>
                <a:cxn ang="0">
                  <a:pos x="13" y="36"/>
                </a:cxn>
                <a:cxn ang="0">
                  <a:pos x="15" y="28"/>
                </a:cxn>
                <a:cxn ang="0">
                  <a:pos x="17" y="22"/>
                </a:cxn>
                <a:cxn ang="0">
                  <a:pos x="20" y="15"/>
                </a:cxn>
                <a:cxn ang="0">
                  <a:pos x="22" y="8"/>
                </a:cxn>
                <a:cxn ang="0">
                  <a:pos x="23" y="0"/>
                </a:cxn>
                <a:cxn ang="0">
                  <a:pos x="19" y="0"/>
                </a:cxn>
                <a:cxn ang="0">
                  <a:pos x="17" y="7"/>
                </a:cxn>
                <a:cxn ang="0">
                  <a:pos x="15" y="14"/>
                </a:cxn>
                <a:cxn ang="0">
                  <a:pos x="13" y="21"/>
                </a:cxn>
                <a:cxn ang="0">
                  <a:pos x="11" y="27"/>
                </a:cxn>
                <a:cxn ang="0">
                  <a:pos x="8" y="33"/>
                </a:cxn>
                <a:cxn ang="0">
                  <a:pos x="5" y="40"/>
                </a:cxn>
                <a:cxn ang="0">
                  <a:pos x="2" y="47"/>
                </a:cxn>
                <a:cxn ang="0">
                  <a:pos x="0" y="54"/>
                </a:cxn>
                <a:cxn ang="0">
                  <a:pos x="5" y="55"/>
                </a:cxn>
              </a:cxnLst>
              <a:rect l="0" t="0" r="r" b="b"/>
              <a:pathLst>
                <a:path w="24" h="56">
                  <a:moveTo>
                    <a:pt x="5" y="55"/>
                  </a:moveTo>
                  <a:lnTo>
                    <a:pt x="5" y="55"/>
                  </a:lnTo>
                  <a:lnTo>
                    <a:pt x="7" y="48"/>
                  </a:lnTo>
                  <a:lnTo>
                    <a:pt x="10" y="41"/>
                  </a:lnTo>
                  <a:lnTo>
                    <a:pt x="13" y="36"/>
                  </a:lnTo>
                  <a:lnTo>
                    <a:pt x="15" y="28"/>
                  </a:lnTo>
                  <a:lnTo>
                    <a:pt x="17" y="22"/>
                  </a:lnTo>
                  <a:lnTo>
                    <a:pt x="20" y="15"/>
                  </a:lnTo>
                  <a:lnTo>
                    <a:pt x="22" y="8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7" y="7"/>
                  </a:lnTo>
                  <a:lnTo>
                    <a:pt x="15" y="14"/>
                  </a:lnTo>
                  <a:lnTo>
                    <a:pt x="13" y="21"/>
                  </a:lnTo>
                  <a:lnTo>
                    <a:pt x="11" y="27"/>
                  </a:lnTo>
                  <a:lnTo>
                    <a:pt x="8" y="33"/>
                  </a:lnTo>
                  <a:lnTo>
                    <a:pt x="5" y="40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5" y="5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5" name="Freeform 436"/>
            <p:cNvSpPr>
              <a:spLocks/>
            </p:cNvSpPr>
            <p:nvPr/>
          </p:nvSpPr>
          <p:spPr bwMode="auto">
            <a:xfrm>
              <a:off x="2409" y="3515"/>
              <a:ext cx="22" cy="92"/>
            </a:xfrm>
            <a:custGeom>
              <a:avLst/>
              <a:gdLst/>
              <a:ahLst/>
              <a:cxnLst>
                <a:cxn ang="0">
                  <a:pos x="4" y="91"/>
                </a:cxn>
                <a:cxn ang="0">
                  <a:pos x="6" y="86"/>
                </a:cxn>
                <a:cxn ang="0">
                  <a:pos x="8" y="80"/>
                </a:cxn>
                <a:cxn ang="0">
                  <a:pos x="10" y="75"/>
                </a:cxn>
                <a:cxn ang="0">
                  <a:pos x="11" y="68"/>
                </a:cxn>
                <a:cxn ang="0">
                  <a:pos x="12" y="63"/>
                </a:cxn>
                <a:cxn ang="0">
                  <a:pos x="13" y="58"/>
                </a:cxn>
                <a:cxn ang="0">
                  <a:pos x="13" y="51"/>
                </a:cxn>
                <a:cxn ang="0">
                  <a:pos x="13" y="46"/>
                </a:cxn>
                <a:cxn ang="0">
                  <a:pos x="13" y="41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3" y="23"/>
                </a:cxn>
                <a:cxn ang="0">
                  <a:pos x="13" y="17"/>
                </a:cxn>
                <a:cxn ang="0">
                  <a:pos x="13" y="12"/>
                </a:cxn>
                <a:cxn ang="0">
                  <a:pos x="13" y="6"/>
                </a:cxn>
                <a:cxn ang="0">
                  <a:pos x="14" y="1"/>
                </a:cxn>
                <a:cxn ang="0">
                  <a:pos x="10" y="0"/>
                </a:cxn>
                <a:cxn ang="0">
                  <a:pos x="9" y="5"/>
                </a:cxn>
                <a:cxn ang="0">
                  <a:pos x="8" y="12"/>
                </a:cxn>
                <a:cxn ang="0">
                  <a:pos x="8" y="17"/>
                </a:cxn>
                <a:cxn ang="0">
                  <a:pos x="8" y="23"/>
                </a:cxn>
                <a:cxn ang="0">
                  <a:pos x="8" y="29"/>
                </a:cxn>
                <a:cxn ang="0">
                  <a:pos x="8" y="34"/>
                </a:cxn>
                <a:cxn ang="0">
                  <a:pos x="8" y="41"/>
                </a:cxn>
                <a:cxn ang="0">
                  <a:pos x="8" y="46"/>
                </a:cxn>
                <a:cxn ang="0">
                  <a:pos x="8" y="51"/>
                </a:cxn>
                <a:cxn ang="0">
                  <a:pos x="8" y="58"/>
                </a:cxn>
                <a:cxn ang="0">
                  <a:pos x="8" y="63"/>
                </a:cxn>
                <a:cxn ang="0">
                  <a:pos x="7" y="68"/>
                </a:cxn>
                <a:cxn ang="0">
                  <a:pos x="6" y="74"/>
                </a:cxn>
                <a:cxn ang="0">
                  <a:pos x="5" y="79"/>
                </a:cxn>
                <a:cxn ang="0">
                  <a:pos x="3" y="84"/>
                </a:cxn>
                <a:cxn ang="0">
                  <a:pos x="0" y="89"/>
                </a:cxn>
                <a:cxn ang="0">
                  <a:pos x="4" y="91"/>
                </a:cxn>
              </a:cxnLst>
              <a:rect l="0" t="0" r="r" b="b"/>
              <a:pathLst>
                <a:path w="15" h="92">
                  <a:moveTo>
                    <a:pt x="4" y="91"/>
                  </a:moveTo>
                  <a:lnTo>
                    <a:pt x="6" y="86"/>
                  </a:lnTo>
                  <a:lnTo>
                    <a:pt x="8" y="80"/>
                  </a:lnTo>
                  <a:lnTo>
                    <a:pt x="10" y="75"/>
                  </a:lnTo>
                  <a:lnTo>
                    <a:pt x="11" y="68"/>
                  </a:lnTo>
                  <a:lnTo>
                    <a:pt x="12" y="63"/>
                  </a:lnTo>
                  <a:lnTo>
                    <a:pt x="13" y="58"/>
                  </a:lnTo>
                  <a:lnTo>
                    <a:pt x="13" y="51"/>
                  </a:lnTo>
                  <a:lnTo>
                    <a:pt x="13" y="46"/>
                  </a:lnTo>
                  <a:lnTo>
                    <a:pt x="13" y="41"/>
                  </a:lnTo>
                  <a:lnTo>
                    <a:pt x="13" y="34"/>
                  </a:lnTo>
                  <a:lnTo>
                    <a:pt x="13" y="29"/>
                  </a:lnTo>
                  <a:lnTo>
                    <a:pt x="13" y="23"/>
                  </a:lnTo>
                  <a:lnTo>
                    <a:pt x="13" y="17"/>
                  </a:lnTo>
                  <a:lnTo>
                    <a:pt x="13" y="12"/>
                  </a:lnTo>
                  <a:lnTo>
                    <a:pt x="13" y="6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9" y="5"/>
                  </a:lnTo>
                  <a:lnTo>
                    <a:pt x="8" y="12"/>
                  </a:lnTo>
                  <a:lnTo>
                    <a:pt x="8" y="17"/>
                  </a:lnTo>
                  <a:lnTo>
                    <a:pt x="8" y="23"/>
                  </a:lnTo>
                  <a:lnTo>
                    <a:pt x="8" y="29"/>
                  </a:lnTo>
                  <a:lnTo>
                    <a:pt x="8" y="34"/>
                  </a:lnTo>
                  <a:lnTo>
                    <a:pt x="8" y="41"/>
                  </a:lnTo>
                  <a:lnTo>
                    <a:pt x="8" y="46"/>
                  </a:lnTo>
                  <a:lnTo>
                    <a:pt x="8" y="51"/>
                  </a:lnTo>
                  <a:lnTo>
                    <a:pt x="8" y="58"/>
                  </a:lnTo>
                  <a:lnTo>
                    <a:pt x="8" y="63"/>
                  </a:lnTo>
                  <a:lnTo>
                    <a:pt x="7" y="68"/>
                  </a:lnTo>
                  <a:lnTo>
                    <a:pt x="6" y="74"/>
                  </a:lnTo>
                  <a:lnTo>
                    <a:pt x="5" y="79"/>
                  </a:lnTo>
                  <a:lnTo>
                    <a:pt x="3" y="84"/>
                  </a:lnTo>
                  <a:lnTo>
                    <a:pt x="0" y="89"/>
                  </a:lnTo>
                  <a:lnTo>
                    <a:pt x="4" y="9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6" name="Freeform 437"/>
            <p:cNvSpPr>
              <a:spLocks/>
            </p:cNvSpPr>
            <p:nvPr/>
          </p:nvSpPr>
          <p:spPr bwMode="auto">
            <a:xfrm>
              <a:off x="2409" y="3606"/>
              <a:ext cx="1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4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7" name="Freeform 438"/>
            <p:cNvSpPr>
              <a:spLocks/>
            </p:cNvSpPr>
            <p:nvPr/>
          </p:nvSpPr>
          <p:spPr bwMode="auto">
            <a:xfrm>
              <a:off x="2329" y="3613"/>
              <a:ext cx="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8" name="Freeform 439"/>
            <p:cNvSpPr>
              <a:spLocks/>
            </p:cNvSpPr>
            <p:nvPr/>
          </p:nvSpPr>
          <p:spPr bwMode="auto">
            <a:xfrm>
              <a:off x="2306" y="3615"/>
              <a:ext cx="22" cy="2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6" y="23"/>
                </a:cxn>
                <a:cxn ang="0">
                  <a:pos x="11" y="21"/>
                </a:cxn>
                <a:cxn ang="0">
                  <a:pos x="14" y="18"/>
                </a:cxn>
                <a:cxn ang="0">
                  <a:pos x="17" y="15"/>
                </a:cxn>
                <a:cxn ang="0">
                  <a:pos x="17" y="11"/>
                </a:cxn>
                <a:cxn ang="0">
                  <a:pos x="19" y="8"/>
                </a:cxn>
                <a:cxn ang="0">
                  <a:pos x="20" y="5"/>
                </a:cxn>
                <a:cxn ang="0">
                  <a:pos x="22" y="3"/>
                </a:cxn>
                <a:cxn ang="0">
                  <a:pos x="19" y="0"/>
                </a:cxn>
                <a:cxn ang="0">
                  <a:pos x="17" y="3"/>
                </a:cxn>
                <a:cxn ang="0">
                  <a:pos x="14" y="6"/>
                </a:cxn>
                <a:cxn ang="0">
                  <a:pos x="13" y="10"/>
                </a:cxn>
                <a:cxn ang="0">
                  <a:pos x="12" y="13"/>
                </a:cxn>
                <a:cxn ang="0">
                  <a:pos x="9" y="16"/>
                </a:cxn>
                <a:cxn ang="0">
                  <a:pos x="8" y="18"/>
                </a:cxn>
                <a:cxn ang="0">
                  <a:pos x="4" y="19"/>
                </a:cxn>
                <a:cxn ang="0">
                  <a:pos x="0" y="21"/>
                </a:cxn>
                <a:cxn ang="0">
                  <a:pos x="0" y="24"/>
                </a:cxn>
              </a:cxnLst>
              <a:rect l="0" t="0" r="r" b="b"/>
              <a:pathLst>
                <a:path w="23" h="25">
                  <a:moveTo>
                    <a:pt x="0" y="24"/>
                  </a:moveTo>
                  <a:lnTo>
                    <a:pt x="0" y="24"/>
                  </a:lnTo>
                  <a:lnTo>
                    <a:pt x="6" y="23"/>
                  </a:lnTo>
                  <a:lnTo>
                    <a:pt x="11" y="21"/>
                  </a:lnTo>
                  <a:lnTo>
                    <a:pt x="14" y="18"/>
                  </a:lnTo>
                  <a:lnTo>
                    <a:pt x="17" y="15"/>
                  </a:lnTo>
                  <a:lnTo>
                    <a:pt x="17" y="11"/>
                  </a:lnTo>
                  <a:lnTo>
                    <a:pt x="19" y="8"/>
                  </a:lnTo>
                  <a:lnTo>
                    <a:pt x="20" y="5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3"/>
                  </a:lnTo>
                  <a:lnTo>
                    <a:pt x="14" y="6"/>
                  </a:lnTo>
                  <a:lnTo>
                    <a:pt x="13" y="10"/>
                  </a:lnTo>
                  <a:lnTo>
                    <a:pt x="12" y="13"/>
                  </a:lnTo>
                  <a:lnTo>
                    <a:pt x="9" y="16"/>
                  </a:lnTo>
                  <a:lnTo>
                    <a:pt x="8" y="18"/>
                  </a:lnTo>
                  <a:lnTo>
                    <a:pt x="4" y="19"/>
                  </a:lnTo>
                  <a:lnTo>
                    <a:pt x="0" y="21"/>
                  </a:lnTo>
                  <a:lnTo>
                    <a:pt x="0" y="2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9" name="Freeform 440"/>
            <p:cNvSpPr>
              <a:spLocks/>
            </p:cNvSpPr>
            <p:nvPr/>
          </p:nvSpPr>
          <p:spPr bwMode="auto">
            <a:xfrm>
              <a:off x="2276" y="3641"/>
              <a:ext cx="25" cy="11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2" y="10"/>
                </a:cxn>
                <a:cxn ang="0">
                  <a:pos x="5" y="9"/>
                </a:cxn>
                <a:cxn ang="0">
                  <a:pos x="9" y="8"/>
                </a:cxn>
                <a:cxn ang="0">
                  <a:pos x="11" y="6"/>
                </a:cxn>
                <a:cxn ang="0">
                  <a:pos x="14" y="5"/>
                </a:cxn>
                <a:cxn ang="0">
                  <a:pos x="16" y="5"/>
                </a:cxn>
                <a:cxn ang="0">
                  <a:pos x="19" y="4"/>
                </a:cxn>
                <a:cxn ang="0">
                  <a:pos x="22" y="3"/>
                </a:cxn>
                <a:cxn ang="0">
                  <a:pos x="24" y="2"/>
                </a:cxn>
                <a:cxn ang="0">
                  <a:pos x="24" y="0"/>
                </a:cxn>
                <a:cxn ang="0">
                  <a:pos x="20" y="0"/>
                </a:cxn>
                <a:cxn ang="0">
                  <a:pos x="17" y="1"/>
                </a:cxn>
                <a:cxn ang="0">
                  <a:pos x="14" y="2"/>
                </a:cxn>
                <a:cxn ang="0">
                  <a:pos x="11" y="3"/>
                </a:cxn>
                <a:cxn ang="0">
                  <a:pos x="8" y="5"/>
                </a:cxn>
                <a:cxn ang="0">
                  <a:pos x="5" y="5"/>
                </a:cxn>
                <a:cxn ang="0">
                  <a:pos x="3" y="6"/>
                </a:cxn>
                <a:cxn ang="0">
                  <a:pos x="0" y="8"/>
                </a:cxn>
                <a:cxn ang="0">
                  <a:pos x="2" y="10"/>
                </a:cxn>
              </a:cxnLst>
              <a:rect l="0" t="0" r="r" b="b"/>
              <a:pathLst>
                <a:path w="25" h="11">
                  <a:moveTo>
                    <a:pt x="2" y="10"/>
                  </a:moveTo>
                  <a:lnTo>
                    <a:pt x="2" y="10"/>
                  </a:lnTo>
                  <a:lnTo>
                    <a:pt x="5" y="9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4" y="2"/>
                  </a:lnTo>
                  <a:lnTo>
                    <a:pt x="11" y="3"/>
                  </a:lnTo>
                  <a:lnTo>
                    <a:pt x="8" y="5"/>
                  </a:lnTo>
                  <a:lnTo>
                    <a:pt x="5" y="5"/>
                  </a:lnTo>
                  <a:lnTo>
                    <a:pt x="3" y="6"/>
                  </a:lnTo>
                  <a:lnTo>
                    <a:pt x="0" y="8"/>
                  </a:lnTo>
                  <a:lnTo>
                    <a:pt x="2" y="1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0" name="Freeform 441"/>
            <p:cNvSpPr>
              <a:spLocks/>
            </p:cNvSpPr>
            <p:nvPr/>
          </p:nvSpPr>
          <p:spPr bwMode="auto">
            <a:xfrm>
              <a:off x="2218" y="3653"/>
              <a:ext cx="56" cy="43"/>
            </a:xfrm>
            <a:custGeom>
              <a:avLst/>
              <a:gdLst/>
              <a:ahLst/>
              <a:cxnLst>
                <a:cxn ang="0">
                  <a:pos x="4" y="42"/>
                </a:cxn>
                <a:cxn ang="0">
                  <a:pos x="4" y="42"/>
                </a:cxn>
                <a:cxn ang="0">
                  <a:pos x="11" y="38"/>
                </a:cxn>
                <a:cxn ang="0">
                  <a:pos x="17" y="33"/>
                </a:cxn>
                <a:cxn ang="0">
                  <a:pos x="23" y="28"/>
                </a:cxn>
                <a:cxn ang="0">
                  <a:pos x="29" y="22"/>
                </a:cxn>
                <a:cxn ang="0">
                  <a:pos x="34" y="17"/>
                </a:cxn>
                <a:cxn ang="0">
                  <a:pos x="41" y="12"/>
                </a:cxn>
                <a:cxn ang="0">
                  <a:pos x="48" y="7"/>
                </a:cxn>
                <a:cxn ang="0">
                  <a:pos x="55" y="3"/>
                </a:cxn>
                <a:cxn ang="0">
                  <a:pos x="52" y="0"/>
                </a:cxn>
                <a:cxn ang="0">
                  <a:pos x="43" y="3"/>
                </a:cxn>
                <a:cxn ang="0">
                  <a:pos x="37" y="8"/>
                </a:cxn>
                <a:cxn ang="0">
                  <a:pos x="31" y="14"/>
                </a:cxn>
                <a:cxn ang="0">
                  <a:pos x="24" y="19"/>
                </a:cxn>
                <a:cxn ang="0">
                  <a:pos x="19" y="24"/>
                </a:cxn>
                <a:cxn ang="0">
                  <a:pos x="13" y="30"/>
                </a:cxn>
                <a:cxn ang="0">
                  <a:pos x="6" y="35"/>
                </a:cxn>
                <a:cxn ang="0">
                  <a:pos x="0" y="39"/>
                </a:cxn>
                <a:cxn ang="0">
                  <a:pos x="4" y="42"/>
                </a:cxn>
              </a:cxnLst>
              <a:rect l="0" t="0" r="r" b="b"/>
              <a:pathLst>
                <a:path w="56" h="43">
                  <a:moveTo>
                    <a:pt x="4" y="42"/>
                  </a:moveTo>
                  <a:lnTo>
                    <a:pt x="4" y="42"/>
                  </a:lnTo>
                  <a:lnTo>
                    <a:pt x="11" y="38"/>
                  </a:lnTo>
                  <a:lnTo>
                    <a:pt x="17" y="33"/>
                  </a:lnTo>
                  <a:lnTo>
                    <a:pt x="23" y="28"/>
                  </a:lnTo>
                  <a:lnTo>
                    <a:pt x="29" y="22"/>
                  </a:lnTo>
                  <a:lnTo>
                    <a:pt x="34" y="17"/>
                  </a:lnTo>
                  <a:lnTo>
                    <a:pt x="41" y="12"/>
                  </a:lnTo>
                  <a:lnTo>
                    <a:pt x="48" y="7"/>
                  </a:lnTo>
                  <a:lnTo>
                    <a:pt x="55" y="3"/>
                  </a:lnTo>
                  <a:lnTo>
                    <a:pt x="52" y="0"/>
                  </a:lnTo>
                  <a:lnTo>
                    <a:pt x="43" y="3"/>
                  </a:lnTo>
                  <a:lnTo>
                    <a:pt x="37" y="8"/>
                  </a:lnTo>
                  <a:lnTo>
                    <a:pt x="31" y="14"/>
                  </a:lnTo>
                  <a:lnTo>
                    <a:pt x="24" y="19"/>
                  </a:lnTo>
                  <a:lnTo>
                    <a:pt x="19" y="24"/>
                  </a:lnTo>
                  <a:lnTo>
                    <a:pt x="13" y="30"/>
                  </a:lnTo>
                  <a:lnTo>
                    <a:pt x="6" y="35"/>
                  </a:lnTo>
                  <a:lnTo>
                    <a:pt x="0" y="39"/>
                  </a:lnTo>
                  <a:lnTo>
                    <a:pt x="4" y="4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1" name="Freeform 442"/>
            <p:cNvSpPr>
              <a:spLocks/>
            </p:cNvSpPr>
            <p:nvPr/>
          </p:nvSpPr>
          <p:spPr bwMode="auto">
            <a:xfrm>
              <a:off x="2147" y="3697"/>
              <a:ext cx="70" cy="1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8" y="13"/>
                </a:cxn>
                <a:cxn ang="0">
                  <a:pos x="18" y="13"/>
                </a:cxn>
                <a:cxn ang="0">
                  <a:pos x="28" y="12"/>
                </a:cxn>
                <a:cxn ang="0">
                  <a:pos x="36" y="11"/>
                </a:cxn>
                <a:cxn ang="0">
                  <a:pos x="45" y="10"/>
                </a:cxn>
                <a:cxn ang="0">
                  <a:pos x="53" y="8"/>
                </a:cxn>
                <a:cxn ang="0">
                  <a:pos x="62" y="6"/>
                </a:cxn>
                <a:cxn ang="0">
                  <a:pos x="69" y="3"/>
                </a:cxn>
                <a:cxn ang="0">
                  <a:pos x="65" y="0"/>
                </a:cxn>
                <a:cxn ang="0">
                  <a:pos x="59" y="3"/>
                </a:cxn>
                <a:cxn ang="0">
                  <a:pos x="51" y="5"/>
                </a:cxn>
                <a:cxn ang="0">
                  <a:pos x="43" y="7"/>
                </a:cxn>
                <a:cxn ang="0">
                  <a:pos x="35" y="8"/>
                </a:cxn>
                <a:cxn ang="0">
                  <a:pos x="26" y="9"/>
                </a:cxn>
                <a:cxn ang="0">
                  <a:pos x="17" y="10"/>
                </a:cxn>
                <a:cxn ang="0">
                  <a:pos x="8" y="11"/>
                </a:cxn>
                <a:cxn ang="0">
                  <a:pos x="0" y="11"/>
                </a:cxn>
                <a:cxn ang="0">
                  <a:pos x="0" y="14"/>
                </a:cxn>
              </a:cxnLst>
              <a:rect l="0" t="0" r="r" b="b"/>
              <a:pathLst>
                <a:path w="70" h="15">
                  <a:moveTo>
                    <a:pt x="0" y="14"/>
                  </a:moveTo>
                  <a:lnTo>
                    <a:pt x="8" y="13"/>
                  </a:lnTo>
                  <a:lnTo>
                    <a:pt x="18" y="13"/>
                  </a:lnTo>
                  <a:lnTo>
                    <a:pt x="28" y="12"/>
                  </a:lnTo>
                  <a:lnTo>
                    <a:pt x="36" y="11"/>
                  </a:lnTo>
                  <a:lnTo>
                    <a:pt x="45" y="10"/>
                  </a:lnTo>
                  <a:lnTo>
                    <a:pt x="53" y="8"/>
                  </a:lnTo>
                  <a:lnTo>
                    <a:pt x="62" y="6"/>
                  </a:lnTo>
                  <a:lnTo>
                    <a:pt x="69" y="3"/>
                  </a:lnTo>
                  <a:lnTo>
                    <a:pt x="65" y="0"/>
                  </a:lnTo>
                  <a:lnTo>
                    <a:pt x="59" y="3"/>
                  </a:lnTo>
                  <a:lnTo>
                    <a:pt x="51" y="5"/>
                  </a:lnTo>
                  <a:lnTo>
                    <a:pt x="43" y="7"/>
                  </a:lnTo>
                  <a:lnTo>
                    <a:pt x="35" y="8"/>
                  </a:lnTo>
                  <a:lnTo>
                    <a:pt x="26" y="9"/>
                  </a:lnTo>
                  <a:lnTo>
                    <a:pt x="17" y="10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1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2" name="Freeform 443"/>
            <p:cNvSpPr>
              <a:spLocks/>
            </p:cNvSpPr>
            <p:nvPr/>
          </p:nvSpPr>
          <p:spPr bwMode="auto">
            <a:xfrm>
              <a:off x="2141" y="3711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2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3" name="Freeform 444"/>
            <p:cNvSpPr>
              <a:spLocks/>
            </p:cNvSpPr>
            <p:nvPr/>
          </p:nvSpPr>
          <p:spPr bwMode="auto">
            <a:xfrm>
              <a:off x="2591" y="3647"/>
              <a:ext cx="1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4" name="Freeform 445"/>
            <p:cNvSpPr>
              <a:spLocks/>
            </p:cNvSpPr>
            <p:nvPr/>
          </p:nvSpPr>
          <p:spPr bwMode="auto">
            <a:xfrm>
              <a:off x="2488" y="3650"/>
              <a:ext cx="103" cy="121"/>
            </a:xfrm>
            <a:custGeom>
              <a:avLst/>
              <a:gdLst/>
              <a:ahLst/>
              <a:cxnLst>
                <a:cxn ang="0">
                  <a:pos x="6" y="120"/>
                </a:cxn>
                <a:cxn ang="0">
                  <a:pos x="10" y="112"/>
                </a:cxn>
                <a:cxn ang="0">
                  <a:pos x="16" y="104"/>
                </a:cxn>
                <a:cxn ang="0">
                  <a:pos x="21" y="96"/>
                </a:cxn>
                <a:cxn ang="0">
                  <a:pos x="26" y="89"/>
                </a:cxn>
                <a:cxn ang="0">
                  <a:pos x="32" y="81"/>
                </a:cxn>
                <a:cxn ang="0">
                  <a:pos x="38" y="74"/>
                </a:cxn>
                <a:cxn ang="0">
                  <a:pos x="44" y="66"/>
                </a:cxn>
                <a:cxn ang="0">
                  <a:pos x="50" y="59"/>
                </a:cxn>
                <a:cxn ang="0">
                  <a:pos x="57" y="53"/>
                </a:cxn>
                <a:cxn ang="0">
                  <a:pos x="63" y="45"/>
                </a:cxn>
                <a:cxn ang="0">
                  <a:pos x="70" y="38"/>
                </a:cxn>
                <a:cxn ang="0">
                  <a:pos x="77" y="31"/>
                </a:cxn>
                <a:cxn ang="0">
                  <a:pos x="82" y="24"/>
                </a:cxn>
                <a:cxn ang="0">
                  <a:pos x="90" y="17"/>
                </a:cxn>
                <a:cxn ang="0">
                  <a:pos x="96" y="10"/>
                </a:cxn>
                <a:cxn ang="0">
                  <a:pos x="102" y="3"/>
                </a:cxn>
                <a:cxn ang="0">
                  <a:pos x="97" y="0"/>
                </a:cxn>
                <a:cxn ang="0">
                  <a:pos x="91" y="7"/>
                </a:cxn>
                <a:cxn ang="0">
                  <a:pos x="84" y="14"/>
                </a:cxn>
                <a:cxn ang="0">
                  <a:pos x="77" y="21"/>
                </a:cxn>
                <a:cxn ang="0">
                  <a:pos x="71" y="28"/>
                </a:cxn>
                <a:cxn ang="0">
                  <a:pos x="64" y="36"/>
                </a:cxn>
                <a:cxn ang="0">
                  <a:pos x="58" y="42"/>
                </a:cxn>
                <a:cxn ang="0">
                  <a:pos x="51" y="49"/>
                </a:cxn>
                <a:cxn ang="0">
                  <a:pos x="45" y="57"/>
                </a:cxn>
                <a:cxn ang="0">
                  <a:pos x="39" y="64"/>
                </a:cxn>
                <a:cxn ang="0">
                  <a:pos x="33" y="71"/>
                </a:cxn>
                <a:cxn ang="0">
                  <a:pos x="26" y="79"/>
                </a:cxn>
                <a:cxn ang="0">
                  <a:pos x="21" y="86"/>
                </a:cxn>
                <a:cxn ang="0">
                  <a:pos x="16" y="93"/>
                </a:cxn>
                <a:cxn ang="0">
                  <a:pos x="10" y="102"/>
                </a:cxn>
                <a:cxn ang="0">
                  <a:pos x="5" y="110"/>
                </a:cxn>
                <a:cxn ang="0">
                  <a:pos x="0" y="117"/>
                </a:cxn>
                <a:cxn ang="0">
                  <a:pos x="6" y="120"/>
                </a:cxn>
              </a:cxnLst>
              <a:rect l="0" t="0" r="r" b="b"/>
              <a:pathLst>
                <a:path w="103" h="121">
                  <a:moveTo>
                    <a:pt x="6" y="120"/>
                  </a:moveTo>
                  <a:lnTo>
                    <a:pt x="10" y="112"/>
                  </a:lnTo>
                  <a:lnTo>
                    <a:pt x="16" y="104"/>
                  </a:lnTo>
                  <a:lnTo>
                    <a:pt x="21" y="96"/>
                  </a:lnTo>
                  <a:lnTo>
                    <a:pt x="26" y="89"/>
                  </a:lnTo>
                  <a:lnTo>
                    <a:pt x="32" y="81"/>
                  </a:lnTo>
                  <a:lnTo>
                    <a:pt x="38" y="74"/>
                  </a:lnTo>
                  <a:lnTo>
                    <a:pt x="44" y="66"/>
                  </a:lnTo>
                  <a:lnTo>
                    <a:pt x="50" y="59"/>
                  </a:lnTo>
                  <a:lnTo>
                    <a:pt x="57" y="53"/>
                  </a:lnTo>
                  <a:lnTo>
                    <a:pt x="63" y="45"/>
                  </a:lnTo>
                  <a:lnTo>
                    <a:pt x="70" y="38"/>
                  </a:lnTo>
                  <a:lnTo>
                    <a:pt x="77" y="31"/>
                  </a:lnTo>
                  <a:lnTo>
                    <a:pt x="82" y="24"/>
                  </a:lnTo>
                  <a:lnTo>
                    <a:pt x="90" y="17"/>
                  </a:lnTo>
                  <a:lnTo>
                    <a:pt x="96" y="10"/>
                  </a:lnTo>
                  <a:lnTo>
                    <a:pt x="102" y="3"/>
                  </a:lnTo>
                  <a:lnTo>
                    <a:pt x="97" y="0"/>
                  </a:lnTo>
                  <a:lnTo>
                    <a:pt x="91" y="7"/>
                  </a:lnTo>
                  <a:lnTo>
                    <a:pt x="84" y="14"/>
                  </a:lnTo>
                  <a:lnTo>
                    <a:pt x="77" y="21"/>
                  </a:lnTo>
                  <a:lnTo>
                    <a:pt x="71" y="28"/>
                  </a:lnTo>
                  <a:lnTo>
                    <a:pt x="64" y="36"/>
                  </a:lnTo>
                  <a:lnTo>
                    <a:pt x="58" y="42"/>
                  </a:lnTo>
                  <a:lnTo>
                    <a:pt x="51" y="49"/>
                  </a:lnTo>
                  <a:lnTo>
                    <a:pt x="45" y="57"/>
                  </a:lnTo>
                  <a:lnTo>
                    <a:pt x="39" y="64"/>
                  </a:lnTo>
                  <a:lnTo>
                    <a:pt x="33" y="71"/>
                  </a:lnTo>
                  <a:lnTo>
                    <a:pt x="26" y="79"/>
                  </a:lnTo>
                  <a:lnTo>
                    <a:pt x="21" y="86"/>
                  </a:lnTo>
                  <a:lnTo>
                    <a:pt x="16" y="93"/>
                  </a:lnTo>
                  <a:lnTo>
                    <a:pt x="10" y="102"/>
                  </a:lnTo>
                  <a:lnTo>
                    <a:pt x="5" y="110"/>
                  </a:lnTo>
                  <a:lnTo>
                    <a:pt x="0" y="117"/>
                  </a:lnTo>
                  <a:lnTo>
                    <a:pt x="6" y="12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5" name="Freeform 446"/>
            <p:cNvSpPr>
              <a:spLocks/>
            </p:cNvSpPr>
            <p:nvPr/>
          </p:nvSpPr>
          <p:spPr bwMode="auto">
            <a:xfrm>
              <a:off x="2488" y="3771"/>
              <a:ext cx="1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6" name="Freeform 447"/>
            <p:cNvSpPr>
              <a:spLocks/>
            </p:cNvSpPr>
            <p:nvPr/>
          </p:nvSpPr>
          <p:spPr bwMode="auto">
            <a:xfrm>
              <a:off x="2472" y="3800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7" name="Freeform 448"/>
            <p:cNvSpPr>
              <a:spLocks/>
            </p:cNvSpPr>
            <p:nvPr/>
          </p:nvSpPr>
          <p:spPr bwMode="auto">
            <a:xfrm>
              <a:off x="2455" y="3802"/>
              <a:ext cx="22" cy="24"/>
            </a:xfrm>
            <a:custGeom>
              <a:avLst/>
              <a:gdLst/>
              <a:ahLst/>
              <a:cxnLst>
                <a:cxn ang="0">
                  <a:pos x="4" y="23"/>
                </a:cxn>
                <a:cxn ang="0">
                  <a:pos x="6" y="21"/>
                </a:cxn>
                <a:cxn ang="0">
                  <a:pos x="7" y="18"/>
                </a:cxn>
                <a:cxn ang="0">
                  <a:pos x="9" y="15"/>
                </a:cxn>
                <a:cxn ang="0">
                  <a:pos x="10" y="13"/>
                </a:cxn>
                <a:cxn ang="0">
                  <a:pos x="12" y="10"/>
                </a:cxn>
                <a:cxn ang="0">
                  <a:pos x="13" y="8"/>
                </a:cxn>
                <a:cxn ang="0">
                  <a:pos x="16" y="5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1" y="3"/>
                </a:cxn>
                <a:cxn ang="0">
                  <a:pos x="10" y="6"/>
                </a:cxn>
                <a:cxn ang="0">
                  <a:pos x="7" y="9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3" y="17"/>
                </a:cxn>
                <a:cxn ang="0">
                  <a:pos x="2" y="18"/>
                </a:cxn>
                <a:cxn ang="0">
                  <a:pos x="0" y="21"/>
                </a:cxn>
                <a:cxn ang="0">
                  <a:pos x="4" y="23"/>
                </a:cxn>
              </a:cxnLst>
              <a:rect l="0" t="0" r="r" b="b"/>
              <a:pathLst>
                <a:path w="18" h="24">
                  <a:moveTo>
                    <a:pt x="4" y="23"/>
                  </a:moveTo>
                  <a:lnTo>
                    <a:pt x="6" y="21"/>
                  </a:lnTo>
                  <a:lnTo>
                    <a:pt x="7" y="18"/>
                  </a:lnTo>
                  <a:lnTo>
                    <a:pt x="9" y="15"/>
                  </a:lnTo>
                  <a:lnTo>
                    <a:pt x="10" y="13"/>
                  </a:lnTo>
                  <a:lnTo>
                    <a:pt x="12" y="10"/>
                  </a:lnTo>
                  <a:lnTo>
                    <a:pt x="13" y="8"/>
                  </a:lnTo>
                  <a:lnTo>
                    <a:pt x="16" y="5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1" y="3"/>
                  </a:lnTo>
                  <a:lnTo>
                    <a:pt x="10" y="6"/>
                  </a:lnTo>
                  <a:lnTo>
                    <a:pt x="7" y="9"/>
                  </a:lnTo>
                  <a:lnTo>
                    <a:pt x="6" y="11"/>
                  </a:lnTo>
                  <a:lnTo>
                    <a:pt x="4" y="13"/>
                  </a:lnTo>
                  <a:lnTo>
                    <a:pt x="3" y="17"/>
                  </a:lnTo>
                  <a:lnTo>
                    <a:pt x="2" y="18"/>
                  </a:lnTo>
                  <a:lnTo>
                    <a:pt x="0" y="21"/>
                  </a:lnTo>
                  <a:lnTo>
                    <a:pt x="4" y="2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8" name="Freeform 449"/>
            <p:cNvSpPr>
              <a:spLocks/>
            </p:cNvSpPr>
            <p:nvPr/>
          </p:nvSpPr>
          <p:spPr bwMode="auto">
            <a:xfrm>
              <a:off x="2455" y="3825"/>
              <a:ext cx="1" cy="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</a:cxnLst>
              <a:rect l="0" t="0" r="r" b="b"/>
              <a:pathLst>
                <a:path w="1" h="4">
                  <a:moveTo>
                    <a:pt x="0" y="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9" name="Freeform 450"/>
            <p:cNvSpPr>
              <a:spLocks/>
            </p:cNvSpPr>
            <p:nvPr/>
          </p:nvSpPr>
          <p:spPr bwMode="auto">
            <a:xfrm>
              <a:off x="1174" y="3747"/>
              <a:ext cx="1" cy="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4">
                  <a:moveTo>
                    <a:pt x="0" y="1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0" name="Freeform 451"/>
            <p:cNvSpPr>
              <a:spLocks/>
            </p:cNvSpPr>
            <p:nvPr/>
          </p:nvSpPr>
          <p:spPr bwMode="auto">
            <a:xfrm>
              <a:off x="1174" y="3752"/>
              <a:ext cx="55" cy="60"/>
            </a:xfrm>
            <a:custGeom>
              <a:avLst/>
              <a:gdLst/>
              <a:ahLst/>
              <a:cxnLst>
                <a:cxn ang="0">
                  <a:pos x="54" y="55"/>
                </a:cxn>
                <a:cxn ang="0">
                  <a:pos x="45" y="50"/>
                </a:cxn>
                <a:cxn ang="0">
                  <a:pos x="36" y="46"/>
                </a:cxn>
                <a:cxn ang="0">
                  <a:pos x="29" y="40"/>
                </a:cxn>
                <a:cxn ang="0">
                  <a:pos x="23" y="33"/>
                </a:cxn>
                <a:cxn ang="0">
                  <a:pos x="17" y="26"/>
                </a:cxn>
                <a:cxn ang="0">
                  <a:pos x="13" y="17"/>
                </a:cxn>
                <a:cxn ang="0">
                  <a:pos x="9" y="9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4" y="10"/>
                </a:cxn>
                <a:cxn ang="0">
                  <a:pos x="8" y="18"/>
                </a:cxn>
                <a:cxn ang="0">
                  <a:pos x="13" y="27"/>
                </a:cxn>
                <a:cxn ang="0">
                  <a:pos x="18" y="35"/>
                </a:cxn>
                <a:cxn ang="0">
                  <a:pos x="24" y="42"/>
                </a:cxn>
                <a:cxn ang="0">
                  <a:pos x="32" y="48"/>
                </a:cxn>
                <a:cxn ang="0">
                  <a:pos x="41" y="55"/>
                </a:cxn>
                <a:cxn ang="0">
                  <a:pos x="51" y="59"/>
                </a:cxn>
                <a:cxn ang="0">
                  <a:pos x="54" y="55"/>
                </a:cxn>
              </a:cxnLst>
              <a:rect l="0" t="0" r="r" b="b"/>
              <a:pathLst>
                <a:path w="55" h="60">
                  <a:moveTo>
                    <a:pt x="54" y="55"/>
                  </a:moveTo>
                  <a:lnTo>
                    <a:pt x="45" y="50"/>
                  </a:lnTo>
                  <a:lnTo>
                    <a:pt x="36" y="46"/>
                  </a:lnTo>
                  <a:lnTo>
                    <a:pt x="29" y="40"/>
                  </a:lnTo>
                  <a:lnTo>
                    <a:pt x="23" y="33"/>
                  </a:lnTo>
                  <a:lnTo>
                    <a:pt x="17" y="26"/>
                  </a:lnTo>
                  <a:lnTo>
                    <a:pt x="13" y="17"/>
                  </a:lnTo>
                  <a:lnTo>
                    <a:pt x="9" y="9"/>
                  </a:lnTo>
                  <a:lnTo>
                    <a:pt x="5" y="0"/>
                  </a:lnTo>
                  <a:lnTo>
                    <a:pt x="0" y="1"/>
                  </a:lnTo>
                  <a:lnTo>
                    <a:pt x="4" y="10"/>
                  </a:lnTo>
                  <a:lnTo>
                    <a:pt x="8" y="18"/>
                  </a:lnTo>
                  <a:lnTo>
                    <a:pt x="13" y="27"/>
                  </a:lnTo>
                  <a:lnTo>
                    <a:pt x="18" y="35"/>
                  </a:lnTo>
                  <a:lnTo>
                    <a:pt x="24" y="42"/>
                  </a:lnTo>
                  <a:lnTo>
                    <a:pt x="32" y="48"/>
                  </a:lnTo>
                  <a:lnTo>
                    <a:pt x="41" y="55"/>
                  </a:lnTo>
                  <a:lnTo>
                    <a:pt x="51" y="59"/>
                  </a:lnTo>
                  <a:lnTo>
                    <a:pt x="54" y="5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1" name="Freeform 452"/>
            <p:cNvSpPr>
              <a:spLocks/>
            </p:cNvSpPr>
            <p:nvPr/>
          </p:nvSpPr>
          <p:spPr bwMode="auto">
            <a:xfrm>
              <a:off x="1229" y="3811"/>
              <a:ext cx="3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2" name="Freeform 453"/>
            <p:cNvSpPr>
              <a:spLocks/>
            </p:cNvSpPr>
            <p:nvPr/>
          </p:nvSpPr>
          <p:spPr bwMode="auto">
            <a:xfrm>
              <a:off x="1179" y="3830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3" name="Freeform 454"/>
            <p:cNvSpPr>
              <a:spLocks/>
            </p:cNvSpPr>
            <p:nvPr/>
          </p:nvSpPr>
          <p:spPr bwMode="auto">
            <a:xfrm>
              <a:off x="1180" y="3834"/>
              <a:ext cx="98" cy="77"/>
            </a:xfrm>
            <a:custGeom>
              <a:avLst/>
              <a:gdLst/>
              <a:ahLst/>
              <a:cxnLst>
                <a:cxn ang="0">
                  <a:pos x="97" y="72"/>
                </a:cxn>
                <a:cxn ang="0">
                  <a:pos x="84" y="64"/>
                </a:cxn>
                <a:cxn ang="0">
                  <a:pos x="72" y="57"/>
                </a:cxn>
                <a:cxn ang="0">
                  <a:pos x="59" y="48"/>
                </a:cxn>
                <a:cxn ang="0">
                  <a:pos x="47" y="39"/>
                </a:cxn>
                <a:cxn ang="0">
                  <a:pos x="37" y="30"/>
                </a:cxn>
                <a:cxn ang="0">
                  <a:pos x="25" y="20"/>
                </a:cxn>
                <a:cxn ang="0">
                  <a:pos x="15" y="1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9" y="13"/>
                </a:cxn>
                <a:cxn ang="0">
                  <a:pos x="22" y="22"/>
                </a:cxn>
                <a:cxn ang="0">
                  <a:pos x="32" y="32"/>
                </a:cxn>
                <a:cxn ang="0">
                  <a:pos x="43" y="42"/>
                </a:cxn>
                <a:cxn ang="0">
                  <a:pos x="55" y="52"/>
                </a:cxn>
                <a:cxn ang="0">
                  <a:pos x="67" y="60"/>
                </a:cxn>
                <a:cxn ang="0">
                  <a:pos x="79" y="69"/>
                </a:cxn>
                <a:cxn ang="0">
                  <a:pos x="93" y="76"/>
                </a:cxn>
                <a:cxn ang="0">
                  <a:pos x="97" y="72"/>
                </a:cxn>
              </a:cxnLst>
              <a:rect l="0" t="0" r="r" b="b"/>
              <a:pathLst>
                <a:path w="98" h="77">
                  <a:moveTo>
                    <a:pt x="97" y="72"/>
                  </a:moveTo>
                  <a:lnTo>
                    <a:pt x="84" y="64"/>
                  </a:lnTo>
                  <a:lnTo>
                    <a:pt x="72" y="57"/>
                  </a:lnTo>
                  <a:lnTo>
                    <a:pt x="59" y="48"/>
                  </a:lnTo>
                  <a:lnTo>
                    <a:pt x="47" y="39"/>
                  </a:lnTo>
                  <a:lnTo>
                    <a:pt x="37" y="30"/>
                  </a:lnTo>
                  <a:lnTo>
                    <a:pt x="25" y="20"/>
                  </a:lnTo>
                  <a:lnTo>
                    <a:pt x="15" y="10"/>
                  </a:lnTo>
                  <a:lnTo>
                    <a:pt x="5" y="0"/>
                  </a:lnTo>
                  <a:lnTo>
                    <a:pt x="0" y="3"/>
                  </a:lnTo>
                  <a:lnTo>
                    <a:pt x="9" y="13"/>
                  </a:lnTo>
                  <a:lnTo>
                    <a:pt x="22" y="22"/>
                  </a:lnTo>
                  <a:lnTo>
                    <a:pt x="32" y="32"/>
                  </a:lnTo>
                  <a:lnTo>
                    <a:pt x="43" y="42"/>
                  </a:lnTo>
                  <a:lnTo>
                    <a:pt x="55" y="52"/>
                  </a:lnTo>
                  <a:lnTo>
                    <a:pt x="67" y="60"/>
                  </a:lnTo>
                  <a:lnTo>
                    <a:pt x="79" y="69"/>
                  </a:lnTo>
                  <a:lnTo>
                    <a:pt x="93" y="76"/>
                  </a:lnTo>
                  <a:lnTo>
                    <a:pt x="97" y="7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4" name="Freeform 455"/>
            <p:cNvSpPr>
              <a:spLocks/>
            </p:cNvSpPr>
            <p:nvPr/>
          </p:nvSpPr>
          <p:spPr bwMode="auto">
            <a:xfrm>
              <a:off x="1279" y="3911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5" name="Freeform 456"/>
            <p:cNvSpPr>
              <a:spLocks/>
            </p:cNvSpPr>
            <p:nvPr/>
          </p:nvSpPr>
          <p:spPr bwMode="auto">
            <a:xfrm>
              <a:off x="1289" y="3916"/>
              <a:ext cx="2" cy="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6" name="Freeform 457"/>
            <p:cNvSpPr>
              <a:spLocks/>
            </p:cNvSpPr>
            <p:nvPr/>
          </p:nvSpPr>
          <p:spPr bwMode="auto">
            <a:xfrm>
              <a:off x="1291" y="3918"/>
              <a:ext cx="45" cy="25"/>
            </a:xfrm>
            <a:custGeom>
              <a:avLst/>
              <a:gdLst/>
              <a:ahLst/>
              <a:cxnLst>
                <a:cxn ang="0">
                  <a:pos x="44" y="25"/>
                </a:cxn>
                <a:cxn ang="0">
                  <a:pos x="38" y="22"/>
                </a:cxn>
                <a:cxn ang="0">
                  <a:pos x="33" y="20"/>
                </a:cxn>
                <a:cxn ang="0">
                  <a:pos x="29" y="17"/>
                </a:cxn>
                <a:cxn ang="0">
                  <a:pos x="24" y="14"/>
                </a:cxn>
                <a:cxn ang="0">
                  <a:pos x="18" y="10"/>
                </a:cxn>
                <a:cxn ang="0">
                  <a:pos x="14" y="6"/>
                </a:cxn>
                <a:cxn ang="0">
                  <a:pos x="9" y="3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5" y="6"/>
                </a:cxn>
                <a:cxn ang="0">
                  <a:pos x="11" y="10"/>
                </a:cxn>
                <a:cxn ang="0">
                  <a:pos x="15" y="13"/>
                </a:cxn>
                <a:cxn ang="0">
                  <a:pos x="19" y="16"/>
                </a:cxn>
                <a:cxn ang="0">
                  <a:pos x="25" y="19"/>
                </a:cxn>
                <a:cxn ang="0">
                  <a:pos x="30" y="22"/>
                </a:cxn>
                <a:cxn ang="0">
                  <a:pos x="36" y="26"/>
                </a:cxn>
                <a:cxn ang="0">
                  <a:pos x="41" y="28"/>
                </a:cxn>
                <a:cxn ang="0">
                  <a:pos x="44" y="25"/>
                </a:cxn>
              </a:cxnLst>
              <a:rect l="0" t="0" r="r" b="b"/>
              <a:pathLst>
                <a:path w="45" h="29">
                  <a:moveTo>
                    <a:pt x="44" y="25"/>
                  </a:moveTo>
                  <a:lnTo>
                    <a:pt x="38" y="22"/>
                  </a:lnTo>
                  <a:lnTo>
                    <a:pt x="33" y="20"/>
                  </a:lnTo>
                  <a:lnTo>
                    <a:pt x="29" y="17"/>
                  </a:lnTo>
                  <a:lnTo>
                    <a:pt x="24" y="14"/>
                  </a:lnTo>
                  <a:lnTo>
                    <a:pt x="18" y="10"/>
                  </a:lnTo>
                  <a:lnTo>
                    <a:pt x="14" y="6"/>
                  </a:lnTo>
                  <a:lnTo>
                    <a:pt x="9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5" y="6"/>
                  </a:lnTo>
                  <a:lnTo>
                    <a:pt x="11" y="10"/>
                  </a:lnTo>
                  <a:lnTo>
                    <a:pt x="15" y="13"/>
                  </a:lnTo>
                  <a:lnTo>
                    <a:pt x="19" y="16"/>
                  </a:lnTo>
                  <a:lnTo>
                    <a:pt x="25" y="19"/>
                  </a:lnTo>
                  <a:lnTo>
                    <a:pt x="30" y="22"/>
                  </a:lnTo>
                  <a:lnTo>
                    <a:pt x="36" y="26"/>
                  </a:lnTo>
                  <a:lnTo>
                    <a:pt x="41" y="28"/>
                  </a:lnTo>
                  <a:lnTo>
                    <a:pt x="44" y="2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7" name="Freeform 458"/>
            <p:cNvSpPr>
              <a:spLocks/>
            </p:cNvSpPr>
            <p:nvPr/>
          </p:nvSpPr>
          <p:spPr bwMode="auto">
            <a:xfrm>
              <a:off x="1336" y="3946"/>
              <a:ext cx="3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8" name="Freeform 459"/>
            <p:cNvSpPr>
              <a:spLocks/>
            </p:cNvSpPr>
            <p:nvPr/>
          </p:nvSpPr>
          <p:spPr bwMode="auto">
            <a:xfrm>
              <a:off x="1348" y="3952"/>
              <a:ext cx="10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1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9" name="Freeform 460"/>
            <p:cNvSpPr>
              <a:spLocks/>
            </p:cNvSpPr>
            <p:nvPr/>
          </p:nvSpPr>
          <p:spPr bwMode="auto">
            <a:xfrm>
              <a:off x="1351" y="3954"/>
              <a:ext cx="11" cy="7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8" y="6"/>
                </a:cxn>
                <a:cxn ang="0">
                  <a:pos x="10" y="4"/>
                </a:cxn>
              </a:cxnLst>
              <a:rect l="0" t="0" r="r" b="b"/>
              <a:pathLst>
                <a:path w="11" h="7">
                  <a:moveTo>
                    <a:pt x="10" y="4"/>
                  </a:moveTo>
                  <a:lnTo>
                    <a:pt x="8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0" name="Freeform 461"/>
            <p:cNvSpPr>
              <a:spLocks/>
            </p:cNvSpPr>
            <p:nvPr/>
          </p:nvSpPr>
          <p:spPr bwMode="auto">
            <a:xfrm>
              <a:off x="1362" y="3960"/>
              <a:ext cx="3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1" name="Freeform 462"/>
            <p:cNvSpPr>
              <a:spLocks/>
            </p:cNvSpPr>
            <p:nvPr/>
          </p:nvSpPr>
          <p:spPr bwMode="auto">
            <a:xfrm>
              <a:off x="1179" y="3742"/>
              <a:ext cx="2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2" name="Freeform 463"/>
            <p:cNvSpPr>
              <a:spLocks/>
            </p:cNvSpPr>
            <p:nvPr/>
          </p:nvSpPr>
          <p:spPr bwMode="auto">
            <a:xfrm>
              <a:off x="1181" y="3745"/>
              <a:ext cx="218" cy="142"/>
            </a:xfrm>
            <a:custGeom>
              <a:avLst/>
              <a:gdLst/>
              <a:ahLst/>
              <a:cxnLst>
                <a:cxn ang="0">
                  <a:pos x="217" y="136"/>
                </a:cxn>
                <a:cxn ang="0">
                  <a:pos x="217" y="136"/>
                </a:cxn>
                <a:cxn ang="0">
                  <a:pos x="201" y="131"/>
                </a:cxn>
                <a:cxn ang="0">
                  <a:pos x="186" y="124"/>
                </a:cxn>
                <a:cxn ang="0">
                  <a:pos x="171" y="118"/>
                </a:cxn>
                <a:cxn ang="0">
                  <a:pos x="158" y="110"/>
                </a:cxn>
                <a:cxn ang="0">
                  <a:pos x="144" y="102"/>
                </a:cxn>
                <a:cxn ang="0">
                  <a:pos x="130" y="95"/>
                </a:cxn>
                <a:cxn ang="0">
                  <a:pos x="117" y="86"/>
                </a:cxn>
                <a:cxn ang="0">
                  <a:pos x="103" y="77"/>
                </a:cxn>
                <a:cxn ang="0">
                  <a:pos x="90" y="68"/>
                </a:cxn>
                <a:cxn ang="0">
                  <a:pos x="78" y="58"/>
                </a:cxn>
                <a:cxn ang="0">
                  <a:pos x="65" y="48"/>
                </a:cxn>
                <a:cxn ang="0">
                  <a:pos x="54" y="39"/>
                </a:cxn>
                <a:cxn ang="0">
                  <a:pos x="41" y="30"/>
                </a:cxn>
                <a:cxn ang="0">
                  <a:pos x="29" y="19"/>
                </a:cxn>
                <a:cxn ang="0">
                  <a:pos x="17" y="9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12" y="13"/>
                </a:cxn>
                <a:cxn ang="0">
                  <a:pos x="24" y="22"/>
                </a:cxn>
                <a:cxn ang="0">
                  <a:pos x="37" y="32"/>
                </a:cxn>
                <a:cxn ang="0">
                  <a:pos x="50" y="42"/>
                </a:cxn>
                <a:cxn ang="0">
                  <a:pos x="61" y="52"/>
                </a:cxn>
                <a:cxn ang="0">
                  <a:pos x="74" y="61"/>
                </a:cxn>
                <a:cxn ang="0">
                  <a:pos x="87" y="71"/>
                </a:cxn>
                <a:cxn ang="0">
                  <a:pos x="99" y="80"/>
                </a:cxn>
                <a:cxn ang="0">
                  <a:pos x="113" y="89"/>
                </a:cxn>
                <a:cxn ang="0">
                  <a:pos x="127" y="97"/>
                </a:cxn>
                <a:cxn ang="0">
                  <a:pos x="139" y="107"/>
                </a:cxn>
                <a:cxn ang="0">
                  <a:pos x="154" y="114"/>
                </a:cxn>
                <a:cxn ang="0">
                  <a:pos x="168" y="122"/>
                </a:cxn>
                <a:cxn ang="0">
                  <a:pos x="183" y="129"/>
                </a:cxn>
                <a:cxn ang="0">
                  <a:pos x="199" y="135"/>
                </a:cxn>
                <a:cxn ang="0">
                  <a:pos x="214" y="141"/>
                </a:cxn>
                <a:cxn ang="0">
                  <a:pos x="217" y="136"/>
                </a:cxn>
              </a:cxnLst>
              <a:rect l="0" t="0" r="r" b="b"/>
              <a:pathLst>
                <a:path w="218" h="142">
                  <a:moveTo>
                    <a:pt x="217" y="136"/>
                  </a:moveTo>
                  <a:lnTo>
                    <a:pt x="217" y="136"/>
                  </a:lnTo>
                  <a:lnTo>
                    <a:pt x="201" y="131"/>
                  </a:lnTo>
                  <a:lnTo>
                    <a:pt x="186" y="124"/>
                  </a:lnTo>
                  <a:lnTo>
                    <a:pt x="171" y="118"/>
                  </a:lnTo>
                  <a:lnTo>
                    <a:pt x="158" y="110"/>
                  </a:lnTo>
                  <a:lnTo>
                    <a:pt x="144" y="102"/>
                  </a:lnTo>
                  <a:lnTo>
                    <a:pt x="130" y="95"/>
                  </a:lnTo>
                  <a:lnTo>
                    <a:pt x="117" y="86"/>
                  </a:lnTo>
                  <a:lnTo>
                    <a:pt x="103" y="77"/>
                  </a:lnTo>
                  <a:lnTo>
                    <a:pt x="90" y="68"/>
                  </a:lnTo>
                  <a:lnTo>
                    <a:pt x="78" y="58"/>
                  </a:lnTo>
                  <a:lnTo>
                    <a:pt x="65" y="48"/>
                  </a:lnTo>
                  <a:lnTo>
                    <a:pt x="54" y="39"/>
                  </a:lnTo>
                  <a:lnTo>
                    <a:pt x="41" y="30"/>
                  </a:lnTo>
                  <a:lnTo>
                    <a:pt x="29" y="19"/>
                  </a:lnTo>
                  <a:lnTo>
                    <a:pt x="17" y="9"/>
                  </a:lnTo>
                  <a:lnTo>
                    <a:pt x="4" y="0"/>
                  </a:lnTo>
                  <a:lnTo>
                    <a:pt x="0" y="3"/>
                  </a:lnTo>
                  <a:lnTo>
                    <a:pt x="12" y="13"/>
                  </a:lnTo>
                  <a:lnTo>
                    <a:pt x="24" y="22"/>
                  </a:lnTo>
                  <a:lnTo>
                    <a:pt x="37" y="32"/>
                  </a:lnTo>
                  <a:lnTo>
                    <a:pt x="50" y="42"/>
                  </a:lnTo>
                  <a:lnTo>
                    <a:pt x="61" y="52"/>
                  </a:lnTo>
                  <a:lnTo>
                    <a:pt x="74" y="61"/>
                  </a:lnTo>
                  <a:lnTo>
                    <a:pt x="87" y="71"/>
                  </a:lnTo>
                  <a:lnTo>
                    <a:pt x="99" y="80"/>
                  </a:lnTo>
                  <a:lnTo>
                    <a:pt x="113" y="89"/>
                  </a:lnTo>
                  <a:lnTo>
                    <a:pt x="127" y="97"/>
                  </a:lnTo>
                  <a:lnTo>
                    <a:pt x="139" y="107"/>
                  </a:lnTo>
                  <a:lnTo>
                    <a:pt x="154" y="114"/>
                  </a:lnTo>
                  <a:lnTo>
                    <a:pt x="168" y="122"/>
                  </a:lnTo>
                  <a:lnTo>
                    <a:pt x="183" y="129"/>
                  </a:lnTo>
                  <a:lnTo>
                    <a:pt x="199" y="135"/>
                  </a:lnTo>
                  <a:lnTo>
                    <a:pt x="214" y="141"/>
                  </a:lnTo>
                  <a:lnTo>
                    <a:pt x="217" y="13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3" name="Freeform 464"/>
            <p:cNvSpPr>
              <a:spLocks/>
            </p:cNvSpPr>
            <p:nvPr/>
          </p:nvSpPr>
          <p:spPr bwMode="auto">
            <a:xfrm>
              <a:off x="1401" y="3887"/>
              <a:ext cx="67" cy="35"/>
            </a:xfrm>
            <a:custGeom>
              <a:avLst/>
              <a:gdLst/>
              <a:ahLst/>
              <a:cxnLst>
                <a:cxn ang="0">
                  <a:pos x="69" y="29"/>
                </a:cxn>
                <a:cxn ang="0">
                  <a:pos x="61" y="25"/>
                </a:cxn>
                <a:cxn ang="0">
                  <a:pos x="52" y="22"/>
                </a:cxn>
                <a:cxn ang="0">
                  <a:pos x="45" y="18"/>
                </a:cxn>
                <a:cxn ang="0">
                  <a:pos x="37" y="14"/>
                </a:cxn>
                <a:cxn ang="0">
                  <a:pos x="28" y="10"/>
                </a:cxn>
                <a:cxn ang="0">
                  <a:pos x="20" y="6"/>
                </a:cxn>
                <a:cxn ang="0">
                  <a:pos x="11" y="3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8" y="7"/>
                </a:cxn>
                <a:cxn ang="0">
                  <a:pos x="17" y="10"/>
                </a:cxn>
                <a:cxn ang="0">
                  <a:pos x="26" y="14"/>
                </a:cxn>
                <a:cxn ang="0">
                  <a:pos x="34" y="18"/>
                </a:cxn>
                <a:cxn ang="0">
                  <a:pos x="42" y="22"/>
                </a:cxn>
                <a:cxn ang="0">
                  <a:pos x="50" y="25"/>
                </a:cxn>
                <a:cxn ang="0">
                  <a:pos x="58" y="29"/>
                </a:cxn>
                <a:cxn ang="0">
                  <a:pos x="66" y="32"/>
                </a:cxn>
                <a:cxn ang="0">
                  <a:pos x="69" y="29"/>
                </a:cxn>
              </a:cxnLst>
              <a:rect l="0" t="0" r="r" b="b"/>
              <a:pathLst>
                <a:path w="70" h="33">
                  <a:moveTo>
                    <a:pt x="69" y="29"/>
                  </a:moveTo>
                  <a:lnTo>
                    <a:pt x="61" y="25"/>
                  </a:lnTo>
                  <a:lnTo>
                    <a:pt x="52" y="22"/>
                  </a:lnTo>
                  <a:lnTo>
                    <a:pt x="45" y="18"/>
                  </a:lnTo>
                  <a:lnTo>
                    <a:pt x="37" y="14"/>
                  </a:lnTo>
                  <a:lnTo>
                    <a:pt x="28" y="10"/>
                  </a:lnTo>
                  <a:lnTo>
                    <a:pt x="20" y="6"/>
                  </a:lnTo>
                  <a:lnTo>
                    <a:pt x="11" y="3"/>
                  </a:lnTo>
                  <a:lnTo>
                    <a:pt x="3" y="0"/>
                  </a:lnTo>
                  <a:lnTo>
                    <a:pt x="0" y="4"/>
                  </a:lnTo>
                  <a:lnTo>
                    <a:pt x="8" y="7"/>
                  </a:lnTo>
                  <a:lnTo>
                    <a:pt x="17" y="10"/>
                  </a:lnTo>
                  <a:lnTo>
                    <a:pt x="26" y="14"/>
                  </a:lnTo>
                  <a:lnTo>
                    <a:pt x="34" y="18"/>
                  </a:lnTo>
                  <a:lnTo>
                    <a:pt x="42" y="22"/>
                  </a:lnTo>
                  <a:lnTo>
                    <a:pt x="50" y="25"/>
                  </a:lnTo>
                  <a:lnTo>
                    <a:pt x="58" y="29"/>
                  </a:lnTo>
                  <a:lnTo>
                    <a:pt x="66" y="32"/>
                  </a:lnTo>
                  <a:lnTo>
                    <a:pt x="69" y="2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4" name="Freeform 465"/>
            <p:cNvSpPr>
              <a:spLocks/>
            </p:cNvSpPr>
            <p:nvPr/>
          </p:nvSpPr>
          <p:spPr bwMode="auto">
            <a:xfrm>
              <a:off x="1472" y="3919"/>
              <a:ext cx="2" cy="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5" name="Freeform 466"/>
            <p:cNvSpPr>
              <a:spLocks/>
            </p:cNvSpPr>
            <p:nvPr/>
          </p:nvSpPr>
          <p:spPr bwMode="auto">
            <a:xfrm>
              <a:off x="1231" y="3848"/>
              <a:ext cx="2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6" name="Freeform 467"/>
            <p:cNvSpPr>
              <a:spLocks/>
            </p:cNvSpPr>
            <p:nvPr/>
          </p:nvSpPr>
          <p:spPr bwMode="auto">
            <a:xfrm>
              <a:off x="1232" y="3850"/>
              <a:ext cx="63" cy="35"/>
            </a:xfrm>
            <a:custGeom>
              <a:avLst/>
              <a:gdLst/>
              <a:ahLst/>
              <a:cxnLst>
                <a:cxn ang="0">
                  <a:pos x="62" y="30"/>
                </a:cxn>
                <a:cxn ang="0">
                  <a:pos x="54" y="28"/>
                </a:cxn>
                <a:cxn ang="0">
                  <a:pos x="47" y="26"/>
                </a:cxn>
                <a:cxn ang="0">
                  <a:pos x="38" y="22"/>
                </a:cxn>
                <a:cxn ang="0">
                  <a:pos x="32" y="19"/>
                </a:cxn>
                <a:cxn ang="0">
                  <a:pos x="25" y="14"/>
                </a:cxn>
                <a:cxn ang="0">
                  <a:pos x="18" y="9"/>
                </a:cxn>
                <a:cxn ang="0">
                  <a:pos x="11" y="4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7" y="8"/>
                </a:cxn>
                <a:cxn ang="0">
                  <a:pos x="15" y="12"/>
                </a:cxn>
                <a:cxn ang="0">
                  <a:pos x="21" y="17"/>
                </a:cxn>
                <a:cxn ang="0">
                  <a:pos x="28" y="22"/>
                </a:cxn>
                <a:cxn ang="0">
                  <a:pos x="36" y="26"/>
                </a:cxn>
                <a:cxn ang="0">
                  <a:pos x="44" y="30"/>
                </a:cxn>
                <a:cxn ang="0">
                  <a:pos x="53" y="32"/>
                </a:cxn>
                <a:cxn ang="0">
                  <a:pos x="62" y="34"/>
                </a:cxn>
                <a:cxn ang="0">
                  <a:pos x="62" y="30"/>
                </a:cxn>
              </a:cxnLst>
              <a:rect l="0" t="0" r="r" b="b"/>
              <a:pathLst>
                <a:path w="63" h="35">
                  <a:moveTo>
                    <a:pt x="62" y="30"/>
                  </a:moveTo>
                  <a:lnTo>
                    <a:pt x="54" y="28"/>
                  </a:lnTo>
                  <a:lnTo>
                    <a:pt x="47" y="26"/>
                  </a:lnTo>
                  <a:lnTo>
                    <a:pt x="38" y="22"/>
                  </a:lnTo>
                  <a:lnTo>
                    <a:pt x="32" y="19"/>
                  </a:lnTo>
                  <a:lnTo>
                    <a:pt x="25" y="14"/>
                  </a:lnTo>
                  <a:lnTo>
                    <a:pt x="18" y="9"/>
                  </a:lnTo>
                  <a:lnTo>
                    <a:pt x="11" y="4"/>
                  </a:lnTo>
                  <a:lnTo>
                    <a:pt x="5" y="0"/>
                  </a:lnTo>
                  <a:lnTo>
                    <a:pt x="0" y="3"/>
                  </a:lnTo>
                  <a:lnTo>
                    <a:pt x="7" y="8"/>
                  </a:lnTo>
                  <a:lnTo>
                    <a:pt x="15" y="12"/>
                  </a:lnTo>
                  <a:lnTo>
                    <a:pt x="21" y="17"/>
                  </a:lnTo>
                  <a:lnTo>
                    <a:pt x="28" y="22"/>
                  </a:lnTo>
                  <a:lnTo>
                    <a:pt x="36" y="26"/>
                  </a:lnTo>
                  <a:lnTo>
                    <a:pt x="44" y="30"/>
                  </a:lnTo>
                  <a:lnTo>
                    <a:pt x="53" y="32"/>
                  </a:lnTo>
                  <a:lnTo>
                    <a:pt x="62" y="34"/>
                  </a:lnTo>
                  <a:lnTo>
                    <a:pt x="62" y="3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7" name="Freeform 468"/>
            <p:cNvSpPr>
              <a:spLocks/>
            </p:cNvSpPr>
            <p:nvPr/>
          </p:nvSpPr>
          <p:spPr bwMode="auto">
            <a:xfrm>
              <a:off x="1297" y="3884"/>
              <a:ext cx="4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3" y="0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8" name="Freeform 469"/>
            <p:cNvSpPr>
              <a:spLocks/>
            </p:cNvSpPr>
            <p:nvPr/>
          </p:nvSpPr>
          <p:spPr bwMode="auto">
            <a:xfrm>
              <a:off x="1563" y="4139"/>
              <a:ext cx="3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9" name="Freeform 470"/>
            <p:cNvSpPr>
              <a:spLocks/>
            </p:cNvSpPr>
            <p:nvPr/>
          </p:nvSpPr>
          <p:spPr bwMode="auto">
            <a:xfrm>
              <a:off x="1364" y="3996"/>
              <a:ext cx="229" cy="15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5" y="15"/>
                </a:cxn>
                <a:cxn ang="0">
                  <a:pos x="32" y="27"/>
                </a:cxn>
                <a:cxn ang="0">
                  <a:pos x="53" y="41"/>
                </a:cxn>
                <a:cxn ang="0">
                  <a:pos x="74" y="56"/>
                </a:cxn>
                <a:cxn ang="0">
                  <a:pos x="97" y="70"/>
                </a:cxn>
                <a:cxn ang="0">
                  <a:pos x="120" y="84"/>
                </a:cxn>
                <a:cxn ang="0">
                  <a:pos x="142" y="98"/>
                </a:cxn>
                <a:cxn ang="0">
                  <a:pos x="164" y="111"/>
                </a:cxn>
                <a:cxn ang="0">
                  <a:pos x="183" y="124"/>
                </a:cxn>
                <a:cxn ang="0">
                  <a:pos x="199" y="134"/>
                </a:cxn>
                <a:cxn ang="0">
                  <a:pos x="211" y="143"/>
                </a:cxn>
                <a:cxn ang="0">
                  <a:pos x="219" y="148"/>
                </a:cxn>
                <a:cxn ang="0">
                  <a:pos x="222" y="150"/>
                </a:cxn>
                <a:cxn ang="0">
                  <a:pos x="224" y="148"/>
                </a:cxn>
                <a:cxn ang="0">
                  <a:pos x="216" y="146"/>
                </a:cxn>
                <a:cxn ang="0">
                  <a:pos x="200" y="138"/>
                </a:cxn>
                <a:cxn ang="0">
                  <a:pos x="197" y="143"/>
                </a:cxn>
                <a:cxn ang="0">
                  <a:pos x="213" y="149"/>
                </a:cxn>
                <a:cxn ang="0">
                  <a:pos x="222" y="153"/>
                </a:cxn>
                <a:cxn ang="0">
                  <a:pos x="228" y="149"/>
                </a:cxn>
                <a:cxn ang="0">
                  <a:pos x="224" y="146"/>
                </a:cxn>
                <a:cxn ang="0">
                  <a:pos x="216" y="139"/>
                </a:cxn>
                <a:cxn ang="0">
                  <a:pos x="204" y="131"/>
                </a:cxn>
                <a:cxn ang="0">
                  <a:pos x="187" y="121"/>
                </a:cxn>
                <a:cxn ang="0">
                  <a:pos x="168" y="108"/>
                </a:cxn>
                <a:cxn ang="0">
                  <a:pos x="147" y="95"/>
                </a:cxn>
                <a:cxn ang="0">
                  <a:pos x="124" y="82"/>
                </a:cxn>
                <a:cxn ang="0">
                  <a:pos x="101" y="67"/>
                </a:cxn>
                <a:cxn ang="0">
                  <a:pos x="78" y="52"/>
                </a:cxn>
                <a:cxn ang="0">
                  <a:pos x="57" y="38"/>
                </a:cxn>
                <a:cxn ang="0">
                  <a:pos x="37" y="24"/>
                </a:cxn>
                <a:cxn ang="0">
                  <a:pos x="19" y="11"/>
                </a:cxn>
                <a:cxn ang="0">
                  <a:pos x="4" y="0"/>
                </a:cxn>
                <a:cxn ang="0">
                  <a:pos x="0" y="3"/>
                </a:cxn>
              </a:cxnLst>
              <a:rect l="0" t="0" r="r" b="b"/>
              <a:pathLst>
                <a:path w="229" h="154">
                  <a:moveTo>
                    <a:pt x="0" y="3"/>
                  </a:moveTo>
                  <a:lnTo>
                    <a:pt x="15" y="15"/>
                  </a:lnTo>
                  <a:lnTo>
                    <a:pt x="32" y="27"/>
                  </a:lnTo>
                  <a:lnTo>
                    <a:pt x="53" y="41"/>
                  </a:lnTo>
                  <a:lnTo>
                    <a:pt x="74" y="56"/>
                  </a:lnTo>
                  <a:lnTo>
                    <a:pt x="97" y="70"/>
                  </a:lnTo>
                  <a:lnTo>
                    <a:pt x="120" y="84"/>
                  </a:lnTo>
                  <a:lnTo>
                    <a:pt x="142" y="98"/>
                  </a:lnTo>
                  <a:lnTo>
                    <a:pt x="164" y="111"/>
                  </a:lnTo>
                  <a:lnTo>
                    <a:pt x="183" y="124"/>
                  </a:lnTo>
                  <a:lnTo>
                    <a:pt x="199" y="134"/>
                  </a:lnTo>
                  <a:lnTo>
                    <a:pt x="211" y="143"/>
                  </a:lnTo>
                  <a:lnTo>
                    <a:pt x="219" y="148"/>
                  </a:lnTo>
                  <a:lnTo>
                    <a:pt x="222" y="150"/>
                  </a:lnTo>
                  <a:lnTo>
                    <a:pt x="224" y="148"/>
                  </a:lnTo>
                  <a:lnTo>
                    <a:pt x="216" y="146"/>
                  </a:lnTo>
                  <a:lnTo>
                    <a:pt x="200" y="138"/>
                  </a:lnTo>
                  <a:lnTo>
                    <a:pt x="197" y="143"/>
                  </a:lnTo>
                  <a:lnTo>
                    <a:pt x="213" y="149"/>
                  </a:lnTo>
                  <a:lnTo>
                    <a:pt x="222" y="153"/>
                  </a:lnTo>
                  <a:lnTo>
                    <a:pt x="228" y="149"/>
                  </a:lnTo>
                  <a:lnTo>
                    <a:pt x="224" y="146"/>
                  </a:lnTo>
                  <a:lnTo>
                    <a:pt x="216" y="139"/>
                  </a:lnTo>
                  <a:lnTo>
                    <a:pt x="204" y="131"/>
                  </a:lnTo>
                  <a:lnTo>
                    <a:pt x="187" y="121"/>
                  </a:lnTo>
                  <a:lnTo>
                    <a:pt x="168" y="108"/>
                  </a:lnTo>
                  <a:lnTo>
                    <a:pt x="147" y="95"/>
                  </a:lnTo>
                  <a:lnTo>
                    <a:pt x="124" y="82"/>
                  </a:lnTo>
                  <a:lnTo>
                    <a:pt x="101" y="67"/>
                  </a:lnTo>
                  <a:lnTo>
                    <a:pt x="78" y="52"/>
                  </a:lnTo>
                  <a:lnTo>
                    <a:pt x="57" y="38"/>
                  </a:lnTo>
                  <a:lnTo>
                    <a:pt x="37" y="24"/>
                  </a:lnTo>
                  <a:lnTo>
                    <a:pt x="19" y="11"/>
                  </a:lnTo>
                  <a:lnTo>
                    <a:pt x="4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0" name="Freeform 471"/>
            <p:cNvSpPr>
              <a:spLocks/>
            </p:cNvSpPr>
            <p:nvPr/>
          </p:nvSpPr>
          <p:spPr bwMode="auto">
            <a:xfrm>
              <a:off x="1362" y="3994"/>
              <a:ext cx="2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1" name="Freeform 472"/>
            <p:cNvSpPr>
              <a:spLocks/>
            </p:cNvSpPr>
            <p:nvPr/>
          </p:nvSpPr>
          <p:spPr bwMode="auto">
            <a:xfrm>
              <a:off x="1513" y="3527"/>
              <a:ext cx="350" cy="280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51" y="2"/>
                </a:cxn>
                <a:cxn ang="0">
                  <a:pos x="29" y="9"/>
                </a:cxn>
                <a:cxn ang="0">
                  <a:pos x="11" y="23"/>
                </a:cxn>
                <a:cxn ang="0">
                  <a:pos x="3" y="39"/>
                </a:cxn>
                <a:cxn ang="0">
                  <a:pos x="0" y="54"/>
                </a:cxn>
                <a:cxn ang="0">
                  <a:pos x="1" y="69"/>
                </a:cxn>
                <a:cxn ang="0">
                  <a:pos x="2" y="84"/>
                </a:cxn>
                <a:cxn ang="0">
                  <a:pos x="5" y="101"/>
                </a:cxn>
                <a:cxn ang="0">
                  <a:pos x="13" y="116"/>
                </a:cxn>
                <a:cxn ang="0">
                  <a:pos x="25" y="132"/>
                </a:cxn>
                <a:cxn ang="0">
                  <a:pos x="37" y="147"/>
                </a:cxn>
                <a:cxn ang="0">
                  <a:pos x="54" y="162"/>
                </a:cxn>
                <a:cxn ang="0">
                  <a:pos x="74" y="180"/>
                </a:cxn>
                <a:cxn ang="0">
                  <a:pos x="94" y="200"/>
                </a:cxn>
                <a:cxn ang="0">
                  <a:pos x="115" y="218"/>
                </a:cxn>
                <a:cxn ang="0">
                  <a:pos x="137" y="234"/>
                </a:cxn>
                <a:cxn ang="0">
                  <a:pos x="160" y="248"/>
                </a:cxn>
                <a:cxn ang="0">
                  <a:pos x="185" y="261"/>
                </a:cxn>
                <a:cxn ang="0">
                  <a:pos x="212" y="271"/>
                </a:cxn>
                <a:cxn ang="0">
                  <a:pos x="241" y="278"/>
                </a:cxn>
                <a:cxn ang="0">
                  <a:pos x="269" y="279"/>
                </a:cxn>
                <a:cxn ang="0">
                  <a:pos x="296" y="274"/>
                </a:cxn>
                <a:cxn ang="0">
                  <a:pos x="320" y="261"/>
                </a:cxn>
                <a:cxn ang="0">
                  <a:pos x="336" y="238"/>
                </a:cxn>
                <a:cxn ang="0">
                  <a:pos x="347" y="210"/>
                </a:cxn>
                <a:cxn ang="0">
                  <a:pos x="349" y="181"/>
                </a:cxn>
                <a:cxn ang="0">
                  <a:pos x="344" y="154"/>
                </a:cxn>
                <a:cxn ang="0">
                  <a:pos x="331" y="129"/>
                </a:cxn>
                <a:cxn ang="0">
                  <a:pos x="313" y="107"/>
                </a:cxn>
                <a:cxn ang="0">
                  <a:pos x="288" y="89"/>
                </a:cxn>
                <a:cxn ang="0">
                  <a:pos x="258" y="77"/>
                </a:cxn>
                <a:cxn ang="0">
                  <a:pos x="89" y="0"/>
                </a:cxn>
              </a:cxnLst>
              <a:rect l="0" t="0" r="r" b="b"/>
              <a:pathLst>
                <a:path w="350" h="280">
                  <a:moveTo>
                    <a:pt x="89" y="0"/>
                  </a:moveTo>
                  <a:lnTo>
                    <a:pt x="77" y="0"/>
                  </a:lnTo>
                  <a:lnTo>
                    <a:pt x="64" y="1"/>
                  </a:lnTo>
                  <a:lnTo>
                    <a:pt x="51" y="2"/>
                  </a:lnTo>
                  <a:lnTo>
                    <a:pt x="40" y="5"/>
                  </a:lnTo>
                  <a:lnTo>
                    <a:pt x="29" y="9"/>
                  </a:lnTo>
                  <a:lnTo>
                    <a:pt x="20" y="15"/>
                  </a:lnTo>
                  <a:lnTo>
                    <a:pt x="11" y="23"/>
                  </a:lnTo>
                  <a:lnTo>
                    <a:pt x="5" y="33"/>
                  </a:lnTo>
                  <a:lnTo>
                    <a:pt x="3" y="39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69"/>
                  </a:lnTo>
                  <a:lnTo>
                    <a:pt x="2" y="76"/>
                  </a:lnTo>
                  <a:lnTo>
                    <a:pt x="2" y="84"/>
                  </a:lnTo>
                  <a:lnTo>
                    <a:pt x="3" y="91"/>
                  </a:lnTo>
                  <a:lnTo>
                    <a:pt x="5" y="101"/>
                  </a:lnTo>
                  <a:lnTo>
                    <a:pt x="9" y="109"/>
                  </a:lnTo>
                  <a:lnTo>
                    <a:pt x="13" y="116"/>
                  </a:lnTo>
                  <a:lnTo>
                    <a:pt x="19" y="125"/>
                  </a:lnTo>
                  <a:lnTo>
                    <a:pt x="25" y="132"/>
                  </a:lnTo>
                  <a:lnTo>
                    <a:pt x="30" y="139"/>
                  </a:lnTo>
                  <a:lnTo>
                    <a:pt x="37" y="147"/>
                  </a:lnTo>
                  <a:lnTo>
                    <a:pt x="44" y="152"/>
                  </a:lnTo>
                  <a:lnTo>
                    <a:pt x="54" y="162"/>
                  </a:lnTo>
                  <a:lnTo>
                    <a:pt x="64" y="172"/>
                  </a:lnTo>
                  <a:lnTo>
                    <a:pt x="74" y="180"/>
                  </a:lnTo>
                  <a:lnTo>
                    <a:pt x="85" y="191"/>
                  </a:lnTo>
                  <a:lnTo>
                    <a:pt x="94" y="200"/>
                  </a:lnTo>
                  <a:lnTo>
                    <a:pt x="105" y="209"/>
                  </a:lnTo>
                  <a:lnTo>
                    <a:pt x="115" y="218"/>
                  </a:lnTo>
                  <a:lnTo>
                    <a:pt x="126" y="225"/>
                  </a:lnTo>
                  <a:lnTo>
                    <a:pt x="137" y="234"/>
                  </a:lnTo>
                  <a:lnTo>
                    <a:pt x="148" y="241"/>
                  </a:lnTo>
                  <a:lnTo>
                    <a:pt x="160" y="248"/>
                  </a:lnTo>
                  <a:lnTo>
                    <a:pt x="172" y="255"/>
                  </a:lnTo>
                  <a:lnTo>
                    <a:pt x="185" y="261"/>
                  </a:lnTo>
                  <a:lnTo>
                    <a:pt x="198" y="266"/>
                  </a:lnTo>
                  <a:lnTo>
                    <a:pt x="212" y="271"/>
                  </a:lnTo>
                  <a:lnTo>
                    <a:pt x="226" y="275"/>
                  </a:lnTo>
                  <a:lnTo>
                    <a:pt x="241" y="278"/>
                  </a:lnTo>
                  <a:lnTo>
                    <a:pt x="255" y="279"/>
                  </a:lnTo>
                  <a:lnTo>
                    <a:pt x="269" y="279"/>
                  </a:lnTo>
                  <a:lnTo>
                    <a:pt x="283" y="278"/>
                  </a:lnTo>
                  <a:lnTo>
                    <a:pt x="296" y="274"/>
                  </a:lnTo>
                  <a:lnTo>
                    <a:pt x="309" y="269"/>
                  </a:lnTo>
                  <a:lnTo>
                    <a:pt x="320" y="261"/>
                  </a:lnTo>
                  <a:lnTo>
                    <a:pt x="329" y="251"/>
                  </a:lnTo>
                  <a:lnTo>
                    <a:pt x="336" y="238"/>
                  </a:lnTo>
                  <a:lnTo>
                    <a:pt x="343" y="225"/>
                  </a:lnTo>
                  <a:lnTo>
                    <a:pt x="347" y="210"/>
                  </a:lnTo>
                  <a:lnTo>
                    <a:pt x="349" y="196"/>
                  </a:lnTo>
                  <a:lnTo>
                    <a:pt x="349" y="181"/>
                  </a:lnTo>
                  <a:lnTo>
                    <a:pt x="347" y="168"/>
                  </a:lnTo>
                  <a:lnTo>
                    <a:pt x="344" y="154"/>
                  </a:lnTo>
                  <a:lnTo>
                    <a:pt x="338" y="141"/>
                  </a:lnTo>
                  <a:lnTo>
                    <a:pt x="331" y="129"/>
                  </a:lnTo>
                  <a:lnTo>
                    <a:pt x="322" y="116"/>
                  </a:lnTo>
                  <a:lnTo>
                    <a:pt x="313" y="107"/>
                  </a:lnTo>
                  <a:lnTo>
                    <a:pt x="301" y="97"/>
                  </a:lnTo>
                  <a:lnTo>
                    <a:pt x="288" y="89"/>
                  </a:lnTo>
                  <a:lnTo>
                    <a:pt x="273" y="83"/>
                  </a:lnTo>
                  <a:lnTo>
                    <a:pt x="258" y="77"/>
                  </a:lnTo>
                  <a:lnTo>
                    <a:pt x="241" y="74"/>
                  </a:lnTo>
                  <a:lnTo>
                    <a:pt x="89" y="0"/>
                  </a:lnTo>
                </a:path>
              </a:pathLst>
            </a:custGeom>
            <a:solidFill>
              <a:srgbClr val="FFD9D9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2" name="Freeform 473"/>
            <p:cNvSpPr>
              <a:spLocks/>
            </p:cNvSpPr>
            <p:nvPr/>
          </p:nvSpPr>
          <p:spPr bwMode="auto">
            <a:xfrm>
              <a:off x="1811" y="3670"/>
              <a:ext cx="21" cy="2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5"/>
                </a:cxn>
                <a:cxn ang="0">
                  <a:pos x="5" y="7"/>
                </a:cxn>
                <a:cxn ang="0">
                  <a:pos x="7" y="9"/>
                </a:cxn>
                <a:cxn ang="0">
                  <a:pos x="8" y="12"/>
                </a:cxn>
                <a:cxn ang="0">
                  <a:pos x="10" y="15"/>
                </a:cxn>
                <a:cxn ang="0">
                  <a:pos x="12" y="18"/>
                </a:cxn>
                <a:cxn ang="0">
                  <a:pos x="14" y="21"/>
                </a:cxn>
                <a:cxn ang="0">
                  <a:pos x="15" y="23"/>
                </a:cxn>
                <a:cxn ang="0">
                  <a:pos x="20" y="21"/>
                </a:cxn>
                <a:cxn ang="0">
                  <a:pos x="18" y="18"/>
                </a:cxn>
                <a:cxn ang="0">
                  <a:pos x="17" y="15"/>
                </a:cxn>
                <a:cxn ang="0">
                  <a:pos x="15" y="13"/>
                </a:cxn>
                <a:cxn ang="0">
                  <a:pos x="13" y="10"/>
                </a:cxn>
                <a:cxn ang="0">
                  <a:pos x="12" y="8"/>
                </a:cxn>
                <a:cxn ang="0">
                  <a:pos x="9" y="5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3"/>
                </a:cxn>
              </a:cxnLst>
              <a:rect l="0" t="0" r="r" b="b"/>
              <a:pathLst>
                <a:path w="21" h="24">
                  <a:moveTo>
                    <a:pt x="0" y="3"/>
                  </a:moveTo>
                  <a:lnTo>
                    <a:pt x="3" y="5"/>
                  </a:lnTo>
                  <a:lnTo>
                    <a:pt x="5" y="7"/>
                  </a:lnTo>
                  <a:lnTo>
                    <a:pt x="7" y="9"/>
                  </a:lnTo>
                  <a:lnTo>
                    <a:pt x="8" y="12"/>
                  </a:lnTo>
                  <a:lnTo>
                    <a:pt x="10" y="15"/>
                  </a:lnTo>
                  <a:lnTo>
                    <a:pt x="12" y="18"/>
                  </a:lnTo>
                  <a:lnTo>
                    <a:pt x="14" y="21"/>
                  </a:lnTo>
                  <a:lnTo>
                    <a:pt x="15" y="23"/>
                  </a:lnTo>
                  <a:lnTo>
                    <a:pt x="20" y="21"/>
                  </a:lnTo>
                  <a:lnTo>
                    <a:pt x="18" y="18"/>
                  </a:lnTo>
                  <a:lnTo>
                    <a:pt x="17" y="15"/>
                  </a:lnTo>
                  <a:lnTo>
                    <a:pt x="15" y="13"/>
                  </a:lnTo>
                  <a:lnTo>
                    <a:pt x="13" y="10"/>
                  </a:lnTo>
                  <a:lnTo>
                    <a:pt x="12" y="8"/>
                  </a:lnTo>
                  <a:lnTo>
                    <a:pt x="9" y="5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3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3" name="Freeform 474"/>
            <p:cNvSpPr>
              <a:spLocks/>
            </p:cNvSpPr>
            <p:nvPr/>
          </p:nvSpPr>
          <p:spPr bwMode="auto">
            <a:xfrm>
              <a:off x="1515" y="3524"/>
              <a:ext cx="84" cy="33"/>
            </a:xfrm>
            <a:custGeom>
              <a:avLst/>
              <a:gdLst/>
              <a:ahLst/>
              <a:cxnLst>
                <a:cxn ang="0">
                  <a:pos x="6" y="32"/>
                </a:cxn>
                <a:cxn ang="0">
                  <a:pos x="6" y="32"/>
                </a:cxn>
                <a:cxn ang="0">
                  <a:pos x="11" y="24"/>
                </a:cxn>
                <a:cxn ang="0">
                  <a:pos x="19" y="17"/>
                </a:cxn>
                <a:cxn ang="0">
                  <a:pos x="27" y="12"/>
                </a:cxn>
                <a:cxn ang="0">
                  <a:pos x="37" y="9"/>
                </a:cxn>
                <a:cxn ang="0">
                  <a:pos x="48" y="7"/>
                </a:cxn>
                <a:cxn ang="0">
                  <a:pos x="59" y="5"/>
                </a:cxn>
                <a:cxn ang="0">
                  <a:pos x="71" y="5"/>
                </a:cxn>
                <a:cxn ang="0">
                  <a:pos x="83" y="4"/>
                </a:cxn>
                <a:cxn ang="0">
                  <a:pos x="83" y="1"/>
                </a:cxn>
                <a:cxn ang="0">
                  <a:pos x="71" y="0"/>
                </a:cxn>
                <a:cxn ang="0">
                  <a:pos x="59" y="1"/>
                </a:cxn>
                <a:cxn ang="0">
                  <a:pos x="47" y="2"/>
                </a:cxn>
                <a:cxn ang="0">
                  <a:pos x="35" y="5"/>
                </a:cxn>
                <a:cxn ang="0">
                  <a:pos x="24" y="9"/>
                </a:cxn>
                <a:cxn ang="0">
                  <a:pos x="15" y="15"/>
                </a:cxn>
                <a:cxn ang="0">
                  <a:pos x="6" y="22"/>
                </a:cxn>
                <a:cxn ang="0">
                  <a:pos x="0" y="31"/>
                </a:cxn>
                <a:cxn ang="0">
                  <a:pos x="6" y="32"/>
                </a:cxn>
              </a:cxnLst>
              <a:rect l="0" t="0" r="r" b="b"/>
              <a:pathLst>
                <a:path w="84" h="33">
                  <a:moveTo>
                    <a:pt x="6" y="32"/>
                  </a:moveTo>
                  <a:lnTo>
                    <a:pt x="6" y="32"/>
                  </a:lnTo>
                  <a:lnTo>
                    <a:pt x="11" y="24"/>
                  </a:lnTo>
                  <a:lnTo>
                    <a:pt x="19" y="17"/>
                  </a:lnTo>
                  <a:lnTo>
                    <a:pt x="27" y="12"/>
                  </a:lnTo>
                  <a:lnTo>
                    <a:pt x="37" y="9"/>
                  </a:lnTo>
                  <a:lnTo>
                    <a:pt x="48" y="7"/>
                  </a:lnTo>
                  <a:lnTo>
                    <a:pt x="59" y="5"/>
                  </a:lnTo>
                  <a:lnTo>
                    <a:pt x="71" y="5"/>
                  </a:lnTo>
                  <a:lnTo>
                    <a:pt x="83" y="4"/>
                  </a:lnTo>
                  <a:lnTo>
                    <a:pt x="83" y="1"/>
                  </a:lnTo>
                  <a:lnTo>
                    <a:pt x="71" y="0"/>
                  </a:lnTo>
                  <a:lnTo>
                    <a:pt x="59" y="1"/>
                  </a:lnTo>
                  <a:lnTo>
                    <a:pt x="47" y="2"/>
                  </a:lnTo>
                  <a:lnTo>
                    <a:pt x="35" y="5"/>
                  </a:lnTo>
                  <a:lnTo>
                    <a:pt x="24" y="9"/>
                  </a:lnTo>
                  <a:lnTo>
                    <a:pt x="15" y="15"/>
                  </a:lnTo>
                  <a:lnTo>
                    <a:pt x="6" y="22"/>
                  </a:lnTo>
                  <a:lnTo>
                    <a:pt x="0" y="31"/>
                  </a:lnTo>
                  <a:lnTo>
                    <a:pt x="6" y="3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4" name="Freeform 475"/>
            <p:cNvSpPr>
              <a:spLocks/>
            </p:cNvSpPr>
            <p:nvPr/>
          </p:nvSpPr>
          <p:spPr bwMode="auto">
            <a:xfrm>
              <a:off x="1510" y="3561"/>
              <a:ext cx="6" cy="55"/>
            </a:xfrm>
            <a:custGeom>
              <a:avLst/>
              <a:gdLst/>
              <a:ahLst/>
              <a:cxnLst>
                <a:cxn ang="0">
                  <a:pos x="4" y="53"/>
                </a:cxn>
                <a:cxn ang="0">
                  <a:pos x="4" y="54"/>
                </a:cxn>
                <a:cxn ang="0">
                  <a:pos x="4" y="47"/>
                </a:cxn>
                <a:cxn ang="0">
                  <a:pos x="4" y="40"/>
                </a:cxn>
                <a:cxn ang="0">
                  <a:pos x="3" y="33"/>
                </a:cxn>
                <a:cxn ang="0">
                  <a:pos x="3" y="26"/>
                </a:cxn>
                <a:cxn ang="0">
                  <a:pos x="3" y="19"/>
                </a:cxn>
                <a:cxn ang="0">
                  <a:pos x="3" y="13"/>
                </a:cxn>
                <a:cxn ang="0">
                  <a:pos x="4" y="7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0" y="33"/>
                </a:cxn>
                <a:cxn ang="0">
                  <a:pos x="1" y="40"/>
                </a:cxn>
                <a:cxn ang="0">
                  <a:pos x="1" y="47"/>
                </a:cxn>
                <a:cxn ang="0">
                  <a:pos x="1" y="54"/>
                </a:cxn>
                <a:cxn ang="0">
                  <a:pos x="4" y="53"/>
                </a:cxn>
              </a:cxnLst>
              <a:rect l="0" t="0" r="r" b="b"/>
              <a:pathLst>
                <a:path w="6" h="55">
                  <a:moveTo>
                    <a:pt x="4" y="53"/>
                  </a:moveTo>
                  <a:lnTo>
                    <a:pt x="4" y="54"/>
                  </a:lnTo>
                  <a:lnTo>
                    <a:pt x="4" y="47"/>
                  </a:lnTo>
                  <a:lnTo>
                    <a:pt x="4" y="40"/>
                  </a:lnTo>
                  <a:lnTo>
                    <a:pt x="3" y="33"/>
                  </a:lnTo>
                  <a:lnTo>
                    <a:pt x="3" y="26"/>
                  </a:lnTo>
                  <a:lnTo>
                    <a:pt x="3" y="19"/>
                  </a:lnTo>
                  <a:lnTo>
                    <a:pt x="3" y="13"/>
                  </a:lnTo>
                  <a:lnTo>
                    <a:pt x="4" y="7"/>
                  </a:lnTo>
                  <a:lnTo>
                    <a:pt x="5" y="1"/>
                  </a:lnTo>
                  <a:lnTo>
                    <a:pt x="2" y="0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1" y="47"/>
                  </a:lnTo>
                  <a:lnTo>
                    <a:pt x="1" y="54"/>
                  </a:lnTo>
                  <a:lnTo>
                    <a:pt x="4" y="5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5" name="Freeform 476"/>
            <p:cNvSpPr>
              <a:spLocks/>
            </p:cNvSpPr>
            <p:nvPr/>
          </p:nvSpPr>
          <p:spPr bwMode="auto">
            <a:xfrm>
              <a:off x="1513" y="3619"/>
              <a:ext cx="42" cy="61"/>
            </a:xfrm>
            <a:custGeom>
              <a:avLst/>
              <a:gdLst/>
              <a:ahLst/>
              <a:cxnLst>
                <a:cxn ang="0">
                  <a:pos x="41" y="57"/>
                </a:cxn>
                <a:cxn ang="0">
                  <a:pos x="41" y="57"/>
                </a:cxn>
                <a:cxn ang="0">
                  <a:pos x="36" y="51"/>
                </a:cxn>
                <a:cxn ang="0">
                  <a:pos x="30" y="44"/>
                </a:cxn>
                <a:cxn ang="0">
                  <a:pos x="24" y="38"/>
                </a:cxn>
                <a:cxn ang="0">
                  <a:pos x="19" y="32"/>
                </a:cxn>
                <a:cxn ang="0">
                  <a:pos x="14" y="24"/>
                </a:cxn>
                <a:cxn ang="0">
                  <a:pos x="10" y="17"/>
                </a:cxn>
                <a:cxn ang="0">
                  <a:pos x="7" y="9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2" y="10"/>
                </a:cxn>
                <a:cxn ang="0">
                  <a:pos x="5" y="18"/>
                </a:cxn>
                <a:cxn ang="0">
                  <a:pos x="9" y="26"/>
                </a:cxn>
                <a:cxn ang="0">
                  <a:pos x="14" y="34"/>
                </a:cxn>
                <a:cxn ang="0">
                  <a:pos x="19" y="41"/>
                </a:cxn>
                <a:cxn ang="0">
                  <a:pos x="24" y="48"/>
                </a:cxn>
                <a:cxn ang="0">
                  <a:pos x="31" y="54"/>
                </a:cxn>
                <a:cxn ang="0">
                  <a:pos x="38" y="60"/>
                </a:cxn>
                <a:cxn ang="0">
                  <a:pos x="41" y="57"/>
                </a:cxn>
              </a:cxnLst>
              <a:rect l="0" t="0" r="r" b="b"/>
              <a:pathLst>
                <a:path w="42" h="61">
                  <a:moveTo>
                    <a:pt x="41" y="57"/>
                  </a:moveTo>
                  <a:lnTo>
                    <a:pt x="41" y="57"/>
                  </a:lnTo>
                  <a:lnTo>
                    <a:pt x="36" y="51"/>
                  </a:lnTo>
                  <a:lnTo>
                    <a:pt x="30" y="44"/>
                  </a:lnTo>
                  <a:lnTo>
                    <a:pt x="24" y="38"/>
                  </a:lnTo>
                  <a:lnTo>
                    <a:pt x="19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7" y="9"/>
                  </a:lnTo>
                  <a:lnTo>
                    <a:pt x="5" y="0"/>
                  </a:lnTo>
                  <a:lnTo>
                    <a:pt x="0" y="1"/>
                  </a:lnTo>
                  <a:lnTo>
                    <a:pt x="2" y="10"/>
                  </a:lnTo>
                  <a:lnTo>
                    <a:pt x="5" y="18"/>
                  </a:lnTo>
                  <a:lnTo>
                    <a:pt x="9" y="26"/>
                  </a:lnTo>
                  <a:lnTo>
                    <a:pt x="14" y="34"/>
                  </a:lnTo>
                  <a:lnTo>
                    <a:pt x="19" y="41"/>
                  </a:lnTo>
                  <a:lnTo>
                    <a:pt x="24" y="48"/>
                  </a:lnTo>
                  <a:lnTo>
                    <a:pt x="31" y="54"/>
                  </a:lnTo>
                  <a:lnTo>
                    <a:pt x="38" y="60"/>
                  </a:lnTo>
                  <a:lnTo>
                    <a:pt x="41" y="5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6" name="Freeform 477"/>
            <p:cNvSpPr>
              <a:spLocks/>
            </p:cNvSpPr>
            <p:nvPr/>
          </p:nvSpPr>
          <p:spPr bwMode="auto">
            <a:xfrm>
              <a:off x="1556" y="3681"/>
              <a:ext cx="183" cy="124"/>
            </a:xfrm>
            <a:custGeom>
              <a:avLst/>
              <a:gdLst/>
              <a:ahLst/>
              <a:cxnLst>
                <a:cxn ang="0">
                  <a:pos x="182" y="118"/>
                </a:cxn>
                <a:cxn ang="0">
                  <a:pos x="182" y="118"/>
                </a:cxn>
                <a:cxn ang="0">
                  <a:pos x="168" y="115"/>
                </a:cxn>
                <a:cxn ang="0">
                  <a:pos x="155" y="110"/>
                </a:cxn>
                <a:cxn ang="0">
                  <a:pos x="142" y="105"/>
                </a:cxn>
                <a:cxn ang="0">
                  <a:pos x="130" y="99"/>
                </a:cxn>
                <a:cxn ang="0">
                  <a:pos x="118" y="93"/>
                </a:cxn>
                <a:cxn ang="0">
                  <a:pos x="106" y="86"/>
                </a:cxn>
                <a:cxn ang="0">
                  <a:pos x="95" y="79"/>
                </a:cxn>
                <a:cxn ang="0">
                  <a:pos x="84" y="72"/>
                </a:cxn>
                <a:cxn ang="0">
                  <a:pos x="75" y="63"/>
                </a:cxn>
                <a:cxn ang="0">
                  <a:pos x="64" y="54"/>
                </a:cxn>
                <a:cxn ang="0">
                  <a:pos x="54" y="46"/>
                </a:cxn>
                <a:cxn ang="0">
                  <a:pos x="44" y="37"/>
                </a:cxn>
                <a:cxn ang="0">
                  <a:pos x="34" y="28"/>
                </a:cxn>
                <a:cxn ang="0">
                  <a:pos x="24" y="18"/>
                </a:cxn>
                <a:cxn ang="0">
                  <a:pos x="14" y="9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10" y="12"/>
                </a:cxn>
                <a:cxn ang="0">
                  <a:pos x="19" y="21"/>
                </a:cxn>
                <a:cxn ang="0">
                  <a:pos x="29" y="30"/>
                </a:cxn>
                <a:cxn ang="0">
                  <a:pos x="39" y="40"/>
                </a:cxn>
                <a:cxn ang="0">
                  <a:pos x="49" y="49"/>
                </a:cxn>
                <a:cxn ang="0">
                  <a:pos x="59" y="58"/>
                </a:cxn>
                <a:cxn ang="0">
                  <a:pos x="70" y="66"/>
                </a:cxn>
                <a:cxn ang="0">
                  <a:pos x="80" y="74"/>
                </a:cxn>
                <a:cxn ang="0">
                  <a:pos x="91" y="83"/>
                </a:cxn>
                <a:cxn ang="0">
                  <a:pos x="103" y="90"/>
                </a:cxn>
                <a:cxn ang="0">
                  <a:pos x="114" y="97"/>
                </a:cxn>
                <a:cxn ang="0">
                  <a:pos x="127" y="104"/>
                </a:cxn>
                <a:cxn ang="0">
                  <a:pos x="139" y="109"/>
                </a:cxn>
                <a:cxn ang="0">
                  <a:pos x="152" y="115"/>
                </a:cxn>
                <a:cxn ang="0">
                  <a:pos x="166" y="119"/>
                </a:cxn>
                <a:cxn ang="0">
                  <a:pos x="181" y="123"/>
                </a:cxn>
                <a:cxn ang="0">
                  <a:pos x="182" y="118"/>
                </a:cxn>
              </a:cxnLst>
              <a:rect l="0" t="0" r="r" b="b"/>
              <a:pathLst>
                <a:path w="183" h="124">
                  <a:moveTo>
                    <a:pt x="182" y="118"/>
                  </a:moveTo>
                  <a:lnTo>
                    <a:pt x="182" y="118"/>
                  </a:lnTo>
                  <a:lnTo>
                    <a:pt x="168" y="115"/>
                  </a:lnTo>
                  <a:lnTo>
                    <a:pt x="155" y="110"/>
                  </a:lnTo>
                  <a:lnTo>
                    <a:pt x="142" y="105"/>
                  </a:lnTo>
                  <a:lnTo>
                    <a:pt x="130" y="99"/>
                  </a:lnTo>
                  <a:lnTo>
                    <a:pt x="118" y="93"/>
                  </a:lnTo>
                  <a:lnTo>
                    <a:pt x="106" y="86"/>
                  </a:lnTo>
                  <a:lnTo>
                    <a:pt x="95" y="79"/>
                  </a:lnTo>
                  <a:lnTo>
                    <a:pt x="84" y="72"/>
                  </a:lnTo>
                  <a:lnTo>
                    <a:pt x="75" y="63"/>
                  </a:lnTo>
                  <a:lnTo>
                    <a:pt x="64" y="54"/>
                  </a:lnTo>
                  <a:lnTo>
                    <a:pt x="54" y="46"/>
                  </a:lnTo>
                  <a:lnTo>
                    <a:pt x="44" y="37"/>
                  </a:lnTo>
                  <a:lnTo>
                    <a:pt x="34" y="28"/>
                  </a:lnTo>
                  <a:lnTo>
                    <a:pt x="24" y="18"/>
                  </a:lnTo>
                  <a:lnTo>
                    <a:pt x="14" y="9"/>
                  </a:lnTo>
                  <a:lnTo>
                    <a:pt x="4" y="0"/>
                  </a:lnTo>
                  <a:lnTo>
                    <a:pt x="0" y="3"/>
                  </a:lnTo>
                  <a:lnTo>
                    <a:pt x="10" y="12"/>
                  </a:lnTo>
                  <a:lnTo>
                    <a:pt x="19" y="21"/>
                  </a:lnTo>
                  <a:lnTo>
                    <a:pt x="29" y="30"/>
                  </a:lnTo>
                  <a:lnTo>
                    <a:pt x="39" y="40"/>
                  </a:lnTo>
                  <a:lnTo>
                    <a:pt x="49" y="49"/>
                  </a:lnTo>
                  <a:lnTo>
                    <a:pt x="59" y="58"/>
                  </a:lnTo>
                  <a:lnTo>
                    <a:pt x="70" y="66"/>
                  </a:lnTo>
                  <a:lnTo>
                    <a:pt x="80" y="74"/>
                  </a:lnTo>
                  <a:lnTo>
                    <a:pt x="91" y="83"/>
                  </a:lnTo>
                  <a:lnTo>
                    <a:pt x="103" y="90"/>
                  </a:lnTo>
                  <a:lnTo>
                    <a:pt x="114" y="97"/>
                  </a:lnTo>
                  <a:lnTo>
                    <a:pt x="127" y="104"/>
                  </a:lnTo>
                  <a:lnTo>
                    <a:pt x="139" y="109"/>
                  </a:lnTo>
                  <a:lnTo>
                    <a:pt x="152" y="115"/>
                  </a:lnTo>
                  <a:lnTo>
                    <a:pt x="166" y="119"/>
                  </a:lnTo>
                  <a:lnTo>
                    <a:pt x="181" y="123"/>
                  </a:lnTo>
                  <a:lnTo>
                    <a:pt x="182" y="11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7" name="Freeform 478"/>
            <p:cNvSpPr>
              <a:spLocks/>
            </p:cNvSpPr>
            <p:nvPr/>
          </p:nvSpPr>
          <p:spPr bwMode="auto">
            <a:xfrm>
              <a:off x="1743" y="3782"/>
              <a:ext cx="109" cy="29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0"/>
                </a:cxn>
                <a:cxn ang="0">
                  <a:pos x="88" y="9"/>
                </a:cxn>
                <a:cxn ang="0">
                  <a:pos x="77" y="15"/>
                </a:cxn>
                <a:cxn ang="0">
                  <a:pos x="66" y="20"/>
                </a:cxn>
                <a:cxn ang="0">
                  <a:pos x="54" y="22"/>
                </a:cxn>
                <a:cxn ang="0">
                  <a:pos x="42" y="24"/>
                </a:cxn>
                <a:cxn ang="0">
                  <a:pos x="27" y="24"/>
                </a:cxn>
                <a:cxn ang="0">
                  <a:pos x="15" y="22"/>
                </a:cxn>
                <a:cxn ang="0">
                  <a:pos x="1" y="20"/>
                </a:cxn>
                <a:cxn ang="0">
                  <a:pos x="0" y="24"/>
                </a:cxn>
                <a:cxn ang="0">
                  <a:pos x="13" y="26"/>
                </a:cxn>
                <a:cxn ang="0">
                  <a:pos x="27" y="28"/>
                </a:cxn>
                <a:cxn ang="0">
                  <a:pos x="42" y="28"/>
                </a:cxn>
                <a:cxn ang="0">
                  <a:pos x="56" y="26"/>
                </a:cxn>
                <a:cxn ang="0">
                  <a:pos x="69" y="23"/>
                </a:cxn>
                <a:cxn ang="0">
                  <a:pos x="81" y="19"/>
                </a:cxn>
                <a:cxn ang="0">
                  <a:pos x="92" y="12"/>
                </a:cxn>
                <a:cxn ang="0">
                  <a:pos x="101" y="2"/>
                </a:cxn>
                <a:cxn ang="0">
                  <a:pos x="96" y="0"/>
                </a:cxn>
              </a:cxnLst>
              <a:rect l="0" t="0" r="r" b="b"/>
              <a:pathLst>
                <a:path w="102" h="29">
                  <a:moveTo>
                    <a:pt x="96" y="0"/>
                  </a:moveTo>
                  <a:lnTo>
                    <a:pt x="96" y="0"/>
                  </a:lnTo>
                  <a:lnTo>
                    <a:pt x="88" y="9"/>
                  </a:lnTo>
                  <a:lnTo>
                    <a:pt x="77" y="15"/>
                  </a:lnTo>
                  <a:lnTo>
                    <a:pt x="66" y="20"/>
                  </a:lnTo>
                  <a:lnTo>
                    <a:pt x="54" y="22"/>
                  </a:lnTo>
                  <a:lnTo>
                    <a:pt x="42" y="24"/>
                  </a:lnTo>
                  <a:lnTo>
                    <a:pt x="27" y="24"/>
                  </a:lnTo>
                  <a:lnTo>
                    <a:pt x="15" y="22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13" y="26"/>
                  </a:lnTo>
                  <a:lnTo>
                    <a:pt x="27" y="28"/>
                  </a:lnTo>
                  <a:lnTo>
                    <a:pt x="42" y="28"/>
                  </a:lnTo>
                  <a:lnTo>
                    <a:pt x="56" y="26"/>
                  </a:lnTo>
                  <a:lnTo>
                    <a:pt x="69" y="23"/>
                  </a:lnTo>
                  <a:lnTo>
                    <a:pt x="81" y="19"/>
                  </a:lnTo>
                  <a:lnTo>
                    <a:pt x="92" y="12"/>
                  </a:lnTo>
                  <a:lnTo>
                    <a:pt x="101" y="2"/>
                  </a:lnTo>
                  <a:lnTo>
                    <a:pt x="9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8" name="Freeform 479"/>
            <p:cNvSpPr>
              <a:spLocks/>
            </p:cNvSpPr>
            <p:nvPr/>
          </p:nvSpPr>
          <p:spPr bwMode="auto">
            <a:xfrm>
              <a:off x="1757" y="3601"/>
              <a:ext cx="109" cy="17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6" y="7"/>
                </a:cxn>
                <a:cxn ang="0">
                  <a:pos x="31" y="12"/>
                </a:cxn>
                <a:cxn ang="0">
                  <a:pos x="44" y="19"/>
                </a:cxn>
                <a:cxn ang="0">
                  <a:pos x="57" y="26"/>
                </a:cxn>
                <a:cxn ang="0">
                  <a:pos x="68" y="35"/>
                </a:cxn>
                <a:cxn ang="0">
                  <a:pos x="77" y="45"/>
                </a:cxn>
                <a:cxn ang="0">
                  <a:pos x="86" y="57"/>
                </a:cxn>
                <a:cxn ang="0">
                  <a:pos x="92" y="68"/>
                </a:cxn>
                <a:cxn ang="0">
                  <a:pos x="98" y="82"/>
                </a:cxn>
                <a:cxn ang="0">
                  <a:pos x="100" y="95"/>
                </a:cxn>
                <a:cxn ang="0">
                  <a:pos x="102" y="107"/>
                </a:cxn>
                <a:cxn ang="0">
                  <a:pos x="102" y="122"/>
                </a:cxn>
                <a:cxn ang="0">
                  <a:pos x="100" y="135"/>
                </a:cxn>
                <a:cxn ang="0">
                  <a:pos x="97" y="149"/>
                </a:cxn>
                <a:cxn ang="0">
                  <a:pos x="91" y="162"/>
                </a:cxn>
                <a:cxn ang="0">
                  <a:pos x="83" y="175"/>
                </a:cxn>
                <a:cxn ang="0">
                  <a:pos x="88" y="177"/>
                </a:cxn>
                <a:cxn ang="0">
                  <a:pos x="96" y="164"/>
                </a:cxn>
                <a:cxn ang="0">
                  <a:pos x="102" y="150"/>
                </a:cxn>
                <a:cxn ang="0">
                  <a:pos x="105" y="136"/>
                </a:cxn>
                <a:cxn ang="0">
                  <a:pos x="108" y="122"/>
                </a:cxn>
                <a:cxn ang="0">
                  <a:pos x="108" y="107"/>
                </a:cxn>
                <a:cxn ang="0">
                  <a:pos x="106" y="94"/>
                </a:cxn>
                <a:cxn ang="0">
                  <a:pos x="103" y="81"/>
                </a:cxn>
                <a:cxn ang="0">
                  <a:pos x="98" y="67"/>
                </a:cxn>
                <a:cxn ang="0">
                  <a:pos x="91" y="54"/>
                </a:cxn>
                <a:cxn ang="0">
                  <a:pos x="82" y="43"/>
                </a:cxn>
                <a:cxn ang="0">
                  <a:pos x="72" y="32"/>
                </a:cxn>
                <a:cxn ang="0">
                  <a:pos x="61" y="22"/>
                </a:cxn>
                <a:cxn ang="0">
                  <a:pos x="48" y="14"/>
                </a:cxn>
                <a:cxn ang="0">
                  <a:pos x="34" y="7"/>
                </a:cxn>
                <a:cxn ang="0">
                  <a:pos x="18" y="3"/>
                </a:cxn>
                <a:cxn ang="0">
                  <a:pos x="2" y="0"/>
                </a:cxn>
                <a:cxn ang="0">
                  <a:pos x="0" y="4"/>
                </a:cxn>
              </a:cxnLst>
              <a:rect l="0" t="0" r="r" b="b"/>
              <a:pathLst>
                <a:path w="109" h="178">
                  <a:moveTo>
                    <a:pt x="0" y="4"/>
                  </a:moveTo>
                  <a:lnTo>
                    <a:pt x="16" y="7"/>
                  </a:lnTo>
                  <a:lnTo>
                    <a:pt x="31" y="12"/>
                  </a:lnTo>
                  <a:lnTo>
                    <a:pt x="44" y="19"/>
                  </a:lnTo>
                  <a:lnTo>
                    <a:pt x="57" y="26"/>
                  </a:lnTo>
                  <a:lnTo>
                    <a:pt x="68" y="35"/>
                  </a:lnTo>
                  <a:lnTo>
                    <a:pt x="77" y="45"/>
                  </a:lnTo>
                  <a:lnTo>
                    <a:pt x="86" y="57"/>
                  </a:lnTo>
                  <a:lnTo>
                    <a:pt x="92" y="68"/>
                  </a:lnTo>
                  <a:lnTo>
                    <a:pt x="98" y="82"/>
                  </a:lnTo>
                  <a:lnTo>
                    <a:pt x="100" y="95"/>
                  </a:lnTo>
                  <a:lnTo>
                    <a:pt x="102" y="107"/>
                  </a:lnTo>
                  <a:lnTo>
                    <a:pt x="102" y="122"/>
                  </a:lnTo>
                  <a:lnTo>
                    <a:pt x="100" y="135"/>
                  </a:lnTo>
                  <a:lnTo>
                    <a:pt x="97" y="149"/>
                  </a:lnTo>
                  <a:lnTo>
                    <a:pt x="91" y="162"/>
                  </a:lnTo>
                  <a:lnTo>
                    <a:pt x="83" y="175"/>
                  </a:lnTo>
                  <a:lnTo>
                    <a:pt x="88" y="177"/>
                  </a:lnTo>
                  <a:lnTo>
                    <a:pt x="96" y="164"/>
                  </a:lnTo>
                  <a:lnTo>
                    <a:pt x="102" y="150"/>
                  </a:lnTo>
                  <a:lnTo>
                    <a:pt x="105" y="136"/>
                  </a:lnTo>
                  <a:lnTo>
                    <a:pt x="108" y="122"/>
                  </a:lnTo>
                  <a:lnTo>
                    <a:pt x="108" y="107"/>
                  </a:lnTo>
                  <a:lnTo>
                    <a:pt x="106" y="94"/>
                  </a:lnTo>
                  <a:lnTo>
                    <a:pt x="103" y="81"/>
                  </a:lnTo>
                  <a:lnTo>
                    <a:pt x="98" y="67"/>
                  </a:lnTo>
                  <a:lnTo>
                    <a:pt x="91" y="54"/>
                  </a:lnTo>
                  <a:lnTo>
                    <a:pt x="82" y="43"/>
                  </a:lnTo>
                  <a:lnTo>
                    <a:pt x="72" y="32"/>
                  </a:lnTo>
                  <a:lnTo>
                    <a:pt x="61" y="22"/>
                  </a:lnTo>
                  <a:lnTo>
                    <a:pt x="48" y="14"/>
                  </a:lnTo>
                  <a:lnTo>
                    <a:pt x="34" y="7"/>
                  </a:lnTo>
                  <a:lnTo>
                    <a:pt x="18" y="3"/>
                  </a:lnTo>
                  <a:lnTo>
                    <a:pt x="2" y="0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9" name="Freeform 480"/>
            <p:cNvSpPr>
              <a:spLocks/>
            </p:cNvSpPr>
            <p:nvPr/>
          </p:nvSpPr>
          <p:spPr bwMode="auto">
            <a:xfrm>
              <a:off x="1584" y="3653"/>
              <a:ext cx="41" cy="45"/>
            </a:xfrm>
            <a:custGeom>
              <a:avLst/>
              <a:gdLst/>
              <a:ahLst/>
              <a:cxnLst>
                <a:cxn ang="0">
                  <a:pos x="40" y="41"/>
                </a:cxn>
                <a:cxn ang="0">
                  <a:pos x="40" y="41"/>
                </a:cxn>
                <a:cxn ang="0">
                  <a:pos x="34" y="37"/>
                </a:cxn>
                <a:cxn ang="0">
                  <a:pos x="30" y="32"/>
                </a:cxn>
                <a:cxn ang="0">
                  <a:pos x="26" y="28"/>
                </a:cxn>
                <a:cxn ang="0">
                  <a:pos x="22" y="22"/>
                </a:cxn>
                <a:cxn ang="0">
                  <a:pos x="18" y="16"/>
                </a:cxn>
                <a:cxn ang="0">
                  <a:pos x="15" y="10"/>
                </a:cxn>
                <a:cxn ang="0">
                  <a:pos x="10" y="5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6" y="8"/>
                </a:cxn>
                <a:cxn ang="0">
                  <a:pos x="10" y="13"/>
                </a:cxn>
                <a:cxn ang="0">
                  <a:pos x="13" y="19"/>
                </a:cxn>
                <a:cxn ang="0">
                  <a:pos x="17" y="24"/>
                </a:cxn>
                <a:cxn ang="0">
                  <a:pos x="21" y="30"/>
                </a:cxn>
                <a:cxn ang="0">
                  <a:pos x="25" y="35"/>
                </a:cxn>
                <a:cxn ang="0">
                  <a:pos x="30" y="40"/>
                </a:cxn>
                <a:cxn ang="0">
                  <a:pos x="37" y="44"/>
                </a:cxn>
                <a:cxn ang="0">
                  <a:pos x="40" y="41"/>
                </a:cxn>
              </a:cxnLst>
              <a:rect l="0" t="0" r="r" b="b"/>
              <a:pathLst>
                <a:path w="41" h="45">
                  <a:moveTo>
                    <a:pt x="40" y="41"/>
                  </a:moveTo>
                  <a:lnTo>
                    <a:pt x="40" y="41"/>
                  </a:lnTo>
                  <a:lnTo>
                    <a:pt x="34" y="37"/>
                  </a:lnTo>
                  <a:lnTo>
                    <a:pt x="30" y="32"/>
                  </a:lnTo>
                  <a:lnTo>
                    <a:pt x="26" y="28"/>
                  </a:lnTo>
                  <a:lnTo>
                    <a:pt x="22" y="22"/>
                  </a:lnTo>
                  <a:lnTo>
                    <a:pt x="18" y="16"/>
                  </a:lnTo>
                  <a:lnTo>
                    <a:pt x="15" y="10"/>
                  </a:lnTo>
                  <a:lnTo>
                    <a:pt x="10" y="5"/>
                  </a:lnTo>
                  <a:lnTo>
                    <a:pt x="3" y="0"/>
                  </a:lnTo>
                  <a:lnTo>
                    <a:pt x="0" y="3"/>
                  </a:lnTo>
                  <a:lnTo>
                    <a:pt x="6" y="8"/>
                  </a:lnTo>
                  <a:lnTo>
                    <a:pt x="10" y="13"/>
                  </a:lnTo>
                  <a:lnTo>
                    <a:pt x="13" y="19"/>
                  </a:lnTo>
                  <a:lnTo>
                    <a:pt x="17" y="24"/>
                  </a:lnTo>
                  <a:lnTo>
                    <a:pt x="21" y="30"/>
                  </a:lnTo>
                  <a:lnTo>
                    <a:pt x="25" y="35"/>
                  </a:lnTo>
                  <a:lnTo>
                    <a:pt x="30" y="40"/>
                  </a:lnTo>
                  <a:lnTo>
                    <a:pt x="37" y="44"/>
                  </a:lnTo>
                  <a:lnTo>
                    <a:pt x="40" y="41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0" name="Freeform 481"/>
            <p:cNvSpPr>
              <a:spLocks/>
            </p:cNvSpPr>
            <p:nvPr/>
          </p:nvSpPr>
          <p:spPr bwMode="auto">
            <a:xfrm>
              <a:off x="1626" y="3699"/>
              <a:ext cx="88" cy="65"/>
            </a:xfrm>
            <a:custGeom>
              <a:avLst/>
              <a:gdLst/>
              <a:ahLst/>
              <a:cxnLst>
                <a:cxn ang="0">
                  <a:pos x="87" y="63"/>
                </a:cxn>
                <a:cxn ang="0">
                  <a:pos x="87" y="63"/>
                </a:cxn>
                <a:cxn ang="0">
                  <a:pos x="76" y="57"/>
                </a:cxn>
                <a:cxn ang="0">
                  <a:pos x="65" y="50"/>
                </a:cxn>
                <a:cxn ang="0">
                  <a:pos x="55" y="41"/>
                </a:cxn>
                <a:cxn ang="0">
                  <a:pos x="46" y="34"/>
                </a:cxn>
                <a:cxn ang="0">
                  <a:pos x="36" y="25"/>
                </a:cxn>
                <a:cxn ang="0">
                  <a:pos x="26" y="16"/>
                </a:cxn>
                <a:cxn ang="0">
                  <a:pos x="16" y="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12" y="11"/>
                </a:cxn>
                <a:cxn ang="0">
                  <a:pos x="22" y="19"/>
                </a:cxn>
                <a:cxn ang="0">
                  <a:pos x="33" y="27"/>
                </a:cxn>
                <a:cxn ang="0">
                  <a:pos x="42" y="36"/>
                </a:cxn>
                <a:cxn ang="0">
                  <a:pos x="51" y="45"/>
                </a:cxn>
                <a:cxn ang="0">
                  <a:pos x="62" y="53"/>
                </a:cxn>
                <a:cxn ang="0">
                  <a:pos x="72" y="61"/>
                </a:cxn>
                <a:cxn ang="0">
                  <a:pos x="85" y="67"/>
                </a:cxn>
                <a:cxn ang="0">
                  <a:pos x="87" y="63"/>
                </a:cxn>
              </a:cxnLst>
              <a:rect l="0" t="0" r="r" b="b"/>
              <a:pathLst>
                <a:path w="88" h="68">
                  <a:moveTo>
                    <a:pt x="87" y="63"/>
                  </a:moveTo>
                  <a:lnTo>
                    <a:pt x="87" y="63"/>
                  </a:lnTo>
                  <a:lnTo>
                    <a:pt x="76" y="57"/>
                  </a:lnTo>
                  <a:lnTo>
                    <a:pt x="65" y="50"/>
                  </a:lnTo>
                  <a:lnTo>
                    <a:pt x="55" y="41"/>
                  </a:lnTo>
                  <a:lnTo>
                    <a:pt x="46" y="34"/>
                  </a:lnTo>
                  <a:lnTo>
                    <a:pt x="36" y="25"/>
                  </a:lnTo>
                  <a:lnTo>
                    <a:pt x="26" y="16"/>
                  </a:lnTo>
                  <a:lnTo>
                    <a:pt x="16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12" y="11"/>
                  </a:lnTo>
                  <a:lnTo>
                    <a:pt x="22" y="19"/>
                  </a:lnTo>
                  <a:lnTo>
                    <a:pt x="33" y="27"/>
                  </a:lnTo>
                  <a:lnTo>
                    <a:pt x="42" y="36"/>
                  </a:lnTo>
                  <a:lnTo>
                    <a:pt x="51" y="45"/>
                  </a:lnTo>
                  <a:lnTo>
                    <a:pt x="62" y="53"/>
                  </a:lnTo>
                  <a:lnTo>
                    <a:pt x="72" y="61"/>
                  </a:lnTo>
                  <a:lnTo>
                    <a:pt x="85" y="67"/>
                  </a:lnTo>
                  <a:lnTo>
                    <a:pt x="87" y="63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1" name="Freeform 482"/>
            <p:cNvSpPr>
              <a:spLocks/>
            </p:cNvSpPr>
            <p:nvPr/>
          </p:nvSpPr>
          <p:spPr bwMode="auto">
            <a:xfrm>
              <a:off x="1717" y="3768"/>
              <a:ext cx="85" cy="15"/>
            </a:xfrm>
            <a:custGeom>
              <a:avLst/>
              <a:gdLst/>
              <a:ahLst/>
              <a:cxnLst>
                <a:cxn ang="0">
                  <a:pos x="80" y="4"/>
                </a:cxn>
                <a:cxn ang="0">
                  <a:pos x="80" y="4"/>
                </a:cxn>
                <a:cxn ang="0">
                  <a:pos x="73" y="7"/>
                </a:cxn>
                <a:cxn ang="0">
                  <a:pos x="64" y="8"/>
                </a:cxn>
                <a:cxn ang="0">
                  <a:pos x="55" y="8"/>
                </a:cxn>
                <a:cxn ang="0">
                  <a:pos x="45" y="8"/>
                </a:cxn>
                <a:cxn ang="0">
                  <a:pos x="34" y="7"/>
                </a:cxn>
                <a:cxn ang="0">
                  <a:pos x="23" y="5"/>
                </a:cxn>
                <a:cxn ang="0">
                  <a:pos x="12" y="3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9" y="6"/>
                </a:cxn>
                <a:cxn ang="0">
                  <a:pos x="21" y="8"/>
                </a:cxn>
                <a:cxn ang="0">
                  <a:pos x="32" y="10"/>
                </a:cxn>
                <a:cxn ang="0">
                  <a:pos x="44" y="11"/>
                </a:cxn>
                <a:cxn ang="0">
                  <a:pos x="55" y="12"/>
                </a:cxn>
                <a:cxn ang="0">
                  <a:pos x="65" y="11"/>
                </a:cxn>
                <a:cxn ang="0">
                  <a:pos x="76" y="9"/>
                </a:cxn>
                <a:cxn ang="0">
                  <a:pos x="84" y="6"/>
                </a:cxn>
                <a:cxn ang="0">
                  <a:pos x="80" y="4"/>
                </a:cxn>
              </a:cxnLst>
              <a:rect l="0" t="0" r="r" b="b"/>
              <a:pathLst>
                <a:path w="85" h="13">
                  <a:moveTo>
                    <a:pt x="80" y="4"/>
                  </a:moveTo>
                  <a:lnTo>
                    <a:pt x="80" y="4"/>
                  </a:lnTo>
                  <a:lnTo>
                    <a:pt x="73" y="7"/>
                  </a:lnTo>
                  <a:lnTo>
                    <a:pt x="64" y="8"/>
                  </a:lnTo>
                  <a:lnTo>
                    <a:pt x="55" y="8"/>
                  </a:lnTo>
                  <a:lnTo>
                    <a:pt x="45" y="8"/>
                  </a:lnTo>
                  <a:lnTo>
                    <a:pt x="34" y="7"/>
                  </a:lnTo>
                  <a:lnTo>
                    <a:pt x="23" y="5"/>
                  </a:lnTo>
                  <a:lnTo>
                    <a:pt x="12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9" y="6"/>
                  </a:lnTo>
                  <a:lnTo>
                    <a:pt x="21" y="8"/>
                  </a:lnTo>
                  <a:lnTo>
                    <a:pt x="32" y="10"/>
                  </a:lnTo>
                  <a:lnTo>
                    <a:pt x="44" y="11"/>
                  </a:lnTo>
                  <a:lnTo>
                    <a:pt x="55" y="12"/>
                  </a:lnTo>
                  <a:lnTo>
                    <a:pt x="65" y="11"/>
                  </a:lnTo>
                  <a:lnTo>
                    <a:pt x="76" y="9"/>
                  </a:lnTo>
                  <a:lnTo>
                    <a:pt x="84" y="6"/>
                  </a:lnTo>
                  <a:lnTo>
                    <a:pt x="80" y="4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2" name="Freeform 483"/>
            <p:cNvSpPr>
              <a:spLocks/>
            </p:cNvSpPr>
            <p:nvPr/>
          </p:nvSpPr>
          <p:spPr bwMode="auto">
            <a:xfrm>
              <a:off x="1803" y="3724"/>
              <a:ext cx="23" cy="49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9"/>
                </a:cxn>
                <a:cxn ang="0">
                  <a:pos x="23" y="15"/>
                </a:cxn>
                <a:cxn ang="0">
                  <a:pos x="21" y="21"/>
                </a:cxn>
                <a:cxn ang="0">
                  <a:pos x="18" y="27"/>
                </a:cxn>
                <a:cxn ang="0">
                  <a:pos x="14" y="31"/>
                </a:cxn>
                <a:cxn ang="0">
                  <a:pos x="11" y="36"/>
                </a:cxn>
                <a:cxn ang="0">
                  <a:pos x="5" y="40"/>
                </a:cxn>
                <a:cxn ang="0">
                  <a:pos x="0" y="45"/>
                </a:cxn>
                <a:cxn ang="0">
                  <a:pos x="3" y="48"/>
                </a:cxn>
                <a:cxn ang="0">
                  <a:pos x="9" y="43"/>
                </a:cxn>
                <a:cxn ang="0">
                  <a:pos x="14" y="39"/>
                </a:cxn>
                <a:cxn ang="0">
                  <a:pos x="19" y="33"/>
                </a:cxn>
                <a:cxn ang="0">
                  <a:pos x="23" y="28"/>
                </a:cxn>
                <a:cxn ang="0">
                  <a:pos x="26" y="22"/>
                </a:cxn>
                <a:cxn ang="0">
                  <a:pos x="28" y="16"/>
                </a:cxn>
                <a:cxn ang="0">
                  <a:pos x="29" y="9"/>
                </a:cxn>
                <a:cxn ang="0">
                  <a:pos x="28" y="0"/>
                </a:cxn>
                <a:cxn ang="0">
                  <a:pos x="23" y="0"/>
                </a:cxn>
              </a:cxnLst>
              <a:rect l="0" t="0" r="r" b="b"/>
              <a:pathLst>
                <a:path w="30" h="49">
                  <a:moveTo>
                    <a:pt x="23" y="0"/>
                  </a:moveTo>
                  <a:lnTo>
                    <a:pt x="23" y="9"/>
                  </a:lnTo>
                  <a:lnTo>
                    <a:pt x="23" y="15"/>
                  </a:lnTo>
                  <a:lnTo>
                    <a:pt x="21" y="21"/>
                  </a:lnTo>
                  <a:lnTo>
                    <a:pt x="18" y="27"/>
                  </a:lnTo>
                  <a:lnTo>
                    <a:pt x="14" y="31"/>
                  </a:lnTo>
                  <a:lnTo>
                    <a:pt x="11" y="36"/>
                  </a:lnTo>
                  <a:lnTo>
                    <a:pt x="5" y="40"/>
                  </a:lnTo>
                  <a:lnTo>
                    <a:pt x="0" y="45"/>
                  </a:lnTo>
                  <a:lnTo>
                    <a:pt x="3" y="48"/>
                  </a:lnTo>
                  <a:lnTo>
                    <a:pt x="9" y="43"/>
                  </a:lnTo>
                  <a:lnTo>
                    <a:pt x="14" y="39"/>
                  </a:lnTo>
                  <a:lnTo>
                    <a:pt x="19" y="33"/>
                  </a:lnTo>
                  <a:lnTo>
                    <a:pt x="23" y="28"/>
                  </a:lnTo>
                  <a:lnTo>
                    <a:pt x="26" y="22"/>
                  </a:lnTo>
                  <a:lnTo>
                    <a:pt x="28" y="16"/>
                  </a:lnTo>
                  <a:lnTo>
                    <a:pt x="29" y="9"/>
                  </a:lnTo>
                  <a:lnTo>
                    <a:pt x="28" y="0"/>
                  </a:lnTo>
                  <a:lnTo>
                    <a:pt x="23" y="0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3" name="Freeform 484"/>
            <p:cNvSpPr>
              <a:spLocks/>
            </p:cNvSpPr>
            <p:nvPr/>
          </p:nvSpPr>
          <p:spPr bwMode="auto">
            <a:xfrm>
              <a:off x="1653" y="3611"/>
              <a:ext cx="64" cy="63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" y="8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8" y="2"/>
                </a:cxn>
                <a:cxn ang="0">
                  <a:pos x="10" y="1"/>
                </a:cxn>
                <a:cxn ang="0">
                  <a:pos x="14" y="1"/>
                </a:cxn>
                <a:cxn ang="0">
                  <a:pos x="20" y="0"/>
                </a:cxn>
                <a:cxn ang="0">
                  <a:pos x="27" y="1"/>
                </a:cxn>
                <a:cxn ang="0">
                  <a:pos x="32" y="3"/>
                </a:cxn>
                <a:cxn ang="0">
                  <a:pos x="33" y="7"/>
                </a:cxn>
                <a:cxn ang="0">
                  <a:pos x="35" y="11"/>
                </a:cxn>
                <a:cxn ang="0">
                  <a:pos x="35" y="17"/>
                </a:cxn>
                <a:cxn ang="0">
                  <a:pos x="35" y="23"/>
                </a:cxn>
                <a:cxn ang="0">
                  <a:pos x="36" y="28"/>
                </a:cxn>
                <a:cxn ang="0">
                  <a:pos x="40" y="32"/>
                </a:cxn>
                <a:cxn ang="0">
                  <a:pos x="43" y="35"/>
                </a:cxn>
                <a:cxn ang="0">
                  <a:pos x="48" y="38"/>
                </a:cxn>
                <a:cxn ang="0">
                  <a:pos x="52" y="42"/>
                </a:cxn>
                <a:cxn ang="0">
                  <a:pos x="56" y="45"/>
                </a:cxn>
                <a:cxn ang="0">
                  <a:pos x="51" y="48"/>
                </a:cxn>
                <a:cxn ang="0">
                  <a:pos x="47" y="51"/>
                </a:cxn>
                <a:cxn ang="0">
                  <a:pos x="43" y="53"/>
                </a:cxn>
                <a:cxn ang="0">
                  <a:pos x="39" y="57"/>
                </a:cxn>
                <a:cxn ang="0">
                  <a:pos x="34" y="59"/>
                </a:cxn>
                <a:cxn ang="0">
                  <a:pos x="30" y="61"/>
                </a:cxn>
                <a:cxn ang="0">
                  <a:pos x="25" y="62"/>
                </a:cxn>
                <a:cxn ang="0">
                  <a:pos x="20" y="61"/>
                </a:cxn>
                <a:cxn ang="0">
                  <a:pos x="15" y="58"/>
                </a:cxn>
                <a:cxn ang="0">
                  <a:pos x="12" y="54"/>
                </a:cxn>
                <a:cxn ang="0">
                  <a:pos x="9" y="51"/>
                </a:cxn>
                <a:cxn ang="0">
                  <a:pos x="8" y="45"/>
                </a:cxn>
                <a:cxn ang="0">
                  <a:pos x="7" y="41"/>
                </a:cxn>
                <a:cxn ang="0">
                  <a:pos x="6" y="36"/>
                </a:cxn>
                <a:cxn ang="0">
                  <a:pos x="5" y="31"/>
                </a:cxn>
                <a:cxn ang="0">
                  <a:pos x="3" y="27"/>
                </a:cxn>
                <a:cxn ang="0">
                  <a:pos x="2" y="24"/>
                </a:cxn>
                <a:cxn ang="0">
                  <a:pos x="1" y="23"/>
                </a:cxn>
                <a:cxn ang="0">
                  <a:pos x="1" y="21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0"/>
                </a:cxn>
              </a:cxnLst>
              <a:rect l="0" t="0" r="r" b="b"/>
              <a:pathLst>
                <a:path w="57" h="63">
                  <a:moveTo>
                    <a:pt x="0" y="10"/>
                  </a:moveTo>
                  <a:lnTo>
                    <a:pt x="1" y="8"/>
                  </a:lnTo>
                  <a:lnTo>
                    <a:pt x="3" y="6"/>
                  </a:lnTo>
                  <a:lnTo>
                    <a:pt x="4" y="4"/>
                  </a:lnTo>
                  <a:lnTo>
                    <a:pt x="5" y="3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4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2" y="3"/>
                  </a:lnTo>
                  <a:lnTo>
                    <a:pt x="33" y="7"/>
                  </a:lnTo>
                  <a:lnTo>
                    <a:pt x="35" y="11"/>
                  </a:lnTo>
                  <a:lnTo>
                    <a:pt x="35" y="17"/>
                  </a:lnTo>
                  <a:lnTo>
                    <a:pt x="35" y="23"/>
                  </a:lnTo>
                  <a:lnTo>
                    <a:pt x="36" y="28"/>
                  </a:lnTo>
                  <a:lnTo>
                    <a:pt x="40" y="32"/>
                  </a:lnTo>
                  <a:lnTo>
                    <a:pt x="43" y="35"/>
                  </a:lnTo>
                  <a:lnTo>
                    <a:pt x="48" y="38"/>
                  </a:lnTo>
                  <a:lnTo>
                    <a:pt x="52" y="42"/>
                  </a:lnTo>
                  <a:lnTo>
                    <a:pt x="56" y="45"/>
                  </a:lnTo>
                  <a:lnTo>
                    <a:pt x="51" y="48"/>
                  </a:lnTo>
                  <a:lnTo>
                    <a:pt x="47" y="51"/>
                  </a:lnTo>
                  <a:lnTo>
                    <a:pt x="43" y="53"/>
                  </a:lnTo>
                  <a:lnTo>
                    <a:pt x="39" y="57"/>
                  </a:lnTo>
                  <a:lnTo>
                    <a:pt x="34" y="59"/>
                  </a:lnTo>
                  <a:lnTo>
                    <a:pt x="30" y="61"/>
                  </a:lnTo>
                  <a:lnTo>
                    <a:pt x="25" y="62"/>
                  </a:lnTo>
                  <a:lnTo>
                    <a:pt x="20" y="61"/>
                  </a:lnTo>
                  <a:lnTo>
                    <a:pt x="15" y="58"/>
                  </a:lnTo>
                  <a:lnTo>
                    <a:pt x="12" y="54"/>
                  </a:lnTo>
                  <a:lnTo>
                    <a:pt x="9" y="51"/>
                  </a:lnTo>
                  <a:lnTo>
                    <a:pt x="8" y="45"/>
                  </a:lnTo>
                  <a:lnTo>
                    <a:pt x="7" y="41"/>
                  </a:lnTo>
                  <a:lnTo>
                    <a:pt x="6" y="36"/>
                  </a:lnTo>
                  <a:lnTo>
                    <a:pt x="5" y="31"/>
                  </a:lnTo>
                  <a:lnTo>
                    <a:pt x="3" y="27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0"/>
                  </a:lnTo>
                </a:path>
              </a:pathLst>
            </a:custGeom>
            <a:solidFill>
              <a:srgbClr val="B27F7F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4" name="Freeform 485"/>
            <p:cNvSpPr>
              <a:spLocks/>
            </p:cNvSpPr>
            <p:nvPr/>
          </p:nvSpPr>
          <p:spPr bwMode="auto">
            <a:xfrm>
              <a:off x="1650" y="3609"/>
              <a:ext cx="22" cy="1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11" y="1"/>
                </a:cxn>
                <a:cxn ang="0">
                  <a:pos x="8" y="1"/>
                </a:cxn>
                <a:cxn ang="0">
                  <a:pos x="5" y="2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1" y="6"/>
                </a:cxn>
                <a:cxn ang="0">
                  <a:pos x="0" y="8"/>
                </a:cxn>
                <a:cxn ang="0">
                  <a:pos x="5" y="9"/>
                </a:cxn>
                <a:cxn ang="0">
                  <a:pos x="5" y="7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9" y="4"/>
                </a:cxn>
                <a:cxn ang="0">
                  <a:pos x="10" y="4"/>
                </a:cxn>
                <a:cxn ang="0">
                  <a:pos x="11" y="4"/>
                </a:cxn>
                <a:cxn ang="0">
                  <a:pos x="15" y="3"/>
                </a:cxn>
                <a:cxn ang="0">
                  <a:pos x="19" y="2"/>
                </a:cxn>
                <a:cxn ang="0">
                  <a:pos x="19" y="0"/>
                </a:cxn>
              </a:cxnLst>
              <a:rect l="0" t="0" r="r" b="b"/>
              <a:pathLst>
                <a:path w="20" h="10">
                  <a:moveTo>
                    <a:pt x="19" y="0"/>
                  </a:moveTo>
                  <a:lnTo>
                    <a:pt x="19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1"/>
                  </a:lnTo>
                  <a:lnTo>
                    <a:pt x="5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1" y="6"/>
                  </a:lnTo>
                  <a:lnTo>
                    <a:pt x="0" y="8"/>
                  </a:lnTo>
                  <a:lnTo>
                    <a:pt x="5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19" y="2"/>
                  </a:lnTo>
                  <a:lnTo>
                    <a:pt x="19" y="0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5" name="Freeform 486"/>
            <p:cNvSpPr>
              <a:spLocks/>
            </p:cNvSpPr>
            <p:nvPr/>
          </p:nvSpPr>
          <p:spPr bwMode="auto">
            <a:xfrm>
              <a:off x="1675" y="3609"/>
              <a:ext cx="20" cy="35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18" y="31"/>
                </a:cxn>
                <a:cxn ang="0">
                  <a:pos x="16" y="27"/>
                </a:cxn>
                <a:cxn ang="0">
                  <a:pos x="15" y="23"/>
                </a:cxn>
                <a:cxn ang="0">
                  <a:pos x="16" y="18"/>
                </a:cxn>
                <a:cxn ang="0">
                  <a:pos x="15" y="12"/>
                </a:cxn>
                <a:cxn ang="0">
                  <a:pos x="14" y="8"/>
                </a:cxn>
                <a:cxn ang="0">
                  <a:pos x="12" y="3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6" y="4"/>
                </a:cxn>
                <a:cxn ang="0">
                  <a:pos x="8" y="6"/>
                </a:cxn>
                <a:cxn ang="0">
                  <a:pos x="10" y="9"/>
                </a:cxn>
                <a:cxn ang="0">
                  <a:pos x="11" y="12"/>
                </a:cxn>
                <a:cxn ang="0">
                  <a:pos x="10" y="18"/>
                </a:cxn>
                <a:cxn ang="0">
                  <a:pos x="11" y="23"/>
                </a:cxn>
                <a:cxn ang="0">
                  <a:pos x="11" y="29"/>
                </a:cxn>
                <a:cxn ang="0">
                  <a:pos x="15" y="34"/>
                </a:cxn>
                <a:cxn ang="0">
                  <a:pos x="14" y="34"/>
                </a:cxn>
                <a:cxn ang="0">
                  <a:pos x="19" y="31"/>
                </a:cxn>
              </a:cxnLst>
              <a:rect l="0" t="0" r="r" b="b"/>
              <a:pathLst>
                <a:path w="20" h="35">
                  <a:moveTo>
                    <a:pt x="19" y="31"/>
                  </a:moveTo>
                  <a:lnTo>
                    <a:pt x="18" y="31"/>
                  </a:lnTo>
                  <a:lnTo>
                    <a:pt x="16" y="27"/>
                  </a:lnTo>
                  <a:lnTo>
                    <a:pt x="15" y="23"/>
                  </a:lnTo>
                  <a:lnTo>
                    <a:pt x="16" y="18"/>
                  </a:lnTo>
                  <a:lnTo>
                    <a:pt x="15" y="12"/>
                  </a:lnTo>
                  <a:lnTo>
                    <a:pt x="14" y="8"/>
                  </a:lnTo>
                  <a:lnTo>
                    <a:pt x="12" y="3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6" y="4"/>
                  </a:lnTo>
                  <a:lnTo>
                    <a:pt x="8" y="6"/>
                  </a:lnTo>
                  <a:lnTo>
                    <a:pt x="10" y="9"/>
                  </a:lnTo>
                  <a:lnTo>
                    <a:pt x="11" y="12"/>
                  </a:lnTo>
                  <a:lnTo>
                    <a:pt x="10" y="18"/>
                  </a:lnTo>
                  <a:lnTo>
                    <a:pt x="11" y="23"/>
                  </a:lnTo>
                  <a:lnTo>
                    <a:pt x="11" y="29"/>
                  </a:lnTo>
                  <a:lnTo>
                    <a:pt x="15" y="34"/>
                  </a:lnTo>
                  <a:lnTo>
                    <a:pt x="14" y="34"/>
                  </a:lnTo>
                  <a:lnTo>
                    <a:pt x="19" y="31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6" name="Freeform 487"/>
            <p:cNvSpPr>
              <a:spLocks/>
            </p:cNvSpPr>
            <p:nvPr/>
          </p:nvSpPr>
          <p:spPr bwMode="auto">
            <a:xfrm>
              <a:off x="1694" y="3644"/>
              <a:ext cx="22" cy="14"/>
            </a:xfrm>
            <a:custGeom>
              <a:avLst/>
              <a:gdLst/>
              <a:ahLst/>
              <a:cxnLst>
                <a:cxn ang="0">
                  <a:pos x="17" y="13"/>
                </a:cxn>
                <a:cxn ang="0">
                  <a:pos x="18" y="10"/>
                </a:cxn>
                <a:cxn ang="0">
                  <a:pos x="15" y="7"/>
                </a:cxn>
                <a:cxn ang="0">
                  <a:pos x="11" y="5"/>
                </a:cxn>
                <a:cxn ang="0">
                  <a:pos x="8" y="3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4" y="5"/>
                </a:cxn>
                <a:cxn ang="0">
                  <a:pos x="8" y="7"/>
                </a:cxn>
                <a:cxn ang="0">
                  <a:pos x="11" y="10"/>
                </a:cxn>
                <a:cxn ang="0">
                  <a:pos x="14" y="12"/>
                </a:cxn>
                <a:cxn ang="0">
                  <a:pos x="15" y="10"/>
                </a:cxn>
                <a:cxn ang="0">
                  <a:pos x="17" y="13"/>
                </a:cxn>
                <a:cxn ang="0">
                  <a:pos x="19" y="12"/>
                </a:cxn>
                <a:cxn ang="0">
                  <a:pos x="18" y="10"/>
                </a:cxn>
                <a:cxn ang="0">
                  <a:pos x="17" y="13"/>
                </a:cxn>
              </a:cxnLst>
              <a:rect l="0" t="0" r="r" b="b"/>
              <a:pathLst>
                <a:path w="20" h="14">
                  <a:moveTo>
                    <a:pt x="17" y="13"/>
                  </a:moveTo>
                  <a:lnTo>
                    <a:pt x="18" y="10"/>
                  </a:lnTo>
                  <a:lnTo>
                    <a:pt x="15" y="7"/>
                  </a:lnTo>
                  <a:lnTo>
                    <a:pt x="11" y="5"/>
                  </a:lnTo>
                  <a:lnTo>
                    <a:pt x="8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4" y="5"/>
                  </a:lnTo>
                  <a:lnTo>
                    <a:pt x="8" y="7"/>
                  </a:lnTo>
                  <a:lnTo>
                    <a:pt x="11" y="10"/>
                  </a:lnTo>
                  <a:lnTo>
                    <a:pt x="14" y="12"/>
                  </a:lnTo>
                  <a:lnTo>
                    <a:pt x="15" y="10"/>
                  </a:lnTo>
                  <a:lnTo>
                    <a:pt x="17" y="13"/>
                  </a:lnTo>
                  <a:lnTo>
                    <a:pt x="19" y="12"/>
                  </a:lnTo>
                  <a:lnTo>
                    <a:pt x="18" y="10"/>
                  </a:lnTo>
                  <a:lnTo>
                    <a:pt x="17" y="13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7" name="Freeform 488"/>
            <p:cNvSpPr>
              <a:spLocks/>
            </p:cNvSpPr>
            <p:nvPr/>
          </p:nvSpPr>
          <p:spPr bwMode="auto">
            <a:xfrm>
              <a:off x="1674" y="3659"/>
              <a:ext cx="37" cy="1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5"/>
                </a:cxn>
                <a:cxn ang="0">
                  <a:pos x="6" y="16"/>
                </a:cxn>
                <a:cxn ang="0">
                  <a:pos x="12" y="16"/>
                </a:cxn>
                <a:cxn ang="0">
                  <a:pos x="16" y="14"/>
                </a:cxn>
                <a:cxn ang="0">
                  <a:pos x="21" y="11"/>
                </a:cxn>
                <a:cxn ang="0">
                  <a:pos x="25" y="9"/>
                </a:cxn>
                <a:cxn ang="0">
                  <a:pos x="28" y="6"/>
                </a:cxn>
                <a:cxn ang="0">
                  <a:pos x="32" y="5"/>
                </a:cxn>
                <a:cxn ang="0">
                  <a:pos x="36" y="3"/>
                </a:cxn>
                <a:cxn ang="0">
                  <a:pos x="34" y="0"/>
                </a:cxn>
                <a:cxn ang="0">
                  <a:pos x="30" y="1"/>
                </a:cxn>
                <a:cxn ang="0">
                  <a:pos x="25" y="4"/>
                </a:cxn>
                <a:cxn ang="0">
                  <a:pos x="21" y="6"/>
                </a:cxn>
                <a:cxn ang="0">
                  <a:pos x="17" y="9"/>
                </a:cxn>
                <a:cxn ang="0">
                  <a:pos x="13" y="11"/>
                </a:cxn>
                <a:cxn ang="0">
                  <a:pos x="9" y="13"/>
                </a:cxn>
                <a:cxn ang="0">
                  <a:pos x="6" y="13"/>
                </a:cxn>
                <a:cxn ang="0">
                  <a:pos x="3" y="12"/>
                </a:cxn>
                <a:cxn ang="0">
                  <a:pos x="0" y="15"/>
                </a:cxn>
              </a:cxnLst>
              <a:rect l="0" t="0" r="r" b="b"/>
              <a:pathLst>
                <a:path w="37" h="17">
                  <a:moveTo>
                    <a:pt x="0" y="15"/>
                  </a:moveTo>
                  <a:lnTo>
                    <a:pt x="0" y="15"/>
                  </a:lnTo>
                  <a:lnTo>
                    <a:pt x="6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21" y="11"/>
                  </a:lnTo>
                  <a:lnTo>
                    <a:pt x="25" y="9"/>
                  </a:lnTo>
                  <a:lnTo>
                    <a:pt x="28" y="6"/>
                  </a:lnTo>
                  <a:lnTo>
                    <a:pt x="32" y="5"/>
                  </a:lnTo>
                  <a:lnTo>
                    <a:pt x="36" y="3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5" y="4"/>
                  </a:lnTo>
                  <a:lnTo>
                    <a:pt x="21" y="6"/>
                  </a:lnTo>
                  <a:lnTo>
                    <a:pt x="17" y="9"/>
                  </a:lnTo>
                  <a:lnTo>
                    <a:pt x="13" y="11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3" y="12"/>
                  </a:lnTo>
                  <a:lnTo>
                    <a:pt x="0" y="15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8" name="Freeform 489"/>
            <p:cNvSpPr>
              <a:spLocks/>
            </p:cNvSpPr>
            <p:nvPr/>
          </p:nvSpPr>
          <p:spPr bwMode="auto">
            <a:xfrm>
              <a:off x="1654" y="3639"/>
              <a:ext cx="22" cy="3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6"/>
                </a:cxn>
                <a:cxn ang="0">
                  <a:pos x="2" y="11"/>
                </a:cxn>
                <a:cxn ang="0">
                  <a:pos x="3" y="15"/>
                </a:cxn>
                <a:cxn ang="0">
                  <a:pos x="4" y="19"/>
                </a:cxn>
                <a:cxn ang="0">
                  <a:pos x="4" y="24"/>
                </a:cxn>
                <a:cxn ang="0">
                  <a:pos x="7" y="28"/>
                </a:cxn>
                <a:cxn ang="0">
                  <a:pos x="10" y="32"/>
                </a:cxn>
                <a:cxn ang="0">
                  <a:pos x="15" y="35"/>
                </a:cxn>
                <a:cxn ang="0">
                  <a:pos x="17" y="31"/>
                </a:cxn>
                <a:cxn ang="0">
                  <a:pos x="13" y="29"/>
                </a:cxn>
                <a:cxn ang="0">
                  <a:pos x="11" y="26"/>
                </a:cxn>
                <a:cxn ang="0">
                  <a:pos x="9" y="23"/>
                </a:cxn>
                <a:cxn ang="0">
                  <a:pos x="7" y="18"/>
                </a:cxn>
                <a:cxn ang="0">
                  <a:pos x="7" y="15"/>
                </a:cxn>
                <a:cxn ang="0">
                  <a:pos x="7" y="9"/>
                </a:cxn>
                <a:cxn ang="0">
                  <a:pos x="6" y="5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18" h="36">
                  <a:moveTo>
                    <a:pt x="0" y="2"/>
                  </a:moveTo>
                  <a:lnTo>
                    <a:pt x="0" y="2"/>
                  </a:lnTo>
                  <a:lnTo>
                    <a:pt x="1" y="6"/>
                  </a:lnTo>
                  <a:lnTo>
                    <a:pt x="2" y="11"/>
                  </a:lnTo>
                  <a:lnTo>
                    <a:pt x="3" y="15"/>
                  </a:lnTo>
                  <a:lnTo>
                    <a:pt x="4" y="19"/>
                  </a:lnTo>
                  <a:lnTo>
                    <a:pt x="4" y="24"/>
                  </a:lnTo>
                  <a:lnTo>
                    <a:pt x="7" y="28"/>
                  </a:lnTo>
                  <a:lnTo>
                    <a:pt x="10" y="32"/>
                  </a:lnTo>
                  <a:lnTo>
                    <a:pt x="15" y="35"/>
                  </a:lnTo>
                  <a:lnTo>
                    <a:pt x="17" y="31"/>
                  </a:lnTo>
                  <a:lnTo>
                    <a:pt x="13" y="29"/>
                  </a:lnTo>
                  <a:lnTo>
                    <a:pt x="11" y="26"/>
                  </a:lnTo>
                  <a:lnTo>
                    <a:pt x="9" y="23"/>
                  </a:lnTo>
                  <a:lnTo>
                    <a:pt x="7" y="18"/>
                  </a:lnTo>
                  <a:lnTo>
                    <a:pt x="7" y="15"/>
                  </a:lnTo>
                  <a:lnTo>
                    <a:pt x="7" y="9"/>
                  </a:lnTo>
                  <a:lnTo>
                    <a:pt x="6" y="5"/>
                  </a:ln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9" name="Freeform 490"/>
            <p:cNvSpPr>
              <a:spLocks/>
            </p:cNvSpPr>
            <p:nvPr/>
          </p:nvSpPr>
          <p:spPr bwMode="auto">
            <a:xfrm>
              <a:off x="1649" y="3621"/>
              <a:ext cx="5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1" y="10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2" y="15"/>
                </a:cxn>
                <a:cxn ang="0">
                  <a:pos x="4" y="13"/>
                </a:cxn>
                <a:cxn ang="0">
                  <a:pos x="4" y="11"/>
                </a:cxn>
                <a:cxn ang="0">
                  <a:pos x="3" y="10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5" h="16">
                  <a:moveTo>
                    <a:pt x="0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0" name="Freeform 491"/>
            <p:cNvSpPr>
              <a:spLocks/>
            </p:cNvSpPr>
            <p:nvPr/>
          </p:nvSpPr>
          <p:spPr bwMode="auto">
            <a:xfrm>
              <a:off x="1654" y="3610"/>
              <a:ext cx="63" cy="45"/>
            </a:xfrm>
            <a:custGeom>
              <a:avLst/>
              <a:gdLst/>
              <a:ahLst/>
              <a:cxnLst>
                <a:cxn ang="0">
                  <a:pos x="55" y="44"/>
                </a:cxn>
                <a:cxn ang="0">
                  <a:pos x="51" y="41"/>
                </a:cxn>
                <a:cxn ang="0">
                  <a:pos x="48" y="37"/>
                </a:cxn>
                <a:cxn ang="0">
                  <a:pos x="43" y="35"/>
                </a:cxn>
                <a:cxn ang="0">
                  <a:pos x="40" y="32"/>
                </a:cxn>
                <a:cxn ang="0">
                  <a:pos x="36" y="28"/>
                </a:cxn>
                <a:cxn ang="0">
                  <a:pos x="35" y="22"/>
                </a:cxn>
                <a:cxn ang="0">
                  <a:pos x="34" y="17"/>
                </a:cxn>
                <a:cxn ang="0">
                  <a:pos x="34" y="12"/>
                </a:cxn>
                <a:cxn ang="0">
                  <a:pos x="33" y="7"/>
                </a:cxn>
                <a:cxn ang="0">
                  <a:pos x="31" y="3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2" y="1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0" y="13"/>
                </a:cxn>
                <a:cxn ang="0">
                  <a:pos x="5" y="14"/>
                </a:cxn>
                <a:cxn ang="0">
                  <a:pos x="8" y="16"/>
                </a:cxn>
                <a:cxn ang="0">
                  <a:pos x="10" y="17"/>
                </a:cxn>
                <a:cxn ang="0">
                  <a:pos x="14" y="19"/>
                </a:cxn>
                <a:cxn ang="0">
                  <a:pos x="18" y="20"/>
                </a:cxn>
                <a:cxn ang="0">
                  <a:pos x="20" y="24"/>
                </a:cxn>
                <a:cxn ang="0">
                  <a:pos x="21" y="26"/>
                </a:cxn>
                <a:cxn ang="0">
                  <a:pos x="23" y="30"/>
                </a:cxn>
                <a:cxn ang="0">
                  <a:pos x="23" y="33"/>
                </a:cxn>
                <a:cxn ang="0">
                  <a:pos x="24" y="36"/>
                </a:cxn>
                <a:cxn ang="0">
                  <a:pos x="26" y="37"/>
                </a:cxn>
                <a:cxn ang="0">
                  <a:pos x="31" y="37"/>
                </a:cxn>
                <a:cxn ang="0">
                  <a:pos x="32" y="37"/>
                </a:cxn>
                <a:cxn ang="0">
                  <a:pos x="34" y="38"/>
                </a:cxn>
                <a:cxn ang="0">
                  <a:pos x="36" y="38"/>
                </a:cxn>
                <a:cxn ang="0">
                  <a:pos x="38" y="39"/>
                </a:cxn>
                <a:cxn ang="0">
                  <a:pos x="43" y="41"/>
                </a:cxn>
                <a:cxn ang="0">
                  <a:pos x="49" y="41"/>
                </a:cxn>
                <a:cxn ang="0">
                  <a:pos x="53" y="43"/>
                </a:cxn>
                <a:cxn ang="0">
                  <a:pos x="55" y="44"/>
                </a:cxn>
              </a:cxnLst>
              <a:rect l="0" t="0" r="r" b="b"/>
              <a:pathLst>
                <a:path w="56" h="45">
                  <a:moveTo>
                    <a:pt x="55" y="44"/>
                  </a:moveTo>
                  <a:lnTo>
                    <a:pt x="51" y="41"/>
                  </a:lnTo>
                  <a:lnTo>
                    <a:pt x="48" y="37"/>
                  </a:lnTo>
                  <a:lnTo>
                    <a:pt x="43" y="35"/>
                  </a:lnTo>
                  <a:lnTo>
                    <a:pt x="40" y="32"/>
                  </a:lnTo>
                  <a:lnTo>
                    <a:pt x="36" y="28"/>
                  </a:lnTo>
                  <a:lnTo>
                    <a:pt x="35" y="22"/>
                  </a:lnTo>
                  <a:lnTo>
                    <a:pt x="34" y="17"/>
                  </a:lnTo>
                  <a:lnTo>
                    <a:pt x="34" y="12"/>
                  </a:lnTo>
                  <a:lnTo>
                    <a:pt x="33" y="7"/>
                  </a:lnTo>
                  <a:lnTo>
                    <a:pt x="31" y="3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7" y="3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5" y="14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4" y="19"/>
                  </a:lnTo>
                  <a:lnTo>
                    <a:pt x="18" y="20"/>
                  </a:lnTo>
                  <a:lnTo>
                    <a:pt x="20" y="24"/>
                  </a:lnTo>
                  <a:lnTo>
                    <a:pt x="21" y="26"/>
                  </a:lnTo>
                  <a:lnTo>
                    <a:pt x="23" y="30"/>
                  </a:lnTo>
                  <a:lnTo>
                    <a:pt x="23" y="33"/>
                  </a:lnTo>
                  <a:lnTo>
                    <a:pt x="24" y="36"/>
                  </a:lnTo>
                  <a:lnTo>
                    <a:pt x="26" y="37"/>
                  </a:lnTo>
                  <a:lnTo>
                    <a:pt x="31" y="37"/>
                  </a:lnTo>
                  <a:lnTo>
                    <a:pt x="32" y="37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9"/>
                  </a:lnTo>
                  <a:lnTo>
                    <a:pt x="43" y="41"/>
                  </a:lnTo>
                  <a:lnTo>
                    <a:pt x="49" y="41"/>
                  </a:lnTo>
                  <a:lnTo>
                    <a:pt x="53" y="43"/>
                  </a:lnTo>
                  <a:lnTo>
                    <a:pt x="55" y="44"/>
                  </a:lnTo>
                </a:path>
              </a:pathLst>
            </a:custGeom>
            <a:solidFill>
              <a:srgbClr val="4C1919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1" name="Freeform 492"/>
            <p:cNvSpPr>
              <a:spLocks/>
            </p:cNvSpPr>
            <p:nvPr/>
          </p:nvSpPr>
          <p:spPr bwMode="auto">
            <a:xfrm>
              <a:off x="1668" y="3606"/>
              <a:ext cx="4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3" y="0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" name="Freeform 493"/>
            <p:cNvSpPr>
              <a:spLocks/>
            </p:cNvSpPr>
            <p:nvPr/>
          </p:nvSpPr>
          <p:spPr bwMode="auto">
            <a:xfrm>
              <a:off x="1655" y="3607"/>
              <a:ext cx="18" cy="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4" y="4"/>
                </a:cxn>
              </a:cxnLst>
              <a:rect l="0" t="0" r="r" b="b"/>
              <a:pathLst>
                <a:path w="11" h="5">
                  <a:moveTo>
                    <a:pt x="4" y="4"/>
                  </a:moveTo>
                  <a:lnTo>
                    <a:pt x="4" y="4"/>
                  </a:lnTo>
                  <a:lnTo>
                    <a:pt x="6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4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" name="Freeform 494"/>
            <p:cNvSpPr>
              <a:spLocks/>
            </p:cNvSpPr>
            <p:nvPr/>
          </p:nvSpPr>
          <p:spPr bwMode="auto">
            <a:xfrm>
              <a:off x="1649" y="3614"/>
              <a:ext cx="9" cy="30"/>
            </a:xfrm>
            <a:custGeom>
              <a:avLst/>
              <a:gdLst/>
              <a:ahLst/>
              <a:cxnLst>
                <a:cxn ang="0">
                  <a:pos x="8" y="27"/>
                </a:cxn>
                <a:cxn ang="0">
                  <a:pos x="7" y="23"/>
                </a:cxn>
                <a:cxn ang="0">
                  <a:pos x="6" y="20"/>
                </a:cxn>
                <a:cxn ang="0">
                  <a:pos x="5" y="17"/>
                </a:cxn>
                <a:cxn ang="0">
                  <a:pos x="4" y="14"/>
                </a:cxn>
                <a:cxn ang="0">
                  <a:pos x="4" y="11"/>
                </a:cxn>
                <a:cxn ang="0">
                  <a:pos x="4" y="9"/>
                </a:cxn>
                <a:cxn ang="0">
                  <a:pos x="5" y="6"/>
                </a:cxn>
                <a:cxn ang="0">
                  <a:pos x="7" y="2"/>
                </a:cxn>
                <a:cxn ang="0">
                  <a:pos x="3" y="0"/>
                </a:cxn>
                <a:cxn ang="0">
                  <a:pos x="1" y="4"/>
                </a:cxn>
                <a:cxn ang="0">
                  <a:pos x="1" y="8"/>
                </a:cxn>
                <a:cxn ang="0">
                  <a:pos x="0" y="11"/>
                </a:cxn>
                <a:cxn ang="0">
                  <a:pos x="1" y="15"/>
                </a:cxn>
                <a:cxn ang="0">
                  <a:pos x="1" y="18"/>
                </a:cxn>
                <a:cxn ang="0">
                  <a:pos x="2" y="22"/>
                </a:cxn>
                <a:cxn ang="0">
                  <a:pos x="3" y="25"/>
                </a:cxn>
                <a:cxn ang="0">
                  <a:pos x="5" y="29"/>
                </a:cxn>
                <a:cxn ang="0">
                  <a:pos x="8" y="27"/>
                </a:cxn>
              </a:cxnLst>
              <a:rect l="0" t="0" r="r" b="b"/>
              <a:pathLst>
                <a:path w="9" h="30">
                  <a:moveTo>
                    <a:pt x="8" y="27"/>
                  </a:moveTo>
                  <a:lnTo>
                    <a:pt x="7" y="23"/>
                  </a:lnTo>
                  <a:lnTo>
                    <a:pt x="6" y="20"/>
                  </a:lnTo>
                  <a:lnTo>
                    <a:pt x="5" y="17"/>
                  </a:lnTo>
                  <a:lnTo>
                    <a:pt x="4" y="14"/>
                  </a:lnTo>
                  <a:lnTo>
                    <a:pt x="4" y="11"/>
                  </a:lnTo>
                  <a:lnTo>
                    <a:pt x="4" y="9"/>
                  </a:lnTo>
                  <a:lnTo>
                    <a:pt x="5" y="6"/>
                  </a:lnTo>
                  <a:lnTo>
                    <a:pt x="7" y="2"/>
                  </a:lnTo>
                  <a:lnTo>
                    <a:pt x="3" y="0"/>
                  </a:lnTo>
                  <a:lnTo>
                    <a:pt x="1" y="4"/>
                  </a:lnTo>
                  <a:lnTo>
                    <a:pt x="1" y="8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1" y="18"/>
                  </a:lnTo>
                  <a:lnTo>
                    <a:pt x="2" y="22"/>
                  </a:lnTo>
                  <a:lnTo>
                    <a:pt x="3" y="25"/>
                  </a:lnTo>
                  <a:lnTo>
                    <a:pt x="5" y="29"/>
                  </a:lnTo>
                  <a:lnTo>
                    <a:pt x="8" y="2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4" name="Freeform 495"/>
            <p:cNvSpPr>
              <a:spLocks/>
            </p:cNvSpPr>
            <p:nvPr/>
          </p:nvSpPr>
          <p:spPr bwMode="auto">
            <a:xfrm>
              <a:off x="1657" y="3643"/>
              <a:ext cx="1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1"/>
                </a:cxn>
              </a:cxnLst>
              <a:rect l="0" t="0" r="r" b="b"/>
              <a:pathLst>
                <a:path w="1" h="4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5" name="Freeform 496"/>
            <p:cNvSpPr>
              <a:spLocks/>
            </p:cNvSpPr>
            <p:nvPr/>
          </p:nvSpPr>
          <p:spPr bwMode="auto">
            <a:xfrm>
              <a:off x="1965" y="4206"/>
              <a:ext cx="1" cy="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</a:cxnLst>
              <a:rect l="0" t="0" r="r" b="b"/>
              <a:pathLst>
                <a:path w="1" h="4">
                  <a:moveTo>
                    <a:pt x="0" y="3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6" name="Freeform 497"/>
            <p:cNvSpPr>
              <a:spLocks/>
            </p:cNvSpPr>
            <p:nvPr/>
          </p:nvSpPr>
          <p:spPr bwMode="auto">
            <a:xfrm>
              <a:off x="1704" y="4199"/>
              <a:ext cx="258" cy="2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6" y="10"/>
                </a:cxn>
                <a:cxn ang="0">
                  <a:pos x="30" y="12"/>
                </a:cxn>
                <a:cxn ang="0">
                  <a:pos x="46" y="15"/>
                </a:cxn>
                <a:cxn ang="0">
                  <a:pos x="62" y="17"/>
                </a:cxn>
                <a:cxn ang="0">
                  <a:pos x="77" y="18"/>
                </a:cxn>
                <a:cxn ang="0">
                  <a:pos x="94" y="18"/>
                </a:cxn>
                <a:cxn ang="0">
                  <a:pos x="109" y="19"/>
                </a:cxn>
                <a:cxn ang="0">
                  <a:pos x="125" y="19"/>
                </a:cxn>
                <a:cxn ang="0">
                  <a:pos x="141" y="18"/>
                </a:cxn>
                <a:cxn ang="0">
                  <a:pos x="157" y="18"/>
                </a:cxn>
                <a:cxn ang="0">
                  <a:pos x="174" y="17"/>
                </a:cxn>
                <a:cxn ang="0">
                  <a:pos x="191" y="16"/>
                </a:cxn>
                <a:cxn ang="0">
                  <a:pos x="207" y="15"/>
                </a:cxn>
                <a:cxn ang="0">
                  <a:pos x="224" y="14"/>
                </a:cxn>
                <a:cxn ang="0">
                  <a:pos x="240" y="12"/>
                </a:cxn>
                <a:cxn ang="0">
                  <a:pos x="257" y="12"/>
                </a:cxn>
                <a:cxn ang="0">
                  <a:pos x="255" y="6"/>
                </a:cxn>
                <a:cxn ang="0">
                  <a:pos x="238" y="7"/>
                </a:cxn>
                <a:cxn ang="0">
                  <a:pos x="222" y="8"/>
                </a:cxn>
                <a:cxn ang="0">
                  <a:pos x="205" y="9"/>
                </a:cxn>
                <a:cxn ang="0">
                  <a:pos x="189" y="10"/>
                </a:cxn>
                <a:cxn ang="0">
                  <a:pos x="173" y="11"/>
                </a:cxn>
                <a:cxn ang="0">
                  <a:pos x="157" y="12"/>
                </a:cxn>
                <a:cxn ang="0">
                  <a:pos x="141" y="12"/>
                </a:cxn>
                <a:cxn ang="0">
                  <a:pos x="125" y="13"/>
                </a:cxn>
                <a:cxn ang="0">
                  <a:pos x="109" y="13"/>
                </a:cxn>
                <a:cxn ang="0">
                  <a:pos x="94" y="12"/>
                </a:cxn>
                <a:cxn ang="0">
                  <a:pos x="79" y="12"/>
                </a:cxn>
                <a:cxn ang="0">
                  <a:pos x="64" y="11"/>
                </a:cxn>
                <a:cxn ang="0">
                  <a:pos x="49" y="9"/>
                </a:cxn>
                <a:cxn ang="0">
                  <a:pos x="33" y="7"/>
                </a:cxn>
                <a:cxn ang="0">
                  <a:pos x="19" y="4"/>
                </a:cxn>
                <a:cxn ang="0">
                  <a:pos x="5" y="0"/>
                </a:cxn>
                <a:cxn ang="0">
                  <a:pos x="0" y="5"/>
                </a:cxn>
              </a:cxnLst>
              <a:rect l="0" t="0" r="r" b="b"/>
              <a:pathLst>
                <a:path w="258" h="20">
                  <a:moveTo>
                    <a:pt x="0" y="5"/>
                  </a:moveTo>
                  <a:lnTo>
                    <a:pt x="16" y="10"/>
                  </a:lnTo>
                  <a:lnTo>
                    <a:pt x="30" y="12"/>
                  </a:lnTo>
                  <a:lnTo>
                    <a:pt x="46" y="15"/>
                  </a:lnTo>
                  <a:lnTo>
                    <a:pt x="62" y="17"/>
                  </a:lnTo>
                  <a:lnTo>
                    <a:pt x="77" y="18"/>
                  </a:lnTo>
                  <a:lnTo>
                    <a:pt x="94" y="18"/>
                  </a:lnTo>
                  <a:lnTo>
                    <a:pt x="109" y="19"/>
                  </a:lnTo>
                  <a:lnTo>
                    <a:pt x="125" y="19"/>
                  </a:lnTo>
                  <a:lnTo>
                    <a:pt x="141" y="18"/>
                  </a:lnTo>
                  <a:lnTo>
                    <a:pt x="157" y="18"/>
                  </a:lnTo>
                  <a:lnTo>
                    <a:pt x="174" y="17"/>
                  </a:lnTo>
                  <a:lnTo>
                    <a:pt x="191" y="16"/>
                  </a:lnTo>
                  <a:lnTo>
                    <a:pt x="207" y="15"/>
                  </a:lnTo>
                  <a:lnTo>
                    <a:pt x="224" y="14"/>
                  </a:lnTo>
                  <a:lnTo>
                    <a:pt x="240" y="12"/>
                  </a:lnTo>
                  <a:lnTo>
                    <a:pt x="257" y="12"/>
                  </a:lnTo>
                  <a:lnTo>
                    <a:pt x="255" y="6"/>
                  </a:lnTo>
                  <a:lnTo>
                    <a:pt x="238" y="7"/>
                  </a:lnTo>
                  <a:lnTo>
                    <a:pt x="222" y="8"/>
                  </a:lnTo>
                  <a:lnTo>
                    <a:pt x="205" y="9"/>
                  </a:lnTo>
                  <a:lnTo>
                    <a:pt x="189" y="10"/>
                  </a:lnTo>
                  <a:lnTo>
                    <a:pt x="173" y="11"/>
                  </a:lnTo>
                  <a:lnTo>
                    <a:pt x="157" y="12"/>
                  </a:lnTo>
                  <a:lnTo>
                    <a:pt x="141" y="12"/>
                  </a:lnTo>
                  <a:lnTo>
                    <a:pt x="125" y="13"/>
                  </a:lnTo>
                  <a:lnTo>
                    <a:pt x="109" y="13"/>
                  </a:lnTo>
                  <a:lnTo>
                    <a:pt x="94" y="12"/>
                  </a:lnTo>
                  <a:lnTo>
                    <a:pt x="79" y="12"/>
                  </a:lnTo>
                  <a:lnTo>
                    <a:pt x="64" y="11"/>
                  </a:lnTo>
                  <a:lnTo>
                    <a:pt x="49" y="9"/>
                  </a:lnTo>
                  <a:lnTo>
                    <a:pt x="33" y="7"/>
                  </a:lnTo>
                  <a:lnTo>
                    <a:pt x="19" y="4"/>
                  </a:lnTo>
                  <a:lnTo>
                    <a:pt x="5" y="0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7" name="Freeform 498"/>
            <p:cNvSpPr>
              <a:spLocks/>
            </p:cNvSpPr>
            <p:nvPr/>
          </p:nvSpPr>
          <p:spPr bwMode="auto">
            <a:xfrm>
              <a:off x="1701" y="4199"/>
              <a:ext cx="3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8" name="Freeform 499"/>
            <p:cNvSpPr>
              <a:spLocks/>
            </p:cNvSpPr>
            <p:nvPr/>
          </p:nvSpPr>
          <p:spPr bwMode="auto">
            <a:xfrm>
              <a:off x="2204" y="3689"/>
              <a:ext cx="290" cy="229"/>
            </a:xfrm>
            <a:custGeom>
              <a:avLst/>
              <a:gdLst/>
              <a:ahLst/>
              <a:cxnLst>
                <a:cxn ang="0">
                  <a:pos x="24" y="46"/>
                </a:cxn>
                <a:cxn ang="0">
                  <a:pos x="60" y="40"/>
                </a:cxn>
                <a:cxn ang="0">
                  <a:pos x="94" y="28"/>
                </a:cxn>
                <a:cxn ang="0">
                  <a:pos x="105" y="25"/>
                </a:cxn>
                <a:cxn ang="0">
                  <a:pos x="115" y="22"/>
                </a:cxn>
                <a:cxn ang="0">
                  <a:pos x="134" y="20"/>
                </a:cxn>
                <a:cxn ang="0">
                  <a:pos x="169" y="15"/>
                </a:cxn>
                <a:cxn ang="0">
                  <a:pos x="203" y="10"/>
                </a:cxn>
                <a:cxn ang="0">
                  <a:pos x="227" y="7"/>
                </a:cxn>
                <a:cxn ang="0">
                  <a:pos x="245" y="3"/>
                </a:cxn>
                <a:cxn ang="0">
                  <a:pos x="263" y="0"/>
                </a:cxn>
                <a:cxn ang="0">
                  <a:pos x="262" y="17"/>
                </a:cxn>
                <a:cxn ang="0">
                  <a:pos x="262" y="33"/>
                </a:cxn>
                <a:cxn ang="0">
                  <a:pos x="266" y="50"/>
                </a:cxn>
                <a:cxn ang="0">
                  <a:pos x="275" y="68"/>
                </a:cxn>
                <a:cxn ang="0">
                  <a:pos x="284" y="87"/>
                </a:cxn>
                <a:cxn ang="0">
                  <a:pos x="289" y="99"/>
                </a:cxn>
                <a:cxn ang="0">
                  <a:pos x="290" y="110"/>
                </a:cxn>
                <a:cxn ang="0">
                  <a:pos x="287" y="120"/>
                </a:cxn>
                <a:cxn ang="0">
                  <a:pos x="278" y="138"/>
                </a:cxn>
                <a:cxn ang="0">
                  <a:pos x="267" y="157"/>
                </a:cxn>
                <a:cxn ang="0">
                  <a:pos x="257" y="177"/>
                </a:cxn>
                <a:cxn ang="0">
                  <a:pos x="237" y="200"/>
                </a:cxn>
                <a:cxn ang="0">
                  <a:pos x="213" y="221"/>
                </a:cxn>
                <a:cxn ang="0">
                  <a:pos x="193" y="228"/>
                </a:cxn>
                <a:cxn ang="0">
                  <a:pos x="179" y="223"/>
                </a:cxn>
                <a:cxn ang="0">
                  <a:pos x="162" y="218"/>
                </a:cxn>
                <a:cxn ang="0">
                  <a:pos x="147" y="216"/>
                </a:cxn>
                <a:cxn ang="0">
                  <a:pos x="133" y="212"/>
                </a:cxn>
                <a:cxn ang="0">
                  <a:pos x="116" y="213"/>
                </a:cxn>
                <a:cxn ang="0">
                  <a:pos x="98" y="219"/>
                </a:cxn>
                <a:cxn ang="0">
                  <a:pos x="81" y="226"/>
                </a:cxn>
                <a:cxn ang="0">
                  <a:pos x="90" y="218"/>
                </a:cxn>
                <a:cxn ang="0">
                  <a:pos x="107" y="207"/>
                </a:cxn>
                <a:cxn ang="0">
                  <a:pos x="120" y="195"/>
                </a:cxn>
                <a:cxn ang="0">
                  <a:pos x="127" y="177"/>
                </a:cxn>
                <a:cxn ang="0">
                  <a:pos x="133" y="155"/>
                </a:cxn>
                <a:cxn ang="0">
                  <a:pos x="146" y="142"/>
                </a:cxn>
                <a:cxn ang="0">
                  <a:pos x="154" y="135"/>
                </a:cxn>
                <a:cxn ang="0">
                  <a:pos x="162" y="129"/>
                </a:cxn>
                <a:cxn ang="0">
                  <a:pos x="169" y="123"/>
                </a:cxn>
                <a:cxn ang="0">
                  <a:pos x="177" y="119"/>
                </a:cxn>
                <a:cxn ang="0">
                  <a:pos x="185" y="113"/>
                </a:cxn>
                <a:cxn ang="0">
                  <a:pos x="195" y="105"/>
                </a:cxn>
                <a:cxn ang="0">
                  <a:pos x="203" y="95"/>
                </a:cxn>
                <a:cxn ang="0">
                  <a:pos x="206" y="85"/>
                </a:cxn>
                <a:cxn ang="0">
                  <a:pos x="187" y="79"/>
                </a:cxn>
                <a:cxn ang="0">
                  <a:pos x="168" y="72"/>
                </a:cxn>
                <a:cxn ang="0">
                  <a:pos x="154" y="61"/>
                </a:cxn>
                <a:cxn ang="0">
                  <a:pos x="130" y="55"/>
                </a:cxn>
                <a:cxn ang="0">
                  <a:pos x="102" y="52"/>
                </a:cxn>
                <a:cxn ang="0">
                  <a:pos x="71" y="50"/>
                </a:cxn>
                <a:cxn ang="0">
                  <a:pos x="35" y="48"/>
                </a:cxn>
                <a:cxn ang="0">
                  <a:pos x="0" y="47"/>
                </a:cxn>
              </a:cxnLst>
              <a:rect l="0" t="0" r="r" b="b"/>
              <a:pathLst>
                <a:path w="291" h="229">
                  <a:moveTo>
                    <a:pt x="0" y="47"/>
                  </a:moveTo>
                  <a:lnTo>
                    <a:pt x="13" y="47"/>
                  </a:lnTo>
                  <a:lnTo>
                    <a:pt x="24" y="46"/>
                  </a:lnTo>
                  <a:lnTo>
                    <a:pt x="36" y="44"/>
                  </a:lnTo>
                  <a:lnTo>
                    <a:pt x="48" y="43"/>
                  </a:lnTo>
                  <a:lnTo>
                    <a:pt x="60" y="40"/>
                  </a:lnTo>
                  <a:lnTo>
                    <a:pt x="72" y="36"/>
                  </a:lnTo>
                  <a:lnTo>
                    <a:pt x="82" y="33"/>
                  </a:lnTo>
                  <a:lnTo>
                    <a:pt x="94" y="28"/>
                  </a:lnTo>
                  <a:lnTo>
                    <a:pt x="97" y="27"/>
                  </a:lnTo>
                  <a:lnTo>
                    <a:pt x="101" y="26"/>
                  </a:lnTo>
                  <a:lnTo>
                    <a:pt x="105" y="25"/>
                  </a:lnTo>
                  <a:lnTo>
                    <a:pt x="108" y="24"/>
                  </a:lnTo>
                  <a:lnTo>
                    <a:pt x="112" y="24"/>
                  </a:lnTo>
                  <a:lnTo>
                    <a:pt x="115" y="22"/>
                  </a:lnTo>
                  <a:lnTo>
                    <a:pt x="119" y="22"/>
                  </a:lnTo>
                  <a:lnTo>
                    <a:pt x="122" y="21"/>
                  </a:lnTo>
                  <a:lnTo>
                    <a:pt x="134" y="20"/>
                  </a:lnTo>
                  <a:lnTo>
                    <a:pt x="146" y="18"/>
                  </a:lnTo>
                  <a:lnTo>
                    <a:pt x="157" y="17"/>
                  </a:lnTo>
                  <a:lnTo>
                    <a:pt x="169" y="15"/>
                  </a:lnTo>
                  <a:lnTo>
                    <a:pt x="180" y="14"/>
                  </a:lnTo>
                  <a:lnTo>
                    <a:pt x="192" y="12"/>
                  </a:lnTo>
                  <a:lnTo>
                    <a:pt x="203" y="10"/>
                  </a:lnTo>
                  <a:lnTo>
                    <a:pt x="215" y="8"/>
                  </a:lnTo>
                  <a:lnTo>
                    <a:pt x="221" y="7"/>
                  </a:lnTo>
                  <a:lnTo>
                    <a:pt x="227" y="7"/>
                  </a:lnTo>
                  <a:lnTo>
                    <a:pt x="233" y="6"/>
                  </a:lnTo>
                  <a:lnTo>
                    <a:pt x="239" y="4"/>
                  </a:lnTo>
                  <a:lnTo>
                    <a:pt x="245" y="3"/>
                  </a:lnTo>
                  <a:lnTo>
                    <a:pt x="251" y="2"/>
                  </a:lnTo>
                  <a:lnTo>
                    <a:pt x="256" y="1"/>
                  </a:lnTo>
                  <a:lnTo>
                    <a:pt x="263" y="0"/>
                  </a:lnTo>
                  <a:lnTo>
                    <a:pt x="263" y="6"/>
                  </a:lnTo>
                  <a:lnTo>
                    <a:pt x="262" y="11"/>
                  </a:lnTo>
                  <a:lnTo>
                    <a:pt x="262" y="17"/>
                  </a:lnTo>
                  <a:lnTo>
                    <a:pt x="262" y="22"/>
                  </a:lnTo>
                  <a:lnTo>
                    <a:pt x="262" y="28"/>
                  </a:lnTo>
                  <a:lnTo>
                    <a:pt x="262" y="33"/>
                  </a:lnTo>
                  <a:lnTo>
                    <a:pt x="263" y="38"/>
                  </a:lnTo>
                  <a:lnTo>
                    <a:pt x="264" y="43"/>
                  </a:lnTo>
                  <a:lnTo>
                    <a:pt x="266" y="50"/>
                  </a:lnTo>
                  <a:lnTo>
                    <a:pt x="269" y="55"/>
                  </a:lnTo>
                  <a:lnTo>
                    <a:pt x="272" y="62"/>
                  </a:lnTo>
                  <a:lnTo>
                    <a:pt x="275" y="68"/>
                  </a:lnTo>
                  <a:lnTo>
                    <a:pt x="278" y="75"/>
                  </a:lnTo>
                  <a:lnTo>
                    <a:pt x="280" y="81"/>
                  </a:lnTo>
                  <a:lnTo>
                    <a:pt x="284" y="87"/>
                  </a:lnTo>
                  <a:lnTo>
                    <a:pt x="287" y="93"/>
                  </a:lnTo>
                  <a:lnTo>
                    <a:pt x="288" y="96"/>
                  </a:lnTo>
                  <a:lnTo>
                    <a:pt x="289" y="99"/>
                  </a:lnTo>
                  <a:lnTo>
                    <a:pt x="290" y="103"/>
                  </a:lnTo>
                  <a:lnTo>
                    <a:pt x="290" y="107"/>
                  </a:lnTo>
                  <a:lnTo>
                    <a:pt x="290" y="110"/>
                  </a:lnTo>
                  <a:lnTo>
                    <a:pt x="289" y="113"/>
                  </a:lnTo>
                  <a:lnTo>
                    <a:pt x="289" y="117"/>
                  </a:lnTo>
                  <a:lnTo>
                    <a:pt x="287" y="120"/>
                  </a:lnTo>
                  <a:lnTo>
                    <a:pt x="284" y="126"/>
                  </a:lnTo>
                  <a:lnTo>
                    <a:pt x="281" y="133"/>
                  </a:lnTo>
                  <a:lnTo>
                    <a:pt x="278" y="138"/>
                  </a:lnTo>
                  <a:lnTo>
                    <a:pt x="274" y="145"/>
                  </a:lnTo>
                  <a:lnTo>
                    <a:pt x="271" y="151"/>
                  </a:lnTo>
                  <a:lnTo>
                    <a:pt x="267" y="157"/>
                  </a:lnTo>
                  <a:lnTo>
                    <a:pt x="265" y="164"/>
                  </a:lnTo>
                  <a:lnTo>
                    <a:pt x="262" y="170"/>
                  </a:lnTo>
                  <a:lnTo>
                    <a:pt x="257" y="177"/>
                  </a:lnTo>
                  <a:lnTo>
                    <a:pt x="252" y="184"/>
                  </a:lnTo>
                  <a:lnTo>
                    <a:pt x="245" y="192"/>
                  </a:lnTo>
                  <a:lnTo>
                    <a:pt x="237" y="200"/>
                  </a:lnTo>
                  <a:lnTo>
                    <a:pt x="228" y="208"/>
                  </a:lnTo>
                  <a:lnTo>
                    <a:pt x="220" y="215"/>
                  </a:lnTo>
                  <a:lnTo>
                    <a:pt x="213" y="221"/>
                  </a:lnTo>
                  <a:lnTo>
                    <a:pt x="205" y="225"/>
                  </a:lnTo>
                  <a:lnTo>
                    <a:pt x="199" y="228"/>
                  </a:lnTo>
                  <a:lnTo>
                    <a:pt x="193" y="228"/>
                  </a:lnTo>
                  <a:lnTo>
                    <a:pt x="189" y="227"/>
                  </a:lnTo>
                  <a:lnTo>
                    <a:pt x="184" y="226"/>
                  </a:lnTo>
                  <a:lnTo>
                    <a:pt x="179" y="223"/>
                  </a:lnTo>
                  <a:lnTo>
                    <a:pt x="174" y="221"/>
                  </a:lnTo>
                  <a:lnTo>
                    <a:pt x="169" y="219"/>
                  </a:lnTo>
                  <a:lnTo>
                    <a:pt x="162" y="218"/>
                  </a:lnTo>
                  <a:lnTo>
                    <a:pt x="156" y="217"/>
                  </a:lnTo>
                  <a:lnTo>
                    <a:pt x="152" y="217"/>
                  </a:lnTo>
                  <a:lnTo>
                    <a:pt x="147" y="216"/>
                  </a:lnTo>
                  <a:lnTo>
                    <a:pt x="142" y="214"/>
                  </a:lnTo>
                  <a:lnTo>
                    <a:pt x="137" y="213"/>
                  </a:lnTo>
                  <a:lnTo>
                    <a:pt x="133" y="212"/>
                  </a:lnTo>
                  <a:lnTo>
                    <a:pt x="127" y="212"/>
                  </a:lnTo>
                  <a:lnTo>
                    <a:pt x="122" y="212"/>
                  </a:lnTo>
                  <a:lnTo>
                    <a:pt x="116" y="213"/>
                  </a:lnTo>
                  <a:lnTo>
                    <a:pt x="110" y="215"/>
                  </a:lnTo>
                  <a:lnTo>
                    <a:pt x="104" y="217"/>
                  </a:lnTo>
                  <a:lnTo>
                    <a:pt x="98" y="219"/>
                  </a:lnTo>
                  <a:lnTo>
                    <a:pt x="92" y="221"/>
                  </a:lnTo>
                  <a:lnTo>
                    <a:pt x="87" y="223"/>
                  </a:lnTo>
                  <a:lnTo>
                    <a:pt x="81" y="226"/>
                  </a:lnTo>
                  <a:lnTo>
                    <a:pt x="75" y="228"/>
                  </a:lnTo>
                  <a:lnTo>
                    <a:pt x="83" y="221"/>
                  </a:lnTo>
                  <a:lnTo>
                    <a:pt x="90" y="218"/>
                  </a:lnTo>
                  <a:lnTo>
                    <a:pt x="97" y="213"/>
                  </a:lnTo>
                  <a:lnTo>
                    <a:pt x="102" y="210"/>
                  </a:lnTo>
                  <a:lnTo>
                    <a:pt x="107" y="207"/>
                  </a:lnTo>
                  <a:lnTo>
                    <a:pt x="111" y="203"/>
                  </a:lnTo>
                  <a:lnTo>
                    <a:pt x="115" y="200"/>
                  </a:lnTo>
                  <a:lnTo>
                    <a:pt x="120" y="195"/>
                  </a:lnTo>
                  <a:lnTo>
                    <a:pt x="123" y="190"/>
                  </a:lnTo>
                  <a:lnTo>
                    <a:pt x="126" y="183"/>
                  </a:lnTo>
                  <a:lnTo>
                    <a:pt x="127" y="177"/>
                  </a:lnTo>
                  <a:lnTo>
                    <a:pt x="129" y="169"/>
                  </a:lnTo>
                  <a:lnTo>
                    <a:pt x="131" y="162"/>
                  </a:lnTo>
                  <a:lnTo>
                    <a:pt x="133" y="155"/>
                  </a:lnTo>
                  <a:lnTo>
                    <a:pt x="138" y="150"/>
                  </a:lnTo>
                  <a:lnTo>
                    <a:pt x="143" y="145"/>
                  </a:lnTo>
                  <a:lnTo>
                    <a:pt x="146" y="142"/>
                  </a:lnTo>
                  <a:lnTo>
                    <a:pt x="149" y="140"/>
                  </a:lnTo>
                  <a:lnTo>
                    <a:pt x="151" y="138"/>
                  </a:lnTo>
                  <a:lnTo>
                    <a:pt x="154" y="135"/>
                  </a:lnTo>
                  <a:lnTo>
                    <a:pt x="156" y="133"/>
                  </a:lnTo>
                  <a:lnTo>
                    <a:pt x="159" y="131"/>
                  </a:lnTo>
                  <a:lnTo>
                    <a:pt x="162" y="129"/>
                  </a:lnTo>
                  <a:lnTo>
                    <a:pt x="164" y="127"/>
                  </a:lnTo>
                  <a:lnTo>
                    <a:pt x="167" y="125"/>
                  </a:lnTo>
                  <a:lnTo>
                    <a:pt x="169" y="123"/>
                  </a:lnTo>
                  <a:lnTo>
                    <a:pt x="172" y="121"/>
                  </a:lnTo>
                  <a:lnTo>
                    <a:pt x="174" y="121"/>
                  </a:lnTo>
                  <a:lnTo>
                    <a:pt x="177" y="119"/>
                  </a:lnTo>
                  <a:lnTo>
                    <a:pt x="180" y="117"/>
                  </a:lnTo>
                  <a:lnTo>
                    <a:pt x="182" y="115"/>
                  </a:lnTo>
                  <a:lnTo>
                    <a:pt x="185" y="113"/>
                  </a:lnTo>
                  <a:lnTo>
                    <a:pt x="189" y="110"/>
                  </a:lnTo>
                  <a:lnTo>
                    <a:pt x="192" y="107"/>
                  </a:lnTo>
                  <a:lnTo>
                    <a:pt x="195" y="105"/>
                  </a:lnTo>
                  <a:lnTo>
                    <a:pt x="198" y="102"/>
                  </a:lnTo>
                  <a:lnTo>
                    <a:pt x="201" y="99"/>
                  </a:lnTo>
                  <a:lnTo>
                    <a:pt x="203" y="95"/>
                  </a:lnTo>
                  <a:lnTo>
                    <a:pt x="205" y="93"/>
                  </a:lnTo>
                  <a:lnTo>
                    <a:pt x="207" y="89"/>
                  </a:lnTo>
                  <a:lnTo>
                    <a:pt x="206" y="85"/>
                  </a:lnTo>
                  <a:lnTo>
                    <a:pt x="202" y="83"/>
                  </a:lnTo>
                  <a:lnTo>
                    <a:pt x="195" y="81"/>
                  </a:lnTo>
                  <a:lnTo>
                    <a:pt x="187" y="79"/>
                  </a:lnTo>
                  <a:lnTo>
                    <a:pt x="179" y="78"/>
                  </a:lnTo>
                  <a:lnTo>
                    <a:pt x="171" y="75"/>
                  </a:lnTo>
                  <a:lnTo>
                    <a:pt x="168" y="72"/>
                  </a:lnTo>
                  <a:lnTo>
                    <a:pt x="167" y="67"/>
                  </a:lnTo>
                  <a:lnTo>
                    <a:pt x="161" y="64"/>
                  </a:lnTo>
                  <a:lnTo>
                    <a:pt x="154" y="61"/>
                  </a:lnTo>
                  <a:lnTo>
                    <a:pt x="147" y="58"/>
                  </a:lnTo>
                  <a:lnTo>
                    <a:pt x="139" y="57"/>
                  </a:lnTo>
                  <a:lnTo>
                    <a:pt x="130" y="55"/>
                  </a:lnTo>
                  <a:lnTo>
                    <a:pt x="121" y="54"/>
                  </a:lnTo>
                  <a:lnTo>
                    <a:pt x="113" y="53"/>
                  </a:lnTo>
                  <a:lnTo>
                    <a:pt x="102" y="52"/>
                  </a:lnTo>
                  <a:lnTo>
                    <a:pt x="92" y="52"/>
                  </a:lnTo>
                  <a:lnTo>
                    <a:pt x="81" y="50"/>
                  </a:lnTo>
                  <a:lnTo>
                    <a:pt x="71" y="50"/>
                  </a:lnTo>
                  <a:lnTo>
                    <a:pt x="59" y="50"/>
                  </a:lnTo>
                  <a:lnTo>
                    <a:pt x="47" y="49"/>
                  </a:lnTo>
                  <a:lnTo>
                    <a:pt x="35" y="48"/>
                  </a:lnTo>
                  <a:lnTo>
                    <a:pt x="23" y="47"/>
                  </a:lnTo>
                  <a:lnTo>
                    <a:pt x="10" y="45"/>
                  </a:lnTo>
                  <a:lnTo>
                    <a:pt x="0" y="47"/>
                  </a:lnTo>
                </a:path>
              </a:pathLst>
            </a:custGeom>
            <a:solidFill>
              <a:srgbClr val="4C1919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9" name="Freeform 500"/>
            <p:cNvSpPr>
              <a:spLocks/>
            </p:cNvSpPr>
            <p:nvPr/>
          </p:nvSpPr>
          <p:spPr bwMode="auto">
            <a:xfrm>
              <a:off x="2130" y="3312"/>
              <a:ext cx="281" cy="210"/>
            </a:xfrm>
            <a:custGeom>
              <a:avLst/>
              <a:gdLst/>
              <a:ahLst/>
              <a:cxnLst>
                <a:cxn ang="0">
                  <a:pos x="2" y="153"/>
                </a:cxn>
                <a:cxn ang="0">
                  <a:pos x="6" y="160"/>
                </a:cxn>
                <a:cxn ang="0">
                  <a:pos x="22" y="165"/>
                </a:cxn>
                <a:cxn ang="0">
                  <a:pos x="46" y="172"/>
                </a:cxn>
                <a:cxn ang="0">
                  <a:pos x="70" y="178"/>
                </a:cxn>
                <a:cxn ang="0">
                  <a:pos x="93" y="185"/>
                </a:cxn>
                <a:cxn ang="0">
                  <a:pos x="112" y="189"/>
                </a:cxn>
                <a:cxn ang="0">
                  <a:pos x="120" y="196"/>
                </a:cxn>
                <a:cxn ang="0">
                  <a:pos x="131" y="202"/>
                </a:cxn>
                <a:cxn ang="0">
                  <a:pos x="141" y="206"/>
                </a:cxn>
                <a:cxn ang="0">
                  <a:pos x="151" y="209"/>
                </a:cxn>
                <a:cxn ang="0">
                  <a:pos x="161" y="208"/>
                </a:cxn>
                <a:cxn ang="0">
                  <a:pos x="172" y="203"/>
                </a:cxn>
                <a:cxn ang="0">
                  <a:pos x="187" y="200"/>
                </a:cxn>
                <a:cxn ang="0">
                  <a:pos x="202" y="195"/>
                </a:cxn>
                <a:cxn ang="0">
                  <a:pos x="216" y="191"/>
                </a:cxn>
                <a:cxn ang="0">
                  <a:pos x="228" y="189"/>
                </a:cxn>
                <a:cxn ang="0">
                  <a:pos x="235" y="188"/>
                </a:cxn>
                <a:cxn ang="0">
                  <a:pos x="241" y="185"/>
                </a:cxn>
                <a:cxn ang="0">
                  <a:pos x="248" y="181"/>
                </a:cxn>
                <a:cxn ang="0">
                  <a:pos x="256" y="177"/>
                </a:cxn>
                <a:cxn ang="0">
                  <a:pos x="263" y="172"/>
                </a:cxn>
                <a:cxn ang="0">
                  <a:pos x="270" y="165"/>
                </a:cxn>
                <a:cxn ang="0">
                  <a:pos x="277" y="160"/>
                </a:cxn>
                <a:cxn ang="0">
                  <a:pos x="275" y="155"/>
                </a:cxn>
                <a:cxn ang="0">
                  <a:pos x="260" y="145"/>
                </a:cxn>
                <a:cxn ang="0">
                  <a:pos x="240" y="127"/>
                </a:cxn>
                <a:cxn ang="0">
                  <a:pos x="216" y="104"/>
                </a:cxn>
                <a:cxn ang="0">
                  <a:pos x="193" y="80"/>
                </a:cxn>
                <a:cxn ang="0">
                  <a:pos x="169" y="56"/>
                </a:cxn>
                <a:cxn ang="0">
                  <a:pos x="152" y="35"/>
                </a:cxn>
                <a:cxn ang="0">
                  <a:pos x="138" y="21"/>
                </a:cxn>
                <a:cxn ang="0">
                  <a:pos x="121" y="7"/>
                </a:cxn>
                <a:cxn ang="0">
                  <a:pos x="104" y="0"/>
                </a:cxn>
                <a:cxn ang="0">
                  <a:pos x="93" y="7"/>
                </a:cxn>
                <a:cxn ang="0">
                  <a:pos x="87" y="24"/>
                </a:cxn>
                <a:cxn ang="0">
                  <a:pos x="79" y="49"/>
                </a:cxn>
                <a:cxn ang="0">
                  <a:pos x="69" y="79"/>
                </a:cxn>
                <a:cxn ang="0">
                  <a:pos x="50" y="109"/>
                </a:cxn>
                <a:cxn ang="0">
                  <a:pos x="21" y="137"/>
                </a:cxn>
              </a:cxnLst>
              <a:rect l="0" t="0" r="r" b="b"/>
              <a:pathLst>
                <a:path w="281" h="210">
                  <a:moveTo>
                    <a:pt x="0" y="150"/>
                  </a:moveTo>
                  <a:lnTo>
                    <a:pt x="2" y="153"/>
                  </a:lnTo>
                  <a:lnTo>
                    <a:pt x="4" y="157"/>
                  </a:lnTo>
                  <a:lnTo>
                    <a:pt x="6" y="160"/>
                  </a:lnTo>
                  <a:lnTo>
                    <a:pt x="10" y="162"/>
                  </a:lnTo>
                  <a:lnTo>
                    <a:pt x="22" y="165"/>
                  </a:lnTo>
                  <a:lnTo>
                    <a:pt x="33" y="168"/>
                  </a:lnTo>
                  <a:lnTo>
                    <a:pt x="46" y="172"/>
                  </a:lnTo>
                  <a:lnTo>
                    <a:pt x="57" y="175"/>
                  </a:lnTo>
                  <a:lnTo>
                    <a:pt x="70" y="178"/>
                  </a:lnTo>
                  <a:lnTo>
                    <a:pt x="81" y="182"/>
                  </a:lnTo>
                  <a:lnTo>
                    <a:pt x="93" y="185"/>
                  </a:lnTo>
                  <a:lnTo>
                    <a:pt x="106" y="188"/>
                  </a:lnTo>
                  <a:lnTo>
                    <a:pt x="112" y="189"/>
                  </a:lnTo>
                  <a:lnTo>
                    <a:pt x="117" y="192"/>
                  </a:lnTo>
                  <a:lnTo>
                    <a:pt x="120" y="196"/>
                  </a:lnTo>
                  <a:lnTo>
                    <a:pt x="126" y="199"/>
                  </a:lnTo>
                  <a:lnTo>
                    <a:pt x="131" y="202"/>
                  </a:lnTo>
                  <a:lnTo>
                    <a:pt x="136" y="204"/>
                  </a:lnTo>
                  <a:lnTo>
                    <a:pt x="141" y="206"/>
                  </a:lnTo>
                  <a:lnTo>
                    <a:pt x="146" y="208"/>
                  </a:lnTo>
                  <a:lnTo>
                    <a:pt x="151" y="209"/>
                  </a:lnTo>
                  <a:lnTo>
                    <a:pt x="156" y="209"/>
                  </a:lnTo>
                  <a:lnTo>
                    <a:pt x="161" y="208"/>
                  </a:lnTo>
                  <a:lnTo>
                    <a:pt x="165" y="206"/>
                  </a:lnTo>
                  <a:lnTo>
                    <a:pt x="172" y="203"/>
                  </a:lnTo>
                  <a:lnTo>
                    <a:pt x="180" y="202"/>
                  </a:lnTo>
                  <a:lnTo>
                    <a:pt x="187" y="200"/>
                  </a:lnTo>
                  <a:lnTo>
                    <a:pt x="194" y="197"/>
                  </a:lnTo>
                  <a:lnTo>
                    <a:pt x="202" y="195"/>
                  </a:lnTo>
                  <a:lnTo>
                    <a:pt x="209" y="193"/>
                  </a:lnTo>
                  <a:lnTo>
                    <a:pt x="216" y="191"/>
                  </a:lnTo>
                  <a:lnTo>
                    <a:pt x="224" y="190"/>
                  </a:lnTo>
                  <a:lnTo>
                    <a:pt x="228" y="189"/>
                  </a:lnTo>
                  <a:lnTo>
                    <a:pt x="231" y="189"/>
                  </a:lnTo>
                  <a:lnTo>
                    <a:pt x="235" y="188"/>
                  </a:lnTo>
                  <a:lnTo>
                    <a:pt x="239" y="186"/>
                  </a:lnTo>
                  <a:lnTo>
                    <a:pt x="241" y="185"/>
                  </a:lnTo>
                  <a:lnTo>
                    <a:pt x="245" y="183"/>
                  </a:lnTo>
                  <a:lnTo>
                    <a:pt x="248" y="181"/>
                  </a:lnTo>
                  <a:lnTo>
                    <a:pt x="252" y="179"/>
                  </a:lnTo>
                  <a:lnTo>
                    <a:pt x="256" y="177"/>
                  </a:lnTo>
                  <a:lnTo>
                    <a:pt x="259" y="175"/>
                  </a:lnTo>
                  <a:lnTo>
                    <a:pt x="263" y="172"/>
                  </a:lnTo>
                  <a:lnTo>
                    <a:pt x="267" y="168"/>
                  </a:lnTo>
                  <a:lnTo>
                    <a:pt x="270" y="165"/>
                  </a:lnTo>
                  <a:lnTo>
                    <a:pt x="273" y="163"/>
                  </a:lnTo>
                  <a:lnTo>
                    <a:pt x="277" y="160"/>
                  </a:lnTo>
                  <a:lnTo>
                    <a:pt x="280" y="157"/>
                  </a:lnTo>
                  <a:lnTo>
                    <a:pt x="275" y="155"/>
                  </a:lnTo>
                  <a:lnTo>
                    <a:pt x="269" y="151"/>
                  </a:lnTo>
                  <a:lnTo>
                    <a:pt x="260" y="145"/>
                  </a:lnTo>
                  <a:lnTo>
                    <a:pt x="251" y="137"/>
                  </a:lnTo>
                  <a:lnTo>
                    <a:pt x="240" y="127"/>
                  </a:lnTo>
                  <a:lnTo>
                    <a:pt x="228" y="116"/>
                  </a:lnTo>
                  <a:lnTo>
                    <a:pt x="216" y="104"/>
                  </a:lnTo>
                  <a:lnTo>
                    <a:pt x="205" y="92"/>
                  </a:lnTo>
                  <a:lnTo>
                    <a:pt x="193" y="80"/>
                  </a:lnTo>
                  <a:lnTo>
                    <a:pt x="181" y="68"/>
                  </a:lnTo>
                  <a:lnTo>
                    <a:pt x="169" y="56"/>
                  </a:lnTo>
                  <a:lnTo>
                    <a:pt x="160" y="45"/>
                  </a:lnTo>
                  <a:lnTo>
                    <a:pt x="152" y="35"/>
                  </a:lnTo>
                  <a:lnTo>
                    <a:pt x="144" y="27"/>
                  </a:lnTo>
                  <a:lnTo>
                    <a:pt x="138" y="21"/>
                  </a:lnTo>
                  <a:lnTo>
                    <a:pt x="134" y="18"/>
                  </a:lnTo>
                  <a:lnTo>
                    <a:pt x="121" y="7"/>
                  </a:lnTo>
                  <a:lnTo>
                    <a:pt x="112" y="2"/>
                  </a:lnTo>
                  <a:lnTo>
                    <a:pt x="104" y="0"/>
                  </a:lnTo>
                  <a:lnTo>
                    <a:pt x="98" y="2"/>
                  </a:lnTo>
                  <a:lnTo>
                    <a:pt x="93" y="7"/>
                  </a:lnTo>
                  <a:lnTo>
                    <a:pt x="90" y="15"/>
                  </a:lnTo>
                  <a:lnTo>
                    <a:pt x="87" y="24"/>
                  </a:lnTo>
                  <a:lnTo>
                    <a:pt x="83" y="36"/>
                  </a:lnTo>
                  <a:lnTo>
                    <a:pt x="79" y="49"/>
                  </a:lnTo>
                  <a:lnTo>
                    <a:pt x="74" y="63"/>
                  </a:lnTo>
                  <a:lnTo>
                    <a:pt x="69" y="79"/>
                  </a:lnTo>
                  <a:lnTo>
                    <a:pt x="61" y="94"/>
                  </a:lnTo>
                  <a:lnTo>
                    <a:pt x="50" y="109"/>
                  </a:lnTo>
                  <a:lnTo>
                    <a:pt x="36" y="124"/>
                  </a:lnTo>
                  <a:lnTo>
                    <a:pt x="21" y="137"/>
                  </a:lnTo>
                  <a:lnTo>
                    <a:pt x="0" y="150"/>
                  </a:lnTo>
                </a:path>
              </a:pathLst>
            </a:custGeom>
            <a:solidFill>
              <a:srgbClr val="E59898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0" name="Freeform 501"/>
            <p:cNvSpPr>
              <a:spLocks/>
            </p:cNvSpPr>
            <p:nvPr/>
          </p:nvSpPr>
          <p:spPr bwMode="auto">
            <a:xfrm>
              <a:off x="2077" y="3237"/>
              <a:ext cx="582" cy="648"/>
            </a:xfrm>
            <a:custGeom>
              <a:avLst/>
              <a:gdLst/>
              <a:ahLst/>
              <a:cxnLst>
                <a:cxn ang="0">
                  <a:pos x="289" y="94"/>
                </a:cxn>
                <a:cxn ang="0">
                  <a:pos x="235" y="123"/>
                </a:cxn>
                <a:cxn ang="0">
                  <a:pos x="163" y="141"/>
                </a:cxn>
                <a:cxn ang="0">
                  <a:pos x="99" y="146"/>
                </a:cxn>
                <a:cxn ang="0">
                  <a:pos x="48" y="162"/>
                </a:cxn>
                <a:cxn ang="0">
                  <a:pos x="29" y="185"/>
                </a:cxn>
                <a:cxn ang="0">
                  <a:pos x="30" y="211"/>
                </a:cxn>
                <a:cxn ang="0">
                  <a:pos x="58" y="234"/>
                </a:cxn>
                <a:cxn ang="0">
                  <a:pos x="240" y="240"/>
                </a:cxn>
                <a:cxn ang="0">
                  <a:pos x="304" y="235"/>
                </a:cxn>
                <a:cxn ang="0">
                  <a:pos x="286" y="243"/>
                </a:cxn>
                <a:cxn ang="0">
                  <a:pos x="222" y="268"/>
                </a:cxn>
                <a:cxn ang="0">
                  <a:pos x="125" y="305"/>
                </a:cxn>
                <a:cxn ang="0">
                  <a:pos x="32" y="334"/>
                </a:cxn>
                <a:cxn ang="0">
                  <a:pos x="4" y="361"/>
                </a:cxn>
                <a:cxn ang="0">
                  <a:pos x="14" y="424"/>
                </a:cxn>
                <a:cxn ang="0">
                  <a:pos x="68" y="436"/>
                </a:cxn>
                <a:cxn ang="0">
                  <a:pos x="163" y="412"/>
                </a:cxn>
                <a:cxn ang="0">
                  <a:pos x="273" y="387"/>
                </a:cxn>
                <a:cxn ang="0">
                  <a:pos x="361" y="365"/>
                </a:cxn>
                <a:cxn ang="0">
                  <a:pos x="385" y="357"/>
                </a:cxn>
                <a:cxn ang="0">
                  <a:pos x="335" y="375"/>
                </a:cxn>
                <a:cxn ang="0">
                  <a:pos x="281" y="392"/>
                </a:cxn>
                <a:cxn ang="0">
                  <a:pos x="225" y="413"/>
                </a:cxn>
                <a:cxn ang="0">
                  <a:pos x="167" y="435"/>
                </a:cxn>
                <a:cxn ang="0">
                  <a:pos x="104" y="452"/>
                </a:cxn>
                <a:cxn ang="0">
                  <a:pos x="74" y="500"/>
                </a:cxn>
                <a:cxn ang="0">
                  <a:pos x="133" y="526"/>
                </a:cxn>
                <a:cxn ang="0">
                  <a:pos x="214" y="510"/>
                </a:cxn>
                <a:cxn ang="0">
                  <a:pos x="296" y="485"/>
                </a:cxn>
                <a:cxn ang="0">
                  <a:pos x="390" y="455"/>
                </a:cxn>
                <a:cxn ang="0">
                  <a:pos x="356" y="461"/>
                </a:cxn>
                <a:cxn ang="0">
                  <a:pos x="351" y="487"/>
                </a:cxn>
                <a:cxn ang="0">
                  <a:pos x="320" y="536"/>
                </a:cxn>
                <a:cxn ang="0">
                  <a:pos x="273" y="578"/>
                </a:cxn>
                <a:cxn ang="0">
                  <a:pos x="254" y="599"/>
                </a:cxn>
                <a:cxn ang="0">
                  <a:pos x="244" y="620"/>
                </a:cxn>
                <a:cxn ang="0">
                  <a:pos x="257" y="643"/>
                </a:cxn>
                <a:cxn ang="0">
                  <a:pos x="315" y="639"/>
                </a:cxn>
                <a:cxn ang="0">
                  <a:pos x="341" y="628"/>
                </a:cxn>
                <a:cxn ang="0">
                  <a:pos x="429" y="563"/>
                </a:cxn>
                <a:cxn ang="0">
                  <a:pos x="491" y="514"/>
                </a:cxn>
                <a:cxn ang="0">
                  <a:pos x="536" y="472"/>
                </a:cxn>
                <a:cxn ang="0">
                  <a:pos x="570" y="425"/>
                </a:cxn>
                <a:cxn ang="0">
                  <a:pos x="581" y="355"/>
                </a:cxn>
                <a:cxn ang="0">
                  <a:pos x="576" y="282"/>
                </a:cxn>
                <a:cxn ang="0">
                  <a:pos x="560" y="203"/>
                </a:cxn>
                <a:cxn ang="0">
                  <a:pos x="534" y="157"/>
                </a:cxn>
                <a:cxn ang="0">
                  <a:pos x="493" y="111"/>
                </a:cxn>
                <a:cxn ang="0">
                  <a:pos x="410" y="67"/>
                </a:cxn>
                <a:cxn ang="0">
                  <a:pos x="351" y="16"/>
                </a:cxn>
                <a:cxn ang="0">
                  <a:pos x="303" y="7"/>
                </a:cxn>
                <a:cxn ang="0">
                  <a:pos x="248" y="0"/>
                </a:cxn>
                <a:cxn ang="0">
                  <a:pos x="199" y="11"/>
                </a:cxn>
                <a:cxn ang="0">
                  <a:pos x="180" y="29"/>
                </a:cxn>
                <a:cxn ang="0">
                  <a:pos x="152" y="58"/>
                </a:cxn>
                <a:cxn ang="0">
                  <a:pos x="133" y="95"/>
                </a:cxn>
                <a:cxn ang="0">
                  <a:pos x="177" y="138"/>
                </a:cxn>
                <a:cxn ang="0">
                  <a:pos x="253" y="115"/>
                </a:cxn>
              </a:cxnLst>
              <a:rect l="0" t="0" r="r" b="b"/>
              <a:pathLst>
                <a:path w="582" h="648">
                  <a:moveTo>
                    <a:pt x="288" y="91"/>
                  </a:moveTo>
                  <a:lnTo>
                    <a:pt x="288" y="93"/>
                  </a:lnTo>
                  <a:lnTo>
                    <a:pt x="287" y="94"/>
                  </a:lnTo>
                  <a:lnTo>
                    <a:pt x="286" y="95"/>
                  </a:lnTo>
                  <a:lnTo>
                    <a:pt x="285" y="96"/>
                  </a:lnTo>
                  <a:lnTo>
                    <a:pt x="288" y="96"/>
                  </a:lnTo>
                  <a:lnTo>
                    <a:pt x="289" y="94"/>
                  </a:lnTo>
                  <a:lnTo>
                    <a:pt x="291" y="92"/>
                  </a:lnTo>
                  <a:lnTo>
                    <a:pt x="293" y="91"/>
                  </a:lnTo>
                  <a:lnTo>
                    <a:pt x="282" y="99"/>
                  </a:lnTo>
                  <a:lnTo>
                    <a:pt x="270" y="106"/>
                  </a:lnTo>
                  <a:lnTo>
                    <a:pt x="259" y="112"/>
                  </a:lnTo>
                  <a:lnTo>
                    <a:pt x="247" y="117"/>
                  </a:lnTo>
                  <a:lnTo>
                    <a:pt x="235" y="123"/>
                  </a:lnTo>
                  <a:lnTo>
                    <a:pt x="222" y="127"/>
                  </a:lnTo>
                  <a:lnTo>
                    <a:pt x="209" y="131"/>
                  </a:lnTo>
                  <a:lnTo>
                    <a:pt x="196" y="135"/>
                  </a:lnTo>
                  <a:lnTo>
                    <a:pt x="189" y="137"/>
                  </a:lnTo>
                  <a:lnTo>
                    <a:pt x="180" y="138"/>
                  </a:lnTo>
                  <a:lnTo>
                    <a:pt x="172" y="140"/>
                  </a:lnTo>
                  <a:lnTo>
                    <a:pt x="163" y="141"/>
                  </a:lnTo>
                  <a:lnTo>
                    <a:pt x="154" y="142"/>
                  </a:lnTo>
                  <a:lnTo>
                    <a:pt x="145" y="142"/>
                  </a:lnTo>
                  <a:lnTo>
                    <a:pt x="136" y="143"/>
                  </a:lnTo>
                  <a:lnTo>
                    <a:pt x="127" y="144"/>
                  </a:lnTo>
                  <a:lnTo>
                    <a:pt x="118" y="145"/>
                  </a:lnTo>
                  <a:lnTo>
                    <a:pt x="108" y="145"/>
                  </a:lnTo>
                  <a:lnTo>
                    <a:pt x="99" y="146"/>
                  </a:lnTo>
                  <a:lnTo>
                    <a:pt x="90" y="147"/>
                  </a:lnTo>
                  <a:lnTo>
                    <a:pt x="81" y="149"/>
                  </a:lnTo>
                  <a:lnTo>
                    <a:pt x="73" y="151"/>
                  </a:lnTo>
                  <a:lnTo>
                    <a:pt x="65" y="153"/>
                  </a:lnTo>
                  <a:lnTo>
                    <a:pt x="58" y="157"/>
                  </a:lnTo>
                  <a:lnTo>
                    <a:pt x="52" y="160"/>
                  </a:lnTo>
                  <a:lnTo>
                    <a:pt x="48" y="162"/>
                  </a:lnTo>
                  <a:lnTo>
                    <a:pt x="44" y="164"/>
                  </a:lnTo>
                  <a:lnTo>
                    <a:pt x="41" y="167"/>
                  </a:lnTo>
                  <a:lnTo>
                    <a:pt x="38" y="169"/>
                  </a:lnTo>
                  <a:lnTo>
                    <a:pt x="35" y="173"/>
                  </a:lnTo>
                  <a:lnTo>
                    <a:pt x="33" y="177"/>
                  </a:lnTo>
                  <a:lnTo>
                    <a:pt x="30" y="182"/>
                  </a:lnTo>
                  <a:lnTo>
                    <a:pt x="29" y="185"/>
                  </a:lnTo>
                  <a:lnTo>
                    <a:pt x="28" y="188"/>
                  </a:lnTo>
                  <a:lnTo>
                    <a:pt x="27" y="192"/>
                  </a:lnTo>
                  <a:lnTo>
                    <a:pt x="27" y="196"/>
                  </a:lnTo>
                  <a:lnTo>
                    <a:pt x="27" y="200"/>
                  </a:lnTo>
                  <a:lnTo>
                    <a:pt x="28" y="205"/>
                  </a:lnTo>
                  <a:lnTo>
                    <a:pt x="29" y="208"/>
                  </a:lnTo>
                  <a:lnTo>
                    <a:pt x="30" y="211"/>
                  </a:lnTo>
                  <a:lnTo>
                    <a:pt x="33" y="217"/>
                  </a:lnTo>
                  <a:lnTo>
                    <a:pt x="36" y="222"/>
                  </a:lnTo>
                  <a:lnTo>
                    <a:pt x="40" y="225"/>
                  </a:lnTo>
                  <a:lnTo>
                    <a:pt x="45" y="228"/>
                  </a:lnTo>
                  <a:lnTo>
                    <a:pt x="49" y="231"/>
                  </a:lnTo>
                  <a:lnTo>
                    <a:pt x="53" y="233"/>
                  </a:lnTo>
                  <a:lnTo>
                    <a:pt x="58" y="234"/>
                  </a:lnTo>
                  <a:lnTo>
                    <a:pt x="62" y="235"/>
                  </a:lnTo>
                  <a:lnTo>
                    <a:pt x="103" y="237"/>
                  </a:lnTo>
                  <a:lnTo>
                    <a:pt x="139" y="238"/>
                  </a:lnTo>
                  <a:lnTo>
                    <a:pt x="169" y="239"/>
                  </a:lnTo>
                  <a:lnTo>
                    <a:pt x="197" y="240"/>
                  </a:lnTo>
                  <a:lnTo>
                    <a:pt x="220" y="240"/>
                  </a:lnTo>
                  <a:lnTo>
                    <a:pt x="240" y="240"/>
                  </a:lnTo>
                  <a:lnTo>
                    <a:pt x="255" y="240"/>
                  </a:lnTo>
                  <a:lnTo>
                    <a:pt x="269" y="239"/>
                  </a:lnTo>
                  <a:lnTo>
                    <a:pt x="280" y="238"/>
                  </a:lnTo>
                  <a:lnTo>
                    <a:pt x="289" y="238"/>
                  </a:lnTo>
                  <a:lnTo>
                    <a:pt x="295" y="237"/>
                  </a:lnTo>
                  <a:lnTo>
                    <a:pt x="300" y="236"/>
                  </a:lnTo>
                  <a:lnTo>
                    <a:pt x="304" y="235"/>
                  </a:lnTo>
                  <a:lnTo>
                    <a:pt x="306" y="235"/>
                  </a:lnTo>
                  <a:lnTo>
                    <a:pt x="308" y="235"/>
                  </a:lnTo>
                  <a:lnTo>
                    <a:pt x="309" y="235"/>
                  </a:lnTo>
                  <a:lnTo>
                    <a:pt x="304" y="238"/>
                  </a:lnTo>
                  <a:lnTo>
                    <a:pt x="298" y="239"/>
                  </a:lnTo>
                  <a:lnTo>
                    <a:pt x="292" y="241"/>
                  </a:lnTo>
                  <a:lnTo>
                    <a:pt x="286" y="243"/>
                  </a:lnTo>
                  <a:lnTo>
                    <a:pt x="281" y="245"/>
                  </a:lnTo>
                  <a:lnTo>
                    <a:pt x="274" y="246"/>
                  </a:lnTo>
                  <a:lnTo>
                    <a:pt x="269" y="248"/>
                  </a:lnTo>
                  <a:lnTo>
                    <a:pt x="263" y="250"/>
                  </a:lnTo>
                  <a:lnTo>
                    <a:pt x="249" y="257"/>
                  </a:lnTo>
                  <a:lnTo>
                    <a:pt x="236" y="262"/>
                  </a:lnTo>
                  <a:lnTo>
                    <a:pt x="222" y="268"/>
                  </a:lnTo>
                  <a:lnTo>
                    <a:pt x="208" y="274"/>
                  </a:lnTo>
                  <a:lnTo>
                    <a:pt x="194" y="279"/>
                  </a:lnTo>
                  <a:lnTo>
                    <a:pt x="180" y="284"/>
                  </a:lnTo>
                  <a:lnTo>
                    <a:pt x="166" y="290"/>
                  </a:lnTo>
                  <a:lnTo>
                    <a:pt x="152" y="296"/>
                  </a:lnTo>
                  <a:lnTo>
                    <a:pt x="139" y="301"/>
                  </a:lnTo>
                  <a:lnTo>
                    <a:pt x="125" y="305"/>
                  </a:lnTo>
                  <a:lnTo>
                    <a:pt x="110" y="310"/>
                  </a:lnTo>
                  <a:lnTo>
                    <a:pt x="96" y="315"/>
                  </a:lnTo>
                  <a:lnTo>
                    <a:pt x="81" y="320"/>
                  </a:lnTo>
                  <a:lnTo>
                    <a:pt x="67" y="324"/>
                  </a:lnTo>
                  <a:lnTo>
                    <a:pt x="52" y="328"/>
                  </a:lnTo>
                  <a:lnTo>
                    <a:pt x="38" y="333"/>
                  </a:lnTo>
                  <a:lnTo>
                    <a:pt x="32" y="334"/>
                  </a:lnTo>
                  <a:lnTo>
                    <a:pt x="27" y="337"/>
                  </a:lnTo>
                  <a:lnTo>
                    <a:pt x="21" y="340"/>
                  </a:lnTo>
                  <a:lnTo>
                    <a:pt x="16" y="343"/>
                  </a:lnTo>
                  <a:lnTo>
                    <a:pt x="11" y="346"/>
                  </a:lnTo>
                  <a:lnTo>
                    <a:pt x="8" y="351"/>
                  </a:lnTo>
                  <a:lnTo>
                    <a:pt x="5" y="355"/>
                  </a:lnTo>
                  <a:lnTo>
                    <a:pt x="4" y="361"/>
                  </a:lnTo>
                  <a:lnTo>
                    <a:pt x="2" y="370"/>
                  </a:lnTo>
                  <a:lnTo>
                    <a:pt x="1" y="380"/>
                  </a:lnTo>
                  <a:lnTo>
                    <a:pt x="0" y="390"/>
                  </a:lnTo>
                  <a:lnTo>
                    <a:pt x="1" y="399"/>
                  </a:lnTo>
                  <a:lnTo>
                    <a:pt x="3" y="408"/>
                  </a:lnTo>
                  <a:lnTo>
                    <a:pt x="7" y="417"/>
                  </a:lnTo>
                  <a:lnTo>
                    <a:pt x="14" y="424"/>
                  </a:lnTo>
                  <a:lnTo>
                    <a:pt x="22" y="431"/>
                  </a:lnTo>
                  <a:lnTo>
                    <a:pt x="30" y="435"/>
                  </a:lnTo>
                  <a:lnTo>
                    <a:pt x="37" y="437"/>
                  </a:lnTo>
                  <a:lnTo>
                    <a:pt x="45" y="438"/>
                  </a:lnTo>
                  <a:lnTo>
                    <a:pt x="52" y="438"/>
                  </a:lnTo>
                  <a:lnTo>
                    <a:pt x="60" y="437"/>
                  </a:lnTo>
                  <a:lnTo>
                    <a:pt x="68" y="436"/>
                  </a:lnTo>
                  <a:lnTo>
                    <a:pt x="76" y="434"/>
                  </a:lnTo>
                  <a:lnTo>
                    <a:pt x="84" y="432"/>
                  </a:lnTo>
                  <a:lnTo>
                    <a:pt x="99" y="427"/>
                  </a:lnTo>
                  <a:lnTo>
                    <a:pt x="115" y="423"/>
                  </a:lnTo>
                  <a:lnTo>
                    <a:pt x="132" y="420"/>
                  </a:lnTo>
                  <a:lnTo>
                    <a:pt x="147" y="416"/>
                  </a:lnTo>
                  <a:lnTo>
                    <a:pt x="163" y="412"/>
                  </a:lnTo>
                  <a:lnTo>
                    <a:pt x="179" y="408"/>
                  </a:lnTo>
                  <a:lnTo>
                    <a:pt x="195" y="405"/>
                  </a:lnTo>
                  <a:lnTo>
                    <a:pt x="211" y="402"/>
                  </a:lnTo>
                  <a:lnTo>
                    <a:pt x="227" y="398"/>
                  </a:lnTo>
                  <a:lnTo>
                    <a:pt x="242" y="394"/>
                  </a:lnTo>
                  <a:lnTo>
                    <a:pt x="257" y="391"/>
                  </a:lnTo>
                  <a:lnTo>
                    <a:pt x="273" y="387"/>
                  </a:lnTo>
                  <a:lnTo>
                    <a:pt x="289" y="383"/>
                  </a:lnTo>
                  <a:lnTo>
                    <a:pt x="305" y="379"/>
                  </a:lnTo>
                  <a:lnTo>
                    <a:pt x="321" y="375"/>
                  </a:lnTo>
                  <a:lnTo>
                    <a:pt x="337" y="370"/>
                  </a:lnTo>
                  <a:lnTo>
                    <a:pt x="344" y="368"/>
                  </a:lnTo>
                  <a:lnTo>
                    <a:pt x="353" y="366"/>
                  </a:lnTo>
                  <a:lnTo>
                    <a:pt x="361" y="365"/>
                  </a:lnTo>
                  <a:lnTo>
                    <a:pt x="369" y="363"/>
                  </a:lnTo>
                  <a:lnTo>
                    <a:pt x="377" y="361"/>
                  </a:lnTo>
                  <a:lnTo>
                    <a:pt x="385" y="358"/>
                  </a:lnTo>
                  <a:lnTo>
                    <a:pt x="393" y="355"/>
                  </a:lnTo>
                  <a:lnTo>
                    <a:pt x="400" y="350"/>
                  </a:lnTo>
                  <a:lnTo>
                    <a:pt x="393" y="354"/>
                  </a:lnTo>
                  <a:lnTo>
                    <a:pt x="385" y="357"/>
                  </a:lnTo>
                  <a:lnTo>
                    <a:pt x="378" y="359"/>
                  </a:lnTo>
                  <a:lnTo>
                    <a:pt x="371" y="362"/>
                  </a:lnTo>
                  <a:lnTo>
                    <a:pt x="363" y="364"/>
                  </a:lnTo>
                  <a:lnTo>
                    <a:pt x="356" y="367"/>
                  </a:lnTo>
                  <a:lnTo>
                    <a:pt x="348" y="370"/>
                  </a:lnTo>
                  <a:lnTo>
                    <a:pt x="341" y="373"/>
                  </a:lnTo>
                  <a:lnTo>
                    <a:pt x="335" y="375"/>
                  </a:lnTo>
                  <a:lnTo>
                    <a:pt x="328" y="378"/>
                  </a:lnTo>
                  <a:lnTo>
                    <a:pt x="320" y="380"/>
                  </a:lnTo>
                  <a:lnTo>
                    <a:pt x="312" y="382"/>
                  </a:lnTo>
                  <a:lnTo>
                    <a:pt x="304" y="384"/>
                  </a:lnTo>
                  <a:lnTo>
                    <a:pt x="297" y="387"/>
                  </a:lnTo>
                  <a:lnTo>
                    <a:pt x="289" y="390"/>
                  </a:lnTo>
                  <a:lnTo>
                    <a:pt x="281" y="392"/>
                  </a:lnTo>
                  <a:lnTo>
                    <a:pt x="273" y="395"/>
                  </a:lnTo>
                  <a:lnTo>
                    <a:pt x="265" y="397"/>
                  </a:lnTo>
                  <a:lnTo>
                    <a:pt x="257" y="401"/>
                  </a:lnTo>
                  <a:lnTo>
                    <a:pt x="249" y="402"/>
                  </a:lnTo>
                  <a:lnTo>
                    <a:pt x="242" y="406"/>
                  </a:lnTo>
                  <a:lnTo>
                    <a:pt x="234" y="409"/>
                  </a:lnTo>
                  <a:lnTo>
                    <a:pt x="225" y="413"/>
                  </a:lnTo>
                  <a:lnTo>
                    <a:pt x="217" y="416"/>
                  </a:lnTo>
                  <a:lnTo>
                    <a:pt x="208" y="420"/>
                  </a:lnTo>
                  <a:lnTo>
                    <a:pt x="201" y="422"/>
                  </a:lnTo>
                  <a:lnTo>
                    <a:pt x="192" y="426"/>
                  </a:lnTo>
                  <a:lnTo>
                    <a:pt x="184" y="429"/>
                  </a:lnTo>
                  <a:lnTo>
                    <a:pt x="176" y="432"/>
                  </a:lnTo>
                  <a:lnTo>
                    <a:pt x="167" y="435"/>
                  </a:lnTo>
                  <a:lnTo>
                    <a:pt x="160" y="438"/>
                  </a:lnTo>
                  <a:lnTo>
                    <a:pt x="152" y="440"/>
                  </a:lnTo>
                  <a:lnTo>
                    <a:pt x="144" y="442"/>
                  </a:lnTo>
                  <a:lnTo>
                    <a:pt x="133" y="444"/>
                  </a:lnTo>
                  <a:lnTo>
                    <a:pt x="123" y="447"/>
                  </a:lnTo>
                  <a:lnTo>
                    <a:pt x="113" y="449"/>
                  </a:lnTo>
                  <a:lnTo>
                    <a:pt x="104" y="452"/>
                  </a:lnTo>
                  <a:lnTo>
                    <a:pt x="95" y="456"/>
                  </a:lnTo>
                  <a:lnTo>
                    <a:pt x="87" y="461"/>
                  </a:lnTo>
                  <a:lnTo>
                    <a:pt x="80" y="467"/>
                  </a:lnTo>
                  <a:lnTo>
                    <a:pt x="76" y="475"/>
                  </a:lnTo>
                  <a:lnTo>
                    <a:pt x="73" y="483"/>
                  </a:lnTo>
                  <a:lnTo>
                    <a:pt x="73" y="492"/>
                  </a:lnTo>
                  <a:lnTo>
                    <a:pt x="74" y="500"/>
                  </a:lnTo>
                  <a:lnTo>
                    <a:pt x="78" y="509"/>
                  </a:lnTo>
                  <a:lnTo>
                    <a:pt x="83" y="516"/>
                  </a:lnTo>
                  <a:lnTo>
                    <a:pt x="90" y="520"/>
                  </a:lnTo>
                  <a:lnTo>
                    <a:pt x="98" y="524"/>
                  </a:lnTo>
                  <a:lnTo>
                    <a:pt x="110" y="525"/>
                  </a:lnTo>
                  <a:lnTo>
                    <a:pt x="121" y="526"/>
                  </a:lnTo>
                  <a:lnTo>
                    <a:pt x="133" y="526"/>
                  </a:lnTo>
                  <a:lnTo>
                    <a:pt x="144" y="525"/>
                  </a:lnTo>
                  <a:lnTo>
                    <a:pt x="155" y="524"/>
                  </a:lnTo>
                  <a:lnTo>
                    <a:pt x="167" y="521"/>
                  </a:lnTo>
                  <a:lnTo>
                    <a:pt x="179" y="520"/>
                  </a:lnTo>
                  <a:lnTo>
                    <a:pt x="190" y="517"/>
                  </a:lnTo>
                  <a:lnTo>
                    <a:pt x="202" y="514"/>
                  </a:lnTo>
                  <a:lnTo>
                    <a:pt x="214" y="510"/>
                  </a:lnTo>
                  <a:lnTo>
                    <a:pt x="225" y="506"/>
                  </a:lnTo>
                  <a:lnTo>
                    <a:pt x="237" y="502"/>
                  </a:lnTo>
                  <a:lnTo>
                    <a:pt x="247" y="500"/>
                  </a:lnTo>
                  <a:lnTo>
                    <a:pt x="259" y="496"/>
                  </a:lnTo>
                  <a:lnTo>
                    <a:pt x="270" y="492"/>
                  </a:lnTo>
                  <a:lnTo>
                    <a:pt x="282" y="489"/>
                  </a:lnTo>
                  <a:lnTo>
                    <a:pt x="296" y="485"/>
                  </a:lnTo>
                  <a:lnTo>
                    <a:pt x="309" y="480"/>
                  </a:lnTo>
                  <a:lnTo>
                    <a:pt x="323" y="475"/>
                  </a:lnTo>
                  <a:lnTo>
                    <a:pt x="336" y="469"/>
                  </a:lnTo>
                  <a:lnTo>
                    <a:pt x="348" y="463"/>
                  </a:lnTo>
                  <a:lnTo>
                    <a:pt x="361" y="459"/>
                  </a:lnTo>
                  <a:lnTo>
                    <a:pt x="375" y="456"/>
                  </a:lnTo>
                  <a:lnTo>
                    <a:pt x="390" y="455"/>
                  </a:lnTo>
                  <a:lnTo>
                    <a:pt x="384" y="456"/>
                  </a:lnTo>
                  <a:lnTo>
                    <a:pt x="380" y="457"/>
                  </a:lnTo>
                  <a:lnTo>
                    <a:pt x="375" y="458"/>
                  </a:lnTo>
                  <a:lnTo>
                    <a:pt x="370" y="459"/>
                  </a:lnTo>
                  <a:lnTo>
                    <a:pt x="365" y="459"/>
                  </a:lnTo>
                  <a:lnTo>
                    <a:pt x="360" y="460"/>
                  </a:lnTo>
                  <a:lnTo>
                    <a:pt x="356" y="461"/>
                  </a:lnTo>
                  <a:lnTo>
                    <a:pt x="351" y="462"/>
                  </a:lnTo>
                  <a:lnTo>
                    <a:pt x="351" y="463"/>
                  </a:lnTo>
                  <a:lnTo>
                    <a:pt x="353" y="466"/>
                  </a:lnTo>
                  <a:lnTo>
                    <a:pt x="355" y="468"/>
                  </a:lnTo>
                  <a:lnTo>
                    <a:pt x="356" y="471"/>
                  </a:lnTo>
                  <a:lnTo>
                    <a:pt x="353" y="479"/>
                  </a:lnTo>
                  <a:lnTo>
                    <a:pt x="351" y="487"/>
                  </a:lnTo>
                  <a:lnTo>
                    <a:pt x="348" y="495"/>
                  </a:lnTo>
                  <a:lnTo>
                    <a:pt x="344" y="501"/>
                  </a:lnTo>
                  <a:lnTo>
                    <a:pt x="340" y="509"/>
                  </a:lnTo>
                  <a:lnTo>
                    <a:pt x="336" y="516"/>
                  </a:lnTo>
                  <a:lnTo>
                    <a:pt x="331" y="522"/>
                  </a:lnTo>
                  <a:lnTo>
                    <a:pt x="326" y="529"/>
                  </a:lnTo>
                  <a:lnTo>
                    <a:pt x="320" y="536"/>
                  </a:lnTo>
                  <a:lnTo>
                    <a:pt x="314" y="542"/>
                  </a:lnTo>
                  <a:lnTo>
                    <a:pt x="307" y="548"/>
                  </a:lnTo>
                  <a:lnTo>
                    <a:pt x="301" y="554"/>
                  </a:lnTo>
                  <a:lnTo>
                    <a:pt x="294" y="560"/>
                  </a:lnTo>
                  <a:lnTo>
                    <a:pt x="287" y="566"/>
                  </a:lnTo>
                  <a:lnTo>
                    <a:pt x="280" y="572"/>
                  </a:lnTo>
                  <a:lnTo>
                    <a:pt x="273" y="578"/>
                  </a:lnTo>
                  <a:lnTo>
                    <a:pt x="270" y="580"/>
                  </a:lnTo>
                  <a:lnTo>
                    <a:pt x="266" y="584"/>
                  </a:lnTo>
                  <a:lnTo>
                    <a:pt x="263" y="588"/>
                  </a:lnTo>
                  <a:lnTo>
                    <a:pt x="261" y="592"/>
                  </a:lnTo>
                  <a:lnTo>
                    <a:pt x="259" y="594"/>
                  </a:lnTo>
                  <a:lnTo>
                    <a:pt x="257" y="597"/>
                  </a:lnTo>
                  <a:lnTo>
                    <a:pt x="254" y="599"/>
                  </a:lnTo>
                  <a:lnTo>
                    <a:pt x="253" y="601"/>
                  </a:lnTo>
                  <a:lnTo>
                    <a:pt x="251" y="604"/>
                  </a:lnTo>
                  <a:lnTo>
                    <a:pt x="249" y="607"/>
                  </a:lnTo>
                  <a:lnTo>
                    <a:pt x="248" y="610"/>
                  </a:lnTo>
                  <a:lnTo>
                    <a:pt x="247" y="612"/>
                  </a:lnTo>
                  <a:lnTo>
                    <a:pt x="245" y="616"/>
                  </a:lnTo>
                  <a:lnTo>
                    <a:pt x="244" y="620"/>
                  </a:lnTo>
                  <a:lnTo>
                    <a:pt x="244" y="624"/>
                  </a:lnTo>
                  <a:lnTo>
                    <a:pt x="244" y="629"/>
                  </a:lnTo>
                  <a:lnTo>
                    <a:pt x="245" y="633"/>
                  </a:lnTo>
                  <a:lnTo>
                    <a:pt x="247" y="636"/>
                  </a:lnTo>
                  <a:lnTo>
                    <a:pt x="248" y="638"/>
                  </a:lnTo>
                  <a:lnTo>
                    <a:pt x="250" y="640"/>
                  </a:lnTo>
                  <a:lnTo>
                    <a:pt x="257" y="643"/>
                  </a:lnTo>
                  <a:lnTo>
                    <a:pt x="265" y="646"/>
                  </a:lnTo>
                  <a:lnTo>
                    <a:pt x="273" y="647"/>
                  </a:lnTo>
                  <a:lnTo>
                    <a:pt x="282" y="647"/>
                  </a:lnTo>
                  <a:lnTo>
                    <a:pt x="290" y="647"/>
                  </a:lnTo>
                  <a:lnTo>
                    <a:pt x="299" y="645"/>
                  </a:lnTo>
                  <a:lnTo>
                    <a:pt x="307" y="642"/>
                  </a:lnTo>
                  <a:lnTo>
                    <a:pt x="315" y="639"/>
                  </a:lnTo>
                  <a:lnTo>
                    <a:pt x="319" y="637"/>
                  </a:lnTo>
                  <a:lnTo>
                    <a:pt x="323" y="636"/>
                  </a:lnTo>
                  <a:lnTo>
                    <a:pt x="327" y="634"/>
                  </a:lnTo>
                  <a:lnTo>
                    <a:pt x="331" y="633"/>
                  </a:lnTo>
                  <a:lnTo>
                    <a:pt x="335" y="632"/>
                  </a:lnTo>
                  <a:lnTo>
                    <a:pt x="338" y="630"/>
                  </a:lnTo>
                  <a:lnTo>
                    <a:pt x="341" y="628"/>
                  </a:lnTo>
                  <a:lnTo>
                    <a:pt x="345" y="625"/>
                  </a:lnTo>
                  <a:lnTo>
                    <a:pt x="359" y="615"/>
                  </a:lnTo>
                  <a:lnTo>
                    <a:pt x="373" y="604"/>
                  </a:lnTo>
                  <a:lnTo>
                    <a:pt x="387" y="594"/>
                  </a:lnTo>
                  <a:lnTo>
                    <a:pt x="401" y="583"/>
                  </a:lnTo>
                  <a:lnTo>
                    <a:pt x="415" y="574"/>
                  </a:lnTo>
                  <a:lnTo>
                    <a:pt x="429" y="563"/>
                  </a:lnTo>
                  <a:lnTo>
                    <a:pt x="442" y="553"/>
                  </a:lnTo>
                  <a:lnTo>
                    <a:pt x="456" y="542"/>
                  </a:lnTo>
                  <a:lnTo>
                    <a:pt x="463" y="537"/>
                  </a:lnTo>
                  <a:lnTo>
                    <a:pt x="470" y="531"/>
                  </a:lnTo>
                  <a:lnTo>
                    <a:pt x="478" y="525"/>
                  </a:lnTo>
                  <a:lnTo>
                    <a:pt x="485" y="520"/>
                  </a:lnTo>
                  <a:lnTo>
                    <a:pt x="491" y="514"/>
                  </a:lnTo>
                  <a:lnTo>
                    <a:pt x="499" y="508"/>
                  </a:lnTo>
                  <a:lnTo>
                    <a:pt x="505" y="502"/>
                  </a:lnTo>
                  <a:lnTo>
                    <a:pt x="512" y="497"/>
                  </a:lnTo>
                  <a:lnTo>
                    <a:pt x="518" y="491"/>
                  </a:lnTo>
                  <a:lnTo>
                    <a:pt x="525" y="484"/>
                  </a:lnTo>
                  <a:lnTo>
                    <a:pt x="531" y="479"/>
                  </a:lnTo>
                  <a:lnTo>
                    <a:pt x="536" y="472"/>
                  </a:lnTo>
                  <a:lnTo>
                    <a:pt x="542" y="466"/>
                  </a:lnTo>
                  <a:lnTo>
                    <a:pt x="547" y="459"/>
                  </a:lnTo>
                  <a:lnTo>
                    <a:pt x="553" y="452"/>
                  </a:lnTo>
                  <a:lnTo>
                    <a:pt x="558" y="445"/>
                  </a:lnTo>
                  <a:lnTo>
                    <a:pt x="563" y="439"/>
                  </a:lnTo>
                  <a:lnTo>
                    <a:pt x="566" y="433"/>
                  </a:lnTo>
                  <a:lnTo>
                    <a:pt x="570" y="425"/>
                  </a:lnTo>
                  <a:lnTo>
                    <a:pt x="573" y="417"/>
                  </a:lnTo>
                  <a:lnTo>
                    <a:pt x="576" y="406"/>
                  </a:lnTo>
                  <a:lnTo>
                    <a:pt x="579" y="396"/>
                  </a:lnTo>
                  <a:lnTo>
                    <a:pt x="580" y="382"/>
                  </a:lnTo>
                  <a:lnTo>
                    <a:pt x="581" y="367"/>
                  </a:lnTo>
                  <a:lnTo>
                    <a:pt x="581" y="361"/>
                  </a:lnTo>
                  <a:lnTo>
                    <a:pt x="581" y="355"/>
                  </a:lnTo>
                  <a:lnTo>
                    <a:pt x="581" y="350"/>
                  </a:lnTo>
                  <a:lnTo>
                    <a:pt x="581" y="343"/>
                  </a:lnTo>
                  <a:lnTo>
                    <a:pt x="581" y="335"/>
                  </a:lnTo>
                  <a:lnTo>
                    <a:pt x="580" y="324"/>
                  </a:lnTo>
                  <a:lnTo>
                    <a:pt x="579" y="308"/>
                  </a:lnTo>
                  <a:lnTo>
                    <a:pt x="576" y="288"/>
                  </a:lnTo>
                  <a:lnTo>
                    <a:pt x="576" y="282"/>
                  </a:lnTo>
                  <a:lnTo>
                    <a:pt x="576" y="274"/>
                  </a:lnTo>
                  <a:lnTo>
                    <a:pt x="576" y="265"/>
                  </a:lnTo>
                  <a:lnTo>
                    <a:pt x="575" y="254"/>
                  </a:lnTo>
                  <a:lnTo>
                    <a:pt x="573" y="243"/>
                  </a:lnTo>
                  <a:lnTo>
                    <a:pt x="571" y="230"/>
                  </a:lnTo>
                  <a:lnTo>
                    <a:pt x="566" y="217"/>
                  </a:lnTo>
                  <a:lnTo>
                    <a:pt x="560" y="203"/>
                  </a:lnTo>
                  <a:lnTo>
                    <a:pt x="558" y="196"/>
                  </a:lnTo>
                  <a:lnTo>
                    <a:pt x="554" y="189"/>
                  </a:lnTo>
                  <a:lnTo>
                    <a:pt x="550" y="183"/>
                  </a:lnTo>
                  <a:lnTo>
                    <a:pt x="547" y="176"/>
                  </a:lnTo>
                  <a:lnTo>
                    <a:pt x="543" y="170"/>
                  </a:lnTo>
                  <a:lnTo>
                    <a:pt x="539" y="164"/>
                  </a:lnTo>
                  <a:lnTo>
                    <a:pt x="534" y="157"/>
                  </a:lnTo>
                  <a:lnTo>
                    <a:pt x="530" y="151"/>
                  </a:lnTo>
                  <a:lnTo>
                    <a:pt x="525" y="145"/>
                  </a:lnTo>
                  <a:lnTo>
                    <a:pt x="519" y="138"/>
                  </a:lnTo>
                  <a:lnTo>
                    <a:pt x="513" y="131"/>
                  </a:lnTo>
                  <a:lnTo>
                    <a:pt x="506" y="126"/>
                  </a:lnTo>
                  <a:lnTo>
                    <a:pt x="500" y="118"/>
                  </a:lnTo>
                  <a:lnTo>
                    <a:pt x="493" y="111"/>
                  </a:lnTo>
                  <a:lnTo>
                    <a:pt x="486" y="105"/>
                  </a:lnTo>
                  <a:lnTo>
                    <a:pt x="479" y="99"/>
                  </a:lnTo>
                  <a:lnTo>
                    <a:pt x="470" y="93"/>
                  </a:lnTo>
                  <a:lnTo>
                    <a:pt x="457" y="88"/>
                  </a:lnTo>
                  <a:lnTo>
                    <a:pt x="441" y="82"/>
                  </a:lnTo>
                  <a:lnTo>
                    <a:pt x="426" y="75"/>
                  </a:lnTo>
                  <a:lnTo>
                    <a:pt x="410" y="67"/>
                  </a:lnTo>
                  <a:lnTo>
                    <a:pt x="394" y="57"/>
                  </a:lnTo>
                  <a:lnTo>
                    <a:pt x="380" y="47"/>
                  </a:lnTo>
                  <a:lnTo>
                    <a:pt x="369" y="33"/>
                  </a:lnTo>
                  <a:lnTo>
                    <a:pt x="365" y="29"/>
                  </a:lnTo>
                  <a:lnTo>
                    <a:pt x="361" y="25"/>
                  </a:lnTo>
                  <a:lnTo>
                    <a:pt x="356" y="20"/>
                  </a:lnTo>
                  <a:lnTo>
                    <a:pt x="351" y="16"/>
                  </a:lnTo>
                  <a:lnTo>
                    <a:pt x="345" y="13"/>
                  </a:lnTo>
                  <a:lnTo>
                    <a:pt x="340" y="11"/>
                  </a:lnTo>
                  <a:lnTo>
                    <a:pt x="335" y="10"/>
                  </a:lnTo>
                  <a:lnTo>
                    <a:pt x="329" y="9"/>
                  </a:lnTo>
                  <a:lnTo>
                    <a:pt x="320" y="9"/>
                  </a:lnTo>
                  <a:lnTo>
                    <a:pt x="312" y="8"/>
                  </a:lnTo>
                  <a:lnTo>
                    <a:pt x="303" y="7"/>
                  </a:lnTo>
                  <a:lnTo>
                    <a:pt x="295" y="5"/>
                  </a:lnTo>
                  <a:lnTo>
                    <a:pt x="287" y="4"/>
                  </a:lnTo>
                  <a:lnTo>
                    <a:pt x="279" y="3"/>
                  </a:lnTo>
                  <a:lnTo>
                    <a:pt x="271" y="2"/>
                  </a:lnTo>
                  <a:lnTo>
                    <a:pt x="263" y="1"/>
                  </a:lnTo>
                  <a:lnTo>
                    <a:pt x="256" y="0"/>
                  </a:lnTo>
                  <a:lnTo>
                    <a:pt x="248" y="0"/>
                  </a:lnTo>
                  <a:lnTo>
                    <a:pt x="241" y="0"/>
                  </a:lnTo>
                  <a:lnTo>
                    <a:pt x="234" y="1"/>
                  </a:lnTo>
                  <a:lnTo>
                    <a:pt x="226" y="3"/>
                  </a:lnTo>
                  <a:lnTo>
                    <a:pt x="218" y="5"/>
                  </a:lnTo>
                  <a:lnTo>
                    <a:pt x="209" y="8"/>
                  </a:lnTo>
                  <a:lnTo>
                    <a:pt x="201" y="10"/>
                  </a:lnTo>
                  <a:lnTo>
                    <a:pt x="199" y="11"/>
                  </a:lnTo>
                  <a:lnTo>
                    <a:pt x="196" y="14"/>
                  </a:lnTo>
                  <a:lnTo>
                    <a:pt x="193" y="16"/>
                  </a:lnTo>
                  <a:lnTo>
                    <a:pt x="190" y="19"/>
                  </a:lnTo>
                  <a:lnTo>
                    <a:pt x="187" y="22"/>
                  </a:lnTo>
                  <a:lnTo>
                    <a:pt x="184" y="26"/>
                  </a:lnTo>
                  <a:lnTo>
                    <a:pt x="181" y="28"/>
                  </a:lnTo>
                  <a:lnTo>
                    <a:pt x="180" y="29"/>
                  </a:lnTo>
                  <a:lnTo>
                    <a:pt x="175" y="34"/>
                  </a:lnTo>
                  <a:lnTo>
                    <a:pt x="171" y="39"/>
                  </a:lnTo>
                  <a:lnTo>
                    <a:pt x="167" y="43"/>
                  </a:lnTo>
                  <a:lnTo>
                    <a:pt x="163" y="46"/>
                  </a:lnTo>
                  <a:lnTo>
                    <a:pt x="159" y="49"/>
                  </a:lnTo>
                  <a:lnTo>
                    <a:pt x="156" y="52"/>
                  </a:lnTo>
                  <a:lnTo>
                    <a:pt x="152" y="58"/>
                  </a:lnTo>
                  <a:lnTo>
                    <a:pt x="148" y="63"/>
                  </a:lnTo>
                  <a:lnTo>
                    <a:pt x="146" y="69"/>
                  </a:lnTo>
                  <a:lnTo>
                    <a:pt x="143" y="73"/>
                  </a:lnTo>
                  <a:lnTo>
                    <a:pt x="140" y="79"/>
                  </a:lnTo>
                  <a:lnTo>
                    <a:pt x="137" y="84"/>
                  </a:lnTo>
                  <a:lnTo>
                    <a:pt x="134" y="89"/>
                  </a:lnTo>
                  <a:lnTo>
                    <a:pt x="133" y="95"/>
                  </a:lnTo>
                  <a:lnTo>
                    <a:pt x="132" y="101"/>
                  </a:lnTo>
                  <a:lnTo>
                    <a:pt x="133" y="106"/>
                  </a:lnTo>
                  <a:lnTo>
                    <a:pt x="137" y="116"/>
                  </a:lnTo>
                  <a:lnTo>
                    <a:pt x="145" y="126"/>
                  </a:lnTo>
                  <a:lnTo>
                    <a:pt x="153" y="131"/>
                  </a:lnTo>
                  <a:lnTo>
                    <a:pt x="165" y="136"/>
                  </a:lnTo>
                  <a:lnTo>
                    <a:pt x="177" y="138"/>
                  </a:lnTo>
                  <a:lnTo>
                    <a:pt x="190" y="138"/>
                  </a:lnTo>
                  <a:lnTo>
                    <a:pt x="203" y="137"/>
                  </a:lnTo>
                  <a:lnTo>
                    <a:pt x="215" y="132"/>
                  </a:lnTo>
                  <a:lnTo>
                    <a:pt x="225" y="127"/>
                  </a:lnTo>
                  <a:lnTo>
                    <a:pt x="235" y="123"/>
                  </a:lnTo>
                  <a:lnTo>
                    <a:pt x="244" y="119"/>
                  </a:lnTo>
                  <a:lnTo>
                    <a:pt x="253" y="115"/>
                  </a:lnTo>
                  <a:lnTo>
                    <a:pt x="263" y="111"/>
                  </a:lnTo>
                  <a:lnTo>
                    <a:pt x="273" y="108"/>
                  </a:lnTo>
                  <a:lnTo>
                    <a:pt x="283" y="105"/>
                  </a:lnTo>
                  <a:lnTo>
                    <a:pt x="293" y="101"/>
                  </a:lnTo>
                  <a:lnTo>
                    <a:pt x="288" y="91"/>
                  </a:lnTo>
                </a:path>
              </a:pathLst>
            </a:custGeom>
            <a:solidFill>
              <a:srgbClr val="FFD9D9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1" name="Freeform 502"/>
            <p:cNvSpPr>
              <a:spLocks/>
            </p:cNvSpPr>
            <p:nvPr/>
          </p:nvSpPr>
          <p:spPr bwMode="auto">
            <a:xfrm>
              <a:off x="2360" y="3328"/>
              <a:ext cx="6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0"/>
                </a:cxn>
              </a:cxnLst>
              <a:rect l="0" t="0" r="r" b="b"/>
              <a:pathLst>
                <a:path w="6" h="2">
                  <a:moveTo>
                    <a:pt x="3" y="0"/>
                  </a:move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" name="Freeform 503"/>
            <p:cNvSpPr>
              <a:spLocks/>
            </p:cNvSpPr>
            <p:nvPr/>
          </p:nvSpPr>
          <p:spPr bwMode="auto">
            <a:xfrm>
              <a:off x="2363" y="3326"/>
              <a:ext cx="12" cy="4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4" y="3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8" y="1"/>
                </a:cxn>
              </a:cxnLst>
              <a:rect l="0" t="0" r="r" b="b"/>
              <a:pathLst>
                <a:path w="12" h="4">
                  <a:moveTo>
                    <a:pt x="8" y="1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4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0"/>
                  </a:lnTo>
                  <a:lnTo>
                    <a:pt x="8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8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3" name="Freeform 504"/>
            <p:cNvSpPr>
              <a:spLocks/>
            </p:cNvSpPr>
            <p:nvPr/>
          </p:nvSpPr>
          <p:spPr bwMode="auto">
            <a:xfrm>
              <a:off x="2274" y="3327"/>
              <a:ext cx="96" cy="43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3" y="42"/>
                </a:cxn>
                <a:cxn ang="0">
                  <a:pos x="15" y="39"/>
                </a:cxn>
                <a:cxn ang="0">
                  <a:pos x="27" y="35"/>
                </a:cxn>
                <a:cxn ang="0">
                  <a:pos x="40" y="31"/>
                </a:cxn>
                <a:cxn ang="0">
                  <a:pos x="51" y="27"/>
                </a:cxn>
                <a:cxn ang="0">
                  <a:pos x="62" y="21"/>
                </a:cxn>
                <a:cxn ang="0">
                  <a:pos x="74" y="16"/>
                </a:cxn>
                <a:cxn ang="0">
                  <a:pos x="85" y="9"/>
                </a:cxn>
                <a:cxn ang="0">
                  <a:pos x="95" y="3"/>
                </a:cxn>
                <a:cxn ang="0">
                  <a:pos x="91" y="0"/>
                </a:cxn>
                <a:cxn ang="0">
                  <a:pos x="81" y="7"/>
                </a:cxn>
                <a:cxn ang="0">
                  <a:pos x="70" y="12"/>
                </a:cxn>
                <a:cxn ang="0">
                  <a:pos x="59" y="17"/>
                </a:cxn>
                <a:cxn ang="0">
                  <a:pos x="48" y="22"/>
                </a:cxn>
                <a:cxn ang="0">
                  <a:pos x="37" y="27"/>
                </a:cxn>
                <a:cxn ang="0">
                  <a:pos x="24" y="31"/>
                </a:cxn>
                <a:cxn ang="0">
                  <a:pos x="12" y="35"/>
                </a:cxn>
                <a:cxn ang="0">
                  <a:pos x="0" y="39"/>
                </a:cxn>
                <a:cxn ang="0">
                  <a:pos x="3" y="42"/>
                </a:cxn>
              </a:cxnLst>
              <a:rect l="0" t="0" r="r" b="b"/>
              <a:pathLst>
                <a:path w="96" h="43">
                  <a:moveTo>
                    <a:pt x="3" y="42"/>
                  </a:moveTo>
                  <a:lnTo>
                    <a:pt x="3" y="42"/>
                  </a:lnTo>
                  <a:lnTo>
                    <a:pt x="15" y="39"/>
                  </a:lnTo>
                  <a:lnTo>
                    <a:pt x="27" y="35"/>
                  </a:lnTo>
                  <a:lnTo>
                    <a:pt x="40" y="31"/>
                  </a:lnTo>
                  <a:lnTo>
                    <a:pt x="51" y="27"/>
                  </a:lnTo>
                  <a:lnTo>
                    <a:pt x="62" y="21"/>
                  </a:lnTo>
                  <a:lnTo>
                    <a:pt x="74" y="16"/>
                  </a:lnTo>
                  <a:lnTo>
                    <a:pt x="85" y="9"/>
                  </a:lnTo>
                  <a:lnTo>
                    <a:pt x="95" y="3"/>
                  </a:lnTo>
                  <a:lnTo>
                    <a:pt x="91" y="0"/>
                  </a:lnTo>
                  <a:lnTo>
                    <a:pt x="81" y="7"/>
                  </a:lnTo>
                  <a:lnTo>
                    <a:pt x="70" y="12"/>
                  </a:lnTo>
                  <a:lnTo>
                    <a:pt x="59" y="17"/>
                  </a:lnTo>
                  <a:lnTo>
                    <a:pt x="48" y="22"/>
                  </a:lnTo>
                  <a:lnTo>
                    <a:pt x="37" y="27"/>
                  </a:lnTo>
                  <a:lnTo>
                    <a:pt x="24" y="31"/>
                  </a:lnTo>
                  <a:lnTo>
                    <a:pt x="12" y="35"/>
                  </a:lnTo>
                  <a:lnTo>
                    <a:pt x="0" y="39"/>
                  </a:lnTo>
                  <a:lnTo>
                    <a:pt x="3" y="4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4" name="Freeform 505"/>
            <p:cNvSpPr>
              <a:spLocks/>
            </p:cNvSpPr>
            <p:nvPr/>
          </p:nvSpPr>
          <p:spPr bwMode="auto">
            <a:xfrm>
              <a:off x="2134" y="3371"/>
              <a:ext cx="138" cy="21"/>
            </a:xfrm>
            <a:custGeom>
              <a:avLst/>
              <a:gdLst/>
              <a:ahLst/>
              <a:cxnLst>
                <a:cxn ang="0">
                  <a:pos x="3" y="20"/>
                </a:cxn>
                <a:cxn ang="0">
                  <a:pos x="3" y="20"/>
                </a:cxn>
                <a:cxn ang="0">
                  <a:pos x="10" y="18"/>
                </a:cxn>
                <a:cxn ang="0">
                  <a:pos x="17" y="16"/>
                </a:cxn>
                <a:cxn ang="0">
                  <a:pos x="24" y="14"/>
                </a:cxn>
                <a:cxn ang="0">
                  <a:pos x="34" y="13"/>
                </a:cxn>
                <a:cxn ang="0">
                  <a:pos x="41" y="12"/>
                </a:cxn>
                <a:cxn ang="0">
                  <a:pos x="51" y="11"/>
                </a:cxn>
                <a:cxn ang="0">
                  <a:pos x="59" y="10"/>
                </a:cxn>
                <a:cxn ang="0">
                  <a:pos x="69" y="10"/>
                </a:cxn>
                <a:cxn ang="0">
                  <a:pos x="77" y="9"/>
                </a:cxn>
                <a:cxn ang="0">
                  <a:pos x="86" y="9"/>
                </a:cxn>
                <a:cxn ang="0">
                  <a:pos x="96" y="8"/>
                </a:cxn>
                <a:cxn ang="0">
                  <a:pos x="104" y="7"/>
                </a:cxn>
                <a:cxn ang="0">
                  <a:pos x="113" y="7"/>
                </a:cxn>
                <a:cxn ang="0">
                  <a:pos x="121" y="6"/>
                </a:cxn>
                <a:cxn ang="0">
                  <a:pos x="129" y="4"/>
                </a:cxn>
                <a:cxn ang="0">
                  <a:pos x="137" y="3"/>
                </a:cxn>
                <a:cxn ang="0">
                  <a:pos x="134" y="0"/>
                </a:cxn>
                <a:cxn ang="0">
                  <a:pos x="127" y="1"/>
                </a:cxn>
                <a:cxn ang="0">
                  <a:pos x="120" y="2"/>
                </a:cxn>
                <a:cxn ang="0">
                  <a:pos x="112" y="4"/>
                </a:cxn>
                <a:cxn ang="0">
                  <a:pos x="103" y="4"/>
                </a:cxn>
                <a:cxn ang="0">
                  <a:pos x="94" y="4"/>
                </a:cxn>
                <a:cxn ang="0">
                  <a:pos x="86" y="5"/>
                </a:cxn>
                <a:cxn ang="0">
                  <a:pos x="77" y="6"/>
                </a:cxn>
                <a:cxn ang="0">
                  <a:pos x="67" y="6"/>
                </a:cxn>
                <a:cxn ang="0">
                  <a:pos x="58" y="7"/>
                </a:cxn>
                <a:cxn ang="0">
                  <a:pos x="49" y="7"/>
                </a:cxn>
                <a:cxn ang="0">
                  <a:pos x="40" y="8"/>
                </a:cxn>
                <a:cxn ang="0">
                  <a:pos x="32" y="10"/>
                </a:cxn>
                <a:cxn ang="0">
                  <a:pos x="23" y="11"/>
                </a:cxn>
                <a:cxn ang="0">
                  <a:pos x="14" y="13"/>
                </a:cxn>
                <a:cxn ang="0">
                  <a:pos x="7" y="14"/>
                </a:cxn>
                <a:cxn ang="0">
                  <a:pos x="0" y="17"/>
                </a:cxn>
                <a:cxn ang="0">
                  <a:pos x="3" y="20"/>
                </a:cxn>
              </a:cxnLst>
              <a:rect l="0" t="0" r="r" b="b"/>
              <a:pathLst>
                <a:path w="138" h="21">
                  <a:moveTo>
                    <a:pt x="3" y="20"/>
                  </a:moveTo>
                  <a:lnTo>
                    <a:pt x="3" y="20"/>
                  </a:lnTo>
                  <a:lnTo>
                    <a:pt x="10" y="18"/>
                  </a:lnTo>
                  <a:lnTo>
                    <a:pt x="17" y="16"/>
                  </a:lnTo>
                  <a:lnTo>
                    <a:pt x="24" y="14"/>
                  </a:lnTo>
                  <a:lnTo>
                    <a:pt x="34" y="13"/>
                  </a:lnTo>
                  <a:lnTo>
                    <a:pt x="41" y="12"/>
                  </a:lnTo>
                  <a:lnTo>
                    <a:pt x="51" y="11"/>
                  </a:lnTo>
                  <a:lnTo>
                    <a:pt x="59" y="10"/>
                  </a:lnTo>
                  <a:lnTo>
                    <a:pt x="69" y="10"/>
                  </a:lnTo>
                  <a:lnTo>
                    <a:pt x="77" y="9"/>
                  </a:lnTo>
                  <a:lnTo>
                    <a:pt x="86" y="9"/>
                  </a:lnTo>
                  <a:lnTo>
                    <a:pt x="96" y="8"/>
                  </a:lnTo>
                  <a:lnTo>
                    <a:pt x="104" y="7"/>
                  </a:lnTo>
                  <a:lnTo>
                    <a:pt x="113" y="7"/>
                  </a:lnTo>
                  <a:lnTo>
                    <a:pt x="121" y="6"/>
                  </a:lnTo>
                  <a:lnTo>
                    <a:pt x="129" y="4"/>
                  </a:lnTo>
                  <a:lnTo>
                    <a:pt x="137" y="3"/>
                  </a:lnTo>
                  <a:lnTo>
                    <a:pt x="134" y="0"/>
                  </a:lnTo>
                  <a:lnTo>
                    <a:pt x="127" y="1"/>
                  </a:lnTo>
                  <a:lnTo>
                    <a:pt x="120" y="2"/>
                  </a:lnTo>
                  <a:lnTo>
                    <a:pt x="112" y="4"/>
                  </a:lnTo>
                  <a:lnTo>
                    <a:pt x="103" y="4"/>
                  </a:lnTo>
                  <a:lnTo>
                    <a:pt x="94" y="4"/>
                  </a:lnTo>
                  <a:lnTo>
                    <a:pt x="86" y="5"/>
                  </a:lnTo>
                  <a:lnTo>
                    <a:pt x="77" y="6"/>
                  </a:lnTo>
                  <a:lnTo>
                    <a:pt x="67" y="6"/>
                  </a:lnTo>
                  <a:lnTo>
                    <a:pt x="58" y="7"/>
                  </a:lnTo>
                  <a:lnTo>
                    <a:pt x="49" y="7"/>
                  </a:lnTo>
                  <a:lnTo>
                    <a:pt x="40" y="8"/>
                  </a:lnTo>
                  <a:lnTo>
                    <a:pt x="32" y="10"/>
                  </a:lnTo>
                  <a:lnTo>
                    <a:pt x="23" y="11"/>
                  </a:lnTo>
                  <a:lnTo>
                    <a:pt x="14" y="13"/>
                  </a:lnTo>
                  <a:lnTo>
                    <a:pt x="7" y="14"/>
                  </a:lnTo>
                  <a:lnTo>
                    <a:pt x="0" y="17"/>
                  </a:lnTo>
                  <a:lnTo>
                    <a:pt x="3" y="2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5" name="Freeform 506"/>
            <p:cNvSpPr>
              <a:spLocks/>
            </p:cNvSpPr>
            <p:nvPr/>
          </p:nvSpPr>
          <p:spPr bwMode="auto">
            <a:xfrm>
              <a:off x="2104" y="3393"/>
              <a:ext cx="28" cy="24"/>
            </a:xfrm>
            <a:custGeom>
              <a:avLst/>
              <a:gdLst/>
              <a:ahLst/>
              <a:cxnLst>
                <a:cxn ang="0">
                  <a:pos x="5" y="23"/>
                </a:cxn>
                <a:cxn ang="0">
                  <a:pos x="5" y="23"/>
                </a:cxn>
                <a:cxn ang="0">
                  <a:pos x="7" y="18"/>
                </a:cxn>
                <a:cxn ang="0">
                  <a:pos x="9" y="15"/>
                </a:cxn>
                <a:cxn ang="0">
                  <a:pos x="11" y="13"/>
                </a:cxn>
                <a:cxn ang="0">
                  <a:pos x="13" y="11"/>
                </a:cxn>
                <a:cxn ang="0">
                  <a:pos x="16" y="8"/>
                </a:cxn>
                <a:cxn ang="0">
                  <a:pos x="18" y="7"/>
                </a:cxn>
                <a:cxn ang="0">
                  <a:pos x="22" y="5"/>
                </a:cxn>
                <a:cxn ang="0">
                  <a:pos x="27" y="3"/>
                </a:cxn>
                <a:cxn ang="0">
                  <a:pos x="25" y="0"/>
                </a:cxn>
                <a:cxn ang="0">
                  <a:pos x="20" y="2"/>
                </a:cxn>
                <a:cxn ang="0">
                  <a:pos x="16" y="4"/>
                </a:cxn>
                <a:cxn ang="0">
                  <a:pos x="12" y="6"/>
                </a:cxn>
                <a:cxn ang="0">
                  <a:pos x="10" y="8"/>
                </a:cxn>
                <a:cxn ang="0">
                  <a:pos x="7" y="10"/>
                </a:cxn>
                <a:cxn ang="0">
                  <a:pos x="4" y="13"/>
                </a:cxn>
                <a:cxn ang="0">
                  <a:pos x="2" y="17"/>
                </a:cxn>
                <a:cxn ang="0">
                  <a:pos x="0" y="21"/>
                </a:cxn>
                <a:cxn ang="0">
                  <a:pos x="5" y="23"/>
                </a:cxn>
              </a:cxnLst>
              <a:rect l="0" t="0" r="r" b="b"/>
              <a:pathLst>
                <a:path w="28" h="24">
                  <a:moveTo>
                    <a:pt x="5" y="23"/>
                  </a:moveTo>
                  <a:lnTo>
                    <a:pt x="5" y="23"/>
                  </a:lnTo>
                  <a:lnTo>
                    <a:pt x="7" y="18"/>
                  </a:lnTo>
                  <a:lnTo>
                    <a:pt x="9" y="15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6" y="8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7" y="3"/>
                  </a:lnTo>
                  <a:lnTo>
                    <a:pt x="25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7" y="10"/>
                  </a:lnTo>
                  <a:lnTo>
                    <a:pt x="4" y="13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5" y="2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6" name="Freeform 507"/>
            <p:cNvSpPr>
              <a:spLocks/>
            </p:cNvSpPr>
            <p:nvPr/>
          </p:nvSpPr>
          <p:spPr bwMode="auto">
            <a:xfrm>
              <a:off x="2101" y="3419"/>
              <a:ext cx="4" cy="27"/>
            </a:xfrm>
            <a:custGeom>
              <a:avLst/>
              <a:gdLst/>
              <a:ahLst/>
              <a:cxnLst>
                <a:cxn ang="0">
                  <a:pos x="3" y="25"/>
                </a:cxn>
                <a:cxn ang="0">
                  <a:pos x="3" y="25"/>
                </a:cxn>
                <a:cxn ang="0">
                  <a:pos x="3" y="22"/>
                </a:cxn>
                <a:cxn ang="0">
                  <a:pos x="2" y="19"/>
                </a:cxn>
                <a:cxn ang="0">
                  <a:pos x="2" y="16"/>
                </a:cxn>
                <a:cxn ang="0">
                  <a:pos x="2" y="13"/>
                </a:cxn>
                <a:cxn ang="0">
                  <a:pos x="2" y="9"/>
                </a:cxn>
                <a:cxn ang="0">
                  <a:pos x="2" y="6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0" y="13"/>
                </a:cxn>
                <a:cxn ang="0">
                  <a:pos x="0" y="16"/>
                </a:cxn>
                <a:cxn ang="0">
                  <a:pos x="0" y="20"/>
                </a:cxn>
                <a:cxn ang="0">
                  <a:pos x="1" y="24"/>
                </a:cxn>
                <a:cxn ang="0">
                  <a:pos x="1" y="26"/>
                </a:cxn>
                <a:cxn ang="0">
                  <a:pos x="3" y="25"/>
                </a:cxn>
              </a:cxnLst>
              <a:rect l="0" t="0" r="r" b="b"/>
              <a:pathLst>
                <a:path w="4" h="27">
                  <a:moveTo>
                    <a:pt x="3" y="25"/>
                  </a:moveTo>
                  <a:lnTo>
                    <a:pt x="3" y="25"/>
                  </a:lnTo>
                  <a:lnTo>
                    <a:pt x="3" y="22"/>
                  </a:lnTo>
                  <a:lnTo>
                    <a:pt x="2" y="19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2" y="9"/>
                  </a:lnTo>
                  <a:lnTo>
                    <a:pt x="2" y="6"/>
                  </a:lnTo>
                  <a:lnTo>
                    <a:pt x="3" y="4"/>
                  </a:lnTo>
                  <a:lnTo>
                    <a:pt x="3" y="2"/>
                  </a:lnTo>
                  <a:lnTo>
                    <a:pt x="1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3" y="2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7" name="Freeform 508"/>
            <p:cNvSpPr>
              <a:spLocks/>
            </p:cNvSpPr>
            <p:nvPr/>
          </p:nvSpPr>
          <p:spPr bwMode="auto">
            <a:xfrm>
              <a:off x="2104" y="3449"/>
              <a:ext cx="31" cy="25"/>
            </a:xfrm>
            <a:custGeom>
              <a:avLst/>
              <a:gdLst/>
              <a:ahLst/>
              <a:cxnLst>
                <a:cxn ang="0">
                  <a:pos x="30" y="17"/>
                </a:cxn>
                <a:cxn ang="0">
                  <a:pos x="30" y="17"/>
                </a:cxn>
                <a:cxn ang="0">
                  <a:pos x="27" y="17"/>
                </a:cxn>
                <a:cxn ang="0">
                  <a:pos x="24" y="16"/>
                </a:cxn>
                <a:cxn ang="0">
                  <a:pos x="20" y="15"/>
                </a:cxn>
                <a:cxn ang="0">
                  <a:pos x="17" y="13"/>
                </a:cxn>
                <a:cxn ang="0">
                  <a:pos x="13" y="10"/>
                </a:cxn>
                <a:cxn ang="0">
                  <a:pos x="10" y="8"/>
                </a:cxn>
                <a:cxn ang="0">
                  <a:pos x="8" y="4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3" y="5"/>
                </a:cxn>
                <a:cxn ang="0">
                  <a:pos x="5" y="9"/>
                </a:cxn>
                <a:cxn ang="0">
                  <a:pos x="9" y="13"/>
                </a:cxn>
                <a:cxn ang="0">
                  <a:pos x="13" y="16"/>
                </a:cxn>
                <a:cxn ang="0">
                  <a:pos x="18" y="19"/>
                </a:cxn>
                <a:cxn ang="0">
                  <a:pos x="22" y="19"/>
                </a:cxn>
                <a:cxn ang="0">
                  <a:pos x="26" y="20"/>
                </a:cxn>
                <a:cxn ang="0">
                  <a:pos x="30" y="21"/>
                </a:cxn>
                <a:cxn ang="0">
                  <a:pos x="30" y="17"/>
                </a:cxn>
              </a:cxnLst>
              <a:rect l="0" t="0" r="r" b="b"/>
              <a:pathLst>
                <a:path w="31" h="22">
                  <a:moveTo>
                    <a:pt x="30" y="17"/>
                  </a:moveTo>
                  <a:lnTo>
                    <a:pt x="30" y="17"/>
                  </a:lnTo>
                  <a:lnTo>
                    <a:pt x="27" y="17"/>
                  </a:lnTo>
                  <a:lnTo>
                    <a:pt x="24" y="16"/>
                  </a:lnTo>
                  <a:lnTo>
                    <a:pt x="20" y="15"/>
                  </a:lnTo>
                  <a:lnTo>
                    <a:pt x="17" y="13"/>
                  </a:lnTo>
                  <a:lnTo>
                    <a:pt x="13" y="10"/>
                  </a:lnTo>
                  <a:lnTo>
                    <a:pt x="10" y="8"/>
                  </a:lnTo>
                  <a:lnTo>
                    <a:pt x="8" y="4"/>
                  </a:lnTo>
                  <a:lnTo>
                    <a:pt x="5" y="0"/>
                  </a:lnTo>
                  <a:lnTo>
                    <a:pt x="0" y="1"/>
                  </a:lnTo>
                  <a:lnTo>
                    <a:pt x="3" y="5"/>
                  </a:lnTo>
                  <a:lnTo>
                    <a:pt x="5" y="9"/>
                  </a:lnTo>
                  <a:lnTo>
                    <a:pt x="9" y="13"/>
                  </a:lnTo>
                  <a:lnTo>
                    <a:pt x="13" y="16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26" y="20"/>
                  </a:lnTo>
                  <a:lnTo>
                    <a:pt x="30" y="21"/>
                  </a:lnTo>
                  <a:lnTo>
                    <a:pt x="30" y="1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8" name="Freeform 509"/>
            <p:cNvSpPr>
              <a:spLocks/>
            </p:cNvSpPr>
            <p:nvPr/>
          </p:nvSpPr>
          <p:spPr bwMode="auto">
            <a:xfrm>
              <a:off x="2140" y="3471"/>
              <a:ext cx="253" cy="5"/>
            </a:xfrm>
            <a:custGeom>
              <a:avLst/>
              <a:gdLst/>
              <a:ahLst/>
              <a:cxnLst>
                <a:cxn ang="0">
                  <a:pos x="245" y="2"/>
                </a:cxn>
                <a:cxn ang="0">
                  <a:pos x="245" y="0"/>
                </a:cxn>
                <a:cxn ang="0">
                  <a:pos x="242" y="0"/>
                </a:cxn>
                <a:cxn ang="0">
                  <a:pos x="240" y="0"/>
                </a:cxn>
                <a:cxn ang="0">
                  <a:pos x="237" y="0"/>
                </a:cxn>
                <a:cxn ang="0">
                  <a:pos x="233" y="1"/>
                </a:cxn>
                <a:cxn ang="0">
                  <a:pos x="229" y="1"/>
                </a:cxn>
                <a:cxn ang="0">
                  <a:pos x="224" y="1"/>
                </a:cxn>
                <a:cxn ang="0">
                  <a:pos x="215" y="1"/>
                </a:cxn>
                <a:cxn ang="0">
                  <a:pos x="204" y="2"/>
                </a:cxn>
                <a:cxn ang="0">
                  <a:pos x="190" y="2"/>
                </a:cxn>
                <a:cxn ang="0">
                  <a:pos x="175" y="2"/>
                </a:cxn>
                <a:cxn ang="0">
                  <a:pos x="155" y="2"/>
                </a:cxn>
                <a:cxn ang="0">
                  <a:pos x="133" y="2"/>
                </a:cxn>
                <a:cxn ang="0">
                  <a:pos x="105" y="2"/>
                </a:cxn>
                <a:cxn ang="0">
                  <a:pos x="75" y="1"/>
                </a:cxn>
                <a:cxn ang="0">
                  <a:pos x="40" y="1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0" y="3"/>
                </a:cxn>
                <a:cxn ang="0">
                  <a:pos x="75" y="3"/>
                </a:cxn>
                <a:cxn ang="0">
                  <a:pos x="105" y="4"/>
                </a:cxn>
                <a:cxn ang="0">
                  <a:pos x="133" y="4"/>
                </a:cxn>
                <a:cxn ang="0">
                  <a:pos x="155" y="4"/>
                </a:cxn>
                <a:cxn ang="0">
                  <a:pos x="175" y="4"/>
                </a:cxn>
                <a:cxn ang="0">
                  <a:pos x="190" y="4"/>
                </a:cxn>
                <a:cxn ang="0">
                  <a:pos x="204" y="4"/>
                </a:cxn>
                <a:cxn ang="0">
                  <a:pos x="215" y="3"/>
                </a:cxn>
                <a:cxn ang="0">
                  <a:pos x="224" y="3"/>
                </a:cxn>
                <a:cxn ang="0">
                  <a:pos x="231" y="3"/>
                </a:cxn>
                <a:cxn ang="0">
                  <a:pos x="235" y="2"/>
                </a:cxn>
                <a:cxn ang="0">
                  <a:pos x="238" y="2"/>
                </a:cxn>
                <a:cxn ang="0">
                  <a:pos x="240" y="2"/>
                </a:cxn>
                <a:cxn ang="0">
                  <a:pos x="242" y="2"/>
                </a:cxn>
                <a:cxn ang="0">
                  <a:pos x="242" y="0"/>
                </a:cxn>
                <a:cxn ang="0">
                  <a:pos x="245" y="2"/>
                </a:cxn>
                <a:cxn ang="0">
                  <a:pos x="252" y="1"/>
                </a:cxn>
                <a:cxn ang="0">
                  <a:pos x="245" y="0"/>
                </a:cxn>
                <a:cxn ang="0">
                  <a:pos x="245" y="2"/>
                </a:cxn>
              </a:cxnLst>
              <a:rect l="0" t="0" r="r" b="b"/>
              <a:pathLst>
                <a:path w="253" h="5">
                  <a:moveTo>
                    <a:pt x="245" y="2"/>
                  </a:moveTo>
                  <a:lnTo>
                    <a:pt x="245" y="0"/>
                  </a:lnTo>
                  <a:lnTo>
                    <a:pt x="242" y="0"/>
                  </a:lnTo>
                  <a:lnTo>
                    <a:pt x="240" y="0"/>
                  </a:lnTo>
                  <a:lnTo>
                    <a:pt x="237" y="0"/>
                  </a:lnTo>
                  <a:lnTo>
                    <a:pt x="233" y="1"/>
                  </a:lnTo>
                  <a:lnTo>
                    <a:pt x="229" y="1"/>
                  </a:lnTo>
                  <a:lnTo>
                    <a:pt x="224" y="1"/>
                  </a:lnTo>
                  <a:lnTo>
                    <a:pt x="215" y="1"/>
                  </a:lnTo>
                  <a:lnTo>
                    <a:pt x="204" y="2"/>
                  </a:lnTo>
                  <a:lnTo>
                    <a:pt x="190" y="2"/>
                  </a:lnTo>
                  <a:lnTo>
                    <a:pt x="175" y="2"/>
                  </a:lnTo>
                  <a:lnTo>
                    <a:pt x="155" y="2"/>
                  </a:lnTo>
                  <a:lnTo>
                    <a:pt x="133" y="2"/>
                  </a:lnTo>
                  <a:lnTo>
                    <a:pt x="105" y="2"/>
                  </a:lnTo>
                  <a:lnTo>
                    <a:pt x="75" y="1"/>
                  </a:lnTo>
                  <a:lnTo>
                    <a:pt x="40" y="1"/>
                  </a:lnTo>
                  <a:lnTo>
                    <a:pt x="0" y="0"/>
                  </a:lnTo>
                  <a:lnTo>
                    <a:pt x="0" y="2"/>
                  </a:lnTo>
                  <a:lnTo>
                    <a:pt x="40" y="3"/>
                  </a:lnTo>
                  <a:lnTo>
                    <a:pt x="75" y="3"/>
                  </a:lnTo>
                  <a:lnTo>
                    <a:pt x="105" y="4"/>
                  </a:lnTo>
                  <a:lnTo>
                    <a:pt x="133" y="4"/>
                  </a:lnTo>
                  <a:lnTo>
                    <a:pt x="155" y="4"/>
                  </a:lnTo>
                  <a:lnTo>
                    <a:pt x="175" y="4"/>
                  </a:lnTo>
                  <a:lnTo>
                    <a:pt x="190" y="4"/>
                  </a:lnTo>
                  <a:lnTo>
                    <a:pt x="204" y="4"/>
                  </a:lnTo>
                  <a:lnTo>
                    <a:pt x="215" y="3"/>
                  </a:lnTo>
                  <a:lnTo>
                    <a:pt x="224" y="3"/>
                  </a:lnTo>
                  <a:lnTo>
                    <a:pt x="231" y="3"/>
                  </a:lnTo>
                  <a:lnTo>
                    <a:pt x="235" y="2"/>
                  </a:lnTo>
                  <a:lnTo>
                    <a:pt x="238" y="2"/>
                  </a:lnTo>
                  <a:lnTo>
                    <a:pt x="240" y="2"/>
                  </a:lnTo>
                  <a:lnTo>
                    <a:pt x="242" y="2"/>
                  </a:lnTo>
                  <a:lnTo>
                    <a:pt x="242" y="0"/>
                  </a:lnTo>
                  <a:lnTo>
                    <a:pt x="245" y="2"/>
                  </a:lnTo>
                  <a:lnTo>
                    <a:pt x="252" y="1"/>
                  </a:lnTo>
                  <a:lnTo>
                    <a:pt x="245" y="0"/>
                  </a:lnTo>
                  <a:lnTo>
                    <a:pt x="245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9" name="Freeform 510"/>
            <p:cNvSpPr>
              <a:spLocks/>
            </p:cNvSpPr>
            <p:nvPr/>
          </p:nvSpPr>
          <p:spPr bwMode="auto">
            <a:xfrm>
              <a:off x="2342" y="3472"/>
              <a:ext cx="44" cy="15"/>
            </a:xfrm>
            <a:custGeom>
              <a:avLst/>
              <a:gdLst/>
              <a:ahLst/>
              <a:cxnLst>
                <a:cxn ang="0">
                  <a:pos x="3" y="14"/>
                </a:cxn>
                <a:cxn ang="0">
                  <a:pos x="3" y="14"/>
                </a:cxn>
                <a:cxn ang="0">
                  <a:pos x="7" y="12"/>
                </a:cxn>
                <a:cxn ang="0">
                  <a:pos x="11" y="11"/>
                </a:cxn>
                <a:cxn ang="0">
                  <a:pos x="18" y="9"/>
                </a:cxn>
                <a:cxn ang="0">
                  <a:pos x="23" y="8"/>
                </a:cxn>
                <a:cxn ang="0">
                  <a:pos x="28" y="7"/>
                </a:cxn>
                <a:cxn ang="0">
                  <a:pos x="32" y="6"/>
                </a:cxn>
                <a:cxn ang="0">
                  <a:pos x="38" y="5"/>
                </a:cxn>
                <a:cxn ang="0">
                  <a:pos x="43" y="3"/>
                </a:cxn>
                <a:cxn ang="0">
                  <a:pos x="40" y="0"/>
                </a:cxn>
                <a:cxn ang="0">
                  <a:pos x="35" y="1"/>
                </a:cxn>
                <a:cxn ang="0">
                  <a:pos x="30" y="3"/>
                </a:cxn>
                <a:cxn ang="0">
                  <a:pos x="25" y="4"/>
                </a:cxn>
                <a:cxn ang="0">
                  <a:pos x="20" y="5"/>
                </a:cxn>
                <a:cxn ang="0">
                  <a:pos x="15" y="7"/>
                </a:cxn>
                <a:cxn ang="0">
                  <a:pos x="10" y="7"/>
                </a:cxn>
                <a:cxn ang="0">
                  <a:pos x="5" y="9"/>
                </a:cxn>
                <a:cxn ang="0">
                  <a:pos x="0" y="11"/>
                </a:cxn>
                <a:cxn ang="0">
                  <a:pos x="3" y="14"/>
                </a:cxn>
              </a:cxnLst>
              <a:rect l="0" t="0" r="r" b="b"/>
              <a:pathLst>
                <a:path w="44" h="15">
                  <a:moveTo>
                    <a:pt x="3" y="14"/>
                  </a:moveTo>
                  <a:lnTo>
                    <a:pt x="3" y="14"/>
                  </a:lnTo>
                  <a:lnTo>
                    <a:pt x="7" y="12"/>
                  </a:lnTo>
                  <a:lnTo>
                    <a:pt x="11" y="11"/>
                  </a:lnTo>
                  <a:lnTo>
                    <a:pt x="18" y="9"/>
                  </a:lnTo>
                  <a:lnTo>
                    <a:pt x="23" y="8"/>
                  </a:lnTo>
                  <a:lnTo>
                    <a:pt x="28" y="7"/>
                  </a:lnTo>
                  <a:lnTo>
                    <a:pt x="32" y="6"/>
                  </a:lnTo>
                  <a:lnTo>
                    <a:pt x="38" y="5"/>
                  </a:lnTo>
                  <a:lnTo>
                    <a:pt x="43" y="3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30" y="3"/>
                  </a:lnTo>
                  <a:lnTo>
                    <a:pt x="25" y="4"/>
                  </a:lnTo>
                  <a:lnTo>
                    <a:pt x="20" y="5"/>
                  </a:lnTo>
                  <a:lnTo>
                    <a:pt x="15" y="7"/>
                  </a:lnTo>
                  <a:lnTo>
                    <a:pt x="10" y="7"/>
                  </a:lnTo>
                  <a:lnTo>
                    <a:pt x="5" y="9"/>
                  </a:lnTo>
                  <a:lnTo>
                    <a:pt x="0" y="11"/>
                  </a:lnTo>
                  <a:lnTo>
                    <a:pt x="3" y="1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0" name="Freeform 511"/>
            <p:cNvSpPr>
              <a:spLocks/>
            </p:cNvSpPr>
            <p:nvPr/>
          </p:nvSpPr>
          <p:spPr bwMode="auto">
            <a:xfrm>
              <a:off x="2114" y="3487"/>
              <a:ext cx="226" cy="85"/>
            </a:xfrm>
            <a:custGeom>
              <a:avLst/>
              <a:gdLst/>
              <a:ahLst/>
              <a:cxnLst>
                <a:cxn ang="0">
                  <a:pos x="3" y="82"/>
                </a:cxn>
                <a:cxn ang="0">
                  <a:pos x="3" y="82"/>
                </a:cxn>
                <a:cxn ang="0">
                  <a:pos x="18" y="77"/>
                </a:cxn>
                <a:cxn ang="0">
                  <a:pos x="31" y="74"/>
                </a:cxn>
                <a:cxn ang="0">
                  <a:pos x="46" y="69"/>
                </a:cxn>
                <a:cxn ang="0">
                  <a:pos x="59" y="66"/>
                </a:cxn>
                <a:cxn ang="0">
                  <a:pos x="74" y="60"/>
                </a:cxn>
                <a:cxn ang="0">
                  <a:pos x="88" y="56"/>
                </a:cxn>
                <a:cxn ang="0">
                  <a:pos x="102" y="51"/>
                </a:cxn>
                <a:cxn ang="0">
                  <a:pos x="115" y="47"/>
                </a:cxn>
                <a:cxn ang="0">
                  <a:pos x="130" y="41"/>
                </a:cxn>
                <a:cxn ang="0">
                  <a:pos x="143" y="36"/>
                </a:cxn>
                <a:cxn ang="0">
                  <a:pos x="156" y="32"/>
                </a:cxn>
                <a:cxn ang="0">
                  <a:pos x="170" y="26"/>
                </a:cxn>
                <a:cxn ang="0">
                  <a:pos x="184" y="21"/>
                </a:cxn>
                <a:cxn ang="0">
                  <a:pos x="197" y="15"/>
                </a:cxn>
                <a:cxn ang="0">
                  <a:pos x="211" y="10"/>
                </a:cxn>
                <a:cxn ang="0">
                  <a:pos x="225" y="5"/>
                </a:cxn>
                <a:cxn ang="0">
                  <a:pos x="222" y="0"/>
                </a:cxn>
                <a:cxn ang="0">
                  <a:pos x="208" y="5"/>
                </a:cxn>
                <a:cxn ang="0">
                  <a:pos x="195" y="11"/>
                </a:cxn>
                <a:cxn ang="0">
                  <a:pos x="181" y="16"/>
                </a:cxn>
                <a:cxn ang="0">
                  <a:pos x="168" y="22"/>
                </a:cxn>
                <a:cxn ang="0">
                  <a:pos x="154" y="27"/>
                </a:cxn>
                <a:cxn ang="0">
                  <a:pos x="140" y="32"/>
                </a:cxn>
                <a:cxn ang="0">
                  <a:pos x="127" y="38"/>
                </a:cxn>
                <a:cxn ang="0">
                  <a:pos x="113" y="42"/>
                </a:cxn>
                <a:cxn ang="0">
                  <a:pos x="99" y="47"/>
                </a:cxn>
                <a:cxn ang="0">
                  <a:pos x="85" y="52"/>
                </a:cxn>
                <a:cxn ang="0">
                  <a:pos x="71" y="57"/>
                </a:cxn>
                <a:cxn ang="0">
                  <a:pos x="56" y="61"/>
                </a:cxn>
                <a:cxn ang="0">
                  <a:pos x="43" y="66"/>
                </a:cxn>
                <a:cxn ang="0">
                  <a:pos x="28" y="69"/>
                </a:cxn>
                <a:cxn ang="0">
                  <a:pos x="15" y="74"/>
                </a:cxn>
                <a:cxn ang="0">
                  <a:pos x="0" y="77"/>
                </a:cxn>
                <a:cxn ang="0">
                  <a:pos x="3" y="82"/>
                </a:cxn>
              </a:cxnLst>
              <a:rect l="0" t="0" r="r" b="b"/>
              <a:pathLst>
                <a:path w="226" h="83">
                  <a:moveTo>
                    <a:pt x="3" y="82"/>
                  </a:moveTo>
                  <a:lnTo>
                    <a:pt x="3" y="82"/>
                  </a:lnTo>
                  <a:lnTo>
                    <a:pt x="18" y="77"/>
                  </a:lnTo>
                  <a:lnTo>
                    <a:pt x="31" y="74"/>
                  </a:lnTo>
                  <a:lnTo>
                    <a:pt x="46" y="69"/>
                  </a:lnTo>
                  <a:lnTo>
                    <a:pt x="59" y="66"/>
                  </a:lnTo>
                  <a:lnTo>
                    <a:pt x="74" y="60"/>
                  </a:lnTo>
                  <a:lnTo>
                    <a:pt x="88" y="56"/>
                  </a:lnTo>
                  <a:lnTo>
                    <a:pt x="102" y="51"/>
                  </a:lnTo>
                  <a:lnTo>
                    <a:pt x="115" y="47"/>
                  </a:lnTo>
                  <a:lnTo>
                    <a:pt x="130" y="41"/>
                  </a:lnTo>
                  <a:lnTo>
                    <a:pt x="143" y="36"/>
                  </a:lnTo>
                  <a:lnTo>
                    <a:pt x="156" y="32"/>
                  </a:lnTo>
                  <a:lnTo>
                    <a:pt x="170" y="26"/>
                  </a:lnTo>
                  <a:lnTo>
                    <a:pt x="184" y="21"/>
                  </a:lnTo>
                  <a:lnTo>
                    <a:pt x="197" y="15"/>
                  </a:lnTo>
                  <a:lnTo>
                    <a:pt x="211" y="10"/>
                  </a:lnTo>
                  <a:lnTo>
                    <a:pt x="225" y="5"/>
                  </a:lnTo>
                  <a:lnTo>
                    <a:pt x="222" y="0"/>
                  </a:lnTo>
                  <a:lnTo>
                    <a:pt x="208" y="5"/>
                  </a:lnTo>
                  <a:lnTo>
                    <a:pt x="195" y="11"/>
                  </a:lnTo>
                  <a:lnTo>
                    <a:pt x="181" y="16"/>
                  </a:lnTo>
                  <a:lnTo>
                    <a:pt x="168" y="22"/>
                  </a:lnTo>
                  <a:lnTo>
                    <a:pt x="154" y="27"/>
                  </a:lnTo>
                  <a:lnTo>
                    <a:pt x="140" y="32"/>
                  </a:lnTo>
                  <a:lnTo>
                    <a:pt x="127" y="38"/>
                  </a:lnTo>
                  <a:lnTo>
                    <a:pt x="113" y="42"/>
                  </a:lnTo>
                  <a:lnTo>
                    <a:pt x="99" y="47"/>
                  </a:lnTo>
                  <a:lnTo>
                    <a:pt x="85" y="52"/>
                  </a:lnTo>
                  <a:lnTo>
                    <a:pt x="71" y="57"/>
                  </a:lnTo>
                  <a:lnTo>
                    <a:pt x="56" y="61"/>
                  </a:lnTo>
                  <a:lnTo>
                    <a:pt x="43" y="66"/>
                  </a:lnTo>
                  <a:lnTo>
                    <a:pt x="28" y="69"/>
                  </a:lnTo>
                  <a:lnTo>
                    <a:pt x="15" y="74"/>
                  </a:lnTo>
                  <a:lnTo>
                    <a:pt x="0" y="77"/>
                  </a:lnTo>
                  <a:lnTo>
                    <a:pt x="3" y="8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1" name="Freeform 512"/>
            <p:cNvSpPr>
              <a:spLocks/>
            </p:cNvSpPr>
            <p:nvPr/>
          </p:nvSpPr>
          <p:spPr bwMode="auto">
            <a:xfrm>
              <a:off x="2078" y="3570"/>
              <a:ext cx="34" cy="25"/>
            </a:xfrm>
            <a:custGeom>
              <a:avLst/>
              <a:gdLst/>
              <a:ahLst/>
              <a:cxnLst>
                <a:cxn ang="0">
                  <a:pos x="4" y="24"/>
                </a:cxn>
                <a:cxn ang="0">
                  <a:pos x="4" y="24"/>
                </a:cxn>
                <a:cxn ang="0">
                  <a:pos x="6" y="20"/>
                </a:cxn>
                <a:cxn ang="0">
                  <a:pos x="8" y="17"/>
                </a:cxn>
                <a:cxn ang="0">
                  <a:pos x="11" y="14"/>
                </a:cxn>
                <a:cxn ang="0">
                  <a:pos x="14" y="11"/>
                </a:cxn>
                <a:cxn ang="0">
                  <a:pos x="19" y="10"/>
                </a:cxn>
                <a:cxn ang="0">
                  <a:pos x="23" y="8"/>
                </a:cxn>
                <a:cxn ang="0">
                  <a:pos x="28" y="5"/>
                </a:cxn>
                <a:cxn ang="0">
                  <a:pos x="33" y="4"/>
                </a:cxn>
                <a:cxn ang="0">
                  <a:pos x="30" y="0"/>
                </a:cxn>
                <a:cxn ang="0">
                  <a:pos x="25" y="2"/>
                </a:cxn>
                <a:cxn ang="0">
                  <a:pos x="20" y="4"/>
                </a:cxn>
                <a:cxn ang="0">
                  <a:pos x="15" y="6"/>
                </a:cxn>
                <a:cxn ang="0">
                  <a:pos x="11" y="9"/>
                </a:cxn>
                <a:cxn ang="0">
                  <a:pos x="7" y="11"/>
                </a:cxn>
                <a:cxn ang="0">
                  <a:pos x="3" y="16"/>
                </a:cxn>
                <a:cxn ang="0">
                  <a:pos x="1" y="20"/>
                </a:cxn>
                <a:cxn ang="0">
                  <a:pos x="0" y="23"/>
                </a:cxn>
                <a:cxn ang="0">
                  <a:pos x="4" y="24"/>
                </a:cxn>
              </a:cxnLst>
              <a:rect l="0" t="0" r="r" b="b"/>
              <a:pathLst>
                <a:path w="34" h="25">
                  <a:moveTo>
                    <a:pt x="4" y="24"/>
                  </a:moveTo>
                  <a:lnTo>
                    <a:pt x="4" y="24"/>
                  </a:lnTo>
                  <a:lnTo>
                    <a:pt x="6" y="20"/>
                  </a:lnTo>
                  <a:lnTo>
                    <a:pt x="8" y="17"/>
                  </a:lnTo>
                  <a:lnTo>
                    <a:pt x="11" y="14"/>
                  </a:lnTo>
                  <a:lnTo>
                    <a:pt x="14" y="11"/>
                  </a:lnTo>
                  <a:lnTo>
                    <a:pt x="19" y="10"/>
                  </a:lnTo>
                  <a:lnTo>
                    <a:pt x="23" y="8"/>
                  </a:lnTo>
                  <a:lnTo>
                    <a:pt x="28" y="5"/>
                  </a:lnTo>
                  <a:lnTo>
                    <a:pt x="33" y="4"/>
                  </a:lnTo>
                  <a:lnTo>
                    <a:pt x="30" y="0"/>
                  </a:lnTo>
                  <a:lnTo>
                    <a:pt x="25" y="2"/>
                  </a:lnTo>
                  <a:lnTo>
                    <a:pt x="20" y="4"/>
                  </a:lnTo>
                  <a:lnTo>
                    <a:pt x="15" y="6"/>
                  </a:lnTo>
                  <a:lnTo>
                    <a:pt x="11" y="9"/>
                  </a:lnTo>
                  <a:lnTo>
                    <a:pt x="7" y="11"/>
                  </a:lnTo>
                  <a:lnTo>
                    <a:pt x="3" y="16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4" y="2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2" name="Freeform 513"/>
            <p:cNvSpPr>
              <a:spLocks/>
            </p:cNvSpPr>
            <p:nvPr/>
          </p:nvSpPr>
          <p:spPr bwMode="auto">
            <a:xfrm>
              <a:off x="2073" y="3599"/>
              <a:ext cx="22" cy="75"/>
            </a:xfrm>
            <a:custGeom>
              <a:avLst/>
              <a:gdLst/>
              <a:ahLst/>
              <a:cxnLst>
                <a:cxn ang="0">
                  <a:pos x="22" y="65"/>
                </a:cxn>
                <a:cxn ang="0">
                  <a:pos x="22" y="65"/>
                </a:cxn>
                <a:cxn ang="0">
                  <a:pos x="16" y="59"/>
                </a:cxn>
                <a:cxn ang="0">
                  <a:pos x="11" y="52"/>
                </a:cxn>
                <a:cxn ang="0">
                  <a:pos x="8" y="45"/>
                </a:cxn>
                <a:cxn ang="0">
                  <a:pos x="6" y="36"/>
                </a:cxn>
                <a:cxn ang="0">
                  <a:pos x="6" y="28"/>
                </a:cxn>
                <a:cxn ang="0">
                  <a:pos x="6" y="19"/>
                </a:cxn>
                <a:cxn ang="0">
                  <a:pos x="7" y="10"/>
                </a:cxn>
                <a:cxn ang="0">
                  <a:pos x="8" y="1"/>
                </a:cxn>
                <a:cxn ang="0">
                  <a:pos x="4" y="0"/>
                </a:cxn>
                <a:cxn ang="0">
                  <a:pos x="2" y="10"/>
                </a:cxn>
                <a:cxn ang="0">
                  <a:pos x="2" y="19"/>
                </a:cxn>
                <a:cxn ang="0">
                  <a:pos x="0" y="28"/>
                </a:cxn>
                <a:cxn ang="0">
                  <a:pos x="2" y="37"/>
                </a:cxn>
                <a:cxn ang="0">
                  <a:pos x="3" y="46"/>
                </a:cxn>
                <a:cxn ang="0">
                  <a:pos x="6" y="55"/>
                </a:cxn>
                <a:cxn ang="0">
                  <a:pos x="12" y="62"/>
                </a:cxn>
                <a:cxn ang="0">
                  <a:pos x="19" y="69"/>
                </a:cxn>
                <a:cxn ang="0">
                  <a:pos x="22" y="65"/>
                </a:cxn>
              </a:cxnLst>
              <a:rect l="0" t="0" r="r" b="b"/>
              <a:pathLst>
                <a:path w="23" h="70">
                  <a:moveTo>
                    <a:pt x="22" y="65"/>
                  </a:moveTo>
                  <a:lnTo>
                    <a:pt x="22" y="65"/>
                  </a:lnTo>
                  <a:lnTo>
                    <a:pt x="16" y="59"/>
                  </a:lnTo>
                  <a:lnTo>
                    <a:pt x="11" y="52"/>
                  </a:lnTo>
                  <a:lnTo>
                    <a:pt x="8" y="45"/>
                  </a:lnTo>
                  <a:lnTo>
                    <a:pt x="6" y="36"/>
                  </a:lnTo>
                  <a:lnTo>
                    <a:pt x="6" y="28"/>
                  </a:lnTo>
                  <a:lnTo>
                    <a:pt x="6" y="19"/>
                  </a:lnTo>
                  <a:lnTo>
                    <a:pt x="7" y="10"/>
                  </a:lnTo>
                  <a:lnTo>
                    <a:pt x="8" y="1"/>
                  </a:lnTo>
                  <a:lnTo>
                    <a:pt x="4" y="0"/>
                  </a:lnTo>
                  <a:lnTo>
                    <a:pt x="2" y="10"/>
                  </a:lnTo>
                  <a:lnTo>
                    <a:pt x="2" y="19"/>
                  </a:lnTo>
                  <a:lnTo>
                    <a:pt x="0" y="28"/>
                  </a:lnTo>
                  <a:lnTo>
                    <a:pt x="2" y="37"/>
                  </a:lnTo>
                  <a:lnTo>
                    <a:pt x="3" y="46"/>
                  </a:lnTo>
                  <a:lnTo>
                    <a:pt x="6" y="55"/>
                  </a:lnTo>
                  <a:lnTo>
                    <a:pt x="12" y="62"/>
                  </a:lnTo>
                  <a:lnTo>
                    <a:pt x="19" y="69"/>
                  </a:lnTo>
                  <a:lnTo>
                    <a:pt x="22" y="6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3" name="Freeform 514"/>
            <p:cNvSpPr>
              <a:spLocks/>
            </p:cNvSpPr>
            <p:nvPr/>
          </p:nvSpPr>
          <p:spPr bwMode="auto">
            <a:xfrm>
              <a:off x="2097" y="3669"/>
              <a:ext cx="67" cy="5"/>
            </a:xfrm>
            <a:custGeom>
              <a:avLst/>
              <a:gdLst/>
              <a:ahLst/>
              <a:cxnLst>
                <a:cxn ang="0">
                  <a:pos x="58" y="1"/>
                </a:cxn>
                <a:cxn ang="0">
                  <a:pos x="57" y="1"/>
                </a:cxn>
                <a:cxn ang="0">
                  <a:pos x="51" y="2"/>
                </a:cxn>
                <a:cxn ang="0">
                  <a:pos x="44" y="3"/>
                </a:cxn>
                <a:cxn ang="0">
                  <a:pos x="36" y="3"/>
                </a:cxn>
                <a:cxn ang="0">
                  <a:pos x="30" y="3"/>
                </a:cxn>
                <a:cxn ang="0">
                  <a:pos x="23" y="3"/>
                </a:cxn>
                <a:cxn ang="0">
                  <a:pos x="16" y="3"/>
                </a:cxn>
                <a:cxn ang="0">
                  <a:pos x="10" y="2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7" y="4"/>
                </a:cxn>
                <a:cxn ang="0">
                  <a:pos x="15" y="5"/>
                </a:cxn>
                <a:cxn ang="0">
                  <a:pos x="23" y="6"/>
                </a:cxn>
                <a:cxn ang="0">
                  <a:pos x="30" y="6"/>
                </a:cxn>
                <a:cxn ang="0">
                  <a:pos x="37" y="5"/>
                </a:cxn>
                <a:cxn ang="0">
                  <a:pos x="45" y="5"/>
                </a:cxn>
                <a:cxn ang="0">
                  <a:pos x="52" y="4"/>
                </a:cxn>
                <a:cxn ang="0">
                  <a:pos x="60" y="3"/>
                </a:cxn>
                <a:cxn ang="0">
                  <a:pos x="59" y="3"/>
                </a:cxn>
                <a:cxn ang="0">
                  <a:pos x="58" y="1"/>
                </a:cxn>
              </a:cxnLst>
              <a:rect l="0" t="0" r="r" b="b"/>
              <a:pathLst>
                <a:path w="61" h="7">
                  <a:moveTo>
                    <a:pt x="58" y="1"/>
                  </a:moveTo>
                  <a:lnTo>
                    <a:pt x="57" y="1"/>
                  </a:lnTo>
                  <a:lnTo>
                    <a:pt x="51" y="2"/>
                  </a:lnTo>
                  <a:lnTo>
                    <a:pt x="44" y="3"/>
                  </a:lnTo>
                  <a:lnTo>
                    <a:pt x="36" y="3"/>
                  </a:lnTo>
                  <a:lnTo>
                    <a:pt x="30" y="3"/>
                  </a:lnTo>
                  <a:lnTo>
                    <a:pt x="23" y="3"/>
                  </a:lnTo>
                  <a:lnTo>
                    <a:pt x="16" y="3"/>
                  </a:lnTo>
                  <a:lnTo>
                    <a:pt x="10" y="2"/>
                  </a:lnTo>
                  <a:lnTo>
                    <a:pt x="4" y="0"/>
                  </a:lnTo>
                  <a:lnTo>
                    <a:pt x="0" y="3"/>
                  </a:lnTo>
                  <a:lnTo>
                    <a:pt x="7" y="4"/>
                  </a:lnTo>
                  <a:lnTo>
                    <a:pt x="15" y="5"/>
                  </a:lnTo>
                  <a:lnTo>
                    <a:pt x="23" y="6"/>
                  </a:lnTo>
                  <a:lnTo>
                    <a:pt x="30" y="6"/>
                  </a:lnTo>
                  <a:lnTo>
                    <a:pt x="37" y="5"/>
                  </a:lnTo>
                  <a:lnTo>
                    <a:pt x="45" y="5"/>
                  </a:lnTo>
                  <a:lnTo>
                    <a:pt x="52" y="4"/>
                  </a:lnTo>
                  <a:lnTo>
                    <a:pt x="60" y="3"/>
                  </a:lnTo>
                  <a:lnTo>
                    <a:pt x="59" y="3"/>
                  </a:lnTo>
                  <a:lnTo>
                    <a:pt x="58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4" name="Freeform 515"/>
            <p:cNvSpPr>
              <a:spLocks/>
            </p:cNvSpPr>
            <p:nvPr/>
          </p:nvSpPr>
          <p:spPr bwMode="auto">
            <a:xfrm>
              <a:off x="2161" y="3607"/>
              <a:ext cx="246" cy="65"/>
            </a:xfrm>
            <a:custGeom>
              <a:avLst/>
              <a:gdLst/>
              <a:ahLst/>
              <a:cxnLst>
                <a:cxn ang="0">
                  <a:pos x="249" y="0"/>
                </a:cxn>
                <a:cxn ang="0">
                  <a:pos x="249" y="0"/>
                </a:cxn>
                <a:cxn ang="0">
                  <a:pos x="233" y="4"/>
                </a:cxn>
                <a:cxn ang="0">
                  <a:pos x="218" y="8"/>
                </a:cxn>
                <a:cxn ang="0">
                  <a:pos x="203" y="11"/>
                </a:cxn>
                <a:cxn ang="0">
                  <a:pos x="188" y="15"/>
                </a:cxn>
                <a:cxn ang="0">
                  <a:pos x="172" y="19"/>
                </a:cxn>
                <a:cxn ang="0">
                  <a:pos x="156" y="22"/>
                </a:cxn>
                <a:cxn ang="0">
                  <a:pos x="141" y="26"/>
                </a:cxn>
                <a:cxn ang="0">
                  <a:pos x="125" y="28"/>
                </a:cxn>
                <a:cxn ang="0">
                  <a:pos x="109" y="32"/>
                </a:cxn>
                <a:cxn ang="0">
                  <a:pos x="94" y="35"/>
                </a:cxn>
                <a:cxn ang="0">
                  <a:pos x="78" y="39"/>
                </a:cxn>
                <a:cxn ang="0">
                  <a:pos x="63" y="42"/>
                </a:cxn>
                <a:cxn ang="0">
                  <a:pos x="47" y="46"/>
                </a:cxn>
                <a:cxn ang="0">
                  <a:pos x="31" y="50"/>
                </a:cxn>
                <a:cxn ang="0">
                  <a:pos x="16" y="53"/>
                </a:cxn>
                <a:cxn ang="0">
                  <a:pos x="0" y="57"/>
                </a:cxn>
                <a:cxn ang="0">
                  <a:pos x="1" y="61"/>
                </a:cxn>
                <a:cxn ang="0">
                  <a:pos x="17" y="57"/>
                </a:cxn>
                <a:cxn ang="0">
                  <a:pos x="32" y="54"/>
                </a:cxn>
                <a:cxn ang="0">
                  <a:pos x="49" y="50"/>
                </a:cxn>
                <a:cxn ang="0">
                  <a:pos x="64" y="47"/>
                </a:cxn>
                <a:cxn ang="0">
                  <a:pos x="80" y="43"/>
                </a:cxn>
                <a:cxn ang="0">
                  <a:pos x="96" y="40"/>
                </a:cxn>
                <a:cxn ang="0">
                  <a:pos x="110" y="36"/>
                </a:cxn>
                <a:cxn ang="0">
                  <a:pos x="126" y="33"/>
                </a:cxn>
                <a:cxn ang="0">
                  <a:pos x="142" y="30"/>
                </a:cxn>
                <a:cxn ang="0">
                  <a:pos x="157" y="27"/>
                </a:cxn>
                <a:cxn ang="0">
                  <a:pos x="173" y="23"/>
                </a:cxn>
                <a:cxn ang="0">
                  <a:pos x="188" y="19"/>
                </a:cxn>
                <a:cxn ang="0">
                  <a:pos x="204" y="16"/>
                </a:cxn>
                <a:cxn ang="0">
                  <a:pos x="220" y="11"/>
                </a:cxn>
                <a:cxn ang="0">
                  <a:pos x="235" y="8"/>
                </a:cxn>
                <a:cxn ang="0">
                  <a:pos x="251" y="4"/>
                </a:cxn>
                <a:cxn ang="0">
                  <a:pos x="249" y="0"/>
                </a:cxn>
              </a:cxnLst>
              <a:rect l="0" t="0" r="r" b="b"/>
              <a:pathLst>
                <a:path w="252" h="62">
                  <a:moveTo>
                    <a:pt x="249" y="0"/>
                  </a:moveTo>
                  <a:lnTo>
                    <a:pt x="249" y="0"/>
                  </a:lnTo>
                  <a:lnTo>
                    <a:pt x="233" y="4"/>
                  </a:lnTo>
                  <a:lnTo>
                    <a:pt x="218" y="8"/>
                  </a:lnTo>
                  <a:lnTo>
                    <a:pt x="203" y="11"/>
                  </a:lnTo>
                  <a:lnTo>
                    <a:pt x="188" y="15"/>
                  </a:lnTo>
                  <a:lnTo>
                    <a:pt x="172" y="19"/>
                  </a:lnTo>
                  <a:lnTo>
                    <a:pt x="156" y="22"/>
                  </a:lnTo>
                  <a:lnTo>
                    <a:pt x="141" y="26"/>
                  </a:lnTo>
                  <a:lnTo>
                    <a:pt x="125" y="28"/>
                  </a:lnTo>
                  <a:lnTo>
                    <a:pt x="109" y="32"/>
                  </a:lnTo>
                  <a:lnTo>
                    <a:pt x="94" y="35"/>
                  </a:lnTo>
                  <a:lnTo>
                    <a:pt x="78" y="39"/>
                  </a:lnTo>
                  <a:lnTo>
                    <a:pt x="63" y="42"/>
                  </a:lnTo>
                  <a:lnTo>
                    <a:pt x="47" y="46"/>
                  </a:lnTo>
                  <a:lnTo>
                    <a:pt x="31" y="50"/>
                  </a:lnTo>
                  <a:lnTo>
                    <a:pt x="16" y="53"/>
                  </a:lnTo>
                  <a:lnTo>
                    <a:pt x="0" y="57"/>
                  </a:lnTo>
                  <a:lnTo>
                    <a:pt x="1" y="61"/>
                  </a:lnTo>
                  <a:lnTo>
                    <a:pt x="17" y="57"/>
                  </a:lnTo>
                  <a:lnTo>
                    <a:pt x="32" y="54"/>
                  </a:lnTo>
                  <a:lnTo>
                    <a:pt x="49" y="50"/>
                  </a:lnTo>
                  <a:lnTo>
                    <a:pt x="64" y="47"/>
                  </a:lnTo>
                  <a:lnTo>
                    <a:pt x="80" y="43"/>
                  </a:lnTo>
                  <a:lnTo>
                    <a:pt x="96" y="40"/>
                  </a:lnTo>
                  <a:lnTo>
                    <a:pt x="110" y="36"/>
                  </a:lnTo>
                  <a:lnTo>
                    <a:pt x="126" y="33"/>
                  </a:lnTo>
                  <a:lnTo>
                    <a:pt x="142" y="30"/>
                  </a:lnTo>
                  <a:lnTo>
                    <a:pt x="157" y="27"/>
                  </a:lnTo>
                  <a:lnTo>
                    <a:pt x="173" y="23"/>
                  </a:lnTo>
                  <a:lnTo>
                    <a:pt x="188" y="19"/>
                  </a:lnTo>
                  <a:lnTo>
                    <a:pt x="204" y="16"/>
                  </a:lnTo>
                  <a:lnTo>
                    <a:pt x="220" y="11"/>
                  </a:lnTo>
                  <a:lnTo>
                    <a:pt x="235" y="8"/>
                  </a:lnTo>
                  <a:lnTo>
                    <a:pt x="251" y="4"/>
                  </a:lnTo>
                  <a:lnTo>
                    <a:pt x="249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5" name="Freeform 516"/>
            <p:cNvSpPr>
              <a:spLocks/>
            </p:cNvSpPr>
            <p:nvPr/>
          </p:nvSpPr>
          <p:spPr bwMode="auto">
            <a:xfrm>
              <a:off x="2416" y="3580"/>
              <a:ext cx="78" cy="25"/>
            </a:xfrm>
            <a:custGeom>
              <a:avLst/>
              <a:gdLst/>
              <a:ahLst/>
              <a:cxnLst>
                <a:cxn ang="0">
                  <a:pos x="62" y="9"/>
                </a:cxn>
                <a:cxn ang="0">
                  <a:pos x="58" y="6"/>
                </a:cxn>
                <a:cxn ang="0">
                  <a:pos x="53" y="9"/>
                </a:cxn>
                <a:cxn ang="0">
                  <a:pos x="45" y="12"/>
                </a:cxn>
                <a:cxn ang="0">
                  <a:pos x="38" y="15"/>
                </a:cxn>
                <a:cxn ang="0">
                  <a:pos x="32" y="16"/>
                </a:cxn>
                <a:cxn ang="0">
                  <a:pos x="23" y="18"/>
                </a:cxn>
                <a:cxn ang="0">
                  <a:pos x="16" y="19"/>
                </a:cxn>
                <a:cxn ang="0">
                  <a:pos x="7" y="21"/>
                </a:cxn>
                <a:cxn ang="0">
                  <a:pos x="0" y="22"/>
                </a:cxn>
                <a:cxn ang="0">
                  <a:pos x="2" y="26"/>
                </a:cxn>
                <a:cxn ang="0">
                  <a:pos x="9" y="24"/>
                </a:cxn>
                <a:cxn ang="0">
                  <a:pos x="17" y="23"/>
                </a:cxn>
                <a:cxn ang="0">
                  <a:pos x="24" y="21"/>
                </a:cxn>
                <a:cxn ang="0">
                  <a:pos x="32" y="20"/>
                </a:cxn>
                <a:cxn ang="0">
                  <a:pos x="41" y="18"/>
                </a:cxn>
                <a:cxn ang="0">
                  <a:pos x="48" y="16"/>
                </a:cxn>
                <a:cxn ang="0">
                  <a:pos x="56" y="13"/>
                </a:cxn>
                <a:cxn ang="0">
                  <a:pos x="63" y="9"/>
                </a:cxn>
                <a:cxn ang="0">
                  <a:pos x="59" y="6"/>
                </a:cxn>
                <a:cxn ang="0">
                  <a:pos x="63" y="9"/>
                </a:cxn>
                <a:cxn ang="0">
                  <a:pos x="77" y="0"/>
                </a:cxn>
                <a:cxn ang="0">
                  <a:pos x="59" y="6"/>
                </a:cxn>
                <a:cxn ang="0">
                  <a:pos x="62" y="9"/>
                </a:cxn>
              </a:cxnLst>
              <a:rect l="0" t="0" r="r" b="b"/>
              <a:pathLst>
                <a:path w="78" h="27">
                  <a:moveTo>
                    <a:pt x="62" y="9"/>
                  </a:moveTo>
                  <a:lnTo>
                    <a:pt x="58" y="6"/>
                  </a:lnTo>
                  <a:lnTo>
                    <a:pt x="53" y="9"/>
                  </a:lnTo>
                  <a:lnTo>
                    <a:pt x="45" y="12"/>
                  </a:lnTo>
                  <a:lnTo>
                    <a:pt x="38" y="15"/>
                  </a:lnTo>
                  <a:lnTo>
                    <a:pt x="32" y="16"/>
                  </a:lnTo>
                  <a:lnTo>
                    <a:pt x="23" y="18"/>
                  </a:lnTo>
                  <a:lnTo>
                    <a:pt x="16" y="19"/>
                  </a:lnTo>
                  <a:lnTo>
                    <a:pt x="7" y="21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9" y="24"/>
                  </a:lnTo>
                  <a:lnTo>
                    <a:pt x="17" y="23"/>
                  </a:lnTo>
                  <a:lnTo>
                    <a:pt x="24" y="21"/>
                  </a:lnTo>
                  <a:lnTo>
                    <a:pt x="32" y="20"/>
                  </a:lnTo>
                  <a:lnTo>
                    <a:pt x="41" y="18"/>
                  </a:lnTo>
                  <a:lnTo>
                    <a:pt x="48" y="16"/>
                  </a:lnTo>
                  <a:lnTo>
                    <a:pt x="56" y="13"/>
                  </a:lnTo>
                  <a:lnTo>
                    <a:pt x="63" y="9"/>
                  </a:lnTo>
                  <a:lnTo>
                    <a:pt x="59" y="6"/>
                  </a:lnTo>
                  <a:lnTo>
                    <a:pt x="63" y="9"/>
                  </a:lnTo>
                  <a:lnTo>
                    <a:pt x="77" y="0"/>
                  </a:lnTo>
                  <a:lnTo>
                    <a:pt x="59" y="6"/>
                  </a:lnTo>
                  <a:lnTo>
                    <a:pt x="62" y="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6" name="Freeform 517"/>
            <p:cNvSpPr>
              <a:spLocks/>
            </p:cNvSpPr>
            <p:nvPr/>
          </p:nvSpPr>
          <p:spPr bwMode="auto">
            <a:xfrm>
              <a:off x="2360" y="3588"/>
              <a:ext cx="118" cy="45"/>
            </a:xfrm>
            <a:custGeom>
              <a:avLst/>
              <a:gdLst/>
              <a:ahLst/>
              <a:cxnLst>
                <a:cxn ang="0">
                  <a:pos x="3" y="40"/>
                </a:cxn>
                <a:cxn ang="0">
                  <a:pos x="3" y="40"/>
                </a:cxn>
                <a:cxn ang="0">
                  <a:pos x="10" y="38"/>
                </a:cxn>
                <a:cxn ang="0">
                  <a:pos x="18" y="36"/>
                </a:cxn>
                <a:cxn ang="0">
                  <a:pos x="25" y="34"/>
                </a:cxn>
                <a:cxn ang="0">
                  <a:pos x="32" y="32"/>
                </a:cxn>
                <a:cxn ang="0">
                  <a:pos x="39" y="30"/>
                </a:cxn>
                <a:cxn ang="0">
                  <a:pos x="47" y="28"/>
                </a:cxn>
                <a:cxn ang="0">
                  <a:pos x="53" y="25"/>
                </a:cxn>
                <a:cxn ang="0">
                  <a:pos x="60" y="23"/>
                </a:cxn>
                <a:cxn ang="0">
                  <a:pos x="68" y="21"/>
                </a:cxn>
                <a:cxn ang="0">
                  <a:pos x="75" y="18"/>
                </a:cxn>
                <a:cxn ang="0">
                  <a:pos x="82" y="16"/>
                </a:cxn>
                <a:cxn ang="0">
                  <a:pos x="88" y="14"/>
                </a:cxn>
                <a:cxn ang="0">
                  <a:pos x="95" y="12"/>
                </a:cxn>
                <a:cxn ang="0">
                  <a:pos x="103" y="9"/>
                </a:cxn>
                <a:cxn ang="0">
                  <a:pos x="110" y="7"/>
                </a:cxn>
                <a:cxn ang="0">
                  <a:pos x="117" y="3"/>
                </a:cxn>
                <a:cxn ang="0">
                  <a:pos x="114" y="0"/>
                </a:cxn>
                <a:cxn ang="0">
                  <a:pos x="107" y="3"/>
                </a:cxn>
                <a:cxn ang="0">
                  <a:pos x="100" y="5"/>
                </a:cxn>
                <a:cxn ang="0">
                  <a:pos x="93" y="8"/>
                </a:cxn>
                <a:cxn ang="0">
                  <a:pos x="86" y="10"/>
                </a:cxn>
                <a:cxn ang="0">
                  <a:pos x="79" y="13"/>
                </a:cxn>
                <a:cxn ang="0">
                  <a:pos x="72" y="15"/>
                </a:cxn>
                <a:cxn ang="0">
                  <a:pos x="65" y="18"/>
                </a:cxn>
                <a:cxn ang="0">
                  <a:pos x="58" y="19"/>
                </a:cxn>
                <a:cxn ang="0">
                  <a:pos x="50" y="22"/>
                </a:cxn>
                <a:cxn ang="0">
                  <a:pos x="44" y="24"/>
                </a:cxn>
                <a:cxn ang="0">
                  <a:pos x="36" y="26"/>
                </a:cxn>
                <a:cxn ang="0">
                  <a:pos x="29" y="28"/>
                </a:cxn>
                <a:cxn ang="0">
                  <a:pos x="22" y="30"/>
                </a:cxn>
                <a:cxn ang="0">
                  <a:pos x="15" y="32"/>
                </a:cxn>
                <a:cxn ang="0">
                  <a:pos x="8" y="34"/>
                </a:cxn>
                <a:cxn ang="0">
                  <a:pos x="0" y="37"/>
                </a:cxn>
                <a:cxn ang="0">
                  <a:pos x="3" y="40"/>
                </a:cxn>
              </a:cxnLst>
              <a:rect l="0" t="0" r="r" b="b"/>
              <a:pathLst>
                <a:path w="118" h="41">
                  <a:moveTo>
                    <a:pt x="3" y="40"/>
                  </a:moveTo>
                  <a:lnTo>
                    <a:pt x="3" y="40"/>
                  </a:lnTo>
                  <a:lnTo>
                    <a:pt x="10" y="38"/>
                  </a:lnTo>
                  <a:lnTo>
                    <a:pt x="18" y="36"/>
                  </a:lnTo>
                  <a:lnTo>
                    <a:pt x="25" y="34"/>
                  </a:lnTo>
                  <a:lnTo>
                    <a:pt x="32" y="32"/>
                  </a:lnTo>
                  <a:lnTo>
                    <a:pt x="39" y="30"/>
                  </a:lnTo>
                  <a:lnTo>
                    <a:pt x="47" y="28"/>
                  </a:lnTo>
                  <a:lnTo>
                    <a:pt x="53" y="25"/>
                  </a:lnTo>
                  <a:lnTo>
                    <a:pt x="60" y="23"/>
                  </a:lnTo>
                  <a:lnTo>
                    <a:pt x="68" y="21"/>
                  </a:lnTo>
                  <a:lnTo>
                    <a:pt x="75" y="18"/>
                  </a:lnTo>
                  <a:lnTo>
                    <a:pt x="82" y="16"/>
                  </a:lnTo>
                  <a:lnTo>
                    <a:pt x="88" y="14"/>
                  </a:lnTo>
                  <a:lnTo>
                    <a:pt x="95" y="12"/>
                  </a:lnTo>
                  <a:lnTo>
                    <a:pt x="103" y="9"/>
                  </a:lnTo>
                  <a:lnTo>
                    <a:pt x="110" y="7"/>
                  </a:lnTo>
                  <a:lnTo>
                    <a:pt x="117" y="3"/>
                  </a:lnTo>
                  <a:lnTo>
                    <a:pt x="114" y="0"/>
                  </a:lnTo>
                  <a:lnTo>
                    <a:pt x="107" y="3"/>
                  </a:lnTo>
                  <a:lnTo>
                    <a:pt x="100" y="5"/>
                  </a:lnTo>
                  <a:lnTo>
                    <a:pt x="93" y="8"/>
                  </a:lnTo>
                  <a:lnTo>
                    <a:pt x="86" y="10"/>
                  </a:lnTo>
                  <a:lnTo>
                    <a:pt x="79" y="13"/>
                  </a:lnTo>
                  <a:lnTo>
                    <a:pt x="72" y="15"/>
                  </a:lnTo>
                  <a:lnTo>
                    <a:pt x="65" y="18"/>
                  </a:lnTo>
                  <a:lnTo>
                    <a:pt x="58" y="19"/>
                  </a:lnTo>
                  <a:lnTo>
                    <a:pt x="50" y="22"/>
                  </a:lnTo>
                  <a:lnTo>
                    <a:pt x="44" y="24"/>
                  </a:lnTo>
                  <a:lnTo>
                    <a:pt x="36" y="26"/>
                  </a:lnTo>
                  <a:lnTo>
                    <a:pt x="29" y="28"/>
                  </a:lnTo>
                  <a:lnTo>
                    <a:pt x="22" y="30"/>
                  </a:lnTo>
                  <a:lnTo>
                    <a:pt x="15" y="32"/>
                  </a:lnTo>
                  <a:lnTo>
                    <a:pt x="8" y="34"/>
                  </a:lnTo>
                  <a:lnTo>
                    <a:pt x="0" y="37"/>
                  </a:lnTo>
                  <a:lnTo>
                    <a:pt x="3" y="4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7" name="Freeform 518"/>
            <p:cNvSpPr>
              <a:spLocks/>
            </p:cNvSpPr>
            <p:nvPr/>
          </p:nvSpPr>
          <p:spPr bwMode="auto">
            <a:xfrm>
              <a:off x="2230" y="3630"/>
              <a:ext cx="128" cy="45"/>
            </a:xfrm>
            <a:custGeom>
              <a:avLst/>
              <a:gdLst/>
              <a:ahLst/>
              <a:cxnLst>
                <a:cxn ang="0">
                  <a:pos x="2" y="46"/>
                </a:cxn>
                <a:cxn ang="0">
                  <a:pos x="2" y="46"/>
                </a:cxn>
                <a:cxn ang="0">
                  <a:pos x="10" y="44"/>
                </a:cxn>
                <a:cxn ang="0">
                  <a:pos x="17" y="42"/>
                </a:cxn>
                <a:cxn ang="0">
                  <a:pos x="25" y="39"/>
                </a:cxn>
                <a:cxn ang="0">
                  <a:pos x="32" y="37"/>
                </a:cxn>
                <a:cxn ang="0">
                  <a:pos x="40" y="34"/>
                </a:cxn>
                <a:cxn ang="0">
                  <a:pos x="49" y="31"/>
                </a:cxn>
                <a:cxn ang="0">
                  <a:pos x="56" y="28"/>
                </a:cxn>
                <a:cxn ang="0">
                  <a:pos x="65" y="26"/>
                </a:cxn>
                <a:cxn ang="0">
                  <a:pos x="73" y="22"/>
                </a:cxn>
                <a:cxn ang="0">
                  <a:pos x="80" y="20"/>
                </a:cxn>
                <a:cxn ang="0">
                  <a:pos x="88" y="16"/>
                </a:cxn>
                <a:cxn ang="0">
                  <a:pos x="96" y="14"/>
                </a:cxn>
                <a:cxn ang="0">
                  <a:pos x="104" y="11"/>
                </a:cxn>
                <a:cxn ang="0">
                  <a:pos x="112" y="8"/>
                </a:cxn>
                <a:cxn ang="0">
                  <a:pos x="119" y="6"/>
                </a:cxn>
                <a:cxn ang="0">
                  <a:pos x="127" y="3"/>
                </a:cxn>
                <a:cxn ang="0">
                  <a:pos x="124" y="0"/>
                </a:cxn>
                <a:cxn ang="0">
                  <a:pos x="116" y="3"/>
                </a:cxn>
                <a:cxn ang="0">
                  <a:pos x="109" y="4"/>
                </a:cxn>
                <a:cxn ang="0">
                  <a:pos x="101" y="7"/>
                </a:cxn>
                <a:cxn ang="0">
                  <a:pos x="94" y="9"/>
                </a:cxn>
                <a:cxn ang="0">
                  <a:pos x="85" y="13"/>
                </a:cxn>
                <a:cxn ang="0">
                  <a:pos x="77" y="15"/>
                </a:cxn>
                <a:cxn ang="0">
                  <a:pos x="70" y="19"/>
                </a:cxn>
                <a:cxn ang="0">
                  <a:pos x="62" y="21"/>
                </a:cxn>
                <a:cxn ang="0">
                  <a:pos x="53" y="24"/>
                </a:cxn>
                <a:cxn ang="0">
                  <a:pos x="46" y="27"/>
                </a:cxn>
                <a:cxn ang="0">
                  <a:pos x="37" y="30"/>
                </a:cxn>
                <a:cxn ang="0">
                  <a:pos x="30" y="32"/>
                </a:cxn>
                <a:cxn ang="0">
                  <a:pos x="22" y="36"/>
                </a:cxn>
                <a:cxn ang="0">
                  <a:pos x="14" y="38"/>
                </a:cxn>
                <a:cxn ang="0">
                  <a:pos x="8" y="40"/>
                </a:cxn>
                <a:cxn ang="0">
                  <a:pos x="0" y="43"/>
                </a:cxn>
                <a:cxn ang="0">
                  <a:pos x="2" y="46"/>
                </a:cxn>
              </a:cxnLst>
              <a:rect l="0" t="0" r="r" b="b"/>
              <a:pathLst>
                <a:path w="128" h="47">
                  <a:moveTo>
                    <a:pt x="2" y="46"/>
                  </a:moveTo>
                  <a:lnTo>
                    <a:pt x="2" y="46"/>
                  </a:lnTo>
                  <a:lnTo>
                    <a:pt x="10" y="44"/>
                  </a:lnTo>
                  <a:lnTo>
                    <a:pt x="17" y="42"/>
                  </a:lnTo>
                  <a:lnTo>
                    <a:pt x="25" y="39"/>
                  </a:lnTo>
                  <a:lnTo>
                    <a:pt x="32" y="37"/>
                  </a:lnTo>
                  <a:lnTo>
                    <a:pt x="40" y="34"/>
                  </a:lnTo>
                  <a:lnTo>
                    <a:pt x="49" y="31"/>
                  </a:lnTo>
                  <a:lnTo>
                    <a:pt x="56" y="28"/>
                  </a:lnTo>
                  <a:lnTo>
                    <a:pt x="65" y="26"/>
                  </a:lnTo>
                  <a:lnTo>
                    <a:pt x="73" y="22"/>
                  </a:lnTo>
                  <a:lnTo>
                    <a:pt x="80" y="20"/>
                  </a:lnTo>
                  <a:lnTo>
                    <a:pt x="88" y="16"/>
                  </a:lnTo>
                  <a:lnTo>
                    <a:pt x="96" y="14"/>
                  </a:lnTo>
                  <a:lnTo>
                    <a:pt x="104" y="11"/>
                  </a:lnTo>
                  <a:lnTo>
                    <a:pt x="112" y="8"/>
                  </a:lnTo>
                  <a:lnTo>
                    <a:pt x="119" y="6"/>
                  </a:lnTo>
                  <a:lnTo>
                    <a:pt x="127" y="3"/>
                  </a:lnTo>
                  <a:lnTo>
                    <a:pt x="124" y="0"/>
                  </a:lnTo>
                  <a:lnTo>
                    <a:pt x="116" y="3"/>
                  </a:lnTo>
                  <a:lnTo>
                    <a:pt x="109" y="4"/>
                  </a:lnTo>
                  <a:lnTo>
                    <a:pt x="101" y="7"/>
                  </a:lnTo>
                  <a:lnTo>
                    <a:pt x="94" y="9"/>
                  </a:lnTo>
                  <a:lnTo>
                    <a:pt x="85" y="13"/>
                  </a:lnTo>
                  <a:lnTo>
                    <a:pt x="77" y="15"/>
                  </a:lnTo>
                  <a:lnTo>
                    <a:pt x="70" y="19"/>
                  </a:lnTo>
                  <a:lnTo>
                    <a:pt x="62" y="21"/>
                  </a:lnTo>
                  <a:lnTo>
                    <a:pt x="53" y="24"/>
                  </a:lnTo>
                  <a:lnTo>
                    <a:pt x="46" y="27"/>
                  </a:lnTo>
                  <a:lnTo>
                    <a:pt x="37" y="30"/>
                  </a:lnTo>
                  <a:lnTo>
                    <a:pt x="30" y="32"/>
                  </a:lnTo>
                  <a:lnTo>
                    <a:pt x="22" y="36"/>
                  </a:lnTo>
                  <a:lnTo>
                    <a:pt x="14" y="38"/>
                  </a:lnTo>
                  <a:lnTo>
                    <a:pt x="8" y="40"/>
                  </a:lnTo>
                  <a:lnTo>
                    <a:pt x="0" y="43"/>
                  </a:lnTo>
                  <a:lnTo>
                    <a:pt x="2" y="4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8" name="Freeform 519"/>
            <p:cNvSpPr>
              <a:spLocks/>
            </p:cNvSpPr>
            <p:nvPr/>
          </p:nvSpPr>
          <p:spPr bwMode="auto">
            <a:xfrm>
              <a:off x="2155" y="3678"/>
              <a:ext cx="67" cy="27"/>
            </a:xfrm>
            <a:custGeom>
              <a:avLst/>
              <a:gdLst/>
              <a:ahLst/>
              <a:cxnLst>
                <a:cxn ang="0">
                  <a:pos x="6" y="26"/>
                </a:cxn>
                <a:cxn ang="0">
                  <a:pos x="6" y="26"/>
                </a:cxn>
                <a:cxn ang="0">
                  <a:pos x="11" y="20"/>
                </a:cxn>
                <a:cxn ang="0">
                  <a:pos x="18" y="17"/>
                </a:cxn>
                <a:cxn ang="0">
                  <a:pos x="26" y="14"/>
                </a:cxn>
                <a:cxn ang="0">
                  <a:pos x="35" y="11"/>
                </a:cxn>
                <a:cxn ang="0">
                  <a:pos x="43" y="9"/>
                </a:cxn>
                <a:cxn ang="0">
                  <a:pos x="53" y="8"/>
                </a:cxn>
                <a:cxn ang="0">
                  <a:pos x="62" y="6"/>
                </a:cxn>
                <a:cxn ang="0">
                  <a:pos x="71" y="3"/>
                </a:cxn>
                <a:cxn ang="0">
                  <a:pos x="69" y="0"/>
                </a:cxn>
                <a:cxn ang="0">
                  <a:pos x="61" y="2"/>
                </a:cxn>
                <a:cxn ang="0">
                  <a:pos x="52" y="4"/>
                </a:cxn>
                <a:cxn ang="0">
                  <a:pos x="42" y="6"/>
                </a:cxn>
                <a:cxn ang="0">
                  <a:pos x="32" y="8"/>
                </a:cxn>
                <a:cxn ang="0">
                  <a:pos x="23" y="10"/>
                </a:cxn>
                <a:cxn ang="0">
                  <a:pos x="15" y="13"/>
                </a:cxn>
                <a:cxn ang="0">
                  <a:pos x="7" y="18"/>
                </a:cxn>
                <a:cxn ang="0">
                  <a:pos x="0" y="24"/>
                </a:cxn>
                <a:cxn ang="0">
                  <a:pos x="6" y="26"/>
                </a:cxn>
              </a:cxnLst>
              <a:rect l="0" t="0" r="r" b="b"/>
              <a:pathLst>
                <a:path w="72" h="27">
                  <a:moveTo>
                    <a:pt x="6" y="26"/>
                  </a:moveTo>
                  <a:lnTo>
                    <a:pt x="6" y="26"/>
                  </a:lnTo>
                  <a:lnTo>
                    <a:pt x="11" y="20"/>
                  </a:lnTo>
                  <a:lnTo>
                    <a:pt x="18" y="17"/>
                  </a:lnTo>
                  <a:lnTo>
                    <a:pt x="26" y="14"/>
                  </a:lnTo>
                  <a:lnTo>
                    <a:pt x="35" y="11"/>
                  </a:lnTo>
                  <a:lnTo>
                    <a:pt x="43" y="9"/>
                  </a:lnTo>
                  <a:lnTo>
                    <a:pt x="53" y="8"/>
                  </a:lnTo>
                  <a:lnTo>
                    <a:pt x="62" y="6"/>
                  </a:lnTo>
                  <a:lnTo>
                    <a:pt x="71" y="3"/>
                  </a:lnTo>
                  <a:lnTo>
                    <a:pt x="69" y="0"/>
                  </a:lnTo>
                  <a:lnTo>
                    <a:pt x="61" y="2"/>
                  </a:lnTo>
                  <a:lnTo>
                    <a:pt x="52" y="4"/>
                  </a:lnTo>
                  <a:lnTo>
                    <a:pt x="42" y="6"/>
                  </a:lnTo>
                  <a:lnTo>
                    <a:pt x="32" y="8"/>
                  </a:lnTo>
                  <a:lnTo>
                    <a:pt x="23" y="10"/>
                  </a:lnTo>
                  <a:lnTo>
                    <a:pt x="15" y="13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6" y="2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9" name="Freeform 520"/>
            <p:cNvSpPr>
              <a:spLocks/>
            </p:cNvSpPr>
            <p:nvPr/>
          </p:nvSpPr>
          <p:spPr bwMode="auto">
            <a:xfrm>
              <a:off x="2148" y="3706"/>
              <a:ext cx="24" cy="57"/>
            </a:xfrm>
            <a:custGeom>
              <a:avLst/>
              <a:gdLst/>
              <a:ahLst/>
              <a:cxnLst>
                <a:cxn ang="0">
                  <a:pos x="23" y="52"/>
                </a:cxn>
                <a:cxn ang="0">
                  <a:pos x="23" y="52"/>
                </a:cxn>
                <a:cxn ang="0">
                  <a:pos x="17" y="49"/>
                </a:cxn>
                <a:cxn ang="0">
                  <a:pos x="13" y="44"/>
                </a:cxn>
                <a:cxn ang="0">
                  <a:pos x="9" y="38"/>
                </a:cxn>
                <a:cxn ang="0">
                  <a:pos x="6" y="31"/>
                </a:cxn>
                <a:cxn ang="0">
                  <a:pos x="5" y="24"/>
                </a:cxn>
                <a:cxn ang="0">
                  <a:pos x="5" y="17"/>
                </a:cxn>
                <a:cxn ang="0">
                  <a:pos x="6" y="9"/>
                </a:cxn>
                <a:cxn ang="0">
                  <a:pos x="10" y="3"/>
                </a:cxn>
                <a:cxn ang="0">
                  <a:pos x="6" y="0"/>
                </a:cxn>
                <a:cxn ang="0">
                  <a:pos x="2" y="8"/>
                </a:cxn>
                <a:cxn ang="0">
                  <a:pos x="0" y="16"/>
                </a:cxn>
                <a:cxn ang="0">
                  <a:pos x="0" y="24"/>
                </a:cxn>
                <a:cxn ang="0">
                  <a:pos x="1" y="33"/>
                </a:cxn>
                <a:cxn ang="0">
                  <a:pos x="4" y="41"/>
                </a:cxn>
                <a:cxn ang="0">
                  <a:pos x="8" y="48"/>
                </a:cxn>
                <a:cxn ang="0">
                  <a:pos x="14" y="53"/>
                </a:cxn>
                <a:cxn ang="0">
                  <a:pos x="21" y="56"/>
                </a:cxn>
                <a:cxn ang="0">
                  <a:pos x="23" y="52"/>
                </a:cxn>
              </a:cxnLst>
              <a:rect l="0" t="0" r="r" b="b"/>
              <a:pathLst>
                <a:path w="24" h="57">
                  <a:moveTo>
                    <a:pt x="23" y="52"/>
                  </a:moveTo>
                  <a:lnTo>
                    <a:pt x="23" y="52"/>
                  </a:lnTo>
                  <a:lnTo>
                    <a:pt x="17" y="49"/>
                  </a:lnTo>
                  <a:lnTo>
                    <a:pt x="13" y="44"/>
                  </a:lnTo>
                  <a:lnTo>
                    <a:pt x="9" y="38"/>
                  </a:lnTo>
                  <a:lnTo>
                    <a:pt x="6" y="31"/>
                  </a:lnTo>
                  <a:lnTo>
                    <a:pt x="5" y="24"/>
                  </a:lnTo>
                  <a:lnTo>
                    <a:pt x="5" y="17"/>
                  </a:lnTo>
                  <a:lnTo>
                    <a:pt x="6" y="9"/>
                  </a:lnTo>
                  <a:lnTo>
                    <a:pt x="10" y="3"/>
                  </a:lnTo>
                  <a:lnTo>
                    <a:pt x="6" y="0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" y="33"/>
                  </a:lnTo>
                  <a:lnTo>
                    <a:pt x="4" y="41"/>
                  </a:lnTo>
                  <a:lnTo>
                    <a:pt x="8" y="48"/>
                  </a:lnTo>
                  <a:lnTo>
                    <a:pt x="14" y="53"/>
                  </a:lnTo>
                  <a:lnTo>
                    <a:pt x="21" y="56"/>
                  </a:lnTo>
                  <a:lnTo>
                    <a:pt x="23" y="5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0" name="Freeform 521"/>
            <p:cNvSpPr>
              <a:spLocks/>
            </p:cNvSpPr>
            <p:nvPr/>
          </p:nvSpPr>
          <p:spPr bwMode="auto">
            <a:xfrm>
              <a:off x="2175" y="3728"/>
              <a:ext cx="183" cy="38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80" y="0"/>
                </a:cxn>
                <a:cxn ang="0">
                  <a:pos x="169" y="3"/>
                </a:cxn>
                <a:cxn ang="0">
                  <a:pos x="157" y="5"/>
                </a:cxn>
                <a:cxn ang="0">
                  <a:pos x="146" y="9"/>
                </a:cxn>
                <a:cxn ang="0">
                  <a:pos x="135" y="12"/>
                </a:cxn>
                <a:cxn ang="0">
                  <a:pos x="124" y="15"/>
                </a:cxn>
                <a:cxn ang="0">
                  <a:pos x="112" y="18"/>
                </a:cxn>
                <a:cxn ang="0">
                  <a:pos x="102" y="21"/>
                </a:cxn>
                <a:cxn ang="0">
                  <a:pos x="91" y="24"/>
                </a:cxn>
                <a:cxn ang="0">
                  <a:pos x="79" y="27"/>
                </a:cxn>
                <a:cxn ang="0">
                  <a:pos x="68" y="29"/>
                </a:cxn>
                <a:cxn ang="0">
                  <a:pos x="56" y="30"/>
                </a:cxn>
                <a:cxn ang="0">
                  <a:pos x="46" y="32"/>
                </a:cxn>
                <a:cxn ang="0">
                  <a:pos x="35" y="32"/>
                </a:cxn>
                <a:cxn ang="0">
                  <a:pos x="23" y="32"/>
                </a:cxn>
                <a:cxn ang="0">
                  <a:pos x="13" y="32"/>
                </a:cxn>
                <a:cxn ang="0">
                  <a:pos x="2" y="30"/>
                </a:cxn>
                <a:cxn ang="0">
                  <a:pos x="0" y="34"/>
                </a:cxn>
                <a:cxn ang="0">
                  <a:pos x="12" y="36"/>
                </a:cxn>
                <a:cxn ang="0">
                  <a:pos x="23" y="37"/>
                </a:cxn>
                <a:cxn ang="0">
                  <a:pos x="35" y="37"/>
                </a:cxn>
                <a:cxn ang="0">
                  <a:pos x="46" y="36"/>
                </a:cxn>
                <a:cxn ang="0">
                  <a:pos x="58" y="34"/>
                </a:cxn>
                <a:cxn ang="0">
                  <a:pos x="70" y="33"/>
                </a:cxn>
                <a:cxn ang="0">
                  <a:pos x="81" y="30"/>
                </a:cxn>
                <a:cxn ang="0">
                  <a:pos x="92" y="28"/>
                </a:cxn>
                <a:cxn ang="0">
                  <a:pos x="104" y="25"/>
                </a:cxn>
                <a:cxn ang="0">
                  <a:pos x="115" y="22"/>
                </a:cxn>
                <a:cxn ang="0">
                  <a:pos x="127" y="19"/>
                </a:cxn>
                <a:cxn ang="0">
                  <a:pos x="137" y="16"/>
                </a:cxn>
                <a:cxn ang="0">
                  <a:pos x="149" y="13"/>
                </a:cxn>
                <a:cxn ang="0">
                  <a:pos x="160" y="9"/>
                </a:cxn>
                <a:cxn ang="0">
                  <a:pos x="170" y="7"/>
                </a:cxn>
                <a:cxn ang="0">
                  <a:pos x="182" y="4"/>
                </a:cxn>
                <a:cxn ang="0">
                  <a:pos x="180" y="0"/>
                </a:cxn>
              </a:cxnLst>
              <a:rect l="0" t="0" r="r" b="b"/>
              <a:pathLst>
                <a:path w="183" h="38">
                  <a:moveTo>
                    <a:pt x="180" y="0"/>
                  </a:moveTo>
                  <a:lnTo>
                    <a:pt x="180" y="0"/>
                  </a:lnTo>
                  <a:lnTo>
                    <a:pt x="169" y="3"/>
                  </a:lnTo>
                  <a:lnTo>
                    <a:pt x="157" y="5"/>
                  </a:lnTo>
                  <a:lnTo>
                    <a:pt x="146" y="9"/>
                  </a:lnTo>
                  <a:lnTo>
                    <a:pt x="135" y="12"/>
                  </a:lnTo>
                  <a:lnTo>
                    <a:pt x="124" y="15"/>
                  </a:lnTo>
                  <a:lnTo>
                    <a:pt x="112" y="18"/>
                  </a:lnTo>
                  <a:lnTo>
                    <a:pt x="102" y="21"/>
                  </a:lnTo>
                  <a:lnTo>
                    <a:pt x="91" y="24"/>
                  </a:lnTo>
                  <a:lnTo>
                    <a:pt x="79" y="27"/>
                  </a:lnTo>
                  <a:lnTo>
                    <a:pt x="68" y="29"/>
                  </a:lnTo>
                  <a:lnTo>
                    <a:pt x="56" y="30"/>
                  </a:lnTo>
                  <a:lnTo>
                    <a:pt x="46" y="32"/>
                  </a:lnTo>
                  <a:lnTo>
                    <a:pt x="35" y="32"/>
                  </a:lnTo>
                  <a:lnTo>
                    <a:pt x="23" y="32"/>
                  </a:lnTo>
                  <a:lnTo>
                    <a:pt x="13" y="32"/>
                  </a:lnTo>
                  <a:lnTo>
                    <a:pt x="2" y="30"/>
                  </a:lnTo>
                  <a:lnTo>
                    <a:pt x="0" y="34"/>
                  </a:lnTo>
                  <a:lnTo>
                    <a:pt x="12" y="36"/>
                  </a:lnTo>
                  <a:lnTo>
                    <a:pt x="23" y="37"/>
                  </a:lnTo>
                  <a:lnTo>
                    <a:pt x="35" y="37"/>
                  </a:lnTo>
                  <a:lnTo>
                    <a:pt x="46" y="36"/>
                  </a:lnTo>
                  <a:lnTo>
                    <a:pt x="58" y="34"/>
                  </a:lnTo>
                  <a:lnTo>
                    <a:pt x="70" y="33"/>
                  </a:lnTo>
                  <a:lnTo>
                    <a:pt x="81" y="30"/>
                  </a:lnTo>
                  <a:lnTo>
                    <a:pt x="92" y="28"/>
                  </a:lnTo>
                  <a:lnTo>
                    <a:pt x="104" y="25"/>
                  </a:lnTo>
                  <a:lnTo>
                    <a:pt x="115" y="22"/>
                  </a:lnTo>
                  <a:lnTo>
                    <a:pt x="127" y="19"/>
                  </a:lnTo>
                  <a:lnTo>
                    <a:pt x="137" y="16"/>
                  </a:lnTo>
                  <a:lnTo>
                    <a:pt x="149" y="13"/>
                  </a:lnTo>
                  <a:lnTo>
                    <a:pt x="160" y="9"/>
                  </a:lnTo>
                  <a:lnTo>
                    <a:pt x="170" y="7"/>
                  </a:lnTo>
                  <a:lnTo>
                    <a:pt x="182" y="4"/>
                  </a:lnTo>
                  <a:lnTo>
                    <a:pt x="18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1" name="Freeform 522"/>
            <p:cNvSpPr>
              <a:spLocks/>
            </p:cNvSpPr>
            <p:nvPr/>
          </p:nvSpPr>
          <p:spPr bwMode="auto">
            <a:xfrm>
              <a:off x="2361" y="3692"/>
              <a:ext cx="118" cy="35"/>
            </a:xfrm>
            <a:custGeom>
              <a:avLst/>
              <a:gdLst/>
              <a:ahLst/>
              <a:cxnLst>
                <a:cxn ang="0">
                  <a:pos x="106" y="4"/>
                </a:cxn>
                <a:cxn ang="0">
                  <a:pos x="105" y="0"/>
                </a:cxn>
                <a:cxn ang="0">
                  <a:pos x="89" y="1"/>
                </a:cxn>
                <a:cxn ang="0">
                  <a:pos x="76" y="4"/>
                </a:cxn>
                <a:cxn ang="0">
                  <a:pos x="63" y="8"/>
                </a:cxn>
                <a:cxn ang="0">
                  <a:pos x="50" y="13"/>
                </a:cxn>
                <a:cxn ang="0">
                  <a:pos x="38" y="18"/>
                </a:cxn>
                <a:cxn ang="0">
                  <a:pos x="25" y="23"/>
                </a:cxn>
                <a:cxn ang="0">
                  <a:pos x="12" y="28"/>
                </a:cxn>
                <a:cxn ang="0">
                  <a:pos x="0" y="31"/>
                </a:cxn>
                <a:cxn ang="0">
                  <a:pos x="2" y="35"/>
                </a:cxn>
                <a:cxn ang="0">
                  <a:pos x="15" y="32"/>
                </a:cxn>
                <a:cxn ang="0">
                  <a:pos x="28" y="27"/>
                </a:cxn>
                <a:cxn ang="0">
                  <a:pos x="41" y="22"/>
                </a:cxn>
                <a:cxn ang="0">
                  <a:pos x="53" y="17"/>
                </a:cxn>
                <a:cxn ang="0">
                  <a:pos x="66" y="12"/>
                </a:cxn>
                <a:cxn ang="0">
                  <a:pos x="79" y="8"/>
                </a:cxn>
                <a:cxn ang="0">
                  <a:pos x="91" y="5"/>
                </a:cxn>
                <a:cxn ang="0">
                  <a:pos x="105" y="4"/>
                </a:cxn>
                <a:cxn ang="0">
                  <a:pos x="103" y="0"/>
                </a:cxn>
                <a:cxn ang="0">
                  <a:pos x="106" y="4"/>
                </a:cxn>
                <a:cxn ang="0">
                  <a:pos x="117" y="0"/>
                </a:cxn>
                <a:cxn ang="0">
                  <a:pos x="105" y="0"/>
                </a:cxn>
                <a:cxn ang="0">
                  <a:pos x="106" y="4"/>
                </a:cxn>
              </a:cxnLst>
              <a:rect l="0" t="0" r="r" b="b"/>
              <a:pathLst>
                <a:path w="118" h="36">
                  <a:moveTo>
                    <a:pt x="106" y="4"/>
                  </a:moveTo>
                  <a:lnTo>
                    <a:pt x="105" y="0"/>
                  </a:lnTo>
                  <a:lnTo>
                    <a:pt x="89" y="1"/>
                  </a:lnTo>
                  <a:lnTo>
                    <a:pt x="76" y="4"/>
                  </a:lnTo>
                  <a:lnTo>
                    <a:pt x="63" y="8"/>
                  </a:lnTo>
                  <a:lnTo>
                    <a:pt x="50" y="13"/>
                  </a:lnTo>
                  <a:lnTo>
                    <a:pt x="38" y="18"/>
                  </a:lnTo>
                  <a:lnTo>
                    <a:pt x="25" y="23"/>
                  </a:lnTo>
                  <a:lnTo>
                    <a:pt x="12" y="28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15" y="32"/>
                  </a:lnTo>
                  <a:lnTo>
                    <a:pt x="28" y="27"/>
                  </a:lnTo>
                  <a:lnTo>
                    <a:pt x="41" y="22"/>
                  </a:lnTo>
                  <a:lnTo>
                    <a:pt x="53" y="17"/>
                  </a:lnTo>
                  <a:lnTo>
                    <a:pt x="66" y="12"/>
                  </a:lnTo>
                  <a:lnTo>
                    <a:pt x="79" y="8"/>
                  </a:lnTo>
                  <a:lnTo>
                    <a:pt x="91" y="5"/>
                  </a:lnTo>
                  <a:lnTo>
                    <a:pt x="105" y="4"/>
                  </a:lnTo>
                  <a:lnTo>
                    <a:pt x="103" y="0"/>
                  </a:lnTo>
                  <a:lnTo>
                    <a:pt x="106" y="4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106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" name="Freeform 523"/>
            <p:cNvSpPr>
              <a:spLocks/>
            </p:cNvSpPr>
            <p:nvPr/>
          </p:nvSpPr>
          <p:spPr bwMode="auto">
            <a:xfrm>
              <a:off x="2430" y="3692"/>
              <a:ext cx="37" cy="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7" y="7"/>
                </a:cxn>
                <a:cxn ang="0">
                  <a:pos x="10" y="6"/>
                </a:cxn>
                <a:cxn ang="0">
                  <a:pos x="15" y="5"/>
                </a:cxn>
                <a:cxn ang="0">
                  <a:pos x="19" y="5"/>
                </a:cxn>
                <a:cxn ang="0">
                  <a:pos x="23" y="5"/>
                </a:cxn>
                <a:cxn ang="0">
                  <a:pos x="27" y="5"/>
                </a:cxn>
                <a:cxn ang="0">
                  <a:pos x="32" y="4"/>
                </a:cxn>
                <a:cxn ang="0">
                  <a:pos x="36" y="3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6" y="2"/>
                </a:cxn>
                <a:cxn ang="0">
                  <a:pos x="21" y="2"/>
                </a:cxn>
                <a:cxn ang="0">
                  <a:pos x="17" y="2"/>
                </a:cxn>
                <a:cxn ang="0">
                  <a:pos x="13" y="3"/>
                </a:cxn>
                <a:cxn ang="0">
                  <a:pos x="9" y="3"/>
                </a:cxn>
                <a:cxn ang="0">
                  <a:pos x="4" y="4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3" y="8"/>
                </a:cxn>
              </a:cxnLst>
              <a:rect l="0" t="0" r="r" b="b"/>
              <a:pathLst>
                <a:path w="37" h="9">
                  <a:moveTo>
                    <a:pt x="3" y="8"/>
                  </a:moveTo>
                  <a:lnTo>
                    <a:pt x="3" y="8"/>
                  </a:lnTo>
                  <a:lnTo>
                    <a:pt x="7" y="7"/>
                  </a:lnTo>
                  <a:lnTo>
                    <a:pt x="10" y="6"/>
                  </a:lnTo>
                  <a:lnTo>
                    <a:pt x="15" y="5"/>
                  </a:lnTo>
                  <a:lnTo>
                    <a:pt x="19" y="5"/>
                  </a:lnTo>
                  <a:lnTo>
                    <a:pt x="23" y="5"/>
                  </a:lnTo>
                  <a:lnTo>
                    <a:pt x="27" y="5"/>
                  </a:lnTo>
                  <a:lnTo>
                    <a:pt x="32" y="4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6" y="2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3" y="3"/>
                  </a:lnTo>
                  <a:lnTo>
                    <a:pt x="9" y="3"/>
                  </a:lnTo>
                  <a:lnTo>
                    <a:pt x="4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3" y="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" name="Freeform 524"/>
            <p:cNvSpPr>
              <a:spLocks/>
            </p:cNvSpPr>
            <p:nvPr/>
          </p:nvSpPr>
          <p:spPr bwMode="auto">
            <a:xfrm>
              <a:off x="2429" y="3701"/>
              <a:ext cx="5" cy="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4" y="4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lnTo>
                    <a:pt x="4" y="4"/>
                  </a:lnTo>
                  <a:lnTo>
                    <a:pt x="4" y="3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4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" name="Freeform 525"/>
            <p:cNvSpPr>
              <a:spLocks/>
            </p:cNvSpPr>
            <p:nvPr/>
          </p:nvSpPr>
          <p:spPr bwMode="auto">
            <a:xfrm>
              <a:off x="2350" y="3711"/>
              <a:ext cx="84" cy="105"/>
            </a:xfrm>
            <a:custGeom>
              <a:avLst/>
              <a:gdLst/>
              <a:ahLst/>
              <a:cxnLst>
                <a:cxn ang="0">
                  <a:pos x="5" y="104"/>
                </a:cxn>
                <a:cxn ang="0">
                  <a:pos x="5" y="104"/>
                </a:cxn>
                <a:cxn ang="0">
                  <a:pos x="11" y="99"/>
                </a:cxn>
                <a:cxn ang="0">
                  <a:pos x="18" y="93"/>
                </a:cxn>
                <a:cxn ang="0">
                  <a:pos x="24" y="87"/>
                </a:cxn>
                <a:cxn ang="0">
                  <a:pos x="31" y="81"/>
                </a:cxn>
                <a:cxn ang="0">
                  <a:pos x="36" y="76"/>
                </a:cxn>
                <a:cxn ang="0">
                  <a:pos x="44" y="70"/>
                </a:cxn>
                <a:cxn ang="0">
                  <a:pos x="49" y="64"/>
                </a:cxn>
                <a:cxn ang="0">
                  <a:pos x="55" y="57"/>
                </a:cxn>
                <a:cxn ang="0">
                  <a:pos x="60" y="51"/>
                </a:cxn>
                <a:cxn ang="0">
                  <a:pos x="64" y="44"/>
                </a:cxn>
                <a:cxn ang="0">
                  <a:pos x="69" y="38"/>
                </a:cxn>
                <a:cxn ang="0">
                  <a:pos x="73" y="31"/>
                </a:cxn>
                <a:cxn ang="0">
                  <a:pos x="76" y="24"/>
                </a:cxn>
                <a:cxn ang="0">
                  <a:pos x="79" y="16"/>
                </a:cxn>
                <a:cxn ang="0">
                  <a:pos x="81" y="9"/>
                </a:cxn>
                <a:cxn ang="0">
                  <a:pos x="83" y="1"/>
                </a:cxn>
                <a:cxn ang="0">
                  <a:pos x="78" y="0"/>
                </a:cxn>
                <a:cxn ang="0">
                  <a:pos x="76" y="8"/>
                </a:cxn>
                <a:cxn ang="0">
                  <a:pos x="74" y="15"/>
                </a:cxn>
                <a:cxn ang="0">
                  <a:pos x="71" y="22"/>
                </a:cxn>
                <a:cxn ang="0">
                  <a:pos x="67" y="29"/>
                </a:cxn>
                <a:cxn ang="0">
                  <a:pos x="63" y="35"/>
                </a:cxn>
                <a:cxn ang="0">
                  <a:pos x="59" y="43"/>
                </a:cxn>
                <a:cxn ang="0">
                  <a:pos x="54" y="49"/>
                </a:cxn>
                <a:cxn ang="0">
                  <a:pos x="49" y="55"/>
                </a:cxn>
                <a:cxn ang="0">
                  <a:pos x="44" y="61"/>
                </a:cxn>
                <a:cxn ang="0">
                  <a:pos x="38" y="67"/>
                </a:cxn>
                <a:cxn ang="0">
                  <a:pos x="33" y="72"/>
                </a:cxn>
                <a:cxn ang="0">
                  <a:pos x="27" y="79"/>
                </a:cxn>
                <a:cxn ang="0">
                  <a:pos x="21" y="84"/>
                </a:cxn>
                <a:cxn ang="0">
                  <a:pos x="14" y="90"/>
                </a:cxn>
                <a:cxn ang="0">
                  <a:pos x="7" y="95"/>
                </a:cxn>
                <a:cxn ang="0">
                  <a:pos x="0" y="100"/>
                </a:cxn>
                <a:cxn ang="0">
                  <a:pos x="5" y="104"/>
                </a:cxn>
              </a:cxnLst>
              <a:rect l="0" t="0" r="r" b="b"/>
              <a:pathLst>
                <a:path w="84" h="105">
                  <a:moveTo>
                    <a:pt x="5" y="104"/>
                  </a:moveTo>
                  <a:lnTo>
                    <a:pt x="5" y="104"/>
                  </a:lnTo>
                  <a:lnTo>
                    <a:pt x="11" y="99"/>
                  </a:lnTo>
                  <a:lnTo>
                    <a:pt x="18" y="93"/>
                  </a:lnTo>
                  <a:lnTo>
                    <a:pt x="24" y="87"/>
                  </a:lnTo>
                  <a:lnTo>
                    <a:pt x="31" y="81"/>
                  </a:lnTo>
                  <a:lnTo>
                    <a:pt x="36" y="76"/>
                  </a:lnTo>
                  <a:lnTo>
                    <a:pt x="44" y="70"/>
                  </a:lnTo>
                  <a:lnTo>
                    <a:pt x="49" y="64"/>
                  </a:lnTo>
                  <a:lnTo>
                    <a:pt x="55" y="57"/>
                  </a:lnTo>
                  <a:lnTo>
                    <a:pt x="60" y="51"/>
                  </a:lnTo>
                  <a:lnTo>
                    <a:pt x="64" y="44"/>
                  </a:lnTo>
                  <a:lnTo>
                    <a:pt x="69" y="38"/>
                  </a:lnTo>
                  <a:lnTo>
                    <a:pt x="73" y="31"/>
                  </a:lnTo>
                  <a:lnTo>
                    <a:pt x="76" y="24"/>
                  </a:lnTo>
                  <a:lnTo>
                    <a:pt x="79" y="16"/>
                  </a:lnTo>
                  <a:lnTo>
                    <a:pt x="81" y="9"/>
                  </a:lnTo>
                  <a:lnTo>
                    <a:pt x="83" y="1"/>
                  </a:lnTo>
                  <a:lnTo>
                    <a:pt x="78" y="0"/>
                  </a:lnTo>
                  <a:lnTo>
                    <a:pt x="76" y="8"/>
                  </a:lnTo>
                  <a:lnTo>
                    <a:pt x="74" y="15"/>
                  </a:lnTo>
                  <a:lnTo>
                    <a:pt x="71" y="22"/>
                  </a:lnTo>
                  <a:lnTo>
                    <a:pt x="67" y="29"/>
                  </a:lnTo>
                  <a:lnTo>
                    <a:pt x="63" y="35"/>
                  </a:lnTo>
                  <a:lnTo>
                    <a:pt x="59" y="43"/>
                  </a:lnTo>
                  <a:lnTo>
                    <a:pt x="54" y="49"/>
                  </a:lnTo>
                  <a:lnTo>
                    <a:pt x="49" y="55"/>
                  </a:lnTo>
                  <a:lnTo>
                    <a:pt x="44" y="61"/>
                  </a:lnTo>
                  <a:lnTo>
                    <a:pt x="38" y="67"/>
                  </a:lnTo>
                  <a:lnTo>
                    <a:pt x="33" y="72"/>
                  </a:lnTo>
                  <a:lnTo>
                    <a:pt x="27" y="79"/>
                  </a:lnTo>
                  <a:lnTo>
                    <a:pt x="21" y="84"/>
                  </a:lnTo>
                  <a:lnTo>
                    <a:pt x="14" y="90"/>
                  </a:lnTo>
                  <a:lnTo>
                    <a:pt x="7" y="95"/>
                  </a:lnTo>
                  <a:lnTo>
                    <a:pt x="0" y="100"/>
                  </a:lnTo>
                  <a:lnTo>
                    <a:pt x="5" y="10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5" name="Freeform 526"/>
            <p:cNvSpPr>
              <a:spLocks/>
            </p:cNvSpPr>
            <p:nvPr/>
          </p:nvSpPr>
          <p:spPr bwMode="auto">
            <a:xfrm>
              <a:off x="2338" y="3817"/>
              <a:ext cx="12" cy="15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1"/>
                </a:cxn>
                <a:cxn ang="0">
                  <a:pos x="5" y="9"/>
                </a:cxn>
                <a:cxn ang="0">
                  <a:pos x="7" y="6"/>
                </a:cxn>
                <a:cxn ang="0">
                  <a:pos x="10" y="4"/>
                </a:cxn>
                <a:cxn ang="0">
                  <a:pos x="11" y="2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3" y="5"/>
                </a:cxn>
                <a:cxn ang="0">
                  <a:pos x="1" y="7"/>
                </a:cxn>
                <a:cxn ang="0">
                  <a:pos x="0" y="9"/>
                </a:cxn>
                <a:cxn ang="0">
                  <a:pos x="4" y="11"/>
                </a:cxn>
              </a:cxnLst>
              <a:rect l="0" t="0" r="r" b="b"/>
              <a:pathLst>
                <a:path w="12" h="12">
                  <a:moveTo>
                    <a:pt x="4" y="11"/>
                  </a:moveTo>
                  <a:lnTo>
                    <a:pt x="4" y="11"/>
                  </a:lnTo>
                  <a:lnTo>
                    <a:pt x="5" y="9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1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3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4" y="1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6" name="Freeform 527"/>
            <p:cNvSpPr>
              <a:spLocks/>
            </p:cNvSpPr>
            <p:nvPr/>
          </p:nvSpPr>
          <p:spPr bwMode="auto">
            <a:xfrm>
              <a:off x="2324" y="3831"/>
              <a:ext cx="22" cy="19"/>
            </a:xfrm>
            <a:custGeom>
              <a:avLst/>
              <a:gdLst/>
              <a:ahLst/>
              <a:cxnLst>
                <a:cxn ang="0">
                  <a:pos x="4" y="18"/>
                </a:cxn>
                <a:cxn ang="0">
                  <a:pos x="4" y="18"/>
                </a:cxn>
                <a:cxn ang="0">
                  <a:pos x="5" y="17"/>
                </a:cxn>
                <a:cxn ang="0">
                  <a:pos x="6" y="14"/>
                </a:cxn>
                <a:cxn ang="0">
                  <a:pos x="7" y="12"/>
                </a:cxn>
                <a:cxn ang="0">
                  <a:pos x="8" y="10"/>
                </a:cxn>
                <a:cxn ang="0">
                  <a:pos x="9" y="8"/>
                </a:cxn>
                <a:cxn ang="0">
                  <a:pos x="11" y="6"/>
                </a:cxn>
                <a:cxn ang="0">
                  <a:pos x="13" y="5"/>
                </a:cxn>
                <a:cxn ang="0">
                  <a:pos x="14" y="2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7" y="5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3" y="11"/>
                </a:cxn>
                <a:cxn ang="0">
                  <a:pos x="2" y="13"/>
                </a:cxn>
                <a:cxn ang="0">
                  <a:pos x="1" y="14"/>
                </a:cxn>
                <a:cxn ang="0">
                  <a:pos x="0" y="17"/>
                </a:cxn>
                <a:cxn ang="0">
                  <a:pos x="4" y="18"/>
                </a:cxn>
              </a:cxnLst>
              <a:rect l="0" t="0" r="r" b="b"/>
              <a:pathLst>
                <a:path w="15" h="19">
                  <a:moveTo>
                    <a:pt x="4" y="18"/>
                  </a:moveTo>
                  <a:lnTo>
                    <a:pt x="4" y="18"/>
                  </a:lnTo>
                  <a:lnTo>
                    <a:pt x="5" y="17"/>
                  </a:lnTo>
                  <a:lnTo>
                    <a:pt x="6" y="14"/>
                  </a:lnTo>
                  <a:lnTo>
                    <a:pt x="7" y="12"/>
                  </a:lnTo>
                  <a:lnTo>
                    <a:pt x="8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8" y="2"/>
                  </a:lnTo>
                  <a:lnTo>
                    <a:pt x="7" y="5"/>
                  </a:lnTo>
                  <a:lnTo>
                    <a:pt x="6" y="6"/>
                  </a:lnTo>
                  <a:lnTo>
                    <a:pt x="4" y="8"/>
                  </a:lnTo>
                  <a:lnTo>
                    <a:pt x="3" y="11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4" y="1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7" name="Freeform 528"/>
            <p:cNvSpPr>
              <a:spLocks/>
            </p:cNvSpPr>
            <p:nvPr/>
          </p:nvSpPr>
          <p:spPr bwMode="auto">
            <a:xfrm>
              <a:off x="2321" y="3853"/>
              <a:ext cx="6" cy="26"/>
            </a:xfrm>
            <a:custGeom>
              <a:avLst/>
              <a:gdLst/>
              <a:ahLst/>
              <a:cxnLst>
                <a:cxn ang="0">
                  <a:pos x="5" y="21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4" y="19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3" y="10"/>
                </a:cxn>
                <a:cxn ang="0">
                  <a:pos x="3" y="7"/>
                </a:cxn>
                <a:cxn ang="0">
                  <a:pos x="3" y="4"/>
                </a:cxn>
                <a:cxn ang="0">
                  <a:pos x="4" y="1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0" y="17"/>
                </a:cxn>
                <a:cxn ang="0">
                  <a:pos x="1" y="20"/>
                </a:cxn>
                <a:cxn ang="0">
                  <a:pos x="2" y="23"/>
                </a:cxn>
                <a:cxn ang="0">
                  <a:pos x="3" y="25"/>
                </a:cxn>
                <a:cxn ang="0">
                  <a:pos x="5" y="21"/>
                </a:cxn>
              </a:cxnLst>
              <a:rect l="0" t="0" r="r" b="b"/>
              <a:pathLst>
                <a:path w="6" h="26">
                  <a:moveTo>
                    <a:pt x="5" y="21"/>
                  </a:moveTo>
                  <a:lnTo>
                    <a:pt x="5" y="21"/>
                  </a:lnTo>
                  <a:lnTo>
                    <a:pt x="5" y="21"/>
                  </a:lnTo>
                  <a:lnTo>
                    <a:pt x="4" y="19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4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2" y="23"/>
                  </a:lnTo>
                  <a:lnTo>
                    <a:pt x="3" y="25"/>
                  </a:lnTo>
                  <a:lnTo>
                    <a:pt x="5" y="2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8" name="Freeform 529"/>
            <p:cNvSpPr>
              <a:spLocks/>
            </p:cNvSpPr>
            <p:nvPr/>
          </p:nvSpPr>
          <p:spPr bwMode="auto">
            <a:xfrm>
              <a:off x="2328" y="3878"/>
              <a:ext cx="67" cy="1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58" y="0"/>
                </a:cxn>
                <a:cxn ang="0">
                  <a:pos x="52" y="3"/>
                </a:cxn>
                <a:cxn ang="0">
                  <a:pos x="46" y="5"/>
                </a:cxn>
                <a:cxn ang="0">
                  <a:pos x="37" y="5"/>
                </a:cxn>
                <a:cxn ang="0">
                  <a:pos x="31" y="5"/>
                </a:cxn>
                <a:cxn ang="0">
                  <a:pos x="24" y="6"/>
                </a:cxn>
                <a:cxn ang="0">
                  <a:pos x="16" y="5"/>
                </a:cxn>
                <a:cxn ang="0">
                  <a:pos x="10" y="3"/>
                </a:cxn>
                <a:cxn ang="0">
                  <a:pos x="4" y="1"/>
                </a:cxn>
                <a:cxn ang="0">
                  <a:pos x="0" y="4"/>
                </a:cxn>
                <a:cxn ang="0">
                  <a:pos x="7" y="6"/>
                </a:cxn>
                <a:cxn ang="0">
                  <a:pos x="16" y="8"/>
                </a:cxn>
                <a:cxn ang="0">
                  <a:pos x="23" y="9"/>
                </a:cxn>
                <a:cxn ang="0">
                  <a:pos x="31" y="9"/>
                </a:cxn>
                <a:cxn ang="0">
                  <a:pos x="39" y="8"/>
                </a:cxn>
                <a:cxn ang="0">
                  <a:pos x="47" y="7"/>
                </a:cxn>
                <a:cxn ang="0">
                  <a:pos x="55" y="5"/>
                </a:cxn>
                <a:cxn ang="0">
                  <a:pos x="63" y="3"/>
                </a:cxn>
                <a:cxn ang="0">
                  <a:pos x="62" y="3"/>
                </a:cxn>
                <a:cxn ang="0">
                  <a:pos x="59" y="0"/>
                </a:cxn>
              </a:cxnLst>
              <a:rect l="0" t="0" r="r" b="b"/>
              <a:pathLst>
                <a:path w="64" h="10">
                  <a:moveTo>
                    <a:pt x="59" y="0"/>
                  </a:moveTo>
                  <a:lnTo>
                    <a:pt x="58" y="0"/>
                  </a:lnTo>
                  <a:lnTo>
                    <a:pt x="52" y="3"/>
                  </a:lnTo>
                  <a:lnTo>
                    <a:pt x="46" y="5"/>
                  </a:lnTo>
                  <a:lnTo>
                    <a:pt x="37" y="5"/>
                  </a:lnTo>
                  <a:lnTo>
                    <a:pt x="31" y="5"/>
                  </a:lnTo>
                  <a:lnTo>
                    <a:pt x="24" y="6"/>
                  </a:lnTo>
                  <a:lnTo>
                    <a:pt x="16" y="5"/>
                  </a:lnTo>
                  <a:lnTo>
                    <a:pt x="10" y="3"/>
                  </a:lnTo>
                  <a:lnTo>
                    <a:pt x="4" y="1"/>
                  </a:lnTo>
                  <a:lnTo>
                    <a:pt x="0" y="4"/>
                  </a:lnTo>
                  <a:lnTo>
                    <a:pt x="7" y="6"/>
                  </a:lnTo>
                  <a:lnTo>
                    <a:pt x="16" y="8"/>
                  </a:lnTo>
                  <a:lnTo>
                    <a:pt x="23" y="9"/>
                  </a:lnTo>
                  <a:lnTo>
                    <a:pt x="31" y="9"/>
                  </a:lnTo>
                  <a:lnTo>
                    <a:pt x="39" y="8"/>
                  </a:lnTo>
                  <a:lnTo>
                    <a:pt x="47" y="7"/>
                  </a:lnTo>
                  <a:lnTo>
                    <a:pt x="55" y="5"/>
                  </a:lnTo>
                  <a:lnTo>
                    <a:pt x="63" y="3"/>
                  </a:lnTo>
                  <a:lnTo>
                    <a:pt x="62" y="3"/>
                  </a:lnTo>
                  <a:lnTo>
                    <a:pt x="59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9" name="Freeform 530"/>
            <p:cNvSpPr>
              <a:spLocks/>
            </p:cNvSpPr>
            <p:nvPr/>
          </p:nvSpPr>
          <p:spPr bwMode="auto">
            <a:xfrm>
              <a:off x="2393" y="3866"/>
              <a:ext cx="30" cy="1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22" y="1"/>
                </a:cxn>
                <a:cxn ang="0">
                  <a:pos x="19" y="2"/>
                </a:cxn>
                <a:cxn ang="0">
                  <a:pos x="17" y="3"/>
                </a:cxn>
                <a:cxn ang="0">
                  <a:pos x="14" y="4"/>
                </a:cxn>
                <a:cxn ang="0">
                  <a:pos x="10" y="5"/>
                </a:cxn>
                <a:cxn ang="0">
                  <a:pos x="7" y="6"/>
                </a:cxn>
                <a:cxn ang="0">
                  <a:pos x="3" y="7"/>
                </a:cxn>
                <a:cxn ang="0">
                  <a:pos x="0" y="8"/>
                </a:cxn>
                <a:cxn ang="0">
                  <a:pos x="2" y="11"/>
                </a:cxn>
                <a:cxn ang="0">
                  <a:pos x="6" y="10"/>
                </a:cxn>
                <a:cxn ang="0">
                  <a:pos x="9" y="9"/>
                </a:cxn>
                <a:cxn ang="0">
                  <a:pos x="12" y="8"/>
                </a:cxn>
                <a:cxn ang="0">
                  <a:pos x="17" y="7"/>
                </a:cxn>
                <a:cxn ang="0">
                  <a:pos x="19" y="6"/>
                </a:cxn>
                <a:cxn ang="0">
                  <a:pos x="23" y="5"/>
                </a:cxn>
                <a:cxn ang="0">
                  <a:pos x="26" y="3"/>
                </a:cxn>
                <a:cxn ang="0">
                  <a:pos x="29" y="2"/>
                </a:cxn>
                <a:cxn ang="0">
                  <a:pos x="25" y="0"/>
                </a:cxn>
              </a:cxnLst>
              <a:rect l="0" t="0" r="r" b="b"/>
              <a:pathLst>
                <a:path w="30" h="12">
                  <a:moveTo>
                    <a:pt x="25" y="0"/>
                  </a:moveTo>
                  <a:lnTo>
                    <a:pt x="25" y="0"/>
                  </a:lnTo>
                  <a:lnTo>
                    <a:pt x="22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0" y="5"/>
                  </a:lnTo>
                  <a:lnTo>
                    <a:pt x="7" y="6"/>
                  </a:lnTo>
                  <a:lnTo>
                    <a:pt x="3" y="7"/>
                  </a:lnTo>
                  <a:lnTo>
                    <a:pt x="0" y="8"/>
                  </a:lnTo>
                  <a:lnTo>
                    <a:pt x="2" y="11"/>
                  </a:lnTo>
                  <a:lnTo>
                    <a:pt x="6" y="10"/>
                  </a:lnTo>
                  <a:lnTo>
                    <a:pt x="9" y="9"/>
                  </a:lnTo>
                  <a:lnTo>
                    <a:pt x="12" y="8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3" y="5"/>
                  </a:lnTo>
                  <a:lnTo>
                    <a:pt x="26" y="3"/>
                  </a:lnTo>
                  <a:lnTo>
                    <a:pt x="29" y="2"/>
                  </a:lnTo>
                  <a:lnTo>
                    <a:pt x="25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0" name="Freeform 531"/>
            <p:cNvSpPr>
              <a:spLocks/>
            </p:cNvSpPr>
            <p:nvPr/>
          </p:nvSpPr>
          <p:spPr bwMode="auto">
            <a:xfrm>
              <a:off x="2423" y="3781"/>
              <a:ext cx="112" cy="83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107" y="0"/>
                </a:cxn>
                <a:cxn ang="0">
                  <a:pos x="94" y="11"/>
                </a:cxn>
                <a:cxn ang="0">
                  <a:pos x="80" y="20"/>
                </a:cxn>
                <a:cxn ang="0">
                  <a:pos x="67" y="30"/>
                </a:cxn>
                <a:cxn ang="0">
                  <a:pos x="54" y="40"/>
                </a:cxn>
                <a:cxn ang="0">
                  <a:pos x="41" y="50"/>
                </a:cxn>
                <a:cxn ang="0">
                  <a:pos x="28" y="59"/>
                </a:cxn>
                <a:cxn ang="0">
                  <a:pos x="14" y="69"/>
                </a:cxn>
                <a:cxn ang="0">
                  <a:pos x="0" y="79"/>
                </a:cxn>
                <a:cxn ang="0">
                  <a:pos x="5" y="82"/>
                </a:cxn>
                <a:cxn ang="0">
                  <a:pos x="18" y="72"/>
                </a:cxn>
                <a:cxn ang="0">
                  <a:pos x="31" y="62"/>
                </a:cxn>
                <a:cxn ang="0">
                  <a:pos x="46" y="52"/>
                </a:cxn>
                <a:cxn ang="0">
                  <a:pos x="58" y="42"/>
                </a:cxn>
                <a:cxn ang="0">
                  <a:pos x="71" y="33"/>
                </a:cxn>
                <a:cxn ang="0">
                  <a:pos x="84" y="23"/>
                </a:cxn>
                <a:cxn ang="0">
                  <a:pos x="98" y="14"/>
                </a:cxn>
                <a:cxn ang="0">
                  <a:pos x="111" y="3"/>
                </a:cxn>
                <a:cxn ang="0">
                  <a:pos x="107" y="0"/>
                </a:cxn>
              </a:cxnLst>
              <a:rect l="0" t="0" r="r" b="b"/>
              <a:pathLst>
                <a:path w="112" h="83">
                  <a:moveTo>
                    <a:pt x="107" y="0"/>
                  </a:moveTo>
                  <a:lnTo>
                    <a:pt x="107" y="0"/>
                  </a:lnTo>
                  <a:lnTo>
                    <a:pt x="94" y="11"/>
                  </a:lnTo>
                  <a:lnTo>
                    <a:pt x="80" y="20"/>
                  </a:lnTo>
                  <a:lnTo>
                    <a:pt x="67" y="30"/>
                  </a:lnTo>
                  <a:lnTo>
                    <a:pt x="54" y="40"/>
                  </a:lnTo>
                  <a:lnTo>
                    <a:pt x="41" y="50"/>
                  </a:lnTo>
                  <a:lnTo>
                    <a:pt x="28" y="59"/>
                  </a:lnTo>
                  <a:lnTo>
                    <a:pt x="14" y="69"/>
                  </a:lnTo>
                  <a:lnTo>
                    <a:pt x="0" y="79"/>
                  </a:lnTo>
                  <a:lnTo>
                    <a:pt x="5" y="82"/>
                  </a:lnTo>
                  <a:lnTo>
                    <a:pt x="18" y="72"/>
                  </a:lnTo>
                  <a:lnTo>
                    <a:pt x="31" y="62"/>
                  </a:lnTo>
                  <a:lnTo>
                    <a:pt x="46" y="52"/>
                  </a:lnTo>
                  <a:lnTo>
                    <a:pt x="58" y="42"/>
                  </a:lnTo>
                  <a:lnTo>
                    <a:pt x="71" y="33"/>
                  </a:lnTo>
                  <a:lnTo>
                    <a:pt x="84" y="23"/>
                  </a:lnTo>
                  <a:lnTo>
                    <a:pt x="98" y="14"/>
                  </a:lnTo>
                  <a:lnTo>
                    <a:pt x="111" y="3"/>
                  </a:lnTo>
                  <a:lnTo>
                    <a:pt x="107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1" name="Freeform 532"/>
            <p:cNvSpPr>
              <a:spLocks/>
            </p:cNvSpPr>
            <p:nvPr/>
          </p:nvSpPr>
          <p:spPr bwMode="auto">
            <a:xfrm>
              <a:off x="2536" y="3685"/>
              <a:ext cx="103" cy="95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0"/>
                </a:cxn>
                <a:cxn ang="0">
                  <a:pos x="92" y="6"/>
                </a:cxn>
                <a:cxn ang="0">
                  <a:pos x="87" y="13"/>
                </a:cxn>
                <a:cxn ang="0">
                  <a:pos x="81" y="20"/>
                </a:cxn>
                <a:cxn ang="0">
                  <a:pos x="76" y="24"/>
                </a:cxn>
                <a:cxn ang="0">
                  <a:pos x="70" y="30"/>
                </a:cxn>
                <a:cxn ang="0">
                  <a:pos x="64" y="37"/>
                </a:cxn>
                <a:cxn ang="0">
                  <a:pos x="58" y="42"/>
                </a:cxn>
                <a:cxn ang="0">
                  <a:pos x="53" y="47"/>
                </a:cxn>
                <a:cxn ang="0">
                  <a:pos x="46" y="54"/>
                </a:cxn>
                <a:cxn ang="0">
                  <a:pos x="40" y="58"/>
                </a:cxn>
                <a:cxn ang="0">
                  <a:pos x="33" y="64"/>
                </a:cxn>
                <a:cxn ang="0">
                  <a:pos x="27" y="69"/>
                </a:cxn>
                <a:cxn ang="0">
                  <a:pos x="20" y="74"/>
                </a:cxn>
                <a:cxn ang="0">
                  <a:pos x="13" y="80"/>
                </a:cxn>
                <a:cxn ang="0">
                  <a:pos x="7" y="85"/>
                </a:cxn>
                <a:cxn ang="0">
                  <a:pos x="0" y="90"/>
                </a:cxn>
                <a:cxn ang="0">
                  <a:pos x="4" y="93"/>
                </a:cxn>
                <a:cxn ang="0">
                  <a:pos x="10" y="89"/>
                </a:cxn>
                <a:cxn ang="0">
                  <a:pos x="17" y="82"/>
                </a:cxn>
                <a:cxn ang="0">
                  <a:pos x="25" y="78"/>
                </a:cxn>
                <a:cxn ang="0">
                  <a:pos x="31" y="72"/>
                </a:cxn>
                <a:cxn ang="0">
                  <a:pos x="37" y="67"/>
                </a:cxn>
                <a:cxn ang="0">
                  <a:pos x="44" y="62"/>
                </a:cxn>
                <a:cxn ang="0">
                  <a:pos x="50" y="56"/>
                </a:cxn>
                <a:cxn ang="0">
                  <a:pos x="57" y="51"/>
                </a:cxn>
                <a:cxn ang="0">
                  <a:pos x="63" y="45"/>
                </a:cxn>
                <a:cxn ang="0">
                  <a:pos x="69" y="39"/>
                </a:cxn>
                <a:cxn ang="0">
                  <a:pos x="76" y="34"/>
                </a:cxn>
                <a:cxn ang="0">
                  <a:pos x="81" y="28"/>
                </a:cxn>
                <a:cxn ang="0">
                  <a:pos x="87" y="21"/>
                </a:cxn>
                <a:cxn ang="0">
                  <a:pos x="92" y="14"/>
                </a:cxn>
                <a:cxn ang="0">
                  <a:pos x="97" y="8"/>
                </a:cxn>
                <a:cxn ang="0">
                  <a:pos x="102" y="2"/>
                </a:cxn>
                <a:cxn ang="0">
                  <a:pos x="96" y="0"/>
                </a:cxn>
              </a:cxnLst>
              <a:rect l="0" t="0" r="r" b="b"/>
              <a:pathLst>
                <a:path w="103" h="94">
                  <a:moveTo>
                    <a:pt x="96" y="0"/>
                  </a:moveTo>
                  <a:lnTo>
                    <a:pt x="96" y="0"/>
                  </a:lnTo>
                  <a:lnTo>
                    <a:pt x="92" y="6"/>
                  </a:lnTo>
                  <a:lnTo>
                    <a:pt x="87" y="13"/>
                  </a:lnTo>
                  <a:lnTo>
                    <a:pt x="81" y="20"/>
                  </a:lnTo>
                  <a:lnTo>
                    <a:pt x="76" y="24"/>
                  </a:lnTo>
                  <a:lnTo>
                    <a:pt x="70" y="30"/>
                  </a:lnTo>
                  <a:lnTo>
                    <a:pt x="64" y="37"/>
                  </a:lnTo>
                  <a:lnTo>
                    <a:pt x="58" y="42"/>
                  </a:lnTo>
                  <a:lnTo>
                    <a:pt x="53" y="47"/>
                  </a:lnTo>
                  <a:lnTo>
                    <a:pt x="46" y="54"/>
                  </a:lnTo>
                  <a:lnTo>
                    <a:pt x="40" y="58"/>
                  </a:lnTo>
                  <a:lnTo>
                    <a:pt x="33" y="64"/>
                  </a:lnTo>
                  <a:lnTo>
                    <a:pt x="27" y="69"/>
                  </a:lnTo>
                  <a:lnTo>
                    <a:pt x="20" y="74"/>
                  </a:lnTo>
                  <a:lnTo>
                    <a:pt x="13" y="80"/>
                  </a:lnTo>
                  <a:lnTo>
                    <a:pt x="7" y="85"/>
                  </a:lnTo>
                  <a:lnTo>
                    <a:pt x="0" y="90"/>
                  </a:lnTo>
                  <a:lnTo>
                    <a:pt x="4" y="93"/>
                  </a:lnTo>
                  <a:lnTo>
                    <a:pt x="10" y="89"/>
                  </a:lnTo>
                  <a:lnTo>
                    <a:pt x="17" y="82"/>
                  </a:lnTo>
                  <a:lnTo>
                    <a:pt x="25" y="78"/>
                  </a:lnTo>
                  <a:lnTo>
                    <a:pt x="31" y="72"/>
                  </a:lnTo>
                  <a:lnTo>
                    <a:pt x="37" y="67"/>
                  </a:lnTo>
                  <a:lnTo>
                    <a:pt x="44" y="62"/>
                  </a:lnTo>
                  <a:lnTo>
                    <a:pt x="50" y="56"/>
                  </a:lnTo>
                  <a:lnTo>
                    <a:pt x="57" y="51"/>
                  </a:lnTo>
                  <a:lnTo>
                    <a:pt x="63" y="45"/>
                  </a:lnTo>
                  <a:lnTo>
                    <a:pt x="69" y="39"/>
                  </a:lnTo>
                  <a:lnTo>
                    <a:pt x="76" y="34"/>
                  </a:lnTo>
                  <a:lnTo>
                    <a:pt x="81" y="28"/>
                  </a:lnTo>
                  <a:lnTo>
                    <a:pt x="87" y="21"/>
                  </a:lnTo>
                  <a:lnTo>
                    <a:pt x="92" y="14"/>
                  </a:lnTo>
                  <a:lnTo>
                    <a:pt x="97" y="8"/>
                  </a:lnTo>
                  <a:lnTo>
                    <a:pt x="102" y="2"/>
                  </a:lnTo>
                  <a:lnTo>
                    <a:pt x="9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" name="Freeform 533"/>
            <p:cNvSpPr>
              <a:spLocks/>
            </p:cNvSpPr>
            <p:nvPr/>
          </p:nvSpPr>
          <p:spPr bwMode="auto">
            <a:xfrm>
              <a:off x="2638" y="3606"/>
              <a:ext cx="24" cy="7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7" y="0"/>
                </a:cxn>
                <a:cxn ang="0">
                  <a:pos x="17" y="14"/>
                </a:cxn>
                <a:cxn ang="0">
                  <a:pos x="17" y="27"/>
                </a:cxn>
                <a:cxn ang="0">
                  <a:pos x="14" y="37"/>
                </a:cxn>
                <a:cxn ang="0">
                  <a:pos x="13" y="45"/>
                </a:cxn>
                <a:cxn ang="0">
                  <a:pos x="10" y="53"/>
                </a:cxn>
                <a:cxn ang="0">
                  <a:pos x="6" y="60"/>
                </a:cxn>
                <a:cxn ang="0">
                  <a:pos x="4" y="66"/>
                </a:cxn>
                <a:cxn ang="0">
                  <a:pos x="0" y="72"/>
                </a:cxn>
                <a:cxn ang="0">
                  <a:pos x="5" y="74"/>
                </a:cxn>
                <a:cxn ang="0">
                  <a:pos x="9" y="69"/>
                </a:cxn>
                <a:cxn ang="0">
                  <a:pos x="11" y="62"/>
                </a:cxn>
                <a:cxn ang="0">
                  <a:pos x="14" y="55"/>
                </a:cxn>
                <a:cxn ang="0">
                  <a:pos x="17" y="46"/>
                </a:cxn>
                <a:cxn ang="0">
                  <a:pos x="19" y="37"/>
                </a:cxn>
                <a:cxn ang="0">
                  <a:pos x="21" y="27"/>
                </a:cxn>
                <a:cxn ang="0">
                  <a:pos x="22" y="14"/>
                </a:cxn>
                <a:cxn ang="0">
                  <a:pos x="23" y="0"/>
                </a:cxn>
                <a:cxn ang="0">
                  <a:pos x="18" y="0"/>
                </a:cxn>
              </a:cxnLst>
              <a:rect l="0" t="0" r="r" b="b"/>
              <a:pathLst>
                <a:path w="24" h="75">
                  <a:moveTo>
                    <a:pt x="18" y="0"/>
                  </a:moveTo>
                  <a:lnTo>
                    <a:pt x="17" y="0"/>
                  </a:lnTo>
                  <a:lnTo>
                    <a:pt x="17" y="14"/>
                  </a:lnTo>
                  <a:lnTo>
                    <a:pt x="17" y="27"/>
                  </a:lnTo>
                  <a:lnTo>
                    <a:pt x="14" y="37"/>
                  </a:lnTo>
                  <a:lnTo>
                    <a:pt x="13" y="45"/>
                  </a:lnTo>
                  <a:lnTo>
                    <a:pt x="10" y="53"/>
                  </a:lnTo>
                  <a:lnTo>
                    <a:pt x="6" y="60"/>
                  </a:lnTo>
                  <a:lnTo>
                    <a:pt x="4" y="66"/>
                  </a:lnTo>
                  <a:lnTo>
                    <a:pt x="0" y="72"/>
                  </a:lnTo>
                  <a:lnTo>
                    <a:pt x="5" y="74"/>
                  </a:lnTo>
                  <a:lnTo>
                    <a:pt x="9" y="69"/>
                  </a:lnTo>
                  <a:lnTo>
                    <a:pt x="11" y="62"/>
                  </a:lnTo>
                  <a:lnTo>
                    <a:pt x="14" y="55"/>
                  </a:lnTo>
                  <a:lnTo>
                    <a:pt x="17" y="46"/>
                  </a:lnTo>
                  <a:lnTo>
                    <a:pt x="19" y="37"/>
                  </a:lnTo>
                  <a:lnTo>
                    <a:pt x="21" y="27"/>
                  </a:lnTo>
                  <a:lnTo>
                    <a:pt x="22" y="14"/>
                  </a:lnTo>
                  <a:lnTo>
                    <a:pt x="23" y="0"/>
                  </a:lnTo>
                  <a:lnTo>
                    <a:pt x="18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3" name="Freeform 534"/>
            <p:cNvSpPr>
              <a:spLocks/>
            </p:cNvSpPr>
            <p:nvPr/>
          </p:nvSpPr>
          <p:spPr bwMode="auto">
            <a:xfrm>
              <a:off x="2656" y="3527"/>
              <a:ext cx="7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19"/>
                </a:cxn>
                <a:cxn ang="0">
                  <a:pos x="2" y="34"/>
                </a:cxn>
                <a:cxn ang="0">
                  <a:pos x="3" y="44"/>
                </a:cxn>
                <a:cxn ang="0">
                  <a:pos x="3" y="52"/>
                </a:cxn>
                <a:cxn ang="0">
                  <a:pos x="3" y="58"/>
                </a:cxn>
                <a:cxn ang="0">
                  <a:pos x="3" y="62"/>
                </a:cxn>
                <a:cxn ang="0">
                  <a:pos x="2" y="68"/>
                </a:cxn>
                <a:cxn ang="0">
                  <a:pos x="3" y="74"/>
                </a:cxn>
                <a:cxn ang="0">
                  <a:pos x="6" y="74"/>
                </a:cxn>
                <a:cxn ang="0">
                  <a:pos x="6" y="68"/>
                </a:cxn>
                <a:cxn ang="0">
                  <a:pos x="6" y="62"/>
                </a:cxn>
                <a:cxn ang="0">
                  <a:pos x="6" y="58"/>
                </a:cxn>
                <a:cxn ang="0">
                  <a:pos x="6" y="52"/>
                </a:cxn>
                <a:cxn ang="0">
                  <a:pos x="6" y="44"/>
                </a:cxn>
                <a:cxn ang="0">
                  <a:pos x="5" y="34"/>
                </a:cxn>
                <a:cxn ang="0">
                  <a:pos x="4" y="19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7" h="75">
                  <a:moveTo>
                    <a:pt x="0" y="0"/>
                  </a:moveTo>
                  <a:lnTo>
                    <a:pt x="0" y="0"/>
                  </a:lnTo>
                  <a:lnTo>
                    <a:pt x="2" y="19"/>
                  </a:lnTo>
                  <a:lnTo>
                    <a:pt x="2" y="34"/>
                  </a:lnTo>
                  <a:lnTo>
                    <a:pt x="3" y="44"/>
                  </a:lnTo>
                  <a:lnTo>
                    <a:pt x="3" y="52"/>
                  </a:lnTo>
                  <a:lnTo>
                    <a:pt x="3" y="58"/>
                  </a:lnTo>
                  <a:lnTo>
                    <a:pt x="3" y="62"/>
                  </a:lnTo>
                  <a:lnTo>
                    <a:pt x="2" y="68"/>
                  </a:lnTo>
                  <a:lnTo>
                    <a:pt x="3" y="74"/>
                  </a:lnTo>
                  <a:lnTo>
                    <a:pt x="6" y="74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8"/>
                  </a:lnTo>
                  <a:lnTo>
                    <a:pt x="6" y="52"/>
                  </a:lnTo>
                  <a:lnTo>
                    <a:pt x="6" y="44"/>
                  </a:lnTo>
                  <a:lnTo>
                    <a:pt x="5" y="34"/>
                  </a:lnTo>
                  <a:lnTo>
                    <a:pt x="4" y="19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4" name="Freeform 535"/>
            <p:cNvSpPr>
              <a:spLocks/>
            </p:cNvSpPr>
            <p:nvPr/>
          </p:nvSpPr>
          <p:spPr bwMode="auto">
            <a:xfrm>
              <a:off x="2641" y="3440"/>
              <a:ext cx="22" cy="8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4" y="14"/>
                </a:cxn>
                <a:cxn ang="0">
                  <a:pos x="7" y="28"/>
                </a:cxn>
                <a:cxn ang="0">
                  <a:pos x="9" y="39"/>
                </a:cxn>
                <a:cxn ang="0">
                  <a:pos x="10" y="49"/>
                </a:cxn>
                <a:cxn ang="0">
                  <a:pos x="10" y="59"/>
                </a:cxn>
                <a:cxn ang="0">
                  <a:pos x="10" y="68"/>
                </a:cxn>
                <a:cxn ang="0">
                  <a:pos x="11" y="75"/>
                </a:cxn>
                <a:cxn ang="0">
                  <a:pos x="11" y="81"/>
                </a:cxn>
                <a:cxn ang="0">
                  <a:pos x="15" y="81"/>
                </a:cxn>
                <a:cxn ang="0">
                  <a:pos x="16" y="75"/>
                </a:cxn>
                <a:cxn ang="0">
                  <a:pos x="15" y="68"/>
                </a:cxn>
                <a:cxn ang="0">
                  <a:pos x="15" y="59"/>
                </a:cxn>
                <a:cxn ang="0">
                  <a:pos x="15" y="49"/>
                </a:cxn>
                <a:cxn ang="0">
                  <a:pos x="13" y="38"/>
                </a:cxn>
                <a:cxn ang="0">
                  <a:pos x="11" y="26"/>
                </a:cxn>
                <a:cxn ang="0">
                  <a:pos x="8" y="13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17" h="82">
                  <a:moveTo>
                    <a:pt x="0" y="2"/>
                  </a:moveTo>
                  <a:lnTo>
                    <a:pt x="0" y="2"/>
                  </a:lnTo>
                  <a:lnTo>
                    <a:pt x="4" y="14"/>
                  </a:lnTo>
                  <a:lnTo>
                    <a:pt x="7" y="28"/>
                  </a:lnTo>
                  <a:lnTo>
                    <a:pt x="9" y="39"/>
                  </a:lnTo>
                  <a:lnTo>
                    <a:pt x="10" y="49"/>
                  </a:lnTo>
                  <a:lnTo>
                    <a:pt x="10" y="59"/>
                  </a:lnTo>
                  <a:lnTo>
                    <a:pt x="10" y="68"/>
                  </a:lnTo>
                  <a:lnTo>
                    <a:pt x="11" y="75"/>
                  </a:lnTo>
                  <a:lnTo>
                    <a:pt x="11" y="81"/>
                  </a:lnTo>
                  <a:lnTo>
                    <a:pt x="15" y="81"/>
                  </a:lnTo>
                  <a:lnTo>
                    <a:pt x="16" y="75"/>
                  </a:lnTo>
                  <a:lnTo>
                    <a:pt x="15" y="68"/>
                  </a:lnTo>
                  <a:lnTo>
                    <a:pt x="15" y="59"/>
                  </a:lnTo>
                  <a:lnTo>
                    <a:pt x="15" y="49"/>
                  </a:lnTo>
                  <a:lnTo>
                    <a:pt x="13" y="38"/>
                  </a:lnTo>
                  <a:lnTo>
                    <a:pt x="11" y="26"/>
                  </a:lnTo>
                  <a:lnTo>
                    <a:pt x="8" y="13"/>
                  </a:ln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5" name="Freeform 536"/>
            <p:cNvSpPr>
              <a:spLocks/>
            </p:cNvSpPr>
            <p:nvPr/>
          </p:nvSpPr>
          <p:spPr bwMode="auto">
            <a:xfrm>
              <a:off x="2609" y="3388"/>
              <a:ext cx="25" cy="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5" y="9"/>
                </a:cxn>
                <a:cxn ang="0">
                  <a:pos x="8" y="14"/>
                </a:cxn>
                <a:cxn ang="0">
                  <a:pos x="12" y="20"/>
                </a:cxn>
                <a:cxn ang="0">
                  <a:pos x="16" y="25"/>
                </a:cxn>
                <a:cxn ang="0">
                  <a:pos x="18" y="31"/>
                </a:cxn>
                <a:cxn ang="0">
                  <a:pos x="21" y="37"/>
                </a:cxn>
                <a:cxn ang="0">
                  <a:pos x="24" y="44"/>
                </a:cxn>
                <a:cxn ang="0">
                  <a:pos x="27" y="49"/>
                </a:cxn>
                <a:cxn ang="0">
                  <a:pos x="31" y="47"/>
                </a:cxn>
                <a:cxn ang="0">
                  <a:pos x="28" y="41"/>
                </a:cxn>
                <a:cxn ang="0">
                  <a:pos x="26" y="35"/>
                </a:cxn>
                <a:cxn ang="0">
                  <a:pos x="23" y="29"/>
                </a:cxn>
                <a:cxn ang="0">
                  <a:pos x="20" y="23"/>
                </a:cxn>
                <a:cxn ang="0">
                  <a:pos x="17" y="18"/>
                </a:cxn>
                <a:cxn ang="0">
                  <a:pos x="13" y="12"/>
                </a:cxn>
                <a:cxn ang="0">
                  <a:pos x="9" y="6"/>
                </a:cxn>
                <a:cxn ang="0">
                  <a:pos x="5" y="0"/>
                </a:cxn>
                <a:cxn ang="0">
                  <a:pos x="0" y="3"/>
                </a:cxn>
              </a:cxnLst>
              <a:rect l="0" t="0" r="r" b="b"/>
              <a:pathLst>
                <a:path w="32" h="50">
                  <a:moveTo>
                    <a:pt x="0" y="3"/>
                  </a:moveTo>
                  <a:lnTo>
                    <a:pt x="0" y="3"/>
                  </a:lnTo>
                  <a:lnTo>
                    <a:pt x="5" y="9"/>
                  </a:lnTo>
                  <a:lnTo>
                    <a:pt x="8" y="14"/>
                  </a:lnTo>
                  <a:lnTo>
                    <a:pt x="12" y="20"/>
                  </a:lnTo>
                  <a:lnTo>
                    <a:pt x="16" y="25"/>
                  </a:lnTo>
                  <a:lnTo>
                    <a:pt x="18" y="31"/>
                  </a:lnTo>
                  <a:lnTo>
                    <a:pt x="21" y="37"/>
                  </a:lnTo>
                  <a:lnTo>
                    <a:pt x="24" y="44"/>
                  </a:lnTo>
                  <a:lnTo>
                    <a:pt x="27" y="49"/>
                  </a:lnTo>
                  <a:lnTo>
                    <a:pt x="31" y="47"/>
                  </a:lnTo>
                  <a:lnTo>
                    <a:pt x="28" y="41"/>
                  </a:lnTo>
                  <a:lnTo>
                    <a:pt x="26" y="35"/>
                  </a:lnTo>
                  <a:lnTo>
                    <a:pt x="23" y="29"/>
                  </a:lnTo>
                  <a:lnTo>
                    <a:pt x="20" y="23"/>
                  </a:lnTo>
                  <a:lnTo>
                    <a:pt x="17" y="18"/>
                  </a:lnTo>
                  <a:lnTo>
                    <a:pt x="13" y="12"/>
                  </a:lnTo>
                  <a:lnTo>
                    <a:pt x="9" y="6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6" name="Freeform 537"/>
            <p:cNvSpPr>
              <a:spLocks/>
            </p:cNvSpPr>
            <p:nvPr/>
          </p:nvSpPr>
          <p:spPr bwMode="auto">
            <a:xfrm>
              <a:off x="2559" y="3335"/>
              <a:ext cx="51" cy="5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6" y="9"/>
                </a:cxn>
                <a:cxn ang="0">
                  <a:pos x="13" y="15"/>
                </a:cxn>
                <a:cxn ang="0">
                  <a:pos x="18" y="21"/>
                </a:cxn>
                <a:cxn ang="0">
                  <a:pos x="24" y="27"/>
                </a:cxn>
                <a:cxn ang="0">
                  <a:pos x="29" y="33"/>
                </a:cxn>
                <a:cxn ang="0">
                  <a:pos x="35" y="38"/>
                </a:cxn>
                <a:cxn ang="0">
                  <a:pos x="40" y="44"/>
                </a:cxn>
                <a:cxn ang="0">
                  <a:pos x="45" y="51"/>
                </a:cxn>
                <a:cxn ang="0">
                  <a:pos x="50" y="48"/>
                </a:cxn>
                <a:cxn ang="0">
                  <a:pos x="45" y="42"/>
                </a:cxn>
                <a:cxn ang="0">
                  <a:pos x="40" y="36"/>
                </a:cxn>
                <a:cxn ang="0">
                  <a:pos x="35" y="30"/>
                </a:cxn>
                <a:cxn ang="0">
                  <a:pos x="29" y="24"/>
                </a:cxn>
                <a:cxn ang="0">
                  <a:pos x="23" y="17"/>
                </a:cxn>
                <a:cxn ang="0">
                  <a:pos x="17" y="11"/>
                </a:cxn>
                <a:cxn ang="0">
                  <a:pos x="10" y="5"/>
                </a:cxn>
                <a:cxn ang="0">
                  <a:pos x="4" y="0"/>
                </a:cxn>
                <a:cxn ang="0">
                  <a:pos x="0" y="3"/>
                </a:cxn>
              </a:cxnLst>
              <a:rect l="0" t="0" r="r" b="b"/>
              <a:pathLst>
                <a:path w="51" h="52">
                  <a:moveTo>
                    <a:pt x="0" y="3"/>
                  </a:moveTo>
                  <a:lnTo>
                    <a:pt x="0" y="3"/>
                  </a:lnTo>
                  <a:lnTo>
                    <a:pt x="6" y="9"/>
                  </a:lnTo>
                  <a:lnTo>
                    <a:pt x="13" y="15"/>
                  </a:lnTo>
                  <a:lnTo>
                    <a:pt x="18" y="21"/>
                  </a:lnTo>
                  <a:lnTo>
                    <a:pt x="24" y="27"/>
                  </a:lnTo>
                  <a:lnTo>
                    <a:pt x="29" y="33"/>
                  </a:lnTo>
                  <a:lnTo>
                    <a:pt x="35" y="38"/>
                  </a:lnTo>
                  <a:lnTo>
                    <a:pt x="40" y="44"/>
                  </a:lnTo>
                  <a:lnTo>
                    <a:pt x="45" y="51"/>
                  </a:lnTo>
                  <a:lnTo>
                    <a:pt x="50" y="48"/>
                  </a:lnTo>
                  <a:lnTo>
                    <a:pt x="45" y="42"/>
                  </a:lnTo>
                  <a:lnTo>
                    <a:pt x="40" y="36"/>
                  </a:lnTo>
                  <a:lnTo>
                    <a:pt x="35" y="30"/>
                  </a:lnTo>
                  <a:lnTo>
                    <a:pt x="29" y="24"/>
                  </a:lnTo>
                  <a:lnTo>
                    <a:pt x="23" y="17"/>
                  </a:lnTo>
                  <a:lnTo>
                    <a:pt x="17" y="11"/>
                  </a:lnTo>
                  <a:lnTo>
                    <a:pt x="10" y="5"/>
                  </a:lnTo>
                  <a:lnTo>
                    <a:pt x="4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7" name="Freeform 538"/>
            <p:cNvSpPr>
              <a:spLocks/>
            </p:cNvSpPr>
            <p:nvPr/>
          </p:nvSpPr>
          <p:spPr bwMode="auto">
            <a:xfrm>
              <a:off x="2447" y="3269"/>
              <a:ext cx="112" cy="6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0" y="14"/>
                </a:cxn>
                <a:cxn ang="0">
                  <a:pos x="25" y="25"/>
                </a:cxn>
                <a:cxn ang="0">
                  <a:pos x="40" y="33"/>
                </a:cxn>
                <a:cxn ang="0">
                  <a:pos x="56" y="41"/>
                </a:cxn>
                <a:cxn ang="0">
                  <a:pos x="71" y="47"/>
                </a:cxn>
                <a:cxn ang="0">
                  <a:pos x="85" y="53"/>
                </a:cxn>
                <a:cxn ang="0">
                  <a:pos x="98" y="58"/>
                </a:cxn>
                <a:cxn ang="0">
                  <a:pos x="106" y="63"/>
                </a:cxn>
                <a:cxn ang="0">
                  <a:pos x="110" y="60"/>
                </a:cxn>
                <a:cxn ang="0">
                  <a:pos x="101" y="54"/>
                </a:cxn>
                <a:cxn ang="0">
                  <a:pos x="88" y="49"/>
                </a:cxn>
                <a:cxn ang="0">
                  <a:pos x="74" y="44"/>
                </a:cxn>
                <a:cxn ang="0">
                  <a:pos x="59" y="37"/>
                </a:cxn>
                <a:cxn ang="0">
                  <a:pos x="44" y="30"/>
                </a:cxn>
                <a:cxn ang="0">
                  <a:pos x="28" y="21"/>
                </a:cxn>
                <a:cxn ang="0">
                  <a:pos x="16" y="11"/>
                </a:cxn>
                <a:cxn ang="0">
                  <a:pos x="5" y="0"/>
                </a:cxn>
                <a:cxn ang="0">
                  <a:pos x="0" y="2"/>
                </a:cxn>
              </a:cxnLst>
              <a:rect l="0" t="0" r="r" b="b"/>
              <a:pathLst>
                <a:path w="111" h="64">
                  <a:moveTo>
                    <a:pt x="0" y="2"/>
                  </a:moveTo>
                  <a:lnTo>
                    <a:pt x="0" y="2"/>
                  </a:lnTo>
                  <a:lnTo>
                    <a:pt x="10" y="14"/>
                  </a:lnTo>
                  <a:lnTo>
                    <a:pt x="25" y="25"/>
                  </a:lnTo>
                  <a:lnTo>
                    <a:pt x="40" y="33"/>
                  </a:lnTo>
                  <a:lnTo>
                    <a:pt x="56" y="41"/>
                  </a:lnTo>
                  <a:lnTo>
                    <a:pt x="71" y="47"/>
                  </a:lnTo>
                  <a:lnTo>
                    <a:pt x="85" y="53"/>
                  </a:lnTo>
                  <a:lnTo>
                    <a:pt x="98" y="58"/>
                  </a:lnTo>
                  <a:lnTo>
                    <a:pt x="106" y="63"/>
                  </a:lnTo>
                  <a:lnTo>
                    <a:pt x="110" y="60"/>
                  </a:lnTo>
                  <a:lnTo>
                    <a:pt x="101" y="54"/>
                  </a:lnTo>
                  <a:lnTo>
                    <a:pt x="88" y="49"/>
                  </a:lnTo>
                  <a:lnTo>
                    <a:pt x="74" y="44"/>
                  </a:lnTo>
                  <a:lnTo>
                    <a:pt x="59" y="37"/>
                  </a:lnTo>
                  <a:lnTo>
                    <a:pt x="44" y="30"/>
                  </a:lnTo>
                  <a:lnTo>
                    <a:pt x="28" y="21"/>
                  </a:lnTo>
                  <a:lnTo>
                    <a:pt x="16" y="11"/>
                  </a:lnTo>
                  <a:lnTo>
                    <a:pt x="5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8" name="Freeform 539"/>
            <p:cNvSpPr>
              <a:spLocks/>
            </p:cNvSpPr>
            <p:nvPr/>
          </p:nvSpPr>
          <p:spPr bwMode="auto">
            <a:xfrm>
              <a:off x="2409" y="3243"/>
              <a:ext cx="38" cy="2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9" y="6"/>
                </a:cxn>
                <a:cxn ang="0">
                  <a:pos x="14" y="7"/>
                </a:cxn>
                <a:cxn ang="0">
                  <a:pos x="18" y="10"/>
                </a:cxn>
                <a:cxn ang="0">
                  <a:pos x="22" y="13"/>
                </a:cxn>
                <a:cxn ang="0">
                  <a:pos x="26" y="16"/>
                </a:cxn>
                <a:cxn ang="0">
                  <a:pos x="29" y="20"/>
                </a:cxn>
                <a:cxn ang="0">
                  <a:pos x="33" y="23"/>
                </a:cxn>
                <a:cxn ang="0">
                  <a:pos x="37" y="21"/>
                </a:cxn>
                <a:cxn ang="0">
                  <a:pos x="34" y="17"/>
                </a:cxn>
                <a:cxn ang="0">
                  <a:pos x="30" y="13"/>
                </a:cxn>
                <a:cxn ang="0">
                  <a:pos x="26" y="10"/>
                </a:cxn>
                <a:cxn ang="0">
                  <a:pos x="22" y="6"/>
                </a:cxn>
                <a:cxn ang="0">
                  <a:pos x="16" y="4"/>
                </a:cxn>
                <a:cxn ang="0">
                  <a:pos x="11" y="2"/>
                </a:cxn>
                <a:cxn ang="0">
                  <a:pos x="6" y="1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w="38" h="24">
                  <a:moveTo>
                    <a:pt x="0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9" y="6"/>
                  </a:lnTo>
                  <a:lnTo>
                    <a:pt x="14" y="7"/>
                  </a:lnTo>
                  <a:lnTo>
                    <a:pt x="18" y="10"/>
                  </a:lnTo>
                  <a:lnTo>
                    <a:pt x="22" y="13"/>
                  </a:lnTo>
                  <a:lnTo>
                    <a:pt x="26" y="16"/>
                  </a:lnTo>
                  <a:lnTo>
                    <a:pt x="29" y="20"/>
                  </a:lnTo>
                  <a:lnTo>
                    <a:pt x="33" y="23"/>
                  </a:lnTo>
                  <a:lnTo>
                    <a:pt x="37" y="21"/>
                  </a:lnTo>
                  <a:lnTo>
                    <a:pt x="34" y="17"/>
                  </a:lnTo>
                  <a:lnTo>
                    <a:pt x="30" y="13"/>
                  </a:lnTo>
                  <a:lnTo>
                    <a:pt x="26" y="10"/>
                  </a:lnTo>
                  <a:lnTo>
                    <a:pt x="22" y="6"/>
                  </a:lnTo>
                  <a:lnTo>
                    <a:pt x="16" y="4"/>
                  </a:lnTo>
                  <a:lnTo>
                    <a:pt x="11" y="2"/>
                  </a:lnTo>
                  <a:lnTo>
                    <a:pt x="6" y="1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9" name="Freeform 540"/>
            <p:cNvSpPr>
              <a:spLocks/>
            </p:cNvSpPr>
            <p:nvPr/>
          </p:nvSpPr>
          <p:spPr bwMode="auto">
            <a:xfrm>
              <a:off x="2279" y="3234"/>
              <a:ext cx="125" cy="10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3" y="9"/>
                </a:cxn>
                <a:cxn ang="0">
                  <a:pos x="10" y="7"/>
                </a:cxn>
                <a:cxn ang="0">
                  <a:pos x="18" y="6"/>
                </a:cxn>
                <a:cxn ang="0">
                  <a:pos x="26" y="5"/>
                </a:cxn>
                <a:cxn ang="0">
                  <a:pos x="33" y="4"/>
                </a:cxn>
                <a:cxn ang="0">
                  <a:pos x="39" y="3"/>
                </a:cxn>
                <a:cxn ang="0">
                  <a:pos x="47" y="3"/>
                </a:cxn>
                <a:cxn ang="0">
                  <a:pos x="54" y="3"/>
                </a:cxn>
                <a:cxn ang="0">
                  <a:pos x="60" y="3"/>
                </a:cxn>
                <a:cxn ang="0">
                  <a:pos x="68" y="4"/>
                </a:cxn>
                <a:cxn ang="0">
                  <a:pos x="75" y="5"/>
                </a:cxn>
                <a:cxn ang="0">
                  <a:pos x="83" y="6"/>
                </a:cxn>
                <a:cxn ang="0">
                  <a:pos x="91" y="6"/>
                </a:cxn>
                <a:cxn ang="0">
                  <a:pos x="98" y="7"/>
                </a:cxn>
                <a:cxn ang="0">
                  <a:pos x="107" y="7"/>
                </a:cxn>
                <a:cxn ang="0">
                  <a:pos x="115" y="8"/>
                </a:cxn>
                <a:cxn ang="0">
                  <a:pos x="124" y="8"/>
                </a:cxn>
                <a:cxn ang="0">
                  <a:pos x="124" y="6"/>
                </a:cxn>
                <a:cxn ang="0">
                  <a:pos x="116" y="6"/>
                </a:cxn>
                <a:cxn ang="0">
                  <a:pos x="108" y="5"/>
                </a:cxn>
                <a:cxn ang="0">
                  <a:pos x="100" y="4"/>
                </a:cxn>
                <a:cxn ang="0">
                  <a:pos x="93" y="3"/>
                </a:cxn>
                <a:cxn ang="0">
                  <a:pos x="85" y="3"/>
                </a:cxn>
                <a:cxn ang="0">
                  <a:pos x="77" y="2"/>
                </a:cxn>
                <a:cxn ang="0">
                  <a:pos x="70" y="2"/>
                </a:cxn>
                <a:cxn ang="0">
                  <a:pos x="62" y="1"/>
                </a:cxn>
                <a:cxn ang="0">
                  <a:pos x="54" y="0"/>
                </a:cxn>
                <a:cxn ang="0">
                  <a:pos x="47" y="0"/>
                </a:cxn>
                <a:cxn ang="0">
                  <a:pos x="39" y="1"/>
                </a:cxn>
                <a:cxn ang="0">
                  <a:pos x="31" y="1"/>
                </a:cxn>
                <a:cxn ang="0">
                  <a:pos x="24" y="2"/>
                </a:cxn>
                <a:cxn ang="0">
                  <a:pos x="15" y="3"/>
                </a:cxn>
                <a:cxn ang="0">
                  <a:pos x="8" y="5"/>
                </a:cxn>
                <a:cxn ang="0">
                  <a:pos x="0" y="7"/>
                </a:cxn>
                <a:cxn ang="0">
                  <a:pos x="3" y="9"/>
                </a:cxn>
              </a:cxnLst>
              <a:rect l="0" t="0" r="r" b="b"/>
              <a:pathLst>
                <a:path w="125" h="10">
                  <a:moveTo>
                    <a:pt x="3" y="9"/>
                  </a:moveTo>
                  <a:lnTo>
                    <a:pt x="3" y="9"/>
                  </a:lnTo>
                  <a:lnTo>
                    <a:pt x="10" y="7"/>
                  </a:lnTo>
                  <a:lnTo>
                    <a:pt x="18" y="6"/>
                  </a:lnTo>
                  <a:lnTo>
                    <a:pt x="26" y="5"/>
                  </a:lnTo>
                  <a:lnTo>
                    <a:pt x="33" y="4"/>
                  </a:lnTo>
                  <a:lnTo>
                    <a:pt x="39" y="3"/>
                  </a:lnTo>
                  <a:lnTo>
                    <a:pt x="47" y="3"/>
                  </a:lnTo>
                  <a:lnTo>
                    <a:pt x="54" y="3"/>
                  </a:lnTo>
                  <a:lnTo>
                    <a:pt x="60" y="3"/>
                  </a:lnTo>
                  <a:lnTo>
                    <a:pt x="68" y="4"/>
                  </a:lnTo>
                  <a:lnTo>
                    <a:pt x="75" y="5"/>
                  </a:lnTo>
                  <a:lnTo>
                    <a:pt x="83" y="6"/>
                  </a:lnTo>
                  <a:lnTo>
                    <a:pt x="91" y="6"/>
                  </a:lnTo>
                  <a:lnTo>
                    <a:pt x="98" y="7"/>
                  </a:lnTo>
                  <a:lnTo>
                    <a:pt x="107" y="7"/>
                  </a:lnTo>
                  <a:lnTo>
                    <a:pt x="115" y="8"/>
                  </a:lnTo>
                  <a:lnTo>
                    <a:pt x="124" y="8"/>
                  </a:lnTo>
                  <a:lnTo>
                    <a:pt x="124" y="6"/>
                  </a:lnTo>
                  <a:lnTo>
                    <a:pt x="116" y="6"/>
                  </a:lnTo>
                  <a:lnTo>
                    <a:pt x="108" y="5"/>
                  </a:lnTo>
                  <a:lnTo>
                    <a:pt x="100" y="4"/>
                  </a:lnTo>
                  <a:lnTo>
                    <a:pt x="93" y="3"/>
                  </a:lnTo>
                  <a:lnTo>
                    <a:pt x="85" y="3"/>
                  </a:lnTo>
                  <a:lnTo>
                    <a:pt x="77" y="2"/>
                  </a:lnTo>
                  <a:lnTo>
                    <a:pt x="70" y="2"/>
                  </a:lnTo>
                  <a:lnTo>
                    <a:pt x="62" y="1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39" y="1"/>
                  </a:lnTo>
                  <a:lnTo>
                    <a:pt x="31" y="1"/>
                  </a:lnTo>
                  <a:lnTo>
                    <a:pt x="24" y="2"/>
                  </a:lnTo>
                  <a:lnTo>
                    <a:pt x="15" y="3"/>
                  </a:lnTo>
                  <a:lnTo>
                    <a:pt x="8" y="5"/>
                  </a:lnTo>
                  <a:lnTo>
                    <a:pt x="0" y="7"/>
                  </a:lnTo>
                  <a:lnTo>
                    <a:pt x="3" y="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0" name="Freeform 541"/>
            <p:cNvSpPr>
              <a:spLocks/>
            </p:cNvSpPr>
            <p:nvPr/>
          </p:nvSpPr>
          <p:spPr bwMode="auto">
            <a:xfrm>
              <a:off x="2256" y="3245"/>
              <a:ext cx="21" cy="18"/>
            </a:xfrm>
            <a:custGeom>
              <a:avLst/>
              <a:gdLst/>
              <a:ahLst/>
              <a:cxnLst>
                <a:cxn ang="0">
                  <a:pos x="4" y="17"/>
                </a:cxn>
                <a:cxn ang="0">
                  <a:pos x="4" y="17"/>
                </a:cxn>
                <a:cxn ang="0">
                  <a:pos x="5" y="16"/>
                </a:cxn>
                <a:cxn ang="0">
                  <a:pos x="7" y="14"/>
                </a:cxn>
                <a:cxn ang="0">
                  <a:pos x="10" y="12"/>
                </a:cxn>
                <a:cxn ang="0">
                  <a:pos x="12" y="10"/>
                </a:cxn>
                <a:cxn ang="0">
                  <a:pos x="14" y="7"/>
                </a:cxn>
                <a:cxn ang="0">
                  <a:pos x="16" y="5"/>
                </a:cxn>
                <a:cxn ang="0">
                  <a:pos x="18" y="4"/>
                </a:cxn>
                <a:cxn ang="0">
                  <a:pos x="20" y="3"/>
                </a:cxn>
                <a:cxn ang="0">
                  <a:pos x="18" y="0"/>
                </a:cxn>
                <a:cxn ang="0">
                  <a:pos x="15" y="1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8" y="7"/>
                </a:cxn>
                <a:cxn ang="0">
                  <a:pos x="5" y="10"/>
                </a:cxn>
                <a:cxn ang="0">
                  <a:pos x="4" y="12"/>
                </a:cxn>
                <a:cxn ang="0">
                  <a:pos x="2" y="13"/>
                </a:cxn>
                <a:cxn ang="0">
                  <a:pos x="0" y="16"/>
                </a:cxn>
                <a:cxn ang="0">
                  <a:pos x="4" y="17"/>
                </a:cxn>
              </a:cxnLst>
              <a:rect l="0" t="0" r="r" b="b"/>
              <a:pathLst>
                <a:path w="21" h="18">
                  <a:moveTo>
                    <a:pt x="4" y="17"/>
                  </a:moveTo>
                  <a:lnTo>
                    <a:pt x="4" y="17"/>
                  </a:lnTo>
                  <a:lnTo>
                    <a:pt x="5" y="16"/>
                  </a:lnTo>
                  <a:lnTo>
                    <a:pt x="7" y="1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20" y="3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13" y="3"/>
                  </a:lnTo>
                  <a:lnTo>
                    <a:pt x="11" y="4"/>
                  </a:lnTo>
                  <a:lnTo>
                    <a:pt x="8" y="7"/>
                  </a:lnTo>
                  <a:lnTo>
                    <a:pt x="5" y="10"/>
                  </a:lnTo>
                  <a:lnTo>
                    <a:pt x="4" y="12"/>
                  </a:lnTo>
                  <a:lnTo>
                    <a:pt x="2" y="13"/>
                  </a:lnTo>
                  <a:lnTo>
                    <a:pt x="0" y="16"/>
                  </a:lnTo>
                  <a:lnTo>
                    <a:pt x="4" y="1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1" name="Freeform 542"/>
            <p:cNvSpPr>
              <a:spLocks/>
            </p:cNvSpPr>
            <p:nvPr/>
          </p:nvSpPr>
          <p:spPr bwMode="auto">
            <a:xfrm>
              <a:off x="2225" y="3266"/>
              <a:ext cx="31" cy="31"/>
            </a:xfrm>
            <a:custGeom>
              <a:avLst/>
              <a:gdLst/>
              <a:ahLst/>
              <a:cxnLst>
                <a:cxn ang="0">
                  <a:pos x="4" y="30"/>
                </a:cxn>
                <a:cxn ang="0">
                  <a:pos x="4" y="30"/>
                </a:cxn>
                <a:cxn ang="0">
                  <a:pos x="8" y="25"/>
                </a:cxn>
                <a:cxn ang="0">
                  <a:pos x="11" y="21"/>
                </a:cxn>
                <a:cxn ang="0">
                  <a:pos x="13" y="18"/>
                </a:cxn>
                <a:cxn ang="0">
                  <a:pos x="16" y="16"/>
                </a:cxn>
                <a:cxn ang="0">
                  <a:pos x="19" y="13"/>
                </a:cxn>
                <a:cxn ang="0">
                  <a:pos x="23" y="9"/>
                </a:cxn>
                <a:cxn ang="0">
                  <a:pos x="27" y="6"/>
                </a:cxn>
                <a:cxn ang="0">
                  <a:pos x="30" y="2"/>
                </a:cxn>
                <a:cxn ang="0">
                  <a:pos x="26" y="0"/>
                </a:cxn>
                <a:cxn ang="0">
                  <a:pos x="22" y="3"/>
                </a:cxn>
                <a:cxn ang="0">
                  <a:pos x="18" y="7"/>
                </a:cxn>
                <a:cxn ang="0">
                  <a:pos x="16" y="10"/>
                </a:cxn>
                <a:cxn ang="0">
                  <a:pos x="13" y="13"/>
                </a:cxn>
                <a:cxn ang="0">
                  <a:pos x="8" y="16"/>
                </a:cxn>
                <a:cxn ang="0">
                  <a:pos x="6" y="19"/>
                </a:cxn>
                <a:cxn ang="0">
                  <a:pos x="3" y="24"/>
                </a:cxn>
                <a:cxn ang="0">
                  <a:pos x="0" y="28"/>
                </a:cxn>
                <a:cxn ang="0">
                  <a:pos x="4" y="30"/>
                </a:cxn>
              </a:cxnLst>
              <a:rect l="0" t="0" r="r" b="b"/>
              <a:pathLst>
                <a:path w="31" h="31">
                  <a:moveTo>
                    <a:pt x="4" y="30"/>
                  </a:moveTo>
                  <a:lnTo>
                    <a:pt x="4" y="30"/>
                  </a:lnTo>
                  <a:lnTo>
                    <a:pt x="8" y="25"/>
                  </a:lnTo>
                  <a:lnTo>
                    <a:pt x="11" y="21"/>
                  </a:lnTo>
                  <a:lnTo>
                    <a:pt x="13" y="18"/>
                  </a:lnTo>
                  <a:lnTo>
                    <a:pt x="16" y="16"/>
                  </a:lnTo>
                  <a:lnTo>
                    <a:pt x="19" y="13"/>
                  </a:lnTo>
                  <a:lnTo>
                    <a:pt x="23" y="9"/>
                  </a:lnTo>
                  <a:lnTo>
                    <a:pt x="27" y="6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22" y="3"/>
                  </a:lnTo>
                  <a:lnTo>
                    <a:pt x="18" y="7"/>
                  </a:lnTo>
                  <a:lnTo>
                    <a:pt x="16" y="10"/>
                  </a:lnTo>
                  <a:lnTo>
                    <a:pt x="13" y="13"/>
                  </a:lnTo>
                  <a:lnTo>
                    <a:pt x="8" y="16"/>
                  </a:lnTo>
                  <a:lnTo>
                    <a:pt x="6" y="19"/>
                  </a:lnTo>
                  <a:lnTo>
                    <a:pt x="3" y="24"/>
                  </a:lnTo>
                  <a:lnTo>
                    <a:pt x="0" y="28"/>
                  </a:lnTo>
                  <a:lnTo>
                    <a:pt x="4" y="3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2" name="Freeform 543"/>
            <p:cNvSpPr>
              <a:spLocks/>
            </p:cNvSpPr>
            <p:nvPr/>
          </p:nvSpPr>
          <p:spPr bwMode="auto">
            <a:xfrm>
              <a:off x="2206" y="3299"/>
              <a:ext cx="19" cy="41"/>
            </a:xfrm>
            <a:custGeom>
              <a:avLst/>
              <a:gdLst/>
              <a:ahLst/>
              <a:cxnLst>
                <a:cxn ang="0">
                  <a:pos x="6" y="39"/>
                </a:cxn>
                <a:cxn ang="0">
                  <a:pos x="6" y="39"/>
                </a:cxn>
                <a:cxn ang="0">
                  <a:pos x="6" y="35"/>
                </a:cxn>
                <a:cxn ang="0">
                  <a:pos x="6" y="30"/>
                </a:cxn>
                <a:cxn ang="0">
                  <a:pos x="7" y="26"/>
                </a:cxn>
                <a:cxn ang="0">
                  <a:pos x="9" y="20"/>
                </a:cxn>
                <a:cxn ang="0">
                  <a:pos x="11" y="16"/>
                </a:cxn>
                <a:cxn ang="0">
                  <a:pos x="14" y="12"/>
                </a:cxn>
                <a:cxn ang="0">
                  <a:pos x="16" y="7"/>
                </a:cxn>
                <a:cxn ang="0">
                  <a:pos x="18" y="3"/>
                </a:cxn>
                <a:cxn ang="0">
                  <a:pos x="14" y="0"/>
                </a:cxn>
                <a:cxn ang="0">
                  <a:pos x="12" y="5"/>
                </a:cxn>
                <a:cxn ang="0">
                  <a:pos x="9" y="9"/>
                </a:cxn>
                <a:cxn ang="0">
                  <a:pos x="7" y="14"/>
                </a:cxn>
                <a:cxn ang="0">
                  <a:pos x="5" y="19"/>
                </a:cxn>
                <a:cxn ang="0">
                  <a:pos x="2" y="25"/>
                </a:cxn>
                <a:cxn ang="0">
                  <a:pos x="2" y="29"/>
                </a:cxn>
                <a:cxn ang="0">
                  <a:pos x="0" y="35"/>
                </a:cxn>
                <a:cxn ang="0">
                  <a:pos x="2" y="40"/>
                </a:cxn>
                <a:cxn ang="0">
                  <a:pos x="6" y="39"/>
                </a:cxn>
              </a:cxnLst>
              <a:rect l="0" t="0" r="r" b="b"/>
              <a:pathLst>
                <a:path w="19" h="41">
                  <a:moveTo>
                    <a:pt x="6" y="39"/>
                  </a:moveTo>
                  <a:lnTo>
                    <a:pt x="6" y="39"/>
                  </a:lnTo>
                  <a:lnTo>
                    <a:pt x="6" y="35"/>
                  </a:lnTo>
                  <a:lnTo>
                    <a:pt x="6" y="30"/>
                  </a:lnTo>
                  <a:lnTo>
                    <a:pt x="7" y="26"/>
                  </a:lnTo>
                  <a:lnTo>
                    <a:pt x="9" y="20"/>
                  </a:lnTo>
                  <a:lnTo>
                    <a:pt x="11" y="16"/>
                  </a:lnTo>
                  <a:lnTo>
                    <a:pt x="14" y="12"/>
                  </a:lnTo>
                  <a:lnTo>
                    <a:pt x="16" y="7"/>
                  </a:lnTo>
                  <a:lnTo>
                    <a:pt x="18" y="3"/>
                  </a:lnTo>
                  <a:lnTo>
                    <a:pt x="14" y="0"/>
                  </a:lnTo>
                  <a:lnTo>
                    <a:pt x="12" y="5"/>
                  </a:lnTo>
                  <a:lnTo>
                    <a:pt x="9" y="9"/>
                  </a:lnTo>
                  <a:lnTo>
                    <a:pt x="7" y="14"/>
                  </a:lnTo>
                  <a:lnTo>
                    <a:pt x="5" y="19"/>
                  </a:lnTo>
                  <a:lnTo>
                    <a:pt x="2" y="25"/>
                  </a:lnTo>
                  <a:lnTo>
                    <a:pt x="2" y="29"/>
                  </a:lnTo>
                  <a:lnTo>
                    <a:pt x="0" y="35"/>
                  </a:lnTo>
                  <a:lnTo>
                    <a:pt x="2" y="40"/>
                  </a:lnTo>
                  <a:lnTo>
                    <a:pt x="6" y="3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" name="Freeform 544"/>
            <p:cNvSpPr>
              <a:spLocks/>
            </p:cNvSpPr>
            <p:nvPr/>
          </p:nvSpPr>
          <p:spPr bwMode="auto">
            <a:xfrm>
              <a:off x="2208" y="3343"/>
              <a:ext cx="82" cy="31"/>
            </a:xfrm>
            <a:custGeom>
              <a:avLst/>
              <a:gdLst/>
              <a:ahLst/>
              <a:cxnLst>
                <a:cxn ang="0">
                  <a:pos x="79" y="21"/>
                </a:cxn>
                <a:cxn ang="0">
                  <a:pos x="79" y="21"/>
                </a:cxn>
                <a:cxn ang="0">
                  <a:pos x="68" y="24"/>
                </a:cxn>
                <a:cxn ang="0">
                  <a:pos x="57" y="26"/>
                </a:cxn>
                <a:cxn ang="0">
                  <a:pos x="46" y="26"/>
                </a:cxn>
                <a:cxn ang="0">
                  <a:pos x="34" y="24"/>
                </a:cxn>
                <a:cxn ang="0">
                  <a:pos x="25" y="20"/>
                </a:cxn>
                <a:cxn ang="0">
                  <a:pos x="16" y="15"/>
                </a:cxn>
                <a:cxn ang="0">
                  <a:pos x="9" y="8"/>
                </a:cxn>
                <a:cxn ang="0">
                  <a:pos x="6" y="0"/>
                </a:cxn>
                <a:cxn ang="0">
                  <a:pos x="0" y="1"/>
                </a:cxn>
                <a:cxn ang="0">
                  <a:pos x="4" y="10"/>
                </a:cxn>
                <a:cxn ang="0">
                  <a:pos x="12" y="18"/>
                </a:cxn>
                <a:cxn ang="0">
                  <a:pos x="20" y="24"/>
                </a:cxn>
                <a:cxn ang="0">
                  <a:pos x="33" y="28"/>
                </a:cxn>
                <a:cxn ang="0">
                  <a:pos x="45" y="30"/>
                </a:cxn>
                <a:cxn ang="0">
                  <a:pos x="57" y="30"/>
                </a:cxn>
                <a:cxn ang="0">
                  <a:pos x="69" y="28"/>
                </a:cxn>
                <a:cxn ang="0">
                  <a:pos x="81" y="24"/>
                </a:cxn>
                <a:cxn ang="0">
                  <a:pos x="79" y="21"/>
                </a:cxn>
              </a:cxnLst>
              <a:rect l="0" t="0" r="r" b="b"/>
              <a:pathLst>
                <a:path w="82" h="31">
                  <a:moveTo>
                    <a:pt x="79" y="21"/>
                  </a:moveTo>
                  <a:lnTo>
                    <a:pt x="79" y="21"/>
                  </a:lnTo>
                  <a:lnTo>
                    <a:pt x="68" y="24"/>
                  </a:lnTo>
                  <a:lnTo>
                    <a:pt x="57" y="26"/>
                  </a:lnTo>
                  <a:lnTo>
                    <a:pt x="46" y="26"/>
                  </a:lnTo>
                  <a:lnTo>
                    <a:pt x="34" y="24"/>
                  </a:lnTo>
                  <a:lnTo>
                    <a:pt x="25" y="20"/>
                  </a:lnTo>
                  <a:lnTo>
                    <a:pt x="16" y="15"/>
                  </a:lnTo>
                  <a:lnTo>
                    <a:pt x="9" y="8"/>
                  </a:lnTo>
                  <a:lnTo>
                    <a:pt x="6" y="0"/>
                  </a:lnTo>
                  <a:lnTo>
                    <a:pt x="0" y="1"/>
                  </a:lnTo>
                  <a:lnTo>
                    <a:pt x="4" y="10"/>
                  </a:lnTo>
                  <a:lnTo>
                    <a:pt x="12" y="18"/>
                  </a:lnTo>
                  <a:lnTo>
                    <a:pt x="20" y="24"/>
                  </a:lnTo>
                  <a:lnTo>
                    <a:pt x="33" y="28"/>
                  </a:lnTo>
                  <a:lnTo>
                    <a:pt x="45" y="30"/>
                  </a:lnTo>
                  <a:lnTo>
                    <a:pt x="57" y="30"/>
                  </a:lnTo>
                  <a:lnTo>
                    <a:pt x="69" y="28"/>
                  </a:lnTo>
                  <a:lnTo>
                    <a:pt x="81" y="24"/>
                  </a:lnTo>
                  <a:lnTo>
                    <a:pt x="79" y="2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4" name="Freeform 545"/>
            <p:cNvSpPr>
              <a:spLocks/>
            </p:cNvSpPr>
            <p:nvPr/>
          </p:nvSpPr>
          <p:spPr bwMode="auto">
            <a:xfrm>
              <a:off x="2293" y="3337"/>
              <a:ext cx="69" cy="30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63" y="2"/>
                </a:cxn>
                <a:cxn ang="0">
                  <a:pos x="54" y="5"/>
                </a:cxn>
                <a:cxn ang="0">
                  <a:pos x="45" y="9"/>
                </a:cxn>
                <a:cxn ang="0">
                  <a:pos x="36" y="12"/>
                </a:cxn>
                <a:cxn ang="0">
                  <a:pos x="27" y="15"/>
                </a:cxn>
                <a:cxn ang="0">
                  <a:pos x="18" y="18"/>
                </a:cxn>
                <a:cxn ang="0">
                  <a:pos x="9" y="22"/>
                </a:cxn>
                <a:cxn ang="0">
                  <a:pos x="0" y="26"/>
                </a:cxn>
                <a:cxn ang="0">
                  <a:pos x="2" y="29"/>
                </a:cxn>
                <a:cxn ang="0">
                  <a:pos x="12" y="25"/>
                </a:cxn>
                <a:cxn ang="0">
                  <a:pos x="20" y="22"/>
                </a:cxn>
                <a:cxn ang="0">
                  <a:pos x="30" y="18"/>
                </a:cxn>
                <a:cxn ang="0">
                  <a:pos x="38" y="15"/>
                </a:cxn>
                <a:cxn ang="0">
                  <a:pos x="48" y="12"/>
                </a:cxn>
                <a:cxn ang="0">
                  <a:pos x="56" y="9"/>
                </a:cxn>
                <a:cxn ang="0">
                  <a:pos x="66" y="6"/>
                </a:cxn>
                <a:cxn ang="0">
                  <a:pos x="75" y="3"/>
                </a:cxn>
                <a:cxn ang="0">
                  <a:pos x="72" y="0"/>
                </a:cxn>
              </a:cxnLst>
              <a:rect l="0" t="0" r="r" b="b"/>
              <a:pathLst>
                <a:path w="76" h="30">
                  <a:moveTo>
                    <a:pt x="72" y="0"/>
                  </a:moveTo>
                  <a:lnTo>
                    <a:pt x="63" y="2"/>
                  </a:lnTo>
                  <a:lnTo>
                    <a:pt x="54" y="5"/>
                  </a:lnTo>
                  <a:lnTo>
                    <a:pt x="45" y="9"/>
                  </a:lnTo>
                  <a:lnTo>
                    <a:pt x="36" y="12"/>
                  </a:lnTo>
                  <a:lnTo>
                    <a:pt x="27" y="15"/>
                  </a:lnTo>
                  <a:lnTo>
                    <a:pt x="18" y="18"/>
                  </a:lnTo>
                  <a:lnTo>
                    <a:pt x="9" y="22"/>
                  </a:lnTo>
                  <a:lnTo>
                    <a:pt x="0" y="26"/>
                  </a:lnTo>
                  <a:lnTo>
                    <a:pt x="2" y="29"/>
                  </a:lnTo>
                  <a:lnTo>
                    <a:pt x="12" y="25"/>
                  </a:lnTo>
                  <a:lnTo>
                    <a:pt x="20" y="22"/>
                  </a:lnTo>
                  <a:lnTo>
                    <a:pt x="30" y="18"/>
                  </a:lnTo>
                  <a:lnTo>
                    <a:pt x="38" y="15"/>
                  </a:lnTo>
                  <a:lnTo>
                    <a:pt x="48" y="12"/>
                  </a:lnTo>
                  <a:lnTo>
                    <a:pt x="56" y="9"/>
                  </a:lnTo>
                  <a:lnTo>
                    <a:pt x="66" y="6"/>
                  </a:lnTo>
                  <a:lnTo>
                    <a:pt x="75" y="3"/>
                  </a:lnTo>
                  <a:lnTo>
                    <a:pt x="7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5" name="Freeform 546"/>
            <p:cNvSpPr>
              <a:spLocks/>
            </p:cNvSpPr>
            <p:nvPr/>
          </p:nvSpPr>
          <p:spPr bwMode="auto">
            <a:xfrm>
              <a:off x="2110" y="3589"/>
              <a:ext cx="3" cy="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0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0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6" name="Freeform 547"/>
            <p:cNvSpPr>
              <a:spLocks/>
            </p:cNvSpPr>
            <p:nvPr/>
          </p:nvSpPr>
          <p:spPr bwMode="auto">
            <a:xfrm>
              <a:off x="2113" y="3575"/>
              <a:ext cx="56" cy="14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53" y="0"/>
                </a:cxn>
                <a:cxn ang="0">
                  <a:pos x="46" y="0"/>
                </a:cxn>
                <a:cxn ang="0">
                  <a:pos x="39" y="1"/>
                </a:cxn>
                <a:cxn ang="0">
                  <a:pos x="32" y="2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14" y="5"/>
                </a:cxn>
                <a:cxn ang="0">
                  <a:pos x="6" y="8"/>
                </a:cxn>
                <a:cxn ang="0">
                  <a:pos x="0" y="10"/>
                </a:cxn>
                <a:cxn ang="0">
                  <a:pos x="3" y="13"/>
                </a:cxn>
                <a:cxn ang="0">
                  <a:pos x="9" y="10"/>
                </a:cxn>
                <a:cxn ang="0">
                  <a:pos x="15" y="8"/>
                </a:cxn>
                <a:cxn ang="0">
                  <a:pos x="22" y="7"/>
                </a:cxn>
                <a:cxn ang="0">
                  <a:pos x="27" y="5"/>
                </a:cxn>
                <a:cxn ang="0">
                  <a:pos x="33" y="5"/>
                </a:cxn>
                <a:cxn ang="0">
                  <a:pos x="40" y="4"/>
                </a:cxn>
                <a:cxn ang="0">
                  <a:pos x="46" y="4"/>
                </a:cxn>
                <a:cxn ang="0">
                  <a:pos x="53" y="4"/>
                </a:cxn>
                <a:cxn ang="0">
                  <a:pos x="52" y="3"/>
                </a:cxn>
                <a:cxn ang="0">
                  <a:pos x="55" y="1"/>
                </a:cxn>
                <a:cxn ang="0">
                  <a:pos x="54" y="0"/>
                </a:cxn>
                <a:cxn ang="0">
                  <a:pos x="53" y="0"/>
                </a:cxn>
                <a:cxn ang="0">
                  <a:pos x="55" y="1"/>
                </a:cxn>
              </a:cxnLst>
              <a:rect l="0" t="0" r="r" b="b"/>
              <a:pathLst>
                <a:path w="56" h="14">
                  <a:moveTo>
                    <a:pt x="55" y="1"/>
                  </a:moveTo>
                  <a:lnTo>
                    <a:pt x="53" y="0"/>
                  </a:lnTo>
                  <a:lnTo>
                    <a:pt x="46" y="0"/>
                  </a:lnTo>
                  <a:lnTo>
                    <a:pt x="39" y="1"/>
                  </a:lnTo>
                  <a:lnTo>
                    <a:pt x="32" y="2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6" y="8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9" y="10"/>
                  </a:lnTo>
                  <a:lnTo>
                    <a:pt x="15" y="8"/>
                  </a:lnTo>
                  <a:lnTo>
                    <a:pt x="22" y="7"/>
                  </a:lnTo>
                  <a:lnTo>
                    <a:pt x="27" y="5"/>
                  </a:lnTo>
                  <a:lnTo>
                    <a:pt x="33" y="5"/>
                  </a:lnTo>
                  <a:lnTo>
                    <a:pt x="40" y="4"/>
                  </a:lnTo>
                  <a:lnTo>
                    <a:pt x="46" y="4"/>
                  </a:lnTo>
                  <a:lnTo>
                    <a:pt x="53" y="4"/>
                  </a:lnTo>
                  <a:lnTo>
                    <a:pt x="52" y="3"/>
                  </a:lnTo>
                  <a:lnTo>
                    <a:pt x="55" y="1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55" y="1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7" name="Freeform 548"/>
            <p:cNvSpPr>
              <a:spLocks/>
            </p:cNvSpPr>
            <p:nvPr/>
          </p:nvSpPr>
          <p:spPr bwMode="auto">
            <a:xfrm>
              <a:off x="2171" y="3576"/>
              <a:ext cx="13" cy="6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1" y="3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9" y="5"/>
                </a:cxn>
                <a:cxn ang="0">
                  <a:pos x="8" y="5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2" y="3"/>
                </a:cxn>
              </a:cxnLst>
              <a:rect l="0" t="0" r="r" b="b"/>
              <a:pathLst>
                <a:path w="13" h="6">
                  <a:moveTo>
                    <a:pt x="12" y="3"/>
                  </a:moveTo>
                  <a:lnTo>
                    <a:pt x="11" y="3"/>
                  </a:lnTo>
                  <a:lnTo>
                    <a:pt x="2" y="0"/>
                  </a:lnTo>
                  <a:lnTo>
                    <a:pt x="0" y="2"/>
                  </a:lnTo>
                  <a:lnTo>
                    <a:pt x="9" y="5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8" name="Freeform 549"/>
            <p:cNvSpPr>
              <a:spLocks/>
            </p:cNvSpPr>
            <p:nvPr/>
          </p:nvSpPr>
          <p:spPr bwMode="auto">
            <a:xfrm>
              <a:off x="2183" y="3582"/>
              <a:ext cx="22" cy="48"/>
            </a:xfrm>
            <a:custGeom>
              <a:avLst/>
              <a:gdLst/>
              <a:ahLst/>
              <a:cxnLst>
                <a:cxn ang="0">
                  <a:pos x="11" y="47"/>
                </a:cxn>
                <a:cxn ang="0">
                  <a:pos x="16" y="41"/>
                </a:cxn>
                <a:cxn ang="0">
                  <a:pos x="17" y="35"/>
                </a:cxn>
                <a:cxn ang="0">
                  <a:pos x="19" y="29"/>
                </a:cxn>
                <a:cxn ang="0">
                  <a:pos x="17" y="24"/>
                </a:cxn>
                <a:cxn ang="0">
                  <a:pos x="16" y="17"/>
                </a:cxn>
                <a:cxn ang="0">
                  <a:pos x="12" y="12"/>
                </a:cxn>
                <a:cxn ang="0">
                  <a:pos x="9" y="6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5" y="8"/>
                </a:cxn>
                <a:cxn ang="0">
                  <a:pos x="8" y="14"/>
                </a:cxn>
                <a:cxn ang="0">
                  <a:pos x="11" y="19"/>
                </a:cxn>
                <a:cxn ang="0">
                  <a:pos x="13" y="24"/>
                </a:cxn>
                <a:cxn ang="0">
                  <a:pos x="14" y="29"/>
                </a:cxn>
                <a:cxn ang="0">
                  <a:pos x="14" y="34"/>
                </a:cxn>
                <a:cxn ang="0">
                  <a:pos x="11" y="39"/>
                </a:cxn>
                <a:cxn ang="0">
                  <a:pos x="8" y="44"/>
                </a:cxn>
                <a:cxn ang="0">
                  <a:pos x="11" y="47"/>
                </a:cxn>
              </a:cxnLst>
              <a:rect l="0" t="0" r="r" b="b"/>
              <a:pathLst>
                <a:path w="20" h="48">
                  <a:moveTo>
                    <a:pt x="11" y="47"/>
                  </a:moveTo>
                  <a:lnTo>
                    <a:pt x="16" y="41"/>
                  </a:lnTo>
                  <a:lnTo>
                    <a:pt x="17" y="35"/>
                  </a:lnTo>
                  <a:lnTo>
                    <a:pt x="19" y="29"/>
                  </a:lnTo>
                  <a:lnTo>
                    <a:pt x="17" y="24"/>
                  </a:lnTo>
                  <a:lnTo>
                    <a:pt x="16" y="17"/>
                  </a:lnTo>
                  <a:lnTo>
                    <a:pt x="12" y="12"/>
                  </a:lnTo>
                  <a:lnTo>
                    <a:pt x="9" y="6"/>
                  </a:lnTo>
                  <a:lnTo>
                    <a:pt x="5" y="0"/>
                  </a:lnTo>
                  <a:lnTo>
                    <a:pt x="0" y="3"/>
                  </a:lnTo>
                  <a:lnTo>
                    <a:pt x="5" y="8"/>
                  </a:lnTo>
                  <a:lnTo>
                    <a:pt x="8" y="14"/>
                  </a:lnTo>
                  <a:lnTo>
                    <a:pt x="11" y="19"/>
                  </a:lnTo>
                  <a:lnTo>
                    <a:pt x="13" y="24"/>
                  </a:lnTo>
                  <a:lnTo>
                    <a:pt x="14" y="29"/>
                  </a:lnTo>
                  <a:lnTo>
                    <a:pt x="14" y="34"/>
                  </a:lnTo>
                  <a:lnTo>
                    <a:pt x="11" y="39"/>
                  </a:lnTo>
                  <a:lnTo>
                    <a:pt x="8" y="44"/>
                  </a:lnTo>
                  <a:lnTo>
                    <a:pt x="11" y="47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9" name="Freeform 550"/>
            <p:cNvSpPr>
              <a:spLocks/>
            </p:cNvSpPr>
            <p:nvPr/>
          </p:nvSpPr>
          <p:spPr bwMode="auto">
            <a:xfrm>
              <a:off x="2230" y="3715"/>
              <a:ext cx="10" cy="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4" y="9"/>
                </a:cxn>
                <a:cxn ang="0">
                  <a:pos x="5" y="13"/>
                </a:cxn>
                <a:cxn ang="0">
                  <a:pos x="5" y="15"/>
                </a:cxn>
                <a:cxn ang="0">
                  <a:pos x="5" y="18"/>
                </a:cxn>
                <a:cxn ang="0">
                  <a:pos x="5" y="20"/>
                </a:cxn>
                <a:cxn ang="0">
                  <a:pos x="4" y="24"/>
                </a:cxn>
                <a:cxn ang="0">
                  <a:pos x="2" y="26"/>
                </a:cxn>
                <a:cxn ang="0">
                  <a:pos x="5" y="29"/>
                </a:cxn>
                <a:cxn ang="0">
                  <a:pos x="7" y="25"/>
                </a:cxn>
                <a:cxn ang="0">
                  <a:pos x="8" y="21"/>
                </a:cxn>
                <a:cxn ang="0">
                  <a:pos x="9" y="18"/>
                </a:cxn>
                <a:cxn ang="0">
                  <a:pos x="9" y="14"/>
                </a:cxn>
                <a:cxn ang="0">
                  <a:pos x="8" y="12"/>
                </a:cxn>
                <a:cxn ang="0">
                  <a:pos x="7" y="8"/>
                </a:cxn>
                <a:cxn ang="0">
                  <a:pos x="5" y="4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10" h="30">
                  <a:moveTo>
                    <a:pt x="0" y="2"/>
                  </a:moveTo>
                  <a:lnTo>
                    <a:pt x="0" y="2"/>
                  </a:lnTo>
                  <a:lnTo>
                    <a:pt x="2" y="6"/>
                  </a:lnTo>
                  <a:lnTo>
                    <a:pt x="4" y="9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5" y="29"/>
                  </a:lnTo>
                  <a:lnTo>
                    <a:pt x="7" y="25"/>
                  </a:lnTo>
                  <a:lnTo>
                    <a:pt x="8" y="21"/>
                  </a:lnTo>
                  <a:lnTo>
                    <a:pt x="9" y="18"/>
                  </a:lnTo>
                  <a:lnTo>
                    <a:pt x="9" y="14"/>
                  </a:lnTo>
                  <a:lnTo>
                    <a:pt x="8" y="12"/>
                  </a:lnTo>
                  <a:lnTo>
                    <a:pt x="7" y="8"/>
                  </a:lnTo>
                  <a:lnTo>
                    <a:pt x="5" y="4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0" name="Freeform 551"/>
            <p:cNvSpPr>
              <a:spLocks/>
            </p:cNvSpPr>
            <p:nvPr/>
          </p:nvSpPr>
          <p:spPr bwMode="auto">
            <a:xfrm>
              <a:off x="2221" y="3706"/>
              <a:ext cx="9" cy="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9" h="7">
                  <a:moveTo>
                    <a:pt x="0" y="2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2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1" name="Freeform 552"/>
            <p:cNvSpPr>
              <a:spLocks/>
            </p:cNvSpPr>
            <p:nvPr/>
          </p:nvSpPr>
          <p:spPr bwMode="auto">
            <a:xfrm>
              <a:off x="2174" y="3704"/>
              <a:ext cx="42" cy="4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7" y="2"/>
                </a:cxn>
                <a:cxn ang="0">
                  <a:pos x="21" y="2"/>
                </a:cxn>
                <a:cxn ang="0">
                  <a:pos x="25" y="2"/>
                </a:cxn>
                <a:cxn ang="0">
                  <a:pos x="31" y="2"/>
                </a:cxn>
                <a:cxn ang="0">
                  <a:pos x="35" y="2"/>
                </a:cxn>
                <a:cxn ang="0">
                  <a:pos x="41" y="2"/>
                </a:cxn>
                <a:cxn ang="0">
                  <a:pos x="41" y="1"/>
                </a:cxn>
                <a:cxn ang="0">
                  <a:pos x="37" y="1"/>
                </a:cxn>
                <a:cxn ang="0">
                  <a:pos x="31" y="1"/>
                </a:cxn>
                <a:cxn ang="0">
                  <a:pos x="26" y="0"/>
                </a:cxn>
                <a:cxn ang="0">
                  <a:pos x="21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1"/>
                </a:cxn>
                <a:cxn ang="0">
                  <a:pos x="0" y="2"/>
                </a:cxn>
                <a:cxn ang="0">
                  <a:pos x="3" y="3"/>
                </a:cxn>
              </a:cxnLst>
              <a:rect l="0" t="0" r="r" b="b"/>
              <a:pathLst>
                <a:path w="42" h="4">
                  <a:moveTo>
                    <a:pt x="3" y="3"/>
                  </a:moveTo>
                  <a:lnTo>
                    <a:pt x="8" y="2"/>
                  </a:lnTo>
                  <a:lnTo>
                    <a:pt x="12" y="2"/>
                  </a:lnTo>
                  <a:lnTo>
                    <a:pt x="17" y="2"/>
                  </a:lnTo>
                  <a:lnTo>
                    <a:pt x="21" y="2"/>
                  </a:lnTo>
                  <a:lnTo>
                    <a:pt x="25" y="2"/>
                  </a:lnTo>
                  <a:lnTo>
                    <a:pt x="31" y="2"/>
                  </a:lnTo>
                  <a:lnTo>
                    <a:pt x="35" y="2"/>
                  </a:lnTo>
                  <a:lnTo>
                    <a:pt x="41" y="2"/>
                  </a:lnTo>
                  <a:lnTo>
                    <a:pt x="41" y="1"/>
                  </a:lnTo>
                  <a:lnTo>
                    <a:pt x="37" y="1"/>
                  </a:lnTo>
                  <a:lnTo>
                    <a:pt x="31" y="1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1"/>
                  </a:lnTo>
                  <a:lnTo>
                    <a:pt x="0" y="2"/>
                  </a:lnTo>
                  <a:lnTo>
                    <a:pt x="3" y="3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2" name="Freeform 553"/>
            <p:cNvSpPr>
              <a:spLocks/>
            </p:cNvSpPr>
            <p:nvPr/>
          </p:nvSpPr>
          <p:spPr bwMode="auto">
            <a:xfrm>
              <a:off x="2348" y="3827"/>
              <a:ext cx="19" cy="2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12" y="2"/>
                </a:cxn>
                <a:cxn ang="0">
                  <a:pos x="10" y="5"/>
                </a:cxn>
                <a:cxn ang="0">
                  <a:pos x="7" y="6"/>
                </a:cxn>
                <a:cxn ang="0">
                  <a:pos x="5" y="9"/>
                </a:cxn>
                <a:cxn ang="0">
                  <a:pos x="2" y="11"/>
                </a:cxn>
                <a:cxn ang="0">
                  <a:pos x="0" y="14"/>
                </a:cxn>
                <a:cxn ang="0">
                  <a:pos x="0" y="17"/>
                </a:cxn>
                <a:cxn ang="0">
                  <a:pos x="0" y="21"/>
                </a:cxn>
                <a:cxn ang="0">
                  <a:pos x="4" y="20"/>
                </a:cxn>
                <a:cxn ang="0">
                  <a:pos x="4" y="17"/>
                </a:cxn>
                <a:cxn ang="0">
                  <a:pos x="5" y="15"/>
                </a:cxn>
                <a:cxn ang="0">
                  <a:pos x="6" y="12"/>
                </a:cxn>
                <a:cxn ang="0">
                  <a:pos x="8" y="11"/>
                </a:cxn>
                <a:cxn ang="0">
                  <a:pos x="10" y="9"/>
                </a:cxn>
                <a:cxn ang="0">
                  <a:pos x="13" y="7"/>
                </a:cxn>
                <a:cxn ang="0">
                  <a:pos x="16" y="5"/>
                </a:cxn>
                <a:cxn ang="0">
                  <a:pos x="18" y="4"/>
                </a:cxn>
                <a:cxn ang="0">
                  <a:pos x="15" y="0"/>
                </a:cxn>
              </a:cxnLst>
              <a:rect l="0" t="0" r="r" b="b"/>
              <a:pathLst>
                <a:path w="19" h="22">
                  <a:moveTo>
                    <a:pt x="15" y="0"/>
                  </a:moveTo>
                  <a:lnTo>
                    <a:pt x="15" y="0"/>
                  </a:lnTo>
                  <a:lnTo>
                    <a:pt x="12" y="2"/>
                  </a:lnTo>
                  <a:lnTo>
                    <a:pt x="10" y="5"/>
                  </a:lnTo>
                  <a:lnTo>
                    <a:pt x="7" y="6"/>
                  </a:lnTo>
                  <a:lnTo>
                    <a:pt x="5" y="9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4" y="20"/>
                  </a:lnTo>
                  <a:lnTo>
                    <a:pt x="4" y="17"/>
                  </a:lnTo>
                  <a:lnTo>
                    <a:pt x="5" y="15"/>
                  </a:lnTo>
                  <a:lnTo>
                    <a:pt x="6" y="12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3" y="7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15" y="0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3" name="Freeform 554"/>
            <p:cNvSpPr>
              <a:spLocks/>
            </p:cNvSpPr>
            <p:nvPr/>
          </p:nvSpPr>
          <p:spPr bwMode="auto">
            <a:xfrm>
              <a:off x="2368" y="3824"/>
              <a:ext cx="28" cy="3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0" y="0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3" y="2"/>
                </a:cxn>
                <a:cxn ang="0">
                  <a:pos x="6" y="2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4" y="1"/>
                </a:cxn>
                <a:cxn ang="0">
                  <a:pos x="17" y="1"/>
                </a:cxn>
                <a:cxn ang="0">
                  <a:pos x="20" y="1"/>
                </a:cxn>
                <a:cxn ang="0">
                  <a:pos x="22" y="2"/>
                </a:cxn>
                <a:cxn ang="0">
                  <a:pos x="25" y="2"/>
                </a:cxn>
                <a:cxn ang="0">
                  <a:pos x="27" y="1"/>
                </a:cxn>
              </a:cxnLst>
              <a:rect l="0" t="0" r="r" b="b"/>
              <a:pathLst>
                <a:path w="28" h="3">
                  <a:moveTo>
                    <a:pt x="27" y="1"/>
                  </a:move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2"/>
                  </a:lnTo>
                  <a:lnTo>
                    <a:pt x="6" y="2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20" y="1"/>
                  </a:lnTo>
                  <a:lnTo>
                    <a:pt x="22" y="2"/>
                  </a:lnTo>
                  <a:lnTo>
                    <a:pt x="25" y="2"/>
                  </a:lnTo>
                  <a:lnTo>
                    <a:pt x="27" y="1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4" name="Freeform 555"/>
            <p:cNvSpPr>
              <a:spLocks/>
            </p:cNvSpPr>
            <p:nvPr/>
          </p:nvSpPr>
          <p:spPr bwMode="auto">
            <a:xfrm>
              <a:off x="2398" y="3826"/>
              <a:ext cx="15" cy="16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3" y="11"/>
                </a:cxn>
                <a:cxn ang="0">
                  <a:pos x="13" y="9"/>
                </a:cxn>
                <a:cxn ang="0">
                  <a:pos x="11" y="7"/>
                </a:cxn>
                <a:cxn ang="0">
                  <a:pos x="11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8"/>
                </a:cxn>
                <a:cxn ang="0">
                  <a:pos x="7" y="9"/>
                </a:cxn>
                <a:cxn ang="0">
                  <a:pos x="8" y="11"/>
                </a:cxn>
                <a:cxn ang="0">
                  <a:pos x="9" y="12"/>
                </a:cxn>
                <a:cxn ang="0">
                  <a:pos x="10" y="15"/>
                </a:cxn>
                <a:cxn ang="0">
                  <a:pos x="14" y="14"/>
                </a:cxn>
              </a:cxnLst>
              <a:rect l="0" t="0" r="r" b="b"/>
              <a:pathLst>
                <a:path w="15" h="16">
                  <a:moveTo>
                    <a:pt x="14" y="14"/>
                  </a:moveTo>
                  <a:lnTo>
                    <a:pt x="13" y="11"/>
                  </a:lnTo>
                  <a:lnTo>
                    <a:pt x="13" y="9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8" y="4"/>
                  </a:lnTo>
                  <a:lnTo>
                    <a:pt x="7" y="3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8"/>
                  </a:lnTo>
                  <a:lnTo>
                    <a:pt x="7" y="9"/>
                  </a:lnTo>
                  <a:lnTo>
                    <a:pt x="8" y="11"/>
                  </a:lnTo>
                  <a:lnTo>
                    <a:pt x="9" y="12"/>
                  </a:lnTo>
                  <a:lnTo>
                    <a:pt x="10" y="15"/>
                  </a:lnTo>
                  <a:lnTo>
                    <a:pt x="14" y="14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5" name="Freeform 556"/>
            <p:cNvSpPr>
              <a:spLocks/>
            </p:cNvSpPr>
            <p:nvPr/>
          </p:nvSpPr>
          <p:spPr bwMode="auto">
            <a:xfrm>
              <a:off x="2186" y="3413"/>
              <a:ext cx="11" cy="3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4" y="7"/>
                </a:cxn>
                <a:cxn ang="0">
                  <a:pos x="6" y="11"/>
                </a:cxn>
                <a:cxn ang="0">
                  <a:pos x="6" y="14"/>
                </a:cxn>
                <a:cxn ang="0">
                  <a:pos x="6" y="18"/>
                </a:cxn>
                <a:cxn ang="0">
                  <a:pos x="6" y="21"/>
                </a:cxn>
                <a:cxn ang="0">
                  <a:pos x="4" y="25"/>
                </a:cxn>
                <a:cxn ang="0">
                  <a:pos x="3" y="29"/>
                </a:cxn>
                <a:cxn ang="0">
                  <a:pos x="0" y="33"/>
                </a:cxn>
                <a:cxn ang="0">
                  <a:pos x="3" y="35"/>
                </a:cxn>
                <a:cxn ang="0">
                  <a:pos x="6" y="31"/>
                </a:cxn>
                <a:cxn ang="0">
                  <a:pos x="8" y="27"/>
                </a:cxn>
                <a:cxn ang="0">
                  <a:pos x="9" y="23"/>
                </a:cxn>
                <a:cxn ang="0">
                  <a:pos x="10" y="18"/>
                </a:cxn>
                <a:cxn ang="0">
                  <a:pos x="10" y="14"/>
                </a:cxn>
                <a:cxn ang="0">
                  <a:pos x="9" y="9"/>
                </a:cxn>
                <a:cxn ang="0">
                  <a:pos x="8" y="5"/>
                </a:cxn>
                <a:cxn ang="0">
                  <a:pos x="6" y="0"/>
                </a:cxn>
                <a:cxn ang="0">
                  <a:pos x="3" y="2"/>
                </a:cxn>
              </a:cxnLst>
              <a:rect l="0" t="0" r="r" b="b"/>
              <a:pathLst>
                <a:path w="11" h="36">
                  <a:moveTo>
                    <a:pt x="3" y="2"/>
                  </a:moveTo>
                  <a:lnTo>
                    <a:pt x="3" y="2"/>
                  </a:lnTo>
                  <a:lnTo>
                    <a:pt x="4" y="7"/>
                  </a:lnTo>
                  <a:lnTo>
                    <a:pt x="6" y="11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6" y="21"/>
                  </a:lnTo>
                  <a:lnTo>
                    <a:pt x="4" y="25"/>
                  </a:lnTo>
                  <a:lnTo>
                    <a:pt x="3" y="29"/>
                  </a:lnTo>
                  <a:lnTo>
                    <a:pt x="0" y="33"/>
                  </a:lnTo>
                  <a:lnTo>
                    <a:pt x="3" y="35"/>
                  </a:lnTo>
                  <a:lnTo>
                    <a:pt x="6" y="31"/>
                  </a:lnTo>
                  <a:lnTo>
                    <a:pt x="8" y="27"/>
                  </a:lnTo>
                  <a:lnTo>
                    <a:pt x="9" y="23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9" y="9"/>
                  </a:lnTo>
                  <a:lnTo>
                    <a:pt x="8" y="5"/>
                  </a:lnTo>
                  <a:lnTo>
                    <a:pt x="6" y="0"/>
                  </a:lnTo>
                  <a:lnTo>
                    <a:pt x="3" y="2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6" name="Freeform 557"/>
            <p:cNvSpPr>
              <a:spLocks/>
            </p:cNvSpPr>
            <p:nvPr/>
          </p:nvSpPr>
          <p:spPr bwMode="auto">
            <a:xfrm>
              <a:off x="2144" y="3400"/>
              <a:ext cx="47" cy="12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2" y="5"/>
                </a:cxn>
                <a:cxn ang="0">
                  <a:pos x="7" y="4"/>
                </a:cxn>
                <a:cxn ang="0">
                  <a:pos x="13" y="4"/>
                </a:cxn>
                <a:cxn ang="0">
                  <a:pos x="19" y="4"/>
                </a:cxn>
                <a:cxn ang="0">
                  <a:pos x="25" y="4"/>
                </a:cxn>
                <a:cxn ang="0">
                  <a:pos x="29" y="5"/>
                </a:cxn>
                <a:cxn ang="0">
                  <a:pos x="35" y="6"/>
                </a:cxn>
                <a:cxn ang="0">
                  <a:pos x="38" y="8"/>
                </a:cxn>
                <a:cxn ang="0">
                  <a:pos x="41" y="11"/>
                </a:cxn>
                <a:cxn ang="0">
                  <a:pos x="46" y="9"/>
                </a:cxn>
                <a:cxn ang="0">
                  <a:pos x="42" y="6"/>
                </a:cxn>
                <a:cxn ang="0">
                  <a:pos x="36" y="3"/>
                </a:cxn>
                <a:cxn ang="0">
                  <a:pos x="32" y="2"/>
                </a:cxn>
                <a:cxn ang="0">
                  <a:pos x="26" y="1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6" y="1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6"/>
                </a:cxn>
              </a:cxnLst>
              <a:rect l="0" t="0" r="r" b="b"/>
              <a:pathLst>
                <a:path w="47" h="12">
                  <a:moveTo>
                    <a:pt x="1" y="6"/>
                  </a:moveTo>
                  <a:lnTo>
                    <a:pt x="2" y="5"/>
                  </a:lnTo>
                  <a:lnTo>
                    <a:pt x="7" y="4"/>
                  </a:lnTo>
                  <a:lnTo>
                    <a:pt x="13" y="4"/>
                  </a:lnTo>
                  <a:lnTo>
                    <a:pt x="19" y="4"/>
                  </a:lnTo>
                  <a:lnTo>
                    <a:pt x="25" y="4"/>
                  </a:lnTo>
                  <a:lnTo>
                    <a:pt x="29" y="5"/>
                  </a:lnTo>
                  <a:lnTo>
                    <a:pt x="35" y="6"/>
                  </a:lnTo>
                  <a:lnTo>
                    <a:pt x="38" y="8"/>
                  </a:lnTo>
                  <a:lnTo>
                    <a:pt x="41" y="11"/>
                  </a:lnTo>
                  <a:lnTo>
                    <a:pt x="46" y="9"/>
                  </a:lnTo>
                  <a:lnTo>
                    <a:pt x="42" y="6"/>
                  </a:lnTo>
                  <a:lnTo>
                    <a:pt x="36" y="3"/>
                  </a:lnTo>
                  <a:lnTo>
                    <a:pt x="32" y="2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6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6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7" name="Freeform 558"/>
            <p:cNvSpPr>
              <a:spLocks/>
            </p:cNvSpPr>
            <p:nvPr/>
          </p:nvSpPr>
          <p:spPr bwMode="auto">
            <a:xfrm>
              <a:off x="2140" y="3402"/>
              <a:ext cx="2" cy="4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</a:cxnLst>
              <a:rect l="0" t="0" r="r" b="b"/>
              <a:pathLst>
                <a:path w="2" h="4">
                  <a:moveTo>
                    <a:pt x="1" y="3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8" name="Freeform 559"/>
            <p:cNvSpPr>
              <a:spLocks/>
            </p:cNvSpPr>
            <p:nvPr/>
          </p:nvSpPr>
          <p:spPr bwMode="auto">
            <a:xfrm>
              <a:off x="2220" y="3326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9" name="Freeform 560"/>
            <p:cNvSpPr>
              <a:spLocks/>
            </p:cNvSpPr>
            <p:nvPr/>
          </p:nvSpPr>
          <p:spPr bwMode="auto">
            <a:xfrm>
              <a:off x="2221" y="3291"/>
              <a:ext cx="61" cy="35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0" y="0"/>
                </a:cxn>
                <a:cxn ang="0">
                  <a:pos x="40" y="1"/>
                </a:cxn>
                <a:cxn ang="0">
                  <a:pos x="31" y="3"/>
                </a:cxn>
                <a:cxn ang="0">
                  <a:pos x="22" y="7"/>
                </a:cxn>
                <a:cxn ang="0">
                  <a:pos x="15" y="12"/>
                </a:cxn>
                <a:cxn ang="0">
                  <a:pos x="8" y="18"/>
                </a:cxn>
                <a:cxn ang="0">
                  <a:pos x="4" y="25"/>
                </a:cxn>
                <a:cxn ang="0">
                  <a:pos x="0" y="32"/>
                </a:cxn>
                <a:cxn ang="0">
                  <a:pos x="5" y="34"/>
                </a:cxn>
                <a:cxn ang="0">
                  <a:pos x="8" y="27"/>
                </a:cxn>
                <a:cxn ang="0">
                  <a:pos x="13" y="20"/>
                </a:cxn>
                <a:cxn ang="0">
                  <a:pos x="19" y="15"/>
                </a:cxn>
                <a:cxn ang="0">
                  <a:pos x="26" y="11"/>
                </a:cxn>
                <a:cxn ang="0">
                  <a:pos x="34" y="7"/>
                </a:cxn>
                <a:cxn ang="0">
                  <a:pos x="41" y="5"/>
                </a:cxn>
                <a:cxn ang="0">
                  <a:pos x="50" y="4"/>
                </a:cxn>
                <a:cxn ang="0">
                  <a:pos x="58" y="4"/>
                </a:cxn>
                <a:cxn ang="0">
                  <a:pos x="60" y="1"/>
                </a:cxn>
              </a:cxnLst>
              <a:rect l="0" t="0" r="r" b="b"/>
              <a:pathLst>
                <a:path w="61" h="35">
                  <a:moveTo>
                    <a:pt x="60" y="1"/>
                  </a:moveTo>
                  <a:lnTo>
                    <a:pt x="60" y="1"/>
                  </a:lnTo>
                  <a:lnTo>
                    <a:pt x="50" y="0"/>
                  </a:lnTo>
                  <a:lnTo>
                    <a:pt x="40" y="1"/>
                  </a:lnTo>
                  <a:lnTo>
                    <a:pt x="31" y="3"/>
                  </a:lnTo>
                  <a:lnTo>
                    <a:pt x="22" y="7"/>
                  </a:lnTo>
                  <a:lnTo>
                    <a:pt x="15" y="12"/>
                  </a:lnTo>
                  <a:lnTo>
                    <a:pt x="8" y="18"/>
                  </a:lnTo>
                  <a:lnTo>
                    <a:pt x="4" y="25"/>
                  </a:lnTo>
                  <a:lnTo>
                    <a:pt x="0" y="32"/>
                  </a:lnTo>
                  <a:lnTo>
                    <a:pt x="5" y="34"/>
                  </a:lnTo>
                  <a:lnTo>
                    <a:pt x="8" y="27"/>
                  </a:lnTo>
                  <a:lnTo>
                    <a:pt x="13" y="20"/>
                  </a:lnTo>
                  <a:lnTo>
                    <a:pt x="19" y="15"/>
                  </a:lnTo>
                  <a:lnTo>
                    <a:pt x="26" y="11"/>
                  </a:lnTo>
                  <a:lnTo>
                    <a:pt x="34" y="7"/>
                  </a:lnTo>
                  <a:lnTo>
                    <a:pt x="41" y="5"/>
                  </a:lnTo>
                  <a:lnTo>
                    <a:pt x="50" y="4"/>
                  </a:lnTo>
                  <a:lnTo>
                    <a:pt x="58" y="4"/>
                  </a:lnTo>
                  <a:lnTo>
                    <a:pt x="60" y="1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0" name="Freeform 561"/>
            <p:cNvSpPr>
              <a:spLocks/>
            </p:cNvSpPr>
            <p:nvPr/>
          </p:nvSpPr>
          <p:spPr bwMode="auto">
            <a:xfrm>
              <a:off x="2285" y="3292"/>
              <a:ext cx="24" cy="11"/>
            </a:xfrm>
            <a:custGeom>
              <a:avLst/>
              <a:gdLst/>
              <a:ahLst/>
              <a:cxnLst>
                <a:cxn ang="0">
                  <a:pos x="23" y="9"/>
                </a:cxn>
                <a:cxn ang="0">
                  <a:pos x="23" y="9"/>
                </a:cxn>
                <a:cxn ang="0">
                  <a:pos x="22" y="8"/>
                </a:cxn>
                <a:cxn ang="0">
                  <a:pos x="19" y="6"/>
                </a:cxn>
                <a:cxn ang="0">
                  <a:pos x="17" y="4"/>
                </a:cxn>
                <a:cxn ang="0">
                  <a:pos x="13" y="3"/>
                </a:cxn>
                <a:cxn ang="0">
                  <a:pos x="10" y="2"/>
                </a:cxn>
                <a:cxn ang="0">
                  <a:pos x="7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5" y="4"/>
                </a:cxn>
                <a:cxn ang="0">
                  <a:pos x="8" y="5"/>
                </a:cxn>
                <a:cxn ang="0">
                  <a:pos x="10" y="6"/>
                </a:cxn>
                <a:cxn ang="0">
                  <a:pos x="13" y="6"/>
                </a:cxn>
                <a:cxn ang="0">
                  <a:pos x="16" y="8"/>
                </a:cxn>
                <a:cxn ang="0">
                  <a:pos x="17" y="9"/>
                </a:cxn>
                <a:cxn ang="0">
                  <a:pos x="18" y="10"/>
                </a:cxn>
                <a:cxn ang="0">
                  <a:pos x="23" y="9"/>
                </a:cxn>
              </a:cxnLst>
              <a:rect l="0" t="0" r="r" b="b"/>
              <a:pathLst>
                <a:path w="24" h="11">
                  <a:moveTo>
                    <a:pt x="23" y="9"/>
                  </a:moveTo>
                  <a:lnTo>
                    <a:pt x="23" y="9"/>
                  </a:lnTo>
                  <a:lnTo>
                    <a:pt x="22" y="8"/>
                  </a:lnTo>
                  <a:lnTo>
                    <a:pt x="19" y="6"/>
                  </a:lnTo>
                  <a:lnTo>
                    <a:pt x="17" y="4"/>
                  </a:lnTo>
                  <a:lnTo>
                    <a:pt x="13" y="3"/>
                  </a:lnTo>
                  <a:lnTo>
                    <a:pt x="10" y="2"/>
                  </a:lnTo>
                  <a:lnTo>
                    <a:pt x="7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5" y="4"/>
                  </a:lnTo>
                  <a:lnTo>
                    <a:pt x="8" y="5"/>
                  </a:lnTo>
                  <a:lnTo>
                    <a:pt x="10" y="6"/>
                  </a:lnTo>
                  <a:lnTo>
                    <a:pt x="13" y="6"/>
                  </a:lnTo>
                  <a:lnTo>
                    <a:pt x="16" y="8"/>
                  </a:lnTo>
                  <a:lnTo>
                    <a:pt x="17" y="9"/>
                  </a:lnTo>
                  <a:lnTo>
                    <a:pt x="18" y="10"/>
                  </a:lnTo>
                  <a:lnTo>
                    <a:pt x="23" y="9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1" name="Freeform 562"/>
            <p:cNvSpPr>
              <a:spLocks/>
            </p:cNvSpPr>
            <p:nvPr/>
          </p:nvSpPr>
          <p:spPr bwMode="auto">
            <a:xfrm>
              <a:off x="2308" y="3307"/>
              <a:ext cx="6" cy="30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3" y="27"/>
                </a:cxn>
                <a:cxn ang="0">
                  <a:pos x="5" y="23"/>
                </a:cxn>
                <a:cxn ang="0">
                  <a:pos x="5" y="19"/>
                </a:cxn>
                <a:cxn ang="0">
                  <a:pos x="5" y="15"/>
                </a:cxn>
                <a:cxn ang="0">
                  <a:pos x="5" y="11"/>
                </a:cxn>
                <a:cxn ang="0">
                  <a:pos x="4" y="7"/>
                </a:cxn>
                <a:cxn ang="0">
                  <a:pos x="4" y="3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1" y="4"/>
                </a:cxn>
                <a:cxn ang="0">
                  <a:pos x="1" y="8"/>
                </a:cxn>
                <a:cxn ang="0">
                  <a:pos x="2" y="12"/>
                </a:cxn>
                <a:cxn ang="0">
                  <a:pos x="2" y="15"/>
                </a:cxn>
                <a:cxn ang="0">
                  <a:pos x="2" y="19"/>
                </a:cxn>
                <a:cxn ang="0">
                  <a:pos x="2" y="22"/>
                </a:cxn>
                <a:cxn ang="0">
                  <a:pos x="1" y="23"/>
                </a:cxn>
                <a:cxn ang="0">
                  <a:pos x="0" y="25"/>
                </a:cxn>
                <a:cxn ang="0">
                  <a:pos x="1" y="29"/>
                </a:cxn>
              </a:cxnLst>
              <a:rect l="0" t="0" r="r" b="b"/>
              <a:pathLst>
                <a:path w="6" h="30">
                  <a:moveTo>
                    <a:pt x="1" y="29"/>
                  </a:moveTo>
                  <a:lnTo>
                    <a:pt x="3" y="27"/>
                  </a:lnTo>
                  <a:lnTo>
                    <a:pt x="5" y="23"/>
                  </a:lnTo>
                  <a:lnTo>
                    <a:pt x="5" y="19"/>
                  </a:lnTo>
                  <a:lnTo>
                    <a:pt x="5" y="15"/>
                  </a:lnTo>
                  <a:lnTo>
                    <a:pt x="5" y="11"/>
                  </a:lnTo>
                  <a:lnTo>
                    <a:pt x="4" y="7"/>
                  </a:lnTo>
                  <a:lnTo>
                    <a:pt x="4" y="3"/>
                  </a:lnTo>
                  <a:lnTo>
                    <a:pt x="3" y="0"/>
                  </a:lnTo>
                  <a:lnTo>
                    <a:pt x="0" y="1"/>
                  </a:lnTo>
                  <a:lnTo>
                    <a:pt x="1" y="4"/>
                  </a:lnTo>
                  <a:lnTo>
                    <a:pt x="1" y="8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2" y="19"/>
                  </a:lnTo>
                  <a:lnTo>
                    <a:pt x="2" y="22"/>
                  </a:lnTo>
                  <a:lnTo>
                    <a:pt x="1" y="23"/>
                  </a:lnTo>
                  <a:lnTo>
                    <a:pt x="0" y="25"/>
                  </a:lnTo>
                  <a:lnTo>
                    <a:pt x="1" y="29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2" name="Freeform 563"/>
            <p:cNvSpPr>
              <a:spLocks/>
            </p:cNvSpPr>
            <p:nvPr/>
          </p:nvSpPr>
          <p:spPr bwMode="auto">
            <a:xfrm>
              <a:off x="2389" y="3882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" name="Freeform 564"/>
            <p:cNvSpPr>
              <a:spLocks/>
            </p:cNvSpPr>
            <p:nvPr/>
          </p:nvSpPr>
          <p:spPr bwMode="auto">
            <a:xfrm>
              <a:off x="2294" y="3885"/>
              <a:ext cx="96" cy="31"/>
            </a:xfrm>
            <a:custGeom>
              <a:avLst/>
              <a:gdLst/>
              <a:ahLst/>
              <a:cxnLst>
                <a:cxn ang="0">
                  <a:pos x="3" y="30"/>
                </a:cxn>
                <a:cxn ang="0">
                  <a:pos x="3" y="30"/>
                </a:cxn>
                <a:cxn ang="0">
                  <a:pos x="13" y="27"/>
                </a:cxn>
                <a:cxn ang="0">
                  <a:pos x="24" y="24"/>
                </a:cxn>
                <a:cxn ang="0">
                  <a:pos x="35" y="22"/>
                </a:cxn>
                <a:cxn ang="0">
                  <a:pos x="45" y="20"/>
                </a:cxn>
                <a:cxn ang="0">
                  <a:pos x="57" y="17"/>
                </a:cxn>
                <a:cxn ang="0">
                  <a:pos x="70" y="14"/>
                </a:cxn>
                <a:cxn ang="0">
                  <a:pos x="82" y="9"/>
                </a:cxn>
                <a:cxn ang="0">
                  <a:pos x="95" y="3"/>
                </a:cxn>
                <a:cxn ang="0">
                  <a:pos x="90" y="0"/>
                </a:cxn>
                <a:cxn ang="0">
                  <a:pos x="79" y="6"/>
                </a:cxn>
                <a:cxn ang="0">
                  <a:pos x="67" y="10"/>
                </a:cxn>
                <a:cxn ang="0">
                  <a:pos x="55" y="13"/>
                </a:cxn>
                <a:cxn ang="0">
                  <a:pos x="44" y="17"/>
                </a:cxn>
                <a:cxn ang="0">
                  <a:pos x="33" y="18"/>
                </a:cxn>
                <a:cxn ang="0">
                  <a:pos x="23" y="21"/>
                </a:cxn>
                <a:cxn ang="0">
                  <a:pos x="11" y="23"/>
                </a:cxn>
                <a:cxn ang="0">
                  <a:pos x="0" y="26"/>
                </a:cxn>
                <a:cxn ang="0">
                  <a:pos x="3" y="30"/>
                </a:cxn>
              </a:cxnLst>
              <a:rect l="0" t="0" r="r" b="b"/>
              <a:pathLst>
                <a:path w="96" h="31">
                  <a:moveTo>
                    <a:pt x="3" y="30"/>
                  </a:moveTo>
                  <a:lnTo>
                    <a:pt x="3" y="30"/>
                  </a:lnTo>
                  <a:lnTo>
                    <a:pt x="13" y="27"/>
                  </a:lnTo>
                  <a:lnTo>
                    <a:pt x="24" y="24"/>
                  </a:lnTo>
                  <a:lnTo>
                    <a:pt x="35" y="22"/>
                  </a:lnTo>
                  <a:lnTo>
                    <a:pt x="45" y="20"/>
                  </a:lnTo>
                  <a:lnTo>
                    <a:pt x="57" y="17"/>
                  </a:lnTo>
                  <a:lnTo>
                    <a:pt x="70" y="14"/>
                  </a:lnTo>
                  <a:lnTo>
                    <a:pt x="82" y="9"/>
                  </a:lnTo>
                  <a:lnTo>
                    <a:pt x="95" y="3"/>
                  </a:lnTo>
                  <a:lnTo>
                    <a:pt x="90" y="0"/>
                  </a:lnTo>
                  <a:lnTo>
                    <a:pt x="79" y="6"/>
                  </a:lnTo>
                  <a:lnTo>
                    <a:pt x="67" y="10"/>
                  </a:lnTo>
                  <a:lnTo>
                    <a:pt x="55" y="13"/>
                  </a:lnTo>
                  <a:lnTo>
                    <a:pt x="44" y="17"/>
                  </a:lnTo>
                  <a:lnTo>
                    <a:pt x="33" y="18"/>
                  </a:lnTo>
                  <a:lnTo>
                    <a:pt x="23" y="21"/>
                  </a:lnTo>
                  <a:lnTo>
                    <a:pt x="11" y="23"/>
                  </a:lnTo>
                  <a:lnTo>
                    <a:pt x="0" y="26"/>
                  </a:lnTo>
                  <a:lnTo>
                    <a:pt x="3" y="3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4" name="Freeform 565"/>
            <p:cNvSpPr>
              <a:spLocks/>
            </p:cNvSpPr>
            <p:nvPr/>
          </p:nvSpPr>
          <p:spPr bwMode="auto">
            <a:xfrm>
              <a:off x="2266" y="3916"/>
              <a:ext cx="26" cy="19"/>
            </a:xfrm>
            <a:custGeom>
              <a:avLst/>
              <a:gdLst/>
              <a:ahLst/>
              <a:cxnLst>
                <a:cxn ang="0">
                  <a:pos x="2" y="18"/>
                </a:cxn>
                <a:cxn ang="0">
                  <a:pos x="6" y="17"/>
                </a:cxn>
                <a:cxn ang="0">
                  <a:pos x="9" y="14"/>
                </a:cxn>
                <a:cxn ang="0">
                  <a:pos x="12" y="12"/>
                </a:cxn>
                <a:cxn ang="0">
                  <a:pos x="15" y="11"/>
                </a:cxn>
                <a:cxn ang="0">
                  <a:pos x="17" y="8"/>
                </a:cxn>
                <a:cxn ang="0">
                  <a:pos x="20" y="7"/>
                </a:cxn>
                <a:cxn ang="0">
                  <a:pos x="23" y="5"/>
                </a:cxn>
                <a:cxn ang="0">
                  <a:pos x="25" y="4"/>
                </a:cxn>
                <a:cxn ang="0">
                  <a:pos x="23" y="0"/>
                </a:cxn>
                <a:cxn ang="0">
                  <a:pos x="19" y="2"/>
                </a:cxn>
                <a:cxn ang="0">
                  <a:pos x="17" y="4"/>
                </a:cxn>
                <a:cxn ang="0">
                  <a:pos x="14" y="5"/>
                </a:cxn>
                <a:cxn ang="0">
                  <a:pos x="11" y="8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2" y="13"/>
                </a:cxn>
                <a:cxn ang="0">
                  <a:pos x="0" y="14"/>
                </a:cxn>
                <a:cxn ang="0">
                  <a:pos x="2" y="18"/>
                </a:cxn>
              </a:cxnLst>
              <a:rect l="0" t="0" r="r" b="b"/>
              <a:pathLst>
                <a:path w="26" h="19">
                  <a:moveTo>
                    <a:pt x="2" y="18"/>
                  </a:moveTo>
                  <a:lnTo>
                    <a:pt x="6" y="17"/>
                  </a:lnTo>
                  <a:lnTo>
                    <a:pt x="9" y="14"/>
                  </a:lnTo>
                  <a:lnTo>
                    <a:pt x="12" y="12"/>
                  </a:lnTo>
                  <a:lnTo>
                    <a:pt x="15" y="11"/>
                  </a:lnTo>
                  <a:lnTo>
                    <a:pt x="17" y="8"/>
                  </a:lnTo>
                  <a:lnTo>
                    <a:pt x="20" y="7"/>
                  </a:lnTo>
                  <a:lnTo>
                    <a:pt x="23" y="5"/>
                  </a:lnTo>
                  <a:lnTo>
                    <a:pt x="25" y="4"/>
                  </a:lnTo>
                  <a:lnTo>
                    <a:pt x="23" y="0"/>
                  </a:lnTo>
                  <a:lnTo>
                    <a:pt x="19" y="2"/>
                  </a:lnTo>
                  <a:lnTo>
                    <a:pt x="17" y="4"/>
                  </a:lnTo>
                  <a:lnTo>
                    <a:pt x="14" y="5"/>
                  </a:lnTo>
                  <a:lnTo>
                    <a:pt x="11" y="8"/>
                  </a:lnTo>
                  <a:lnTo>
                    <a:pt x="9" y="10"/>
                  </a:lnTo>
                  <a:lnTo>
                    <a:pt x="6" y="11"/>
                  </a:lnTo>
                  <a:lnTo>
                    <a:pt x="2" y="13"/>
                  </a:lnTo>
                  <a:lnTo>
                    <a:pt x="0" y="14"/>
                  </a:lnTo>
                  <a:lnTo>
                    <a:pt x="2" y="1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5" name="Freeform 566"/>
            <p:cNvSpPr>
              <a:spLocks/>
            </p:cNvSpPr>
            <p:nvPr/>
          </p:nvSpPr>
          <p:spPr bwMode="auto">
            <a:xfrm>
              <a:off x="2263" y="3934"/>
              <a:ext cx="3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6" name="Freeform 567"/>
            <p:cNvSpPr>
              <a:spLocks/>
            </p:cNvSpPr>
            <p:nvPr/>
          </p:nvSpPr>
          <p:spPr bwMode="auto">
            <a:xfrm>
              <a:off x="2151" y="3680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7" name="Freeform 568"/>
            <p:cNvSpPr>
              <a:spLocks/>
            </p:cNvSpPr>
            <p:nvPr/>
          </p:nvSpPr>
          <p:spPr bwMode="auto">
            <a:xfrm>
              <a:off x="2004" y="3682"/>
              <a:ext cx="147" cy="31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0" y="30"/>
                </a:cxn>
                <a:cxn ang="0">
                  <a:pos x="18" y="30"/>
                </a:cxn>
                <a:cxn ang="0">
                  <a:pos x="28" y="30"/>
                </a:cxn>
                <a:cxn ang="0">
                  <a:pos x="38" y="30"/>
                </a:cxn>
                <a:cxn ang="0">
                  <a:pos x="48" y="30"/>
                </a:cxn>
                <a:cxn ang="0">
                  <a:pos x="59" y="30"/>
                </a:cxn>
                <a:cxn ang="0">
                  <a:pos x="68" y="29"/>
                </a:cxn>
                <a:cxn ang="0">
                  <a:pos x="78" y="28"/>
                </a:cxn>
                <a:cxn ang="0">
                  <a:pos x="87" y="28"/>
                </a:cxn>
                <a:cxn ang="0">
                  <a:pos x="96" y="26"/>
                </a:cxn>
                <a:cxn ang="0">
                  <a:pos x="107" y="24"/>
                </a:cxn>
                <a:cxn ang="0">
                  <a:pos x="114" y="22"/>
                </a:cxn>
                <a:cxn ang="0">
                  <a:pos x="123" y="18"/>
                </a:cxn>
                <a:cxn ang="0">
                  <a:pos x="132" y="14"/>
                </a:cxn>
                <a:cxn ang="0">
                  <a:pos x="139" y="9"/>
                </a:cxn>
                <a:cxn ang="0">
                  <a:pos x="146" y="3"/>
                </a:cxn>
                <a:cxn ang="0">
                  <a:pos x="141" y="0"/>
                </a:cxn>
                <a:cxn ang="0">
                  <a:pos x="134" y="6"/>
                </a:cxn>
                <a:cxn ang="0">
                  <a:pos x="127" y="11"/>
                </a:cxn>
                <a:cxn ang="0">
                  <a:pos x="120" y="14"/>
                </a:cxn>
                <a:cxn ang="0">
                  <a:pos x="111" y="18"/>
                </a:cxn>
                <a:cxn ang="0">
                  <a:pos x="104" y="20"/>
                </a:cxn>
                <a:cxn ang="0">
                  <a:pos x="95" y="22"/>
                </a:cxn>
                <a:cxn ang="0">
                  <a:pos x="86" y="23"/>
                </a:cxn>
                <a:cxn ang="0">
                  <a:pos x="76" y="25"/>
                </a:cxn>
                <a:cxn ang="0">
                  <a:pos x="68" y="25"/>
                </a:cxn>
                <a:cxn ang="0">
                  <a:pos x="59" y="25"/>
                </a:cxn>
                <a:cxn ang="0">
                  <a:pos x="48" y="25"/>
                </a:cxn>
                <a:cxn ang="0">
                  <a:pos x="38" y="25"/>
                </a:cxn>
                <a:cxn ang="0">
                  <a:pos x="28" y="25"/>
                </a:cxn>
                <a:cxn ang="0">
                  <a:pos x="18" y="25"/>
                </a:cxn>
                <a:cxn ang="0">
                  <a:pos x="10" y="25"/>
                </a:cxn>
                <a:cxn ang="0">
                  <a:pos x="0" y="25"/>
                </a:cxn>
                <a:cxn ang="0">
                  <a:pos x="0" y="29"/>
                </a:cxn>
              </a:cxnLst>
              <a:rect l="0" t="0" r="r" b="b"/>
              <a:pathLst>
                <a:path w="147" h="31">
                  <a:moveTo>
                    <a:pt x="0" y="29"/>
                  </a:moveTo>
                  <a:lnTo>
                    <a:pt x="10" y="30"/>
                  </a:lnTo>
                  <a:lnTo>
                    <a:pt x="18" y="30"/>
                  </a:lnTo>
                  <a:lnTo>
                    <a:pt x="28" y="30"/>
                  </a:lnTo>
                  <a:lnTo>
                    <a:pt x="38" y="30"/>
                  </a:lnTo>
                  <a:lnTo>
                    <a:pt x="48" y="30"/>
                  </a:lnTo>
                  <a:lnTo>
                    <a:pt x="59" y="30"/>
                  </a:lnTo>
                  <a:lnTo>
                    <a:pt x="68" y="29"/>
                  </a:lnTo>
                  <a:lnTo>
                    <a:pt x="78" y="28"/>
                  </a:lnTo>
                  <a:lnTo>
                    <a:pt x="87" y="28"/>
                  </a:lnTo>
                  <a:lnTo>
                    <a:pt x="96" y="26"/>
                  </a:lnTo>
                  <a:lnTo>
                    <a:pt x="107" y="24"/>
                  </a:lnTo>
                  <a:lnTo>
                    <a:pt x="114" y="22"/>
                  </a:lnTo>
                  <a:lnTo>
                    <a:pt x="123" y="18"/>
                  </a:lnTo>
                  <a:lnTo>
                    <a:pt x="132" y="14"/>
                  </a:lnTo>
                  <a:lnTo>
                    <a:pt x="139" y="9"/>
                  </a:lnTo>
                  <a:lnTo>
                    <a:pt x="146" y="3"/>
                  </a:lnTo>
                  <a:lnTo>
                    <a:pt x="141" y="0"/>
                  </a:lnTo>
                  <a:lnTo>
                    <a:pt x="134" y="6"/>
                  </a:lnTo>
                  <a:lnTo>
                    <a:pt x="127" y="11"/>
                  </a:lnTo>
                  <a:lnTo>
                    <a:pt x="120" y="14"/>
                  </a:lnTo>
                  <a:lnTo>
                    <a:pt x="111" y="18"/>
                  </a:lnTo>
                  <a:lnTo>
                    <a:pt x="104" y="20"/>
                  </a:lnTo>
                  <a:lnTo>
                    <a:pt x="95" y="22"/>
                  </a:lnTo>
                  <a:lnTo>
                    <a:pt x="86" y="23"/>
                  </a:lnTo>
                  <a:lnTo>
                    <a:pt x="76" y="25"/>
                  </a:lnTo>
                  <a:lnTo>
                    <a:pt x="68" y="25"/>
                  </a:lnTo>
                  <a:lnTo>
                    <a:pt x="59" y="25"/>
                  </a:lnTo>
                  <a:lnTo>
                    <a:pt x="48" y="25"/>
                  </a:lnTo>
                  <a:lnTo>
                    <a:pt x="38" y="25"/>
                  </a:lnTo>
                  <a:lnTo>
                    <a:pt x="28" y="25"/>
                  </a:lnTo>
                  <a:lnTo>
                    <a:pt x="18" y="25"/>
                  </a:lnTo>
                  <a:lnTo>
                    <a:pt x="10" y="25"/>
                  </a:lnTo>
                  <a:lnTo>
                    <a:pt x="0" y="25"/>
                  </a:lnTo>
                  <a:lnTo>
                    <a:pt x="0" y="2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8" name="Freeform 569"/>
            <p:cNvSpPr>
              <a:spLocks/>
            </p:cNvSpPr>
            <p:nvPr/>
          </p:nvSpPr>
          <p:spPr bwMode="auto">
            <a:xfrm>
              <a:off x="1998" y="3712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9" name="Freeform 570"/>
            <p:cNvSpPr>
              <a:spLocks/>
            </p:cNvSpPr>
            <p:nvPr/>
          </p:nvSpPr>
          <p:spPr bwMode="auto">
            <a:xfrm>
              <a:off x="2154" y="3734"/>
              <a:ext cx="3" cy="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1" y="0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0" name="Freeform 571"/>
            <p:cNvSpPr>
              <a:spLocks/>
            </p:cNvSpPr>
            <p:nvPr/>
          </p:nvSpPr>
          <p:spPr bwMode="auto">
            <a:xfrm>
              <a:off x="2104" y="3736"/>
              <a:ext cx="49" cy="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5" y="2"/>
                </a:cxn>
                <a:cxn ang="0">
                  <a:pos x="12" y="2"/>
                </a:cxn>
                <a:cxn ang="0">
                  <a:pos x="18" y="2"/>
                </a:cxn>
                <a:cxn ang="0">
                  <a:pos x="23" y="2"/>
                </a:cxn>
                <a:cxn ang="0">
                  <a:pos x="30" y="2"/>
                </a:cxn>
                <a:cxn ang="0">
                  <a:pos x="36" y="2"/>
                </a:cxn>
                <a:cxn ang="0">
                  <a:pos x="42" y="1"/>
                </a:cxn>
                <a:cxn ang="0">
                  <a:pos x="48" y="1"/>
                </a:cxn>
                <a:cxn ang="0">
                  <a:pos x="46" y="0"/>
                </a:cxn>
                <a:cxn ang="0">
                  <a:pos x="41" y="0"/>
                </a:cxn>
                <a:cxn ang="0">
                  <a:pos x="35" y="1"/>
                </a:cxn>
                <a:cxn ang="0">
                  <a:pos x="30" y="1"/>
                </a:cxn>
                <a:cxn ang="0">
                  <a:pos x="23" y="1"/>
                </a:cxn>
                <a:cxn ang="0">
                  <a:pos x="18" y="1"/>
                </a:cxn>
                <a:cxn ang="0">
                  <a:pos x="12" y="1"/>
                </a:cxn>
                <a:cxn ang="0">
                  <a:pos x="5" y="1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49" h="3">
                  <a:moveTo>
                    <a:pt x="0" y="2"/>
                  </a:moveTo>
                  <a:lnTo>
                    <a:pt x="5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30" y="2"/>
                  </a:lnTo>
                  <a:lnTo>
                    <a:pt x="36" y="2"/>
                  </a:lnTo>
                  <a:lnTo>
                    <a:pt x="42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1" y="0"/>
                  </a:lnTo>
                  <a:lnTo>
                    <a:pt x="35" y="1"/>
                  </a:lnTo>
                  <a:lnTo>
                    <a:pt x="30" y="1"/>
                  </a:lnTo>
                  <a:lnTo>
                    <a:pt x="23" y="1"/>
                  </a:lnTo>
                  <a:lnTo>
                    <a:pt x="18" y="1"/>
                  </a:lnTo>
                  <a:lnTo>
                    <a:pt x="12" y="1"/>
                  </a:lnTo>
                  <a:lnTo>
                    <a:pt x="5" y="1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1" name="Freeform 572"/>
            <p:cNvSpPr>
              <a:spLocks/>
            </p:cNvSpPr>
            <p:nvPr/>
          </p:nvSpPr>
          <p:spPr bwMode="auto">
            <a:xfrm>
              <a:off x="2098" y="3738"/>
              <a:ext cx="4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2" name="Freeform 573"/>
            <p:cNvSpPr>
              <a:spLocks/>
            </p:cNvSpPr>
            <p:nvPr/>
          </p:nvSpPr>
          <p:spPr bwMode="auto">
            <a:xfrm>
              <a:off x="2576" y="3203"/>
              <a:ext cx="270" cy="257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38" y="58"/>
                </a:cxn>
                <a:cxn ang="0">
                  <a:pos x="69" y="76"/>
                </a:cxn>
                <a:cxn ang="0">
                  <a:pos x="97" y="93"/>
                </a:cxn>
                <a:cxn ang="0">
                  <a:pos x="119" y="109"/>
                </a:cxn>
                <a:cxn ang="0">
                  <a:pos x="139" y="123"/>
                </a:cxn>
                <a:cxn ang="0">
                  <a:pos x="155" y="136"/>
                </a:cxn>
                <a:cxn ang="0">
                  <a:pos x="167" y="147"/>
                </a:cxn>
                <a:cxn ang="0">
                  <a:pos x="176" y="157"/>
                </a:cxn>
                <a:cxn ang="0">
                  <a:pos x="184" y="166"/>
                </a:cxn>
                <a:cxn ang="0">
                  <a:pos x="188" y="173"/>
                </a:cxn>
                <a:cxn ang="0">
                  <a:pos x="192" y="180"/>
                </a:cxn>
                <a:cxn ang="0">
                  <a:pos x="193" y="184"/>
                </a:cxn>
                <a:cxn ang="0">
                  <a:pos x="194" y="188"/>
                </a:cxn>
                <a:cxn ang="0">
                  <a:pos x="194" y="191"/>
                </a:cxn>
                <a:cxn ang="0">
                  <a:pos x="193" y="193"/>
                </a:cxn>
                <a:cxn ang="0">
                  <a:pos x="193" y="194"/>
                </a:cxn>
                <a:cxn ang="0">
                  <a:pos x="152" y="195"/>
                </a:cxn>
                <a:cxn ang="0">
                  <a:pos x="225" y="256"/>
                </a:cxn>
                <a:cxn ang="0">
                  <a:pos x="269" y="169"/>
                </a:cxn>
                <a:cxn ang="0">
                  <a:pos x="238" y="187"/>
                </a:cxn>
                <a:cxn ang="0">
                  <a:pos x="222" y="163"/>
                </a:cxn>
                <a:cxn ang="0">
                  <a:pos x="207" y="141"/>
                </a:cxn>
                <a:cxn ang="0">
                  <a:pos x="193" y="121"/>
                </a:cxn>
                <a:cxn ang="0">
                  <a:pos x="178" y="102"/>
                </a:cxn>
                <a:cxn ang="0">
                  <a:pos x="163" y="85"/>
                </a:cxn>
                <a:cxn ang="0">
                  <a:pos x="150" y="70"/>
                </a:cxn>
                <a:cxn ang="0">
                  <a:pos x="136" y="56"/>
                </a:cxn>
                <a:cxn ang="0">
                  <a:pos x="123" y="44"/>
                </a:cxn>
                <a:cxn ang="0">
                  <a:pos x="112" y="33"/>
                </a:cxn>
                <a:cxn ang="0">
                  <a:pos x="102" y="24"/>
                </a:cxn>
                <a:cxn ang="0">
                  <a:pos x="92" y="16"/>
                </a:cxn>
                <a:cxn ang="0">
                  <a:pos x="84" y="10"/>
                </a:cxn>
                <a:cxn ang="0">
                  <a:pos x="77" y="6"/>
                </a:cxn>
                <a:cxn ang="0">
                  <a:pos x="73" y="2"/>
                </a:cxn>
                <a:cxn ang="0">
                  <a:pos x="69" y="0"/>
                </a:cxn>
                <a:cxn ang="0">
                  <a:pos x="68" y="0"/>
                </a:cxn>
                <a:cxn ang="0">
                  <a:pos x="0" y="38"/>
                </a:cxn>
              </a:cxnLst>
              <a:rect l="0" t="0" r="r" b="b"/>
              <a:pathLst>
                <a:path w="270" h="257">
                  <a:moveTo>
                    <a:pt x="0" y="38"/>
                  </a:moveTo>
                  <a:lnTo>
                    <a:pt x="38" y="58"/>
                  </a:lnTo>
                  <a:lnTo>
                    <a:pt x="69" y="76"/>
                  </a:lnTo>
                  <a:lnTo>
                    <a:pt x="97" y="93"/>
                  </a:lnTo>
                  <a:lnTo>
                    <a:pt x="119" y="109"/>
                  </a:lnTo>
                  <a:lnTo>
                    <a:pt x="139" y="123"/>
                  </a:lnTo>
                  <a:lnTo>
                    <a:pt x="155" y="136"/>
                  </a:lnTo>
                  <a:lnTo>
                    <a:pt x="167" y="147"/>
                  </a:lnTo>
                  <a:lnTo>
                    <a:pt x="176" y="157"/>
                  </a:lnTo>
                  <a:lnTo>
                    <a:pt x="184" y="166"/>
                  </a:lnTo>
                  <a:lnTo>
                    <a:pt x="188" y="173"/>
                  </a:lnTo>
                  <a:lnTo>
                    <a:pt x="192" y="180"/>
                  </a:lnTo>
                  <a:lnTo>
                    <a:pt x="193" y="184"/>
                  </a:lnTo>
                  <a:lnTo>
                    <a:pt x="194" y="188"/>
                  </a:lnTo>
                  <a:lnTo>
                    <a:pt x="194" y="191"/>
                  </a:lnTo>
                  <a:lnTo>
                    <a:pt x="193" y="193"/>
                  </a:lnTo>
                  <a:lnTo>
                    <a:pt x="193" y="194"/>
                  </a:lnTo>
                  <a:lnTo>
                    <a:pt x="152" y="195"/>
                  </a:lnTo>
                  <a:lnTo>
                    <a:pt x="225" y="256"/>
                  </a:lnTo>
                  <a:lnTo>
                    <a:pt x="269" y="169"/>
                  </a:lnTo>
                  <a:lnTo>
                    <a:pt x="238" y="187"/>
                  </a:lnTo>
                  <a:lnTo>
                    <a:pt x="222" y="163"/>
                  </a:lnTo>
                  <a:lnTo>
                    <a:pt x="207" y="141"/>
                  </a:lnTo>
                  <a:lnTo>
                    <a:pt x="193" y="121"/>
                  </a:lnTo>
                  <a:lnTo>
                    <a:pt x="178" y="102"/>
                  </a:lnTo>
                  <a:lnTo>
                    <a:pt x="163" y="85"/>
                  </a:lnTo>
                  <a:lnTo>
                    <a:pt x="150" y="70"/>
                  </a:lnTo>
                  <a:lnTo>
                    <a:pt x="136" y="56"/>
                  </a:lnTo>
                  <a:lnTo>
                    <a:pt x="123" y="44"/>
                  </a:lnTo>
                  <a:lnTo>
                    <a:pt x="112" y="33"/>
                  </a:lnTo>
                  <a:lnTo>
                    <a:pt x="102" y="24"/>
                  </a:lnTo>
                  <a:lnTo>
                    <a:pt x="92" y="16"/>
                  </a:lnTo>
                  <a:lnTo>
                    <a:pt x="84" y="10"/>
                  </a:lnTo>
                  <a:lnTo>
                    <a:pt x="77" y="6"/>
                  </a:lnTo>
                  <a:lnTo>
                    <a:pt x="73" y="2"/>
                  </a:lnTo>
                  <a:lnTo>
                    <a:pt x="69" y="0"/>
                  </a:lnTo>
                  <a:lnTo>
                    <a:pt x="68" y="0"/>
                  </a:lnTo>
                  <a:lnTo>
                    <a:pt x="0" y="38"/>
                  </a:lnTo>
                </a:path>
              </a:pathLst>
            </a:custGeom>
            <a:solidFill>
              <a:srgbClr val="00DFBF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3" name="Freeform 574"/>
            <p:cNvSpPr>
              <a:spLocks/>
            </p:cNvSpPr>
            <p:nvPr/>
          </p:nvSpPr>
          <p:spPr bwMode="auto">
            <a:xfrm>
              <a:off x="1622" y="2461"/>
              <a:ext cx="234" cy="291"/>
            </a:xfrm>
            <a:custGeom>
              <a:avLst/>
              <a:gdLst/>
              <a:ahLst/>
              <a:cxnLst>
                <a:cxn ang="0">
                  <a:pos x="0" y="265"/>
                </a:cxn>
                <a:cxn ang="0">
                  <a:pos x="25" y="235"/>
                </a:cxn>
                <a:cxn ang="0">
                  <a:pos x="47" y="207"/>
                </a:cxn>
                <a:cxn ang="0">
                  <a:pos x="66" y="184"/>
                </a:cxn>
                <a:cxn ang="0">
                  <a:pos x="83" y="163"/>
                </a:cxn>
                <a:cxn ang="0">
                  <a:pos x="97" y="145"/>
                </a:cxn>
                <a:cxn ang="0">
                  <a:pos x="109" y="131"/>
                </a:cxn>
                <a:cxn ang="0">
                  <a:pos x="120" y="118"/>
                </a:cxn>
                <a:cxn ang="0">
                  <a:pos x="128" y="109"/>
                </a:cxn>
                <a:cxn ang="0">
                  <a:pos x="135" y="100"/>
                </a:cxn>
                <a:cxn ang="0">
                  <a:pos x="139" y="94"/>
                </a:cxn>
                <a:cxn ang="0">
                  <a:pos x="143" y="90"/>
                </a:cxn>
                <a:cxn ang="0">
                  <a:pos x="146" y="86"/>
                </a:cxn>
                <a:cxn ang="0">
                  <a:pos x="148" y="84"/>
                </a:cxn>
                <a:cxn ang="0">
                  <a:pos x="148" y="83"/>
                </a:cxn>
                <a:cxn ang="0">
                  <a:pos x="149" y="83"/>
                </a:cxn>
                <a:cxn ang="0">
                  <a:pos x="107" y="72"/>
                </a:cxn>
                <a:cxn ang="0">
                  <a:pos x="225" y="0"/>
                </a:cxn>
                <a:cxn ang="0">
                  <a:pos x="233" y="114"/>
                </a:cxn>
                <a:cxn ang="0">
                  <a:pos x="189" y="97"/>
                </a:cxn>
                <a:cxn ang="0">
                  <a:pos x="54" y="290"/>
                </a:cxn>
                <a:cxn ang="0">
                  <a:pos x="0" y="265"/>
                </a:cxn>
              </a:cxnLst>
              <a:rect l="0" t="0" r="r" b="b"/>
              <a:pathLst>
                <a:path w="234" h="291">
                  <a:moveTo>
                    <a:pt x="0" y="265"/>
                  </a:moveTo>
                  <a:lnTo>
                    <a:pt x="25" y="235"/>
                  </a:lnTo>
                  <a:lnTo>
                    <a:pt x="47" y="207"/>
                  </a:lnTo>
                  <a:lnTo>
                    <a:pt x="66" y="184"/>
                  </a:lnTo>
                  <a:lnTo>
                    <a:pt x="83" y="163"/>
                  </a:lnTo>
                  <a:lnTo>
                    <a:pt x="97" y="145"/>
                  </a:lnTo>
                  <a:lnTo>
                    <a:pt x="109" y="131"/>
                  </a:lnTo>
                  <a:lnTo>
                    <a:pt x="120" y="118"/>
                  </a:lnTo>
                  <a:lnTo>
                    <a:pt x="128" y="109"/>
                  </a:lnTo>
                  <a:lnTo>
                    <a:pt x="135" y="100"/>
                  </a:lnTo>
                  <a:lnTo>
                    <a:pt x="139" y="94"/>
                  </a:lnTo>
                  <a:lnTo>
                    <a:pt x="143" y="90"/>
                  </a:lnTo>
                  <a:lnTo>
                    <a:pt x="146" y="86"/>
                  </a:lnTo>
                  <a:lnTo>
                    <a:pt x="148" y="84"/>
                  </a:lnTo>
                  <a:lnTo>
                    <a:pt x="148" y="83"/>
                  </a:lnTo>
                  <a:lnTo>
                    <a:pt x="149" y="83"/>
                  </a:lnTo>
                  <a:lnTo>
                    <a:pt x="107" y="72"/>
                  </a:lnTo>
                  <a:lnTo>
                    <a:pt x="225" y="0"/>
                  </a:lnTo>
                  <a:lnTo>
                    <a:pt x="233" y="114"/>
                  </a:lnTo>
                  <a:lnTo>
                    <a:pt x="189" y="97"/>
                  </a:lnTo>
                  <a:lnTo>
                    <a:pt x="54" y="290"/>
                  </a:lnTo>
                  <a:lnTo>
                    <a:pt x="0" y="265"/>
                  </a:lnTo>
                </a:path>
              </a:pathLst>
            </a:custGeom>
            <a:solidFill>
              <a:srgbClr val="00DFBF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490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YAŞAM KURTARMA ZİNCİRİ</a:t>
            </a:r>
            <a:r>
              <a:rPr lang="en-US" sz="6600" b="1" dirty="0" smtClean="0"/>
              <a:t/>
            </a:r>
            <a:br>
              <a:rPr lang="en-US" sz="6600" b="1" dirty="0" smtClean="0"/>
            </a:br>
            <a:endParaRPr lang="tr-TR" dirty="0"/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37" r="5898"/>
          <a:stretch>
            <a:fillRect/>
          </a:stretch>
        </p:blipFill>
        <p:spPr bwMode="auto">
          <a:xfrm>
            <a:off x="467544" y="1124746"/>
            <a:ext cx="8229600" cy="3216627"/>
          </a:xfrm>
          <a:prstGeom prst="rect">
            <a:avLst/>
          </a:prstGeom>
          <a:noFill/>
          <a:ln w="57150" algn="ctr">
            <a:solidFill>
              <a:schemeClr val="accent1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</p:pic>
      <p:sp>
        <p:nvSpPr>
          <p:cNvPr id="5" name="14 Metin kutusu"/>
          <p:cNvSpPr txBox="1">
            <a:spLocks noChangeArrowheads="1"/>
          </p:cNvSpPr>
          <p:nvPr/>
        </p:nvSpPr>
        <p:spPr bwMode="auto">
          <a:xfrm>
            <a:off x="225426" y="4549775"/>
            <a:ext cx="8918575" cy="193899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FF0000"/>
              </a:buClr>
              <a:buSzPct val="150000"/>
              <a:buFont typeface="Arial" charset="0"/>
              <a:buChar char="•"/>
            </a:pPr>
            <a:endParaRPr lang="tr-TR" sz="2400" dirty="0">
              <a:latin typeface="Trebuchet MS" pitchFamily="34" charset="0"/>
            </a:endParaRPr>
          </a:p>
          <a:p>
            <a:pPr eaLnBrk="1" hangingPunct="1">
              <a:buClr>
                <a:srgbClr val="FF0000"/>
              </a:buClr>
              <a:buSzPct val="150000"/>
            </a:pPr>
            <a:r>
              <a:rPr lang="tr-TR" sz="2400" dirty="0">
                <a:latin typeface="Trebuchet MS" pitchFamily="34" charset="0"/>
              </a:rPr>
              <a:t>Erken İleri Yaşam Desteği ve </a:t>
            </a:r>
            <a:r>
              <a:rPr lang="tr-TR" sz="2400" dirty="0" err="1">
                <a:latin typeface="Trebuchet MS" pitchFamily="34" charset="0"/>
              </a:rPr>
              <a:t>resüsitasyon</a:t>
            </a:r>
            <a:r>
              <a:rPr lang="tr-TR" sz="2400" dirty="0">
                <a:latin typeface="Trebuchet MS" pitchFamily="34" charset="0"/>
              </a:rPr>
              <a:t> sonrası </a:t>
            </a:r>
            <a:r>
              <a:rPr lang="tr-TR" sz="2400" dirty="0" smtClean="0">
                <a:latin typeface="Trebuchet MS" pitchFamily="34" charset="0"/>
              </a:rPr>
              <a:t>bakımında:</a:t>
            </a:r>
            <a:endParaRPr lang="tr-TR" sz="2400" dirty="0">
              <a:latin typeface="Trebuchet MS" pitchFamily="34" charset="0"/>
            </a:endParaRPr>
          </a:p>
          <a:p>
            <a:pPr eaLnBrk="1" hangingPunct="1"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tr-TR" sz="2400" dirty="0">
                <a:latin typeface="Trebuchet MS" pitchFamily="34" charset="0"/>
              </a:rPr>
              <a:t> </a:t>
            </a:r>
            <a:r>
              <a:rPr lang="tr-TR" sz="2400" dirty="0" smtClean="0">
                <a:latin typeface="Trebuchet MS" pitchFamily="34" charset="0"/>
              </a:rPr>
              <a:t>Uygulanan tedavi </a:t>
            </a:r>
            <a:r>
              <a:rPr lang="tr-TR" sz="2400" dirty="0">
                <a:latin typeface="Trebuchet MS" pitchFamily="34" charset="0"/>
              </a:rPr>
              <a:t>hastanın yaşam </a:t>
            </a:r>
            <a:r>
              <a:rPr lang="tr-TR" sz="2400" dirty="0" smtClean="0">
                <a:latin typeface="Trebuchet MS" pitchFamily="34" charset="0"/>
              </a:rPr>
              <a:t>kalitesini artırmalı</a:t>
            </a:r>
            <a:endParaRPr lang="tr-TR" sz="2400" dirty="0">
              <a:latin typeface="Trebuchet MS" pitchFamily="34" charset="0"/>
            </a:endParaRPr>
          </a:p>
          <a:p>
            <a:pPr eaLnBrk="1" hangingPunct="1"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tr-TR" sz="2400" dirty="0">
                <a:latin typeface="Trebuchet MS" pitchFamily="34" charset="0"/>
              </a:rPr>
              <a:t> Kalp ve beyin fonksiyonlarını korumaya yönelik olmalıdır.</a:t>
            </a:r>
          </a:p>
          <a:p>
            <a:pPr eaLnBrk="1" hangingPunct="1">
              <a:buClr>
                <a:srgbClr val="FF0000"/>
              </a:buClr>
              <a:buSzPct val="150000"/>
              <a:buFont typeface="Arial" charset="0"/>
              <a:buChar char="•"/>
            </a:pPr>
            <a:endParaRPr lang="tr-TR" sz="24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93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JAW THRUST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grpSp>
        <p:nvGrpSpPr>
          <p:cNvPr id="4" name="Group 228"/>
          <p:cNvGrpSpPr>
            <a:grpSpLocks/>
          </p:cNvGrpSpPr>
          <p:nvPr/>
        </p:nvGrpSpPr>
        <p:grpSpPr bwMode="auto">
          <a:xfrm>
            <a:off x="685800" y="1295400"/>
            <a:ext cx="4030216" cy="4191000"/>
            <a:chOff x="76" y="1872"/>
            <a:chExt cx="2770" cy="2399"/>
          </a:xfrm>
        </p:grpSpPr>
        <p:sp>
          <p:nvSpPr>
            <p:cNvPr id="5" name="Freeform 229"/>
            <p:cNvSpPr>
              <a:spLocks/>
            </p:cNvSpPr>
            <p:nvPr/>
          </p:nvSpPr>
          <p:spPr bwMode="auto">
            <a:xfrm>
              <a:off x="1396" y="2596"/>
              <a:ext cx="90" cy="8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8" y="9"/>
                </a:cxn>
                <a:cxn ang="0">
                  <a:pos x="19" y="5"/>
                </a:cxn>
                <a:cxn ang="0">
                  <a:pos x="30" y="3"/>
                </a:cxn>
                <a:cxn ang="0">
                  <a:pos x="41" y="0"/>
                </a:cxn>
                <a:cxn ang="0">
                  <a:pos x="52" y="0"/>
                </a:cxn>
                <a:cxn ang="0">
                  <a:pos x="63" y="1"/>
                </a:cxn>
                <a:cxn ang="0">
                  <a:pos x="72" y="5"/>
                </a:cxn>
                <a:cxn ang="0">
                  <a:pos x="78" y="11"/>
                </a:cxn>
                <a:cxn ang="0">
                  <a:pos x="80" y="14"/>
                </a:cxn>
                <a:cxn ang="0">
                  <a:pos x="82" y="17"/>
                </a:cxn>
                <a:cxn ang="0">
                  <a:pos x="84" y="21"/>
                </a:cxn>
                <a:cxn ang="0">
                  <a:pos x="87" y="24"/>
                </a:cxn>
                <a:cxn ang="0">
                  <a:pos x="88" y="27"/>
                </a:cxn>
                <a:cxn ang="0">
                  <a:pos x="89" y="31"/>
                </a:cxn>
                <a:cxn ang="0">
                  <a:pos x="89" y="33"/>
                </a:cxn>
                <a:cxn ang="0">
                  <a:pos x="88" y="36"/>
                </a:cxn>
                <a:cxn ang="0">
                  <a:pos x="84" y="41"/>
                </a:cxn>
                <a:cxn ang="0">
                  <a:pos x="82" y="45"/>
                </a:cxn>
                <a:cxn ang="0">
                  <a:pos x="80" y="50"/>
                </a:cxn>
                <a:cxn ang="0">
                  <a:pos x="75" y="55"/>
                </a:cxn>
                <a:cxn ang="0">
                  <a:pos x="69" y="61"/>
                </a:cxn>
                <a:cxn ang="0">
                  <a:pos x="60" y="68"/>
                </a:cxn>
                <a:cxn ang="0">
                  <a:pos x="48" y="75"/>
                </a:cxn>
                <a:cxn ang="0">
                  <a:pos x="31" y="85"/>
                </a:cxn>
                <a:cxn ang="0">
                  <a:pos x="0" y="13"/>
                </a:cxn>
              </a:cxnLst>
              <a:rect l="0" t="0" r="r" b="b"/>
              <a:pathLst>
                <a:path w="90" h="86">
                  <a:moveTo>
                    <a:pt x="0" y="13"/>
                  </a:moveTo>
                  <a:lnTo>
                    <a:pt x="8" y="9"/>
                  </a:lnTo>
                  <a:lnTo>
                    <a:pt x="19" y="5"/>
                  </a:lnTo>
                  <a:lnTo>
                    <a:pt x="30" y="3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3" y="1"/>
                  </a:lnTo>
                  <a:lnTo>
                    <a:pt x="72" y="5"/>
                  </a:lnTo>
                  <a:lnTo>
                    <a:pt x="78" y="11"/>
                  </a:lnTo>
                  <a:lnTo>
                    <a:pt x="80" y="14"/>
                  </a:lnTo>
                  <a:lnTo>
                    <a:pt x="82" y="17"/>
                  </a:lnTo>
                  <a:lnTo>
                    <a:pt x="84" y="21"/>
                  </a:lnTo>
                  <a:lnTo>
                    <a:pt x="87" y="24"/>
                  </a:lnTo>
                  <a:lnTo>
                    <a:pt x="88" y="27"/>
                  </a:lnTo>
                  <a:lnTo>
                    <a:pt x="89" y="31"/>
                  </a:lnTo>
                  <a:lnTo>
                    <a:pt x="89" y="33"/>
                  </a:lnTo>
                  <a:lnTo>
                    <a:pt x="88" y="36"/>
                  </a:lnTo>
                  <a:lnTo>
                    <a:pt x="84" y="41"/>
                  </a:lnTo>
                  <a:lnTo>
                    <a:pt x="82" y="45"/>
                  </a:lnTo>
                  <a:lnTo>
                    <a:pt x="80" y="50"/>
                  </a:lnTo>
                  <a:lnTo>
                    <a:pt x="75" y="55"/>
                  </a:lnTo>
                  <a:lnTo>
                    <a:pt x="69" y="61"/>
                  </a:lnTo>
                  <a:lnTo>
                    <a:pt x="60" y="68"/>
                  </a:lnTo>
                  <a:lnTo>
                    <a:pt x="48" y="75"/>
                  </a:lnTo>
                  <a:lnTo>
                    <a:pt x="31" y="85"/>
                  </a:lnTo>
                  <a:lnTo>
                    <a:pt x="0" y="13"/>
                  </a:lnTo>
                </a:path>
              </a:pathLst>
            </a:custGeom>
            <a:solidFill>
              <a:srgbClr val="FFD9D9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Freeform 230"/>
            <p:cNvSpPr>
              <a:spLocks/>
            </p:cNvSpPr>
            <p:nvPr/>
          </p:nvSpPr>
          <p:spPr bwMode="auto">
            <a:xfrm>
              <a:off x="1395" y="2594"/>
              <a:ext cx="75" cy="14"/>
            </a:xfrm>
            <a:custGeom>
              <a:avLst/>
              <a:gdLst/>
              <a:ahLst/>
              <a:cxnLst>
                <a:cxn ang="0">
                  <a:pos x="81" y="9"/>
                </a:cxn>
                <a:cxn ang="0">
                  <a:pos x="81" y="9"/>
                </a:cxn>
                <a:cxn ang="0">
                  <a:pos x="74" y="4"/>
                </a:cxn>
                <a:cxn ang="0">
                  <a:pos x="64" y="1"/>
                </a:cxn>
                <a:cxn ang="0">
                  <a:pos x="53" y="0"/>
                </a:cxn>
                <a:cxn ang="0">
                  <a:pos x="41" y="1"/>
                </a:cxn>
                <a:cxn ang="0">
                  <a:pos x="30" y="2"/>
                </a:cxn>
                <a:cxn ang="0">
                  <a:pos x="18" y="5"/>
                </a:cxn>
                <a:cxn ang="0">
                  <a:pos x="7" y="7"/>
                </a:cxn>
                <a:cxn ang="0">
                  <a:pos x="0" y="10"/>
                </a:cxn>
                <a:cxn ang="0">
                  <a:pos x="2" y="13"/>
                </a:cxn>
                <a:cxn ang="0">
                  <a:pos x="10" y="10"/>
                </a:cxn>
                <a:cxn ang="0">
                  <a:pos x="20" y="7"/>
                </a:cxn>
                <a:cxn ang="0">
                  <a:pos x="32" y="5"/>
                </a:cxn>
                <a:cxn ang="0">
                  <a:pos x="43" y="4"/>
                </a:cxn>
                <a:cxn ang="0">
                  <a:pos x="53" y="4"/>
                </a:cxn>
                <a:cxn ang="0">
                  <a:pos x="63" y="4"/>
                </a:cxn>
                <a:cxn ang="0">
                  <a:pos x="71" y="7"/>
                </a:cxn>
                <a:cxn ang="0">
                  <a:pos x="75" y="10"/>
                </a:cxn>
                <a:cxn ang="0">
                  <a:pos x="81" y="9"/>
                </a:cxn>
              </a:cxnLst>
              <a:rect l="0" t="0" r="r" b="b"/>
              <a:pathLst>
                <a:path w="82" h="14">
                  <a:moveTo>
                    <a:pt x="81" y="9"/>
                  </a:moveTo>
                  <a:lnTo>
                    <a:pt x="81" y="9"/>
                  </a:lnTo>
                  <a:lnTo>
                    <a:pt x="74" y="4"/>
                  </a:lnTo>
                  <a:lnTo>
                    <a:pt x="64" y="1"/>
                  </a:lnTo>
                  <a:lnTo>
                    <a:pt x="53" y="0"/>
                  </a:lnTo>
                  <a:lnTo>
                    <a:pt x="41" y="1"/>
                  </a:lnTo>
                  <a:lnTo>
                    <a:pt x="30" y="2"/>
                  </a:lnTo>
                  <a:lnTo>
                    <a:pt x="18" y="5"/>
                  </a:lnTo>
                  <a:lnTo>
                    <a:pt x="7" y="7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10" y="10"/>
                  </a:lnTo>
                  <a:lnTo>
                    <a:pt x="20" y="7"/>
                  </a:lnTo>
                  <a:lnTo>
                    <a:pt x="32" y="5"/>
                  </a:lnTo>
                  <a:lnTo>
                    <a:pt x="43" y="4"/>
                  </a:lnTo>
                  <a:lnTo>
                    <a:pt x="53" y="4"/>
                  </a:lnTo>
                  <a:lnTo>
                    <a:pt x="63" y="4"/>
                  </a:lnTo>
                  <a:lnTo>
                    <a:pt x="71" y="7"/>
                  </a:lnTo>
                  <a:lnTo>
                    <a:pt x="75" y="10"/>
                  </a:lnTo>
                  <a:lnTo>
                    <a:pt x="81" y="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Freeform 231"/>
            <p:cNvSpPr>
              <a:spLocks/>
            </p:cNvSpPr>
            <p:nvPr/>
          </p:nvSpPr>
          <p:spPr bwMode="auto">
            <a:xfrm>
              <a:off x="1476" y="2607"/>
              <a:ext cx="20" cy="24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11" y="23"/>
                </a:cxn>
                <a:cxn ang="0">
                  <a:pos x="12" y="20"/>
                </a:cxn>
                <a:cxn ang="0">
                  <a:pos x="12" y="17"/>
                </a:cxn>
                <a:cxn ang="0">
                  <a:pos x="11" y="14"/>
                </a:cxn>
                <a:cxn ang="0">
                  <a:pos x="10" y="11"/>
                </a:cxn>
                <a:cxn ang="0">
                  <a:pos x="9" y="8"/>
                </a:cxn>
                <a:cxn ang="0">
                  <a:pos x="7" y="5"/>
                </a:cxn>
                <a:cxn ang="0">
                  <a:pos x="5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1" y="5"/>
                </a:cxn>
                <a:cxn ang="0">
                  <a:pos x="3" y="7"/>
                </a:cxn>
                <a:cxn ang="0">
                  <a:pos x="5" y="10"/>
                </a:cxn>
                <a:cxn ang="0">
                  <a:pos x="7" y="12"/>
                </a:cxn>
                <a:cxn ang="0">
                  <a:pos x="7" y="15"/>
                </a:cxn>
                <a:cxn ang="0">
                  <a:pos x="9" y="18"/>
                </a:cxn>
                <a:cxn ang="0">
                  <a:pos x="9" y="19"/>
                </a:cxn>
                <a:cxn ang="0">
                  <a:pos x="7" y="21"/>
                </a:cxn>
                <a:cxn ang="0">
                  <a:pos x="11" y="23"/>
                </a:cxn>
              </a:cxnLst>
              <a:rect l="0" t="0" r="r" b="b"/>
              <a:pathLst>
                <a:path w="13" h="24">
                  <a:moveTo>
                    <a:pt x="11" y="23"/>
                  </a:moveTo>
                  <a:lnTo>
                    <a:pt x="11" y="23"/>
                  </a:lnTo>
                  <a:lnTo>
                    <a:pt x="12" y="20"/>
                  </a:lnTo>
                  <a:lnTo>
                    <a:pt x="12" y="17"/>
                  </a:lnTo>
                  <a:lnTo>
                    <a:pt x="11" y="14"/>
                  </a:lnTo>
                  <a:lnTo>
                    <a:pt x="10" y="11"/>
                  </a:lnTo>
                  <a:lnTo>
                    <a:pt x="9" y="8"/>
                  </a:lnTo>
                  <a:lnTo>
                    <a:pt x="7" y="5"/>
                  </a:lnTo>
                  <a:lnTo>
                    <a:pt x="5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3" y="7"/>
                  </a:lnTo>
                  <a:lnTo>
                    <a:pt x="5" y="10"/>
                  </a:lnTo>
                  <a:lnTo>
                    <a:pt x="7" y="12"/>
                  </a:lnTo>
                  <a:lnTo>
                    <a:pt x="7" y="15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11" y="2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232"/>
            <p:cNvSpPr>
              <a:spLocks/>
            </p:cNvSpPr>
            <p:nvPr/>
          </p:nvSpPr>
          <p:spPr bwMode="auto">
            <a:xfrm>
              <a:off x="1426" y="2632"/>
              <a:ext cx="67" cy="55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" y="52"/>
                </a:cxn>
                <a:cxn ang="0">
                  <a:pos x="21" y="42"/>
                </a:cxn>
                <a:cxn ang="0">
                  <a:pos x="33" y="34"/>
                </a:cxn>
                <a:cxn ang="0">
                  <a:pos x="42" y="27"/>
                </a:cxn>
                <a:cxn ang="0">
                  <a:pos x="48" y="22"/>
                </a:cxn>
                <a:cxn ang="0">
                  <a:pos x="53" y="16"/>
                </a:cxn>
                <a:cxn ang="0">
                  <a:pos x="56" y="11"/>
                </a:cxn>
                <a:cxn ang="0">
                  <a:pos x="57" y="7"/>
                </a:cxn>
                <a:cxn ang="0">
                  <a:pos x="61" y="3"/>
                </a:cxn>
                <a:cxn ang="0">
                  <a:pos x="56" y="0"/>
                </a:cxn>
                <a:cxn ang="0">
                  <a:pos x="53" y="5"/>
                </a:cxn>
                <a:cxn ang="0">
                  <a:pos x="50" y="10"/>
                </a:cxn>
                <a:cxn ang="0">
                  <a:pos x="47" y="14"/>
                </a:cxn>
                <a:cxn ang="0">
                  <a:pos x="43" y="19"/>
                </a:cxn>
                <a:cxn ang="0">
                  <a:pos x="38" y="24"/>
                </a:cxn>
                <a:cxn ang="0">
                  <a:pos x="28" y="31"/>
                </a:cxn>
                <a:cxn ang="0">
                  <a:pos x="16" y="38"/>
                </a:cxn>
                <a:cxn ang="0">
                  <a:pos x="0" y="48"/>
                </a:cxn>
                <a:cxn ang="0">
                  <a:pos x="5" y="49"/>
                </a:cxn>
                <a:cxn ang="0">
                  <a:pos x="0" y="50"/>
                </a:cxn>
                <a:cxn ang="0">
                  <a:pos x="1" y="53"/>
                </a:cxn>
                <a:cxn ang="0">
                  <a:pos x="5" y="52"/>
                </a:cxn>
                <a:cxn ang="0">
                  <a:pos x="0" y="50"/>
                </a:cxn>
              </a:cxnLst>
              <a:rect l="0" t="0" r="r" b="b"/>
              <a:pathLst>
                <a:path w="62" h="54">
                  <a:moveTo>
                    <a:pt x="0" y="50"/>
                  </a:moveTo>
                  <a:lnTo>
                    <a:pt x="5" y="52"/>
                  </a:lnTo>
                  <a:lnTo>
                    <a:pt x="21" y="42"/>
                  </a:lnTo>
                  <a:lnTo>
                    <a:pt x="33" y="34"/>
                  </a:lnTo>
                  <a:lnTo>
                    <a:pt x="42" y="27"/>
                  </a:lnTo>
                  <a:lnTo>
                    <a:pt x="48" y="22"/>
                  </a:lnTo>
                  <a:lnTo>
                    <a:pt x="53" y="16"/>
                  </a:lnTo>
                  <a:lnTo>
                    <a:pt x="56" y="11"/>
                  </a:lnTo>
                  <a:lnTo>
                    <a:pt x="57" y="7"/>
                  </a:lnTo>
                  <a:lnTo>
                    <a:pt x="61" y="3"/>
                  </a:lnTo>
                  <a:lnTo>
                    <a:pt x="56" y="0"/>
                  </a:lnTo>
                  <a:lnTo>
                    <a:pt x="53" y="5"/>
                  </a:lnTo>
                  <a:lnTo>
                    <a:pt x="50" y="10"/>
                  </a:lnTo>
                  <a:lnTo>
                    <a:pt x="47" y="14"/>
                  </a:lnTo>
                  <a:lnTo>
                    <a:pt x="43" y="19"/>
                  </a:lnTo>
                  <a:lnTo>
                    <a:pt x="38" y="24"/>
                  </a:lnTo>
                  <a:lnTo>
                    <a:pt x="28" y="31"/>
                  </a:lnTo>
                  <a:lnTo>
                    <a:pt x="16" y="38"/>
                  </a:lnTo>
                  <a:lnTo>
                    <a:pt x="0" y="48"/>
                  </a:lnTo>
                  <a:lnTo>
                    <a:pt x="5" y="49"/>
                  </a:lnTo>
                  <a:lnTo>
                    <a:pt x="0" y="50"/>
                  </a:lnTo>
                  <a:lnTo>
                    <a:pt x="1" y="53"/>
                  </a:lnTo>
                  <a:lnTo>
                    <a:pt x="5" y="52"/>
                  </a:lnTo>
                  <a:lnTo>
                    <a:pt x="0" y="5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233"/>
            <p:cNvSpPr>
              <a:spLocks/>
            </p:cNvSpPr>
            <p:nvPr/>
          </p:nvSpPr>
          <p:spPr bwMode="auto">
            <a:xfrm>
              <a:off x="1392" y="2608"/>
              <a:ext cx="34" cy="7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3"/>
                </a:cxn>
                <a:cxn ang="0">
                  <a:pos x="29" y="73"/>
                </a:cxn>
                <a:cxn ang="0">
                  <a:pos x="33" y="72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3" y="0"/>
                </a:cxn>
              </a:cxnLst>
              <a:rect l="0" t="0" r="r" b="b"/>
              <a:pathLst>
                <a:path w="34" h="74">
                  <a:moveTo>
                    <a:pt x="3" y="0"/>
                  </a:moveTo>
                  <a:lnTo>
                    <a:pt x="1" y="3"/>
                  </a:lnTo>
                  <a:lnTo>
                    <a:pt x="29" y="73"/>
                  </a:lnTo>
                  <a:lnTo>
                    <a:pt x="33" y="72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234"/>
            <p:cNvSpPr>
              <a:spLocks/>
            </p:cNvSpPr>
            <p:nvPr/>
          </p:nvSpPr>
          <p:spPr bwMode="auto">
            <a:xfrm>
              <a:off x="1399" y="2608"/>
              <a:ext cx="131" cy="129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11" y="27"/>
                </a:cxn>
                <a:cxn ang="0">
                  <a:pos x="23" y="21"/>
                </a:cxn>
                <a:cxn ang="0">
                  <a:pos x="36" y="14"/>
                </a:cxn>
                <a:cxn ang="0">
                  <a:pos x="52" y="8"/>
                </a:cxn>
                <a:cxn ang="0">
                  <a:pos x="67" y="4"/>
                </a:cxn>
                <a:cxn ang="0">
                  <a:pos x="81" y="1"/>
                </a:cxn>
                <a:cxn ang="0">
                  <a:pos x="95" y="0"/>
                </a:cxn>
                <a:cxn ang="0">
                  <a:pos x="106" y="4"/>
                </a:cxn>
                <a:cxn ang="0">
                  <a:pos x="116" y="9"/>
                </a:cxn>
                <a:cxn ang="0">
                  <a:pos x="122" y="16"/>
                </a:cxn>
                <a:cxn ang="0">
                  <a:pos x="127" y="22"/>
                </a:cxn>
                <a:cxn ang="0">
                  <a:pos x="129" y="31"/>
                </a:cxn>
                <a:cxn ang="0">
                  <a:pos x="130" y="39"/>
                </a:cxn>
                <a:cxn ang="0">
                  <a:pos x="128" y="48"/>
                </a:cxn>
                <a:cxn ang="0">
                  <a:pos x="126" y="58"/>
                </a:cxn>
                <a:cxn ang="0">
                  <a:pos x="121" y="66"/>
                </a:cxn>
                <a:cxn ang="0">
                  <a:pos x="116" y="76"/>
                </a:cxn>
                <a:cxn ang="0">
                  <a:pos x="111" y="85"/>
                </a:cxn>
                <a:cxn ang="0">
                  <a:pos x="103" y="94"/>
                </a:cxn>
                <a:cxn ang="0">
                  <a:pos x="96" y="101"/>
                </a:cxn>
                <a:cxn ang="0">
                  <a:pos x="88" y="109"/>
                </a:cxn>
                <a:cxn ang="0">
                  <a:pos x="80" y="117"/>
                </a:cxn>
                <a:cxn ang="0">
                  <a:pos x="72" y="122"/>
                </a:cxn>
                <a:cxn ang="0">
                  <a:pos x="64" y="128"/>
                </a:cxn>
                <a:cxn ang="0">
                  <a:pos x="0" y="33"/>
                </a:cxn>
              </a:cxnLst>
              <a:rect l="0" t="0" r="r" b="b"/>
              <a:pathLst>
                <a:path w="131" h="129">
                  <a:moveTo>
                    <a:pt x="0" y="33"/>
                  </a:moveTo>
                  <a:lnTo>
                    <a:pt x="11" y="27"/>
                  </a:lnTo>
                  <a:lnTo>
                    <a:pt x="23" y="21"/>
                  </a:lnTo>
                  <a:lnTo>
                    <a:pt x="36" y="14"/>
                  </a:lnTo>
                  <a:lnTo>
                    <a:pt x="52" y="8"/>
                  </a:lnTo>
                  <a:lnTo>
                    <a:pt x="67" y="4"/>
                  </a:lnTo>
                  <a:lnTo>
                    <a:pt x="81" y="1"/>
                  </a:lnTo>
                  <a:lnTo>
                    <a:pt x="95" y="0"/>
                  </a:lnTo>
                  <a:lnTo>
                    <a:pt x="106" y="4"/>
                  </a:lnTo>
                  <a:lnTo>
                    <a:pt x="116" y="9"/>
                  </a:lnTo>
                  <a:lnTo>
                    <a:pt x="122" y="16"/>
                  </a:lnTo>
                  <a:lnTo>
                    <a:pt x="127" y="22"/>
                  </a:lnTo>
                  <a:lnTo>
                    <a:pt x="129" y="31"/>
                  </a:lnTo>
                  <a:lnTo>
                    <a:pt x="130" y="39"/>
                  </a:lnTo>
                  <a:lnTo>
                    <a:pt x="128" y="48"/>
                  </a:lnTo>
                  <a:lnTo>
                    <a:pt x="126" y="58"/>
                  </a:lnTo>
                  <a:lnTo>
                    <a:pt x="121" y="66"/>
                  </a:lnTo>
                  <a:lnTo>
                    <a:pt x="116" y="76"/>
                  </a:lnTo>
                  <a:lnTo>
                    <a:pt x="111" y="85"/>
                  </a:lnTo>
                  <a:lnTo>
                    <a:pt x="103" y="94"/>
                  </a:lnTo>
                  <a:lnTo>
                    <a:pt x="96" y="101"/>
                  </a:lnTo>
                  <a:lnTo>
                    <a:pt x="88" y="109"/>
                  </a:lnTo>
                  <a:lnTo>
                    <a:pt x="80" y="117"/>
                  </a:lnTo>
                  <a:lnTo>
                    <a:pt x="72" y="122"/>
                  </a:lnTo>
                  <a:lnTo>
                    <a:pt x="64" y="128"/>
                  </a:lnTo>
                  <a:lnTo>
                    <a:pt x="0" y="33"/>
                  </a:lnTo>
                </a:path>
              </a:pathLst>
            </a:custGeom>
            <a:solidFill>
              <a:srgbClr val="FFD9D9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235"/>
            <p:cNvSpPr>
              <a:spLocks/>
            </p:cNvSpPr>
            <p:nvPr/>
          </p:nvSpPr>
          <p:spPr bwMode="auto">
            <a:xfrm>
              <a:off x="1397" y="2607"/>
              <a:ext cx="110" cy="34"/>
            </a:xfrm>
            <a:custGeom>
              <a:avLst/>
              <a:gdLst/>
              <a:ahLst/>
              <a:cxnLst>
                <a:cxn ang="0">
                  <a:pos x="109" y="2"/>
                </a:cxn>
                <a:cxn ang="0">
                  <a:pos x="109" y="2"/>
                </a:cxn>
                <a:cxn ang="0">
                  <a:pos x="97" y="0"/>
                </a:cxn>
                <a:cxn ang="0">
                  <a:pos x="82" y="0"/>
                </a:cxn>
                <a:cxn ang="0">
                  <a:pos x="67" y="2"/>
                </a:cxn>
                <a:cxn ang="0">
                  <a:pos x="52" y="7"/>
                </a:cxn>
                <a:cxn ang="0">
                  <a:pos x="37" y="12"/>
                </a:cxn>
                <a:cxn ang="0">
                  <a:pos x="23" y="18"/>
                </a:cxn>
                <a:cxn ang="0">
                  <a:pos x="10" y="24"/>
                </a:cxn>
                <a:cxn ang="0">
                  <a:pos x="0" y="29"/>
                </a:cxn>
                <a:cxn ang="0">
                  <a:pos x="4" y="33"/>
                </a:cxn>
                <a:cxn ang="0">
                  <a:pos x="14" y="28"/>
                </a:cxn>
                <a:cxn ang="0">
                  <a:pos x="26" y="22"/>
                </a:cxn>
                <a:cxn ang="0">
                  <a:pos x="40" y="16"/>
                </a:cxn>
                <a:cxn ang="0">
                  <a:pos x="55" y="11"/>
                </a:cxn>
                <a:cxn ang="0">
                  <a:pos x="69" y="7"/>
                </a:cxn>
                <a:cxn ang="0">
                  <a:pos x="83" y="4"/>
                </a:cxn>
                <a:cxn ang="0">
                  <a:pos x="95" y="3"/>
                </a:cxn>
                <a:cxn ang="0">
                  <a:pos x="106" y="7"/>
                </a:cxn>
                <a:cxn ang="0">
                  <a:pos x="109" y="2"/>
                </a:cxn>
              </a:cxnLst>
              <a:rect l="0" t="0" r="r" b="b"/>
              <a:pathLst>
                <a:path w="110" h="34">
                  <a:moveTo>
                    <a:pt x="109" y="2"/>
                  </a:moveTo>
                  <a:lnTo>
                    <a:pt x="109" y="2"/>
                  </a:lnTo>
                  <a:lnTo>
                    <a:pt x="97" y="0"/>
                  </a:lnTo>
                  <a:lnTo>
                    <a:pt x="82" y="0"/>
                  </a:lnTo>
                  <a:lnTo>
                    <a:pt x="67" y="2"/>
                  </a:lnTo>
                  <a:lnTo>
                    <a:pt x="52" y="7"/>
                  </a:lnTo>
                  <a:lnTo>
                    <a:pt x="37" y="12"/>
                  </a:lnTo>
                  <a:lnTo>
                    <a:pt x="23" y="18"/>
                  </a:lnTo>
                  <a:lnTo>
                    <a:pt x="10" y="24"/>
                  </a:lnTo>
                  <a:lnTo>
                    <a:pt x="0" y="29"/>
                  </a:lnTo>
                  <a:lnTo>
                    <a:pt x="4" y="33"/>
                  </a:lnTo>
                  <a:lnTo>
                    <a:pt x="14" y="28"/>
                  </a:lnTo>
                  <a:lnTo>
                    <a:pt x="26" y="22"/>
                  </a:lnTo>
                  <a:lnTo>
                    <a:pt x="40" y="16"/>
                  </a:lnTo>
                  <a:lnTo>
                    <a:pt x="55" y="11"/>
                  </a:lnTo>
                  <a:lnTo>
                    <a:pt x="69" y="7"/>
                  </a:lnTo>
                  <a:lnTo>
                    <a:pt x="83" y="4"/>
                  </a:lnTo>
                  <a:lnTo>
                    <a:pt x="95" y="3"/>
                  </a:lnTo>
                  <a:lnTo>
                    <a:pt x="106" y="7"/>
                  </a:lnTo>
                  <a:lnTo>
                    <a:pt x="109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236"/>
            <p:cNvSpPr>
              <a:spLocks/>
            </p:cNvSpPr>
            <p:nvPr/>
          </p:nvSpPr>
          <p:spPr bwMode="auto">
            <a:xfrm>
              <a:off x="1463" y="2610"/>
              <a:ext cx="71" cy="131"/>
            </a:xfrm>
            <a:custGeom>
              <a:avLst/>
              <a:gdLst/>
              <a:ahLst/>
              <a:cxnLst>
                <a:cxn ang="0">
                  <a:pos x="0" y="127"/>
                </a:cxn>
                <a:cxn ang="0">
                  <a:pos x="5" y="128"/>
                </a:cxn>
                <a:cxn ang="0">
                  <a:pos x="12" y="123"/>
                </a:cxn>
                <a:cxn ang="0">
                  <a:pos x="20" y="116"/>
                </a:cxn>
                <a:cxn ang="0">
                  <a:pos x="28" y="110"/>
                </a:cxn>
                <a:cxn ang="0">
                  <a:pos x="36" y="101"/>
                </a:cxn>
                <a:cxn ang="0">
                  <a:pos x="43" y="94"/>
                </a:cxn>
                <a:cxn ang="0">
                  <a:pos x="51" y="85"/>
                </a:cxn>
                <a:cxn ang="0">
                  <a:pos x="55" y="76"/>
                </a:cxn>
                <a:cxn ang="0">
                  <a:pos x="61" y="66"/>
                </a:cxn>
                <a:cxn ang="0">
                  <a:pos x="64" y="56"/>
                </a:cxn>
                <a:cxn ang="0">
                  <a:pos x="67" y="47"/>
                </a:cxn>
                <a:cxn ang="0">
                  <a:pos x="70" y="38"/>
                </a:cxn>
                <a:cxn ang="0">
                  <a:pos x="68" y="29"/>
                </a:cxn>
                <a:cxn ang="0">
                  <a:pos x="66" y="20"/>
                </a:cxn>
                <a:cxn ang="0">
                  <a:pos x="62" y="13"/>
                </a:cxn>
                <a:cxn ang="0">
                  <a:pos x="54" y="6"/>
                </a:cxn>
                <a:cxn ang="0">
                  <a:pos x="45" y="0"/>
                </a:cxn>
                <a:cxn ang="0">
                  <a:pos x="42" y="5"/>
                </a:cxn>
                <a:cxn ang="0">
                  <a:pos x="51" y="10"/>
                </a:cxn>
                <a:cxn ang="0">
                  <a:pos x="56" y="16"/>
                </a:cxn>
                <a:cxn ang="0">
                  <a:pos x="61" y="22"/>
                </a:cxn>
                <a:cxn ang="0">
                  <a:pos x="63" y="30"/>
                </a:cxn>
                <a:cxn ang="0">
                  <a:pos x="63" y="38"/>
                </a:cxn>
                <a:cxn ang="0">
                  <a:pos x="63" y="46"/>
                </a:cxn>
                <a:cxn ang="0">
                  <a:pos x="60" y="55"/>
                </a:cxn>
                <a:cxn ang="0">
                  <a:pos x="55" y="64"/>
                </a:cxn>
                <a:cxn ang="0">
                  <a:pos x="51" y="74"/>
                </a:cxn>
                <a:cxn ang="0">
                  <a:pos x="45" y="82"/>
                </a:cxn>
                <a:cxn ang="0">
                  <a:pos x="39" y="90"/>
                </a:cxn>
                <a:cxn ang="0">
                  <a:pos x="31" y="99"/>
                </a:cxn>
                <a:cxn ang="0">
                  <a:pos x="24" y="106"/>
                </a:cxn>
                <a:cxn ang="0">
                  <a:pos x="17" y="113"/>
                </a:cxn>
                <a:cxn ang="0">
                  <a:pos x="8" y="119"/>
                </a:cxn>
                <a:cxn ang="0">
                  <a:pos x="1" y="124"/>
                </a:cxn>
                <a:cxn ang="0">
                  <a:pos x="6" y="125"/>
                </a:cxn>
                <a:cxn ang="0">
                  <a:pos x="0" y="127"/>
                </a:cxn>
                <a:cxn ang="0">
                  <a:pos x="2" y="130"/>
                </a:cxn>
                <a:cxn ang="0">
                  <a:pos x="5" y="128"/>
                </a:cxn>
                <a:cxn ang="0">
                  <a:pos x="0" y="127"/>
                </a:cxn>
              </a:cxnLst>
              <a:rect l="0" t="0" r="r" b="b"/>
              <a:pathLst>
                <a:path w="71" h="131">
                  <a:moveTo>
                    <a:pt x="0" y="127"/>
                  </a:moveTo>
                  <a:lnTo>
                    <a:pt x="5" y="128"/>
                  </a:lnTo>
                  <a:lnTo>
                    <a:pt x="12" y="123"/>
                  </a:lnTo>
                  <a:lnTo>
                    <a:pt x="20" y="116"/>
                  </a:lnTo>
                  <a:lnTo>
                    <a:pt x="28" y="110"/>
                  </a:lnTo>
                  <a:lnTo>
                    <a:pt x="36" y="101"/>
                  </a:lnTo>
                  <a:lnTo>
                    <a:pt x="43" y="94"/>
                  </a:lnTo>
                  <a:lnTo>
                    <a:pt x="51" y="85"/>
                  </a:lnTo>
                  <a:lnTo>
                    <a:pt x="55" y="76"/>
                  </a:lnTo>
                  <a:lnTo>
                    <a:pt x="61" y="66"/>
                  </a:lnTo>
                  <a:lnTo>
                    <a:pt x="64" y="56"/>
                  </a:lnTo>
                  <a:lnTo>
                    <a:pt x="67" y="47"/>
                  </a:lnTo>
                  <a:lnTo>
                    <a:pt x="70" y="38"/>
                  </a:lnTo>
                  <a:lnTo>
                    <a:pt x="68" y="29"/>
                  </a:lnTo>
                  <a:lnTo>
                    <a:pt x="66" y="20"/>
                  </a:lnTo>
                  <a:lnTo>
                    <a:pt x="62" y="13"/>
                  </a:lnTo>
                  <a:lnTo>
                    <a:pt x="54" y="6"/>
                  </a:lnTo>
                  <a:lnTo>
                    <a:pt x="45" y="0"/>
                  </a:lnTo>
                  <a:lnTo>
                    <a:pt x="42" y="5"/>
                  </a:lnTo>
                  <a:lnTo>
                    <a:pt x="51" y="10"/>
                  </a:lnTo>
                  <a:lnTo>
                    <a:pt x="56" y="16"/>
                  </a:lnTo>
                  <a:lnTo>
                    <a:pt x="61" y="22"/>
                  </a:lnTo>
                  <a:lnTo>
                    <a:pt x="63" y="30"/>
                  </a:lnTo>
                  <a:lnTo>
                    <a:pt x="63" y="38"/>
                  </a:lnTo>
                  <a:lnTo>
                    <a:pt x="63" y="46"/>
                  </a:lnTo>
                  <a:lnTo>
                    <a:pt x="60" y="55"/>
                  </a:lnTo>
                  <a:lnTo>
                    <a:pt x="55" y="64"/>
                  </a:lnTo>
                  <a:lnTo>
                    <a:pt x="51" y="74"/>
                  </a:lnTo>
                  <a:lnTo>
                    <a:pt x="45" y="82"/>
                  </a:lnTo>
                  <a:lnTo>
                    <a:pt x="39" y="90"/>
                  </a:lnTo>
                  <a:lnTo>
                    <a:pt x="31" y="99"/>
                  </a:lnTo>
                  <a:lnTo>
                    <a:pt x="24" y="106"/>
                  </a:lnTo>
                  <a:lnTo>
                    <a:pt x="17" y="113"/>
                  </a:lnTo>
                  <a:lnTo>
                    <a:pt x="8" y="119"/>
                  </a:lnTo>
                  <a:lnTo>
                    <a:pt x="1" y="124"/>
                  </a:lnTo>
                  <a:lnTo>
                    <a:pt x="6" y="125"/>
                  </a:lnTo>
                  <a:lnTo>
                    <a:pt x="0" y="127"/>
                  </a:lnTo>
                  <a:lnTo>
                    <a:pt x="2" y="130"/>
                  </a:lnTo>
                  <a:lnTo>
                    <a:pt x="5" y="128"/>
                  </a:lnTo>
                  <a:lnTo>
                    <a:pt x="0" y="12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237"/>
            <p:cNvSpPr>
              <a:spLocks/>
            </p:cNvSpPr>
            <p:nvPr/>
          </p:nvSpPr>
          <p:spPr bwMode="auto">
            <a:xfrm>
              <a:off x="1395" y="2641"/>
              <a:ext cx="67" cy="9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4"/>
                </a:cxn>
                <a:cxn ang="0">
                  <a:pos x="62" y="96"/>
                </a:cxn>
                <a:cxn ang="0">
                  <a:pos x="68" y="94"/>
                </a:cxn>
                <a:cxn ang="0">
                  <a:pos x="6" y="2"/>
                </a:cxn>
                <a:cxn ang="0">
                  <a:pos x="6" y="5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2" y="0"/>
                </a:cxn>
              </a:cxnLst>
              <a:rect l="0" t="0" r="r" b="b"/>
              <a:pathLst>
                <a:path w="69" h="97">
                  <a:moveTo>
                    <a:pt x="2" y="0"/>
                  </a:moveTo>
                  <a:lnTo>
                    <a:pt x="1" y="4"/>
                  </a:lnTo>
                  <a:lnTo>
                    <a:pt x="62" y="96"/>
                  </a:lnTo>
                  <a:lnTo>
                    <a:pt x="68" y="94"/>
                  </a:lnTo>
                  <a:lnTo>
                    <a:pt x="6" y="2"/>
                  </a:lnTo>
                  <a:lnTo>
                    <a:pt x="6" y="5"/>
                  </a:lnTo>
                  <a:lnTo>
                    <a:pt x="2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238"/>
            <p:cNvSpPr>
              <a:spLocks/>
            </p:cNvSpPr>
            <p:nvPr/>
          </p:nvSpPr>
          <p:spPr bwMode="auto">
            <a:xfrm>
              <a:off x="703" y="1874"/>
              <a:ext cx="824" cy="1016"/>
            </a:xfrm>
            <a:custGeom>
              <a:avLst/>
              <a:gdLst/>
              <a:ahLst/>
              <a:cxnLst>
                <a:cxn ang="0">
                  <a:pos x="279" y="34"/>
                </a:cxn>
                <a:cxn ang="0">
                  <a:pos x="324" y="79"/>
                </a:cxn>
                <a:cxn ang="0">
                  <a:pos x="366" y="124"/>
                </a:cxn>
                <a:cxn ang="0">
                  <a:pos x="414" y="173"/>
                </a:cxn>
                <a:cxn ang="0">
                  <a:pos x="456" y="201"/>
                </a:cxn>
                <a:cxn ang="0">
                  <a:pos x="502" y="219"/>
                </a:cxn>
                <a:cxn ang="0">
                  <a:pos x="538" y="225"/>
                </a:cxn>
                <a:cxn ang="0">
                  <a:pos x="571" y="237"/>
                </a:cxn>
                <a:cxn ang="0">
                  <a:pos x="601" y="253"/>
                </a:cxn>
                <a:cxn ang="0">
                  <a:pos x="630" y="272"/>
                </a:cxn>
                <a:cxn ang="0">
                  <a:pos x="675" y="301"/>
                </a:cxn>
                <a:cxn ang="0">
                  <a:pos x="724" y="334"/>
                </a:cxn>
                <a:cxn ang="0">
                  <a:pos x="767" y="370"/>
                </a:cxn>
                <a:cxn ang="0">
                  <a:pos x="796" y="413"/>
                </a:cxn>
                <a:cxn ang="0">
                  <a:pos x="809" y="453"/>
                </a:cxn>
                <a:cxn ang="0">
                  <a:pos x="814" y="490"/>
                </a:cxn>
                <a:cxn ang="0">
                  <a:pos x="815" y="527"/>
                </a:cxn>
                <a:cxn ang="0">
                  <a:pos x="811" y="565"/>
                </a:cxn>
                <a:cxn ang="0">
                  <a:pos x="795" y="585"/>
                </a:cxn>
                <a:cxn ang="0">
                  <a:pos x="765" y="582"/>
                </a:cxn>
                <a:cxn ang="0">
                  <a:pos x="737" y="568"/>
                </a:cxn>
                <a:cxn ang="0">
                  <a:pos x="715" y="542"/>
                </a:cxn>
                <a:cxn ang="0">
                  <a:pos x="702" y="511"/>
                </a:cxn>
                <a:cxn ang="0">
                  <a:pos x="693" y="476"/>
                </a:cxn>
                <a:cxn ang="0">
                  <a:pos x="655" y="460"/>
                </a:cxn>
                <a:cxn ang="0">
                  <a:pos x="617" y="477"/>
                </a:cxn>
                <a:cxn ang="0">
                  <a:pos x="603" y="515"/>
                </a:cxn>
                <a:cxn ang="0">
                  <a:pos x="602" y="556"/>
                </a:cxn>
                <a:cxn ang="0">
                  <a:pos x="631" y="617"/>
                </a:cxn>
                <a:cxn ang="0">
                  <a:pos x="679" y="701"/>
                </a:cxn>
                <a:cxn ang="0">
                  <a:pos x="729" y="784"/>
                </a:cxn>
                <a:cxn ang="0">
                  <a:pos x="779" y="867"/>
                </a:cxn>
                <a:cxn ang="0">
                  <a:pos x="814" y="922"/>
                </a:cxn>
                <a:cxn ang="0">
                  <a:pos x="823" y="946"/>
                </a:cxn>
                <a:cxn ang="0">
                  <a:pos x="809" y="977"/>
                </a:cxn>
                <a:cxn ang="0">
                  <a:pos x="766" y="988"/>
                </a:cxn>
                <a:cxn ang="0">
                  <a:pos x="755" y="989"/>
                </a:cxn>
                <a:cxn ang="0">
                  <a:pos x="744" y="992"/>
                </a:cxn>
                <a:cxn ang="0">
                  <a:pos x="733" y="1000"/>
                </a:cxn>
                <a:cxn ang="0">
                  <a:pos x="708" y="1012"/>
                </a:cxn>
                <a:cxn ang="0">
                  <a:pos x="684" y="1011"/>
                </a:cxn>
                <a:cxn ang="0">
                  <a:pos x="659" y="990"/>
                </a:cxn>
                <a:cxn ang="0">
                  <a:pos x="631" y="961"/>
                </a:cxn>
                <a:cxn ang="0">
                  <a:pos x="609" y="933"/>
                </a:cxn>
                <a:cxn ang="0">
                  <a:pos x="594" y="919"/>
                </a:cxn>
                <a:cxn ang="0">
                  <a:pos x="569" y="912"/>
                </a:cxn>
                <a:cxn ang="0">
                  <a:pos x="517" y="890"/>
                </a:cxn>
                <a:cxn ang="0">
                  <a:pos x="464" y="841"/>
                </a:cxn>
                <a:cxn ang="0">
                  <a:pos x="414" y="784"/>
                </a:cxn>
                <a:cxn ang="0">
                  <a:pos x="382" y="743"/>
                </a:cxn>
                <a:cxn ang="0">
                  <a:pos x="356" y="727"/>
                </a:cxn>
                <a:cxn ang="0">
                  <a:pos x="330" y="701"/>
                </a:cxn>
                <a:cxn ang="0">
                  <a:pos x="281" y="625"/>
                </a:cxn>
                <a:cxn ang="0">
                  <a:pos x="240" y="548"/>
                </a:cxn>
                <a:cxn ang="0">
                  <a:pos x="207" y="473"/>
                </a:cxn>
                <a:cxn ang="0">
                  <a:pos x="180" y="402"/>
                </a:cxn>
                <a:cxn ang="0">
                  <a:pos x="175" y="378"/>
                </a:cxn>
                <a:cxn ang="0">
                  <a:pos x="168" y="353"/>
                </a:cxn>
                <a:cxn ang="0">
                  <a:pos x="123" y="311"/>
                </a:cxn>
                <a:cxn ang="0">
                  <a:pos x="86" y="272"/>
                </a:cxn>
                <a:cxn ang="0">
                  <a:pos x="50" y="233"/>
                </a:cxn>
                <a:cxn ang="0">
                  <a:pos x="0" y="193"/>
                </a:cxn>
              </a:cxnLst>
              <a:rect l="0" t="0" r="r" b="b"/>
              <a:pathLst>
                <a:path w="824" h="1016">
                  <a:moveTo>
                    <a:pt x="238" y="0"/>
                  </a:moveTo>
                  <a:lnTo>
                    <a:pt x="252" y="11"/>
                  </a:lnTo>
                  <a:lnTo>
                    <a:pt x="266" y="23"/>
                  </a:lnTo>
                  <a:lnTo>
                    <a:pt x="279" y="34"/>
                  </a:lnTo>
                  <a:lnTo>
                    <a:pt x="291" y="46"/>
                  </a:lnTo>
                  <a:lnTo>
                    <a:pt x="302" y="57"/>
                  </a:lnTo>
                  <a:lnTo>
                    <a:pt x="313" y="68"/>
                  </a:lnTo>
                  <a:lnTo>
                    <a:pt x="324" y="79"/>
                  </a:lnTo>
                  <a:lnTo>
                    <a:pt x="335" y="91"/>
                  </a:lnTo>
                  <a:lnTo>
                    <a:pt x="344" y="101"/>
                  </a:lnTo>
                  <a:lnTo>
                    <a:pt x="355" y="113"/>
                  </a:lnTo>
                  <a:lnTo>
                    <a:pt x="366" y="124"/>
                  </a:lnTo>
                  <a:lnTo>
                    <a:pt x="377" y="136"/>
                  </a:lnTo>
                  <a:lnTo>
                    <a:pt x="389" y="148"/>
                  </a:lnTo>
                  <a:lnTo>
                    <a:pt x="401" y="160"/>
                  </a:lnTo>
                  <a:lnTo>
                    <a:pt x="414" y="173"/>
                  </a:lnTo>
                  <a:lnTo>
                    <a:pt x="428" y="185"/>
                  </a:lnTo>
                  <a:lnTo>
                    <a:pt x="434" y="190"/>
                  </a:lnTo>
                  <a:lnTo>
                    <a:pt x="443" y="195"/>
                  </a:lnTo>
                  <a:lnTo>
                    <a:pt x="456" y="201"/>
                  </a:lnTo>
                  <a:lnTo>
                    <a:pt x="469" y="206"/>
                  </a:lnTo>
                  <a:lnTo>
                    <a:pt x="481" y="211"/>
                  </a:lnTo>
                  <a:lnTo>
                    <a:pt x="492" y="216"/>
                  </a:lnTo>
                  <a:lnTo>
                    <a:pt x="502" y="219"/>
                  </a:lnTo>
                  <a:lnTo>
                    <a:pt x="510" y="221"/>
                  </a:lnTo>
                  <a:lnTo>
                    <a:pt x="520" y="222"/>
                  </a:lnTo>
                  <a:lnTo>
                    <a:pt x="529" y="224"/>
                  </a:lnTo>
                  <a:lnTo>
                    <a:pt x="538" y="225"/>
                  </a:lnTo>
                  <a:lnTo>
                    <a:pt x="547" y="228"/>
                  </a:lnTo>
                  <a:lnTo>
                    <a:pt x="555" y="231"/>
                  </a:lnTo>
                  <a:lnTo>
                    <a:pt x="564" y="234"/>
                  </a:lnTo>
                  <a:lnTo>
                    <a:pt x="571" y="237"/>
                  </a:lnTo>
                  <a:lnTo>
                    <a:pt x="579" y="241"/>
                  </a:lnTo>
                  <a:lnTo>
                    <a:pt x="587" y="244"/>
                  </a:lnTo>
                  <a:lnTo>
                    <a:pt x="594" y="248"/>
                  </a:lnTo>
                  <a:lnTo>
                    <a:pt x="601" y="253"/>
                  </a:lnTo>
                  <a:lnTo>
                    <a:pt x="609" y="258"/>
                  </a:lnTo>
                  <a:lnTo>
                    <a:pt x="616" y="262"/>
                  </a:lnTo>
                  <a:lnTo>
                    <a:pt x="622" y="266"/>
                  </a:lnTo>
                  <a:lnTo>
                    <a:pt x="630" y="272"/>
                  </a:lnTo>
                  <a:lnTo>
                    <a:pt x="637" y="277"/>
                  </a:lnTo>
                  <a:lnTo>
                    <a:pt x="650" y="285"/>
                  </a:lnTo>
                  <a:lnTo>
                    <a:pt x="662" y="293"/>
                  </a:lnTo>
                  <a:lnTo>
                    <a:pt x="675" y="301"/>
                  </a:lnTo>
                  <a:lnTo>
                    <a:pt x="687" y="309"/>
                  </a:lnTo>
                  <a:lnTo>
                    <a:pt x="700" y="317"/>
                  </a:lnTo>
                  <a:lnTo>
                    <a:pt x="713" y="326"/>
                  </a:lnTo>
                  <a:lnTo>
                    <a:pt x="724" y="334"/>
                  </a:lnTo>
                  <a:lnTo>
                    <a:pt x="736" y="343"/>
                  </a:lnTo>
                  <a:lnTo>
                    <a:pt x="747" y="351"/>
                  </a:lnTo>
                  <a:lnTo>
                    <a:pt x="756" y="361"/>
                  </a:lnTo>
                  <a:lnTo>
                    <a:pt x="767" y="370"/>
                  </a:lnTo>
                  <a:lnTo>
                    <a:pt x="775" y="381"/>
                  </a:lnTo>
                  <a:lnTo>
                    <a:pt x="784" y="391"/>
                  </a:lnTo>
                  <a:lnTo>
                    <a:pt x="790" y="402"/>
                  </a:lnTo>
                  <a:lnTo>
                    <a:pt x="796" y="413"/>
                  </a:lnTo>
                  <a:lnTo>
                    <a:pt x="801" y="426"/>
                  </a:lnTo>
                  <a:lnTo>
                    <a:pt x="804" y="434"/>
                  </a:lnTo>
                  <a:lnTo>
                    <a:pt x="806" y="444"/>
                  </a:lnTo>
                  <a:lnTo>
                    <a:pt x="809" y="453"/>
                  </a:lnTo>
                  <a:lnTo>
                    <a:pt x="810" y="462"/>
                  </a:lnTo>
                  <a:lnTo>
                    <a:pt x="811" y="472"/>
                  </a:lnTo>
                  <a:lnTo>
                    <a:pt x="813" y="480"/>
                  </a:lnTo>
                  <a:lnTo>
                    <a:pt x="814" y="490"/>
                  </a:lnTo>
                  <a:lnTo>
                    <a:pt x="815" y="499"/>
                  </a:lnTo>
                  <a:lnTo>
                    <a:pt x="815" y="509"/>
                  </a:lnTo>
                  <a:lnTo>
                    <a:pt x="815" y="518"/>
                  </a:lnTo>
                  <a:lnTo>
                    <a:pt x="815" y="527"/>
                  </a:lnTo>
                  <a:lnTo>
                    <a:pt x="814" y="537"/>
                  </a:lnTo>
                  <a:lnTo>
                    <a:pt x="814" y="546"/>
                  </a:lnTo>
                  <a:lnTo>
                    <a:pt x="812" y="556"/>
                  </a:lnTo>
                  <a:lnTo>
                    <a:pt x="811" y="565"/>
                  </a:lnTo>
                  <a:lnTo>
                    <a:pt x="809" y="575"/>
                  </a:lnTo>
                  <a:lnTo>
                    <a:pt x="806" y="580"/>
                  </a:lnTo>
                  <a:lnTo>
                    <a:pt x="801" y="583"/>
                  </a:lnTo>
                  <a:lnTo>
                    <a:pt x="795" y="585"/>
                  </a:lnTo>
                  <a:lnTo>
                    <a:pt x="788" y="585"/>
                  </a:lnTo>
                  <a:lnTo>
                    <a:pt x="780" y="585"/>
                  </a:lnTo>
                  <a:lnTo>
                    <a:pt x="772" y="584"/>
                  </a:lnTo>
                  <a:lnTo>
                    <a:pt x="765" y="582"/>
                  </a:lnTo>
                  <a:lnTo>
                    <a:pt x="759" y="581"/>
                  </a:lnTo>
                  <a:lnTo>
                    <a:pt x="752" y="578"/>
                  </a:lnTo>
                  <a:lnTo>
                    <a:pt x="744" y="573"/>
                  </a:lnTo>
                  <a:lnTo>
                    <a:pt x="737" y="568"/>
                  </a:lnTo>
                  <a:lnTo>
                    <a:pt x="731" y="562"/>
                  </a:lnTo>
                  <a:lnTo>
                    <a:pt x="725" y="556"/>
                  </a:lnTo>
                  <a:lnTo>
                    <a:pt x="719" y="549"/>
                  </a:lnTo>
                  <a:lnTo>
                    <a:pt x="715" y="542"/>
                  </a:lnTo>
                  <a:lnTo>
                    <a:pt x="710" y="536"/>
                  </a:lnTo>
                  <a:lnTo>
                    <a:pt x="707" y="527"/>
                  </a:lnTo>
                  <a:lnTo>
                    <a:pt x="704" y="519"/>
                  </a:lnTo>
                  <a:lnTo>
                    <a:pt x="702" y="511"/>
                  </a:lnTo>
                  <a:lnTo>
                    <a:pt x="700" y="502"/>
                  </a:lnTo>
                  <a:lnTo>
                    <a:pt x="698" y="494"/>
                  </a:lnTo>
                  <a:lnTo>
                    <a:pt x="696" y="485"/>
                  </a:lnTo>
                  <a:lnTo>
                    <a:pt x="693" y="476"/>
                  </a:lnTo>
                  <a:lnTo>
                    <a:pt x="690" y="469"/>
                  </a:lnTo>
                  <a:lnTo>
                    <a:pt x="678" y="460"/>
                  </a:lnTo>
                  <a:lnTo>
                    <a:pt x="666" y="458"/>
                  </a:lnTo>
                  <a:lnTo>
                    <a:pt x="655" y="460"/>
                  </a:lnTo>
                  <a:lnTo>
                    <a:pt x="644" y="462"/>
                  </a:lnTo>
                  <a:lnTo>
                    <a:pt x="633" y="466"/>
                  </a:lnTo>
                  <a:lnTo>
                    <a:pt x="624" y="471"/>
                  </a:lnTo>
                  <a:lnTo>
                    <a:pt x="617" y="477"/>
                  </a:lnTo>
                  <a:lnTo>
                    <a:pt x="611" y="486"/>
                  </a:lnTo>
                  <a:lnTo>
                    <a:pt x="607" y="495"/>
                  </a:lnTo>
                  <a:lnTo>
                    <a:pt x="605" y="505"/>
                  </a:lnTo>
                  <a:lnTo>
                    <a:pt x="603" y="515"/>
                  </a:lnTo>
                  <a:lnTo>
                    <a:pt x="601" y="525"/>
                  </a:lnTo>
                  <a:lnTo>
                    <a:pt x="601" y="536"/>
                  </a:lnTo>
                  <a:lnTo>
                    <a:pt x="601" y="546"/>
                  </a:lnTo>
                  <a:lnTo>
                    <a:pt x="602" y="556"/>
                  </a:lnTo>
                  <a:lnTo>
                    <a:pt x="605" y="565"/>
                  </a:lnTo>
                  <a:lnTo>
                    <a:pt x="609" y="574"/>
                  </a:lnTo>
                  <a:lnTo>
                    <a:pt x="619" y="596"/>
                  </a:lnTo>
                  <a:lnTo>
                    <a:pt x="631" y="617"/>
                  </a:lnTo>
                  <a:lnTo>
                    <a:pt x="643" y="638"/>
                  </a:lnTo>
                  <a:lnTo>
                    <a:pt x="655" y="659"/>
                  </a:lnTo>
                  <a:lnTo>
                    <a:pt x="667" y="680"/>
                  </a:lnTo>
                  <a:lnTo>
                    <a:pt x="679" y="701"/>
                  </a:lnTo>
                  <a:lnTo>
                    <a:pt x="692" y="721"/>
                  </a:lnTo>
                  <a:lnTo>
                    <a:pt x="704" y="742"/>
                  </a:lnTo>
                  <a:lnTo>
                    <a:pt x="717" y="763"/>
                  </a:lnTo>
                  <a:lnTo>
                    <a:pt x="729" y="784"/>
                  </a:lnTo>
                  <a:lnTo>
                    <a:pt x="742" y="805"/>
                  </a:lnTo>
                  <a:lnTo>
                    <a:pt x="754" y="825"/>
                  </a:lnTo>
                  <a:lnTo>
                    <a:pt x="767" y="846"/>
                  </a:lnTo>
                  <a:lnTo>
                    <a:pt x="779" y="867"/>
                  </a:lnTo>
                  <a:lnTo>
                    <a:pt x="792" y="888"/>
                  </a:lnTo>
                  <a:lnTo>
                    <a:pt x="805" y="909"/>
                  </a:lnTo>
                  <a:lnTo>
                    <a:pt x="809" y="917"/>
                  </a:lnTo>
                  <a:lnTo>
                    <a:pt x="814" y="922"/>
                  </a:lnTo>
                  <a:lnTo>
                    <a:pt x="817" y="928"/>
                  </a:lnTo>
                  <a:lnTo>
                    <a:pt x="820" y="934"/>
                  </a:lnTo>
                  <a:lnTo>
                    <a:pt x="822" y="940"/>
                  </a:lnTo>
                  <a:lnTo>
                    <a:pt x="823" y="946"/>
                  </a:lnTo>
                  <a:lnTo>
                    <a:pt x="823" y="953"/>
                  </a:lnTo>
                  <a:lnTo>
                    <a:pt x="822" y="961"/>
                  </a:lnTo>
                  <a:lnTo>
                    <a:pt x="818" y="969"/>
                  </a:lnTo>
                  <a:lnTo>
                    <a:pt x="809" y="977"/>
                  </a:lnTo>
                  <a:lnTo>
                    <a:pt x="798" y="982"/>
                  </a:lnTo>
                  <a:lnTo>
                    <a:pt x="787" y="985"/>
                  </a:lnTo>
                  <a:lnTo>
                    <a:pt x="775" y="987"/>
                  </a:lnTo>
                  <a:lnTo>
                    <a:pt x="766" y="988"/>
                  </a:lnTo>
                  <a:lnTo>
                    <a:pt x="760" y="989"/>
                  </a:lnTo>
                  <a:lnTo>
                    <a:pt x="759" y="990"/>
                  </a:lnTo>
                  <a:lnTo>
                    <a:pt x="756" y="989"/>
                  </a:lnTo>
                  <a:lnTo>
                    <a:pt x="755" y="989"/>
                  </a:lnTo>
                  <a:lnTo>
                    <a:pt x="754" y="989"/>
                  </a:lnTo>
                  <a:lnTo>
                    <a:pt x="753" y="989"/>
                  </a:lnTo>
                  <a:lnTo>
                    <a:pt x="748" y="991"/>
                  </a:lnTo>
                  <a:lnTo>
                    <a:pt x="744" y="992"/>
                  </a:lnTo>
                  <a:lnTo>
                    <a:pt x="742" y="992"/>
                  </a:lnTo>
                  <a:lnTo>
                    <a:pt x="738" y="989"/>
                  </a:lnTo>
                  <a:lnTo>
                    <a:pt x="736" y="995"/>
                  </a:lnTo>
                  <a:lnTo>
                    <a:pt x="733" y="1000"/>
                  </a:lnTo>
                  <a:lnTo>
                    <a:pt x="728" y="1004"/>
                  </a:lnTo>
                  <a:lnTo>
                    <a:pt x="722" y="1007"/>
                  </a:lnTo>
                  <a:lnTo>
                    <a:pt x="715" y="1011"/>
                  </a:lnTo>
                  <a:lnTo>
                    <a:pt x="708" y="1012"/>
                  </a:lnTo>
                  <a:lnTo>
                    <a:pt x="701" y="1014"/>
                  </a:lnTo>
                  <a:lnTo>
                    <a:pt x="694" y="1015"/>
                  </a:lnTo>
                  <a:lnTo>
                    <a:pt x="690" y="1014"/>
                  </a:lnTo>
                  <a:lnTo>
                    <a:pt x="684" y="1011"/>
                  </a:lnTo>
                  <a:lnTo>
                    <a:pt x="679" y="1008"/>
                  </a:lnTo>
                  <a:lnTo>
                    <a:pt x="672" y="1004"/>
                  </a:lnTo>
                  <a:lnTo>
                    <a:pt x="666" y="997"/>
                  </a:lnTo>
                  <a:lnTo>
                    <a:pt x="659" y="990"/>
                  </a:lnTo>
                  <a:lnTo>
                    <a:pt x="652" y="983"/>
                  </a:lnTo>
                  <a:lnTo>
                    <a:pt x="645" y="976"/>
                  </a:lnTo>
                  <a:lnTo>
                    <a:pt x="638" y="968"/>
                  </a:lnTo>
                  <a:lnTo>
                    <a:pt x="631" y="961"/>
                  </a:lnTo>
                  <a:lnTo>
                    <a:pt x="624" y="953"/>
                  </a:lnTo>
                  <a:lnTo>
                    <a:pt x="619" y="945"/>
                  </a:lnTo>
                  <a:lnTo>
                    <a:pt x="614" y="940"/>
                  </a:lnTo>
                  <a:lnTo>
                    <a:pt x="609" y="933"/>
                  </a:lnTo>
                  <a:lnTo>
                    <a:pt x="605" y="928"/>
                  </a:lnTo>
                  <a:lnTo>
                    <a:pt x="601" y="925"/>
                  </a:lnTo>
                  <a:lnTo>
                    <a:pt x="597" y="921"/>
                  </a:lnTo>
                  <a:lnTo>
                    <a:pt x="594" y="919"/>
                  </a:lnTo>
                  <a:lnTo>
                    <a:pt x="591" y="915"/>
                  </a:lnTo>
                  <a:lnTo>
                    <a:pt x="586" y="911"/>
                  </a:lnTo>
                  <a:lnTo>
                    <a:pt x="581" y="911"/>
                  </a:lnTo>
                  <a:lnTo>
                    <a:pt x="569" y="912"/>
                  </a:lnTo>
                  <a:lnTo>
                    <a:pt x="557" y="910"/>
                  </a:lnTo>
                  <a:lnTo>
                    <a:pt x="544" y="905"/>
                  </a:lnTo>
                  <a:lnTo>
                    <a:pt x="531" y="899"/>
                  </a:lnTo>
                  <a:lnTo>
                    <a:pt x="517" y="890"/>
                  </a:lnTo>
                  <a:lnTo>
                    <a:pt x="504" y="880"/>
                  </a:lnTo>
                  <a:lnTo>
                    <a:pt x="490" y="868"/>
                  </a:lnTo>
                  <a:lnTo>
                    <a:pt x="478" y="856"/>
                  </a:lnTo>
                  <a:lnTo>
                    <a:pt x="464" y="841"/>
                  </a:lnTo>
                  <a:lnTo>
                    <a:pt x="451" y="827"/>
                  </a:lnTo>
                  <a:lnTo>
                    <a:pt x="438" y="813"/>
                  </a:lnTo>
                  <a:lnTo>
                    <a:pt x="427" y="798"/>
                  </a:lnTo>
                  <a:lnTo>
                    <a:pt x="414" y="784"/>
                  </a:lnTo>
                  <a:lnTo>
                    <a:pt x="403" y="770"/>
                  </a:lnTo>
                  <a:lnTo>
                    <a:pt x="393" y="757"/>
                  </a:lnTo>
                  <a:lnTo>
                    <a:pt x="384" y="745"/>
                  </a:lnTo>
                  <a:lnTo>
                    <a:pt x="382" y="743"/>
                  </a:lnTo>
                  <a:lnTo>
                    <a:pt x="373" y="736"/>
                  </a:lnTo>
                  <a:lnTo>
                    <a:pt x="367" y="732"/>
                  </a:lnTo>
                  <a:lnTo>
                    <a:pt x="361" y="730"/>
                  </a:lnTo>
                  <a:lnTo>
                    <a:pt x="356" y="727"/>
                  </a:lnTo>
                  <a:lnTo>
                    <a:pt x="351" y="725"/>
                  </a:lnTo>
                  <a:lnTo>
                    <a:pt x="345" y="719"/>
                  </a:lnTo>
                  <a:lnTo>
                    <a:pt x="339" y="712"/>
                  </a:lnTo>
                  <a:lnTo>
                    <a:pt x="330" y="701"/>
                  </a:lnTo>
                  <a:lnTo>
                    <a:pt x="317" y="682"/>
                  </a:lnTo>
                  <a:lnTo>
                    <a:pt x="304" y="664"/>
                  </a:lnTo>
                  <a:lnTo>
                    <a:pt x="292" y="645"/>
                  </a:lnTo>
                  <a:lnTo>
                    <a:pt x="281" y="625"/>
                  </a:lnTo>
                  <a:lnTo>
                    <a:pt x="270" y="606"/>
                  </a:lnTo>
                  <a:lnTo>
                    <a:pt x="260" y="587"/>
                  </a:lnTo>
                  <a:lnTo>
                    <a:pt x="250" y="567"/>
                  </a:lnTo>
                  <a:lnTo>
                    <a:pt x="240" y="548"/>
                  </a:lnTo>
                  <a:lnTo>
                    <a:pt x="231" y="530"/>
                  </a:lnTo>
                  <a:lnTo>
                    <a:pt x="222" y="511"/>
                  </a:lnTo>
                  <a:lnTo>
                    <a:pt x="214" y="492"/>
                  </a:lnTo>
                  <a:lnTo>
                    <a:pt x="207" y="473"/>
                  </a:lnTo>
                  <a:lnTo>
                    <a:pt x="200" y="455"/>
                  </a:lnTo>
                  <a:lnTo>
                    <a:pt x="193" y="436"/>
                  </a:lnTo>
                  <a:lnTo>
                    <a:pt x="187" y="419"/>
                  </a:lnTo>
                  <a:lnTo>
                    <a:pt x="180" y="402"/>
                  </a:lnTo>
                  <a:lnTo>
                    <a:pt x="180" y="400"/>
                  </a:lnTo>
                  <a:lnTo>
                    <a:pt x="179" y="395"/>
                  </a:lnTo>
                  <a:lnTo>
                    <a:pt x="177" y="388"/>
                  </a:lnTo>
                  <a:lnTo>
                    <a:pt x="175" y="378"/>
                  </a:lnTo>
                  <a:lnTo>
                    <a:pt x="173" y="370"/>
                  </a:lnTo>
                  <a:lnTo>
                    <a:pt x="171" y="362"/>
                  </a:lnTo>
                  <a:lnTo>
                    <a:pt x="170" y="356"/>
                  </a:lnTo>
                  <a:lnTo>
                    <a:pt x="168" y="353"/>
                  </a:lnTo>
                  <a:lnTo>
                    <a:pt x="155" y="343"/>
                  </a:lnTo>
                  <a:lnTo>
                    <a:pt x="143" y="331"/>
                  </a:lnTo>
                  <a:lnTo>
                    <a:pt x="133" y="322"/>
                  </a:lnTo>
                  <a:lnTo>
                    <a:pt x="123" y="311"/>
                  </a:lnTo>
                  <a:lnTo>
                    <a:pt x="113" y="302"/>
                  </a:lnTo>
                  <a:lnTo>
                    <a:pt x="104" y="291"/>
                  </a:lnTo>
                  <a:lnTo>
                    <a:pt x="95" y="283"/>
                  </a:lnTo>
                  <a:lnTo>
                    <a:pt x="86" y="272"/>
                  </a:lnTo>
                  <a:lnTo>
                    <a:pt x="78" y="263"/>
                  </a:lnTo>
                  <a:lnTo>
                    <a:pt x="69" y="253"/>
                  </a:lnTo>
                  <a:lnTo>
                    <a:pt x="60" y="243"/>
                  </a:lnTo>
                  <a:lnTo>
                    <a:pt x="50" y="233"/>
                  </a:lnTo>
                  <a:lnTo>
                    <a:pt x="39" y="223"/>
                  </a:lnTo>
                  <a:lnTo>
                    <a:pt x="27" y="214"/>
                  </a:lnTo>
                  <a:lnTo>
                    <a:pt x="14" y="203"/>
                  </a:lnTo>
                  <a:lnTo>
                    <a:pt x="0" y="193"/>
                  </a:lnTo>
                  <a:lnTo>
                    <a:pt x="238" y="0"/>
                  </a:lnTo>
                </a:path>
              </a:pathLst>
            </a:custGeom>
            <a:solidFill>
              <a:srgbClr val="FFD9D9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239"/>
            <p:cNvSpPr>
              <a:spLocks/>
            </p:cNvSpPr>
            <p:nvPr/>
          </p:nvSpPr>
          <p:spPr bwMode="auto">
            <a:xfrm>
              <a:off x="1085" y="2619"/>
              <a:ext cx="5" cy="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240"/>
            <p:cNvSpPr>
              <a:spLocks/>
            </p:cNvSpPr>
            <p:nvPr/>
          </p:nvSpPr>
          <p:spPr bwMode="auto">
            <a:xfrm>
              <a:off x="941" y="1872"/>
              <a:ext cx="197" cy="185"/>
            </a:xfrm>
            <a:custGeom>
              <a:avLst/>
              <a:gdLst/>
              <a:ahLst/>
              <a:cxnLst>
                <a:cxn ang="0">
                  <a:pos x="189" y="181"/>
                </a:cxn>
                <a:cxn ang="0">
                  <a:pos x="189" y="181"/>
                </a:cxn>
                <a:cxn ang="0">
                  <a:pos x="175" y="168"/>
                </a:cxn>
                <a:cxn ang="0">
                  <a:pos x="164" y="156"/>
                </a:cxn>
                <a:cxn ang="0">
                  <a:pos x="152" y="144"/>
                </a:cxn>
                <a:cxn ang="0">
                  <a:pos x="141" y="133"/>
                </a:cxn>
                <a:cxn ang="0">
                  <a:pos x="130" y="122"/>
                </a:cxn>
                <a:cxn ang="0">
                  <a:pos x="119" y="111"/>
                </a:cxn>
                <a:cxn ang="0">
                  <a:pos x="109" y="99"/>
                </a:cxn>
                <a:cxn ang="0">
                  <a:pos x="99" y="88"/>
                </a:cxn>
                <a:cxn ang="0">
                  <a:pos x="88" y="77"/>
                </a:cxn>
                <a:cxn ang="0">
                  <a:pos x="78" y="66"/>
                </a:cxn>
                <a:cxn ang="0">
                  <a:pos x="67" y="56"/>
                </a:cxn>
                <a:cxn ang="0">
                  <a:pos x="55" y="45"/>
                </a:cxn>
                <a:cxn ang="0">
                  <a:pos x="44" y="33"/>
                </a:cxn>
                <a:cxn ang="0">
                  <a:pos x="31" y="22"/>
                </a:cxn>
                <a:cxn ang="0">
                  <a:pos x="18" y="11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14" y="14"/>
                </a:cxn>
                <a:cxn ang="0">
                  <a:pos x="27" y="26"/>
                </a:cxn>
                <a:cxn ang="0">
                  <a:pos x="39" y="37"/>
                </a:cxn>
                <a:cxn ang="0">
                  <a:pos x="51" y="48"/>
                </a:cxn>
                <a:cxn ang="0">
                  <a:pos x="62" y="59"/>
                </a:cxn>
                <a:cxn ang="0">
                  <a:pos x="72" y="70"/>
                </a:cxn>
                <a:cxn ang="0">
                  <a:pos x="82" y="81"/>
                </a:cxn>
                <a:cxn ang="0">
                  <a:pos x="93" y="91"/>
                </a:cxn>
                <a:cxn ang="0">
                  <a:pos x="103" y="102"/>
                </a:cxn>
                <a:cxn ang="0">
                  <a:pos x="113" y="113"/>
                </a:cxn>
                <a:cxn ang="0">
                  <a:pos x="124" y="125"/>
                </a:cxn>
                <a:cxn ang="0">
                  <a:pos x="135" y="136"/>
                </a:cxn>
                <a:cxn ang="0">
                  <a:pos x="146" y="148"/>
                </a:cxn>
                <a:cxn ang="0">
                  <a:pos x="158" y="160"/>
                </a:cxn>
                <a:cxn ang="0">
                  <a:pos x="172" y="172"/>
                </a:cxn>
                <a:cxn ang="0">
                  <a:pos x="185" y="184"/>
                </a:cxn>
                <a:cxn ang="0">
                  <a:pos x="189" y="181"/>
                </a:cxn>
              </a:cxnLst>
              <a:rect l="0" t="0" r="r" b="b"/>
              <a:pathLst>
                <a:path w="190" h="185">
                  <a:moveTo>
                    <a:pt x="189" y="181"/>
                  </a:moveTo>
                  <a:lnTo>
                    <a:pt x="189" y="181"/>
                  </a:lnTo>
                  <a:lnTo>
                    <a:pt x="175" y="168"/>
                  </a:lnTo>
                  <a:lnTo>
                    <a:pt x="164" y="156"/>
                  </a:lnTo>
                  <a:lnTo>
                    <a:pt x="152" y="144"/>
                  </a:lnTo>
                  <a:lnTo>
                    <a:pt x="141" y="133"/>
                  </a:lnTo>
                  <a:lnTo>
                    <a:pt x="130" y="122"/>
                  </a:lnTo>
                  <a:lnTo>
                    <a:pt x="119" y="111"/>
                  </a:lnTo>
                  <a:lnTo>
                    <a:pt x="109" y="99"/>
                  </a:lnTo>
                  <a:lnTo>
                    <a:pt x="99" y="88"/>
                  </a:lnTo>
                  <a:lnTo>
                    <a:pt x="88" y="77"/>
                  </a:lnTo>
                  <a:lnTo>
                    <a:pt x="78" y="66"/>
                  </a:lnTo>
                  <a:lnTo>
                    <a:pt x="67" y="56"/>
                  </a:lnTo>
                  <a:lnTo>
                    <a:pt x="55" y="45"/>
                  </a:lnTo>
                  <a:lnTo>
                    <a:pt x="44" y="33"/>
                  </a:lnTo>
                  <a:lnTo>
                    <a:pt x="31" y="22"/>
                  </a:lnTo>
                  <a:lnTo>
                    <a:pt x="18" y="11"/>
                  </a:lnTo>
                  <a:lnTo>
                    <a:pt x="4" y="0"/>
                  </a:lnTo>
                  <a:lnTo>
                    <a:pt x="0" y="3"/>
                  </a:lnTo>
                  <a:lnTo>
                    <a:pt x="14" y="14"/>
                  </a:lnTo>
                  <a:lnTo>
                    <a:pt x="27" y="26"/>
                  </a:lnTo>
                  <a:lnTo>
                    <a:pt x="39" y="37"/>
                  </a:lnTo>
                  <a:lnTo>
                    <a:pt x="51" y="48"/>
                  </a:lnTo>
                  <a:lnTo>
                    <a:pt x="62" y="59"/>
                  </a:lnTo>
                  <a:lnTo>
                    <a:pt x="72" y="70"/>
                  </a:lnTo>
                  <a:lnTo>
                    <a:pt x="82" y="81"/>
                  </a:lnTo>
                  <a:lnTo>
                    <a:pt x="93" y="91"/>
                  </a:lnTo>
                  <a:lnTo>
                    <a:pt x="103" y="102"/>
                  </a:lnTo>
                  <a:lnTo>
                    <a:pt x="113" y="113"/>
                  </a:lnTo>
                  <a:lnTo>
                    <a:pt x="124" y="125"/>
                  </a:lnTo>
                  <a:lnTo>
                    <a:pt x="135" y="136"/>
                  </a:lnTo>
                  <a:lnTo>
                    <a:pt x="146" y="148"/>
                  </a:lnTo>
                  <a:lnTo>
                    <a:pt x="158" y="160"/>
                  </a:lnTo>
                  <a:lnTo>
                    <a:pt x="172" y="172"/>
                  </a:lnTo>
                  <a:lnTo>
                    <a:pt x="185" y="184"/>
                  </a:lnTo>
                  <a:lnTo>
                    <a:pt x="189" y="18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241"/>
            <p:cNvSpPr>
              <a:spLocks/>
            </p:cNvSpPr>
            <p:nvPr/>
          </p:nvSpPr>
          <p:spPr bwMode="auto">
            <a:xfrm>
              <a:off x="1132" y="2060"/>
              <a:ext cx="73" cy="33"/>
            </a:xfrm>
            <a:custGeom>
              <a:avLst/>
              <a:gdLst/>
              <a:ahLst/>
              <a:cxnLst>
                <a:cxn ang="0">
                  <a:pos x="79" y="29"/>
                </a:cxn>
                <a:cxn ang="0">
                  <a:pos x="79" y="29"/>
                </a:cxn>
                <a:cxn ang="0">
                  <a:pos x="73" y="27"/>
                </a:cxn>
                <a:cxn ang="0">
                  <a:pos x="64" y="25"/>
                </a:cxn>
                <a:cxn ang="0">
                  <a:pos x="53" y="21"/>
                </a:cxn>
                <a:cxn ang="0">
                  <a:pos x="41" y="17"/>
                </a:cxn>
                <a:cxn ang="0">
                  <a:pos x="29" y="12"/>
                </a:cxn>
                <a:cxn ang="0">
                  <a:pos x="18" y="7"/>
                </a:cxn>
                <a:cxn ang="0">
                  <a:pos x="9" y="3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6" y="6"/>
                </a:cxn>
                <a:cxn ang="0">
                  <a:pos x="15" y="10"/>
                </a:cxn>
                <a:cxn ang="0">
                  <a:pos x="26" y="15"/>
                </a:cxn>
                <a:cxn ang="0">
                  <a:pos x="38" y="20"/>
                </a:cxn>
                <a:cxn ang="0">
                  <a:pos x="50" y="25"/>
                </a:cxn>
                <a:cxn ang="0">
                  <a:pos x="61" y="28"/>
                </a:cxn>
                <a:cxn ang="0">
                  <a:pos x="71" y="31"/>
                </a:cxn>
                <a:cxn ang="0">
                  <a:pos x="78" y="32"/>
                </a:cxn>
                <a:cxn ang="0">
                  <a:pos x="79" y="29"/>
                </a:cxn>
              </a:cxnLst>
              <a:rect l="0" t="0" r="r" b="b"/>
              <a:pathLst>
                <a:path w="80" h="33">
                  <a:moveTo>
                    <a:pt x="79" y="29"/>
                  </a:moveTo>
                  <a:lnTo>
                    <a:pt x="79" y="29"/>
                  </a:lnTo>
                  <a:lnTo>
                    <a:pt x="73" y="27"/>
                  </a:lnTo>
                  <a:lnTo>
                    <a:pt x="64" y="25"/>
                  </a:lnTo>
                  <a:lnTo>
                    <a:pt x="53" y="21"/>
                  </a:lnTo>
                  <a:lnTo>
                    <a:pt x="41" y="17"/>
                  </a:lnTo>
                  <a:lnTo>
                    <a:pt x="29" y="12"/>
                  </a:lnTo>
                  <a:lnTo>
                    <a:pt x="18" y="7"/>
                  </a:lnTo>
                  <a:lnTo>
                    <a:pt x="9" y="3"/>
                  </a:lnTo>
                  <a:lnTo>
                    <a:pt x="4" y="0"/>
                  </a:lnTo>
                  <a:lnTo>
                    <a:pt x="0" y="2"/>
                  </a:lnTo>
                  <a:lnTo>
                    <a:pt x="6" y="6"/>
                  </a:lnTo>
                  <a:lnTo>
                    <a:pt x="15" y="10"/>
                  </a:lnTo>
                  <a:lnTo>
                    <a:pt x="26" y="15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61" y="28"/>
                  </a:lnTo>
                  <a:lnTo>
                    <a:pt x="71" y="31"/>
                  </a:lnTo>
                  <a:lnTo>
                    <a:pt x="78" y="32"/>
                  </a:lnTo>
                  <a:lnTo>
                    <a:pt x="79" y="2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242"/>
            <p:cNvSpPr>
              <a:spLocks/>
            </p:cNvSpPr>
            <p:nvPr/>
          </p:nvSpPr>
          <p:spPr bwMode="auto">
            <a:xfrm>
              <a:off x="1216" y="2094"/>
              <a:ext cx="119" cy="55"/>
            </a:xfrm>
            <a:custGeom>
              <a:avLst/>
              <a:gdLst/>
              <a:ahLst/>
              <a:cxnLst>
                <a:cxn ang="0">
                  <a:pos x="125" y="51"/>
                </a:cxn>
                <a:cxn ang="0">
                  <a:pos x="125" y="51"/>
                </a:cxn>
                <a:cxn ang="0">
                  <a:pos x="118" y="46"/>
                </a:cxn>
                <a:cxn ang="0">
                  <a:pos x="111" y="42"/>
                </a:cxn>
                <a:cxn ang="0">
                  <a:pos x="104" y="38"/>
                </a:cxn>
                <a:cxn ang="0">
                  <a:pos x="97" y="33"/>
                </a:cxn>
                <a:cxn ang="0">
                  <a:pos x="90" y="29"/>
                </a:cxn>
                <a:cxn ang="0">
                  <a:pos x="83" y="25"/>
                </a:cxn>
                <a:cxn ang="0">
                  <a:pos x="75" y="21"/>
                </a:cxn>
                <a:cxn ang="0">
                  <a:pos x="68" y="18"/>
                </a:cxn>
                <a:cxn ang="0">
                  <a:pos x="60" y="15"/>
                </a:cxn>
                <a:cxn ang="0">
                  <a:pos x="53" y="12"/>
                </a:cxn>
                <a:cxn ang="0">
                  <a:pos x="46" y="9"/>
                </a:cxn>
                <a:cxn ang="0">
                  <a:pos x="37" y="7"/>
                </a:cxn>
                <a:cxn ang="0">
                  <a:pos x="28" y="4"/>
                </a:cxn>
                <a:cxn ang="0">
                  <a:pos x="20" y="3"/>
                </a:cxn>
                <a:cxn ang="0">
                  <a:pos x="10" y="1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10" y="5"/>
                </a:cxn>
                <a:cxn ang="0">
                  <a:pos x="18" y="7"/>
                </a:cxn>
                <a:cxn ang="0">
                  <a:pos x="27" y="9"/>
                </a:cxn>
                <a:cxn ang="0">
                  <a:pos x="34" y="10"/>
                </a:cxn>
                <a:cxn ang="0">
                  <a:pos x="43" y="13"/>
                </a:cxn>
                <a:cxn ang="0">
                  <a:pos x="51" y="15"/>
                </a:cxn>
                <a:cxn ang="0">
                  <a:pos x="58" y="19"/>
                </a:cxn>
                <a:cxn ang="0">
                  <a:pos x="66" y="22"/>
                </a:cxn>
                <a:cxn ang="0">
                  <a:pos x="72" y="26"/>
                </a:cxn>
                <a:cxn ang="0">
                  <a:pos x="78" y="29"/>
                </a:cxn>
                <a:cxn ang="0">
                  <a:pos x="86" y="33"/>
                </a:cxn>
                <a:cxn ang="0">
                  <a:pos x="93" y="37"/>
                </a:cxn>
                <a:cxn ang="0">
                  <a:pos x="100" y="40"/>
                </a:cxn>
                <a:cxn ang="0">
                  <a:pos x="107" y="45"/>
                </a:cxn>
                <a:cxn ang="0">
                  <a:pos x="114" y="49"/>
                </a:cxn>
                <a:cxn ang="0">
                  <a:pos x="120" y="54"/>
                </a:cxn>
                <a:cxn ang="0">
                  <a:pos x="125" y="51"/>
                </a:cxn>
              </a:cxnLst>
              <a:rect l="0" t="0" r="r" b="b"/>
              <a:pathLst>
                <a:path w="126" h="55">
                  <a:moveTo>
                    <a:pt x="125" y="51"/>
                  </a:moveTo>
                  <a:lnTo>
                    <a:pt x="125" y="51"/>
                  </a:lnTo>
                  <a:lnTo>
                    <a:pt x="118" y="46"/>
                  </a:lnTo>
                  <a:lnTo>
                    <a:pt x="111" y="42"/>
                  </a:lnTo>
                  <a:lnTo>
                    <a:pt x="104" y="38"/>
                  </a:lnTo>
                  <a:lnTo>
                    <a:pt x="97" y="33"/>
                  </a:lnTo>
                  <a:lnTo>
                    <a:pt x="90" y="29"/>
                  </a:lnTo>
                  <a:lnTo>
                    <a:pt x="83" y="25"/>
                  </a:lnTo>
                  <a:lnTo>
                    <a:pt x="75" y="21"/>
                  </a:lnTo>
                  <a:lnTo>
                    <a:pt x="68" y="18"/>
                  </a:lnTo>
                  <a:lnTo>
                    <a:pt x="60" y="15"/>
                  </a:lnTo>
                  <a:lnTo>
                    <a:pt x="53" y="12"/>
                  </a:lnTo>
                  <a:lnTo>
                    <a:pt x="46" y="9"/>
                  </a:lnTo>
                  <a:lnTo>
                    <a:pt x="37" y="7"/>
                  </a:lnTo>
                  <a:lnTo>
                    <a:pt x="28" y="4"/>
                  </a:lnTo>
                  <a:lnTo>
                    <a:pt x="20" y="3"/>
                  </a:lnTo>
                  <a:lnTo>
                    <a:pt x="10" y="1"/>
                  </a:lnTo>
                  <a:lnTo>
                    <a:pt x="1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8" y="7"/>
                  </a:lnTo>
                  <a:lnTo>
                    <a:pt x="27" y="9"/>
                  </a:lnTo>
                  <a:lnTo>
                    <a:pt x="34" y="10"/>
                  </a:lnTo>
                  <a:lnTo>
                    <a:pt x="43" y="13"/>
                  </a:lnTo>
                  <a:lnTo>
                    <a:pt x="51" y="15"/>
                  </a:lnTo>
                  <a:lnTo>
                    <a:pt x="58" y="19"/>
                  </a:lnTo>
                  <a:lnTo>
                    <a:pt x="66" y="22"/>
                  </a:lnTo>
                  <a:lnTo>
                    <a:pt x="72" y="26"/>
                  </a:lnTo>
                  <a:lnTo>
                    <a:pt x="78" y="29"/>
                  </a:lnTo>
                  <a:lnTo>
                    <a:pt x="86" y="33"/>
                  </a:lnTo>
                  <a:lnTo>
                    <a:pt x="93" y="37"/>
                  </a:lnTo>
                  <a:lnTo>
                    <a:pt x="100" y="40"/>
                  </a:lnTo>
                  <a:lnTo>
                    <a:pt x="107" y="45"/>
                  </a:lnTo>
                  <a:lnTo>
                    <a:pt x="114" y="49"/>
                  </a:lnTo>
                  <a:lnTo>
                    <a:pt x="120" y="54"/>
                  </a:lnTo>
                  <a:lnTo>
                    <a:pt x="125" y="5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243"/>
            <p:cNvSpPr>
              <a:spLocks/>
            </p:cNvSpPr>
            <p:nvPr/>
          </p:nvSpPr>
          <p:spPr bwMode="auto">
            <a:xfrm>
              <a:off x="1342" y="2150"/>
              <a:ext cx="165" cy="147"/>
            </a:xfrm>
            <a:custGeom>
              <a:avLst/>
              <a:gdLst/>
              <a:ahLst/>
              <a:cxnLst>
                <a:cxn ang="0">
                  <a:pos x="164" y="145"/>
                </a:cxn>
                <a:cxn ang="0">
                  <a:pos x="164" y="145"/>
                </a:cxn>
                <a:cxn ang="0">
                  <a:pos x="160" y="134"/>
                </a:cxn>
                <a:cxn ang="0">
                  <a:pos x="154" y="122"/>
                </a:cxn>
                <a:cxn ang="0">
                  <a:pos x="148" y="111"/>
                </a:cxn>
                <a:cxn ang="0">
                  <a:pos x="140" y="102"/>
                </a:cxn>
                <a:cxn ang="0">
                  <a:pos x="131" y="91"/>
                </a:cxn>
                <a:cxn ang="0">
                  <a:pos x="122" y="81"/>
                </a:cxn>
                <a:cxn ang="0">
                  <a:pos x="111" y="72"/>
                </a:cxn>
                <a:cxn ang="0">
                  <a:pos x="100" y="64"/>
                </a:cxn>
                <a:cxn ang="0">
                  <a:pos x="89" y="55"/>
                </a:cxn>
                <a:cxn ang="0">
                  <a:pos x="77" y="47"/>
                </a:cxn>
                <a:cxn ang="0">
                  <a:pos x="66" y="39"/>
                </a:cxn>
                <a:cxn ang="0">
                  <a:pos x="53" y="31"/>
                </a:cxn>
                <a:cxn ang="0">
                  <a:pos x="41" y="23"/>
                </a:cxn>
                <a:cxn ang="0">
                  <a:pos x="29" y="16"/>
                </a:cxn>
                <a:cxn ang="0">
                  <a:pos x="16" y="8"/>
                </a:cxn>
                <a:cxn ang="0">
                  <a:pos x="5" y="0"/>
                </a:cxn>
                <a:cxn ang="0">
                  <a:pos x="0" y="4"/>
                </a:cxn>
                <a:cxn ang="0">
                  <a:pos x="13" y="11"/>
                </a:cxn>
                <a:cxn ang="0">
                  <a:pos x="25" y="18"/>
                </a:cxn>
                <a:cxn ang="0">
                  <a:pos x="37" y="27"/>
                </a:cxn>
                <a:cxn ang="0">
                  <a:pos x="49" y="35"/>
                </a:cxn>
                <a:cxn ang="0">
                  <a:pos x="61" y="43"/>
                </a:cxn>
                <a:cxn ang="0">
                  <a:pos x="73" y="51"/>
                </a:cxn>
                <a:cxn ang="0">
                  <a:pos x="85" y="58"/>
                </a:cxn>
                <a:cxn ang="0">
                  <a:pos x="96" y="67"/>
                </a:cxn>
                <a:cxn ang="0">
                  <a:pos x="107" y="76"/>
                </a:cxn>
                <a:cxn ang="0">
                  <a:pos x="117" y="85"/>
                </a:cxn>
                <a:cxn ang="0">
                  <a:pos x="126" y="93"/>
                </a:cxn>
                <a:cxn ang="0">
                  <a:pos x="134" y="103"/>
                </a:cxn>
                <a:cxn ang="0">
                  <a:pos x="142" y="114"/>
                </a:cxn>
                <a:cxn ang="0">
                  <a:pos x="150" y="124"/>
                </a:cxn>
                <a:cxn ang="0">
                  <a:pos x="154" y="135"/>
                </a:cxn>
                <a:cxn ang="0">
                  <a:pos x="159" y="146"/>
                </a:cxn>
                <a:cxn ang="0">
                  <a:pos x="164" y="145"/>
                </a:cxn>
              </a:cxnLst>
              <a:rect l="0" t="0" r="r" b="b"/>
              <a:pathLst>
                <a:path w="165" h="147">
                  <a:moveTo>
                    <a:pt x="164" y="145"/>
                  </a:moveTo>
                  <a:lnTo>
                    <a:pt x="164" y="145"/>
                  </a:lnTo>
                  <a:lnTo>
                    <a:pt x="160" y="134"/>
                  </a:lnTo>
                  <a:lnTo>
                    <a:pt x="154" y="122"/>
                  </a:lnTo>
                  <a:lnTo>
                    <a:pt x="148" y="111"/>
                  </a:lnTo>
                  <a:lnTo>
                    <a:pt x="140" y="102"/>
                  </a:lnTo>
                  <a:lnTo>
                    <a:pt x="131" y="91"/>
                  </a:lnTo>
                  <a:lnTo>
                    <a:pt x="122" y="81"/>
                  </a:lnTo>
                  <a:lnTo>
                    <a:pt x="111" y="72"/>
                  </a:lnTo>
                  <a:lnTo>
                    <a:pt x="100" y="64"/>
                  </a:lnTo>
                  <a:lnTo>
                    <a:pt x="89" y="55"/>
                  </a:lnTo>
                  <a:lnTo>
                    <a:pt x="77" y="47"/>
                  </a:lnTo>
                  <a:lnTo>
                    <a:pt x="66" y="39"/>
                  </a:lnTo>
                  <a:lnTo>
                    <a:pt x="53" y="31"/>
                  </a:lnTo>
                  <a:lnTo>
                    <a:pt x="41" y="23"/>
                  </a:lnTo>
                  <a:lnTo>
                    <a:pt x="29" y="16"/>
                  </a:lnTo>
                  <a:lnTo>
                    <a:pt x="16" y="8"/>
                  </a:lnTo>
                  <a:lnTo>
                    <a:pt x="5" y="0"/>
                  </a:lnTo>
                  <a:lnTo>
                    <a:pt x="0" y="4"/>
                  </a:lnTo>
                  <a:lnTo>
                    <a:pt x="13" y="11"/>
                  </a:lnTo>
                  <a:lnTo>
                    <a:pt x="25" y="18"/>
                  </a:lnTo>
                  <a:lnTo>
                    <a:pt x="37" y="27"/>
                  </a:lnTo>
                  <a:lnTo>
                    <a:pt x="49" y="35"/>
                  </a:lnTo>
                  <a:lnTo>
                    <a:pt x="61" y="43"/>
                  </a:lnTo>
                  <a:lnTo>
                    <a:pt x="73" y="51"/>
                  </a:lnTo>
                  <a:lnTo>
                    <a:pt x="85" y="58"/>
                  </a:lnTo>
                  <a:lnTo>
                    <a:pt x="96" y="67"/>
                  </a:lnTo>
                  <a:lnTo>
                    <a:pt x="107" y="76"/>
                  </a:lnTo>
                  <a:lnTo>
                    <a:pt x="117" y="85"/>
                  </a:lnTo>
                  <a:lnTo>
                    <a:pt x="126" y="93"/>
                  </a:lnTo>
                  <a:lnTo>
                    <a:pt x="134" y="103"/>
                  </a:lnTo>
                  <a:lnTo>
                    <a:pt x="142" y="114"/>
                  </a:lnTo>
                  <a:lnTo>
                    <a:pt x="150" y="124"/>
                  </a:lnTo>
                  <a:lnTo>
                    <a:pt x="154" y="135"/>
                  </a:lnTo>
                  <a:lnTo>
                    <a:pt x="159" y="146"/>
                  </a:lnTo>
                  <a:lnTo>
                    <a:pt x="164" y="14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244"/>
            <p:cNvSpPr>
              <a:spLocks/>
            </p:cNvSpPr>
            <p:nvPr/>
          </p:nvSpPr>
          <p:spPr bwMode="auto">
            <a:xfrm>
              <a:off x="1507" y="2301"/>
              <a:ext cx="15" cy="147"/>
            </a:xfrm>
            <a:custGeom>
              <a:avLst/>
              <a:gdLst/>
              <a:ahLst/>
              <a:cxnLst>
                <a:cxn ang="0">
                  <a:pos x="9" y="146"/>
                </a:cxn>
                <a:cxn ang="0">
                  <a:pos x="9" y="146"/>
                </a:cxn>
                <a:cxn ang="0">
                  <a:pos x="11" y="137"/>
                </a:cxn>
                <a:cxn ang="0">
                  <a:pos x="11" y="128"/>
                </a:cxn>
                <a:cxn ang="0">
                  <a:pos x="13" y="117"/>
                </a:cxn>
                <a:cxn ang="0">
                  <a:pos x="13" y="108"/>
                </a:cxn>
                <a:cxn ang="0">
                  <a:pos x="14" y="99"/>
                </a:cxn>
                <a:cxn ang="0">
                  <a:pos x="14" y="91"/>
                </a:cxn>
                <a:cxn ang="0">
                  <a:pos x="14" y="81"/>
                </a:cxn>
                <a:cxn ang="0">
                  <a:pos x="14" y="72"/>
                </a:cxn>
                <a:cxn ang="0">
                  <a:pos x="13" y="63"/>
                </a:cxn>
                <a:cxn ang="0">
                  <a:pos x="12" y="54"/>
                </a:cxn>
                <a:cxn ang="0">
                  <a:pos x="11" y="44"/>
                </a:cxn>
                <a:cxn ang="0">
                  <a:pos x="10" y="35"/>
                </a:cxn>
                <a:cxn ang="0">
                  <a:pos x="9" y="27"/>
                </a:cxn>
                <a:cxn ang="0">
                  <a:pos x="8" y="18"/>
                </a:cxn>
                <a:cxn ang="0">
                  <a:pos x="6" y="9"/>
                </a:cxn>
                <a:cxn ang="0">
                  <a:pos x="4" y="0"/>
                </a:cxn>
                <a:cxn ang="0">
                  <a:pos x="0" y="1"/>
                </a:cxn>
                <a:cxn ang="0">
                  <a:pos x="2" y="10"/>
                </a:cxn>
                <a:cxn ang="0">
                  <a:pos x="4" y="18"/>
                </a:cxn>
                <a:cxn ang="0">
                  <a:pos x="5" y="28"/>
                </a:cxn>
                <a:cxn ang="0">
                  <a:pos x="6" y="36"/>
                </a:cxn>
                <a:cxn ang="0">
                  <a:pos x="7" y="45"/>
                </a:cxn>
                <a:cxn ang="0">
                  <a:pos x="8" y="55"/>
                </a:cxn>
                <a:cxn ang="0">
                  <a:pos x="9" y="63"/>
                </a:cxn>
                <a:cxn ang="0">
                  <a:pos x="9" y="72"/>
                </a:cxn>
                <a:cxn ang="0">
                  <a:pos x="9" y="81"/>
                </a:cxn>
                <a:cxn ang="0">
                  <a:pos x="9" y="91"/>
                </a:cxn>
                <a:cxn ang="0">
                  <a:pos x="9" y="99"/>
                </a:cxn>
                <a:cxn ang="0">
                  <a:pos x="9" y="108"/>
                </a:cxn>
                <a:cxn ang="0">
                  <a:pos x="8" y="117"/>
                </a:cxn>
                <a:cxn ang="0">
                  <a:pos x="8" y="127"/>
                </a:cxn>
                <a:cxn ang="0">
                  <a:pos x="6" y="136"/>
                </a:cxn>
                <a:cxn ang="0">
                  <a:pos x="5" y="144"/>
                </a:cxn>
                <a:cxn ang="0">
                  <a:pos x="9" y="146"/>
                </a:cxn>
              </a:cxnLst>
              <a:rect l="0" t="0" r="r" b="b"/>
              <a:pathLst>
                <a:path w="15" h="147">
                  <a:moveTo>
                    <a:pt x="9" y="146"/>
                  </a:moveTo>
                  <a:lnTo>
                    <a:pt x="9" y="146"/>
                  </a:lnTo>
                  <a:lnTo>
                    <a:pt x="11" y="137"/>
                  </a:lnTo>
                  <a:lnTo>
                    <a:pt x="11" y="128"/>
                  </a:lnTo>
                  <a:lnTo>
                    <a:pt x="13" y="117"/>
                  </a:lnTo>
                  <a:lnTo>
                    <a:pt x="13" y="108"/>
                  </a:lnTo>
                  <a:lnTo>
                    <a:pt x="14" y="99"/>
                  </a:lnTo>
                  <a:lnTo>
                    <a:pt x="14" y="91"/>
                  </a:lnTo>
                  <a:lnTo>
                    <a:pt x="14" y="81"/>
                  </a:lnTo>
                  <a:lnTo>
                    <a:pt x="14" y="72"/>
                  </a:lnTo>
                  <a:lnTo>
                    <a:pt x="13" y="63"/>
                  </a:lnTo>
                  <a:lnTo>
                    <a:pt x="12" y="54"/>
                  </a:lnTo>
                  <a:lnTo>
                    <a:pt x="11" y="44"/>
                  </a:lnTo>
                  <a:lnTo>
                    <a:pt x="10" y="35"/>
                  </a:lnTo>
                  <a:lnTo>
                    <a:pt x="9" y="27"/>
                  </a:lnTo>
                  <a:lnTo>
                    <a:pt x="8" y="18"/>
                  </a:lnTo>
                  <a:lnTo>
                    <a:pt x="6" y="9"/>
                  </a:lnTo>
                  <a:lnTo>
                    <a:pt x="4" y="0"/>
                  </a:lnTo>
                  <a:lnTo>
                    <a:pt x="0" y="1"/>
                  </a:lnTo>
                  <a:lnTo>
                    <a:pt x="2" y="10"/>
                  </a:lnTo>
                  <a:lnTo>
                    <a:pt x="4" y="18"/>
                  </a:lnTo>
                  <a:lnTo>
                    <a:pt x="5" y="28"/>
                  </a:lnTo>
                  <a:lnTo>
                    <a:pt x="6" y="36"/>
                  </a:lnTo>
                  <a:lnTo>
                    <a:pt x="7" y="45"/>
                  </a:lnTo>
                  <a:lnTo>
                    <a:pt x="8" y="55"/>
                  </a:lnTo>
                  <a:lnTo>
                    <a:pt x="9" y="63"/>
                  </a:lnTo>
                  <a:lnTo>
                    <a:pt x="9" y="72"/>
                  </a:lnTo>
                  <a:lnTo>
                    <a:pt x="9" y="81"/>
                  </a:lnTo>
                  <a:lnTo>
                    <a:pt x="9" y="91"/>
                  </a:lnTo>
                  <a:lnTo>
                    <a:pt x="9" y="99"/>
                  </a:lnTo>
                  <a:lnTo>
                    <a:pt x="9" y="108"/>
                  </a:lnTo>
                  <a:lnTo>
                    <a:pt x="8" y="117"/>
                  </a:lnTo>
                  <a:lnTo>
                    <a:pt x="8" y="127"/>
                  </a:lnTo>
                  <a:lnTo>
                    <a:pt x="6" y="136"/>
                  </a:lnTo>
                  <a:lnTo>
                    <a:pt x="5" y="144"/>
                  </a:lnTo>
                  <a:lnTo>
                    <a:pt x="9" y="14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245"/>
            <p:cNvSpPr>
              <a:spLocks/>
            </p:cNvSpPr>
            <p:nvPr/>
          </p:nvSpPr>
          <p:spPr bwMode="auto">
            <a:xfrm>
              <a:off x="1465" y="2450"/>
              <a:ext cx="50" cy="1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7" y="7"/>
                </a:cxn>
                <a:cxn ang="0">
                  <a:pos x="13" y="9"/>
                </a:cxn>
                <a:cxn ang="0">
                  <a:pos x="20" y="9"/>
                </a:cxn>
                <a:cxn ang="0">
                  <a:pos x="29" y="10"/>
                </a:cxn>
                <a:cxn ang="0">
                  <a:pos x="36" y="9"/>
                </a:cxn>
                <a:cxn ang="0">
                  <a:pos x="41" y="8"/>
                </a:cxn>
                <a:cxn ang="0">
                  <a:pos x="47" y="5"/>
                </a:cxn>
                <a:cxn ang="0">
                  <a:pos x="49" y="1"/>
                </a:cxn>
                <a:cxn ang="0">
                  <a:pos x="44" y="0"/>
                </a:cxn>
                <a:cxn ang="0">
                  <a:pos x="42" y="3"/>
                </a:cxn>
                <a:cxn ang="0">
                  <a:pos x="38" y="5"/>
                </a:cxn>
                <a:cxn ang="0">
                  <a:pos x="34" y="7"/>
                </a:cxn>
                <a:cxn ang="0">
                  <a:pos x="29" y="7"/>
                </a:cxn>
                <a:cxn ang="0">
                  <a:pos x="21" y="7"/>
                </a:cxn>
                <a:cxn ang="0">
                  <a:pos x="14" y="5"/>
                </a:cxn>
                <a:cxn ang="0">
                  <a:pos x="8" y="5"/>
                </a:cxn>
                <a:cxn ang="0">
                  <a:pos x="3" y="3"/>
                </a:cxn>
                <a:cxn ang="0">
                  <a:pos x="0" y="7"/>
                </a:cxn>
              </a:cxnLst>
              <a:rect l="0" t="0" r="r" b="b"/>
              <a:pathLst>
                <a:path w="50" h="11">
                  <a:moveTo>
                    <a:pt x="0" y="7"/>
                  </a:moveTo>
                  <a:lnTo>
                    <a:pt x="0" y="7"/>
                  </a:lnTo>
                  <a:lnTo>
                    <a:pt x="7" y="7"/>
                  </a:lnTo>
                  <a:lnTo>
                    <a:pt x="13" y="9"/>
                  </a:lnTo>
                  <a:lnTo>
                    <a:pt x="20" y="9"/>
                  </a:lnTo>
                  <a:lnTo>
                    <a:pt x="29" y="10"/>
                  </a:lnTo>
                  <a:lnTo>
                    <a:pt x="36" y="9"/>
                  </a:lnTo>
                  <a:lnTo>
                    <a:pt x="41" y="8"/>
                  </a:lnTo>
                  <a:lnTo>
                    <a:pt x="47" y="5"/>
                  </a:lnTo>
                  <a:lnTo>
                    <a:pt x="49" y="1"/>
                  </a:lnTo>
                  <a:lnTo>
                    <a:pt x="44" y="0"/>
                  </a:lnTo>
                  <a:lnTo>
                    <a:pt x="42" y="3"/>
                  </a:lnTo>
                  <a:lnTo>
                    <a:pt x="38" y="5"/>
                  </a:lnTo>
                  <a:lnTo>
                    <a:pt x="34" y="7"/>
                  </a:lnTo>
                  <a:lnTo>
                    <a:pt x="29" y="7"/>
                  </a:lnTo>
                  <a:lnTo>
                    <a:pt x="21" y="7"/>
                  </a:lnTo>
                  <a:lnTo>
                    <a:pt x="14" y="5"/>
                  </a:lnTo>
                  <a:lnTo>
                    <a:pt x="8" y="5"/>
                  </a:lnTo>
                  <a:lnTo>
                    <a:pt x="3" y="3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246"/>
            <p:cNvSpPr>
              <a:spLocks/>
            </p:cNvSpPr>
            <p:nvPr/>
          </p:nvSpPr>
          <p:spPr bwMode="auto">
            <a:xfrm>
              <a:off x="1416" y="2412"/>
              <a:ext cx="47" cy="4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3" y="7"/>
                </a:cxn>
                <a:cxn ang="0">
                  <a:pos x="7" y="14"/>
                </a:cxn>
                <a:cxn ang="0">
                  <a:pos x="12" y="20"/>
                </a:cxn>
                <a:cxn ang="0">
                  <a:pos x="18" y="25"/>
                </a:cxn>
                <a:cxn ang="0">
                  <a:pos x="23" y="30"/>
                </a:cxn>
                <a:cxn ang="0">
                  <a:pos x="30" y="35"/>
                </a:cxn>
                <a:cxn ang="0">
                  <a:pos x="36" y="39"/>
                </a:cxn>
                <a:cxn ang="0">
                  <a:pos x="43" y="42"/>
                </a:cxn>
                <a:cxn ang="0">
                  <a:pos x="46" y="38"/>
                </a:cxn>
                <a:cxn ang="0">
                  <a:pos x="39" y="35"/>
                </a:cxn>
                <a:cxn ang="0">
                  <a:pos x="34" y="32"/>
                </a:cxn>
                <a:cxn ang="0">
                  <a:pos x="27" y="27"/>
                </a:cxn>
                <a:cxn ang="0">
                  <a:pos x="23" y="22"/>
                </a:cxn>
                <a:cxn ang="0">
                  <a:pos x="17" y="17"/>
                </a:cxn>
                <a:cxn ang="0">
                  <a:pos x="12" y="12"/>
                </a:cxn>
                <a:cxn ang="0">
                  <a:pos x="8" y="6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47" h="43">
                  <a:moveTo>
                    <a:pt x="0" y="2"/>
                  </a:moveTo>
                  <a:lnTo>
                    <a:pt x="0" y="2"/>
                  </a:lnTo>
                  <a:lnTo>
                    <a:pt x="3" y="7"/>
                  </a:lnTo>
                  <a:lnTo>
                    <a:pt x="7" y="14"/>
                  </a:lnTo>
                  <a:lnTo>
                    <a:pt x="12" y="20"/>
                  </a:lnTo>
                  <a:lnTo>
                    <a:pt x="18" y="25"/>
                  </a:lnTo>
                  <a:lnTo>
                    <a:pt x="23" y="30"/>
                  </a:lnTo>
                  <a:lnTo>
                    <a:pt x="30" y="35"/>
                  </a:lnTo>
                  <a:lnTo>
                    <a:pt x="36" y="39"/>
                  </a:lnTo>
                  <a:lnTo>
                    <a:pt x="43" y="42"/>
                  </a:lnTo>
                  <a:lnTo>
                    <a:pt x="46" y="38"/>
                  </a:lnTo>
                  <a:lnTo>
                    <a:pt x="39" y="35"/>
                  </a:lnTo>
                  <a:lnTo>
                    <a:pt x="34" y="32"/>
                  </a:lnTo>
                  <a:lnTo>
                    <a:pt x="27" y="27"/>
                  </a:lnTo>
                  <a:lnTo>
                    <a:pt x="23" y="22"/>
                  </a:lnTo>
                  <a:lnTo>
                    <a:pt x="17" y="17"/>
                  </a:lnTo>
                  <a:lnTo>
                    <a:pt x="12" y="12"/>
                  </a:lnTo>
                  <a:lnTo>
                    <a:pt x="8" y="6"/>
                  </a:ln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247"/>
            <p:cNvSpPr>
              <a:spLocks/>
            </p:cNvSpPr>
            <p:nvPr/>
          </p:nvSpPr>
          <p:spPr bwMode="auto">
            <a:xfrm>
              <a:off x="1395" y="2344"/>
              <a:ext cx="21" cy="6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3"/>
                </a:cxn>
                <a:cxn ang="0">
                  <a:pos x="2" y="9"/>
                </a:cxn>
                <a:cxn ang="0">
                  <a:pos x="5" y="17"/>
                </a:cxn>
                <a:cxn ang="0">
                  <a:pos x="6" y="24"/>
                </a:cxn>
                <a:cxn ang="0">
                  <a:pos x="8" y="32"/>
                </a:cxn>
                <a:cxn ang="0">
                  <a:pos x="9" y="40"/>
                </a:cxn>
                <a:cxn ang="0">
                  <a:pos x="11" y="47"/>
                </a:cxn>
                <a:cxn ang="0">
                  <a:pos x="13" y="55"/>
                </a:cxn>
                <a:cxn ang="0">
                  <a:pos x="16" y="63"/>
                </a:cxn>
                <a:cxn ang="0">
                  <a:pos x="20" y="61"/>
                </a:cxn>
                <a:cxn ang="0">
                  <a:pos x="18" y="54"/>
                </a:cxn>
                <a:cxn ang="0">
                  <a:pos x="15" y="46"/>
                </a:cxn>
                <a:cxn ang="0">
                  <a:pos x="14" y="39"/>
                </a:cxn>
                <a:cxn ang="0">
                  <a:pos x="12" y="31"/>
                </a:cxn>
                <a:cxn ang="0">
                  <a:pos x="11" y="23"/>
                </a:cxn>
                <a:cxn ang="0">
                  <a:pos x="9" y="16"/>
                </a:cxn>
                <a:cxn ang="0">
                  <a:pos x="7" y="8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3"/>
                </a:cxn>
              </a:cxnLst>
              <a:rect l="0" t="0" r="r" b="b"/>
              <a:pathLst>
                <a:path w="21" h="64">
                  <a:moveTo>
                    <a:pt x="1" y="3"/>
                  </a:moveTo>
                  <a:lnTo>
                    <a:pt x="0" y="3"/>
                  </a:lnTo>
                  <a:lnTo>
                    <a:pt x="2" y="9"/>
                  </a:lnTo>
                  <a:lnTo>
                    <a:pt x="5" y="17"/>
                  </a:lnTo>
                  <a:lnTo>
                    <a:pt x="6" y="24"/>
                  </a:lnTo>
                  <a:lnTo>
                    <a:pt x="8" y="32"/>
                  </a:lnTo>
                  <a:lnTo>
                    <a:pt x="9" y="40"/>
                  </a:lnTo>
                  <a:lnTo>
                    <a:pt x="11" y="47"/>
                  </a:lnTo>
                  <a:lnTo>
                    <a:pt x="13" y="55"/>
                  </a:lnTo>
                  <a:lnTo>
                    <a:pt x="16" y="63"/>
                  </a:lnTo>
                  <a:lnTo>
                    <a:pt x="20" y="61"/>
                  </a:lnTo>
                  <a:lnTo>
                    <a:pt x="18" y="54"/>
                  </a:lnTo>
                  <a:lnTo>
                    <a:pt x="15" y="46"/>
                  </a:lnTo>
                  <a:lnTo>
                    <a:pt x="14" y="39"/>
                  </a:lnTo>
                  <a:lnTo>
                    <a:pt x="12" y="31"/>
                  </a:lnTo>
                  <a:lnTo>
                    <a:pt x="11" y="23"/>
                  </a:lnTo>
                  <a:lnTo>
                    <a:pt x="9" y="16"/>
                  </a:lnTo>
                  <a:lnTo>
                    <a:pt x="7" y="8"/>
                  </a:lnTo>
                  <a:lnTo>
                    <a:pt x="5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248"/>
            <p:cNvSpPr>
              <a:spLocks/>
            </p:cNvSpPr>
            <p:nvPr/>
          </p:nvSpPr>
          <p:spPr bwMode="auto">
            <a:xfrm>
              <a:off x="1383" y="2333"/>
              <a:ext cx="19" cy="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2"/>
                </a:cxn>
                <a:cxn ang="0">
                  <a:pos x="8" y="8"/>
                </a:cxn>
                <a:cxn ang="0">
                  <a:pos x="11" y="6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3"/>
                </a:cxn>
              </a:cxnLst>
              <a:rect l="0" t="0" r="r" b="b"/>
              <a:pathLst>
                <a:path w="12" h="9">
                  <a:moveTo>
                    <a:pt x="1" y="3"/>
                  </a:moveTo>
                  <a:lnTo>
                    <a:pt x="0" y="2"/>
                  </a:lnTo>
                  <a:lnTo>
                    <a:pt x="8" y="8"/>
                  </a:lnTo>
                  <a:lnTo>
                    <a:pt x="11" y="6"/>
                  </a:lnTo>
                  <a:lnTo>
                    <a:pt x="3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249"/>
            <p:cNvSpPr>
              <a:spLocks/>
            </p:cNvSpPr>
            <p:nvPr/>
          </p:nvSpPr>
          <p:spPr bwMode="auto">
            <a:xfrm>
              <a:off x="1311" y="2332"/>
              <a:ext cx="67" cy="35"/>
            </a:xfrm>
            <a:custGeom>
              <a:avLst/>
              <a:gdLst/>
              <a:ahLst/>
              <a:cxnLst>
                <a:cxn ang="0">
                  <a:pos x="5" y="33"/>
                </a:cxn>
                <a:cxn ang="0">
                  <a:pos x="5" y="33"/>
                </a:cxn>
                <a:cxn ang="0">
                  <a:pos x="8" y="26"/>
                </a:cxn>
                <a:cxn ang="0">
                  <a:pos x="15" y="20"/>
                </a:cxn>
                <a:cxn ang="0">
                  <a:pos x="21" y="14"/>
                </a:cxn>
                <a:cxn ang="0">
                  <a:pos x="29" y="10"/>
                </a:cxn>
                <a:cxn ang="0">
                  <a:pos x="39" y="7"/>
                </a:cxn>
                <a:cxn ang="0">
                  <a:pos x="48" y="5"/>
                </a:cxn>
                <a:cxn ang="0">
                  <a:pos x="58" y="4"/>
                </a:cxn>
                <a:cxn ang="0">
                  <a:pos x="67" y="5"/>
                </a:cxn>
                <a:cxn ang="0">
                  <a:pos x="69" y="1"/>
                </a:cxn>
                <a:cxn ang="0">
                  <a:pos x="58" y="0"/>
                </a:cxn>
                <a:cxn ang="0">
                  <a:pos x="47" y="1"/>
                </a:cxn>
                <a:cxn ang="0">
                  <a:pos x="36" y="3"/>
                </a:cxn>
                <a:cxn ang="0">
                  <a:pos x="27" y="7"/>
                </a:cxn>
                <a:cxn ang="0">
                  <a:pos x="17" y="11"/>
                </a:cxn>
                <a:cxn ang="0">
                  <a:pos x="9" y="17"/>
                </a:cxn>
                <a:cxn ang="0">
                  <a:pos x="3" y="25"/>
                </a:cxn>
                <a:cxn ang="0">
                  <a:pos x="0" y="32"/>
                </a:cxn>
                <a:cxn ang="0">
                  <a:pos x="5" y="33"/>
                </a:cxn>
              </a:cxnLst>
              <a:rect l="0" t="0" r="r" b="b"/>
              <a:pathLst>
                <a:path w="70" h="34">
                  <a:moveTo>
                    <a:pt x="5" y="33"/>
                  </a:moveTo>
                  <a:lnTo>
                    <a:pt x="5" y="33"/>
                  </a:lnTo>
                  <a:lnTo>
                    <a:pt x="8" y="26"/>
                  </a:lnTo>
                  <a:lnTo>
                    <a:pt x="15" y="20"/>
                  </a:lnTo>
                  <a:lnTo>
                    <a:pt x="21" y="14"/>
                  </a:lnTo>
                  <a:lnTo>
                    <a:pt x="29" y="10"/>
                  </a:lnTo>
                  <a:lnTo>
                    <a:pt x="39" y="7"/>
                  </a:lnTo>
                  <a:lnTo>
                    <a:pt x="48" y="5"/>
                  </a:lnTo>
                  <a:lnTo>
                    <a:pt x="58" y="4"/>
                  </a:lnTo>
                  <a:lnTo>
                    <a:pt x="67" y="5"/>
                  </a:lnTo>
                  <a:lnTo>
                    <a:pt x="69" y="1"/>
                  </a:lnTo>
                  <a:lnTo>
                    <a:pt x="58" y="0"/>
                  </a:lnTo>
                  <a:lnTo>
                    <a:pt x="47" y="1"/>
                  </a:lnTo>
                  <a:lnTo>
                    <a:pt x="36" y="3"/>
                  </a:lnTo>
                  <a:lnTo>
                    <a:pt x="27" y="7"/>
                  </a:lnTo>
                  <a:lnTo>
                    <a:pt x="17" y="11"/>
                  </a:lnTo>
                  <a:lnTo>
                    <a:pt x="9" y="17"/>
                  </a:lnTo>
                  <a:lnTo>
                    <a:pt x="3" y="25"/>
                  </a:lnTo>
                  <a:lnTo>
                    <a:pt x="0" y="32"/>
                  </a:lnTo>
                  <a:lnTo>
                    <a:pt x="5" y="3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250"/>
            <p:cNvSpPr>
              <a:spLocks/>
            </p:cNvSpPr>
            <p:nvPr/>
          </p:nvSpPr>
          <p:spPr bwMode="auto">
            <a:xfrm>
              <a:off x="1303" y="2370"/>
              <a:ext cx="18" cy="78"/>
            </a:xfrm>
            <a:custGeom>
              <a:avLst/>
              <a:gdLst/>
              <a:ahLst/>
              <a:cxnLst>
                <a:cxn ang="0">
                  <a:pos x="10" y="74"/>
                </a:cxn>
                <a:cxn ang="0">
                  <a:pos x="10" y="74"/>
                </a:cxn>
                <a:cxn ang="0">
                  <a:pos x="8" y="67"/>
                </a:cxn>
                <a:cxn ang="0">
                  <a:pos x="6" y="58"/>
                </a:cxn>
                <a:cxn ang="0">
                  <a:pos x="5" y="49"/>
                </a:cxn>
                <a:cxn ang="0">
                  <a:pos x="5" y="39"/>
                </a:cxn>
                <a:cxn ang="0">
                  <a:pos x="5" y="30"/>
                </a:cxn>
                <a:cxn ang="0">
                  <a:pos x="6" y="21"/>
                </a:cxn>
                <a:cxn ang="0">
                  <a:pos x="7" y="11"/>
                </a:cxn>
                <a:cxn ang="0">
                  <a:pos x="8" y="1"/>
                </a:cxn>
                <a:cxn ang="0">
                  <a:pos x="5" y="0"/>
                </a:cxn>
                <a:cxn ang="0">
                  <a:pos x="3" y="10"/>
                </a:cxn>
                <a:cxn ang="0">
                  <a:pos x="2" y="20"/>
                </a:cxn>
                <a:cxn ang="0">
                  <a:pos x="1" y="30"/>
                </a:cxn>
                <a:cxn ang="0">
                  <a:pos x="0" y="39"/>
                </a:cxn>
                <a:cxn ang="0">
                  <a:pos x="1" y="49"/>
                </a:cxn>
                <a:cxn ang="0">
                  <a:pos x="2" y="59"/>
                </a:cxn>
                <a:cxn ang="0">
                  <a:pos x="4" y="68"/>
                </a:cxn>
                <a:cxn ang="0">
                  <a:pos x="6" y="77"/>
                </a:cxn>
                <a:cxn ang="0">
                  <a:pos x="10" y="74"/>
                </a:cxn>
              </a:cxnLst>
              <a:rect l="0" t="0" r="r" b="b"/>
              <a:pathLst>
                <a:path w="11" h="78">
                  <a:moveTo>
                    <a:pt x="10" y="74"/>
                  </a:moveTo>
                  <a:lnTo>
                    <a:pt x="10" y="74"/>
                  </a:lnTo>
                  <a:lnTo>
                    <a:pt x="8" y="67"/>
                  </a:lnTo>
                  <a:lnTo>
                    <a:pt x="6" y="58"/>
                  </a:lnTo>
                  <a:lnTo>
                    <a:pt x="5" y="49"/>
                  </a:lnTo>
                  <a:lnTo>
                    <a:pt x="5" y="39"/>
                  </a:lnTo>
                  <a:lnTo>
                    <a:pt x="5" y="30"/>
                  </a:lnTo>
                  <a:lnTo>
                    <a:pt x="6" y="21"/>
                  </a:lnTo>
                  <a:lnTo>
                    <a:pt x="7" y="11"/>
                  </a:lnTo>
                  <a:lnTo>
                    <a:pt x="8" y="1"/>
                  </a:lnTo>
                  <a:lnTo>
                    <a:pt x="5" y="0"/>
                  </a:lnTo>
                  <a:lnTo>
                    <a:pt x="3" y="10"/>
                  </a:lnTo>
                  <a:lnTo>
                    <a:pt x="2" y="20"/>
                  </a:lnTo>
                  <a:lnTo>
                    <a:pt x="1" y="30"/>
                  </a:lnTo>
                  <a:lnTo>
                    <a:pt x="0" y="39"/>
                  </a:lnTo>
                  <a:lnTo>
                    <a:pt x="1" y="49"/>
                  </a:lnTo>
                  <a:lnTo>
                    <a:pt x="2" y="59"/>
                  </a:lnTo>
                  <a:lnTo>
                    <a:pt x="4" y="68"/>
                  </a:lnTo>
                  <a:lnTo>
                    <a:pt x="6" y="77"/>
                  </a:lnTo>
                  <a:lnTo>
                    <a:pt x="10" y="7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251"/>
            <p:cNvSpPr>
              <a:spLocks/>
            </p:cNvSpPr>
            <p:nvPr/>
          </p:nvSpPr>
          <p:spPr bwMode="auto">
            <a:xfrm>
              <a:off x="1313" y="2450"/>
              <a:ext cx="199" cy="333"/>
            </a:xfrm>
            <a:custGeom>
              <a:avLst/>
              <a:gdLst/>
              <a:ahLst/>
              <a:cxnLst>
                <a:cxn ang="0">
                  <a:pos x="198" y="330"/>
                </a:cxn>
                <a:cxn ang="0">
                  <a:pos x="198" y="330"/>
                </a:cxn>
                <a:cxn ang="0">
                  <a:pos x="185" y="309"/>
                </a:cxn>
                <a:cxn ang="0">
                  <a:pos x="173" y="289"/>
                </a:cxn>
                <a:cxn ang="0">
                  <a:pos x="160" y="268"/>
                </a:cxn>
                <a:cxn ang="0">
                  <a:pos x="148" y="247"/>
                </a:cxn>
                <a:cxn ang="0">
                  <a:pos x="135" y="228"/>
                </a:cxn>
                <a:cxn ang="0">
                  <a:pos x="123" y="207"/>
                </a:cxn>
                <a:cxn ang="0">
                  <a:pos x="111" y="186"/>
                </a:cxn>
                <a:cxn ang="0">
                  <a:pos x="99" y="166"/>
                </a:cxn>
                <a:cxn ang="0">
                  <a:pos x="86" y="145"/>
                </a:cxn>
                <a:cxn ang="0">
                  <a:pos x="75" y="125"/>
                </a:cxn>
                <a:cxn ang="0">
                  <a:pos x="63" y="104"/>
                </a:cxn>
                <a:cxn ang="0">
                  <a:pos x="51" y="84"/>
                </a:cxn>
                <a:cxn ang="0">
                  <a:pos x="40" y="63"/>
                </a:cxn>
                <a:cxn ang="0">
                  <a:pos x="28" y="42"/>
                </a:cxn>
                <a:cxn ang="0">
                  <a:pos x="17" y="22"/>
                </a:cxn>
                <a:cxn ang="0">
                  <a:pos x="6" y="0"/>
                </a:cxn>
                <a:cxn ang="0">
                  <a:pos x="0" y="3"/>
                </a:cxn>
                <a:cxn ang="0">
                  <a:pos x="11" y="24"/>
                </a:cxn>
                <a:cxn ang="0">
                  <a:pos x="22" y="44"/>
                </a:cxn>
                <a:cxn ang="0">
                  <a:pos x="34" y="65"/>
                </a:cxn>
                <a:cxn ang="0">
                  <a:pos x="46" y="86"/>
                </a:cxn>
                <a:cxn ang="0">
                  <a:pos x="57" y="106"/>
                </a:cxn>
                <a:cxn ang="0">
                  <a:pos x="69" y="127"/>
                </a:cxn>
                <a:cxn ang="0">
                  <a:pos x="82" y="147"/>
                </a:cxn>
                <a:cxn ang="0">
                  <a:pos x="93" y="167"/>
                </a:cxn>
                <a:cxn ang="0">
                  <a:pos x="105" y="188"/>
                </a:cxn>
                <a:cxn ang="0">
                  <a:pos x="117" y="209"/>
                </a:cxn>
                <a:cxn ang="0">
                  <a:pos x="130" y="229"/>
                </a:cxn>
                <a:cxn ang="0">
                  <a:pos x="143" y="249"/>
                </a:cxn>
                <a:cxn ang="0">
                  <a:pos x="154" y="270"/>
                </a:cxn>
                <a:cxn ang="0">
                  <a:pos x="167" y="291"/>
                </a:cxn>
                <a:cxn ang="0">
                  <a:pos x="180" y="311"/>
                </a:cxn>
                <a:cxn ang="0">
                  <a:pos x="192" y="332"/>
                </a:cxn>
                <a:cxn ang="0">
                  <a:pos x="198" y="330"/>
                </a:cxn>
              </a:cxnLst>
              <a:rect l="0" t="0" r="r" b="b"/>
              <a:pathLst>
                <a:path w="199" h="333">
                  <a:moveTo>
                    <a:pt x="198" y="330"/>
                  </a:moveTo>
                  <a:lnTo>
                    <a:pt x="198" y="330"/>
                  </a:lnTo>
                  <a:lnTo>
                    <a:pt x="185" y="309"/>
                  </a:lnTo>
                  <a:lnTo>
                    <a:pt x="173" y="289"/>
                  </a:lnTo>
                  <a:lnTo>
                    <a:pt x="160" y="268"/>
                  </a:lnTo>
                  <a:lnTo>
                    <a:pt x="148" y="247"/>
                  </a:lnTo>
                  <a:lnTo>
                    <a:pt x="135" y="228"/>
                  </a:lnTo>
                  <a:lnTo>
                    <a:pt x="123" y="207"/>
                  </a:lnTo>
                  <a:lnTo>
                    <a:pt x="111" y="186"/>
                  </a:lnTo>
                  <a:lnTo>
                    <a:pt x="99" y="166"/>
                  </a:lnTo>
                  <a:lnTo>
                    <a:pt x="86" y="145"/>
                  </a:lnTo>
                  <a:lnTo>
                    <a:pt x="75" y="125"/>
                  </a:lnTo>
                  <a:lnTo>
                    <a:pt x="63" y="104"/>
                  </a:lnTo>
                  <a:lnTo>
                    <a:pt x="51" y="84"/>
                  </a:lnTo>
                  <a:lnTo>
                    <a:pt x="40" y="63"/>
                  </a:lnTo>
                  <a:lnTo>
                    <a:pt x="28" y="42"/>
                  </a:lnTo>
                  <a:lnTo>
                    <a:pt x="17" y="22"/>
                  </a:lnTo>
                  <a:lnTo>
                    <a:pt x="6" y="0"/>
                  </a:lnTo>
                  <a:lnTo>
                    <a:pt x="0" y="3"/>
                  </a:lnTo>
                  <a:lnTo>
                    <a:pt x="11" y="24"/>
                  </a:lnTo>
                  <a:lnTo>
                    <a:pt x="22" y="44"/>
                  </a:lnTo>
                  <a:lnTo>
                    <a:pt x="34" y="65"/>
                  </a:lnTo>
                  <a:lnTo>
                    <a:pt x="46" y="86"/>
                  </a:lnTo>
                  <a:lnTo>
                    <a:pt x="57" y="106"/>
                  </a:lnTo>
                  <a:lnTo>
                    <a:pt x="69" y="127"/>
                  </a:lnTo>
                  <a:lnTo>
                    <a:pt x="82" y="147"/>
                  </a:lnTo>
                  <a:lnTo>
                    <a:pt x="93" y="167"/>
                  </a:lnTo>
                  <a:lnTo>
                    <a:pt x="105" y="188"/>
                  </a:lnTo>
                  <a:lnTo>
                    <a:pt x="117" y="209"/>
                  </a:lnTo>
                  <a:lnTo>
                    <a:pt x="130" y="229"/>
                  </a:lnTo>
                  <a:lnTo>
                    <a:pt x="143" y="249"/>
                  </a:lnTo>
                  <a:lnTo>
                    <a:pt x="154" y="270"/>
                  </a:lnTo>
                  <a:lnTo>
                    <a:pt x="167" y="291"/>
                  </a:lnTo>
                  <a:lnTo>
                    <a:pt x="180" y="311"/>
                  </a:lnTo>
                  <a:lnTo>
                    <a:pt x="192" y="332"/>
                  </a:lnTo>
                  <a:lnTo>
                    <a:pt x="198" y="33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252"/>
            <p:cNvSpPr>
              <a:spLocks/>
            </p:cNvSpPr>
            <p:nvPr/>
          </p:nvSpPr>
          <p:spPr bwMode="auto">
            <a:xfrm>
              <a:off x="1511" y="2787"/>
              <a:ext cx="22" cy="49"/>
            </a:xfrm>
            <a:custGeom>
              <a:avLst/>
              <a:gdLst/>
              <a:ahLst/>
              <a:cxnLst>
                <a:cxn ang="0">
                  <a:pos x="17" y="48"/>
                </a:cxn>
                <a:cxn ang="0">
                  <a:pos x="17" y="48"/>
                </a:cxn>
                <a:cxn ang="0">
                  <a:pos x="19" y="40"/>
                </a:cxn>
                <a:cxn ang="0">
                  <a:pos x="19" y="34"/>
                </a:cxn>
                <a:cxn ang="0">
                  <a:pos x="17" y="28"/>
                </a:cxn>
                <a:cxn ang="0">
                  <a:pos x="16" y="22"/>
                </a:cxn>
                <a:cxn ang="0">
                  <a:pos x="14" y="17"/>
                </a:cxn>
                <a:cxn ang="0">
                  <a:pos x="11" y="12"/>
                </a:cxn>
                <a:cxn ang="0">
                  <a:pos x="8" y="6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3" y="9"/>
                </a:cxn>
                <a:cxn ang="0">
                  <a:pos x="7" y="14"/>
                </a:cxn>
                <a:cxn ang="0">
                  <a:pos x="9" y="19"/>
                </a:cxn>
                <a:cxn ang="0">
                  <a:pos x="11" y="24"/>
                </a:cxn>
                <a:cxn ang="0">
                  <a:pos x="13" y="29"/>
                </a:cxn>
                <a:cxn ang="0">
                  <a:pos x="14" y="34"/>
                </a:cxn>
                <a:cxn ang="0">
                  <a:pos x="14" y="40"/>
                </a:cxn>
                <a:cxn ang="0">
                  <a:pos x="13" y="47"/>
                </a:cxn>
                <a:cxn ang="0">
                  <a:pos x="17" y="48"/>
                </a:cxn>
              </a:cxnLst>
              <a:rect l="0" t="0" r="r" b="b"/>
              <a:pathLst>
                <a:path w="20" h="49">
                  <a:moveTo>
                    <a:pt x="17" y="48"/>
                  </a:moveTo>
                  <a:lnTo>
                    <a:pt x="17" y="48"/>
                  </a:lnTo>
                  <a:lnTo>
                    <a:pt x="19" y="40"/>
                  </a:lnTo>
                  <a:lnTo>
                    <a:pt x="19" y="34"/>
                  </a:lnTo>
                  <a:lnTo>
                    <a:pt x="17" y="28"/>
                  </a:lnTo>
                  <a:lnTo>
                    <a:pt x="16" y="22"/>
                  </a:lnTo>
                  <a:lnTo>
                    <a:pt x="14" y="17"/>
                  </a:lnTo>
                  <a:lnTo>
                    <a:pt x="11" y="12"/>
                  </a:lnTo>
                  <a:lnTo>
                    <a:pt x="8" y="6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9"/>
                  </a:lnTo>
                  <a:lnTo>
                    <a:pt x="7" y="14"/>
                  </a:lnTo>
                  <a:lnTo>
                    <a:pt x="9" y="19"/>
                  </a:lnTo>
                  <a:lnTo>
                    <a:pt x="11" y="24"/>
                  </a:lnTo>
                  <a:lnTo>
                    <a:pt x="13" y="29"/>
                  </a:lnTo>
                  <a:lnTo>
                    <a:pt x="14" y="34"/>
                  </a:lnTo>
                  <a:lnTo>
                    <a:pt x="14" y="40"/>
                  </a:lnTo>
                  <a:lnTo>
                    <a:pt x="13" y="47"/>
                  </a:lnTo>
                  <a:lnTo>
                    <a:pt x="17" y="4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253"/>
            <p:cNvSpPr>
              <a:spLocks/>
            </p:cNvSpPr>
            <p:nvPr/>
          </p:nvSpPr>
          <p:spPr bwMode="auto">
            <a:xfrm>
              <a:off x="1481" y="2840"/>
              <a:ext cx="55" cy="2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0"/>
                </a:cxn>
                <a:cxn ang="0">
                  <a:pos x="1" y="24"/>
                </a:cxn>
                <a:cxn ang="0">
                  <a:pos x="4" y="23"/>
                </a:cxn>
                <a:cxn ang="0">
                  <a:pos x="12" y="22"/>
                </a:cxn>
                <a:cxn ang="0">
                  <a:pos x="20" y="21"/>
                </a:cxn>
                <a:cxn ang="0">
                  <a:pos x="27" y="18"/>
                </a:cxn>
                <a:cxn ang="0">
                  <a:pos x="37" y="13"/>
                </a:cxn>
                <a:cxn ang="0">
                  <a:pos x="43" y="9"/>
                </a:cxn>
                <a:cxn ang="0">
                  <a:pos x="47" y="1"/>
                </a:cxn>
                <a:cxn ang="0">
                  <a:pos x="42" y="0"/>
                </a:cxn>
                <a:cxn ang="0">
                  <a:pos x="38" y="6"/>
                </a:cxn>
                <a:cxn ang="0">
                  <a:pos x="33" y="11"/>
                </a:cxn>
                <a:cxn ang="0">
                  <a:pos x="26" y="15"/>
                </a:cxn>
                <a:cxn ang="0">
                  <a:pos x="17" y="17"/>
                </a:cxn>
                <a:cxn ang="0">
                  <a:pos x="10" y="19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0" y="24"/>
                </a:cxn>
                <a:cxn ang="0">
                  <a:pos x="0" y="20"/>
                </a:cxn>
                <a:cxn ang="0">
                  <a:pos x="0" y="24"/>
                </a:cxn>
              </a:cxnLst>
              <a:rect l="0" t="0" r="r" b="b"/>
              <a:pathLst>
                <a:path w="48" h="25">
                  <a:moveTo>
                    <a:pt x="0" y="24"/>
                  </a:moveTo>
                  <a:lnTo>
                    <a:pt x="0" y="20"/>
                  </a:lnTo>
                  <a:lnTo>
                    <a:pt x="1" y="24"/>
                  </a:lnTo>
                  <a:lnTo>
                    <a:pt x="4" y="23"/>
                  </a:lnTo>
                  <a:lnTo>
                    <a:pt x="12" y="22"/>
                  </a:lnTo>
                  <a:lnTo>
                    <a:pt x="20" y="21"/>
                  </a:lnTo>
                  <a:lnTo>
                    <a:pt x="27" y="18"/>
                  </a:lnTo>
                  <a:lnTo>
                    <a:pt x="37" y="13"/>
                  </a:lnTo>
                  <a:lnTo>
                    <a:pt x="43" y="9"/>
                  </a:lnTo>
                  <a:lnTo>
                    <a:pt x="47" y="1"/>
                  </a:lnTo>
                  <a:lnTo>
                    <a:pt x="42" y="0"/>
                  </a:lnTo>
                  <a:lnTo>
                    <a:pt x="38" y="6"/>
                  </a:lnTo>
                  <a:lnTo>
                    <a:pt x="33" y="11"/>
                  </a:lnTo>
                  <a:lnTo>
                    <a:pt x="26" y="15"/>
                  </a:lnTo>
                  <a:lnTo>
                    <a:pt x="17" y="17"/>
                  </a:lnTo>
                  <a:lnTo>
                    <a:pt x="10" y="19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254"/>
            <p:cNvSpPr>
              <a:spLocks/>
            </p:cNvSpPr>
            <p:nvPr/>
          </p:nvSpPr>
          <p:spPr bwMode="auto">
            <a:xfrm>
              <a:off x="1461" y="2864"/>
              <a:ext cx="15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14" y="1"/>
                </a:cxn>
                <a:cxn ang="0">
                  <a:pos x="14" y="0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5" h="2">
                  <a:moveTo>
                    <a:pt x="0" y="1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7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255"/>
            <p:cNvSpPr>
              <a:spLocks/>
            </p:cNvSpPr>
            <p:nvPr/>
          </p:nvSpPr>
          <p:spPr bwMode="auto">
            <a:xfrm>
              <a:off x="1443" y="2863"/>
              <a:ext cx="13" cy="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" y="3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2" y="3"/>
                </a:cxn>
                <a:cxn ang="0">
                  <a:pos x="12" y="1"/>
                </a:cxn>
                <a:cxn ang="0">
                  <a:pos x="7" y="2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3" y="1"/>
                </a:cxn>
                <a:cxn ang="0">
                  <a:pos x="0" y="2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4" y="2"/>
                </a:cxn>
              </a:cxnLst>
              <a:rect l="0" t="0" r="r" b="b"/>
              <a:pathLst>
                <a:path w="13" h="5">
                  <a:moveTo>
                    <a:pt x="4" y="2"/>
                  </a:moveTo>
                  <a:lnTo>
                    <a:pt x="1" y="3"/>
                  </a:lnTo>
                  <a:lnTo>
                    <a:pt x="4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7" y="2"/>
                  </a:lnTo>
                  <a:lnTo>
                    <a:pt x="5" y="3"/>
                  </a:lnTo>
                  <a:lnTo>
                    <a:pt x="6" y="3"/>
                  </a:lnTo>
                  <a:lnTo>
                    <a:pt x="3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2"/>
                  </a:lnTo>
                  <a:lnTo>
                    <a:pt x="4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256"/>
            <p:cNvSpPr>
              <a:spLocks/>
            </p:cNvSpPr>
            <p:nvPr/>
          </p:nvSpPr>
          <p:spPr bwMode="auto">
            <a:xfrm>
              <a:off x="1402" y="2868"/>
              <a:ext cx="42" cy="23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7" y="21"/>
                </a:cxn>
                <a:cxn ang="0">
                  <a:pos x="13" y="20"/>
                </a:cxn>
                <a:cxn ang="0">
                  <a:pos x="19" y="19"/>
                </a:cxn>
                <a:cxn ang="0">
                  <a:pos x="25" y="16"/>
                </a:cxn>
                <a:cxn ang="0">
                  <a:pos x="31" y="13"/>
                </a:cxn>
                <a:cxn ang="0">
                  <a:pos x="37" y="10"/>
                </a:cxn>
                <a:cxn ang="0">
                  <a:pos x="39" y="5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5" y="4"/>
                </a:cxn>
                <a:cxn ang="0">
                  <a:pos x="31" y="7"/>
                </a:cxn>
                <a:cxn ang="0">
                  <a:pos x="28" y="11"/>
                </a:cxn>
                <a:cxn ang="0">
                  <a:pos x="24" y="13"/>
                </a:cxn>
                <a:cxn ang="0">
                  <a:pos x="17" y="15"/>
                </a:cxn>
                <a:cxn ang="0">
                  <a:pos x="12" y="17"/>
                </a:cxn>
                <a:cxn ang="0">
                  <a:pos x="5" y="18"/>
                </a:cxn>
                <a:cxn ang="0">
                  <a:pos x="0" y="18"/>
                </a:cxn>
                <a:cxn ang="0">
                  <a:pos x="0" y="22"/>
                </a:cxn>
              </a:cxnLst>
              <a:rect l="0" t="0" r="r" b="b"/>
              <a:pathLst>
                <a:path w="42" h="23">
                  <a:moveTo>
                    <a:pt x="0" y="22"/>
                  </a:moveTo>
                  <a:lnTo>
                    <a:pt x="0" y="22"/>
                  </a:lnTo>
                  <a:lnTo>
                    <a:pt x="7" y="21"/>
                  </a:lnTo>
                  <a:lnTo>
                    <a:pt x="13" y="20"/>
                  </a:lnTo>
                  <a:lnTo>
                    <a:pt x="19" y="19"/>
                  </a:lnTo>
                  <a:lnTo>
                    <a:pt x="25" y="16"/>
                  </a:lnTo>
                  <a:lnTo>
                    <a:pt x="31" y="13"/>
                  </a:lnTo>
                  <a:lnTo>
                    <a:pt x="37" y="10"/>
                  </a:lnTo>
                  <a:lnTo>
                    <a:pt x="39" y="5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5" y="4"/>
                  </a:lnTo>
                  <a:lnTo>
                    <a:pt x="31" y="7"/>
                  </a:lnTo>
                  <a:lnTo>
                    <a:pt x="28" y="11"/>
                  </a:lnTo>
                  <a:lnTo>
                    <a:pt x="24" y="13"/>
                  </a:lnTo>
                  <a:lnTo>
                    <a:pt x="17" y="15"/>
                  </a:lnTo>
                  <a:lnTo>
                    <a:pt x="12" y="17"/>
                  </a:lnTo>
                  <a:lnTo>
                    <a:pt x="5" y="18"/>
                  </a:lnTo>
                  <a:lnTo>
                    <a:pt x="0" y="18"/>
                  </a:lnTo>
                  <a:lnTo>
                    <a:pt x="0" y="2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257"/>
            <p:cNvSpPr>
              <a:spLocks/>
            </p:cNvSpPr>
            <p:nvPr/>
          </p:nvSpPr>
          <p:spPr bwMode="auto">
            <a:xfrm>
              <a:off x="1306" y="2802"/>
              <a:ext cx="91" cy="8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7" y="11"/>
                </a:cxn>
                <a:cxn ang="0">
                  <a:pos x="11" y="16"/>
                </a:cxn>
                <a:cxn ang="0">
                  <a:pos x="17" y="22"/>
                </a:cxn>
                <a:cxn ang="0">
                  <a:pos x="22" y="29"/>
                </a:cxn>
                <a:cxn ang="0">
                  <a:pos x="28" y="36"/>
                </a:cxn>
                <a:cxn ang="0">
                  <a:pos x="35" y="43"/>
                </a:cxn>
                <a:cxn ang="0">
                  <a:pos x="41" y="50"/>
                </a:cxn>
                <a:cxn ang="0">
                  <a:pos x="48" y="58"/>
                </a:cxn>
                <a:cxn ang="0">
                  <a:pos x="53" y="65"/>
                </a:cxn>
                <a:cxn ang="0">
                  <a:pos x="61" y="71"/>
                </a:cxn>
                <a:cxn ang="0">
                  <a:pos x="68" y="76"/>
                </a:cxn>
                <a:cxn ang="0">
                  <a:pos x="73" y="81"/>
                </a:cxn>
                <a:cxn ang="0">
                  <a:pos x="78" y="84"/>
                </a:cxn>
                <a:cxn ang="0">
                  <a:pos x="84" y="87"/>
                </a:cxn>
                <a:cxn ang="0">
                  <a:pos x="90" y="88"/>
                </a:cxn>
                <a:cxn ang="0">
                  <a:pos x="90" y="84"/>
                </a:cxn>
                <a:cxn ang="0">
                  <a:pos x="87" y="84"/>
                </a:cxn>
                <a:cxn ang="0">
                  <a:pos x="83" y="81"/>
                </a:cxn>
                <a:cxn ang="0">
                  <a:pos x="77" y="78"/>
                </a:cxn>
                <a:cxn ang="0">
                  <a:pos x="71" y="74"/>
                </a:cxn>
                <a:cxn ang="0">
                  <a:pos x="66" y="67"/>
                </a:cxn>
                <a:cxn ang="0">
                  <a:pos x="59" y="62"/>
                </a:cxn>
                <a:cxn ang="0">
                  <a:pos x="53" y="55"/>
                </a:cxn>
                <a:cxn ang="0">
                  <a:pos x="46" y="48"/>
                </a:cxn>
                <a:cxn ang="0">
                  <a:pos x="40" y="40"/>
                </a:cxn>
                <a:cxn ang="0">
                  <a:pos x="34" y="33"/>
                </a:cxn>
                <a:cxn ang="0">
                  <a:pos x="27" y="26"/>
                </a:cxn>
                <a:cxn ang="0">
                  <a:pos x="22" y="20"/>
                </a:cxn>
                <a:cxn ang="0">
                  <a:pos x="17" y="14"/>
                </a:cxn>
                <a:cxn ang="0">
                  <a:pos x="12" y="8"/>
                </a:cxn>
                <a:cxn ang="0">
                  <a:pos x="8" y="3"/>
                </a:cxn>
                <a:cxn ang="0">
                  <a:pos x="5" y="0"/>
                </a:cxn>
                <a:cxn ang="0">
                  <a:pos x="0" y="3"/>
                </a:cxn>
              </a:cxnLst>
              <a:rect l="0" t="0" r="r" b="b"/>
              <a:pathLst>
                <a:path w="91" h="89">
                  <a:moveTo>
                    <a:pt x="0" y="3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7" y="11"/>
                  </a:lnTo>
                  <a:lnTo>
                    <a:pt x="11" y="16"/>
                  </a:lnTo>
                  <a:lnTo>
                    <a:pt x="17" y="22"/>
                  </a:lnTo>
                  <a:lnTo>
                    <a:pt x="22" y="29"/>
                  </a:lnTo>
                  <a:lnTo>
                    <a:pt x="28" y="36"/>
                  </a:lnTo>
                  <a:lnTo>
                    <a:pt x="35" y="43"/>
                  </a:lnTo>
                  <a:lnTo>
                    <a:pt x="41" y="50"/>
                  </a:lnTo>
                  <a:lnTo>
                    <a:pt x="48" y="58"/>
                  </a:lnTo>
                  <a:lnTo>
                    <a:pt x="53" y="65"/>
                  </a:lnTo>
                  <a:lnTo>
                    <a:pt x="61" y="71"/>
                  </a:lnTo>
                  <a:lnTo>
                    <a:pt x="68" y="76"/>
                  </a:lnTo>
                  <a:lnTo>
                    <a:pt x="73" y="81"/>
                  </a:lnTo>
                  <a:lnTo>
                    <a:pt x="78" y="84"/>
                  </a:lnTo>
                  <a:lnTo>
                    <a:pt x="84" y="87"/>
                  </a:lnTo>
                  <a:lnTo>
                    <a:pt x="90" y="88"/>
                  </a:lnTo>
                  <a:lnTo>
                    <a:pt x="90" y="84"/>
                  </a:lnTo>
                  <a:lnTo>
                    <a:pt x="87" y="84"/>
                  </a:lnTo>
                  <a:lnTo>
                    <a:pt x="83" y="81"/>
                  </a:lnTo>
                  <a:lnTo>
                    <a:pt x="77" y="78"/>
                  </a:lnTo>
                  <a:lnTo>
                    <a:pt x="71" y="74"/>
                  </a:lnTo>
                  <a:lnTo>
                    <a:pt x="66" y="67"/>
                  </a:lnTo>
                  <a:lnTo>
                    <a:pt x="59" y="62"/>
                  </a:lnTo>
                  <a:lnTo>
                    <a:pt x="53" y="55"/>
                  </a:lnTo>
                  <a:lnTo>
                    <a:pt x="46" y="48"/>
                  </a:lnTo>
                  <a:lnTo>
                    <a:pt x="40" y="40"/>
                  </a:lnTo>
                  <a:lnTo>
                    <a:pt x="34" y="33"/>
                  </a:lnTo>
                  <a:lnTo>
                    <a:pt x="27" y="26"/>
                  </a:lnTo>
                  <a:lnTo>
                    <a:pt x="22" y="20"/>
                  </a:lnTo>
                  <a:lnTo>
                    <a:pt x="17" y="14"/>
                  </a:lnTo>
                  <a:lnTo>
                    <a:pt x="12" y="8"/>
                  </a:lnTo>
                  <a:lnTo>
                    <a:pt x="8" y="3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258"/>
            <p:cNvSpPr>
              <a:spLocks/>
            </p:cNvSpPr>
            <p:nvPr/>
          </p:nvSpPr>
          <p:spPr bwMode="auto">
            <a:xfrm>
              <a:off x="1291" y="2787"/>
              <a:ext cx="22" cy="13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5" y="8"/>
                </a:cxn>
                <a:cxn ang="0">
                  <a:pos x="8" y="9"/>
                </a:cxn>
                <a:cxn ang="0">
                  <a:pos x="11" y="12"/>
                </a:cxn>
                <a:cxn ang="0">
                  <a:pos x="14" y="10"/>
                </a:cxn>
                <a:cxn ang="0">
                  <a:pos x="11" y="8"/>
                </a:cxn>
                <a:cxn ang="0">
                  <a:pos x="9" y="6"/>
                </a:cxn>
                <a:cxn ang="0">
                  <a:pos x="7" y="4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4"/>
                </a:cxn>
              </a:cxnLst>
              <a:rect l="0" t="0" r="r" b="b"/>
              <a:pathLst>
                <a:path w="15" h="13">
                  <a:moveTo>
                    <a:pt x="1" y="4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5" y="8"/>
                  </a:lnTo>
                  <a:lnTo>
                    <a:pt x="8" y="9"/>
                  </a:lnTo>
                  <a:lnTo>
                    <a:pt x="11" y="12"/>
                  </a:lnTo>
                  <a:lnTo>
                    <a:pt x="14" y="10"/>
                  </a:lnTo>
                  <a:lnTo>
                    <a:pt x="11" y="8"/>
                  </a:lnTo>
                  <a:lnTo>
                    <a:pt x="9" y="6"/>
                  </a:lnTo>
                  <a:lnTo>
                    <a:pt x="7" y="4"/>
                  </a:lnTo>
                  <a:lnTo>
                    <a:pt x="3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259"/>
            <p:cNvSpPr>
              <a:spLocks/>
            </p:cNvSpPr>
            <p:nvPr/>
          </p:nvSpPr>
          <p:spPr bwMode="auto">
            <a:xfrm>
              <a:off x="1287" y="278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260"/>
            <p:cNvSpPr>
              <a:spLocks/>
            </p:cNvSpPr>
            <p:nvPr/>
          </p:nvSpPr>
          <p:spPr bwMode="auto">
            <a:xfrm>
              <a:off x="1087" y="2621"/>
              <a:ext cx="197" cy="16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9" y="14"/>
                </a:cxn>
                <a:cxn ang="0">
                  <a:pos x="19" y="27"/>
                </a:cxn>
                <a:cxn ang="0">
                  <a:pos x="29" y="40"/>
                </a:cxn>
                <a:cxn ang="0">
                  <a:pos x="41" y="54"/>
                </a:cxn>
                <a:cxn ang="0">
                  <a:pos x="52" y="68"/>
                </a:cxn>
                <a:cxn ang="0">
                  <a:pos x="65" y="83"/>
                </a:cxn>
                <a:cxn ang="0">
                  <a:pos x="78" y="97"/>
                </a:cxn>
                <a:cxn ang="0">
                  <a:pos x="90" y="110"/>
                </a:cxn>
                <a:cxn ang="0">
                  <a:pos x="105" y="123"/>
                </a:cxn>
                <a:cxn ang="0">
                  <a:pos x="117" y="134"/>
                </a:cxn>
                <a:cxn ang="0">
                  <a:pos x="131" y="145"/>
                </a:cxn>
                <a:cxn ang="0">
                  <a:pos x="144" y="153"/>
                </a:cxn>
                <a:cxn ang="0">
                  <a:pos x="157" y="159"/>
                </a:cxn>
                <a:cxn ang="0">
                  <a:pos x="171" y="164"/>
                </a:cxn>
                <a:cxn ang="0">
                  <a:pos x="183" y="166"/>
                </a:cxn>
                <a:cxn ang="0">
                  <a:pos x="196" y="165"/>
                </a:cxn>
                <a:cxn ang="0">
                  <a:pos x="194" y="160"/>
                </a:cxn>
                <a:cxn ang="0">
                  <a:pos x="183" y="162"/>
                </a:cxn>
                <a:cxn ang="0">
                  <a:pos x="172" y="159"/>
                </a:cxn>
                <a:cxn ang="0">
                  <a:pos x="160" y="156"/>
                </a:cxn>
                <a:cxn ang="0">
                  <a:pos x="148" y="149"/>
                </a:cxn>
                <a:cxn ang="0">
                  <a:pos x="135" y="141"/>
                </a:cxn>
                <a:cxn ang="0">
                  <a:pos x="121" y="131"/>
                </a:cxn>
                <a:cxn ang="0">
                  <a:pos x="109" y="119"/>
                </a:cxn>
                <a:cxn ang="0">
                  <a:pos x="96" y="107"/>
                </a:cxn>
                <a:cxn ang="0">
                  <a:pos x="83" y="94"/>
                </a:cxn>
                <a:cxn ang="0">
                  <a:pos x="71" y="80"/>
                </a:cxn>
                <a:cxn ang="0">
                  <a:pos x="58" y="66"/>
                </a:cxn>
                <a:cxn ang="0">
                  <a:pos x="47" y="52"/>
                </a:cxn>
                <a:cxn ang="0">
                  <a:pos x="35" y="38"/>
                </a:cxn>
                <a:cxn ang="0">
                  <a:pos x="24" y="24"/>
                </a:cxn>
                <a:cxn ang="0">
                  <a:pos x="15" y="11"/>
                </a:cxn>
                <a:cxn ang="0">
                  <a:pos x="6" y="0"/>
                </a:cxn>
                <a:cxn ang="0">
                  <a:pos x="0" y="3"/>
                </a:cxn>
              </a:cxnLst>
              <a:rect l="0" t="0" r="r" b="b"/>
              <a:pathLst>
                <a:path w="197" h="167">
                  <a:moveTo>
                    <a:pt x="0" y="3"/>
                  </a:moveTo>
                  <a:lnTo>
                    <a:pt x="0" y="3"/>
                  </a:lnTo>
                  <a:lnTo>
                    <a:pt x="9" y="14"/>
                  </a:lnTo>
                  <a:lnTo>
                    <a:pt x="19" y="27"/>
                  </a:lnTo>
                  <a:lnTo>
                    <a:pt x="29" y="40"/>
                  </a:lnTo>
                  <a:lnTo>
                    <a:pt x="41" y="54"/>
                  </a:lnTo>
                  <a:lnTo>
                    <a:pt x="52" y="68"/>
                  </a:lnTo>
                  <a:lnTo>
                    <a:pt x="65" y="83"/>
                  </a:lnTo>
                  <a:lnTo>
                    <a:pt x="78" y="97"/>
                  </a:lnTo>
                  <a:lnTo>
                    <a:pt x="90" y="110"/>
                  </a:lnTo>
                  <a:lnTo>
                    <a:pt x="105" y="123"/>
                  </a:lnTo>
                  <a:lnTo>
                    <a:pt x="117" y="134"/>
                  </a:lnTo>
                  <a:lnTo>
                    <a:pt x="131" y="145"/>
                  </a:lnTo>
                  <a:lnTo>
                    <a:pt x="144" y="153"/>
                  </a:lnTo>
                  <a:lnTo>
                    <a:pt x="157" y="159"/>
                  </a:lnTo>
                  <a:lnTo>
                    <a:pt x="171" y="164"/>
                  </a:lnTo>
                  <a:lnTo>
                    <a:pt x="183" y="166"/>
                  </a:lnTo>
                  <a:lnTo>
                    <a:pt x="196" y="165"/>
                  </a:lnTo>
                  <a:lnTo>
                    <a:pt x="194" y="160"/>
                  </a:lnTo>
                  <a:lnTo>
                    <a:pt x="183" y="162"/>
                  </a:lnTo>
                  <a:lnTo>
                    <a:pt x="172" y="159"/>
                  </a:lnTo>
                  <a:lnTo>
                    <a:pt x="160" y="156"/>
                  </a:lnTo>
                  <a:lnTo>
                    <a:pt x="148" y="149"/>
                  </a:lnTo>
                  <a:lnTo>
                    <a:pt x="135" y="141"/>
                  </a:lnTo>
                  <a:lnTo>
                    <a:pt x="121" y="131"/>
                  </a:lnTo>
                  <a:lnTo>
                    <a:pt x="109" y="119"/>
                  </a:lnTo>
                  <a:lnTo>
                    <a:pt x="96" y="107"/>
                  </a:lnTo>
                  <a:lnTo>
                    <a:pt x="83" y="94"/>
                  </a:lnTo>
                  <a:lnTo>
                    <a:pt x="71" y="80"/>
                  </a:lnTo>
                  <a:lnTo>
                    <a:pt x="58" y="66"/>
                  </a:lnTo>
                  <a:lnTo>
                    <a:pt x="47" y="52"/>
                  </a:lnTo>
                  <a:lnTo>
                    <a:pt x="35" y="38"/>
                  </a:lnTo>
                  <a:lnTo>
                    <a:pt x="24" y="24"/>
                  </a:lnTo>
                  <a:lnTo>
                    <a:pt x="15" y="11"/>
                  </a:lnTo>
                  <a:lnTo>
                    <a:pt x="6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261"/>
            <p:cNvSpPr>
              <a:spLocks/>
            </p:cNvSpPr>
            <p:nvPr/>
          </p:nvSpPr>
          <p:spPr bwMode="auto">
            <a:xfrm>
              <a:off x="1086" y="2619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262"/>
            <p:cNvSpPr>
              <a:spLocks/>
            </p:cNvSpPr>
            <p:nvPr/>
          </p:nvSpPr>
          <p:spPr bwMode="auto">
            <a:xfrm>
              <a:off x="1032" y="2577"/>
              <a:ext cx="61" cy="4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8" y="12"/>
                </a:cxn>
                <a:cxn ang="0">
                  <a:pos x="14" y="19"/>
                </a:cxn>
                <a:cxn ang="0">
                  <a:pos x="20" y="23"/>
                </a:cxn>
                <a:cxn ang="0">
                  <a:pos x="24" y="26"/>
                </a:cxn>
                <a:cxn ang="0">
                  <a:pos x="30" y="29"/>
                </a:cxn>
                <a:cxn ang="0">
                  <a:pos x="34" y="31"/>
                </a:cxn>
                <a:cxn ang="0">
                  <a:pos x="40" y="34"/>
                </a:cxn>
                <a:cxn ang="0">
                  <a:pos x="49" y="39"/>
                </a:cxn>
                <a:cxn ang="0">
                  <a:pos x="53" y="36"/>
                </a:cxn>
                <a:cxn ang="0">
                  <a:pos x="44" y="31"/>
                </a:cxn>
                <a:cxn ang="0">
                  <a:pos x="37" y="26"/>
                </a:cxn>
                <a:cxn ang="0">
                  <a:pos x="31" y="25"/>
                </a:cxn>
                <a:cxn ang="0">
                  <a:pos x="28" y="22"/>
                </a:cxn>
                <a:cxn ang="0">
                  <a:pos x="23" y="20"/>
                </a:cxn>
                <a:cxn ang="0">
                  <a:pos x="20" y="16"/>
                </a:cxn>
                <a:cxn ang="0">
                  <a:pos x="13" y="10"/>
                </a:cxn>
                <a:cxn ang="0">
                  <a:pos x="5" y="0"/>
                </a:cxn>
                <a:cxn ang="0">
                  <a:pos x="0" y="2"/>
                </a:cxn>
              </a:cxnLst>
              <a:rect l="0" t="0" r="r" b="b"/>
              <a:pathLst>
                <a:path w="54" h="40">
                  <a:moveTo>
                    <a:pt x="0" y="2"/>
                  </a:moveTo>
                  <a:lnTo>
                    <a:pt x="0" y="2"/>
                  </a:lnTo>
                  <a:lnTo>
                    <a:pt x="8" y="12"/>
                  </a:lnTo>
                  <a:lnTo>
                    <a:pt x="14" y="19"/>
                  </a:lnTo>
                  <a:lnTo>
                    <a:pt x="20" y="23"/>
                  </a:lnTo>
                  <a:lnTo>
                    <a:pt x="24" y="26"/>
                  </a:lnTo>
                  <a:lnTo>
                    <a:pt x="30" y="29"/>
                  </a:lnTo>
                  <a:lnTo>
                    <a:pt x="34" y="31"/>
                  </a:lnTo>
                  <a:lnTo>
                    <a:pt x="40" y="34"/>
                  </a:lnTo>
                  <a:lnTo>
                    <a:pt x="49" y="39"/>
                  </a:lnTo>
                  <a:lnTo>
                    <a:pt x="53" y="36"/>
                  </a:lnTo>
                  <a:lnTo>
                    <a:pt x="44" y="31"/>
                  </a:lnTo>
                  <a:lnTo>
                    <a:pt x="37" y="26"/>
                  </a:lnTo>
                  <a:lnTo>
                    <a:pt x="31" y="25"/>
                  </a:lnTo>
                  <a:lnTo>
                    <a:pt x="28" y="22"/>
                  </a:lnTo>
                  <a:lnTo>
                    <a:pt x="23" y="20"/>
                  </a:lnTo>
                  <a:lnTo>
                    <a:pt x="20" y="16"/>
                  </a:lnTo>
                  <a:lnTo>
                    <a:pt x="13" y="10"/>
                  </a:lnTo>
                  <a:lnTo>
                    <a:pt x="5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263"/>
            <p:cNvSpPr>
              <a:spLocks/>
            </p:cNvSpPr>
            <p:nvPr/>
          </p:nvSpPr>
          <p:spPr bwMode="auto">
            <a:xfrm>
              <a:off x="881" y="2260"/>
              <a:ext cx="152" cy="314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1" y="18"/>
                </a:cxn>
                <a:cxn ang="0">
                  <a:pos x="7" y="36"/>
                </a:cxn>
                <a:cxn ang="0">
                  <a:pos x="13" y="53"/>
                </a:cxn>
                <a:cxn ang="0">
                  <a:pos x="19" y="70"/>
                </a:cxn>
                <a:cxn ang="0">
                  <a:pos x="27" y="88"/>
                </a:cxn>
                <a:cxn ang="0">
                  <a:pos x="34" y="107"/>
                </a:cxn>
                <a:cxn ang="0">
                  <a:pos x="41" y="125"/>
                </a:cxn>
                <a:cxn ang="0">
                  <a:pos x="50" y="145"/>
                </a:cxn>
                <a:cxn ang="0">
                  <a:pos x="59" y="163"/>
                </a:cxn>
                <a:cxn ang="0">
                  <a:pos x="68" y="182"/>
                </a:cxn>
                <a:cxn ang="0">
                  <a:pos x="78" y="201"/>
                </a:cxn>
                <a:cxn ang="0">
                  <a:pos x="88" y="220"/>
                </a:cxn>
                <a:cxn ang="0">
                  <a:pos x="98" y="239"/>
                </a:cxn>
                <a:cxn ang="0">
                  <a:pos x="109" y="258"/>
                </a:cxn>
                <a:cxn ang="0">
                  <a:pos x="120" y="276"/>
                </a:cxn>
                <a:cxn ang="0">
                  <a:pos x="133" y="294"/>
                </a:cxn>
                <a:cxn ang="0">
                  <a:pos x="145" y="313"/>
                </a:cxn>
                <a:cxn ang="0">
                  <a:pos x="151" y="311"/>
                </a:cxn>
                <a:cxn ang="0">
                  <a:pos x="138" y="292"/>
                </a:cxn>
                <a:cxn ang="0">
                  <a:pos x="126" y="274"/>
                </a:cxn>
                <a:cxn ang="0">
                  <a:pos x="114" y="256"/>
                </a:cxn>
                <a:cxn ang="0">
                  <a:pos x="104" y="237"/>
                </a:cxn>
                <a:cxn ang="0">
                  <a:pos x="93" y="218"/>
                </a:cxn>
                <a:cxn ang="0">
                  <a:pos x="84" y="198"/>
                </a:cxn>
                <a:cxn ang="0">
                  <a:pos x="73" y="180"/>
                </a:cxn>
                <a:cxn ang="0">
                  <a:pos x="64" y="161"/>
                </a:cxn>
                <a:cxn ang="0">
                  <a:pos x="56" y="143"/>
                </a:cxn>
                <a:cxn ang="0">
                  <a:pos x="47" y="124"/>
                </a:cxn>
                <a:cxn ang="0">
                  <a:pos x="39" y="105"/>
                </a:cxn>
                <a:cxn ang="0">
                  <a:pos x="33" y="87"/>
                </a:cxn>
                <a:cxn ang="0">
                  <a:pos x="25" y="70"/>
                </a:cxn>
                <a:cxn ang="0">
                  <a:pos x="18" y="52"/>
                </a:cxn>
                <a:cxn ang="0">
                  <a:pos x="13" y="34"/>
                </a:cxn>
                <a:cxn ang="0">
                  <a:pos x="6" y="17"/>
                </a:cxn>
                <a:cxn ang="0">
                  <a:pos x="0" y="18"/>
                </a:cxn>
                <a:cxn ang="0">
                  <a:pos x="6" y="17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7" y="18"/>
                </a:cxn>
              </a:cxnLst>
              <a:rect l="0" t="0" r="r" b="b"/>
              <a:pathLst>
                <a:path w="152" h="314">
                  <a:moveTo>
                    <a:pt x="7" y="18"/>
                  </a:moveTo>
                  <a:lnTo>
                    <a:pt x="1" y="18"/>
                  </a:lnTo>
                  <a:lnTo>
                    <a:pt x="7" y="36"/>
                  </a:lnTo>
                  <a:lnTo>
                    <a:pt x="13" y="53"/>
                  </a:lnTo>
                  <a:lnTo>
                    <a:pt x="19" y="70"/>
                  </a:lnTo>
                  <a:lnTo>
                    <a:pt x="27" y="88"/>
                  </a:lnTo>
                  <a:lnTo>
                    <a:pt x="34" y="107"/>
                  </a:lnTo>
                  <a:lnTo>
                    <a:pt x="41" y="125"/>
                  </a:lnTo>
                  <a:lnTo>
                    <a:pt x="50" y="145"/>
                  </a:lnTo>
                  <a:lnTo>
                    <a:pt x="59" y="163"/>
                  </a:lnTo>
                  <a:lnTo>
                    <a:pt x="68" y="182"/>
                  </a:lnTo>
                  <a:lnTo>
                    <a:pt x="78" y="201"/>
                  </a:lnTo>
                  <a:lnTo>
                    <a:pt x="88" y="220"/>
                  </a:lnTo>
                  <a:lnTo>
                    <a:pt x="98" y="239"/>
                  </a:lnTo>
                  <a:lnTo>
                    <a:pt x="109" y="258"/>
                  </a:lnTo>
                  <a:lnTo>
                    <a:pt x="120" y="276"/>
                  </a:lnTo>
                  <a:lnTo>
                    <a:pt x="133" y="294"/>
                  </a:lnTo>
                  <a:lnTo>
                    <a:pt x="145" y="313"/>
                  </a:lnTo>
                  <a:lnTo>
                    <a:pt x="151" y="311"/>
                  </a:lnTo>
                  <a:lnTo>
                    <a:pt x="138" y="292"/>
                  </a:lnTo>
                  <a:lnTo>
                    <a:pt x="126" y="274"/>
                  </a:lnTo>
                  <a:lnTo>
                    <a:pt x="114" y="256"/>
                  </a:lnTo>
                  <a:lnTo>
                    <a:pt x="104" y="237"/>
                  </a:lnTo>
                  <a:lnTo>
                    <a:pt x="93" y="218"/>
                  </a:lnTo>
                  <a:lnTo>
                    <a:pt x="84" y="198"/>
                  </a:lnTo>
                  <a:lnTo>
                    <a:pt x="73" y="180"/>
                  </a:lnTo>
                  <a:lnTo>
                    <a:pt x="64" y="161"/>
                  </a:lnTo>
                  <a:lnTo>
                    <a:pt x="56" y="143"/>
                  </a:lnTo>
                  <a:lnTo>
                    <a:pt x="47" y="124"/>
                  </a:lnTo>
                  <a:lnTo>
                    <a:pt x="39" y="105"/>
                  </a:lnTo>
                  <a:lnTo>
                    <a:pt x="33" y="87"/>
                  </a:lnTo>
                  <a:lnTo>
                    <a:pt x="25" y="70"/>
                  </a:lnTo>
                  <a:lnTo>
                    <a:pt x="18" y="52"/>
                  </a:lnTo>
                  <a:lnTo>
                    <a:pt x="13" y="34"/>
                  </a:lnTo>
                  <a:lnTo>
                    <a:pt x="6" y="17"/>
                  </a:lnTo>
                  <a:lnTo>
                    <a:pt x="0" y="18"/>
                  </a:lnTo>
                  <a:lnTo>
                    <a:pt x="6" y="17"/>
                  </a:lnTo>
                  <a:lnTo>
                    <a:pt x="0" y="0"/>
                  </a:lnTo>
                  <a:lnTo>
                    <a:pt x="0" y="18"/>
                  </a:lnTo>
                  <a:lnTo>
                    <a:pt x="7" y="1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264"/>
            <p:cNvSpPr>
              <a:spLocks/>
            </p:cNvSpPr>
            <p:nvPr/>
          </p:nvSpPr>
          <p:spPr bwMode="auto">
            <a:xfrm>
              <a:off x="870" y="2227"/>
              <a:ext cx="13" cy="4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9"/>
                </a:cxn>
                <a:cxn ang="0">
                  <a:pos x="3" y="17"/>
                </a:cxn>
                <a:cxn ang="0">
                  <a:pos x="4" y="25"/>
                </a:cxn>
                <a:cxn ang="0">
                  <a:pos x="5" y="32"/>
                </a:cxn>
                <a:cxn ang="0">
                  <a:pos x="7" y="39"/>
                </a:cxn>
                <a:cxn ang="0">
                  <a:pos x="7" y="43"/>
                </a:cxn>
                <a:cxn ang="0">
                  <a:pos x="12" y="45"/>
                </a:cxn>
                <a:cxn ang="0">
                  <a:pos x="7" y="45"/>
                </a:cxn>
                <a:cxn ang="0">
                  <a:pos x="11" y="42"/>
                </a:cxn>
                <a:cxn ang="0">
                  <a:pos x="11" y="38"/>
                </a:cxn>
                <a:cxn ang="0">
                  <a:pos x="9" y="31"/>
                </a:cxn>
                <a:cxn ang="0">
                  <a:pos x="8" y="24"/>
                </a:cxn>
                <a:cxn ang="0">
                  <a:pos x="7" y="16"/>
                </a:cxn>
                <a:cxn ang="0">
                  <a:pos x="5" y="8"/>
                </a:cxn>
                <a:cxn ang="0">
                  <a:pos x="4" y="3"/>
                </a:cxn>
                <a:cxn ang="0">
                  <a:pos x="3" y="0"/>
                </a:cxn>
                <a:cxn ang="0">
                  <a:pos x="0" y="3"/>
                </a:cxn>
              </a:cxnLst>
              <a:rect l="0" t="0" r="r" b="b"/>
              <a:pathLst>
                <a:path w="13" h="46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lnTo>
                    <a:pt x="1" y="9"/>
                  </a:lnTo>
                  <a:lnTo>
                    <a:pt x="3" y="17"/>
                  </a:lnTo>
                  <a:lnTo>
                    <a:pt x="4" y="25"/>
                  </a:lnTo>
                  <a:lnTo>
                    <a:pt x="5" y="32"/>
                  </a:lnTo>
                  <a:lnTo>
                    <a:pt x="7" y="39"/>
                  </a:lnTo>
                  <a:lnTo>
                    <a:pt x="7" y="43"/>
                  </a:lnTo>
                  <a:lnTo>
                    <a:pt x="12" y="45"/>
                  </a:lnTo>
                  <a:lnTo>
                    <a:pt x="7" y="45"/>
                  </a:lnTo>
                  <a:lnTo>
                    <a:pt x="11" y="42"/>
                  </a:lnTo>
                  <a:lnTo>
                    <a:pt x="11" y="38"/>
                  </a:lnTo>
                  <a:lnTo>
                    <a:pt x="9" y="31"/>
                  </a:lnTo>
                  <a:lnTo>
                    <a:pt x="8" y="24"/>
                  </a:lnTo>
                  <a:lnTo>
                    <a:pt x="7" y="16"/>
                  </a:lnTo>
                  <a:lnTo>
                    <a:pt x="5" y="8"/>
                  </a:lnTo>
                  <a:lnTo>
                    <a:pt x="4" y="3"/>
                  </a:lnTo>
                  <a:lnTo>
                    <a:pt x="3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265"/>
            <p:cNvSpPr>
              <a:spLocks/>
            </p:cNvSpPr>
            <p:nvPr/>
          </p:nvSpPr>
          <p:spPr bwMode="auto">
            <a:xfrm>
              <a:off x="701" y="2067"/>
              <a:ext cx="168" cy="15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4" y="13"/>
                </a:cxn>
                <a:cxn ang="0">
                  <a:pos x="26" y="22"/>
                </a:cxn>
                <a:cxn ang="0">
                  <a:pos x="38" y="32"/>
                </a:cxn>
                <a:cxn ang="0">
                  <a:pos x="48" y="42"/>
                </a:cxn>
                <a:cxn ang="0">
                  <a:pos x="57" y="51"/>
                </a:cxn>
                <a:cxn ang="0">
                  <a:pos x="66" y="61"/>
                </a:cxn>
                <a:cxn ang="0">
                  <a:pos x="75" y="70"/>
                </a:cxn>
                <a:cxn ang="0">
                  <a:pos x="83" y="79"/>
                </a:cxn>
                <a:cxn ang="0">
                  <a:pos x="92" y="89"/>
                </a:cxn>
                <a:cxn ang="0">
                  <a:pos x="100" y="98"/>
                </a:cxn>
                <a:cxn ang="0">
                  <a:pos x="109" y="107"/>
                </a:cxn>
                <a:cxn ang="0">
                  <a:pos x="119" y="117"/>
                </a:cxn>
                <a:cxn ang="0">
                  <a:pos x="128" y="128"/>
                </a:cxn>
                <a:cxn ang="0">
                  <a:pos x="139" y="137"/>
                </a:cxn>
                <a:cxn ang="0">
                  <a:pos x="151" y="148"/>
                </a:cxn>
                <a:cxn ang="0">
                  <a:pos x="163" y="158"/>
                </a:cxn>
                <a:cxn ang="0">
                  <a:pos x="167" y="154"/>
                </a:cxn>
                <a:cxn ang="0">
                  <a:pos x="154" y="144"/>
                </a:cxn>
                <a:cxn ang="0">
                  <a:pos x="144" y="134"/>
                </a:cxn>
                <a:cxn ang="0">
                  <a:pos x="134" y="124"/>
                </a:cxn>
                <a:cxn ang="0">
                  <a:pos x="124" y="114"/>
                </a:cxn>
                <a:cxn ang="0">
                  <a:pos x="115" y="104"/>
                </a:cxn>
                <a:cxn ang="0">
                  <a:pos x="106" y="95"/>
                </a:cxn>
                <a:cxn ang="0">
                  <a:pos x="97" y="86"/>
                </a:cxn>
                <a:cxn ang="0">
                  <a:pos x="89" y="77"/>
                </a:cxn>
                <a:cxn ang="0">
                  <a:pos x="81" y="67"/>
                </a:cxn>
                <a:cxn ang="0">
                  <a:pos x="71" y="57"/>
                </a:cxn>
                <a:cxn ang="0">
                  <a:pos x="63" y="48"/>
                </a:cxn>
                <a:cxn ang="0">
                  <a:pos x="52" y="39"/>
                </a:cxn>
                <a:cxn ang="0">
                  <a:pos x="42" y="29"/>
                </a:cxn>
                <a:cxn ang="0">
                  <a:pos x="30" y="19"/>
                </a:cxn>
                <a:cxn ang="0">
                  <a:pos x="17" y="10"/>
                </a:cxn>
                <a:cxn ang="0">
                  <a:pos x="4" y="0"/>
                </a:cxn>
                <a:cxn ang="0">
                  <a:pos x="0" y="3"/>
                </a:cxn>
              </a:cxnLst>
              <a:rect l="0" t="0" r="r" b="b"/>
              <a:pathLst>
                <a:path w="168" h="159">
                  <a:moveTo>
                    <a:pt x="0" y="3"/>
                  </a:moveTo>
                  <a:lnTo>
                    <a:pt x="14" y="13"/>
                  </a:lnTo>
                  <a:lnTo>
                    <a:pt x="26" y="22"/>
                  </a:lnTo>
                  <a:lnTo>
                    <a:pt x="38" y="32"/>
                  </a:lnTo>
                  <a:lnTo>
                    <a:pt x="48" y="42"/>
                  </a:lnTo>
                  <a:lnTo>
                    <a:pt x="57" y="51"/>
                  </a:lnTo>
                  <a:lnTo>
                    <a:pt x="66" y="61"/>
                  </a:lnTo>
                  <a:lnTo>
                    <a:pt x="75" y="70"/>
                  </a:lnTo>
                  <a:lnTo>
                    <a:pt x="83" y="79"/>
                  </a:lnTo>
                  <a:lnTo>
                    <a:pt x="92" y="89"/>
                  </a:lnTo>
                  <a:lnTo>
                    <a:pt x="100" y="98"/>
                  </a:lnTo>
                  <a:lnTo>
                    <a:pt x="109" y="107"/>
                  </a:lnTo>
                  <a:lnTo>
                    <a:pt x="119" y="117"/>
                  </a:lnTo>
                  <a:lnTo>
                    <a:pt x="128" y="128"/>
                  </a:lnTo>
                  <a:lnTo>
                    <a:pt x="139" y="137"/>
                  </a:lnTo>
                  <a:lnTo>
                    <a:pt x="151" y="148"/>
                  </a:lnTo>
                  <a:lnTo>
                    <a:pt x="163" y="158"/>
                  </a:lnTo>
                  <a:lnTo>
                    <a:pt x="167" y="154"/>
                  </a:lnTo>
                  <a:lnTo>
                    <a:pt x="154" y="144"/>
                  </a:lnTo>
                  <a:lnTo>
                    <a:pt x="144" y="134"/>
                  </a:lnTo>
                  <a:lnTo>
                    <a:pt x="134" y="124"/>
                  </a:lnTo>
                  <a:lnTo>
                    <a:pt x="124" y="114"/>
                  </a:lnTo>
                  <a:lnTo>
                    <a:pt x="115" y="104"/>
                  </a:lnTo>
                  <a:lnTo>
                    <a:pt x="106" y="95"/>
                  </a:lnTo>
                  <a:lnTo>
                    <a:pt x="97" y="86"/>
                  </a:lnTo>
                  <a:lnTo>
                    <a:pt x="89" y="77"/>
                  </a:lnTo>
                  <a:lnTo>
                    <a:pt x="81" y="67"/>
                  </a:lnTo>
                  <a:lnTo>
                    <a:pt x="71" y="57"/>
                  </a:lnTo>
                  <a:lnTo>
                    <a:pt x="63" y="48"/>
                  </a:lnTo>
                  <a:lnTo>
                    <a:pt x="52" y="39"/>
                  </a:lnTo>
                  <a:lnTo>
                    <a:pt x="42" y="29"/>
                  </a:lnTo>
                  <a:lnTo>
                    <a:pt x="30" y="19"/>
                  </a:lnTo>
                  <a:lnTo>
                    <a:pt x="17" y="10"/>
                  </a:lnTo>
                  <a:lnTo>
                    <a:pt x="4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266"/>
            <p:cNvSpPr>
              <a:spLocks/>
            </p:cNvSpPr>
            <p:nvPr/>
          </p:nvSpPr>
          <p:spPr bwMode="auto">
            <a:xfrm>
              <a:off x="1091" y="2622"/>
              <a:ext cx="199" cy="1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8"/>
                </a:cxn>
                <a:cxn ang="0">
                  <a:pos x="17" y="17"/>
                </a:cxn>
                <a:cxn ang="0">
                  <a:pos x="29" y="26"/>
                </a:cxn>
                <a:cxn ang="0">
                  <a:pos x="41" y="35"/>
                </a:cxn>
                <a:cxn ang="0">
                  <a:pos x="53" y="45"/>
                </a:cxn>
                <a:cxn ang="0">
                  <a:pos x="67" y="56"/>
                </a:cxn>
                <a:cxn ang="0">
                  <a:pos x="81" y="68"/>
                </a:cxn>
                <a:cxn ang="0">
                  <a:pos x="95" y="79"/>
                </a:cxn>
                <a:cxn ang="0">
                  <a:pos x="110" y="90"/>
                </a:cxn>
                <a:cxn ang="0">
                  <a:pos x="123" y="101"/>
                </a:cxn>
                <a:cxn ang="0">
                  <a:pos x="137" y="111"/>
                </a:cxn>
                <a:cxn ang="0">
                  <a:pos x="150" y="122"/>
                </a:cxn>
                <a:cxn ang="0">
                  <a:pos x="164" y="132"/>
                </a:cxn>
                <a:cxn ang="0">
                  <a:pos x="176" y="142"/>
                </a:cxn>
                <a:cxn ang="0">
                  <a:pos x="187" y="152"/>
                </a:cxn>
                <a:cxn ang="0">
                  <a:pos x="198" y="160"/>
                </a:cxn>
                <a:cxn ang="0">
                  <a:pos x="0" y="0"/>
                </a:cxn>
              </a:cxnLst>
              <a:rect l="0" t="0" r="r" b="b"/>
              <a:pathLst>
                <a:path w="199" h="161">
                  <a:moveTo>
                    <a:pt x="0" y="0"/>
                  </a:moveTo>
                  <a:lnTo>
                    <a:pt x="9" y="8"/>
                  </a:lnTo>
                  <a:lnTo>
                    <a:pt x="17" y="17"/>
                  </a:lnTo>
                  <a:lnTo>
                    <a:pt x="29" y="26"/>
                  </a:lnTo>
                  <a:lnTo>
                    <a:pt x="41" y="35"/>
                  </a:lnTo>
                  <a:lnTo>
                    <a:pt x="53" y="45"/>
                  </a:lnTo>
                  <a:lnTo>
                    <a:pt x="67" y="56"/>
                  </a:lnTo>
                  <a:lnTo>
                    <a:pt x="81" y="68"/>
                  </a:lnTo>
                  <a:lnTo>
                    <a:pt x="95" y="79"/>
                  </a:lnTo>
                  <a:lnTo>
                    <a:pt x="110" y="90"/>
                  </a:lnTo>
                  <a:lnTo>
                    <a:pt x="123" y="101"/>
                  </a:lnTo>
                  <a:lnTo>
                    <a:pt x="137" y="111"/>
                  </a:lnTo>
                  <a:lnTo>
                    <a:pt x="150" y="122"/>
                  </a:lnTo>
                  <a:lnTo>
                    <a:pt x="164" y="132"/>
                  </a:lnTo>
                  <a:lnTo>
                    <a:pt x="176" y="142"/>
                  </a:lnTo>
                  <a:lnTo>
                    <a:pt x="187" y="152"/>
                  </a:lnTo>
                  <a:lnTo>
                    <a:pt x="198" y="16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267"/>
            <p:cNvSpPr>
              <a:spLocks/>
            </p:cNvSpPr>
            <p:nvPr/>
          </p:nvSpPr>
          <p:spPr bwMode="auto">
            <a:xfrm>
              <a:off x="1088" y="2621"/>
              <a:ext cx="201" cy="165"/>
            </a:xfrm>
            <a:custGeom>
              <a:avLst/>
              <a:gdLst/>
              <a:ahLst/>
              <a:cxnLst>
                <a:cxn ang="0">
                  <a:pos x="203" y="160"/>
                </a:cxn>
                <a:cxn ang="0">
                  <a:pos x="192" y="152"/>
                </a:cxn>
                <a:cxn ang="0">
                  <a:pos x="181" y="143"/>
                </a:cxn>
                <a:cxn ang="0">
                  <a:pos x="169" y="133"/>
                </a:cxn>
                <a:cxn ang="0">
                  <a:pos x="155" y="122"/>
                </a:cxn>
                <a:cxn ang="0">
                  <a:pos x="143" y="112"/>
                </a:cxn>
                <a:cxn ang="0">
                  <a:pos x="128" y="101"/>
                </a:cxn>
                <a:cxn ang="0">
                  <a:pos x="115" y="89"/>
                </a:cxn>
                <a:cxn ang="0">
                  <a:pos x="100" y="78"/>
                </a:cxn>
                <a:cxn ang="0">
                  <a:pos x="85" y="67"/>
                </a:cxn>
                <a:cxn ang="0">
                  <a:pos x="72" y="56"/>
                </a:cxn>
                <a:cxn ang="0">
                  <a:pos x="59" y="46"/>
                </a:cxn>
                <a:cxn ang="0">
                  <a:pos x="46" y="35"/>
                </a:cxn>
                <a:cxn ang="0">
                  <a:pos x="34" y="25"/>
                </a:cxn>
                <a:cxn ang="0">
                  <a:pos x="23" y="16"/>
                </a:cxn>
                <a:cxn ang="0">
                  <a:pos x="14" y="7"/>
                </a:cxn>
                <a:cxn ang="0">
                  <a:pos x="6" y="0"/>
                </a:cxn>
                <a:cxn ang="0">
                  <a:pos x="0" y="3"/>
                </a:cxn>
                <a:cxn ang="0">
                  <a:pos x="10" y="10"/>
                </a:cxn>
                <a:cxn ang="0">
                  <a:pos x="18" y="19"/>
                </a:cxn>
                <a:cxn ang="0">
                  <a:pos x="30" y="29"/>
                </a:cxn>
                <a:cxn ang="0">
                  <a:pos x="42" y="38"/>
                </a:cxn>
                <a:cxn ang="0">
                  <a:pos x="54" y="48"/>
                </a:cxn>
                <a:cxn ang="0">
                  <a:pos x="68" y="60"/>
                </a:cxn>
                <a:cxn ang="0">
                  <a:pos x="82" y="71"/>
                </a:cxn>
                <a:cxn ang="0">
                  <a:pos x="96" y="81"/>
                </a:cxn>
                <a:cxn ang="0">
                  <a:pos x="110" y="92"/>
                </a:cxn>
                <a:cxn ang="0">
                  <a:pos x="124" y="103"/>
                </a:cxn>
                <a:cxn ang="0">
                  <a:pos x="138" y="115"/>
                </a:cxn>
                <a:cxn ang="0">
                  <a:pos x="152" y="125"/>
                </a:cxn>
                <a:cxn ang="0">
                  <a:pos x="165" y="136"/>
                </a:cxn>
                <a:cxn ang="0">
                  <a:pos x="177" y="145"/>
                </a:cxn>
                <a:cxn ang="0">
                  <a:pos x="188" y="156"/>
                </a:cxn>
                <a:cxn ang="0">
                  <a:pos x="199" y="164"/>
                </a:cxn>
                <a:cxn ang="0">
                  <a:pos x="203" y="160"/>
                </a:cxn>
              </a:cxnLst>
              <a:rect l="0" t="0" r="r" b="b"/>
              <a:pathLst>
                <a:path w="204" h="165">
                  <a:moveTo>
                    <a:pt x="203" y="160"/>
                  </a:moveTo>
                  <a:lnTo>
                    <a:pt x="192" y="152"/>
                  </a:lnTo>
                  <a:lnTo>
                    <a:pt x="181" y="143"/>
                  </a:lnTo>
                  <a:lnTo>
                    <a:pt x="169" y="133"/>
                  </a:lnTo>
                  <a:lnTo>
                    <a:pt x="155" y="122"/>
                  </a:lnTo>
                  <a:lnTo>
                    <a:pt x="143" y="112"/>
                  </a:lnTo>
                  <a:lnTo>
                    <a:pt x="128" y="101"/>
                  </a:lnTo>
                  <a:lnTo>
                    <a:pt x="115" y="89"/>
                  </a:lnTo>
                  <a:lnTo>
                    <a:pt x="100" y="78"/>
                  </a:lnTo>
                  <a:lnTo>
                    <a:pt x="85" y="67"/>
                  </a:lnTo>
                  <a:lnTo>
                    <a:pt x="72" y="56"/>
                  </a:lnTo>
                  <a:lnTo>
                    <a:pt x="59" y="46"/>
                  </a:lnTo>
                  <a:lnTo>
                    <a:pt x="46" y="35"/>
                  </a:lnTo>
                  <a:lnTo>
                    <a:pt x="34" y="25"/>
                  </a:lnTo>
                  <a:lnTo>
                    <a:pt x="23" y="16"/>
                  </a:lnTo>
                  <a:lnTo>
                    <a:pt x="14" y="7"/>
                  </a:lnTo>
                  <a:lnTo>
                    <a:pt x="6" y="0"/>
                  </a:lnTo>
                  <a:lnTo>
                    <a:pt x="0" y="3"/>
                  </a:lnTo>
                  <a:lnTo>
                    <a:pt x="10" y="10"/>
                  </a:lnTo>
                  <a:lnTo>
                    <a:pt x="18" y="19"/>
                  </a:lnTo>
                  <a:lnTo>
                    <a:pt x="30" y="29"/>
                  </a:lnTo>
                  <a:lnTo>
                    <a:pt x="42" y="38"/>
                  </a:lnTo>
                  <a:lnTo>
                    <a:pt x="54" y="48"/>
                  </a:lnTo>
                  <a:lnTo>
                    <a:pt x="68" y="60"/>
                  </a:lnTo>
                  <a:lnTo>
                    <a:pt x="82" y="71"/>
                  </a:lnTo>
                  <a:lnTo>
                    <a:pt x="96" y="81"/>
                  </a:lnTo>
                  <a:lnTo>
                    <a:pt x="110" y="92"/>
                  </a:lnTo>
                  <a:lnTo>
                    <a:pt x="124" y="103"/>
                  </a:lnTo>
                  <a:lnTo>
                    <a:pt x="138" y="115"/>
                  </a:lnTo>
                  <a:lnTo>
                    <a:pt x="152" y="125"/>
                  </a:lnTo>
                  <a:lnTo>
                    <a:pt x="165" y="136"/>
                  </a:lnTo>
                  <a:lnTo>
                    <a:pt x="177" y="145"/>
                  </a:lnTo>
                  <a:lnTo>
                    <a:pt x="188" y="156"/>
                  </a:lnTo>
                  <a:lnTo>
                    <a:pt x="199" y="164"/>
                  </a:lnTo>
                  <a:lnTo>
                    <a:pt x="203" y="16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268"/>
            <p:cNvSpPr>
              <a:spLocks/>
            </p:cNvSpPr>
            <p:nvPr/>
          </p:nvSpPr>
          <p:spPr bwMode="auto">
            <a:xfrm>
              <a:off x="1272" y="2386"/>
              <a:ext cx="39" cy="55"/>
            </a:xfrm>
            <a:custGeom>
              <a:avLst/>
              <a:gdLst/>
              <a:ahLst/>
              <a:cxnLst>
                <a:cxn ang="0">
                  <a:pos x="38" y="56"/>
                </a:cxn>
                <a:cxn ang="0">
                  <a:pos x="35" y="48"/>
                </a:cxn>
                <a:cxn ang="0">
                  <a:pos x="31" y="41"/>
                </a:cxn>
                <a:cxn ang="0">
                  <a:pos x="27" y="35"/>
                </a:cxn>
                <a:cxn ang="0">
                  <a:pos x="22" y="28"/>
                </a:cxn>
                <a:cxn ang="0">
                  <a:pos x="17" y="21"/>
                </a:cxn>
                <a:cxn ang="0">
                  <a:pos x="13" y="14"/>
                </a:cxn>
                <a:cxn ang="0">
                  <a:pos x="9" y="7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4" y="9"/>
                </a:cxn>
                <a:cxn ang="0">
                  <a:pos x="8" y="16"/>
                </a:cxn>
                <a:cxn ang="0">
                  <a:pos x="12" y="22"/>
                </a:cxn>
                <a:cxn ang="0">
                  <a:pos x="17" y="29"/>
                </a:cxn>
                <a:cxn ang="0">
                  <a:pos x="22" y="36"/>
                </a:cxn>
                <a:cxn ang="0">
                  <a:pos x="26" y="42"/>
                </a:cxn>
                <a:cxn ang="0">
                  <a:pos x="30" y="50"/>
                </a:cxn>
                <a:cxn ang="0">
                  <a:pos x="34" y="57"/>
                </a:cxn>
                <a:cxn ang="0">
                  <a:pos x="38" y="56"/>
                </a:cxn>
              </a:cxnLst>
              <a:rect l="0" t="0" r="r" b="b"/>
              <a:pathLst>
                <a:path w="39" h="58">
                  <a:moveTo>
                    <a:pt x="38" y="56"/>
                  </a:moveTo>
                  <a:lnTo>
                    <a:pt x="35" y="48"/>
                  </a:lnTo>
                  <a:lnTo>
                    <a:pt x="31" y="41"/>
                  </a:lnTo>
                  <a:lnTo>
                    <a:pt x="27" y="35"/>
                  </a:lnTo>
                  <a:lnTo>
                    <a:pt x="22" y="28"/>
                  </a:lnTo>
                  <a:lnTo>
                    <a:pt x="17" y="21"/>
                  </a:lnTo>
                  <a:lnTo>
                    <a:pt x="13" y="14"/>
                  </a:lnTo>
                  <a:lnTo>
                    <a:pt x="9" y="7"/>
                  </a:lnTo>
                  <a:lnTo>
                    <a:pt x="5" y="0"/>
                  </a:lnTo>
                  <a:lnTo>
                    <a:pt x="0" y="1"/>
                  </a:lnTo>
                  <a:lnTo>
                    <a:pt x="4" y="9"/>
                  </a:lnTo>
                  <a:lnTo>
                    <a:pt x="8" y="16"/>
                  </a:lnTo>
                  <a:lnTo>
                    <a:pt x="12" y="22"/>
                  </a:lnTo>
                  <a:lnTo>
                    <a:pt x="17" y="29"/>
                  </a:lnTo>
                  <a:lnTo>
                    <a:pt x="22" y="36"/>
                  </a:lnTo>
                  <a:lnTo>
                    <a:pt x="26" y="42"/>
                  </a:lnTo>
                  <a:lnTo>
                    <a:pt x="30" y="50"/>
                  </a:lnTo>
                  <a:lnTo>
                    <a:pt x="34" y="57"/>
                  </a:lnTo>
                  <a:lnTo>
                    <a:pt x="38" y="5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269"/>
            <p:cNvSpPr>
              <a:spLocks/>
            </p:cNvSpPr>
            <p:nvPr/>
          </p:nvSpPr>
          <p:spPr bwMode="auto">
            <a:xfrm>
              <a:off x="1130" y="2511"/>
              <a:ext cx="3" cy="19"/>
            </a:xfrm>
            <a:custGeom>
              <a:avLst/>
              <a:gdLst/>
              <a:ahLst/>
              <a:cxnLst>
                <a:cxn ang="0">
                  <a:pos x="2" y="15"/>
                </a:cxn>
                <a:cxn ang="0">
                  <a:pos x="2" y="15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2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7"/>
                </a:cxn>
                <a:cxn ang="0">
                  <a:pos x="1" y="18"/>
                </a:cxn>
                <a:cxn ang="0">
                  <a:pos x="2" y="15"/>
                </a:cxn>
              </a:cxnLst>
              <a:rect l="0" t="0" r="r" b="b"/>
              <a:pathLst>
                <a:path w="3" h="19">
                  <a:moveTo>
                    <a:pt x="2" y="15"/>
                  </a:moveTo>
                  <a:lnTo>
                    <a:pt x="2" y="15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8"/>
                  </a:lnTo>
                  <a:lnTo>
                    <a:pt x="2" y="1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270"/>
            <p:cNvSpPr>
              <a:spLocks/>
            </p:cNvSpPr>
            <p:nvPr/>
          </p:nvSpPr>
          <p:spPr bwMode="auto">
            <a:xfrm>
              <a:off x="1133" y="2531"/>
              <a:ext cx="311" cy="334"/>
            </a:xfrm>
            <a:custGeom>
              <a:avLst/>
              <a:gdLst/>
              <a:ahLst/>
              <a:cxnLst>
                <a:cxn ang="0">
                  <a:pos x="304" y="333"/>
                </a:cxn>
                <a:cxn ang="0">
                  <a:pos x="310" y="329"/>
                </a:cxn>
                <a:cxn ang="0">
                  <a:pos x="288" y="307"/>
                </a:cxn>
                <a:cxn ang="0">
                  <a:pos x="268" y="284"/>
                </a:cxn>
                <a:cxn ang="0">
                  <a:pos x="248" y="260"/>
                </a:cxn>
                <a:cxn ang="0">
                  <a:pos x="229" y="239"/>
                </a:cxn>
                <a:cxn ang="0">
                  <a:pos x="210" y="217"/>
                </a:cxn>
                <a:cxn ang="0">
                  <a:pos x="191" y="195"/>
                </a:cxn>
                <a:cxn ang="0">
                  <a:pos x="173" y="174"/>
                </a:cxn>
                <a:cxn ang="0">
                  <a:pos x="155" y="152"/>
                </a:cxn>
                <a:cxn ang="0">
                  <a:pos x="136" y="131"/>
                </a:cxn>
                <a:cxn ang="0">
                  <a:pos x="119" y="110"/>
                </a:cxn>
                <a:cxn ang="0">
                  <a:pos x="101" y="91"/>
                </a:cxn>
                <a:cxn ang="0">
                  <a:pos x="82" y="71"/>
                </a:cxn>
                <a:cxn ang="0">
                  <a:pos x="64" y="53"/>
                </a:cxn>
                <a:cxn ang="0">
                  <a:pos x="44" y="35"/>
                </a:cxn>
                <a:cxn ang="0">
                  <a:pos x="25" y="17"/>
                </a:cxn>
                <a:cxn ang="0">
                  <a:pos x="5" y="0"/>
                </a:cxn>
                <a:cxn ang="0">
                  <a:pos x="0" y="4"/>
                </a:cxn>
                <a:cxn ang="0">
                  <a:pos x="21" y="21"/>
                </a:cxn>
                <a:cxn ang="0">
                  <a:pos x="40" y="38"/>
                </a:cxn>
                <a:cxn ang="0">
                  <a:pos x="59" y="56"/>
                </a:cxn>
                <a:cxn ang="0">
                  <a:pos x="77" y="75"/>
                </a:cxn>
                <a:cxn ang="0">
                  <a:pos x="95" y="93"/>
                </a:cxn>
                <a:cxn ang="0">
                  <a:pos x="113" y="113"/>
                </a:cxn>
                <a:cxn ang="0">
                  <a:pos x="130" y="134"/>
                </a:cxn>
                <a:cxn ang="0">
                  <a:pos x="149" y="154"/>
                </a:cxn>
                <a:cxn ang="0">
                  <a:pos x="167" y="175"/>
                </a:cxn>
                <a:cxn ang="0">
                  <a:pos x="185" y="197"/>
                </a:cxn>
                <a:cxn ang="0">
                  <a:pos x="204" y="219"/>
                </a:cxn>
                <a:cxn ang="0">
                  <a:pos x="223" y="241"/>
                </a:cxn>
                <a:cxn ang="0">
                  <a:pos x="242" y="264"/>
                </a:cxn>
                <a:cxn ang="0">
                  <a:pos x="262" y="286"/>
                </a:cxn>
                <a:cxn ang="0">
                  <a:pos x="283" y="310"/>
                </a:cxn>
                <a:cxn ang="0">
                  <a:pos x="304" y="333"/>
                </a:cxn>
                <a:cxn ang="0">
                  <a:pos x="310" y="329"/>
                </a:cxn>
                <a:cxn ang="0">
                  <a:pos x="304" y="333"/>
                </a:cxn>
              </a:cxnLst>
              <a:rect l="0" t="0" r="r" b="b"/>
              <a:pathLst>
                <a:path w="311" h="334">
                  <a:moveTo>
                    <a:pt x="304" y="333"/>
                  </a:moveTo>
                  <a:lnTo>
                    <a:pt x="310" y="329"/>
                  </a:lnTo>
                  <a:lnTo>
                    <a:pt x="288" y="307"/>
                  </a:lnTo>
                  <a:lnTo>
                    <a:pt x="268" y="284"/>
                  </a:lnTo>
                  <a:lnTo>
                    <a:pt x="248" y="260"/>
                  </a:lnTo>
                  <a:lnTo>
                    <a:pt x="229" y="239"/>
                  </a:lnTo>
                  <a:lnTo>
                    <a:pt x="210" y="217"/>
                  </a:lnTo>
                  <a:lnTo>
                    <a:pt x="191" y="195"/>
                  </a:lnTo>
                  <a:lnTo>
                    <a:pt x="173" y="174"/>
                  </a:lnTo>
                  <a:lnTo>
                    <a:pt x="155" y="152"/>
                  </a:lnTo>
                  <a:lnTo>
                    <a:pt x="136" y="131"/>
                  </a:lnTo>
                  <a:lnTo>
                    <a:pt x="119" y="110"/>
                  </a:lnTo>
                  <a:lnTo>
                    <a:pt x="101" y="91"/>
                  </a:lnTo>
                  <a:lnTo>
                    <a:pt x="82" y="71"/>
                  </a:lnTo>
                  <a:lnTo>
                    <a:pt x="64" y="53"/>
                  </a:lnTo>
                  <a:lnTo>
                    <a:pt x="44" y="35"/>
                  </a:lnTo>
                  <a:lnTo>
                    <a:pt x="25" y="17"/>
                  </a:lnTo>
                  <a:lnTo>
                    <a:pt x="5" y="0"/>
                  </a:lnTo>
                  <a:lnTo>
                    <a:pt x="0" y="4"/>
                  </a:lnTo>
                  <a:lnTo>
                    <a:pt x="21" y="21"/>
                  </a:lnTo>
                  <a:lnTo>
                    <a:pt x="40" y="38"/>
                  </a:lnTo>
                  <a:lnTo>
                    <a:pt x="59" y="56"/>
                  </a:lnTo>
                  <a:lnTo>
                    <a:pt x="77" y="75"/>
                  </a:lnTo>
                  <a:lnTo>
                    <a:pt x="95" y="93"/>
                  </a:lnTo>
                  <a:lnTo>
                    <a:pt x="113" y="113"/>
                  </a:lnTo>
                  <a:lnTo>
                    <a:pt x="130" y="134"/>
                  </a:lnTo>
                  <a:lnTo>
                    <a:pt x="149" y="154"/>
                  </a:lnTo>
                  <a:lnTo>
                    <a:pt x="167" y="175"/>
                  </a:lnTo>
                  <a:lnTo>
                    <a:pt x="185" y="197"/>
                  </a:lnTo>
                  <a:lnTo>
                    <a:pt x="204" y="219"/>
                  </a:lnTo>
                  <a:lnTo>
                    <a:pt x="223" y="241"/>
                  </a:lnTo>
                  <a:lnTo>
                    <a:pt x="242" y="264"/>
                  </a:lnTo>
                  <a:lnTo>
                    <a:pt x="262" y="286"/>
                  </a:lnTo>
                  <a:lnTo>
                    <a:pt x="283" y="310"/>
                  </a:lnTo>
                  <a:lnTo>
                    <a:pt x="304" y="333"/>
                  </a:lnTo>
                  <a:lnTo>
                    <a:pt x="310" y="329"/>
                  </a:lnTo>
                  <a:lnTo>
                    <a:pt x="304" y="33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271"/>
            <p:cNvSpPr>
              <a:spLocks/>
            </p:cNvSpPr>
            <p:nvPr/>
          </p:nvSpPr>
          <p:spPr bwMode="auto">
            <a:xfrm>
              <a:off x="1418" y="2840"/>
              <a:ext cx="26" cy="25"/>
            </a:xfrm>
            <a:custGeom>
              <a:avLst/>
              <a:gdLst/>
              <a:ahLst/>
              <a:cxnLst>
                <a:cxn ang="0">
                  <a:pos x="24" y="21"/>
                </a:cxn>
                <a:cxn ang="0">
                  <a:pos x="22" y="19"/>
                </a:cxn>
                <a:cxn ang="0">
                  <a:pos x="17" y="13"/>
                </a:cxn>
                <a:cxn ang="0">
                  <a:pos x="11" y="8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1" y="4"/>
                </a:cxn>
                <a:cxn ang="0">
                  <a:pos x="7" y="11"/>
                </a:cxn>
                <a:cxn ang="0">
                  <a:pos x="20" y="24"/>
                </a:cxn>
                <a:cxn ang="0">
                  <a:pos x="25" y="21"/>
                </a:cxn>
                <a:cxn ang="0">
                  <a:pos x="12" y="8"/>
                </a:cxn>
                <a:cxn ang="0">
                  <a:pos x="6" y="1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6" y="10"/>
                </a:cxn>
                <a:cxn ang="0">
                  <a:pos x="13" y="16"/>
                </a:cxn>
                <a:cxn ang="0">
                  <a:pos x="17" y="21"/>
                </a:cxn>
                <a:cxn ang="0">
                  <a:pos x="21" y="24"/>
                </a:cxn>
                <a:cxn ang="0">
                  <a:pos x="24" y="21"/>
                </a:cxn>
              </a:cxnLst>
              <a:rect l="0" t="0" r="r" b="b"/>
              <a:pathLst>
                <a:path w="26" h="25">
                  <a:moveTo>
                    <a:pt x="24" y="21"/>
                  </a:moveTo>
                  <a:lnTo>
                    <a:pt x="22" y="19"/>
                  </a:lnTo>
                  <a:lnTo>
                    <a:pt x="17" y="13"/>
                  </a:lnTo>
                  <a:lnTo>
                    <a:pt x="11" y="8"/>
                  </a:lnTo>
                  <a:lnTo>
                    <a:pt x="6" y="2"/>
                  </a:lnTo>
                  <a:lnTo>
                    <a:pt x="4" y="0"/>
                  </a:lnTo>
                  <a:lnTo>
                    <a:pt x="1" y="4"/>
                  </a:lnTo>
                  <a:lnTo>
                    <a:pt x="7" y="11"/>
                  </a:lnTo>
                  <a:lnTo>
                    <a:pt x="20" y="24"/>
                  </a:lnTo>
                  <a:lnTo>
                    <a:pt x="25" y="21"/>
                  </a:lnTo>
                  <a:lnTo>
                    <a:pt x="12" y="8"/>
                  </a:lnTo>
                  <a:lnTo>
                    <a:pt x="6" y="1"/>
                  </a:lnTo>
                  <a:lnTo>
                    <a:pt x="0" y="2"/>
                  </a:lnTo>
                  <a:lnTo>
                    <a:pt x="2" y="5"/>
                  </a:lnTo>
                  <a:lnTo>
                    <a:pt x="6" y="10"/>
                  </a:lnTo>
                  <a:lnTo>
                    <a:pt x="13" y="16"/>
                  </a:lnTo>
                  <a:lnTo>
                    <a:pt x="17" y="21"/>
                  </a:lnTo>
                  <a:lnTo>
                    <a:pt x="21" y="24"/>
                  </a:lnTo>
                  <a:lnTo>
                    <a:pt x="24" y="2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272"/>
            <p:cNvSpPr>
              <a:spLocks/>
            </p:cNvSpPr>
            <p:nvPr/>
          </p:nvSpPr>
          <p:spPr bwMode="auto">
            <a:xfrm>
              <a:off x="1455" y="2432"/>
              <a:ext cx="32" cy="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13" y="9"/>
                </a:cxn>
                <a:cxn ang="0">
                  <a:pos x="16" y="10"/>
                </a:cxn>
                <a:cxn ang="0">
                  <a:pos x="20" y="11"/>
                </a:cxn>
                <a:cxn ang="0">
                  <a:pos x="25" y="11"/>
                </a:cxn>
                <a:cxn ang="0">
                  <a:pos x="31" y="12"/>
                </a:cxn>
                <a:cxn ang="0">
                  <a:pos x="31" y="9"/>
                </a:cxn>
                <a:cxn ang="0">
                  <a:pos x="26" y="8"/>
                </a:cxn>
                <a:cxn ang="0">
                  <a:pos x="22" y="7"/>
                </a:cxn>
                <a:cxn ang="0">
                  <a:pos x="18" y="7"/>
                </a:cxn>
                <a:cxn ang="0">
                  <a:pos x="15" y="5"/>
                </a:cxn>
                <a:cxn ang="0">
                  <a:pos x="12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0" y="3"/>
                </a:cxn>
              </a:cxnLst>
              <a:rect l="0" t="0" r="r" b="b"/>
              <a:pathLst>
                <a:path w="32" h="13">
                  <a:moveTo>
                    <a:pt x="0" y="3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6" y="7"/>
                  </a:lnTo>
                  <a:lnTo>
                    <a:pt x="9" y="7"/>
                  </a:lnTo>
                  <a:lnTo>
                    <a:pt x="13" y="9"/>
                  </a:lnTo>
                  <a:lnTo>
                    <a:pt x="16" y="10"/>
                  </a:lnTo>
                  <a:lnTo>
                    <a:pt x="20" y="11"/>
                  </a:lnTo>
                  <a:lnTo>
                    <a:pt x="25" y="11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26" y="8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3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273"/>
            <p:cNvSpPr>
              <a:spLocks/>
            </p:cNvSpPr>
            <p:nvPr/>
          </p:nvSpPr>
          <p:spPr bwMode="auto">
            <a:xfrm>
              <a:off x="1450" y="2424"/>
              <a:ext cx="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274"/>
            <p:cNvSpPr>
              <a:spLocks/>
            </p:cNvSpPr>
            <p:nvPr/>
          </p:nvSpPr>
          <p:spPr bwMode="auto">
            <a:xfrm>
              <a:off x="1447" y="2373"/>
              <a:ext cx="11" cy="4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4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1" y="27"/>
                </a:cxn>
                <a:cxn ang="0">
                  <a:pos x="1" y="33"/>
                </a:cxn>
                <a:cxn ang="0">
                  <a:pos x="1" y="39"/>
                </a:cxn>
                <a:cxn ang="0">
                  <a:pos x="2" y="45"/>
                </a:cxn>
                <a:cxn ang="0">
                  <a:pos x="5" y="45"/>
                </a:cxn>
                <a:cxn ang="0">
                  <a:pos x="6" y="39"/>
                </a:cxn>
                <a:cxn ang="0">
                  <a:pos x="5" y="33"/>
                </a:cxn>
                <a:cxn ang="0">
                  <a:pos x="4" y="26"/>
                </a:cxn>
                <a:cxn ang="0">
                  <a:pos x="3" y="20"/>
                </a:cxn>
                <a:cxn ang="0">
                  <a:pos x="3" y="15"/>
                </a:cxn>
                <a:cxn ang="0">
                  <a:pos x="5" y="10"/>
                </a:cxn>
                <a:cxn ang="0">
                  <a:pos x="6" y="7"/>
                </a:cxn>
                <a:cxn ang="0">
                  <a:pos x="10" y="4"/>
                </a:cxn>
                <a:cxn ang="0">
                  <a:pos x="8" y="0"/>
                </a:cxn>
              </a:cxnLst>
              <a:rect l="0" t="0" r="r" b="b"/>
              <a:pathLst>
                <a:path w="11" h="46">
                  <a:moveTo>
                    <a:pt x="8" y="0"/>
                  </a:moveTo>
                  <a:lnTo>
                    <a:pt x="8" y="0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1" y="33"/>
                  </a:lnTo>
                  <a:lnTo>
                    <a:pt x="1" y="39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6" y="39"/>
                  </a:lnTo>
                  <a:lnTo>
                    <a:pt x="5" y="33"/>
                  </a:lnTo>
                  <a:lnTo>
                    <a:pt x="4" y="26"/>
                  </a:lnTo>
                  <a:lnTo>
                    <a:pt x="3" y="20"/>
                  </a:lnTo>
                  <a:lnTo>
                    <a:pt x="3" y="15"/>
                  </a:lnTo>
                  <a:lnTo>
                    <a:pt x="5" y="10"/>
                  </a:lnTo>
                  <a:lnTo>
                    <a:pt x="6" y="7"/>
                  </a:lnTo>
                  <a:lnTo>
                    <a:pt x="10" y="4"/>
                  </a:lnTo>
                  <a:lnTo>
                    <a:pt x="8" y="0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275"/>
            <p:cNvSpPr>
              <a:spLocks/>
            </p:cNvSpPr>
            <p:nvPr/>
          </p:nvSpPr>
          <p:spPr bwMode="auto">
            <a:xfrm>
              <a:off x="1460" y="2367"/>
              <a:ext cx="47" cy="5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37" y="1"/>
                </a:cxn>
                <a:cxn ang="0">
                  <a:pos x="30" y="0"/>
                </a:cxn>
                <a:cxn ang="0">
                  <a:pos x="23" y="0"/>
                </a:cxn>
                <a:cxn ang="0">
                  <a:pos x="16" y="0"/>
                </a:cxn>
                <a:cxn ang="0">
                  <a:pos x="11" y="1"/>
                </a:cxn>
                <a:cxn ang="0">
                  <a:pos x="6" y="2"/>
                </a:cxn>
                <a:cxn ang="0">
                  <a:pos x="3" y="2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9" y="4"/>
                </a:cxn>
                <a:cxn ang="0">
                  <a:pos x="12" y="3"/>
                </a:cxn>
                <a:cxn ang="0">
                  <a:pos x="18" y="3"/>
                </a:cxn>
                <a:cxn ang="0">
                  <a:pos x="23" y="3"/>
                </a:cxn>
                <a:cxn ang="0">
                  <a:pos x="30" y="2"/>
                </a:cxn>
                <a:cxn ang="0">
                  <a:pos x="36" y="3"/>
                </a:cxn>
                <a:cxn ang="0">
                  <a:pos x="43" y="4"/>
                </a:cxn>
                <a:cxn ang="0">
                  <a:pos x="46" y="2"/>
                </a:cxn>
              </a:cxnLst>
              <a:rect l="0" t="0" r="r" b="b"/>
              <a:pathLst>
                <a:path w="47" h="6">
                  <a:moveTo>
                    <a:pt x="46" y="2"/>
                  </a:moveTo>
                  <a:lnTo>
                    <a:pt x="37" y="1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1" y="1"/>
                  </a:lnTo>
                  <a:lnTo>
                    <a:pt x="6" y="2"/>
                  </a:lnTo>
                  <a:lnTo>
                    <a:pt x="3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4" y="5"/>
                  </a:lnTo>
                  <a:lnTo>
                    <a:pt x="9" y="4"/>
                  </a:lnTo>
                  <a:lnTo>
                    <a:pt x="12" y="3"/>
                  </a:lnTo>
                  <a:lnTo>
                    <a:pt x="18" y="3"/>
                  </a:lnTo>
                  <a:lnTo>
                    <a:pt x="23" y="3"/>
                  </a:lnTo>
                  <a:lnTo>
                    <a:pt x="30" y="2"/>
                  </a:lnTo>
                  <a:lnTo>
                    <a:pt x="36" y="3"/>
                  </a:lnTo>
                  <a:lnTo>
                    <a:pt x="43" y="4"/>
                  </a:lnTo>
                  <a:lnTo>
                    <a:pt x="46" y="2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276"/>
            <p:cNvSpPr>
              <a:spLocks/>
            </p:cNvSpPr>
            <p:nvPr/>
          </p:nvSpPr>
          <p:spPr bwMode="auto">
            <a:xfrm>
              <a:off x="1332" y="2288"/>
              <a:ext cx="60" cy="5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8"/>
                </a:cxn>
                <a:cxn ang="0">
                  <a:pos x="15" y="13"/>
                </a:cxn>
                <a:cxn ang="0">
                  <a:pos x="21" y="19"/>
                </a:cxn>
                <a:cxn ang="0">
                  <a:pos x="29" y="26"/>
                </a:cxn>
                <a:cxn ang="0">
                  <a:pos x="36" y="33"/>
                </a:cxn>
                <a:cxn ang="0">
                  <a:pos x="44" y="39"/>
                </a:cxn>
                <a:cxn ang="0">
                  <a:pos x="49" y="45"/>
                </a:cxn>
                <a:cxn ang="0">
                  <a:pos x="54" y="50"/>
                </a:cxn>
                <a:cxn ang="0">
                  <a:pos x="59" y="47"/>
                </a:cxn>
                <a:cxn ang="0">
                  <a:pos x="54" y="41"/>
                </a:cxn>
                <a:cxn ang="0">
                  <a:pos x="47" y="35"/>
                </a:cxn>
                <a:cxn ang="0">
                  <a:pos x="40" y="29"/>
                </a:cxn>
                <a:cxn ang="0">
                  <a:pos x="33" y="22"/>
                </a:cxn>
                <a:cxn ang="0">
                  <a:pos x="25" y="16"/>
                </a:cxn>
                <a:cxn ang="0">
                  <a:pos x="18" y="10"/>
                </a:cxn>
                <a:cxn ang="0">
                  <a:pos x="11" y="5"/>
                </a:cxn>
                <a:cxn ang="0">
                  <a:pos x="4" y="0"/>
                </a:cxn>
                <a:cxn ang="0">
                  <a:pos x="0" y="3"/>
                </a:cxn>
              </a:cxnLst>
              <a:rect l="0" t="0" r="r" b="b"/>
              <a:pathLst>
                <a:path w="60" h="51">
                  <a:moveTo>
                    <a:pt x="0" y="3"/>
                  </a:moveTo>
                  <a:lnTo>
                    <a:pt x="7" y="8"/>
                  </a:lnTo>
                  <a:lnTo>
                    <a:pt x="15" y="13"/>
                  </a:lnTo>
                  <a:lnTo>
                    <a:pt x="21" y="19"/>
                  </a:lnTo>
                  <a:lnTo>
                    <a:pt x="29" y="26"/>
                  </a:lnTo>
                  <a:lnTo>
                    <a:pt x="36" y="33"/>
                  </a:lnTo>
                  <a:lnTo>
                    <a:pt x="44" y="39"/>
                  </a:lnTo>
                  <a:lnTo>
                    <a:pt x="49" y="45"/>
                  </a:lnTo>
                  <a:lnTo>
                    <a:pt x="54" y="50"/>
                  </a:lnTo>
                  <a:lnTo>
                    <a:pt x="59" y="47"/>
                  </a:lnTo>
                  <a:lnTo>
                    <a:pt x="54" y="41"/>
                  </a:lnTo>
                  <a:lnTo>
                    <a:pt x="47" y="35"/>
                  </a:lnTo>
                  <a:lnTo>
                    <a:pt x="40" y="29"/>
                  </a:lnTo>
                  <a:lnTo>
                    <a:pt x="33" y="22"/>
                  </a:lnTo>
                  <a:lnTo>
                    <a:pt x="25" y="16"/>
                  </a:lnTo>
                  <a:lnTo>
                    <a:pt x="18" y="10"/>
                  </a:lnTo>
                  <a:lnTo>
                    <a:pt x="11" y="5"/>
                  </a:lnTo>
                  <a:lnTo>
                    <a:pt x="4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277"/>
            <p:cNvSpPr>
              <a:spLocks/>
            </p:cNvSpPr>
            <p:nvPr/>
          </p:nvSpPr>
          <p:spPr bwMode="auto">
            <a:xfrm>
              <a:off x="1423" y="2824"/>
              <a:ext cx="1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2"/>
                </a:cxn>
              </a:cxnLst>
              <a:rect l="0" t="0" r="r" b="b"/>
              <a:pathLst>
                <a:path w="1" h="4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2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278"/>
            <p:cNvSpPr>
              <a:spLocks/>
            </p:cNvSpPr>
            <p:nvPr/>
          </p:nvSpPr>
          <p:spPr bwMode="auto">
            <a:xfrm>
              <a:off x="1422" y="2807"/>
              <a:ext cx="23" cy="16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22" y="1"/>
                </a:cxn>
                <a:cxn ang="0">
                  <a:pos x="17" y="0"/>
                </a:cxn>
                <a:cxn ang="0">
                  <a:pos x="13" y="0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1" y="8"/>
                </a:cxn>
                <a:cxn ang="0">
                  <a:pos x="0" y="11"/>
                </a:cxn>
                <a:cxn ang="0">
                  <a:pos x="1" y="15"/>
                </a:cxn>
                <a:cxn ang="0">
                  <a:pos x="6" y="14"/>
                </a:cxn>
                <a:cxn ang="0">
                  <a:pos x="5" y="11"/>
                </a:cxn>
                <a:cxn ang="0">
                  <a:pos x="6" y="9"/>
                </a:cxn>
                <a:cxn ang="0">
                  <a:pos x="6" y="6"/>
                </a:cxn>
                <a:cxn ang="0">
                  <a:pos x="9" y="4"/>
                </a:cxn>
                <a:cxn ang="0">
                  <a:pos x="11" y="4"/>
                </a:cxn>
                <a:cxn ang="0">
                  <a:pos x="13" y="3"/>
                </a:cxn>
                <a:cxn ang="0">
                  <a:pos x="16" y="3"/>
                </a:cxn>
                <a:cxn ang="0">
                  <a:pos x="18" y="4"/>
                </a:cxn>
                <a:cxn ang="0">
                  <a:pos x="19" y="4"/>
                </a:cxn>
                <a:cxn ang="0">
                  <a:pos x="21" y="1"/>
                </a:cxn>
              </a:cxnLst>
              <a:rect l="0" t="0" r="r" b="b"/>
              <a:pathLst>
                <a:path w="23" h="16">
                  <a:moveTo>
                    <a:pt x="21" y="1"/>
                  </a:moveTo>
                  <a:lnTo>
                    <a:pt x="22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1" y="8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6" y="14"/>
                  </a:lnTo>
                  <a:lnTo>
                    <a:pt x="5" y="11"/>
                  </a:lnTo>
                  <a:lnTo>
                    <a:pt x="6" y="9"/>
                  </a:lnTo>
                  <a:lnTo>
                    <a:pt x="6" y="6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21" y="1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279"/>
            <p:cNvSpPr>
              <a:spLocks/>
            </p:cNvSpPr>
            <p:nvPr/>
          </p:nvSpPr>
          <p:spPr bwMode="auto">
            <a:xfrm>
              <a:off x="1446" y="2810"/>
              <a:ext cx="46" cy="29"/>
            </a:xfrm>
            <a:custGeom>
              <a:avLst/>
              <a:gdLst/>
              <a:ahLst/>
              <a:cxnLst>
                <a:cxn ang="0">
                  <a:pos x="45" y="26"/>
                </a:cxn>
                <a:cxn ang="0">
                  <a:pos x="40" y="22"/>
                </a:cxn>
                <a:cxn ang="0">
                  <a:pos x="35" y="18"/>
                </a:cxn>
                <a:cxn ang="0">
                  <a:pos x="31" y="15"/>
                </a:cxn>
                <a:cxn ang="0">
                  <a:pos x="26" y="11"/>
                </a:cxn>
                <a:cxn ang="0">
                  <a:pos x="19" y="8"/>
                </a:cxn>
                <a:cxn ang="0">
                  <a:pos x="13" y="5"/>
                </a:cxn>
                <a:cxn ang="0">
                  <a:pos x="8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4" y="6"/>
                </a:cxn>
                <a:cxn ang="0">
                  <a:pos x="11" y="9"/>
                </a:cxn>
                <a:cxn ang="0">
                  <a:pos x="16" y="11"/>
                </a:cxn>
                <a:cxn ang="0">
                  <a:pos x="22" y="14"/>
                </a:cxn>
                <a:cxn ang="0">
                  <a:pos x="26" y="18"/>
                </a:cxn>
                <a:cxn ang="0">
                  <a:pos x="32" y="22"/>
                </a:cxn>
                <a:cxn ang="0">
                  <a:pos x="36" y="25"/>
                </a:cxn>
                <a:cxn ang="0">
                  <a:pos x="40" y="28"/>
                </a:cxn>
                <a:cxn ang="0">
                  <a:pos x="45" y="26"/>
                </a:cxn>
              </a:cxnLst>
              <a:rect l="0" t="0" r="r" b="b"/>
              <a:pathLst>
                <a:path w="46" h="29">
                  <a:moveTo>
                    <a:pt x="45" y="26"/>
                  </a:moveTo>
                  <a:lnTo>
                    <a:pt x="40" y="22"/>
                  </a:lnTo>
                  <a:lnTo>
                    <a:pt x="35" y="18"/>
                  </a:lnTo>
                  <a:lnTo>
                    <a:pt x="31" y="15"/>
                  </a:lnTo>
                  <a:lnTo>
                    <a:pt x="26" y="11"/>
                  </a:lnTo>
                  <a:lnTo>
                    <a:pt x="19" y="8"/>
                  </a:lnTo>
                  <a:lnTo>
                    <a:pt x="13" y="5"/>
                  </a:lnTo>
                  <a:lnTo>
                    <a:pt x="8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4" y="6"/>
                  </a:lnTo>
                  <a:lnTo>
                    <a:pt x="11" y="9"/>
                  </a:lnTo>
                  <a:lnTo>
                    <a:pt x="16" y="11"/>
                  </a:lnTo>
                  <a:lnTo>
                    <a:pt x="22" y="14"/>
                  </a:lnTo>
                  <a:lnTo>
                    <a:pt x="26" y="18"/>
                  </a:lnTo>
                  <a:lnTo>
                    <a:pt x="32" y="22"/>
                  </a:lnTo>
                  <a:lnTo>
                    <a:pt x="36" y="25"/>
                  </a:lnTo>
                  <a:lnTo>
                    <a:pt x="40" y="28"/>
                  </a:lnTo>
                  <a:lnTo>
                    <a:pt x="45" y="26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280"/>
            <p:cNvSpPr>
              <a:spLocks/>
            </p:cNvSpPr>
            <p:nvPr/>
          </p:nvSpPr>
          <p:spPr bwMode="auto">
            <a:xfrm>
              <a:off x="1491" y="2839"/>
              <a:ext cx="1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281"/>
            <p:cNvSpPr>
              <a:spLocks/>
            </p:cNvSpPr>
            <p:nvPr/>
          </p:nvSpPr>
          <p:spPr bwMode="auto">
            <a:xfrm>
              <a:off x="1377" y="2841"/>
              <a:ext cx="2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4"/>
                </a:cxn>
                <a:cxn ang="0">
                  <a:pos x="0" y="4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282"/>
            <p:cNvSpPr>
              <a:spLocks/>
            </p:cNvSpPr>
            <p:nvPr/>
          </p:nvSpPr>
          <p:spPr bwMode="auto">
            <a:xfrm>
              <a:off x="1378" y="2829"/>
              <a:ext cx="37" cy="12"/>
            </a:xfrm>
            <a:custGeom>
              <a:avLst/>
              <a:gdLst/>
              <a:ahLst/>
              <a:cxnLst>
                <a:cxn ang="0">
                  <a:pos x="36" y="8"/>
                </a:cxn>
                <a:cxn ang="0">
                  <a:pos x="29" y="4"/>
                </a:cxn>
                <a:cxn ang="0">
                  <a:pos x="21" y="1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5" y="2"/>
                </a:cxn>
                <a:cxn ang="0">
                  <a:pos x="2" y="5"/>
                </a:cxn>
                <a:cxn ang="0">
                  <a:pos x="1" y="8"/>
                </a:cxn>
                <a:cxn ang="0">
                  <a:pos x="0" y="11"/>
                </a:cxn>
                <a:cxn ang="0">
                  <a:pos x="5" y="11"/>
                </a:cxn>
                <a:cxn ang="0">
                  <a:pos x="5" y="8"/>
                </a:cxn>
                <a:cxn ang="0">
                  <a:pos x="7" y="6"/>
                </a:cxn>
                <a:cxn ang="0">
                  <a:pos x="9" y="4"/>
                </a:cxn>
                <a:cxn ang="0">
                  <a:pos x="11" y="3"/>
                </a:cxn>
                <a:cxn ang="0">
                  <a:pos x="15" y="3"/>
                </a:cxn>
                <a:cxn ang="0">
                  <a:pos x="19" y="4"/>
                </a:cxn>
                <a:cxn ang="0">
                  <a:pos x="26" y="6"/>
                </a:cxn>
                <a:cxn ang="0">
                  <a:pos x="33" y="11"/>
                </a:cxn>
                <a:cxn ang="0">
                  <a:pos x="36" y="8"/>
                </a:cxn>
              </a:cxnLst>
              <a:rect l="0" t="0" r="r" b="b"/>
              <a:pathLst>
                <a:path w="37" h="12">
                  <a:moveTo>
                    <a:pt x="36" y="8"/>
                  </a:moveTo>
                  <a:lnTo>
                    <a:pt x="29" y="4"/>
                  </a:lnTo>
                  <a:lnTo>
                    <a:pt x="21" y="1"/>
                  </a:lnTo>
                  <a:lnTo>
                    <a:pt x="16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5" y="8"/>
                  </a:lnTo>
                  <a:lnTo>
                    <a:pt x="7" y="6"/>
                  </a:lnTo>
                  <a:lnTo>
                    <a:pt x="9" y="4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9" y="4"/>
                  </a:lnTo>
                  <a:lnTo>
                    <a:pt x="26" y="6"/>
                  </a:lnTo>
                  <a:lnTo>
                    <a:pt x="33" y="11"/>
                  </a:lnTo>
                  <a:lnTo>
                    <a:pt x="36" y="8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283"/>
            <p:cNvSpPr>
              <a:spLocks/>
            </p:cNvSpPr>
            <p:nvPr/>
          </p:nvSpPr>
          <p:spPr bwMode="auto">
            <a:xfrm>
              <a:off x="1415" y="2840"/>
              <a:ext cx="2" cy="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284"/>
            <p:cNvSpPr>
              <a:spLocks/>
            </p:cNvSpPr>
            <p:nvPr/>
          </p:nvSpPr>
          <p:spPr bwMode="auto">
            <a:xfrm>
              <a:off x="151" y="3980"/>
              <a:ext cx="2320" cy="291"/>
            </a:xfrm>
            <a:custGeom>
              <a:avLst/>
              <a:gdLst/>
              <a:ahLst/>
              <a:cxnLst>
                <a:cxn ang="0">
                  <a:pos x="37" y="247"/>
                </a:cxn>
                <a:cxn ang="0">
                  <a:pos x="88" y="269"/>
                </a:cxn>
                <a:cxn ang="0">
                  <a:pos x="172" y="282"/>
                </a:cxn>
                <a:cxn ang="0">
                  <a:pos x="254" y="289"/>
                </a:cxn>
                <a:cxn ang="0">
                  <a:pos x="337" y="290"/>
                </a:cxn>
                <a:cxn ang="0">
                  <a:pos x="419" y="287"/>
                </a:cxn>
                <a:cxn ang="0">
                  <a:pos x="502" y="280"/>
                </a:cxn>
                <a:cxn ang="0">
                  <a:pos x="585" y="268"/>
                </a:cxn>
                <a:cxn ang="0">
                  <a:pos x="688" y="238"/>
                </a:cxn>
                <a:cxn ang="0">
                  <a:pos x="789" y="190"/>
                </a:cxn>
                <a:cxn ang="0">
                  <a:pos x="893" y="152"/>
                </a:cxn>
                <a:cxn ang="0">
                  <a:pos x="1013" y="140"/>
                </a:cxn>
                <a:cxn ang="0">
                  <a:pos x="1132" y="153"/>
                </a:cxn>
                <a:cxn ang="0">
                  <a:pos x="1243" y="175"/>
                </a:cxn>
                <a:cxn ang="0">
                  <a:pos x="1340" y="197"/>
                </a:cxn>
                <a:cxn ang="0">
                  <a:pos x="1417" y="206"/>
                </a:cxn>
                <a:cxn ang="0">
                  <a:pos x="1495" y="212"/>
                </a:cxn>
                <a:cxn ang="0">
                  <a:pos x="1569" y="219"/>
                </a:cxn>
                <a:cxn ang="0">
                  <a:pos x="1622" y="208"/>
                </a:cxn>
                <a:cxn ang="0">
                  <a:pos x="1712" y="214"/>
                </a:cxn>
                <a:cxn ang="0">
                  <a:pos x="1827" y="218"/>
                </a:cxn>
                <a:cxn ang="0">
                  <a:pos x="1943" y="214"/>
                </a:cxn>
                <a:cxn ang="0">
                  <a:pos x="2040" y="207"/>
                </a:cxn>
                <a:cxn ang="0">
                  <a:pos x="2157" y="202"/>
                </a:cxn>
                <a:cxn ang="0">
                  <a:pos x="2279" y="186"/>
                </a:cxn>
                <a:cxn ang="0">
                  <a:pos x="2319" y="153"/>
                </a:cxn>
                <a:cxn ang="0">
                  <a:pos x="2307" y="125"/>
                </a:cxn>
                <a:cxn ang="0">
                  <a:pos x="2270" y="89"/>
                </a:cxn>
                <a:cxn ang="0">
                  <a:pos x="2193" y="61"/>
                </a:cxn>
                <a:cxn ang="0">
                  <a:pos x="2048" y="38"/>
                </a:cxn>
                <a:cxn ang="0">
                  <a:pos x="1883" y="20"/>
                </a:cxn>
                <a:cxn ang="0">
                  <a:pos x="1709" y="9"/>
                </a:cxn>
                <a:cxn ang="0">
                  <a:pos x="1533" y="7"/>
                </a:cxn>
                <a:cxn ang="0">
                  <a:pos x="1363" y="14"/>
                </a:cxn>
                <a:cxn ang="0">
                  <a:pos x="1212" y="32"/>
                </a:cxn>
                <a:cxn ang="0">
                  <a:pos x="1112" y="51"/>
                </a:cxn>
                <a:cxn ang="0">
                  <a:pos x="1035" y="60"/>
                </a:cxn>
                <a:cxn ang="0">
                  <a:pos x="955" y="65"/>
                </a:cxn>
                <a:cxn ang="0">
                  <a:pos x="870" y="62"/>
                </a:cxn>
                <a:cxn ang="0">
                  <a:pos x="781" y="54"/>
                </a:cxn>
                <a:cxn ang="0">
                  <a:pos x="689" y="39"/>
                </a:cxn>
                <a:cxn ang="0">
                  <a:pos x="596" y="17"/>
                </a:cxn>
                <a:cxn ang="0">
                  <a:pos x="512" y="4"/>
                </a:cxn>
                <a:cxn ang="0">
                  <a:pos x="426" y="0"/>
                </a:cxn>
                <a:cxn ang="0">
                  <a:pos x="339" y="3"/>
                </a:cxn>
                <a:cxn ang="0">
                  <a:pos x="251" y="8"/>
                </a:cxn>
                <a:cxn ang="0">
                  <a:pos x="165" y="14"/>
                </a:cxn>
                <a:cxn ang="0">
                  <a:pos x="77" y="18"/>
                </a:cxn>
                <a:cxn ang="0">
                  <a:pos x="55" y="54"/>
                </a:cxn>
                <a:cxn ang="0">
                  <a:pos x="27" y="89"/>
                </a:cxn>
                <a:cxn ang="0">
                  <a:pos x="1" y="134"/>
                </a:cxn>
              </a:cxnLst>
              <a:rect l="0" t="0" r="r" b="b"/>
              <a:pathLst>
                <a:path w="2320" h="291">
                  <a:moveTo>
                    <a:pt x="0" y="221"/>
                  </a:moveTo>
                  <a:lnTo>
                    <a:pt x="10" y="226"/>
                  </a:lnTo>
                  <a:lnTo>
                    <a:pt x="19" y="233"/>
                  </a:lnTo>
                  <a:lnTo>
                    <a:pt x="28" y="239"/>
                  </a:lnTo>
                  <a:lnTo>
                    <a:pt x="37" y="247"/>
                  </a:lnTo>
                  <a:lnTo>
                    <a:pt x="45" y="253"/>
                  </a:lnTo>
                  <a:lnTo>
                    <a:pt x="54" y="259"/>
                  </a:lnTo>
                  <a:lnTo>
                    <a:pt x="63" y="264"/>
                  </a:lnTo>
                  <a:lnTo>
                    <a:pt x="71" y="266"/>
                  </a:lnTo>
                  <a:lnTo>
                    <a:pt x="88" y="269"/>
                  </a:lnTo>
                  <a:lnTo>
                    <a:pt x="105" y="272"/>
                  </a:lnTo>
                  <a:lnTo>
                    <a:pt x="122" y="275"/>
                  </a:lnTo>
                  <a:lnTo>
                    <a:pt x="139" y="278"/>
                  </a:lnTo>
                  <a:lnTo>
                    <a:pt x="155" y="280"/>
                  </a:lnTo>
                  <a:lnTo>
                    <a:pt x="172" y="282"/>
                  </a:lnTo>
                  <a:lnTo>
                    <a:pt x="189" y="283"/>
                  </a:lnTo>
                  <a:lnTo>
                    <a:pt x="204" y="285"/>
                  </a:lnTo>
                  <a:lnTo>
                    <a:pt x="221" y="286"/>
                  </a:lnTo>
                  <a:lnTo>
                    <a:pt x="237" y="287"/>
                  </a:lnTo>
                  <a:lnTo>
                    <a:pt x="254" y="289"/>
                  </a:lnTo>
                  <a:lnTo>
                    <a:pt x="271" y="289"/>
                  </a:lnTo>
                  <a:lnTo>
                    <a:pt x="287" y="290"/>
                  </a:lnTo>
                  <a:lnTo>
                    <a:pt x="303" y="290"/>
                  </a:lnTo>
                  <a:lnTo>
                    <a:pt x="320" y="290"/>
                  </a:lnTo>
                  <a:lnTo>
                    <a:pt x="337" y="290"/>
                  </a:lnTo>
                  <a:lnTo>
                    <a:pt x="353" y="290"/>
                  </a:lnTo>
                  <a:lnTo>
                    <a:pt x="369" y="290"/>
                  </a:lnTo>
                  <a:lnTo>
                    <a:pt x="386" y="289"/>
                  </a:lnTo>
                  <a:lnTo>
                    <a:pt x="402" y="289"/>
                  </a:lnTo>
                  <a:lnTo>
                    <a:pt x="419" y="287"/>
                  </a:lnTo>
                  <a:lnTo>
                    <a:pt x="436" y="286"/>
                  </a:lnTo>
                  <a:lnTo>
                    <a:pt x="452" y="285"/>
                  </a:lnTo>
                  <a:lnTo>
                    <a:pt x="469" y="283"/>
                  </a:lnTo>
                  <a:lnTo>
                    <a:pt x="485" y="282"/>
                  </a:lnTo>
                  <a:lnTo>
                    <a:pt x="502" y="280"/>
                  </a:lnTo>
                  <a:lnTo>
                    <a:pt x="518" y="278"/>
                  </a:lnTo>
                  <a:lnTo>
                    <a:pt x="535" y="276"/>
                  </a:lnTo>
                  <a:lnTo>
                    <a:pt x="551" y="274"/>
                  </a:lnTo>
                  <a:lnTo>
                    <a:pt x="569" y="271"/>
                  </a:lnTo>
                  <a:lnTo>
                    <a:pt x="585" y="268"/>
                  </a:lnTo>
                  <a:lnTo>
                    <a:pt x="601" y="265"/>
                  </a:lnTo>
                  <a:lnTo>
                    <a:pt x="624" y="260"/>
                  </a:lnTo>
                  <a:lnTo>
                    <a:pt x="646" y="253"/>
                  </a:lnTo>
                  <a:lnTo>
                    <a:pt x="667" y="247"/>
                  </a:lnTo>
                  <a:lnTo>
                    <a:pt x="688" y="238"/>
                  </a:lnTo>
                  <a:lnTo>
                    <a:pt x="709" y="229"/>
                  </a:lnTo>
                  <a:lnTo>
                    <a:pt x="729" y="220"/>
                  </a:lnTo>
                  <a:lnTo>
                    <a:pt x="749" y="210"/>
                  </a:lnTo>
                  <a:lnTo>
                    <a:pt x="769" y="201"/>
                  </a:lnTo>
                  <a:lnTo>
                    <a:pt x="789" y="190"/>
                  </a:lnTo>
                  <a:lnTo>
                    <a:pt x="810" y="182"/>
                  </a:lnTo>
                  <a:lnTo>
                    <a:pt x="830" y="172"/>
                  </a:lnTo>
                  <a:lnTo>
                    <a:pt x="850" y="165"/>
                  </a:lnTo>
                  <a:lnTo>
                    <a:pt x="871" y="157"/>
                  </a:lnTo>
                  <a:lnTo>
                    <a:pt x="893" y="152"/>
                  </a:lnTo>
                  <a:lnTo>
                    <a:pt x="914" y="147"/>
                  </a:lnTo>
                  <a:lnTo>
                    <a:pt x="937" y="143"/>
                  </a:lnTo>
                  <a:lnTo>
                    <a:pt x="963" y="141"/>
                  </a:lnTo>
                  <a:lnTo>
                    <a:pt x="988" y="140"/>
                  </a:lnTo>
                  <a:lnTo>
                    <a:pt x="1013" y="140"/>
                  </a:lnTo>
                  <a:lnTo>
                    <a:pt x="1038" y="140"/>
                  </a:lnTo>
                  <a:lnTo>
                    <a:pt x="1062" y="143"/>
                  </a:lnTo>
                  <a:lnTo>
                    <a:pt x="1086" y="145"/>
                  </a:lnTo>
                  <a:lnTo>
                    <a:pt x="1109" y="148"/>
                  </a:lnTo>
                  <a:lnTo>
                    <a:pt x="1132" y="153"/>
                  </a:lnTo>
                  <a:lnTo>
                    <a:pt x="1154" y="156"/>
                  </a:lnTo>
                  <a:lnTo>
                    <a:pt x="1177" y="161"/>
                  </a:lnTo>
                  <a:lnTo>
                    <a:pt x="1199" y="166"/>
                  </a:lnTo>
                  <a:lnTo>
                    <a:pt x="1221" y="170"/>
                  </a:lnTo>
                  <a:lnTo>
                    <a:pt x="1243" y="175"/>
                  </a:lnTo>
                  <a:lnTo>
                    <a:pt x="1264" y="181"/>
                  </a:lnTo>
                  <a:lnTo>
                    <a:pt x="1286" y="185"/>
                  </a:lnTo>
                  <a:lnTo>
                    <a:pt x="1308" y="190"/>
                  </a:lnTo>
                  <a:lnTo>
                    <a:pt x="1324" y="194"/>
                  </a:lnTo>
                  <a:lnTo>
                    <a:pt x="1340" y="197"/>
                  </a:lnTo>
                  <a:lnTo>
                    <a:pt x="1355" y="200"/>
                  </a:lnTo>
                  <a:lnTo>
                    <a:pt x="1371" y="201"/>
                  </a:lnTo>
                  <a:lnTo>
                    <a:pt x="1386" y="203"/>
                  </a:lnTo>
                  <a:lnTo>
                    <a:pt x="1402" y="204"/>
                  </a:lnTo>
                  <a:lnTo>
                    <a:pt x="1417" y="206"/>
                  </a:lnTo>
                  <a:lnTo>
                    <a:pt x="1433" y="207"/>
                  </a:lnTo>
                  <a:lnTo>
                    <a:pt x="1448" y="208"/>
                  </a:lnTo>
                  <a:lnTo>
                    <a:pt x="1464" y="210"/>
                  </a:lnTo>
                  <a:lnTo>
                    <a:pt x="1479" y="211"/>
                  </a:lnTo>
                  <a:lnTo>
                    <a:pt x="1495" y="212"/>
                  </a:lnTo>
                  <a:lnTo>
                    <a:pt x="1511" y="214"/>
                  </a:lnTo>
                  <a:lnTo>
                    <a:pt x="1526" y="215"/>
                  </a:lnTo>
                  <a:lnTo>
                    <a:pt x="1543" y="217"/>
                  </a:lnTo>
                  <a:lnTo>
                    <a:pt x="1559" y="218"/>
                  </a:lnTo>
                  <a:lnTo>
                    <a:pt x="1569" y="219"/>
                  </a:lnTo>
                  <a:lnTo>
                    <a:pt x="1579" y="218"/>
                  </a:lnTo>
                  <a:lnTo>
                    <a:pt x="1589" y="216"/>
                  </a:lnTo>
                  <a:lnTo>
                    <a:pt x="1600" y="214"/>
                  </a:lnTo>
                  <a:lnTo>
                    <a:pt x="1611" y="211"/>
                  </a:lnTo>
                  <a:lnTo>
                    <a:pt x="1622" y="208"/>
                  </a:lnTo>
                  <a:lnTo>
                    <a:pt x="1632" y="207"/>
                  </a:lnTo>
                  <a:lnTo>
                    <a:pt x="1642" y="207"/>
                  </a:lnTo>
                  <a:lnTo>
                    <a:pt x="1665" y="210"/>
                  </a:lnTo>
                  <a:lnTo>
                    <a:pt x="1688" y="212"/>
                  </a:lnTo>
                  <a:lnTo>
                    <a:pt x="1712" y="214"/>
                  </a:lnTo>
                  <a:lnTo>
                    <a:pt x="1735" y="216"/>
                  </a:lnTo>
                  <a:lnTo>
                    <a:pt x="1757" y="217"/>
                  </a:lnTo>
                  <a:lnTo>
                    <a:pt x="1781" y="218"/>
                  </a:lnTo>
                  <a:lnTo>
                    <a:pt x="1804" y="218"/>
                  </a:lnTo>
                  <a:lnTo>
                    <a:pt x="1827" y="218"/>
                  </a:lnTo>
                  <a:lnTo>
                    <a:pt x="1850" y="218"/>
                  </a:lnTo>
                  <a:lnTo>
                    <a:pt x="1873" y="218"/>
                  </a:lnTo>
                  <a:lnTo>
                    <a:pt x="1896" y="217"/>
                  </a:lnTo>
                  <a:lnTo>
                    <a:pt x="1919" y="216"/>
                  </a:lnTo>
                  <a:lnTo>
                    <a:pt x="1943" y="214"/>
                  </a:lnTo>
                  <a:lnTo>
                    <a:pt x="1966" y="212"/>
                  </a:lnTo>
                  <a:lnTo>
                    <a:pt x="1990" y="211"/>
                  </a:lnTo>
                  <a:lnTo>
                    <a:pt x="2013" y="208"/>
                  </a:lnTo>
                  <a:lnTo>
                    <a:pt x="2024" y="208"/>
                  </a:lnTo>
                  <a:lnTo>
                    <a:pt x="2040" y="207"/>
                  </a:lnTo>
                  <a:lnTo>
                    <a:pt x="2059" y="206"/>
                  </a:lnTo>
                  <a:lnTo>
                    <a:pt x="2081" y="206"/>
                  </a:lnTo>
                  <a:lnTo>
                    <a:pt x="2105" y="204"/>
                  </a:lnTo>
                  <a:lnTo>
                    <a:pt x="2130" y="203"/>
                  </a:lnTo>
                  <a:lnTo>
                    <a:pt x="2157" y="202"/>
                  </a:lnTo>
                  <a:lnTo>
                    <a:pt x="2184" y="201"/>
                  </a:lnTo>
                  <a:lnTo>
                    <a:pt x="2210" y="198"/>
                  </a:lnTo>
                  <a:lnTo>
                    <a:pt x="2235" y="195"/>
                  </a:lnTo>
                  <a:lnTo>
                    <a:pt x="2259" y="191"/>
                  </a:lnTo>
                  <a:lnTo>
                    <a:pt x="2279" y="186"/>
                  </a:lnTo>
                  <a:lnTo>
                    <a:pt x="2295" y="181"/>
                  </a:lnTo>
                  <a:lnTo>
                    <a:pt x="2308" y="174"/>
                  </a:lnTo>
                  <a:lnTo>
                    <a:pt x="2316" y="166"/>
                  </a:lnTo>
                  <a:lnTo>
                    <a:pt x="2319" y="157"/>
                  </a:lnTo>
                  <a:lnTo>
                    <a:pt x="2319" y="153"/>
                  </a:lnTo>
                  <a:lnTo>
                    <a:pt x="2318" y="150"/>
                  </a:lnTo>
                  <a:lnTo>
                    <a:pt x="2316" y="144"/>
                  </a:lnTo>
                  <a:lnTo>
                    <a:pt x="2314" y="138"/>
                  </a:lnTo>
                  <a:lnTo>
                    <a:pt x="2311" y="133"/>
                  </a:lnTo>
                  <a:lnTo>
                    <a:pt x="2307" y="125"/>
                  </a:lnTo>
                  <a:lnTo>
                    <a:pt x="2302" y="119"/>
                  </a:lnTo>
                  <a:lnTo>
                    <a:pt x="2296" y="111"/>
                  </a:lnTo>
                  <a:lnTo>
                    <a:pt x="2289" y="104"/>
                  </a:lnTo>
                  <a:lnTo>
                    <a:pt x="2280" y="97"/>
                  </a:lnTo>
                  <a:lnTo>
                    <a:pt x="2270" y="89"/>
                  </a:lnTo>
                  <a:lnTo>
                    <a:pt x="2258" y="83"/>
                  </a:lnTo>
                  <a:lnTo>
                    <a:pt x="2245" y="76"/>
                  </a:lnTo>
                  <a:lnTo>
                    <a:pt x="2230" y="71"/>
                  </a:lnTo>
                  <a:lnTo>
                    <a:pt x="2212" y="65"/>
                  </a:lnTo>
                  <a:lnTo>
                    <a:pt x="2193" y="61"/>
                  </a:lnTo>
                  <a:lnTo>
                    <a:pt x="2166" y="56"/>
                  </a:lnTo>
                  <a:lnTo>
                    <a:pt x="2138" y="51"/>
                  </a:lnTo>
                  <a:lnTo>
                    <a:pt x="2109" y="46"/>
                  </a:lnTo>
                  <a:lnTo>
                    <a:pt x="2079" y="42"/>
                  </a:lnTo>
                  <a:lnTo>
                    <a:pt x="2048" y="38"/>
                  </a:lnTo>
                  <a:lnTo>
                    <a:pt x="2016" y="33"/>
                  </a:lnTo>
                  <a:lnTo>
                    <a:pt x="1984" y="29"/>
                  </a:lnTo>
                  <a:lnTo>
                    <a:pt x="1951" y="26"/>
                  </a:lnTo>
                  <a:lnTo>
                    <a:pt x="1917" y="23"/>
                  </a:lnTo>
                  <a:lnTo>
                    <a:pt x="1883" y="20"/>
                  </a:lnTo>
                  <a:lnTo>
                    <a:pt x="1849" y="17"/>
                  </a:lnTo>
                  <a:lnTo>
                    <a:pt x="1814" y="15"/>
                  </a:lnTo>
                  <a:lnTo>
                    <a:pt x="1778" y="13"/>
                  </a:lnTo>
                  <a:lnTo>
                    <a:pt x="1744" y="11"/>
                  </a:lnTo>
                  <a:lnTo>
                    <a:pt x="1709" y="9"/>
                  </a:lnTo>
                  <a:lnTo>
                    <a:pt x="1674" y="8"/>
                  </a:lnTo>
                  <a:lnTo>
                    <a:pt x="1638" y="8"/>
                  </a:lnTo>
                  <a:lnTo>
                    <a:pt x="1603" y="7"/>
                  </a:lnTo>
                  <a:lnTo>
                    <a:pt x="1567" y="7"/>
                  </a:lnTo>
                  <a:lnTo>
                    <a:pt x="1533" y="7"/>
                  </a:lnTo>
                  <a:lnTo>
                    <a:pt x="1498" y="8"/>
                  </a:lnTo>
                  <a:lnTo>
                    <a:pt x="1464" y="8"/>
                  </a:lnTo>
                  <a:lnTo>
                    <a:pt x="1430" y="10"/>
                  </a:lnTo>
                  <a:lnTo>
                    <a:pt x="1397" y="11"/>
                  </a:lnTo>
                  <a:lnTo>
                    <a:pt x="1363" y="14"/>
                  </a:lnTo>
                  <a:lnTo>
                    <a:pt x="1332" y="17"/>
                  </a:lnTo>
                  <a:lnTo>
                    <a:pt x="1301" y="20"/>
                  </a:lnTo>
                  <a:lnTo>
                    <a:pt x="1270" y="23"/>
                  </a:lnTo>
                  <a:lnTo>
                    <a:pt x="1241" y="27"/>
                  </a:lnTo>
                  <a:lnTo>
                    <a:pt x="1212" y="32"/>
                  </a:lnTo>
                  <a:lnTo>
                    <a:pt x="1184" y="37"/>
                  </a:lnTo>
                  <a:lnTo>
                    <a:pt x="1157" y="42"/>
                  </a:lnTo>
                  <a:lnTo>
                    <a:pt x="1143" y="45"/>
                  </a:lnTo>
                  <a:lnTo>
                    <a:pt x="1128" y="48"/>
                  </a:lnTo>
                  <a:lnTo>
                    <a:pt x="1112" y="51"/>
                  </a:lnTo>
                  <a:lnTo>
                    <a:pt x="1097" y="53"/>
                  </a:lnTo>
                  <a:lnTo>
                    <a:pt x="1082" y="55"/>
                  </a:lnTo>
                  <a:lnTo>
                    <a:pt x="1066" y="57"/>
                  </a:lnTo>
                  <a:lnTo>
                    <a:pt x="1051" y="58"/>
                  </a:lnTo>
                  <a:lnTo>
                    <a:pt x="1035" y="60"/>
                  </a:lnTo>
                  <a:lnTo>
                    <a:pt x="1019" y="61"/>
                  </a:lnTo>
                  <a:lnTo>
                    <a:pt x="1003" y="63"/>
                  </a:lnTo>
                  <a:lnTo>
                    <a:pt x="987" y="64"/>
                  </a:lnTo>
                  <a:lnTo>
                    <a:pt x="971" y="64"/>
                  </a:lnTo>
                  <a:lnTo>
                    <a:pt x="955" y="65"/>
                  </a:lnTo>
                  <a:lnTo>
                    <a:pt x="938" y="65"/>
                  </a:lnTo>
                  <a:lnTo>
                    <a:pt x="922" y="64"/>
                  </a:lnTo>
                  <a:lnTo>
                    <a:pt x="904" y="64"/>
                  </a:lnTo>
                  <a:lnTo>
                    <a:pt x="888" y="63"/>
                  </a:lnTo>
                  <a:lnTo>
                    <a:pt x="870" y="62"/>
                  </a:lnTo>
                  <a:lnTo>
                    <a:pt x="853" y="61"/>
                  </a:lnTo>
                  <a:lnTo>
                    <a:pt x="835" y="60"/>
                  </a:lnTo>
                  <a:lnTo>
                    <a:pt x="818" y="57"/>
                  </a:lnTo>
                  <a:lnTo>
                    <a:pt x="799" y="56"/>
                  </a:lnTo>
                  <a:lnTo>
                    <a:pt x="781" y="54"/>
                  </a:lnTo>
                  <a:lnTo>
                    <a:pt x="763" y="51"/>
                  </a:lnTo>
                  <a:lnTo>
                    <a:pt x="745" y="49"/>
                  </a:lnTo>
                  <a:lnTo>
                    <a:pt x="727" y="45"/>
                  </a:lnTo>
                  <a:lnTo>
                    <a:pt x="708" y="42"/>
                  </a:lnTo>
                  <a:lnTo>
                    <a:pt x="689" y="39"/>
                  </a:lnTo>
                  <a:lnTo>
                    <a:pt x="671" y="35"/>
                  </a:lnTo>
                  <a:lnTo>
                    <a:pt x="651" y="30"/>
                  </a:lnTo>
                  <a:lnTo>
                    <a:pt x="632" y="25"/>
                  </a:lnTo>
                  <a:lnTo>
                    <a:pt x="613" y="21"/>
                  </a:lnTo>
                  <a:lnTo>
                    <a:pt x="596" y="17"/>
                  </a:lnTo>
                  <a:lnTo>
                    <a:pt x="580" y="13"/>
                  </a:lnTo>
                  <a:lnTo>
                    <a:pt x="564" y="10"/>
                  </a:lnTo>
                  <a:lnTo>
                    <a:pt x="546" y="8"/>
                  </a:lnTo>
                  <a:lnTo>
                    <a:pt x="530" y="6"/>
                  </a:lnTo>
                  <a:lnTo>
                    <a:pt x="512" y="4"/>
                  </a:lnTo>
                  <a:lnTo>
                    <a:pt x="496" y="3"/>
                  </a:lnTo>
                  <a:lnTo>
                    <a:pt x="478" y="1"/>
                  </a:lnTo>
                  <a:lnTo>
                    <a:pt x="461" y="1"/>
                  </a:lnTo>
                  <a:lnTo>
                    <a:pt x="444" y="0"/>
                  </a:lnTo>
                  <a:lnTo>
                    <a:pt x="426" y="0"/>
                  </a:lnTo>
                  <a:lnTo>
                    <a:pt x="409" y="0"/>
                  </a:lnTo>
                  <a:lnTo>
                    <a:pt x="392" y="0"/>
                  </a:lnTo>
                  <a:lnTo>
                    <a:pt x="374" y="1"/>
                  </a:lnTo>
                  <a:lnTo>
                    <a:pt x="357" y="1"/>
                  </a:lnTo>
                  <a:lnTo>
                    <a:pt x="339" y="3"/>
                  </a:lnTo>
                  <a:lnTo>
                    <a:pt x="321" y="4"/>
                  </a:lnTo>
                  <a:lnTo>
                    <a:pt x="304" y="5"/>
                  </a:lnTo>
                  <a:lnTo>
                    <a:pt x="287" y="6"/>
                  </a:lnTo>
                  <a:lnTo>
                    <a:pt x="269" y="7"/>
                  </a:lnTo>
                  <a:lnTo>
                    <a:pt x="251" y="8"/>
                  </a:lnTo>
                  <a:lnTo>
                    <a:pt x="234" y="9"/>
                  </a:lnTo>
                  <a:lnTo>
                    <a:pt x="216" y="10"/>
                  </a:lnTo>
                  <a:lnTo>
                    <a:pt x="198" y="11"/>
                  </a:lnTo>
                  <a:lnTo>
                    <a:pt x="182" y="13"/>
                  </a:lnTo>
                  <a:lnTo>
                    <a:pt x="165" y="14"/>
                  </a:lnTo>
                  <a:lnTo>
                    <a:pt x="147" y="15"/>
                  </a:lnTo>
                  <a:lnTo>
                    <a:pt x="129" y="16"/>
                  </a:lnTo>
                  <a:lnTo>
                    <a:pt x="112" y="17"/>
                  </a:lnTo>
                  <a:lnTo>
                    <a:pt x="94" y="17"/>
                  </a:lnTo>
                  <a:lnTo>
                    <a:pt x="77" y="18"/>
                  </a:lnTo>
                  <a:lnTo>
                    <a:pt x="60" y="18"/>
                  </a:lnTo>
                  <a:lnTo>
                    <a:pt x="60" y="27"/>
                  </a:lnTo>
                  <a:lnTo>
                    <a:pt x="59" y="36"/>
                  </a:lnTo>
                  <a:lnTo>
                    <a:pt x="58" y="45"/>
                  </a:lnTo>
                  <a:lnTo>
                    <a:pt x="55" y="54"/>
                  </a:lnTo>
                  <a:lnTo>
                    <a:pt x="52" y="63"/>
                  </a:lnTo>
                  <a:lnTo>
                    <a:pt x="47" y="70"/>
                  </a:lnTo>
                  <a:lnTo>
                    <a:pt x="42" y="76"/>
                  </a:lnTo>
                  <a:lnTo>
                    <a:pt x="37" y="82"/>
                  </a:lnTo>
                  <a:lnTo>
                    <a:pt x="27" y="89"/>
                  </a:lnTo>
                  <a:lnTo>
                    <a:pt x="20" y="97"/>
                  </a:lnTo>
                  <a:lnTo>
                    <a:pt x="13" y="105"/>
                  </a:lnTo>
                  <a:lnTo>
                    <a:pt x="8" y="115"/>
                  </a:lnTo>
                  <a:lnTo>
                    <a:pt x="4" y="124"/>
                  </a:lnTo>
                  <a:lnTo>
                    <a:pt x="1" y="134"/>
                  </a:lnTo>
                  <a:lnTo>
                    <a:pt x="0" y="143"/>
                  </a:lnTo>
                  <a:lnTo>
                    <a:pt x="0" y="153"/>
                  </a:lnTo>
                  <a:lnTo>
                    <a:pt x="0" y="221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285"/>
            <p:cNvSpPr>
              <a:spLocks/>
            </p:cNvSpPr>
            <p:nvPr/>
          </p:nvSpPr>
          <p:spPr bwMode="auto">
            <a:xfrm>
              <a:off x="183" y="3996"/>
              <a:ext cx="2255" cy="246"/>
            </a:xfrm>
            <a:custGeom>
              <a:avLst/>
              <a:gdLst/>
              <a:ahLst/>
              <a:cxnLst>
                <a:cxn ang="0">
                  <a:pos x="2211" y="164"/>
                </a:cxn>
                <a:cxn ang="0">
                  <a:pos x="2106" y="178"/>
                </a:cxn>
                <a:cxn ang="0">
                  <a:pos x="2005" y="181"/>
                </a:cxn>
                <a:cxn ang="0">
                  <a:pos x="1908" y="188"/>
                </a:cxn>
                <a:cxn ang="0">
                  <a:pos x="1784" y="192"/>
                </a:cxn>
                <a:cxn ang="0">
                  <a:pos x="1661" y="188"/>
                </a:cxn>
                <a:cxn ang="0">
                  <a:pos x="1569" y="183"/>
                </a:cxn>
                <a:cxn ang="0">
                  <a:pos x="1522" y="191"/>
                </a:cxn>
                <a:cxn ang="0">
                  <a:pos x="1457" y="184"/>
                </a:cxn>
                <a:cxn ang="0">
                  <a:pos x="1389" y="180"/>
                </a:cxn>
                <a:cxn ang="0">
                  <a:pos x="1321" y="172"/>
                </a:cxn>
                <a:cxn ang="0">
                  <a:pos x="1236" y="153"/>
                </a:cxn>
                <a:cxn ang="0">
                  <a:pos x="1137" y="134"/>
                </a:cxn>
                <a:cxn ang="0">
                  <a:pos x="1032" y="123"/>
                </a:cxn>
                <a:cxn ang="0">
                  <a:pos x="927" y="132"/>
                </a:cxn>
                <a:cxn ang="0">
                  <a:pos x="837" y="164"/>
                </a:cxn>
                <a:cxn ang="0">
                  <a:pos x="749" y="202"/>
                </a:cxn>
                <a:cxn ang="0">
                  <a:pos x="657" y="227"/>
                </a:cxn>
                <a:cxn ang="0">
                  <a:pos x="574" y="237"/>
                </a:cxn>
                <a:cxn ang="0">
                  <a:pos x="493" y="243"/>
                </a:cxn>
                <a:cxn ang="0">
                  <a:pos x="412" y="245"/>
                </a:cxn>
                <a:cxn ang="0">
                  <a:pos x="330" y="244"/>
                </a:cxn>
                <a:cxn ang="0">
                  <a:pos x="248" y="240"/>
                </a:cxn>
                <a:cxn ang="0">
                  <a:pos x="167" y="233"/>
                </a:cxn>
                <a:cxn ang="0">
                  <a:pos x="114" y="226"/>
                </a:cxn>
                <a:cxn ang="0">
                  <a:pos x="68" y="213"/>
                </a:cxn>
                <a:cxn ang="0">
                  <a:pos x="20" y="199"/>
                </a:cxn>
                <a:cxn ang="0">
                  <a:pos x="6" y="169"/>
                </a:cxn>
                <a:cxn ang="0">
                  <a:pos x="27" y="131"/>
                </a:cxn>
                <a:cxn ang="0">
                  <a:pos x="41" y="91"/>
                </a:cxn>
                <a:cxn ang="0">
                  <a:pos x="78" y="65"/>
                </a:cxn>
                <a:cxn ang="0">
                  <a:pos x="119" y="50"/>
                </a:cxn>
                <a:cxn ang="0">
                  <a:pos x="155" y="32"/>
                </a:cxn>
                <a:cxn ang="0">
                  <a:pos x="195" y="16"/>
                </a:cxn>
                <a:cxn ang="0">
                  <a:pos x="269" y="12"/>
                </a:cxn>
                <a:cxn ang="0">
                  <a:pos x="344" y="7"/>
                </a:cxn>
                <a:cxn ang="0">
                  <a:pos x="420" y="2"/>
                </a:cxn>
                <a:cxn ang="0">
                  <a:pos x="493" y="0"/>
                </a:cxn>
                <a:cxn ang="0">
                  <a:pos x="566" y="3"/>
                </a:cxn>
                <a:cxn ang="0">
                  <a:pos x="639" y="13"/>
                </a:cxn>
                <a:cxn ang="0">
                  <a:pos x="723" y="31"/>
                </a:cxn>
                <a:cxn ang="0">
                  <a:pos x="807" y="43"/>
                </a:cxn>
                <a:cxn ang="0">
                  <a:pos x="888" y="50"/>
                </a:cxn>
                <a:cxn ang="0">
                  <a:pos x="965" y="51"/>
                </a:cxn>
                <a:cxn ang="0">
                  <a:pos x="1040" y="49"/>
                </a:cxn>
                <a:cxn ang="0">
                  <a:pos x="1112" y="41"/>
                </a:cxn>
                <a:cxn ang="0">
                  <a:pos x="1201" y="27"/>
                </a:cxn>
                <a:cxn ang="0">
                  <a:pos x="1333" y="13"/>
                </a:cxn>
                <a:cxn ang="0">
                  <a:pos x="1479" y="7"/>
                </a:cxn>
                <a:cxn ang="0">
                  <a:pos x="1631" y="10"/>
                </a:cxn>
                <a:cxn ang="0">
                  <a:pos x="1782" y="21"/>
                </a:cxn>
                <a:cxn ang="0">
                  <a:pos x="1925" y="36"/>
                </a:cxn>
                <a:cxn ang="0">
                  <a:pos x="2052" y="55"/>
                </a:cxn>
                <a:cxn ang="0">
                  <a:pos x="2143" y="80"/>
                </a:cxn>
                <a:cxn ang="0">
                  <a:pos x="2203" y="110"/>
                </a:cxn>
                <a:cxn ang="0">
                  <a:pos x="2241" y="135"/>
                </a:cxn>
              </a:cxnLst>
              <a:rect l="0" t="0" r="r" b="b"/>
              <a:pathLst>
                <a:path w="2248" h="246">
                  <a:moveTo>
                    <a:pt x="2247" y="138"/>
                  </a:moveTo>
                  <a:lnTo>
                    <a:pt x="2244" y="146"/>
                  </a:lnTo>
                  <a:lnTo>
                    <a:pt x="2237" y="152"/>
                  </a:lnTo>
                  <a:lnTo>
                    <a:pt x="2225" y="159"/>
                  </a:lnTo>
                  <a:lnTo>
                    <a:pt x="2211" y="164"/>
                  </a:lnTo>
                  <a:lnTo>
                    <a:pt x="2193" y="167"/>
                  </a:lnTo>
                  <a:lnTo>
                    <a:pt x="2173" y="170"/>
                  </a:lnTo>
                  <a:lnTo>
                    <a:pt x="2152" y="173"/>
                  </a:lnTo>
                  <a:lnTo>
                    <a:pt x="2130" y="176"/>
                  </a:lnTo>
                  <a:lnTo>
                    <a:pt x="2106" y="178"/>
                  </a:lnTo>
                  <a:lnTo>
                    <a:pt x="2083" y="179"/>
                  </a:lnTo>
                  <a:lnTo>
                    <a:pt x="2061" y="180"/>
                  </a:lnTo>
                  <a:lnTo>
                    <a:pt x="2042" y="180"/>
                  </a:lnTo>
                  <a:lnTo>
                    <a:pt x="2022" y="181"/>
                  </a:lnTo>
                  <a:lnTo>
                    <a:pt x="2005" y="181"/>
                  </a:lnTo>
                  <a:lnTo>
                    <a:pt x="1992" y="182"/>
                  </a:lnTo>
                  <a:lnTo>
                    <a:pt x="1982" y="183"/>
                  </a:lnTo>
                  <a:lnTo>
                    <a:pt x="1958" y="185"/>
                  </a:lnTo>
                  <a:lnTo>
                    <a:pt x="1932" y="187"/>
                  </a:lnTo>
                  <a:lnTo>
                    <a:pt x="1908" y="188"/>
                  </a:lnTo>
                  <a:lnTo>
                    <a:pt x="1883" y="190"/>
                  </a:lnTo>
                  <a:lnTo>
                    <a:pt x="1859" y="191"/>
                  </a:lnTo>
                  <a:lnTo>
                    <a:pt x="1833" y="191"/>
                  </a:lnTo>
                  <a:lnTo>
                    <a:pt x="1809" y="192"/>
                  </a:lnTo>
                  <a:lnTo>
                    <a:pt x="1784" y="192"/>
                  </a:lnTo>
                  <a:lnTo>
                    <a:pt x="1759" y="192"/>
                  </a:lnTo>
                  <a:lnTo>
                    <a:pt x="1735" y="191"/>
                  </a:lnTo>
                  <a:lnTo>
                    <a:pt x="1710" y="191"/>
                  </a:lnTo>
                  <a:lnTo>
                    <a:pt x="1686" y="190"/>
                  </a:lnTo>
                  <a:lnTo>
                    <a:pt x="1661" y="188"/>
                  </a:lnTo>
                  <a:lnTo>
                    <a:pt x="1637" y="187"/>
                  </a:lnTo>
                  <a:lnTo>
                    <a:pt x="1612" y="184"/>
                  </a:lnTo>
                  <a:lnTo>
                    <a:pt x="1587" y="182"/>
                  </a:lnTo>
                  <a:lnTo>
                    <a:pt x="1578" y="181"/>
                  </a:lnTo>
                  <a:lnTo>
                    <a:pt x="1569" y="183"/>
                  </a:lnTo>
                  <a:lnTo>
                    <a:pt x="1559" y="184"/>
                  </a:lnTo>
                  <a:lnTo>
                    <a:pt x="1550" y="187"/>
                  </a:lnTo>
                  <a:lnTo>
                    <a:pt x="1540" y="189"/>
                  </a:lnTo>
                  <a:lnTo>
                    <a:pt x="1531" y="190"/>
                  </a:lnTo>
                  <a:lnTo>
                    <a:pt x="1522" y="191"/>
                  </a:lnTo>
                  <a:lnTo>
                    <a:pt x="1513" y="191"/>
                  </a:lnTo>
                  <a:lnTo>
                    <a:pt x="1499" y="189"/>
                  </a:lnTo>
                  <a:lnTo>
                    <a:pt x="1485" y="187"/>
                  </a:lnTo>
                  <a:lnTo>
                    <a:pt x="1471" y="186"/>
                  </a:lnTo>
                  <a:lnTo>
                    <a:pt x="1457" y="184"/>
                  </a:lnTo>
                  <a:lnTo>
                    <a:pt x="1443" y="183"/>
                  </a:lnTo>
                  <a:lnTo>
                    <a:pt x="1430" y="182"/>
                  </a:lnTo>
                  <a:lnTo>
                    <a:pt x="1417" y="181"/>
                  </a:lnTo>
                  <a:lnTo>
                    <a:pt x="1403" y="180"/>
                  </a:lnTo>
                  <a:lnTo>
                    <a:pt x="1389" y="180"/>
                  </a:lnTo>
                  <a:lnTo>
                    <a:pt x="1375" y="178"/>
                  </a:lnTo>
                  <a:lnTo>
                    <a:pt x="1362" y="177"/>
                  </a:lnTo>
                  <a:lnTo>
                    <a:pt x="1349" y="176"/>
                  </a:lnTo>
                  <a:lnTo>
                    <a:pt x="1335" y="174"/>
                  </a:lnTo>
                  <a:lnTo>
                    <a:pt x="1321" y="172"/>
                  </a:lnTo>
                  <a:lnTo>
                    <a:pt x="1308" y="169"/>
                  </a:lnTo>
                  <a:lnTo>
                    <a:pt x="1294" y="166"/>
                  </a:lnTo>
                  <a:lnTo>
                    <a:pt x="1274" y="162"/>
                  </a:lnTo>
                  <a:lnTo>
                    <a:pt x="1256" y="158"/>
                  </a:lnTo>
                  <a:lnTo>
                    <a:pt x="1236" y="153"/>
                  </a:lnTo>
                  <a:lnTo>
                    <a:pt x="1216" y="149"/>
                  </a:lnTo>
                  <a:lnTo>
                    <a:pt x="1197" y="145"/>
                  </a:lnTo>
                  <a:lnTo>
                    <a:pt x="1177" y="141"/>
                  </a:lnTo>
                  <a:lnTo>
                    <a:pt x="1157" y="137"/>
                  </a:lnTo>
                  <a:lnTo>
                    <a:pt x="1137" y="134"/>
                  </a:lnTo>
                  <a:lnTo>
                    <a:pt x="1117" y="130"/>
                  </a:lnTo>
                  <a:lnTo>
                    <a:pt x="1096" y="127"/>
                  </a:lnTo>
                  <a:lnTo>
                    <a:pt x="1075" y="125"/>
                  </a:lnTo>
                  <a:lnTo>
                    <a:pt x="1054" y="123"/>
                  </a:lnTo>
                  <a:lnTo>
                    <a:pt x="1032" y="123"/>
                  </a:lnTo>
                  <a:lnTo>
                    <a:pt x="1010" y="123"/>
                  </a:lnTo>
                  <a:lnTo>
                    <a:pt x="987" y="123"/>
                  </a:lnTo>
                  <a:lnTo>
                    <a:pt x="964" y="125"/>
                  </a:lnTo>
                  <a:lnTo>
                    <a:pt x="944" y="128"/>
                  </a:lnTo>
                  <a:lnTo>
                    <a:pt x="927" y="132"/>
                  </a:lnTo>
                  <a:lnTo>
                    <a:pt x="908" y="137"/>
                  </a:lnTo>
                  <a:lnTo>
                    <a:pt x="890" y="142"/>
                  </a:lnTo>
                  <a:lnTo>
                    <a:pt x="872" y="149"/>
                  </a:lnTo>
                  <a:lnTo>
                    <a:pt x="854" y="156"/>
                  </a:lnTo>
                  <a:lnTo>
                    <a:pt x="837" y="164"/>
                  </a:lnTo>
                  <a:lnTo>
                    <a:pt x="820" y="172"/>
                  </a:lnTo>
                  <a:lnTo>
                    <a:pt x="801" y="180"/>
                  </a:lnTo>
                  <a:lnTo>
                    <a:pt x="784" y="187"/>
                  </a:lnTo>
                  <a:lnTo>
                    <a:pt x="767" y="195"/>
                  </a:lnTo>
                  <a:lnTo>
                    <a:pt x="749" y="202"/>
                  </a:lnTo>
                  <a:lnTo>
                    <a:pt x="731" y="209"/>
                  </a:lnTo>
                  <a:lnTo>
                    <a:pt x="712" y="215"/>
                  </a:lnTo>
                  <a:lnTo>
                    <a:pt x="693" y="220"/>
                  </a:lnTo>
                  <a:lnTo>
                    <a:pt x="673" y="224"/>
                  </a:lnTo>
                  <a:lnTo>
                    <a:pt x="657" y="227"/>
                  </a:lnTo>
                  <a:lnTo>
                    <a:pt x="640" y="229"/>
                  </a:lnTo>
                  <a:lnTo>
                    <a:pt x="624" y="231"/>
                  </a:lnTo>
                  <a:lnTo>
                    <a:pt x="607" y="233"/>
                  </a:lnTo>
                  <a:lnTo>
                    <a:pt x="591" y="235"/>
                  </a:lnTo>
                  <a:lnTo>
                    <a:pt x="574" y="237"/>
                  </a:lnTo>
                  <a:lnTo>
                    <a:pt x="559" y="238"/>
                  </a:lnTo>
                  <a:lnTo>
                    <a:pt x="543" y="239"/>
                  </a:lnTo>
                  <a:lnTo>
                    <a:pt x="526" y="240"/>
                  </a:lnTo>
                  <a:lnTo>
                    <a:pt x="509" y="241"/>
                  </a:lnTo>
                  <a:lnTo>
                    <a:pt x="493" y="243"/>
                  </a:lnTo>
                  <a:lnTo>
                    <a:pt x="477" y="243"/>
                  </a:lnTo>
                  <a:lnTo>
                    <a:pt x="461" y="244"/>
                  </a:lnTo>
                  <a:lnTo>
                    <a:pt x="444" y="244"/>
                  </a:lnTo>
                  <a:lnTo>
                    <a:pt x="428" y="245"/>
                  </a:lnTo>
                  <a:lnTo>
                    <a:pt x="412" y="245"/>
                  </a:lnTo>
                  <a:lnTo>
                    <a:pt x="395" y="245"/>
                  </a:lnTo>
                  <a:lnTo>
                    <a:pt x="379" y="245"/>
                  </a:lnTo>
                  <a:lnTo>
                    <a:pt x="362" y="245"/>
                  </a:lnTo>
                  <a:lnTo>
                    <a:pt x="346" y="244"/>
                  </a:lnTo>
                  <a:lnTo>
                    <a:pt x="330" y="244"/>
                  </a:lnTo>
                  <a:lnTo>
                    <a:pt x="313" y="243"/>
                  </a:lnTo>
                  <a:lnTo>
                    <a:pt x="297" y="243"/>
                  </a:lnTo>
                  <a:lnTo>
                    <a:pt x="281" y="241"/>
                  </a:lnTo>
                  <a:lnTo>
                    <a:pt x="264" y="241"/>
                  </a:lnTo>
                  <a:lnTo>
                    <a:pt x="248" y="240"/>
                  </a:lnTo>
                  <a:lnTo>
                    <a:pt x="232" y="239"/>
                  </a:lnTo>
                  <a:lnTo>
                    <a:pt x="216" y="238"/>
                  </a:lnTo>
                  <a:lnTo>
                    <a:pt x="199" y="237"/>
                  </a:lnTo>
                  <a:lnTo>
                    <a:pt x="183" y="235"/>
                  </a:lnTo>
                  <a:lnTo>
                    <a:pt x="167" y="233"/>
                  </a:lnTo>
                  <a:lnTo>
                    <a:pt x="151" y="231"/>
                  </a:lnTo>
                  <a:lnTo>
                    <a:pt x="141" y="230"/>
                  </a:lnTo>
                  <a:lnTo>
                    <a:pt x="132" y="229"/>
                  </a:lnTo>
                  <a:lnTo>
                    <a:pt x="123" y="227"/>
                  </a:lnTo>
                  <a:lnTo>
                    <a:pt x="114" y="226"/>
                  </a:lnTo>
                  <a:lnTo>
                    <a:pt x="104" y="223"/>
                  </a:lnTo>
                  <a:lnTo>
                    <a:pt x="95" y="222"/>
                  </a:lnTo>
                  <a:lnTo>
                    <a:pt x="86" y="219"/>
                  </a:lnTo>
                  <a:lnTo>
                    <a:pt x="77" y="216"/>
                  </a:lnTo>
                  <a:lnTo>
                    <a:pt x="68" y="213"/>
                  </a:lnTo>
                  <a:lnTo>
                    <a:pt x="58" y="211"/>
                  </a:lnTo>
                  <a:lnTo>
                    <a:pt x="49" y="208"/>
                  </a:lnTo>
                  <a:lnTo>
                    <a:pt x="39" y="205"/>
                  </a:lnTo>
                  <a:lnTo>
                    <a:pt x="29" y="202"/>
                  </a:lnTo>
                  <a:lnTo>
                    <a:pt x="20" y="199"/>
                  </a:lnTo>
                  <a:lnTo>
                    <a:pt x="10" y="196"/>
                  </a:lnTo>
                  <a:lnTo>
                    <a:pt x="0" y="194"/>
                  </a:lnTo>
                  <a:lnTo>
                    <a:pt x="1" y="188"/>
                  </a:lnTo>
                  <a:lnTo>
                    <a:pt x="3" y="180"/>
                  </a:lnTo>
                  <a:lnTo>
                    <a:pt x="6" y="169"/>
                  </a:lnTo>
                  <a:lnTo>
                    <a:pt x="10" y="158"/>
                  </a:lnTo>
                  <a:lnTo>
                    <a:pt x="15" y="148"/>
                  </a:lnTo>
                  <a:lnTo>
                    <a:pt x="19" y="139"/>
                  </a:lnTo>
                  <a:lnTo>
                    <a:pt x="23" y="134"/>
                  </a:lnTo>
                  <a:lnTo>
                    <a:pt x="27" y="131"/>
                  </a:lnTo>
                  <a:lnTo>
                    <a:pt x="28" y="123"/>
                  </a:lnTo>
                  <a:lnTo>
                    <a:pt x="29" y="114"/>
                  </a:lnTo>
                  <a:lnTo>
                    <a:pt x="32" y="106"/>
                  </a:lnTo>
                  <a:lnTo>
                    <a:pt x="36" y="98"/>
                  </a:lnTo>
                  <a:lnTo>
                    <a:pt x="41" y="91"/>
                  </a:lnTo>
                  <a:lnTo>
                    <a:pt x="47" y="83"/>
                  </a:lnTo>
                  <a:lnTo>
                    <a:pt x="53" y="77"/>
                  </a:lnTo>
                  <a:lnTo>
                    <a:pt x="61" y="70"/>
                  </a:lnTo>
                  <a:lnTo>
                    <a:pt x="70" y="68"/>
                  </a:lnTo>
                  <a:lnTo>
                    <a:pt x="78" y="65"/>
                  </a:lnTo>
                  <a:lnTo>
                    <a:pt x="87" y="63"/>
                  </a:lnTo>
                  <a:lnTo>
                    <a:pt x="96" y="60"/>
                  </a:lnTo>
                  <a:lnTo>
                    <a:pt x="104" y="57"/>
                  </a:lnTo>
                  <a:lnTo>
                    <a:pt x="112" y="53"/>
                  </a:lnTo>
                  <a:lnTo>
                    <a:pt x="119" y="50"/>
                  </a:lnTo>
                  <a:lnTo>
                    <a:pt x="127" y="47"/>
                  </a:lnTo>
                  <a:lnTo>
                    <a:pt x="134" y="43"/>
                  </a:lnTo>
                  <a:lnTo>
                    <a:pt x="141" y="39"/>
                  </a:lnTo>
                  <a:lnTo>
                    <a:pt x="149" y="36"/>
                  </a:lnTo>
                  <a:lnTo>
                    <a:pt x="155" y="32"/>
                  </a:lnTo>
                  <a:lnTo>
                    <a:pt x="162" y="28"/>
                  </a:lnTo>
                  <a:lnTo>
                    <a:pt x="168" y="23"/>
                  </a:lnTo>
                  <a:lnTo>
                    <a:pt x="175" y="20"/>
                  </a:lnTo>
                  <a:lnTo>
                    <a:pt x="181" y="16"/>
                  </a:lnTo>
                  <a:lnTo>
                    <a:pt x="195" y="16"/>
                  </a:lnTo>
                  <a:lnTo>
                    <a:pt x="210" y="15"/>
                  </a:lnTo>
                  <a:lnTo>
                    <a:pt x="225" y="14"/>
                  </a:lnTo>
                  <a:lnTo>
                    <a:pt x="239" y="14"/>
                  </a:lnTo>
                  <a:lnTo>
                    <a:pt x="255" y="13"/>
                  </a:lnTo>
                  <a:lnTo>
                    <a:pt x="269" y="12"/>
                  </a:lnTo>
                  <a:lnTo>
                    <a:pt x="284" y="12"/>
                  </a:lnTo>
                  <a:lnTo>
                    <a:pt x="300" y="10"/>
                  </a:lnTo>
                  <a:lnTo>
                    <a:pt x="314" y="9"/>
                  </a:lnTo>
                  <a:lnTo>
                    <a:pt x="329" y="8"/>
                  </a:lnTo>
                  <a:lnTo>
                    <a:pt x="344" y="7"/>
                  </a:lnTo>
                  <a:lnTo>
                    <a:pt x="360" y="7"/>
                  </a:lnTo>
                  <a:lnTo>
                    <a:pt x="374" y="6"/>
                  </a:lnTo>
                  <a:lnTo>
                    <a:pt x="389" y="4"/>
                  </a:lnTo>
                  <a:lnTo>
                    <a:pt x="404" y="3"/>
                  </a:lnTo>
                  <a:lnTo>
                    <a:pt x="420" y="2"/>
                  </a:lnTo>
                  <a:lnTo>
                    <a:pt x="434" y="2"/>
                  </a:lnTo>
                  <a:lnTo>
                    <a:pt x="449" y="1"/>
                  </a:lnTo>
                  <a:lnTo>
                    <a:pt x="464" y="0"/>
                  </a:lnTo>
                  <a:lnTo>
                    <a:pt x="479" y="0"/>
                  </a:lnTo>
                  <a:lnTo>
                    <a:pt x="493" y="0"/>
                  </a:lnTo>
                  <a:lnTo>
                    <a:pt x="509" y="0"/>
                  </a:lnTo>
                  <a:lnTo>
                    <a:pt x="523" y="0"/>
                  </a:lnTo>
                  <a:lnTo>
                    <a:pt x="538" y="1"/>
                  </a:lnTo>
                  <a:lnTo>
                    <a:pt x="553" y="2"/>
                  </a:lnTo>
                  <a:lnTo>
                    <a:pt x="566" y="3"/>
                  </a:lnTo>
                  <a:lnTo>
                    <a:pt x="581" y="4"/>
                  </a:lnTo>
                  <a:lnTo>
                    <a:pt x="596" y="6"/>
                  </a:lnTo>
                  <a:lnTo>
                    <a:pt x="610" y="7"/>
                  </a:lnTo>
                  <a:lnTo>
                    <a:pt x="624" y="10"/>
                  </a:lnTo>
                  <a:lnTo>
                    <a:pt x="639" y="13"/>
                  </a:lnTo>
                  <a:lnTo>
                    <a:pt x="653" y="17"/>
                  </a:lnTo>
                  <a:lnTo>
                    <a:pt x="670" y="21"/>
                  </a:lnTo>
                  <a:lnTo>
                    <a:pt x="689" y="24"/>
                  </a:lnTo>
                  <a:lnTo>
                    <a:pt x="706" y="27"/>
                  </a:lnTo>
                  <a:lnTo>
                    <a:pt x="723" y="31"/>
                  </a:lnTo>
                  <a:lnTo>
                    <a:pt x="740" y="34"/>
                  </a:lnTo>
                  <a:lnTo>
                    <a:pt x="757" y="36"/>
                  </a:lnTo>
                  <a:lnTo>
                    <a:pt x="774" y="38"/>
                  </a:lnTo>
                  <a:lnTo>
                    <a:pt x="791" y="41"/>
                  </a:lnTo>
                  <a:lnTo>
                    <a:pt x="807" y="43"/>
                  </a:lnTo>
                  <a:lnTo>
                    <a:pt x="823" y="45"/>
                  </a:lnTo>
                  <a:lnTo>
                    <a:pt x="840" y="46"/>
                  </a:lnTo>
                  <a:lnTo>
                    <a:pt x="856" y="48"/>
                  </a:lnTo>
                  <a:lnTo>
                    <a:pt x="872" y="49"/>
                  </a:lnTo>
                  <a:lnTo>
                    <a:pt x="888" y="50"/>
                  </a:lnTo>
                  <a:lnTo>
                    <a:pt x="904" y="50"/>
                  </a:lnTo>
                  <a:lnTo>
                    <a:pt x="919" y="51"/>
                  </a:lnTo>
                  <a:lnTo>
                    <a:pt x="935" y="51"/>
                  </a:lnTo>
                  <a:lnTo>
                    <a:pt x="949" y="51"/>
                  </a:lnTo>
                  <a:lnTo>
                    <a:pt x="965" y="51"/>
                  </a:lnTo>
                  <a:lnTo>
                    <a:pt x="980" y="51"/>
                  </a:lnTo>
                  <a:lnTo>
                    <a:pt x="995" y="51"/>
                  </a:lnTo>
                  <a:lnTo>
                    <a:pt x="1010" y="50"/>
                  </a:lnTo>
                  <a:lnTo>
                    <a:pt x="1025" y="50"/>
                  </a:lnTo>
                  <a:lnTo>
                    <a:pt x="1040" y="49"/>
                  </a:lnTo>
                  <a:lnTo>
                    <a:pt x="1054" y="48"/>
                  </a:lnTo>
                  <a:lnTo>
                    <a:pt x="1069" y="46"/>
                  </a:lnTo>
                  <a:lnTo>
                    <a:pt x="1083" y="45"/>
                  </a:lnTo>
                  <a:lnTo>
                    <a:pt x="1098" y="43"/>
                  </a:lnTo>
                  <a:lnTo>
                    <a:pt x="1112" y="41"/>
                  </a:lnTo>
                  <a:lnTo>
                    <a:pt x="1126" y="39"/>
                  </a:lnTo>
                  <a:lnTo>
                    <a:pt x="1140" y="37"/>
                  </a:lnTo>
                  <a:lnTo>
                    <a:pt x="1154" y="35"/>
                  </a:lnTo>
                  <a:lnTo>
                    <a:pt x="1177" y="31"/>
                  </a:lnTo>
                  <a:lnTo>
                    <a:pt x="1201" y="27"/>
                  </a:lnTo>
                  <a:lnTo>
                    <a:pt x="1226" y="23"/>
                  </a:lnTo>
                  <a:lnTo>
                    <a:pt x="1252" y="21"/>
                  </a:lnTo>
                  <a:lnTo>
                    <a:pt x="1279" y="17"/>
                  </a:lnTo>
                  <a:lnTo>
                    <a:pt x="1305" y="15"/>
                  </a:lnTo>
                  <a:lnTo>
                    <a:pt x="1333" y="13"/>
                  </a:lnTo>
                  <a:lnTo>
                    <a:pt x="1361" y="11"/>
                  </a:lnTo>
                  <a:lnTo>
                    <a:pt x="1390" y="10"/>
                  </a:lnTo>
                  <a:lnTo>
                    <a:pt x="1419" y="9"/>
                  </a:lnTo>
                  <a:lnTo>
                    <a:pt x="1448" y="8"/>
                  </a:lnTo>
                  <a:lnTo>
                    <a:pt x="1479" y="7"/>
                  </a:lnTo>
                  <a:lnTo>
                    <a:pt x="1509" y="7"/>
                  </a:lnTo>
                  <a:lnTo>
                    <a:pt x="1540" y="7"/>
                  </a:lnTo>
                  <a:lnTo>
                    <a:pt x="1570" y="8"/>
                  </a:lnTo>
                  <a:lnTo>
                    <a:pt x="1600" y="9"/>
                  </a:lnTo>
                  <a:lnTo>
                    <a:pt x="1631" y="10"/>
                  </a:lnTo>
                  <a:lnTo>
                    <a:pt x="1662" y="12"/>
                  </a:lnTo>
                  <a:lnTo>
                    <a:pt x="1691" y="14"/>
                  </a:lnTo>
                  <a:lnTo>
                    <a:pt x="1722" y="16"/>
                  </a:lnTo>
                  <a:lnTo>
                    <a:pt x="1752" y="18"/>
                  </a:lnTo>
                  <a:lnTo>
                    <a:pt x="1782" y="21"/>
                  </a:lnTo>
                  <a:lnTo>
                    <a:pt x="1811" y="23"/>
                  </a:lnTo>
                  <a:lnTo>
                    <a:pt x="1840" y="25"/>
                  </a:lnTo>
                  <a:lnTo>
                    <a:pt x="1869" y="29"/>
                  </a:lnTo>
                  <a:lnTo>
                    <a:pt x="1898" y="32"/>
                  </a:lnTo>
                  <a:lnTo>
                    <a:pt x="1925" y="36"/>
                  </a:lnTo>
                  <a:lnTo>
                    <a:pt x="1952" y="39"/>
                  </a:lnTo>
                  <a:lnTo>
                    <a:pt x="1978" y="43"/>
                  </a:lnTo>
                  <a:lnTo>
                    <a:pt x="2004" y="47"/>
                  </a:lnTo>
                  <a:lnTo>
                    <a:pt x="2029" y="51"/>
                  </a:lnTo>
                  <a:lnTo>
                    <a:pt x="2052" y="55"/>
                  </a:lnTo>
                  <a:lnTo>
                    <a:pt x="2073" y="60"/>
                  </a:lnTo>
                  <a:lnTo>
                    <a:pt x="2093" y="65"/>
                  </a:lnTo>
                  <a:lnTo>
                    <a:pt x="2111" y="69"/>
                  </a:lnTo>
                  <a:lnTo>
                    <a:pt x="2128" y="75"/>
                  </a:lnTo>
                  <a:lnTo>
                    <a:pt x="2143" y="80"/>
                  </a:lnTo>
                  <a:lnTo>
                    <a:pt x="2158" y="87"/>
                  </a:lnTo>
                  <a:lnTo>
                    <a:pt x="2170" y="93"/>
                  </a:lnTo>
                  <a:lnTo>
                    <a:pt x="2182" y="98"/>
                  </a:lnTo>
                  <a:lnTo>
                    <a:pt x="2193" y="105"/>
                  </a:lnTo>
                  <a:lnTo>
                    <a:pt x="2203" y="110"/>
                  </a:lnTo>
                  <a:lnTo>
                    <a:pt x="2212" y="116"/>
                  </a:lnTo>
                  <a:lnTo>
                    <a:pt x="2220" y="122"/>
                  </a:lnTo>
                  <a:lnTo>
                    <a:pt x="2227" y="126"/>
                  </a:lnTo>
                  <a:lnTo>
                    <a:pt x="2234" y="131"/>
                  </a:lnTo>
                  <a:lnTo>
                    <a:pt x="2241" y="135"/>
                  </a:lnTo>
                  <a:lnTo>
                    <a:pt x="2247" y="138"/>
                  </a:lnTo>
                </a:path>
              </a:pathLst>
            </a:custGeom>
            <a:solidFill>
              <a:srgbClr val="A1A1A1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286"/>
            <p:cNvSpPr>
              <a:spLocks/>
            </p:cNvSpPr>
            <p:nvPr/>
          </p:nvSpPr>
          <p:spPr bwMode="auto">
            <a:xfrm>
              <a:off x="215" y="4010"/>
              <a:ext cx="2175" cy="203"/>
            </a:xfrm>
            <a:custGeom>
              <a:avLst/>
              <a:gdLst/>
              <a:ahLst/>
              <a:cxnLst>
                <a:cxn ang="0">
                  <a:pos x="2155" y="138"/>
                </a:cxn>
                <a:cxn ang="0">
                  <a:pos x="2093" y="152"/>
                </a:cxn>
                <a:cxn ang="0">
                  <a:pos x="2018" y="156"/>
                </a:cxn>
                <a:cxn ang="0">
                  <a:pos x="1960" y="159"/>
                </a:cxn>
                <a:cxn ang="0">
                  <a:pos x="1873" y="165"/>
                </a:cxn>
                <a:cxn ang="0">
                  <a:pos x="1768" y="167"/>
                </a:cxn>
                <a:cxn ang="0">
                  <a:pos x="1663" y="166"/>
                </a:cxn>
                <a:cxn ang="0">
                  <a:pos x="1559" y="162"/>
                </a:cxn>
                <a:cxn ang="0">
                  <a:pos x="1508" y="161"/>
                </a:cxn>
                <a:cxn ang="0">
                  <a:pos x="1475" y="166"/>
                </a:cxn>
                <a:cxn ang="0">
                  <a:pos x="1432" y="161"/>
                </a:cxn>
                <a:cxn ang="0">
                  <a:pos x="1385" y="158"/>
                </a:cxn>
                <a:cxn ang="0">
                  <a:pos x="1338" y="153"/>
                </a:cxn>
                <a:cxn ang="0">
                  <a:pos x="1291" y="148"/>
                </a:cxn>
                <a:cxn ang="0">
                  <a:pos x="1229" y="134"/>
                </a:cxn>
                <a:cxn ang="0">
                  <a:pos x="1161" y="120"/>
                </a:cxn>
                <a:cxn ang="0">
                  <a:pos x="1089" y="110"/>
                </a:cxn>
                <a:cxn ang="0">
                  <a:pos x="1012" y="108"/>
                </a:cxn>
                <a:cxn ang="0">
                  <a:pos x="944" y="118"/>
                </a:cxn>
                <a:cxn ang="0">
                  <a:pos x="884" y="139"/>
                </a:cxn>
                <a:cxn ang="0">
                  <a:pos x="824" y="163"/>
                </a:cxn>
                <a:cxn ang="0">
                  <a:pos x="762" y="182"/>
                </a:cxn>
                <a:cxn ang="0">
                  <a:pos x="697" y="191"/>
                </a:cxn>
                <a:cxn ang="0">
                  <a:pos x="632" y="196"/>
                </a:cxn>
                <a:cxn ang="0">
                  <a:pos x="567" y="199"/>
                </a:cxn>
                <a:cxn ang="0">
                  <a:pos x="503" y="201"/>
                </a:cxn>
                <a:cxn ang="0">
                  <a:pos x="438" y="202"/>
                </a:cxn>
                <a:cxn ang="0">
                  <a:pos x="373" y="201"/>
                </a:cxn>
                <a:cxn ang="0">
                  <a:pos x="309" y="201"/>
                </a:cxn>
                <a:cxn ang="0">
                  <a:pos x="245" y="199"/>
                </a:cxn>
                <a:cxn ang="0">
                  <a:pos x="186" y="197"/>
                </a:cxn>
                <a:cxn ang="0">
                  <a:pos x="130" y="191"/>
                </a:cxn>
                <a:cxn ang="0">
                  <a:pos x="73" y="181"/>
                </a:cxn>
                <a:cxn ang="0">
                  <a:pos x="15" y="171"/>
                </a:cxn>
                <a:cxn ang="0">
                  <a:pos x="12" y="141"/>
                </a:cxn>
                <a:cxn ang="0">
                  <a:pos x="46" y="112"/>
                </a:cxn>
                <a:cxn ang="0">
                  <a:pos x="59" y="91"/>
                </a:cxn>
                <a:cxn ang="0">
                  <a:pos x="79" y="66"/>
                </a:cxn>
                <a:cxn ang="0">
                  <a:pos x="129" y="54"/>
                </a:cxn>
                <a:cxn ang="0">
                  <a:pos x="184" y="43"/>
                </a:cxn>
                <a:cxn ang="0">
                  <a:pos x="236" y="32"/>
                </a:cxn>
                <a:cxn ang="0">
                  <a:pos x="288" y="19"/>
                </a:cxn>
                <a:cxn ang="0">
                  <a:pos x="375" y="11"/>
                </a:cxn>
                <a:cxn ang="0">
                  <a:pos x="474" y="5"/>
                </a:cxn>
                <a:cxn ang="0">
                  <a:pos x="572" y="0"/>
                </a:cxn>
                <a:cxn ang="0">
                  <a:pos x="669" y="8"/>
                </a:cxn>
                <a:cxn ang="0">
                  <a:pos x="786" y="28"/>
                </a:cxn>
                <a:cxn ang="0">
                  <a:pos x="905" y="38"/>
                </a:cxn>
                <a:cxn ang="0">
                  <a:pos x="1017" y="39"/>
                </a:cxn>
                <a:cxn ang="0">
                  <a:pos x="1124" y="32"/>
                </a:cxn>
                <a:cxn ang="0">
                  <a:pos x="1211" y="21"/>
                </a:cxn>
                <a:cxn ang="0">
                  <a:pos x="1301" y="13"/>
                </a:cxn>
                <a:cxn ang="0">
                  <a:pos x="1400" y="10"/>
                </a:cxn>
                <a:cxn ang="0">
                  <a:pos x="1502" y="11"/>
                </a:cxn>
                <a:cxn ang="0">
                  <a:pos x="1605" y="16"/>
                </a:cxn>
                <a:cxn ang="0">
                  <a:pos x="1705" y="24"/>
                </a:cxn>
                <a:cxn ang="0">
                  <a:pos x="1801" y="35"/>
                </a:cxn>
                <a:cxn ang="0">
                  <a:pos x="1889" y="48"/>
                </a:cxn>
                <a:cxn ang="0">
                  <a:pos x="1978" y="65"/>
                </a:cxn>
                <a:cxn ang="0">
                  <a:pos x="2052" y="83"/>
                </a:cxn>
                <a:cxn ang="0">
                  <a:pos x="2112" y="102"/>
                </a:cxn>
                <a:cxn ang="0">
                  <a:pos x="2162" y="118"/>
                </a:cxn>
              </a:cxnLst>
              <a:rect l="0" t="0" r="r" b="b"/>
              <a:pathLst>
                <a:path w="2175" h="203">
                  <a:moveTo>
                    <a:pt x="2174" y="123"/>
                  </a:moveTo>
                  <a:lnTo>
                    <a:pt x="2171" y="128"/>
                  </a:lnTo>
                  <a:lnTo>
                    <a:pt x="2164" y="134"/>
                  </a:lnTo>
                  <a:lnTo>
                    <a:pt x="2155" y="138"/>
                  </a:lnTo>
                  <a:lnTo>
                    <a:pt x="2142" y="142"/>
                  </a:lnTo>
                  <a:lnTo>
                    <a:pt x="2127" y="146"/>
                  </a:lnTo>
                  <a:lnTo>
                    <a:pt x="2111" y="149"/>
                  </a:lnTo>
                  <a:lnTo>
                    <a:pt x="2093" y="152"/>
                  </a:lnTo>
                  <a:lnTo>
                    <a:pt x="2074" y="152"/>
                  </a:lnTo>
                  <a:lnTo>
                    <a:pt x="2056" y="154"/>
                  </a:lnTo>
                  <a:lnTo>
                    <a:pt x="2036" y="155"/>
                  </a:lnTo>
                  <a:lnTo>
                    <a:pt x="2018" y="156"/>
                  </a:lnTo>
                  <a:lnTo>
                    <a:pt x="2001" y="158"/>
                  </a:lnTo>
                  <a:lnTo>
                    <a:pt x="1986" y="158"/>
                  </a:lnTo>
                  <a:lnTo>
                    <a:pt x="1972" y="159"/>
                  </a:lnTo>
                  <a:lnTo>
                    <a:pt x="1960" y="159"/>
                  </a:lnTo>
                  <a:lnTo>
                    <a:pt x="1952" y="160"/>
                  </a:lnTo>
                  <a:lnTo>
                    <a:pt x="1926" y="162"/>
                  </a:lnTo>
                  <a:lnTo>
                    <a:pt x="1899" y="163"/>
                  </a:lnTo>
                  <a:lnTo>
                    <a:pt x="1873" y="165"/>
                  </a:lnTo>
                  <a:lnTo>
                    <a:pt x="1847" y="166"/>
                  </a:lnTo>
                  <a:lnTo>
                    <a:pt x="1821" y="166"/>
                  </a:lnTo>
                  <a:lnTo>
                    <a:pt x="1794" y="167"/>
                  </a:lnTo>
                  <a:lnTo>
                    <a:pt x="1768" y="167"/>
                  </a:lnTo>
                  <a:lnTo>
                    <a:pt x="1742" y="167"/>
                  </a:lnTo>
                  <a:lnTo>
                    <a:pt x="1716" y="167"/>
                  </a:lnTo>
                  <a:lnTo>
                    <a:pt x="1690" y="167"/>
                  </a:lnTo>
                  <a:lnTo>
                    <a:pt x="1663" y="166"/>
                  </a:lnTo>
                  <a:lnTo>
                    <a:pt x="1637" y="166"/>
                  </a:lnTo>
                  <a:lnTo>
                    <a:pt x="1612" y="165"/>
                  </a:lnTo>
                  <a:lnTo>
                    <a:pt x="1586" y="163"/>
                  </a:lnTo>
                  <a:lnTo>
                    <a:pt x="1559" y="162"/>
                  </a:lnTo>
                  <a:lnTo>
                    <a:pt x="1533" y="159"/>
                  </a:lnTo>
                  <a:lnTo>
                    <a:pt x="1525" y="159"/>
                  </a:lnTo>
                  <a:lnTo>
                    <a:pt x="1517" y="160"/>
                  </a:lnTo>
                  <a:lnTo>
                    <a:pt x="1508" y="161"/>
                  </a:lnTo>
                  <a:lnTo>
                    <a:pt x="1500" y="163"/>
                  </a:lnTo>
                  <a:lnTo>
                    <a:pt x="1492" y="164"/>
                  </a:lnTo>
                  <a:lnTo>
                    <a:pt x="1483" y="165"/>
                  </a:lnTo>
                  <a:lnTo>
                    <a:pt x="1475" y="166"/>
                  </a:lnTo>
                  <a:lnTo>
                    <a:pt x="1467" y="165"/>
                  </a:lnTo>
                  <a:lnTo>
                    <a:pt x="1455" y="163"/>
                  </a:lnTo>
                  <a:lnTo>
                    <a:pt x="1443" y="162"/>
                  </a:lnTo>
                  <a:lnTo>
                    <a:pt x="1432" y="161"/>
                  </a:lnTo>
                  <a:lnTo>
                    <a:pt x="1419" y="160"/>
                  </a:lnTo>
                  <a:lnTo>
                    <a:pt x="1408" y="159"/>
                  </a:lnTo>
                  <a:lnTo>
                    <a:pt x="1396" y="159"/>
                  </a:lnTo>
                  <a:lnTo>
                    <a:pt x="1385" y="158"/>
                  </a:lnTo>
                  <a:lnTo>
                    <a:pt x="1373" y="157"/>
                  </a:lnTo>
                  <a:lnTo>
                    <a:pt x="1362" y="156"/>
                  </a:lnTo>
                  <a:lnTo>
                    <a:pt x="1350" y="155"/>
                  </a:lnTo>
                  <a:lnTo>
                    <a:pt x="1338" y="153"/>
                  </a:lnTo>
                  <a:lnTo>
                    <a:pt x="1327" y="152"/>
                  </a:lnTo>
                  <a:lnTo>
                    <a:pt x="1315" y="152"/>
                  </a:lnTo>
                  <a:lnTo>
                    <a:pt x="1304" y="150"/>
                  </a:lnTo>
                  <a:lnTo>
                    <a:pt x="1291" y="148"/>
                  </a:lnTo>
                  <a:lnTo>
                    <a:pt x="1280" y="145"/>
                  </a:lnTo>
                  <a:lnTo>
                    <a:pt x="1263" y="141"/>
                  </a:lnTo>
                  <a:lnTo>
                    <a:pt x="1247" y="137"/>
                  </a:lnTo>
                  <a:lnTo>
                    <a:pt x="1229" y="134"/>
                  </a:lnTo>
                  <a:lnTo>
                    <a:pt x="1212" y="130"/>
                  </a:lnTo>
                  <a:lnTo>
                    <a:pt x="1195" y="126"/>
                  </a:lnTo>
                  <a:lnTo>
                    <a:pt x="1178" y="123"/>
                  </a:lnTo>
                  <a:lnTo>
                    <a:pt x="1161" y="120"/>
                  </a:lnTo>
                  <a:lnTo>
                    <a:pt x="1143" y="117"/>
                  </a:lnTo>
                  <a:lnTo>
                    <a:pt x="1125" y="114"/>
                  </a:lnTo>
                  <a:lnTo>
                    <a:pt x="1107" y="112"/>
                  </a:lnTo>
                  <a:lnTo>
                    <a:pt x="1089" y="110"/>
                  </a:lnTo>
                  <a:lnTo>
                    <a:pt x="1070" y="108"/>
                  </a:lnTo>
                  <a:lnTo>
                    <a:pt x="1051" y="108"/>
                  </a:lnTo>
                  <a:lnTo>
                    <a:pt x="1032" y="108"/>
                  </a:lnTo>
                  <a:lnTo>
                    <a:pt x="1012" y="108"/>
                  </a:lnTo>
                  <a:lnTo>
                    <a:pt x="993" y="109"/>
                  </a:lnTo>
                  <a:lnTo>
                    <a:pt x="976" y="112"/>
                  </a:lnTo>
                  <a:lnTo>
                    <a:pt x="959" y="114"/>
                  </a:lnTo>
                  <a:lnTo>
                    <a:pt x="944" y="118"/>
                  </a:lnTo>
                  <a:lnTo>
                    <a:pt x="928" y="123"/>
                  </a:lnTo>
                  <a:lnTo>
                    <a:pt x="913" y="128"/>
                  </a:lnTo>
                  <a:lnTo>
                    <a:pt x="899" y="134"/>
                  </a:lnTo>
                  <a:lnTo>
                    <a:pt x="884" y="139"/>
                  </a:lnTo>
                  <a:lnTo>
                    <a:pt x="869" y="145"/>
                  </a:lnTo>
                  <a:lnTo>
                    <a:pt x="855" y="152"/>
                  </a:lnTo>
                  <a:lnTo>
                    <a:pt x="840" y="157"/>
                  </a:lnTo>
                  <a:lnTo>
                    <a:pt x="824" y="163"/>
                  </a:lnTo>
                  <a:lnTo>
                    <a:pt x="809" y="168"/>
                  </a:lnTo>
                  <a:lnTo>
                    <a:pt x="794" y="174"/>
                  </a:lnTo>
                  <a:lnTo>
                    <a:pt x="778" y="179"/>
                  </a:lnTo>
                  <a:lnTo>
                    <a:pt x="762" y="182"/>
                  </a:lnTo>
                  <a:lnTo>
                    <a:pt x="746" y="185"/>
                  </a:lnTo>
                  <a:lnTo>
                    <a:pt x="730" y="188"/>
                  </a:lnTo>
                  <a:lnTo>
                    <a:pt x="713" y="190"/>
                  </a:lnTo>
                  <a:lnTo>
                    <a:pt x="697" y="191"/>
                  </a:lnTo>
                  <a:lnTo>
                    <a:pt x="680" y="193"/>
                  </a:lnTo>
                  <a:lnTo>
                    <a:pt x="665" y="195"/>
                  </a:lnTo>
                  <a:lnTo>
                    <a:pt x="648" y="195"/>
                  </a:lnTo>
                  <a:lnTo>
                    <a:pt x="632" y="196"/>
                  </a:lnTo>
                  <a:lnTo>
                    <a:pt x="615" y="197"/>
                  </a:lnTo>
                  <a:lnTo>
                    <a:pt x="599" y="198"/>
                  </a:lnTo>
                  <a:lnTo>
                    <a:pt x="583" y="199"/>
                  </a:lnTo>
                  <a:lnTo>
                    <a:pt x="567" y="199"/>
                  </a:lnTo>
                  <a:lnTo>
                    <a:pt x="550" y="200"/>
                  </a:lnTo>
                  <a:lnTo>
                    <a:pt x="535" y="201"/>
                  </a:lnTo>
                  <a:lnTo>
                    <a:pt x="519" y="201"/>
                  </a:lnTo>
                  <a:lnTo>
                    <a:pt x="503" y="201"/>
                  </a:lnTo>
                  <a:lnTo>
                    <a:pt x="487" y="201"/>
                  </a:lnTo>
                  <a:lnTo>
                    <a:pt x="470" y="202"/>
                  </a:lnTo>
                  <a:lnTo>
                    <a:pt x="454" y="202"/>
                  </a:lnTo>
                  <a:lnTo>
                    <a:pt x="438" y="202"/>
                  </a:lnTo>
                  <a:lnTo>
                    <a:pt x="422" y="202"/>
                  </a:lnTo>
                  <a:lnTo>
                    <a:pt x="406" y="202"/>
                  </a:lnTo>
                  <a:lnTo>
                    <a:pt x="390" y="202"/>
                  </a:lnTo>
                  <a:lnTo>
                    <a:pt x="373" y="201"/>
                  </a:lnTo>
                  <a:lnTo>
                    <a:pt x="357" y="201"/>
                  </a:lnTo>
                  <a:lnTo>
                    <a:pt x="341" y="201"/>
                  </a:lnTo>
                  <a:lnTo>
                    <a:pt x="325" y="201"/>
                  </a:lnTo>
                  <a:lnTo>
                    <a:pt x="309" y="201"/>
                  </a:lnTo>
                  <a:lnTo>
                    <a:pt x="293" y="200"/>
                  </a:lnTo>
                  <a:lnTo>
                    <a:pt x="277" y="200"/>
                  </a:lnTo>
                  <a:lnTo>
                    <a:pt x="261" y="200"/>
                  </a:lnTo>
                  <a:lnTo>
                    <a:pt x="245" y="199"/>
                  </a:lnTo>
                  <a:lnTo>
                    <a:pt x="229" y="199"/>
                  </a:lnTo>
                  <a:lnTo>
                    <a:pt x="215" y="199"/>
                  </a:lnTo>
                  <a:lnTo>
                    <a:pt x="200" y="198"/>
                  </a:lnTo>
                  <a:lnTo>
                    <a:pt x="186" y="197"/>
                  </a:lnTo>
                  <a:lnTo>
                    <a:pt x="173" y="196"/>
                  </a:lnTo>
                  <a:lnTo>
                    <a:pt x="159" y="195"/>
                  </a:lnTo>
                  <a:lnTo>
                    <a:pt x="145" y="194"/>
                  </a:lnTo>
                  <a:lnTo>
                    <a:pt x="130" y="191"/>
                  </a:lnTo>
                  <a:lnTo>
                    <a:pt x="116" y="189"/>
                  </a:lnTo>
                  <a:lnTo>
                    <a:pt x="101" y="187"/>
                  </a:lnTo>
                  <a:lnTo>
                    <a:pt x="88" y="184"/>
                  </a:lnTo>
                  <a:lnTo>
                    <a:pt x="73" y="181"/>
                  </a:lnTo>
                  <a:lnTo>
                    <a:pt x="59" y="180"/>
                  </a:lnTo>
                  <a:lnTo>
                    <a:pt x="44" y="177"/>
                  </a:lnTo>
                  <a:lnTo>
                    <a:pt x="30" y="174"/>
                  </a:lnTo>
                  <a:lnTo>
                    <a:pt x="15" y="171"/>
                  </a:lnTo>
                  <a:lnTo>
                    <a:pt x="0" y="168"/>
                  </a:lnTo>
                  <a:lnTo>
                    <a:pt x="2" y="160"/>
                  </a:lnTo>
                  <a:lnTo>
                    <a:pt x="6" y="150"/>
                  </a:lnTo>
                  <a:lnTo>
                    <a:pt x="12" y="141"/>
                  </a:lnTo>
                  <a:lnTo>
                    <a:pt x="20" y="132"/>
                  </a:lnTo>
                  <a:lnTo>
                    <a:pt x="29" y="123"/>
                  </a:lnTo>
                  <a:lnTo>
                    <a:pt x="38" y="117"/>
                  </a:lnTo>
                  <a:lnTo>
                    <a:pt x="46" y="112"/>
                  </a:lnTo>
                  <a:lnTo>
                    <a:pt x="54" y="109"/>
                  </a:lnTo>
                  <a:lnTo>
                    <a:pt x="54" y="103"/>
                  </a:lnTo>
                  <a:lnTo>
                    <a:pt x="57" y="96"/>
                  </a:lnTo>
                  <a:lnTo>
                    <a:pt x="59" y="91"/>
                  </a:lnTo>
                  <a:lnTo>
                    <a:pt x="63" y="84"/>
                  </a:lnTo>
                  <a:lnTo>
                    <a:pt x="68" y="78"/>
                  </a:lnTo>
                  <a:lnTo>
                    <a:pt x="73" y="71"/>
                  </a:lnTo>
                  <a:lnTo>
                    <a:pt x="79" y="66"/>
                  </a:lnTo>
                  <a:lnTo>
                    <a:pt x="85" y="61"/>
                  </a:lnTo>
                  <a:lnTo>
                    <a:pt x="100" y="59"/>
                  </a:lnTo>
                  <a:lnTo>
                    <a:pt x="114" y="56"/>
                  </a:lnTo>
                  <a:lnTo>
                    <a:pt x="129" y="54"/>
                  </a:lnTo>
                  <a:lnTo>
                    <a:pt x="143" y="51"/>
                  </a:lnTo>
                  <a:lnTo>
                    <a:pt x="157" y="49"/>
                  </a:lnTo>
                  <a:lnTo>
                    <a:pt x="171" y="46"/>
                  </a:lnTo>
                  <a:lnTo>
                    <a:pt x="184" y="43"/>
                  </a:lnTo>
                  <a:lnTo>
                    <a:pt x="197" y="41"/>
                  </a:lnTo>
                  <a:lnTo>
                    <a:pt x="210" y="38"/>
                  </a:lnTo>
                  <a:lnTo>
                    <a:pt x="223" y="35"/>
                  </a:lnTo>
                  <a:lnTo>
                    <a:pt x="236" y="32"/>
                  </a:lnTo>
                  <a:lnTo>
                    <a:pt x="249" y="28"/>
                  </a:lnTo>
                  <a:lnTo>
                    <a:pt x="262" y="25"/>
                  </a:lnTo>
                  <a:lnTo>
                    <a:pt x="275" y="22"/>
                  </a:lnTo>
                  <a:lnTo>
                    <a:pt x="288" y="19"/>
                  </a:lnTo>
                  <a:lnTo>
                    <a:pt x="300" y="15"/>
                  </a:lnTo>
                  <a:lnTo>
                    <a:pt x="325" y="14"/>
                  </a:lnTo>
                  <a:lnTo>
                    <a:pt x="349" y="13"/>
                  </a:lnTo>
                  <a:lnTo>
                    <a:pt x="375" y="11"/>
                  </a:lnTo>
                  <a:lnTo>
                    <a:pt x="399" y="10"/>
                  </a:lnTo>
                  <a:lnTo>
                    <a:pt x="424" y="8"/>
                  </a:lnTo>
                  <a:lnTo>
                    <a:pt x="449" y="7"/>
                  </a:lnTo>
                  <a:lnTo>
                    <a:pt x="474" y="5"/>
                  </a:lnTo>
                  <a:lnTo>
                    <a:pt x="499" y="3"/>
                  </a:lnTo>
                  <a:lnTo>
                    <a:pt x="524" y="2"/>
                  </a:lnTo>
                  <a:lnTo>
                    <a:pt x="547" y="1"/>
                  </a:lnTo>
                  <a:lnTo>
                    <a:pt x="572" y="0"/>
                  </a:lnTo>
                  <a:lnTo>
                    <a:pt x="596" y="1"/>
                  </a:lnTo>
                  <a:lnTo>
                    <a:pt x="621" y="3"/>
                  </a:lnTo>
                  <a:lnTo>
                    <a:pt x="645" y="6"/>
                  </a:lnTo>
                  <a:lnTo>
                    <a:pt x="669" y="8"/>
                  </a:lnTo>
                  <a:lnTo>
                    <a:pt x="693" y="13"/>
                  </a:lnTo>
                  <a:lnTo>
                    <a:pt x="725" y="20"/>
                  </a:lnTo>
                  <a:lnTo>
                    <a:pt x="756" y="24"/>
                  </a:lnTo>
                  <a:lnTo>
                    <a:pt x="786" y="28"/>
                  </a:lnTo>
                  <a:lnTo>
                    <a:pt x="816" y="32"/>
                  </a:lnTo>
                  <a:lnTo>
                    <a:pt x="847" y="35"/>
                  </a:lnTo>
                  <a:lnTo>
                    <a:pt x="877" y="37"/>
                  </a:lnTo>
                  <a:lnTo>
                    <a:pt x="905" y="38"/>
                  </a:lnTo>
                  <a:lnTo>
                    <a:pt x="933" y="39"/>
                  </a:lnTo>
                  <a:lnTo>
                    <a:pt x="962" y="39"/>
                  </a:lnTo>
                  <a:lnTo>
                    <a:pt x="989" y="39"/>
                  </a:lnTo>
                  <a:lnTo>
                    <a:pt x="1017" y="39"/>
                  </a:lnTo>
                  <a:lnTo>
                    <a:pt x="1044" y="38"/>
                  </a:lnTo>
                  <a:lnTo>
                    <a:pt x="1071" y="36"/>
                  </a:lnTo>
                  <a:lnTo>
                    <a:pt x="1098" y="35"/>
                  </a:lnTo>
                  <a:lnTo>
                    <a:pt x="1124" y="32"/>
                  </a:lnTo>
                  <a:lnTo>
                    <a:pt x="1149" y="29"/>
                  </a:lnTo>
                  <a:lnTo>
                    <a:pt x="1169" y="25"/>
                  </a:lnTo>
                  <a:lnTo>
                    <a:pt x="1190" y="23"/>
                  </a:lnTo>
                  <a:lnTo>
                    <a:pt x="1211" y="21"/>
                  </a:lnTo>
                  <a:lnTo>
                    <a:pt x="1233" y="18"/>
                  </a:lnTo>
                  <a:lnTo>
                    <a:pt x="1256" y="16"/>
                  </a:lnTo>
                  <a:lnTo>
                    <a:pt x="1278" y="14"/>
                  </a:lnTo>
                  <a:lnTo>
                    <a:pt x="1301" y="13"/>
                  </a:lnTo>
                  <a:lnTo>
                    <a:pt x="1325" y="11"/>
                  </a:lnTo>
                  <a:lnTo>
                    <a:pt x="1350" y="10"/>
                  </a:lnTo>
                  <a:lnTo>
                    <a:pt x="1375" y="10"/>
                  </a:lnTo>
                  <a:lnTo>
                    <a:pt x="1400" y="10"/>
                  </a:lnTo>
                  <a:lnTo>
                    <a:pt x="1425" y="10"/>
                  </a:lnTo>
                  <a:lnTo>
                    <a:pt x="1451" y="10"/>
                  </a:lnTo>
                  <a:lnTo>
                    <a:pt x="1477" y="10"/>
                  </a:lnTo>
                  <a:lnTo>
                    <a:pt x="1502" y="11"/>
                  </a:lnTo>
                  <a:lnTo>
                    <a:pt x="1528" y="11"/>
                  </a:lnTo>
                  <a:lnTo>
                    <a:pt x="1553" y="13"/>
                  </a:lnTo>
                  <a:lnTo>
                    <a:pt x="1579" y="14"/>
                  </a:lnTo>
                  <a:lnTo>
                    <a:pt x="1605" y="16"/>
                  </a:lnTo>
                  <a:lnTo>
                    <a:pt x="1631" y="18"/>
                  </a:lnTo>
                  <a:lnTo>
                    <a:pt x="1655" y="20"/>
                  </a:lnTo>
                  <a:lnTo>
                    <a:pt x="1680" y="22"/>
                  </a:lnTo>
                  <a:lnTo>
                    <a:pt x="1705" y="24"/>
                  </a:lnTo>
                  <a:lnTo>
                    <a:pt x="1730" y="26"/>
                  </a:lnTo>
                  <a:lnTo>
                    <a:pt x="1754" y="29"/>
                  </a:lnTo>
                  <a:lnTo>
                    <a:pt x="1778" y="32"/>
                  </a:lnTo>
                  <a:lnTo>
                    <a:pt x="1801" y="35"/>
                  </a:lnTo>
                  <a:lnTo>
                    <a:pt x="1824" y="37"/>
                  </a:lnTo>
                  <a:lnTo>
                    <a:pt x="1847" y="41"/>
                  </a:lnTo>
                  <a:lnTo>
                    <a:pt x="1868" y="45"/>
                  </a:lnTo>
                  <a:lnTo>
                    <a:pt x="1889" y="48"/>
                  </a:lnTo>
                  <a:lnTo>
                    <a:pt x="1910" y="51"/>
                  </a:lnTo>
                  <a:lnTo>
                    <a:pt x="1934" y="56"/>
                  </a:lnTo>
                  <a:lnTo>
                    <a:pt x="1957" y="60"/>
                  </a:lnTo>
                  <a:lnTo>
                    <a:pt x="1978" y="65"/>
                  </a:lnTo>
                  <a:lnTo>
                    <a:pt x="1998" y="69"/>
                  </a:lnTo>
                  <a:lnTo>
                    <a:pt x="2017" y="74"/>
                  </a:lnTo>
                  <a:lnTo>
                    <a:pt x="2035" y="79"/>
                  </a:lnTo>
                  <a:lnTo>
                    <a:pt x="2052" y="83"/>
                  </a:lnTo>
                  <a:lnTo>
                    <a:pt x="2068" y="88"/>
                  </a:lnTo>
                  <a:lnTo>
                    <a:pt x="2083" y="93"/>
                  </a:lnTo>
                  <a:lnTo>
                    <a:pt x="2098" y="97"/>
                  </a:lnTo>
                  <a:lnTo>
                    <a:pt x="2112" y="102"/>
                  </a:lnTo>
                  <a:lnTo>
                    <a:pt x="2125" y="106"/>
                  </a:lnTo>
                  <a:lnTo>
                    <a:pt x="2138" y="110"/>
                  </a:lnTo>
                  <a:lnTo>
                    <a:pt x="2150" y="114"/>
                  </a:lnTo>
                  <a:lnTo>
                    <a:pt x="2162" y="118"/>
                  </a:lnTo>
                  <a:lnTo>
                    <a:pt x="2174" y="123"/>
                  </a:lnTo>
                </a:path>
              </a:pathLst>
            </a:custGeom>
            <a:solidFill>
              <a:srgbClr val="919191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287"/>
            <p:cNvSpPr>
              <a:spLocks/>
            </p:cNvSpPr>
            <p:nvPr/>
          </p:nvSpPr>
          <p:spPr bwMode="auto">
            <a:xfrm>
              <a:off x="248" y="4026"/>
              <a:ext cx="2101" cy="166"/>
            </a:xfrm>
            <a:custGeom>
              <a:avLst/>
              <a:gdLst/>
              <a:ahLst/>
              <a:cxnLst>
                <a:cxn ang="0">
                  <a:pos x="2083" y="115"/>
                </a:cxn>
                <a:cxn ang="0">
                  <a:pos x="2033" y="125"/>
                </a:cxn>
                <a:cxn ang="0">
                  <a:pos x="1973" y="131"/>
                </a:cxn>
                <a:cxn ang="0">
                  <a:pos x="1926" y="133"/>
                </a:cxn>
                <a:cxn ang="0">
                  <a:pos x="1836" y="138"/>
                </a:cxn>
                <a:cxn ang="0">
                  <a:pos x="1725" y="141"/>
                </a:cxn>
                <a:cxn ang="0">
                  <a:pos x="1615" y="139"/>
                </a:cxn>
                <a:cxn ang="0">
                  <a:pos x="1505" y="135"/>
                </a:cxn>
                <a:cxn ang="0">
                  <a:pos x="1457" y="134"/>
                </a:cxn>
                <a:cxn ang="0">
                  <a:pos x="1428" y="136"/>
                </a:cxn>
                <a:cxn ang="0">
                  <a:pos x="1391" y="133"/>
                </a:cxn>
                <a:cxn ang="0">
                  <a:pos x="1352" y="131"/>
                </a:cxn>
                <a:cxn ang="0">
                  <a:pos x="1313" y="128"/>
                </a:cxn>
                <a:cxn ang="0">
                  <a:pos x="1274" y="123"/>
                </a:cxn>
                <a:cxn ang="0">
                  <a:pos x="1221" y="111"/>
                </a:cxn>
                <a:cxn ang="0">
                  <a:pos x="1162" y="100"/>
                </a:cxn>
                <a:cxn ang="0">
                  <a:pos x="1101" y="92"/>
                </a:cxn>
                <a:cxn ang="0">
                  <a:pos x="1036" y="90"/>
                </a:cxn>
                <a:cxn ang="0">
                  <a:pos x="979" y="97"/>
                </a:cxn>
                <a:cxn ang="0">
                  <a:pos x="930" y="111"/>
                </a:cxn>
                <a:cxn ang="0">
                  <a:pos x="881" y="128"/>
                </a:cxn>
                <a:cxn ang="0">
                  <a:pos x="830" y="142"/>
                </a:cxn>
                <a:cxn ang="0">
                  <a:pos x="769" y="148"/>
                </a:cxn>
                <a:cxn ang="0">
                  <a:pos x="705" y="152"/>
                </a:cxn>
                <a:cxn ang="0">
                  <a:pos x="640" y="154"/>
                </a:cxn>
                <a:cxn ang="0">
                  <a:pos x="576" y="155"/>
                </a:cxn>
                <a:cxn ang="0">
                  <a:pos x="512" y="156"/>
                </a:cxn>
                <a:cxn ang="0">
                  <a:pos x="449" y="158"/>
                </a:cxn>
                <a:cxn ang="0">
                  <a:pos x="385" y="159"/>
                </a:cxn>
                <a:cxn ang="0">
                  <a:pos x="323" y="164"/>
                </a:cxn>
                <a:cxn ang="0">
                  <a:pos x="249" y="164"/>
                </a:cxn>
                <a:cxn ang="0">
                  <a:pos x="173" y="159"/>
                </a:cxn>
                <a:cxn ang="0">
                  <a:pos x="97" y="153"/>
                </a:cxn>
                <a:cxn ang="0">
                  <a:pos x="19" y="143"/>
                </a:cxn>
                <a:cxn ang="0">
                  <a:pos x="18" y="110"/>
                </a:cxn>
                <a:cxn ang="0">
                  <a:pos x="70" y="89"/>
                </a:cxn>
                <a:cxn ang="0">
                  <a:pos x="86" y="71"/>
                </a:cxn>
                <a:cxn ang="0">
                  <a:pos x="104" y="53"/>
                </a:cxn>
                <a:cxn ang="0">
                  <a:pos x="170" y="43"/>
                </a:cxn>
                <a:cxn ang="0">
                  <a:pos x="248" y="35"/>
                </a:cxn>
                <a:cxn ang="0">
                  <a:pos x="325" y="26"/>
                </a:cxn>
                <a:cxn ang="0">
                  <a:pos x="401" y="15"/>
                </a:cxn>
                <a:cxn ang="0">
                  <a:pos x="479" y="9"/>
                </a:cxn>
                <a:cxn ang="0">
                  <a:pos x="557" y="4"/>
                </a:cxn>
                <a:cxn ang="0">
                  <a:pos x="636" y="0"/>
                </a:cxn>
                <a:cxn ang="0">
                  <a:pos x="713" y="5"/>
                </a:cxn>
                <a:cxn ang="0">
                  <a:pos x="815" y="19"/>
                </a:cxn>
                <a:cxn ang="0">
                  <a:pos x="921" y="26"/>
                </a:cxn>
                <a:cxn ang="0">
                  <a:pos x="1023" y="26"/>
                </a:cxn>
                <a:cxn ang="0">
                  <a:pos x="1120" y="22"/>
                </a:cxn>
                <a:cxn ang="0">
                  <a:pos x="1196" y="16"/>
                </a:cxn>
                <a:cxn ang="0">
                  <a:pos x="1270" y="11"/>
                </a:cxn>
                <a:cxn ang="0">
                  <a:pos x="1350" y="9"/>
                </a:cxn>
                <a:cxn ang="0">
                  <a:pos x="1433" y="12"/>
                </a:cxn>
                <a:cxn ang="0">
                  <a:pos x="1517" y="16"/>
                </a:cxn>
                <a:cxn ang="0">
                  <a:pos x="1598" y="23"/>
                </a:cxn>
                <a:cxn ang="0">
                  <a:pos x="1676" y="32"/>
                </a:cxn>
                <a:cxn ang="0">
                  <a:pos x="1749" y="43"/>
                </a:cxn>
                <a:cxn ang="0">
                  <a:pos x="1843" y="57"/>
                </a:cxn>
                <a:cxn ang="0">
                  <a:pos x="1932" y="70"/>
                </a:cxn>
                <a:cxn ang="0">
                  <a:pos x="2012" y="84"/>
                </a:cxn>
                <a:cxn ang="0">
                  <a:pos x="2083" y="99"/>
                </a:cxn>
              </a:cxnLst>
              <a:rect l="0" t="0" r="r" b="b"/>
              <a:pathLst>
                <a:path w="2101" h="166">
                  <a:moveTo>
                    <a:pt x="2100" y="103"/>
                  </a:moveTo>
                  <a:lnTo>
                    <a:pt x="2097" y="108"/>
                  </a:lnTo>
                  <a:lnTo>
                    <a:pt x="2091" y="111"/>
                  </a:lnTo>
                  <a:lnTo>
                    <a:pt x="2083" y="115"/>
                  </a:lnTo>
                  <a:lnTo>
                    <a:pt x="2073" y="118"/>
                  </a:lnTo>
                  <a:lnTo>
                    <a:pt x="2061" y="121"/>
                  </a:lnTo>
                  <a:lnTo>
                    <a:pt x="2047" y="123"/>
                  </a:lnTo>
                  <a:lnTo>
                    <a:pt x="2033" y="125"/>
                  </a:lnTo>
                  <a:lnTo>
                    <a:pt x="2018" y="127"/>
                  </a:lnTo>
                  <a:lnTo>
                    <a:pt x="2003" y="128"/>
                  </a:lnTo>
                  <a:lnTo>
                    <a:pt x="1988" y="129"/>
                  </a:lnTo>
                  <a:lnTo>
                    <a:pt x="1973" y="131"/>
                  </a:lnTo>
                  <a:lnTo>
                    <a:pt x="1960" y="132"/>
                  </a:lnTo>
                  <a:lnTo>
                    <a:pt x="1947" y="132"/>
                  </a:lnTo>
                  <a:lnTo>
                    <a:pt x="1935" y="133"/>
                  </a:lnTo>
                  <a:lnTo>
                    <a:pt x="1926" y="133"/>
                  </a:lnTo>
                  <a:lnTo>
                    <a:pt x="1919" y="133"/>
                  </a:lnTo>
                  <a:lnTo>
                    <a:pt x="1892" y="135"/>
                  </a:lnTo>
                  <a:lnTo>
                    <a:pt x="1864" y="136"/>
                  </a:lnTo>
                  <a:lnTo>
                    <a:pt x="1836" y="138"/>
                  </a:lnTo>
                  <a:lnTo>
                    <a:pt x="1809" y="139"/>
                  </a:lnTo>
                  <a:lnTo>
                    <a:pt x="1781" y="139"/>
                  </a:lnTo>
                  <a:lnTo>
                    <a:pt x="1754" y="140"/>
                  </a:lnTo>
                  <a:lnTo>
                    <a:pt x="1725" y="141"/>
                  </a:lnTo>
                  <a:lnTo>
                    <a:pt x="1698" y="141"/>
                  </a:lnTo>
                  <a:lnTo>
                    <a:pt x="1670" y="140"/>
                  </a:lnTo>
                  <a:lnTo>
                    <a:pt x="1643" y="140"/>
                  </a:lnTo>
                  <a:lnTo>
                    <a:pt x="1615" y="139"/>
                  </a:lnTo>
                  <a:lnTo>
                    <a:pt x="1587" y="138"/>
                  </a:lnTo>
                  <a:lnTo>
                    <a:pt x="1561" y="137"/>
                  </a:lnTo>
                  <a:lnTo>
                    <a:pt x="1533" y="136"/>
                  </a:lnTo>
                  <a:lnTo>
                    <a:pt x="1505" y="135"/>
                  </a:lnTo>
                  <a:lnTo>
                    <a:pt x="1478" y="133"/>
                  </a:lnTo>
                  <a:lnTo>
                    <a:pt x="1470" y="133"/>
                  </a:lnTo>
                  <a:lnTo>
                    <a:pt x="1464" y="133"/>
                  </a:lnTo>
                  <a:lnTo>
                    <a:pt x="1457" y="134"/>
                  </a:lnTo>
                  <a:lnTo>
                    <a:pt x="1449" y="134"/>
                  </a:lnTo>
                  <a:lnTo>
                    <a:pt x="1442" y="135"/>
                  </a:lnTo>
                  <a:lnTo>
                    <a:pt x="1435" y="136"/>
                  </a:lnTo>
                  <a:lnTo>
                    <a:pt x="1428" y="136"/>
                  </a:lnTo>
                  <a:lnTo>
                    <a:pt x="1421" y="135"/>
                  </a:lnTo>
                  <a:lnTo>
                    <a:pt x="1411" y="134"/>
                  </a:lnTo>
                  <a:lnTo>
                    <a:pt x="1401" y="133"/>
                  </a:lnTo>
                  <a:lnTo>
                    <a:pt x="1391" y="133"/>
                  </a:lnTo>
                  <a:lnTo>
                    <a:pt x="1381" y="132"/>
                  </a:lnTo>
                  <a:lnTo>
                    <a:pt x="1371" y="132"/>
                  </a:lnTo>
                  <a:lnTo>
                    <a:pt x="1362" y="131"/>
                  </a:lnTo>
                  <a:lnTo>
                    <a:pt x="1352" y="131"/>
                  </a:lnTo>
                  <a:lnTo>
                    <a:pt x="1342" y="130"/>
                  </a:lnTo>
                  <a:lnTo>
                    <a:pt x="1333" y="129"/>
                  </a:lnTo>
                  <a:lnTo>
                    <a:pt x="1323" y="129"/>
                  </a:lnTo>
                  <a:lnTo>
                    <a:pt x="1313" y="128"/>
                  </a:lnTo>
                  <a:lnTo>
                    <a:pt x="1304" y="127"/>
                  </a:lnTo>
                  <a:lnTo>
                    <a:pt x="1294" y="125"/>
                  </a:lnTo>
                  <a:lnTo>
                    <a:pt x="1284" y="124"/>
                  </a:lnTo>
                  <a:lnTo>
                    <a:pt x="1274" y="123"/>
                  </a:lnTo>
                  <a:lnTo>
                    <a:pt x="1264" y="121"/>
                  </a:lnTo>
                  <a:lnTo>
                    <a:pt x="1250" y="118"/>
                  </a:lnTo>
                  <a:lnTo>
                    <a:pt x="1234" y="114"/>
                  </a:lnTo>
                  <a:lnTo>
                    <a:pt x="1221" y="111"/>
                  </a:lnTo>
                  <a:lnTo>
                    <a:pt x="1206" y="108"/>
                  </a:lnTo>
                  <a:lnTo>
                    <a:pt x="1191" y="106"/>
                  </a:lnTo>
                  <a:lnTo>
                    <a:pt x="1177" y="103"/>
                  </a:lnTo>
                  <a:lnTo>
                    <a:pt x="1162" y="100"/>
                  </a:lnTo>
                  <a:lnTo>
                    <a:pt x="1146" y="97"/>
                  </a:lnTo>
                  <a:lnTo>
                    <a:pt x="1131" y="95"/>
                  </a:lnTo>
                  <a:lnTo>
                    <a:pt x="1116" y="94"/>
                  </a:lnTo>
                  <a:lnTo>
                    <a:pt x="1101" y="92"/>
                  </a:lnTo>
                  <a:lnTo>
                    <a:pt x="1085" y="90"/>
                  </a:lnTo>
                  <a:lnTo>
                    <a:pt x="1069" y="90"/>
                  </a:lnTo>
                  <a:lnTo>
                    <a:pt x="1052" y="90"/>
                  </a:lnTo>
                  <a:lnTo>
                    <a:pt x="1036" y="90"/>
                  </a:lnTo>
                  <a:lnTo>
                    <a:pt x="1019" y="91"/>
                  </a:lnTo>
                  <a:lnTo>
                    <a:pt x="1005" y="93"/>
                  </a:lnTo>
                  <a:lnTo>
                    <a:pt x="992" y="95"/>
                  </a:lnTo>
                  <a:lnTo>
                    <a:pt x="979" y="97"/>
                  </a:lnTo>
                  <a:lnTo>
                    <a:pt x="967" y="100"/>
                  </a:lnTo>
                  <a:lnTo>
                    <a:pt x="955" y="104"/>
                  </a:lnTo>
                  <a:lnTo>
                    <a:pt x="942" y="108"/>
                  </a:lnTo>
                  <a:lnTo>
                    <a:pt x="930" y="111"/>
                  </a:lnTo>
                  <a:lnTo>
                    <a:pt x="918" y="116"/>
                  </a:lnTo>
                  <a:lnTo>
                    <a:pt x="905" y="121"/>
                  </a:lnTo>
                  <a:lnTo>
                    <a:pt x="893" y="124"/>
                  </a:lnTo>
                  <a:lnTo>
                    <a:pt x="881" y="128"/>
                  </a:lnTo>
                  <a:lnTo>
                    <a:pt x="870" y="133"/>
                  </a:lnTo>
                  <a:lnTo>
                    <a:pt x="857" y="135"/>
                  </a:lnTo>
                  <a:lnTo>
                    <a:pt x="844" y="139"/>
                  </a:lnTo>
                  <a:lnTo>
                    <a:pt x="830" y="142"/>
                  </a:lnTo>
                  <a:lnTo>
                    <a:pt x="817" y="145"/>
                  </a:lnTo>
                  <a:lnTo>
                    <a:pt x="801" y="146"/>
                  </a:lnTo>
                  <a:lnTo>
                    <a:pt x="785" y="146"/>
                  </a:lnTo>
                  <a:lnTo>
                    <a:pt x="769" y="148"/>
                  </a:lnTo>
                  <a:lnTo>
                    <a:pt x="752" y="149"/>
                  </a:lnTo>
                  <a:lnTo>
                    <a:pt x="736" y="150"/>
                  </a:lnTo>
                  <a:lnTo>
                    <a:pt x="721" y="151"/>
                  </a:lnTo>
                  <a:lnTo>
                    <a:pt x="705" y="152"/>
                  </a:lnTo>
                  <a:lnTo>
                    <a:pt x="688" y="152"/>
                  </a:lnTo>
                  <a:lnTo>
                    <a:pt x="672" y="153"/>
                  </a:lnTo>
                  <a:lnTo>
                    <a:pt x="656" y="153"/>
                  </a:lnTo>
                  <a:lnTo>
                    <a:pt x="640" y="154"/>
                  </a:lnTo>
                  <a:lnTo>
                    <a:pt x="624" y="155"/>
                  </a:lnTo>
                  <a:lnTo>
                    <a:pt x="608" y="155"/>
                  </a:lnTo>
                  <a:lnTo>
                    <a:pt x="592" y="155"/>
                  </a:lnTo>
                  <a:lnTo>
                    <a:pt x="576" y="155"/>
                  </a:lnTo>
                  <a:lnTo>
                    <a:pt x="559" y="156"/>
                  </a:lnTo>
                  <a:lnTo>
                    <a:pt x="543" y="156"/>
                  </a:lnTo>
                  <a:lnTo>
                    <a:pt x="527" y="156"/>
                  </a:lnTo>
                  <a:lnTo>
                    <a:pt x="512" y="156"/>
                  </a:lnTo>
                  <a:lnTo>
                    <a:pt x="496" y="157"/>
                  </a:lnTo>
                  <a:lnTo>
                    <a:pt x="481" y="157"/>
                  </a:lnTo>
                  <a:lnTo>
                    <a:pt x="465" y="157"/>
                  </a:lnTo>
                  <a:lnTo>
                    <a:pt x="449" y="158"/>
                  </a:lnTo>
                  <a:lnTo>
                    <a:pt x="433" y="158"/>
                  </a:lnTo>
                  <a:lnTo>
                    <a:pt x="417" y="159"/>
                  </a:lnTo>
                  <a:lnTo>
                    <a:pt x="401" y="159"/>
                  </a:lnTo>
                  <a:lnTo>
                    <a:pt x="385" y="159"/>
                  </a:lnTo>
                  <a:lnTo>
                    <a:pt x="369" y="160"/>
                  </a:lnTo>
                  <a:lnTo>
                    <a:pt x="354" y="161"/>
                  </a:lnTo>
                  <a:lnTo>
                    <a:pt x="338" y="162"/>
                  </a:lnTo>
                  <a:lnTo>
                    <a:pt x="323" y="164"/>
                  </a:lnTo>
                  <a:lnTo>
                    <a:pt x="307" y="165"/>
                  </a:lnTo>
                  <a:lnTo>
                    <a:pt x="287" y="165"/>
                  </a:lnTo>
                  <a:lnTo>
                    <a:pt x="269" y="164"/>
                  </a:lnTo>
                  <a:lnTo>
                    <a:pt x="249" y="164"/>
                  </a:lnTo>
                  <a:lnTo>
                    <a:pt x="230" y="163"/>
                  </a:lnTo>
                  <a:lnTo>
                    <a:pt x="211" y="162"/>
                  </a:lnTo>
                  <a:lnTo>
                    <a:pt x="192" y="161"/>
                  </a:lnTo>
                  <a:lnTo>
                    <a:pt x="173" y="159"/>
                  </a:lnTo>
                  <a:lnTo>
                    <a:pt x="154" y="159"/>
                  </a:lnTo>
                  <a:lnTo>
                    <a:pt x="135" y="157"/>
                  </a:lnTo>
                  <a:lnTo>
                    <a:pt x="116" y="155"/>
                  </a:lnTo>
                  <a:lnTo>
                    <a:pt x="97" y="153"/>
                  </a:lnTo>
                  <a:lnTo>
                    <a:pt x="77" y="150"/>
                  </a:lnTo>
                  <a:lnTo>
                    <a:pt x="58" y="148"/>
                  </a:lnTo>
                  <a:lnTo>
                    <a:pt x="39" y="146"/>
                  </a:lnTo>
                  <a:lnTo>
                    <a:pt x="19" y="143"/>
                  </a:lnTo>
                  <a:lnTo>
                    <a:pt x="0" y="141"/>
                  </a:lnTo>
                  <a:lnTo>
                    <a:pt x="2" y="129"/>
                  </a:lnTo>
                  <a:lnTo>
                    <a:pt x="8" y="119"/>
                  </a:lnTo>
                  <a:lnTo>
                    <a:pt x="18" y="110"/>
                  </a:lnTo>
                  <a:lnTo>
                    <a:pt x="31" y="103"/>
                  </a:lnTo>
                  <a:lnTo>
                    <a:pt x="44" y="96"/>
                  </a:lnTo>
                  <a:lnTo>
                    <a:pt x="57" y="92"/>
                  </a:lnTo>
                  <a:lnTo>
                    <a:pt x="70" y="89"/>
                  </a:lnTo>
                  <a:lnTo>
                    <a:pt x="81" y="86"/>
                  </a:lnTo>
                  <a:lnTo>
                    <a:pt x="81" y="82"/>
                  </a:lnTo>
                  <a:lnTo>
                    <a:pt x="83" y="76"/>
                  </a:lnTo>
                  <a:lnTo>
                    <a:pt x="86" y="71"/>
                  </a:lnTo>
                  <a:lnTo>
                    <a:pt x="89" y="66"/>
                  </a:lnTo>
                  <a:lnTo>
                    <a:pt x="94" y="61"/>
                  </a:lnTo>
                  <a:lnTo>
                    <a:pt x="99" y="57"/>
                  </a:lnTo>
                  <a:lnTo>
                    <a:pt x="104" y="53"/>
                  </a:lnTo>
                  <a:lnTo>
                    <a:pt x="109" y="49"/>
                  </a:lnTo>
                  <a:lnTo>
                    <a:pt x="129" y="47"/>
                  </a:lnTo>
                  <a:lnTo>
                    <a:pt x="149" y="44"/>
                  </a:lnTo>
                  <a:lnTo>
                    <a:pt x="170" y="43"/>
                  </a:lnTo>
                  <a:lnTo>
                    <a:pt x="188" y="41"/>
                  </a:lnTo>
                  <a:lnTo>
                    <a:pt x="208" y="39"/>
                  </a:lnTo>
                  <a:lnTo>
                    <a:pt x="228" y="36"/>
                  </a:lnTo>
                  <a:lnTo>
                    <a:pt x="248" y="35"/>
                  </a:lnTo>
                  <a:lnTo>
                    <a:pt x="267" y="32"/>
                  </a:lnTo>
                  <a:lnTo>
                    <a:pt x="287" y="31"/>
                  </a:lnTo>
                  <a:lnTo>
                    <a:pt x="306" y="29"/>
                  </a:lnTo>
                  <a:lnTo>
                    <a:pt x="325" y="26"/>
                  </a:lnTo>
                  <a:lnTo>
                    <a:pt x="345" y="23"/>
                  </a:lnTo>
                  <a:lnTo>
                    <a:pt x="363" y="21"/>
                  </a:lnTo>
                  <a:lnTo>
                    <a:pt x="382" y="19"/>
                  </a:lnTo>
                  <a:lnTo>
                    <a:pt x="401" y="15"/>
                  </a:lnTo>
                  <a:lnTo>
                    <a:pt x="420" y="12"/>
                  </a:lnTo>
                  <a:lnTo>
                    <a:pt x="439" y="11"/>
                  </a:lnTo>
                  <a:lnTo>
                    <a:pt x="459" y="11"/>
                  </a:lnTo>
                  <a:lnTo>
                    <a:pt x="479" y="9"/>
                  </a:lnTo>
                  <a:lnTo>
                    <a:pt x="499" y="8"/>
                  </a:lnTo>
                  <a:lnTo>
                    <a:pt x="518" y="6"/>
                  </a:lnTo>
                  <a:lnTo>
                    <a:pt x="537" y="5"/>
                  </a:lnTo>
                  <a:lnTo>
                    <a:pt x="557" y="4"/>
                  </a:lnTo>
                  <a:lnTo>
                    <a:pt x="577" y="2"/>
                  </a:lnTo>
                  <a:lnTo>
                    <a:pt x="597" y="1"/>
                  </a:lnTo>
                  <a:lnTo>
                    <a:pt x="616" y="0"/>
                  </a:lnTo>
                  <a:lnTo>
                    <a:pt x="636" y="0"/>
                  </a:lnTo>
                  <a:lnTo>
                    <a:pt x="655" y="0"/>
                  </a:lnTo>
                  <a:lnTo>
                    <a:pt x="675" y="1"/>
                  </a:lnTo>
                  <a:lnTo>
                    <a:pt x="694" y="3"/>
                  </a:lnTo>
                  <a:lnTo>
                    <a:pt x="713" y="5"/>
                  </a:lnTo>
                  <a:lnTo>
                    <a:pt x="732" y="8"/>
                  </a:lnTo>
                  <a:lnTo>
                    <a:pt x="760" y="12"/>
                  </a:lnTo>
                  <a:lnTo>
                    <a:pt x="788" y="16"/>
                  </a:lnTo>
                  <a:lnTo>
                    <a:pt x="815" y="19"/>
                  </a:lnTo>
                  <a:lnTo>
                    <a:pt x="843" y="21"/>
                  </a:lnTo>
                  <a:lnTo>
                    <a:pt x="870" y="23"/>
                  </a:lnTo>
                  <a:lnTo>
                    <a:pt x="895" y="25"/>
                  </a:lnTo>
                  <a:lnTo>
                    <a:pt x="921" y="26"/>
                  </a:lnTo>
                  <a:lnTo>
                    <a:pt x="947" y="26"/>
                  </a:lnTo>
                  <a:lnTo>
                    <a:pt x="973" y="27"/>
                  </a:lnTo>
                  <a:lnTo>
                    <a:pt x="998" y="27"/>
                  </a:lnTo>
                  <a:lnTo>
                    <a:pt x="1023" y="26"/>
                  </a:lnTo>
                  <a:lnTo>
                    <a:pt x="1048" y="26"/>
                  </a:lnTo>
                  <a:lnTo>
                    <a:pt x="1073" y="25"/>
                  </a:lnTo>
                  <a:lnTo>
                    <a:pt x="1097" y="23"/>
                  </a:lnTo>
                  <a:lnTo>
                    <a:pt x="1120" y="22"/>
                  </a:lnTo>
                  <a:lnTo>
                    <a:pt x="1144" y="21"/>
                  </a:lnTo>
                  <a:lnTo>
                    <a:pt x="1161" y="19"/>
                  </a:lnTo>
                  <a:lnTo>
                    <a:pt x="1178" y="18"/>
                  </a:lnTo>
                  <a:lnTo>
                    <a:pt x="1196" y="16"/>
                  </a:lnTo>
                  <a:lnTo>
                    <a:pt x="1214" y="14"/>
                  </a:lnTo>
                  <a:lnTo>
                    <a:pt x="1232" y="13"/>
                  </a:lnTo>
                  <a:lnTo>
                    <a:pt x="1250" y="12"/>
                  </a:lnTo>
                  <a:lnTo>
                    <a:pt x="1270" y="11"/>
                  </a:lnTo>
                  <a:lnTo>
                    <a:pt x="1289" y="10"/>
                  </a:lnTo>
                  <a:lnTo>
                    <a:pt x="1310" y="10"/>
                  </a:lnTo>
                  <a:lnTo>
                    <a:pt x="1330" y="9"/>
                  </a:lnTo>
                  <a:lnTo>
                    <a:pt x="1350" y="9"/>
                  </a:lnTo>
                  <a:lnTo>
                    <a:pt x="1370" y="10"/>
                  </a:lnTo>
                  <a:lnTo>
                    <a:pt x="1391" y="10"/>
                  </a:lnTo>
                  <a:lnTo>
                    <a:pt x="1412" y="11"/>
                  </a:lnTo>
                  <a:lnTo>
                    <a:pt x="1433" y="12"/>
                  </a:lnTo>
                  <a:lnTo>
                    <a:pt x="1454" y="12"/>
                  </a:lnTo>
                  <a:lnTo>
                    <a:pt x="1475" y="13"/>
                  </a:lnTo>
                  <a:lnTo>
                    <a:pt x="1496" y="15"/>
                  </a:lnTo>
                  <a:lnTo>
                    <a:pt x="1517" y="16"/>
                  </a:lnTo>
                  <a:lnTo>
                    <a:pt x="1538" y="18"/>
                  </a:lnTo>
                  <a:lnTo>
                    <a:pt x="1558" y="19"/>
                  </a:lnTo>
                  <a:lnTo>
                    <a:pt x="1578" y="21"/>
                  </a:lnTo>
                  <a:lnTo>
                    <a:pt x="1598" y="23"/>
                  </a:lnTo>
                  <a:lnTo>
                    <a:pt x="1618" y="25"/>
                  </a:lnTo>
                  <a:lnTo>
                    <a:pt x="1638" y="27"/>
                  </a:lnTo>
                  <a:lnTo>
                    <a:pt x="1657" y="30"/>
                  </a:lnTo>
                  <a:lnTo>
                    <a:pt x="1676" y="32"/>
                  </a:lnTo>
                  <a:lnTo>
                    <a:pt x="1695" y="34"/>
                  </a:lnTo>
                  <a:lnTo>
                    <a:pt x="1714" y="37"/>
                  </a:lnTo>
                  <a:lnTo>
                    <a:pt x="1731" y="40"/>
                  </a:lnTo>
                  <a:lnTo>
                    <a:pt x="1749" y="43"/>
                  </a:lnTo>
                  <a:lnTo>
                    <a:pt x="1766" y="45"/>
                  </a:lnTo>
                  <a:lnTo>
                    <a:pt x="1793" y="49"/>
                  </a:lnTo>
                  <a:lnTo>
                    <a:pt x="1818" y="53"/>
                  </a:lnTo>
                  <a:lnTo>
                    <a:pt x="1843" y="57"/>
                  </a:lnTo>
                  <a:lnTo>
                    <a:pt x="1867" y="60"/>
                  </a:lnTo>
                  <a:lnTo>
                    <a:pt x="1890" y="64"/>
                  </a:lnTo>
                  <a:lnTo>
                    <a:pt x="1912" y="68"/>
                  </a:lnTo>
                  <a:lnTo>
                    <a:pt x="1932" y="70"/>
                  </a:lnTo>
                  <a:lnTo>
                    <a:pt x="1953" y="74"/>
                  </a:lnTo>
                  <a:lnTo>
                    <a:pt x="1973" y="78"/>
                  </a:lnTo>
                  <a:lnTo>
                    <a:pt x="1993" y="81"/>
                  </a:lnTo>
                  <a:lnTo>
                    <a:pt x="2012" y="84"/>
                  </a:lnTo>
                  <a:lnTo>
                    <a:pt x="2030" y="88"/>
                  </a:lnTo>
                  <a:lnTo>
                    <a:pt x="2048" y="92"/>
                  </a:lnTo>
                  <a:lnTo>
                    <a:pt x="2065" y="95"/>
                  </a:lnTo>
                  <a:lnTo>
                    <a:pt x="2083" y="99"/>
                  </a:lnTo>
                  <a:lnTo>
                    <a:pt x="2100" y="103"/>
                  </a:lnTo>
                </a:path>
              </a:pathLst>
            </a:custGeom>
            <a:solidFill>
              <a:srgbClr val="7F7F7F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288"/>
            <p:cNvSpPr>
              <a:spLocks/>
            </p:cNvSpPr>
            <p:nvPr/>
          </p:nvSpPr>
          <p:spPr bwMode="auto">
            <a:xfrm>
              <a:off x="280" y="4041"/>
              <a:ext cx="2029" cy="134"/>
            </a:xfrm>
            <a:custGeom>
              <a:avLst/>
              <a:gdLst/>
              <a:ahLst/>
              <a:cxnLst>
                <a:cxn ang="0">
                  <a:pos x="2012" y="94"/>
                </a:cxn>
                <a:cxn ang="0">
                  <a:pos x="1975" y="102"/>
                </a:cxn>
                <a:cxn ang="0">
                  <a:pos x="1930" y="106"/>
                </a:cxn>
                <a:cxn ang="0">
                  <a:pos x="1894" y="109"/>
                </a:cxn>
                <a:cxn ang="0">
                  <a:pos x="1801" y="113"/>
                </a:cxn>
                <a:cxn ang="0">
                  <a:pos x="1685" y="116"/>
                </a:cxn>
                <a:cxn ang="0">
                  <a:pos x="1568" y="114"/>
                </a:cxn>
                <a:cxn ang="0">
                  <a:pos x="1452" y="111"/>
                </a:cxn>
                <a:cxn ang="0">
                  <a:pos x="1405" y="109"/>
                </a:cxn>
                <a:cxn ang="0">
                  <a:pos x="1381" y="109"/>
                </a:cxn>
                <a:cxn ang="0">
                  <a:pos x="1351" y="106"/>
                </a:cxn>
                <a:cxn ang="0">
                  <a:pos x="1320" y="105"/>
                </a:cxn>
                <a:cxn ang="0">
                  <a:pos x="1290" y="104"/>
                </a:cxn>
                <a:cxn ang="0">
                  <a:pos x="1259" y="100"/>
                </a:cxn>
                <a:cxn ang="0">
                  <a:pos x="1213" y="91"/>
                </a:cxn>
                <a:cxn ang="0">
                  <a:pos x="1164" y="82"/>
                </a:cxn>
                <a:cxn ang="0">
                  <a:pos x="1114" y="75"/>
                </a:cxn>
                <a:cxn ang="0">
                  <a:pos x="1061" y="74"/>
                </a:cxn>
                <a:cxn ang="0">
                  <a:pos x="1016" y="78"/>
                </a:cxn>
                <a:cxn ang="0">
                  <a:pos x="977" y="86"/>
                </a:cxn>
                <a:cxn ang="0">
                  <a:pos x="939" y="96"/>
                </a:cxn>
                <a:cxn ang="0">
                  <a:pos x="899" y="104"/>
                </a:cxn>
                <a:cxn ang="0">
                  <a:pos x="842" y="108"/>
                </a:cxn>
                <a:cxn ang="0">
                  <a:pos x="778" y="110"/>
                </a:cxn>
                <a:cxn ang="0">
                  <a:pos x="714" y="110"/>
                </a:cxn>
                <a:cxn ang="0">
                  <a:pos x="650" y="112"/>
                </a:cxn>
                <a:cxn ang="0">
                  <a:pos x="586" y="113"/>
                </a:cxn>
                <a:cxn ang="0">
                  <a:pos x="524" y="116"/>
                </a:cxn>
                <a:cxn ang="0">
                  <a:pos x="462" y="121"/>
                </a:cxn>
                <a:cxn ang="0">
                  <a:pos x="402" y="129"/>
                </a:cxn>
                <a:cxn ang="0">
                  <a:pos x="314" y="133"/>
                </a:cxn>
                <a:cxn ang="0">
                  <a:pos x="218" y="130"/>
                </a:cxn>
                <a:cxn ang="0">
                  <a:pos x="122" y="126"/>
                </a:cxn>
                <a:cxn ang="0">
                  <a:pos x="25" y="117"/>
                </a:cxn>
                <a:cxn ang="0">
                  <a:pos x="25" y="81"/>
                </a:cxn>
                <a:cxn ang="0">
                  <a:pos x="93" y="67"/>
                </a:cxn>
                <a:cxn ang="0">
                  <a:pos x="113" y="55"/>
                </a:cxn>
                <a:cxn ang="0">
                  <a:pos x="130" y="42"/>
                </a:cxn>
                <a:cxn ang="0">
                  <a:pos x="210" y="33"/>
                </a:cxn>
                <a:cxn ang="0">
                  <a:pos x="313" y="28"/>
                </a:cxn>
                <a:cxn ang="0">
                  <a:pos x="415" y="22"/>
                </a:cxn>
                <a:cxn ang="0">
                  <a:pos x="514" y="13"/>
                </a:cxn>
                <a:cxn ang="0">
                  <a:pos x="583" y="8"/>
                </a:cxn>
                <a:cxn ang="0">
                  <a:pos x="642" y="4"/>
                </a:cxn>
                <a:cxn ang="0">
                  <a:pos x="701" y="0"/>
                </a:cxn>
                <a:cxn ang="0">
                  <a:pos x="758" y="3"/>
                </a:cxn>
                <a:cxn ang="0">
                  <a:pos x="845" y="10"/>
                </a:cxn>
                <a:cxn ang="0">
                  <a:pos x="939" y="14"/>
                </a:cxn>
                <a:cxn ang="0">
                  <a:pos x="1030" y="15"/>
                </a:cxn>
                <a:cxn ang="0">
                  <a:pos x="1119" y="15"/>
                </a:cxn>
                <a:cxn ang="0">
                  <a:pos x="1182" y="12"/>
                </a:cxn>
                <a:cxn ang="0">
                  <a:pos x="1239" y="11"/>
                </a:cxn>
                <a:cxn ang="0">
                  <a:pos x="1302" y="11"/>
                </a:cxn>
                <a:cxn ang="0">
                  <a:pos x="1365" y="14"/>
                </a:cxn>
                <a:cxn ang="0">
                  <a:pos x="1430" y="18"/>
                </a:cxn>
                <a:cxn ang="0">
                  <a:pos x="1493" y="24"/>
                </a:cxn>
                <a:cxn ang="0">
                  <a:pos x="1553" y="30"/>
                </a:cxn>
                <a:cxn ang="0">
                  <a:pos x="1610" y="39"/>
                </a:cxn>
                <a:cxn ang="0">
                  <a:pos x="1709" y="51"/>
                </a:cxn>
                <a:cxn ang="0">
                  <a:pos x="1815" y="61"/>
                </a:cxn>
                <a:cxn ang="0">
                  <a:pos x="1912" y="69"/>
                </a:cxn>
                <a:cxn ang="0">
                  <a:pos x="2005" y="82"/>
                </a:cxn>
              </a:cxnLst>
              <a:rect l="0" t="0" r="r" b="b"/>
              <a:pathLst>
                <a:path w="2029" h="134">
                  <a:moveTo>
                    <a:pt x="2028" y="85"/>
                  </a:moveTo>
                  <a:lnTo>
                    <a:pt x="2024" y="89"/>
                  </a:lnTo>
                  <a:lnTo>
                    <a:pt x="2019" y="92"/>
                  </a:lnTo>
                  <a:lnTo>
                    <a:pt x="2012" y="94"/>
                  </a:lnTo>
                  <a:lnTo>
                    <a:pt x="2004" y="96"/>
                  </a:lnTo>
                  <a:lnTo>
                    <a:pt x="1995" y="98"/>
                  </a:lnTo>
                  <a:lnTo>
                    <a:pt x="1985" y="100"/>
                  </a:lnTo>
                  <a:lnTo>
                    <a:pt x="1975" y="102"/>
                  </a:lnTo>
                  <a:lnTo>
                    <a:pt x="1963" y="103"/>
                  </a:lnTo>
                  <a:lnTo>
                    <a:pt x="1952" y="105"/>
                  </a:lnTo>
                  <a:lnTo>
                    <a:pt x="1941" y="105"/>
                  </a:lnTo>
                  <a:lnTo>
                    <a:pt x="1930" y="106"/>
                  </a:lnTo>
                  <a:lnTo>
                    <a:pt x="1920" y="107"/>
                  </a:lnTo>
                  <a:lnTo>
                    <a:pt x="1910" y="108"/>
                  </a:lnTo>
                  <a:lnTo>
                    <a:pt x="1902" y="108"/>
                  </a:lnTo>
                  <a:lnTo>
                    <a:pt x="1894" y="109"/>
                  </a:lnTo>
                  <a:lnTo>
                    <a:pt x="1888" y="109"/>
                  </a:lnTo>
                  <a:lnTo>
                    <a:pt x="1859" y="111"/>
                  </a:lnTo>
                  <a:lnTo>
                    <a:pt x="1830" y="112"/>
                  </a:lnTo>
                  <a:lnTo>
                    <a:pt x="1801" y="113"/>
                  </a:lnTo>
                  <a:lnTo>
                    <a:pt x="1772" y="114"/>
                  </a:lnTo>
                  <a:lnTo>
                    <a:pt x="1743" y="115"/>
                  </a:lnTo>
                  <a:lnTo>
                    <a:pt x="1714" y="116"/>
                  </a:lnTo>
                  <a:lnTo>
                    <a:pt x="1685" y="116"/>
                  </a:lnTo>
                  <a:lnTo>
                    <a:pt x="1656" y="116"/>
                  </a:lnTo>
                  <a:lnTo>
                    <a:pt x="1626" y="116"/>
                  </a:lnTo>
                  <a:lnTo>
                    <a:pt x="1597" y="115"/>
                  </a:lnTo>
                  <a:lnTo>
                    <a:pt x="1568" y="114"/>
                  </a:lnTo>
                  <a:lnTo>
                    <a:pt x="1539" y="114"/>
                  </a:lnTo>
                  <a:lnTo>
                    <a:pt x="1511" y="113"/>
                  </a:lnTo>
                  <a:lnTo>
                    <a:pt x="1482" y="112"/>
                  </a:lnTo>
                  <a:lnTo>
                    <a:pt x="1452" y="111"/>
                  </a:lnTo>
                  <a:lnTo>
                    <a:pt x="1423" y="110"/>
                  </a:lnTo>
                  <a:lnTo>
                    <a:pt x="1417" y="109"/>
                  </a:lnTo>
                  <a:lnTo>
                    <a:pt x="1412" y="109"/>
                  </a:lnTo>
                  <a:lnTo>
                    <a:pt x="1405" y="109"/>
                  </a:lnTo>
                  <a:lnTo>
                    <a:pt x="1399" y="109"/>
                  </a:lnTo>
                  <a:lnTo>
                    <a:pt x="1393" y="110"/>
                  </a:lnTo>
                  <a:lnTo>
                    <a:pt x="1387" y="110"/>
                  </a:lnTo>
                  <a:lnTo>
                    <a:pt x="1381" y="109"/>
                  </a:lnTo>
                  <a:lnTo>
                    <a:pt x="1375" y="109"/>
                  </a:lnTo>
                  <a:lnTo>
                    <a:pt x="1367" y="108"/>
                  </a:lnTo>
                  <a:lnTo>
                    <a:pt x="1359" y="107"/>
                  </a:lnTo>
                  <a:lnTo>
                    <a:pt x="1351" y="106"/>
                  </a:lnTo>
                  <a:lnTo>
                    <a:pt x="1344" y="106"/>
                  </a:lnTo>
                  <a:lnTo>
                    <a:pt x="1336" y="106"/>
                  </a:lnTo>
                  <a:lnTo>
                    <a:pt x="1328" y="105"/>
                  </a:lnTo>
                  <a:lnTo>
                    <a:pt x="1320" y="105"/>
                  </a:lnTo>
                  <a:lnTo>
                    <a:pt x="1313" y="105"/>
                  </a:lnTo>
                  <a:lnTo>
                    <a:pt x="1305" y="105"/>
                  </a:lnTo>
                  <a:lnTo>
                    <a:pt x="1297" y="104"/>
                  </a:lnTo>
                  <a:lnTo>
                    <a:pt x="1290" y="104"/>
                  </a:lnTo>
                  <a:lnTo>
                    <a:pt x="1282" y="103"/>
                  </a:lnTo>
                  <a:lnTo>
                    <a:pt x="1274" y="102"/>
                  </a:lnTo>
                  <a:lnTo>
                    <a:pt x="1267" y="101"/>
                  </a:lnTo>
                  <a:lnTo>
                    <a:pt x="1259" y="100"/>
                  </a:lnTo>
                  <a:lnTo>
                    <a:pt x="1251" y="98"/>
                  </a:lnTo>
                  <a:lnTo>
                    <a:pt x="1239" y="95"/>
                  </a:lnTo>
                  <a:lnTo>
                    <a:pt x="1226" y="94"/>
                  </a:lnTo>
                  <a:lnTo>
                    <a:pt x="1213" y="91"/>
                  </a:lnTo>
                  <a:lnTo>
                    <a:pt x="1201" y="88"/>
                  </a:lnTo>
                  <a:lnTo>
                    <a:pt x="1189" y="86"/>
                  </a:lnTo>
                  <a:lnTo>
                    <a:pt x="1177" y="84"/>
                  </a:lnTo>
                  <a:lnTo>
                    <a:pt x="1164" y="82"/>
                  </a:lnTo>
                  <a:lnTo>
                    <a:pt x="1152" y="80"/>
                  </a:lnTo>
                  <a:lnTo>
                    <a:pt x="1139" y="78"/>
                  </a:lnTo>
                  <a:lnTo>
                    <a:pt x="1127" y="77"/>
                  </a:lnTo>
                  <a:lnTo>
                    <a:pt x="1114" y="75"/>
                  </a:lnTo>
                  <a:lnTo>
                    <a:pt x="1101" y="75"/>
                  </a:lnTo>
                  <a:lnTo>
                    <a:pt x="1088" y="74"/>
                  </a:lnTo>
                  <a:lnTo>
                    <a:pt x="1075" y="74"/>
                  </a:lnTo>
                  <a:lnTo>
                    <a:pt x="1061" y="74"/>
                  </a:lnTo>
                  <a:lnTo>
                    <a:pt x="1047" y="74"/>
                  </a:lnTo>
                  <a:lnTo>
                    <a:pt x="1036" y="75"/>
                  </a:lnTo>
                  <a:lnTo>
                    <a:pt x="1026" y="77"/>
                  </a:lnTo>
                  <a:lnTo>
                    <a:pt x="1016" y="78"/>
                  </a:lnTo>
                  <a:lnTo>
                    <a:pt x="1006" y="81"/>
                  </a:lnTo>
                  <a:lnTo>
                    <a:pt x="996" y="82"/>
                  </a:lnTo>
                  <a:lnTo>
                    <a:pt x="987" y="84"/>
                  </a:lnTo>
                  <a:lnTo>
                    <a:pt x="977" y="86"/>
                  </a:lnTo>
                  <a:lnTo>
                    <a:pt x="968" y="89"/>
                  </a:lnTo>
                  <a:lnTo>
                    <a:pt x="958" y="92"/>
                  </a:lnTo>
                  <a:lnTo>
                    <a:pt x="948" y="94"/>
                  </a:lnTo>
                  <a:lnTo>
                    <a:pt x="939" y="96"/>
                  </a:lnTo>
                  <a:lnTo>
                    <a:pt x="929" y="98"/>
                  </a:lnTo>
                  <a:lnTo>
                    <a:pt x="919" y="100"/>
                  </a:lnTo>
                  <a:lnTo>
                    <a:pt x="909" y="103"/>
                  </a:lnTo>
                  <a:lnTo>
                    <a:pt x="899" y="104"/>
                  </a:lnTo>
                  <a:lnTo>
                    <a:pt x="888" y="105"/>
                  </a:lnTo>
                  <a:lnTo>
                    <a:pt x="872" y="106"/>
                  </a:lnTo>
                  <a:lnTo>
                    <a:pt x="856" y="107"/>
                  </a:lnTo>
                  <a:lnTo>
                    <a:pt x="842" y="108"/>
                  </a:lnTo>
                  <a:lnTo>
                    <a:pt x="826" y="109"/>
                  </a:lnTo>
                  <a:lnTo>
                    <a:pt x="810" y="109"/>
                  </a:lnTo>
                  <a:lnTo>
                    <a:pt x="794" y="109"/>
                  </a:lnTo>
                  <a:lnTo>
                    <a:pt x="778" y="110"/>
                  </a:lnTo>
                  <a:lnTo>
                    <a:pt x="762" y="110"/>
                  </a:lnTo>
                  <a:lnTo>
                    <a:pt x="746" y="110"/>
                  </a:lnTo>
                  <a:lnTo>
                    <a:pt x="730" y="110"/>
                  </a:lnTo>
                  <a:lnTo>
                    <a:pt x="714" y="110"/>
                  </a:lnTo>
                  <a:lnTo>
                    <a:pt x="698" y="111"/>
                  </a:lnTo>
                  <a:lnTo>
                    <a:pt x="682" y="111"/>
                  </a:lnTo>
                  <a:lnTo>
                    <a:pt x="666" y="111"/>
                  </a:lnTo>
                  <a:lnTo>
                    <a:pt x="650" y="112"/>
                  </a:lnTo>
                  <a:lnTo>
                    <a:pt x="634" y="112"/>
                  </a:lnTo>
                  <a:lnTo>
                    <a:pt x="618" y="112"/>
                  </a:lnTo>
                  <a:lnTo>
                    <a:pt x="602" y="112"/>
                  </a:lnTo>
                  <a:lnTo>
                    <a:pt x="586" y="113"/>
                  </a:lnTo>
                  <a:lnTo>
                    <a:pt x="571" y="113"/>
                  </a:lnTo>
                  <a:lnTo>
                    <a:pt x="555" y="114"/>
                  </a:lnTo>
                  <a:lnTo>
                    <a:pt x="539" y="115"/>
                  </a:lnTo>
                  <a:lnTo>
                    <a:pt x="524" y="116"/>
                  </a:lnTo>
                  <a:lnTo>
                    <a:pt x="508" y="116"/>
                  </a:lnTo>
                  <a:lnTo>
                    <a:pt x="493" y="117"/>
                  </a:lnTo>
                  <a:lnTo>
                    <a:pt x="478" y="119"/>
                  </a:lnTo>
                  <a:lnTo>
                    <a:pt x="462" y="121"/>
                  </a:lnTo>
                  <a:lnTo>
                    <a:pt x="447" y="123"/>
                  </a:lnTo>
                  <a:lnTo>
                    <a:pt x="432" y="125"/>
                  </a:lnTo>
                  <a:lnTo>
                    <a:pt x="417" y="127"/>
                  </a:lnTo>
                  <a:lnTo>
                    <a:pt x="402" y="129"/>
                  </a:lnTo>
                  <a:lnTo>
                    <a:pt x="386" y="132"/>
                  </a:lnTo>
                  <a:lnTo>
                    <a:pt x="362" y="133"/>
                  </a:lnTo>
                  <a:lnTo>
                    <a:pt x="338" y="133"/>
                  </a:lnTo>
                  <a:lnTo>
                    <a:pt x="314" y="133"/>
                  </a:lnTo>
                  <a:lnTo>
                    <a:pt x="290" y="132"/>
                  </a:lnTo>
                  <a:lnTo>
                    <a:pt x="265" y="132"/>
                  </a:lnTo>
                  <a:lnTo>
                    <a:pt x="242" y="131"/>
                  </a:lnTo>
                  <a:lnTo>
                    <a:pt x="218" y="130"/>
                  </a:lnTo>
                  <a:lnTo>
                    <a:pt x="193" y="129"/>
                  </a:lnTo>
                  <a:lnTo>
                    <a:pt x="169" y="128"/>
                  </a:lnTo>
                  <a:lnTo>
                    <a:pt x="146" y="127"/>
                  </a:lnTo>
                  <a:lnTo>
                    <a:pt x="122" y="126"/>
                  </a:lnTo>
                  <a:lnTo>
                    <a:pt x="98" y="124"/>
                  </a:lnTo>
                  <a:lnTo>
                    <a:pt x="73" y="121"/>
                  </a:lnTo>
                  <a:lnTo>
                    <a:pt x="49" y="119"/>
                  </a:lnTo>
                  <a:lnTo>
                    <a:pt x="25" y="117"/>
                  </a:lnTo>
                  <a:lnTo>
                    <a:pt x="0" y="115"/>
                  </a:lnTo>
                  <a:lnTo>
                    <a:pt x="3" y="100"/>
                  </a:lnTo>
                  <a:lnTo>
                    <a:pt x="12" y="89"/>
                  </a:lnTo>
                  <a:lnTo>
                    <a:pt x="25" y="81"/>
                  </a:lnTo>
                  <a:lnTo>
                    <a:pt x="41" y="75"/>
                  </a:lnTo>
                  <a:lnTo>
                    <a:pt x="58" y="72"/>
                  </a:lnTo>
                  <a:lnTo>
                    <a:pt x="76" y="69"/>
                  </a:lnTo>
                  <a:lnTo>
                    <a:pt x="93" y="67"/>
                  </a:lnTo>
                  <a:lnTo>
                    <a:pt x="108" y="65"/>
                  </a:lnTo>
                  <a:lnTo>
                    <a:pt x="109" y="61"/>
                  </a:lnTo>
                  <a:lnTo>
                    <a:pt x="110" y="59"/>
                  </a:lnTo>
                  <a:lnTo>
                    <a:pt x="113" y="55"/>
                  </a:lnTo>
                  <a:lnTo>
                    <a:pt x="117" y="51"/>
                  </a:lnTo>
                  <a:lnTo>
                    <a:pt x="121" y="48"/>
                  </a:lnTo>
                  <a:lnTo>
                    <a:pt x="125" y="44"/>
                  </a:lnTo>
                  <a:lnTo>
                    <a:pt x="130" y="42"/>
                  </a:lnTo>
                  <a:lnTo>
                    <a:pt x="133" y="39"/>
                  </a:lnTo>
                  <a:lnTo>
                    <a:pt x="159" y="37"/>
                  </a:lnTo>
                  <a:lnTo>
                    <a:pt x="184" y="36"/>
                  </a:lnTo>
                  <a:lnTo>
                    <a:pt x="210" y="33"/>
                  </a:lnTo>
                  <a:lnTo>
                    <a:pt x="237" y="32"/>
                  </a:lnTo>
                  <a:lnTo>
                    <a:pt x="262" y="30"/>
                  </a:lnTo>
                  <a:lnTo>
                    <a:pt x="288" y="29"/>
                  </a:lnTo>
                  <a:lnTo>
                    <a:pt x="313" y="28"/>
                  </a:lnTo>
                  <a:lnTo>
                    <a:pt x="339" y="27"/>
                  </a:lnTo>
                  <a:lnTo>
                    <a:pt x="365" y="25"/>
                  </a:lnTo>
                  <a:lnTo>
                    <a:pt x="390" y="23"/>
                  </a:lnTo>
                  <a:lnTo>
                    <a:pt x="415" y="22"/>
                  </a:lnTo>
                  <a:lnTo>
                    <a:pt x="440" y="20"/>
                  </a:lnTo>
                  <a:lnTo>
                    <a:pt x="465" y="18"/>
                  </a:lnTo>
                  <a:lnTo>
                    <a:pt x="491" y="16"/>
                  </a:lnTo>
                  <a:lnTo>
                    <a:pt x="514" y="13"/>
                  </a:lnTo>
                  <a:lnTo>
                    <a:pt x="539" y="11"/>
                  </a:lnTo>
                  <a:lnTo>
                    <a:pt x="554" y="10"/>
                  </a:lnTo>
                  <a:lnTo>
                    <a:pt x="568" y="9"/>
                  </a:lnTo>
                  <a:lnTo>
                    <a:pt x="583" y="8"/>
                  </a:lnTo>
                  <a:lnTo>
                    <a:pt x="598" y="7"/>
                  </a:lnTo>
                  <a:lnTo>
                    <a:pt x="613" y="6"/>
                  </a:lnTo>
                  <a:lnTo>
                    <a:pt x="627" y="5"/>
                  </a:lnTo>
                  <a:lnTo>
                    <a:pt x="642" y="4"/>
                  </a:lnTo>
                  <a:lnTo>
                    <a:pt x="657" y="3"/>
                  </a:lnTo>
                  <a:lnTo>
                    <a:pt x="671" y="2"/>
                  </a:lnTo>
                  <a:lnTo>
                    <a:pt x="686" y="1"/>
                  </a:lnTo>
                  <a:lnTo>
                    <a:pt x="701" y="0"/>
                  </a:lnTo>
                  <a:lnTo>
                    <a:pt x="715" y="0"/>
                  </a:lnTo>
                  <a:lnTo>
                    <a:pt x="730" y="1"/>
                  </a:lnTo>
                  <a:lnTo>
                    <a:pt x="743" y="1"/>
                  </a:lnTo>
                  <a:lnTo>
                    <a:pt x="758" y="3"/>
                  </a:lnTo>
                  <a:lnTo>
                    <a:pt x="772" y="5"/>
                  </a:lnTo>
                  <a:lnTo>
                    <a:pt x="796" y="7"/>
                  </a:lnTo>
                  <a:lnTo>
                    <a:pt x="821" y="8"/>
                  </a:lnTo>
                  <a:lnTo>
                    <a:pt x="845" y="10"/>
                  </a:lnTo>
                  <a:lnTo>
                    <a:pt x="868" y="12"/>
                  </a:lnTo>
                  <a:lnTo>
                    <a:pt x="892" y="13"/>
                  </a:lnTo>
                  <a:lnTo>
                    <a:pt x="915" y="13"/>
                  </a:lnTo>
                  <a:lnTo>
                    <a:pt x="939" y="14"/>
                  </a:lnTo>
                  <a:lnTo>
                    <a:pt x="962" y="15"/>
                  </a:lnTo>
                  <a:lnTo>
                    <a:pt x="985" y="15"/>
                  </a:lnTo>
                  <a:lnTo>
                    <a:pt x="1007" y="15"/>
                  </a:lnTo>
                  <a:lnTo>
                    <a:pt x="1030" y="15"/>
                  </a:lnTo>
                  <a:lnTo>
                    <a:pt x="1052" y="15"/>
                  </a:lnTo>
                  <a:lnTo>
                    <a:pt x="1075" y="15"/>
                  </a:lnTo>
                  <a:lnTo>
                    <a:pt x="1097" y="15"/>
                  </a:lnTo>
                  <a:lnTo>
                    <a:pt x="1119" y="15"/>
                  </a:lnTo>
                  <a:lnTo>
                    <a:pt x="1140" y="15"/>
                  </a:lnTo>
                  <a:lnTo>
                    <a:pt x="1154" y="14"/>
                  </a:lnTo>
                  <a:lnTo>
                    <a:pt x="1167" y="13"/>
                  </a:lnTo>
                  <a:lnTo>
                    <a:pt x="1182" y="12"/>
                  </a:lnTo>
                  <a:lnTo>
                    <a:pt x="1194" y="12"/>
                  </a:lnTo>
                  <a:lnTo>
                    <a:pt x="1210" y="11"/>
                  </a:lnTo>
                  <a:lnTo>
                    <a:pt x="1224" y="11"/>
                  </a:lnTo>
                  <a:lnTo>
                    <a:pt x="1239" y="11"/>
                  </a:lnTo>
                  <a:lnTo>
                    <a:pt x="1255" y="11"/>
                  </a:lnTo>
                  <a:lnTo>
                    <a:pt x="1270" y="11"/>
                  </a:lnTo>
                  <a:lnTo>
                    <a:pt x="1286" y="11"/>
                  </a:lnTo>
                  <a:lnTo>
                    <a:pt x="1302" y="11"/>
                  </a:lnTo>
                  <a:lnTo>
                    <a:pt x="1317" y="12"/>
                  </a:lnTo>
                  <a:lnTo>
                    <a:pt x="1333" y="12"/>
                  </a:lnTo>
                  <a:lnTo>
                    <a:pt x="1349" y="13"/>
                  </a:lnTo>
                  <a:lnTo>
                    <a:pt x="1365" y="14"/>
                  </a:lnTo>
                  <a:lnTo>
                    <a:pt x="1381" y="15"/>
                  </a:lnTo>
                  <a:lnTo>
                    <a:pt x="1398" y="16"/>
                  </a:lnTo>
                  <a:lnTo>
                    <a:pt x="1414" y="17"/>
                  </a:lnTo>
                  <a:lnTo>
                    <a:pt x="1430" y="18"/>
                  </a:lnTo>
                  <a:lnTo>
                    <a:pt x="1446" y="19"/>
                  </a:lnTo>
                  <a:lnTo>
                    <a:pt x="1461" y="21"/>
                  </a:lnTo>
                  <a:lnTo>
                    <a:pt x="1477" y="22"/>
                  </a:lnTo>
                  <a:lnTo>
                    <a:pt x="1493" y="24"/>
                  </a:lnTo>
                  <a:lnTo>
                    <a:pt x="1509" y="26"/>
                  </a:lnTo>
                  <a:lnTo>
                    <a:pt x="1523" y="27"/>
                  </a:lnTo>
                  <a:lnTo>
                    <a:pt x="1539" y="29"/>
                  </a:lnTo>
                  <a:lnTo>
                    <a:pt x="1553" y="30"/>
                  </a:lnTo>
                  <a:lnTo>
                    <a:pt x="1568" y="33"/>
                  </a:lnTo>
                  <a:lnTo>
                    <a:pt x="1583" y="35"/>
                  </a:lnTo>
                  <a:lnTo>
                    <a:pt x="1597" y="37"/>
                  </a:lnTo>
                  <a:lnTo>
                    <a:pt x="1610" y="39"/>
                  </a:lnTo>
                  <a:lnTo>
                    <a:pt x="1624" y="41"/>
                  </a:lnTo>
                  <a:lnTo>
                    <a:pt x="1653" y="45"/>
                  </a:lnTo>
                  <a:lnTo>
                    <a:pt x="1682" y="48"/>
                  </a:lnTo>
                  <a:lnTo>
                    <a:pt x="1709" y="51"/>
                  </a:lnTo>
                  <a:lnTo>
                    <a:pt x="1737" y="54"/>
                  </a:lnTo>
                  <a:lnTo>
                    <a:pt x="1764" y="56"/>
                  </a:lnTo>
                  <a:lnTo>
                    <a:pt x="1790" y="58"/>
                  </a:lnTo>
                  <a:lnTo>
                    <a:pt x="1815" y="61"/>
                  </a:lnTo>
                  <a:lnTo>
                    <a:pt x="1840" y="62"/>
                  </a:lnTo>
                  <a:lnTo>
                    <a:pt x="1864" y="65"/>
                  </a:lnTo>
                  <a:lnTo>
                    <a:pt x="1888" y="67"/>
                  </a:lnTo>
                  <a:lnTo>
                    <a:pt x="1912" y="69"/>
                  </a:lnTo>
                  <a:lnTo>
                    <a:pt x="1936" y="72"/>
                  </a:lnTo>
                  <a:lnTo>
                    <a:pt x="1959" y="75"/>
                  </a:lnTo>
                  <a:lnTo>
                    <a:pt x="1982" y="78"/>
                  </a:lnTo>
                  <a:lnTo>
                    <a:pt x="2005" y="82"/>
                  </a:lnTo>
                  <a:lnTo>
                    <a:pt x="2028" y="85"/>
                  </a:lnTo>
                </a:path>
              </a:pathLst>
            </a:custGeom>
            <a:solidFill>
              <a:srgbClr val="6E6E6E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289"/>
            <p:cNvSpPr>
              <a:spLocks/>
            </p:cNvSpPr>
            <p:nvPr/>
          </p:nvSpPr>
          <p:spPr bwMode="auto">
            <a:xfrm>
              <a:off x="313" y="4055"/>
              <a:ext cx="1955" cy="105"/>
            </a:xfrm>
            <a:custGeom>
              <a:avLst/>
              <a:gdLst/>
              <a:ahLst/>
              <a:cxnLst>
                <a:cxn ang="0">
                  <a:pos x="1908" y="79"/>
                </a:cxn>
                <a:cxn ang="0">
                  <a:pos x="1841" y="85"/>
                </a:cxn>
                <a:cxn ang="0">
                  <a:pos x="1765" y="88"/>
                </a:cxn>
                <a:cxn ang="0">
                  <a:pos x="1689" y="89"/>
                </a:cxn>
                <a:cxn ang="0">
                  <a:pos x="1612" y="90"/>
                </a:cxn>
                <a:cxn ang="0">
                  <a:pos x="1535" y="89"/>
                </a:cxn>
                <a:cxn ang="0">
                  <a:pos x="1460" y="88"/>
                </a:cxn>
                <a:cxn ang="0">
                  <a:pos x="1383" y="87"/>
                </a:cxn>
                <a:cxn ang="0">
                  <a:pos x="1348" y="84"/>
                </a:cxn>
                <a:cxn ang="0">
                  <a:pos x="1317" y="81"/>
                </a:cxn>
                <a:cxn ang="0">
                  <a:pos x="1259" y="79"/>
                </a:cxn>
                <a:cxn ang="0">
                  <a:pos x="1206" y="70"/>
                </a:cxn>
                <a:cxn ang="0">
                  <a:pos x="1156" y="62"/>
                </a:cxn>
                <a:cxn ang="0">
                  <a:pos x="1106" y="59"/>
                </a:cxn>
                <a:cxn ang="0">
                  <a:pos x="1045" y="60"/>
                </a:cxn>
                <a:cxn ang="0">
                  <a:pos x="974" y="66"/>
                </a:cxn>
                <a:cxn ang="0">
                  <a:pos x="897" y="68"/>
                </a:cxn>
                <a:cxn ang="0">
                  <a:pos x="818" y="68"/>
                </a:cxn>
                <a:cxn ang="0">
                  <a:pos x="740" y="68"/>
                </a:cxn>
                <a:cxn ang="0">
                  <a:pos x="661" y="70"/>
                </a:cxn>
                <a:cxn ang="0">
                  <a:pos x="584" y="76"/>
                </a:cxn>
                <a:cxn ang="0">
                  <a:pos x="508" y="88"/>
                </a:cxn>
                <a:cxn ang="0">
                  <a:pos x="406" y="101"/>
                </a:cxn>
                <a:cxn ang="0">
                  <a:pos x="261" y="101"/>
                </a:cxn>
                <a:cxn ang="0">
                  <a:pos x="116" y="97"/>
                </a:cxn>
                <a:cxn ang="0">
                  <a:pos x="0" y="79"/>
                </a:cxn>
                <a:cxn ang="0">
                  <a:pos x="31" y="52"/>
                </a:cxn>
                <a:cxn ang="0">
                  <a:pos x="84" y="46"/>
                </a:cxn>
                <a:cxn ang="0">
                  <a:pos x="134" y="44"/>
                </a:cxn>
                <a:cxn ang="0">
                  <a:pos x="147" y="34"/>
                </a:cxn>
                <a:cxn ang="0">
                  <a:pos x="188" y="28"/>
                </a:cxn>
                <a:cxn ang="0">
                  <a:pos x="267" y="24"/>
                </a:cxn>
                <a:cxn ang="0">
                  <a:pos x="346" y="22"/>
                </a:cxn>
                <a:cxn ang="0">
                  <a:pos x="425" y="20"/>
                </a:cxn>
                <a:cxn ang="0">
                  <a:pos x="502" y="18"/>
                </a:cxn>
                <a:cxn ang="0">
                  <a:pos x="581" y="14"/>
                </a:cxn>
                <a:cxn ang="0">
                  <a:pos x="659" y="9"/>
                </a:cxn>
                <a:cxn ang="0">
                  <a:pos x="706" y="6"/>
                </a:cxn>
                <a:cxn ang="0">
                  <a:pos x="755" y="2"/>
                </a:cxn>
                <a:cxn ang="0">
                  <a:pos x="802" y="1"/>
                </a:cxn>
                <a:cxn ang="0">
                  <a:pos x="894" y="3"/>
                </a:cxn>
                <a:cxn ang="0">
                  <a:pos x="996" y="3"/>
                </a:cxn>
                <a:cxn ang="0">
                  <a:pos x="1096" y="6"/>
                </a:cxn>
                <a:cxn ang="0">
                  <a:pos x="1197" y="10"/>
                </a:cxn>
                <a:cxn ang="0">
                  <a:pos x="1308" y="16"/>
                </a:cxn>
                <a:cxn ang="0">
                  <a:pos x="1419" y="28"/>
                </a:cxn>
                <a:cxn ang="0">
                  <a:pos x="1512" y="40"/>
                </a:cxn>
                <a:cxn ang="0">
                  <a:pos x="1590" y="46"/>
                </a:cxn>
                <a:cxn ang="0">
                  <a:pos x="1666" y="50"/>
                </a:cxn>
                <a:cxn ang="0">
                  <a:pos x="1739" y="51"/>
                </a:cxn>
                <a:cxn ang="0">
                  <a:pos x="1811" y="54"/>
                </a:cxn>
                <a:cxn ang="0">
                  <a:pos x="1883" y="60"/>
                </a:cxn>
                <a:cxn ang="0">
                  <a:pos x="1954" y="69"/>
                </a:cxn>
              </a:cxnLst>
              <a:rect l="0" t="0" r="r" b="b"/>
              <a:pathLst>
                <a:path w="1955" h="103">
                  <a:moveTo>
                    <a:pt x="1954" y="69"/>
                  </a:moveTo>
                  <a:lnTo>
                    <a:pt x="1946" y="71"/>
                  </a:lnTo>
                  <a:lnTo>
                    <a:pt x="1935" y="75"/>
                  </a:lnTo>
                  <a:lnTo>
                    <a:pt x="1922" y="78"/>
                  </a:lnTo>
                  <a:lnTo>
                    <a:pt x="1908" y="79"/>
                  </a:lnTo>
                  <a:lnTo>
                    <a:pt x="1893" y="81"/>
                  </a:lnTo>
                  <a:lnTo>
                    <a:pt x="1879" y="83"/>
                  </a:lnTo>
                  <a:lnTo>
                    <a:pt x="1866" y="84"/>
                  </a:lnTo>
                  <a:lnTo>
                    <a:pt x="1856" y="85"/>
                  </a:lnTo>
                  <a:lnTo>
                    <a:pt x="1841" y="85"/>
                  </a:lnTo>
                  <a:lnTo>
                    <a:pt x="1826" y="87"/>
                  </a:lnTo>
                  <a:lnTo>
                    <a:pt x="1810" y="87"/>
                  </a:lnTo>
                  <a:lnTo>
                    <a:pt x="1795" y="88"/>
                  </a:lnTo>
                  <a:lnTo>
                    <a:pt x="1781" y="88"/>
                  </a:lnTo>
                  <a:lnTo>
                    <a:pt x="1765" y="88"/>
                  </a:lnTo>
                  <a:lnTo>
                    <a:pt x="1750" y="88"/>
                  </a:lnTo>
                  <a:lnTo>
                    <a:pt x="1735" y="88"/>
                  </a:lnTo>
                  <a:lnTo>
                    <a:pt x="1719" y="88"/>
                  </a:lnTo>
                  <a:lnTo>
                    <a:pt x="1704" y="89"/>
                  </a:lnTo>
                  <a:lnTo>
                    <a:pt x="1689" y="89"/>
                  </a:lnTo>
                  <a:lnTo>
                    <a:pt x="1674" y="90"/>
                  </a:lnTo>
                  <a:lnTo>
                    <a:pt x="1658" y="90"/>
                  </a:lnTo>
                  <a:lnTo>
                    <a:pt x="1642" y="90"/>
                  </a:lnTo>
                  <a:lnTo>
                    <a:pt x="1627" y="90"/>
                  </a:lnTo>
                  <a:lnTo>
                    <a:pt x="1612" y="90"/>
                  </a:lnTo>
                  <a:lnTo>
                    <a:pt x="1597" y="90"/>
                  </a:lnTo>
                  <a:lnTo>
                    <a:pt x="1582" y="90"/>
                  </a:lnTo>
                  <a:lnTo>
                    <a:pt x="1566" y="90"/>
                  </a:lnTo>
                  <a:lnTo>
                    <a:pt x="1550" y="89"/>
                  </a:lnTo>
                  <a:lnTo>
                    <a:pt x="1535" y="89"/>
                  </a:lnTo>
                  <a:lnTo>
                    <a:pt x="1520" y="89"/>
                  </a:lnTo>
                  <a:lnTo>
                    <a:pt x="1505" y="88"/>
                  </a:lnTo>
                  <a:lnTo>
                    <a:pt x="1490" y="88"/>
                  </a:lnTo>
                  <a:lnTo>
                    <a:pt x="1474" y="88"/>
                  </a:lnTo>
                  <a:lnTo>
                    <a:pt x="1460" y="88"/>
                  </a:lnTo>
                  <a:lnTo>
                    <a:pt x="1444" y="88"/>
                  </a:lnTo>
                  <a:lnTo>
                    <a:pt x="1429" y="88"/>
                  </a:lnTo>
                  <a:lnTo>
                    <a:pt x="1414" y="87"/>
                  </a:lnTo>
                  <a:lnTo>
                    <a:pt x="1398" y="87"/>
                  </a:lnTo>
                  <a:lnTo>
                    <a:pt x="1383" y="87"/>
                  </a:lnTo>
                  <a:lnTo>
                    <a:pt x="1368" y="86"/>
                  </a:lnTo>
                  <a:lnTo>
                    <a:pt x="1363" y="86"/>
                  </a:lnTo>
                  <a:lnTo>
                    <a:pt x="1358" y="85"/>
                  </a:lnTo>
                  <a:lnTo>
                    <a:pt x="1353" y="85"/>
                  </a:lnTo>
                  <a:lnTo>
                    <a:pt x="1348" y="84"/>
                  </a:lnTo>
                  <a:lnTo>
                    <a:pt x="1343" y="84"/>
                  </a:lnTo>
                  <a:lnTo>
                    <a:pt x="1338" y="83"/>
                  </a:lnTo>
                  <a:lnTo>
                    <a:pt x="1333" y="83"/>
                  </a:lnTo>
                  <a:lnTo>
                    <a:pt x="1329" y="82"/>
                  </a:lnTo>
                  <a:lnTo>
                    <a:pt x="1317" y="81"/>
                  </a:lnTo>
                  <a:lnTo>
                    <a:pt x="1305" y="80"/>
                  </a:lnTo>
                  <a:lnTo>
                    <a:pt x="1294" y="80"/>
                  </a:lnTo>
                  <a:lnTo>
                    <a:pt x="1282" y="80"/>
                  </a:lnTo>
                  <a:lnTo>
                    <a:pt x="1271" y="80"/>
                  </a:lnTo>
                  <a:lnTo>
                    <a:pt x="1259" y="79"/>
                  </a:lnTo>
                  <a:lnTo>
                    <a:pt x="1248" y="78"/>
                  </a:lnTo>
                  <a:lnTo>
                    <a:pt x="1236" y="77"/>
                  </a:lnTo>
                  <a:lnTo>
                    <a:pt x="1226" y="74"/>
                  </a:lnTo>
                  <a:lnTo>
                    <a:pt x="1216" y="72"/>
                  </a:lnTo>
                  <a:lnTo>
                    <a:pt x="1206" y="70"/>
                  </a:lnTo>
                  <a:lnTo>
                    <a:pt x="1195" y="69"/>
                  </a:lnTo>
                  <a:lnTo>
                    <a:pt x="1185" y="67"/>
                  </a:lnTo>
                  <a:lnTo>
                    <a:pt x="1176" y="66"/>
                  </a:lnTo>
                  <a:lnTo>
                    <a:pt x="1166" y="64"/>
                  </a:lnTo>
                  <a:lnTo>
                    <a:pt x="1156" y="62"/>
                  </a:lnTo>
                  <a:lnTo>
                    <a:pt x="1146" y="61"/>
                  </a:lnTo>
                  <a:lnTo>
                    <a:pt x="1136" y="60"/>
                  </a:lnTo>
                  <a:lnTo>
                    <a:pt x="1126" y="60"/>
                  </a:lnTo>
                  <a:lnTo>
                    <a:pt x="1116" y="59"/>
                  </a:lnTo>
                  <a:lnTo>
                    <a:pt x="1106" y="59"/>
                  </a:lnTo>
                  <a:lnTo>
                    <a:pt x="1095" y="59"/>
                  </a:lnTo>
                  <a:lnTo>
                    <a:pt x="1085" y="59"/>
                  </a:lnTo>
                  <a:lnTo>
                    <a:pt x="1074" y="59"/>
                  </a:lnTo>
                  <a:lnTo>
                    <a:pt x="1059" y="59"/>
                  </a:lnTo>
                  <a:lnTo>
                    <a:pt x="1045" y="60"/>
                  </a:lnTo>
                  <a:lnTo>
                    <a:pt x="1031" y="60"/>
                  </a:lnTo>
                  <a:lnTo>
                    <a:pt x="1017" y="62"/>
                  </a:lnTo>
                  <a:lnTo>
                    <a:pt x="1003" y="63"/>
                  </a:lnTo>
                  <a:lnTo>
                    <a:pt x="989" y="64"/>
                  </a:lnTo>
                  <a:lnTo>
                    <a:pt x="974" y="66"/>
                  </a:lnTo>
                  <a:lnTo>
                    <a:pt x="959" y="67"/>
                  </a:lnTo>
                  <a:lnTo>
                    <a:pt x="944" y="68"/>
                  </a:lnTo>
                  <a:lnTo>
                    <a:pt x="928" y="68"/>
                  </a:lnTo>
                  <a:lnTo>
                    <a:pt x="913" y="68"/>
                  </a:lnTo>
                  <a:lnTo>
                    <a:pt x="897" y="68"/>
                  </a:lnTo>
                  <a:lnTo>
                    <a:pt x="881" y="68"/>
                  </a:lnTo>
                  <a:lnTo>
                    <a:pt x="865" y="68"/>
                  </a:lnTo>
                  <a:lnTo>
                    <a:pt x="850" y="68"/>
                  </a:lnTo>
                  <a:lnTo>
                    <a:pt x="834" y="68"/>
                  </a:lnTo>
                  <a:lnTo>
                    <a:pt x="818" y="68"/>
                  </a:lnTo>
                  <a:lnTo>
                    <a:pt x="803" y="68"/>
                  </a:lnTo>
                  <a:lnTo>
                    <a:pt x="787" y="68"/>
                  </a:lnTo>
                  <a:lnTo>
                    <a:pt x="771" y="68"/>
                  </a:lnTo>
                  <a:lnTo>
                    <a:pt x="756" y="68"/>
                  </a:lnTo>
                  <a:lnTo>
                    <a:pt x="740" y="68"/>
                  </a:lnTo>
                  <a:lnTo>
                    <a:pt x="724" y="68"/>
                  </a:lnTo>
                  <a:lnTo>
                    <a:pt x="708" y="68"/>
                  </a:lnTo>
                  <a:lnTo>
                    <a:pt x="692" y="69"/>
                  </a:lnTo>
                  <a:lnTo>
                    <a:pt x="677" y="70"/>
                  </a:lnTo>
                  <a:lnTo>
                    <a:pt x="661" y="70"/>
                  </a:lnTo>
                  <a:lnTo>
                    <a:pt x="645" y="70"/>
                  </a:lnTo>
                  <a:lnTo>
                    <a:pt x="630" y="71"/>
                  </a:lnTo>
                  <a:lnTo>
                    <a:pt x="614" y="73"/>
                  </a:lnTo>
                  <a:lnTo>
                    <a:pt x="599" y="74"/>
                  </a:lnTo>
                  <a:lnTo>
                    <a:pt x="584" y="76"/>
                  </a:lnTo>
                  <a:lnTo>
                    <a:pt x="569" y="78"/>
                  </a:lnTo>
                  <a:lnTo>
                    <a:pt x="553" y="80"/>
                  </a:lnTo>
                  <a:lnTo>
                    <a:pt x="538" y="82"/>
                  </a:lnTo>
                  <a:lnTo>
                    <a:pt x="523" y="85"/>
                  </a:lnTo>
                  <a:lnTo>
                    <a:pt x="508" y="88"/>
                  </a:lnTo>
                  <a:lnTo>
                    <a:pt x="493" y="91"/>
                  </a:lnTo>
                  <a:lnTo>
                    <a:pt x="479" y="95"/>
                  </a:lnTo>
                  <a:lnTo>
                    <a:pt x="465" y="99"/>
                  </a:lnTo>
                  <a:lnTo>
                    <a:pt x="436" y="100"/>
                  </a:lnTo>
                  <a:lnTo>
                    <a:pt x="406" y="101"/>
                  </a:lnTo>
                  <a:lnTo>
                    <a:pt x="377" y="101"/>
                  </a:lnTo>
                  <a:lnTo>
                    <a:pt x="348" y="101"/>
                  </a:lnTo>
                  <a:lnTo>
                    <a:pt x="319" y="102"/>
                  </a:lnTo>
                  <a:lnTo>
                    <a:pt x="290" y="102"/>
                  </a:lnTo>
                  <a:lnTo>
                    <a:pt x="261" y="101"/>
                  </a:lnTo>
                  <a:lnTo>
                    <a:pt x="232" y="101"/>
                  </a:lnTo>
                  <a:lnTo>
                    <a:pt x="203" y="100"/>
                  </a:lnTo>
                  <a:lnTo>
                    <a:pt x="174" y="100"/>
                  </a:lnTo>
                  <a:lnTo>
                    <a:pt x="145" y="98"/>
                  </a:lnTo>
                  <a:lnTo>
                    <a:pt x="116" y="97"/>
                  </a:lnTo>
                  <a:lnTo>
                    <a:pt x="87" y="96"/>
                  </a:lnTo>
                  <a:lnTo>
                    <a:pt x="58" y="94"/>
                  </a:lnTo>
                  <a:lnTo>
                    <a:pt x="29" y="91"/>
                  </a:lnTo>
                  <a:lnTo>
                    <a:pt x="0" y="88"/>
                  </a:lnTo>
                  <a:lnTo>
                    <a:pt x="0" y="79"/>
                  </a:lnTo>
                  <a:lnTo>
                    <a:pt x="3" y="71"/>
                  </a:lnTo>
                  <a:lnTo>
                    <a:pt x="8" y="65"/>
                  </a:lnTo>
                  <a:lnTo>
                    <a:pt x="14" y="60"/>
                  </a:lnTo>
                  <a:lnTo>
                    <a:pt x="22" y="56"/>
                  </a:lnTo>
                  <a:lnTo>
                    <a:pt x="31" y="52"/>
                  </a:lnTo>
                  <a:lnTo>
                    <a:pt x="40" y="50"/>
                  </a:lnTo>
                  <a:lnTo>
                    <a:pt x="50" y="49"/>
                  </a:lnTo>
                  <a:lnTo>
                    <a:pt x="61" y="47"/>
                  </a:lnTo>
                  <a:lnTo>
                    <a:pt x="72" y="47"/>
                  </a:lnTo>
                  <a:lnTo>
                    <a:pt x="84" y="46"/>
                  </a:lnTo>
                  <a:lnTo>
                    <a:pt x="95" y="46"/>
                  </a:lnTo>
                  <a:lnTo>
                    <a:pt x="105" y="46"/>
                  </a:lnTo>
                  <a:lnTo>
                    <a:pt x="116" y="46"/>
                  </a:lnTo>
                  <a:lnTo>
                    <a:pt x="125" y="45"/>
                  </a:lnTo>
                  <a:lnTo>
                    <a:pt x="134" y="44"/>
                  </a:lnTo>
                  <a:lnTo>
                    <a:pt x="134" y="42"/>
                  </a:lnTo>
                  <a:lnTo>
                    <a:pt x="137" y="41"/>
                  </a:lnTo>
                  <a:lnTo>
                    <a:pt x="140" y="39"/>
                  </a:lnTo>
                  <a:lnTo>
                    <a:pt x="144" y="36"/>
                  </a:lnTo>
                  <a:lnTo>
                    <a:pt x="147" y="34"/>
                  </a:lnTo>
                  <a:lnTo>
                    <a:pt x="151" y="32"/>
                  </a:lnTo>
                  <a:lnTo>
                    <a:pt x="155" y="31"/>
                  </a:lnTo>
                  <a:lnTo>
                    <a:pt x="157" y="30"/>
                  </a:lnTo>
                  <a:lnTo>
                    <a:pt x="172" y="29"/>
                  </a:lnTo>
                  <a:lnTo>
                    <a:pt x="188" y="28"/>
                  </a:lnTo>
                  <a:lnTo>
                    <a:pt x="204" y="27"/>
                  </a:lnTo>
                  <a:lnTo>
                    <a:pt x="219" y="26"/>
                  </a:lnTo>
                  <a:lnTo>
                    <a:pt x="235" y="25"/>
                  </a:lnTo>
                  <a:lnTo>
                    <a:pt x="251" y="24"/>
                  </a:lnTo>
                  <a:lnTo>
                    <a:pt x="267" y="24"/>
                  </a:lnTo>
                  <a:lnTo>
                    <a:pt x="283" y="23"/>
                  </a:lnTo>
                  <a:lnTo>
                    <a:pt x="298" y="23"/>
                  </a:lnTo>
                  <a:lnTo>
                    <a:pt x="314" y="23"/>
                  </a:lnTo>
                  <a:lnTo>
                    <a:pt x="330" y="23"/>
                  </a:lnTo>
                  <a:lnTo>
                    <a:pt x="346" y="22"/>
                  </a:lnTo>
                  <a:lnTo>
                    <a:pt x="362" y="22"/>
                  </a:lnTo>
                  <a:lnTo>
                    <a:pt x="377" y="21"/>
                  </a:lnTo>
                  <a:lnTo>
                    <a:pt x="393" y="21"/>
                  </a:lnTo>
                  <a:lnTo>
                    <a:pt x="409" y="20"/>
                  </a:lnTo>
                  <a:lnTo>
                    <a:pt x="425" y="20"/>
                  </a:lnTo>
                  <a:lnTo>
                    <a:pt x="440" y="20"/>
                  </a:lnTo>
                  <a:lnTo>
                    <a:pt x="456" y="19"/>
                  </a:lnTo>
                  <a:lnTo>
                    <a:pt x="472" y="19"/>
                  </a:lnTo>
                  <a:lnTo>
                    <a:pt x="488" y="18"/>
                  </a:lnTo>
                  <a:lnTo>
                    <a:pt x="502" y="18"/>
                  </a:lnTo>
                  <a:lnTo>
                    <a:pt x="518" y="17"/>
                  </a:lnTo>
                  <a:lnTo>
                    <a:pt x="534" y="16"/>
                  </a:lnTo>
                  <a:lnTo>
                    <a:pt x="549" y="16"/>
                  </a:lnTo>
                  <a:lnTo>
                    <a:pt x="565" y="15"/>
                  </a:lnTo>
                  <a:lnTo>
                    <a:pt x="581" y="14"/>
                  </a:lnTo>
                  <a:lnTo>
                    <a:pt x="596" y="14"/>
                  </a:lnTo>
                  <a:lnTo>
                    <a:pt x="612" y="13"/>
                  </a:lnTo>
                  <a:lnTo>
                    <a:pt x="628" y="12"/>
                  </a:lnTo>
                  <a:lnTo>
                    <a:pt x="643" y="11"/>
                  </a:lnTo>
                  <a:lnTo>
                    <a:pt x="659" y="9"/>
                  </a:lnTo>
                  <a:lnTo>
                    <a:pt x="669" y="9"/>
                  </a:lnTo>
                  <a:lnTo>
                    <a:pt x="678" y="8"/>
                  </a:lnTo>
                  <a:lnTo>
                    <a:pt x="687" y="8"/>
                  </a:lnTo>
                  <a:lnTo>
                    <a:pt x="697" y="7"/>
                  </a:lnTo>
                  <a:lnTo>
                    <a:pt x="706" y="6"/>
                  </a:lnTo>
                  <a:lnTo>
                    <a:pt x="716" y="5"/>
                  </a:lnTo>
                  <a:lnTo>
                    <a:pt x="726" y="5"/>
                  </a:lnTo>
                  <a:lnTo>
                    <a:pt x="735" y="3"/>
                  </a:lnTo>
                  <a:lnTo>
                    <a:pt x="745" y="2"/>
                  </a:lnTo>
                  <a:lnTo>
                    <a:pt x="755" y="2"/>
                  </a:lnTo>
                  <a:lnTo>
                    <a:pt x="764" y="1"/>
                  </a:lnTo>
                  <a:lnTo>
                    <a:pt x="773" y="1"/>
                  </a:lnTo>
                  <a:lnTo>
                    <a:pt x="784" y="0"/>
                  </a:lnTo>
                  <a:lnTo>
                    <a:pt x="793" y="1"/>
                  </a:lnTo>
                  <a:lnTo>
                    <a:pt x="802" y="1"/>
                  </a:lnTo>
                  <a:lnTo>
                    <a:pt x="811" y="2"/>
                  </a:lnTo>
                  <a:lnTo>
                    <a:pt x="831" y="2"/>
                  </a:lnTo>
                  <a:lnTo>
                    <a:pt x="852" y="2"/>
                  </a:lnTo>
                  <a:lnTo>
                    <a:pt x="873" y="3"/>
                  </a:lnTo>
                  <a:lnTo>
                    <a:pt x="894" y="3"/>
                  </a:lnTo>
                  <a:lnTo>
                    <a:pt x="914" y="3"/>
                  </a:lnTo>
                  <a:lnTo>
                    <a:pt x="935" y="3"/>
                  </a:lnTo>
                  <a:lnTo>
                    <a:pt x="956" y="3"/>
                  </a:lnTo>
                  <a:lnTo>
                    <a:pt x="976" y="3"/>
                  </a:lnTo>
                  <a:lnTo>
                    <a:pt x="996" y="3"/>
                  </a:lnTo>
                  <a:lnTo>
                    <a:pt x="1016" y="4"/>
                  </a:lnTo>
                  <a:lnTo>
                    <a:pt x="1036" y="5"/>
                  </a:lnTo>
                  <a:lnTo>
                    <a:pt x="1056" y="5"/>
                  </a:lnTo>
                  <a:lnTo>
                    <a:pt x="1076" y="5"/>
                  </a:lnTo>
                  <a:lnTo>
                    <a:pt x="1096" y="6"/>
                  </a:lnTo>
                  <a:lnTo>
                    <a:pt x="1116" y="7"/>
                  </a:lnTo>
                  <a:lnTo>
                    <a:pt x="1136" y="9"/>
                  </a:lnTo>
                  <a:lnTo>
                    <a:pt x="1155" y="9"/>
                  </a:lnTo>
                  <a:lnTo>
                    <a:pt x="1176" y="9"/>
                  </a:lnTo>
                  <a:lnTo>
                    <a:pt x="1197" y="10"/>
                  </a:lnTo>
                  <a:lnTo>
                    <a:pt x="1219" y="11"/>
                  </a:lnTo>
                  <a:lnTo>
                    <a:pt x="1241" y="12"/>
                  </a:lnTo>
                  <a:lnTo>
                    <a:pt x="1263" y="14"/>
                  </a:lnTo>
                  <a:lnTo>
                    <a:pt x="1285" y="15"/>
                  </a:lnTo>
                  <a:lnTo>
                    <a:pt x="1308" y="16"/>
                  </a:lnTo>
                  <a:lnTo>
                    <a:pt x="1331" y="19"/>
                  </a:lnTo>
                  <a:lnTo>
                    <a:pt x="1353" y="21"/>
                  </a:lnTo>
                  <a:lnTo>
                    <a:pt x="1375" y="23"/>
                  </a:lnTo>
                  <a:lnTo>
                    <a:pt x="1397" y="25"/>
                  </a:lnTo>
                  <a:lnTo>
                    <a:pt x="1419" y="28"/>
                  </a:lnTo>
                  <a:lnTo>
                    <a:pt x="1440" y="31"/>
                  </a:lnTo>
                  <a:lnTo>
                    <a:pt x="1461" y="33"/>
                  </a:lnTo>
                  <a:lnTo>
                    <a:pt x="1480" y="36"/>
                  </a:lnTo>
                  <a:lnTo>
                    <a:pt x="1496" y="39"/>
                  </a:lnTo>
                  <a:lnTo>
                    <a:pt x="1512" y="40"/>
                  </a:lnTo>
                  <a:lnTo>
                    <a:pt x="1528" y="42"/>
                  </a:lnTo>
                  <a:lnTo>
                    <a:pt x="1543" y="42"/>
                  </a:lnTo>
                  <a:lnTo>
                    <a:pt x="1559" y="44"/>
                  </a:lnTo>
                  <a:lnTo>
                    <a:pt x="1574" y="45"/>
                  </a:lnTo>
                  <a:lnTo>
                    <a:pt x="1590" y="46"/>
                  </a:lnTo>
                  <a:lnTo>
                    <a:pt x="1605" y="47"/>
                  </a:lnTo>
                  <a:lnTo>
                    <a:pt x="1621" y="48"/>
                  </a:lnTo>
                  <a:lnTo>
                    <a:pt x="1636" y="49"/>
                  </a:lnTo>
                  <a:lnTo>
                    <a:pt x="1650" y="49"/>
                  </a:lnTo>
                  <a:lnTo>
                    <a:pt x="1666" y="50"/>
                  </a:lnTo>
                  <a:lnTo>
                    <a:pt x="1681" y="50"/>
                  </a:lnTo>
                  <a:lnTo>
                    <a:pt x="1695" y="51"/>
                  </a:lnTo>
                  <a:lnTo>
                    <a:pt x="1710" y="51"/>
                  </a:lnTo>
                  <a:lnTo>
                    <a:pt x="1725" y="51"/>
                  </a:lnTo>
                  <a:lnTo>
                    <a:pt x="1739" y="51"/>
                  </a:lnTo>
                  <a:lnTo>
                    <a:pt x="1755" y="52"/>
                  </a:lnTo>
                  <a:lnTo>
                    <a:pt x="1769" y="52"/>
                  </a:lnTo>
                  <a:lnTo>
                    <a:pt x="1783" y="53"/>
                  </a:lnTo>
                  <a:lnTo>
                    <a:pt x="1797" y="53"/>
                  </a:lnTo>
                  <a:lnTo>
                    <a:pt x="1811" y="54"/>
                  </a:lnTo>
                  <a:lnTo>
                    <a:pt x="1826" y="55"/>
                  </a:lnTo>
                  <a:lnTo>
                    <a:pt x="1840" y="56"/>
                  </a:lnTo>
                  <a:lnTo>
                    <a:pt x="1854" y="57"/>
                  </a:lnTo>
                  <a:lnTo>
                    <a:pt x="1869" y="59"/>
                  </a:lnTo>
                  <a:lnTo>
                    <a:pt x="1883" y="60"/>
                  </a:lnTo>
                  <a:lnTo>
                    <a:pt x="1897" y="60"/>
                  </a:lnTo>
                  <a:lnTo>
                    <a:pt x="1911" y="62"/>
                  </a:lnTo>
                  <a:lnTo>
                    <a:pt x="1926" y="64"/>
                  </a:lnTo>
                  <a:lnTo>
                    <a:pt x="1940" y="67"/>
                  </a:lnTo>
                  <a:lnTo>
                    <a:pt x="1954" y="69"/>
                  </a:lnTo>
                </a:path>
              </a:pathLst>
            </a:custGeom>
            <a:solidFill>
              <a:srgbClr val="5E5E5E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290"/>
            <p:cNvSpPr>
              <a:spLocks/>
            </p:cNvSpPr>
            <p:nvPr/>
          </p:nvSpPr>
          <p:spPr bwMode="auto">
            <a:xfrm>
              <a:off x="345" y="4061"/>
              <a:ext cx="1882" cy="82"/>
            </a:xfrm>
            <a:custGeom>
              <a:avLst/>
              <a:gdLst/>
              <a:ahLst/>
              <a:cxnLst>
                <a:cxn ang="0">
                  <a:pos x="114" y="32"/>
                </a:cxn>
                <a:cxn ang="0">
                  <a:pos x="48" y="31"/>
                </a:cxn>
                <a:cxn ang="0">
                  <a:pos x="4" y="53"/>
                </a:cxn>
                <a:cxn ang="0">
                  <a:pos x="51" y="76"/>
                </a:cxn>
                <a:cxn ang="0">
                  <a:pos x="136" y="79"/>
                </a:cxn>
                <a:cxn ang="0">
                  <a:pos x="220" y="81"/>
                </a:cxn>
                <a:cxn ang="0">
                  <a:pos x="305" y="81"/>
                </a:cxn>
                <a:cxn ang="0">
                  <a:pos x="390" y="80"/>
                </a:cxn>
                <a:cxn ang="0">
                  <a:pos x="474" y="78"/>
                </a:cxn>
                <a:cxn ang="0">
                  <a:pos x="557" y="70"/>
                </a:cxn>
                <a:cxn ang="0">
                  <a:pos x="630" y="50"/>
                </a:cxn>
                <a:cxn ang="0">
                  <a:pos x="705" y="39"/>
                </a:cxn>
                <a:cxn ang="0">
                  <a:pos x="783" y="34"/>
                </a:cxn>
                <a:cxn ang="0">
                  <a:pos x="861" y="34"/>
                </a:cxn>
                <a:cxn ang="0">
                  <a:pos x="939" y="36"/>
                </a:cxn>
                <a:cxn ang="0">
                  <a:pos x="1016" y="37"/>
                </a:cxn>
                <a:cxn ang="0">
                  <a:pos x="1067" y="44"/>
                </a:cxn>
                <a:cxn ang="0">
                  <a:pos x="1108" y="51"/>
                </a:cxn>
                <a:cxn ang="0">
                  <a:pos x="1146" y="53"/>
                </a:cxn>
                <a:cxn ang="0">
                  <a:pos x="1184" y="57"/>
                </a:cxn>
                <a:cxn ang="0">
                  <a:pos x="1223" y="63"/>
                </a:cxn>
                <a:cxn ang="0">
                  <a:pos x="1260" y="64"/>
                </a:cxn>
                <a:cxn ang="0">
                  <a:pos x="1290" y="66"/>
                </a:cxn>
                <a:cxn ang="0">
                  <a:pos x="1309" y="71"/>
                </a:cxn>
                <a:cxn ang="0">
                  <a:pos x="1377" y="72"/>
                </a:cxn>
                <a:cxn ang="0">
                  <a:pos x="1457" y="73"/>
                </a:cxn>
                <a:cxn ang="0">
                  <a:pos x="1537" y="74"/>
                </a:cxn>
                <a:cxn ang="0">
                  <a:pos x="1618" y="74"/>
                </a:cxn>
                <a:cxn ang="0">
                  <a:pos x="1698" y="73"/>
                </a:cxn>
                <a:cxn ang="0">
                  <a:pos x="1777" y="71"/>
                </a:cxn>
                <a:cxn ang="0">
                  <a:pos x="1839" y="68"/>
                </a:cxn>
                <a:cxn ang="0">
                  <a:pos x="1874" y="61"/>
                </a:cxn>
                <a:cxn ang="0">
                  <a:pos x="1813" y="53"/>
                </a:cxn>
                <a:cxn ang="0">
                  <a:pos x="1729" y="48"/>
                </a:cxn>
                <a:cxn ang="0">
                  <a:pos x="1645" y="48"/>
                </a:cxn>
                <a:cxn ang="0">
                  <a:pos x="1560" y="48"/>
                </a:cxn>
                <a:cxn ang="0">
                  <a:pos x="1475" y="48"/>
                </a:cxn>
                <a:cxn ang="0">
                  <a:pos x="1391" y="45"/>
                </a:cxn>
                <a:cxn ang="0">
                  <a:pos x="1313" y="36"/>
                </a:cxn>
                <a:cxn ang="0">
                  <a:pos x="1248" y="28"/>
                </a:cxn>
                <a:cxn ang="0">
                  <a:pos x="1184" y="19"/>
                </a:cxn>
                <a:cxn ang="0">
                  <a:pos x="1113" y="8"/>
                </a:cxn>
                <a:cxn ang="0">
                  <a:pos x="1025" y="0"/>
                </a:cxn>
                <a:cxn ang="0">
                  <a:pos x="937" y="2"/>
                </a:cxn>
                <a:cxn ang="0">
                  <a:pos x="850" y="7"/>
                </a:cxn>
                <a:cxn ang="0">
                  <a:pos x="805" y="13"/>
                </a:cxn>
                <a:cxn ang="0">
                  <a:pos x="742" y="19"/>
                </a:cxn>
                <a:cxn ang="0">
                  <a:pos x="648" y="20"/>
                </a:cxn>
                <a:cxn ang="0">
                  <a:pos x="555" y="22"/>
                </a:cxn>
                <a:cxn ang="0">
                  <a:pos x="462" y="22"/>
                </a:cxn>
                <a:cxn ang="0">
                  <a:pos x="368" y="22"/>
                </a:cxn>
                <a:cxn ang="0">
                  <a:pos x="274" y="24"/>
                </a:cxn>
                <a:cxn ang="0">
                  <a:pos x="180" y="28"/>
                </a:cxn>
              </a:cxnLst>
              <a:rect l="0" t="0" r="r" b="b"/>
              <a:pathLst>
                <a:path w="1882" h="82">
                  <a:moveTo>
                    <a:pt x="160" y="32"/>
                  </a:moveTo>
                  <a:lnTo>
                    <a:pt x="151" y="33"/>
                  </a:lnTo>
                  <a:lnTo>
                    <a:pt x="139" y="33"/>
                  </a:lnTo>
                  <a:lnTo>
                    <a:pt x="127" y="33"/>
                  </a:lnTo>
                  <a:lnTo>
                    <a:pt x="114" y="32"/>
                  </a:lnTo>
                  <a:lnTo>
                    <a:pt x="101" y="31"/>
                  </a:lnTo>
                  <a:lnTo>
                    <a:pt x="87" y="31"/>
                  </a:lnTo>
                  <a:lnTo>
                    <a:pt x="73" y="30"/>
                  </a:lnTo>
                  <a:lnTo>
                    <a:pt x="61" y="30"/>
                  </a:lnTo>
                  <a:lnTo>
                    <a:pt x="48" y="31"/>
                  </a:lnTo>
                  <a:lnTo>
                    <a:pt x="36" y="33"/>
                  </a:lnTo>
                  <a:lnTo>
                    <a:pt x="26" y="36"/>
                  </a:lnTo>
                  <a:lnTo>
                    <a:pt x="17" y="40"/>
                  </a:lnTo>
                  <a:lnTo>
                    <a:pt x="10" y="45"/>
                  </a:lnTo>
                  <a:lnTo>
                    <a:pt x="4" y="53"/>
                  </a:lnTo>
                  <a:lnTo>
                    <a:pt x="1" y="61"/>
                  </a:lnTo>
                  <a:lnTo>
                    <a:pt x="0" y="72"/>
                  </a:lnTo>
                  <a:lnTo>
                    <a:pt x="17" y="74"/>
                  </a:lnTo>
                  <a:lnTo>
                    <a:pt x="34" y="75"/>
                  </a:lnTo>
                  <a:lnTo>
                    <a:pt x="51" y="76"/>
                  </a:lnTo>
                  <a:lnTo>
                    <a:pt x="68" y="77"/>
                  </a:lnTo>
                  <a:lnTo>
                    <a:pt x="85" y="77"/>
                  </a:lnTo>
                  <a:lnTo>
                    <a:pt x="102" y="78"/>
                  </a:lnTo>
                  <a:lnTo>
                    <a:pt x="119" y="78"/>
                  </a:lnTo>
                  <a:lnTo>
                    <a:pt x="136" y="79"/>
                  </a:lnTo>
                  <a:lnTo>
                    <a:pt x="153" y="80"/>
                  </a:lnTo>
                  <a:lnTo>
                    <a:pt x="169" y="80"/>
                  </a:lnTo>
                  <a:lnTo>
                    <a:pt x="186" y="81"/>
                  </a:lnTo>
                  <a:lnTo>
                    <a:pt x="203" y="81"/>
                  </a:lnTo>
                  <a:lnTo>
                    <a:pt x="220" y="81"/>
                  </a:lnTo>
                  <a:lnTo>
                    <a:pt x="237" y="81"/>
                  </a:lnTo>
                  <a:lnTo>
                    <a:pt x="254" y="81"/>
                  </a:lnTo>
                  <a:lnTo>
                    <a:pt x="271" y="81"/>
                  </a:lnTo>
                  <a:lnTo>
                    <a:pt x="288" y="81"/>
                  </a:lnTo>
                  <a:lnTo>
                    <a:pt x="305" y="81"/>
                  </a:lnTo>
                  <a:lnTo>
                    <a:pt x="322" y="81"/>
                  </a:lnTo>
                  <a:lnTo>
                    <a:pt x="339" y="81"/>
                  </a:lnTo>
                  <a:lnTo>
                    <a:pt x="356" y="81"/>
                  </a:lnTo>
                  <a:lnTo>
                    <a:pt x="373" y="80"/>
                  </a:lnTo>
                  <a:lnTo>
                    <a:pt x="390" y="80"/>
                  </a:lnTo>
                  <a:lnTo>
                    <a:pt x="407" y="80"/>
                  </a:lnTo>
                  <a:lnTo>
                    <a:pt x="424" y="79"/>
                  </a:lnTo>
                  <a:lnTo>
                    <a:pt x="441" y="78"/>
                  </a:lnTo>
                  <a:lnTo>
                    <a:pt x="458" y="78"/>
                  </a:lnTo>
                  <a:lnTo>
                    <a:pt x="474" y="78"/>
                  </a:lnTo>
                  <a:lnTo>
                    <a:pt x="491" y="77"/>
                  </a:lnTo>
                  <a:lnTo>
                    <a:pt x="508" y="77"/>
                  </a:lnTo>
                  <a:lnTo>
                    <a:pt x="525" y="77"/>
                  </a:lnTo>
                  <a:lnTo>
                    <a:pt x="542" y="77"/>
                  </a:lnTo>
                  <a:lnTo>
                    <a:pt x="557" y="70"/>
                  </a:lnTo>
                  <a:lnTo>
                    <a:pt x="571" y="66"/>
                  </a:lnTo>
                  <a:lnTo>
                    <a:pt x="586" y="61"/>
                  </a:lnTo>
                  <a:lnTo>
                    <a:pt x="600" y="57"/>
                  </a:lnTo>
                  <a:lnTo>
                    <a:pt x="615" y="53"/>
                  </a:lnTo>
                  <a:lnTo>
                    <a:pt x="630" y="50"/>
                  </a:lnTo>
                  <a:lnTo>
                    <a:pt x="644" y="47"/>
                  </a:lnTo>
                  <a:lnTo>
                    <a:pt x="660" y="45"/>
                  </a:lnTo>
                  <a:lnTo>
                    <a:pt x="675" y="43"/>
                  </a:lnTo>
                  <a:lnTo>
                    <a:pt x="690" y="40"/>
                  </a:lnTo>
                  <a:lnTo>
                    <a:pt x="705" y="39"/>
                  </a:lnTo>
                  <a:lnTo>
                    <a:pt x="721" y="37"/>
                  </a:lnTo>
                  <a:lnTo>
                    <a:pt x="736" y="36"/>
                  </a:lnTo>
                  <a:lnTo>
                    <a:pt x="752" y="36"/>
                  </a:lnTo>
                  <a:lnTo>
                    <a:pt x="768" y="35"/>
                  </a:lnTo>
                  <a:lnTo>
                    <a:pt x="783" y="34"/>
                  </a:lnTo>
                  <a:lnTo>
                    <a:pt x="798" y="34"/>
                  </a:lnTo>
                  <a:lnTo>
                    <a:pt x="814" y="34"/>
                  </a:lnTo>
                  <a:lnTo>
                    <a:pt x="829" y="34"/>
                  </a:lnTo>
                  <a:lnTo>
                    <a:pt x="845" y="34"/>
                  </a:lnTo>
                  <a:lnTo>
                    <a:pt x="861" y="34"/>
                  </a:lnTo>
                  <a:lnTo>
                    <a:pt x="876" y="34"/>
                  </a:lnTo>
                  <a:lnTo>
                    <a:pt x="892" y="35"/>
                  </a:lnTo>
                  <a:lnTo>
                    <a:pt x="908" y="36"/>
                  </a:lnTo>
                  <a:lnTo>
                    <a:pt x="923" y="36"/>
                  </a:lnTo>
                  <a:lnTo>
                    <a:pt x="939" y="36"/>
                  </a:lnTo>
                  <a:lnTo>
                    <a:pt x="954" y="36"/>
                  </a:lnTo>
                  <a:lnTo>
                    <a:pt x="970" y="36"/>
                  </a:lnTo>
                  <a:lnTo>
                    <a:pt x="985" y="37"/>
                  </a:lnTo>
                  <a:lnTo>
                    <a:pt x="1001" y="37"/>
                  </a:lnTo>
                  <a:lnTo>
                    <a:pt x="1016" y="37"/>
                  </a:lnTo>
                  <a:lnTo>
                    <a:pt x="1031" y="37"/>
                  </a:lnTo>
                  <a:lnTo>
                    <a:pt x="1040" y="38"/>
                  </a:lnTo>
                  <a:lnTo>
                    <a:pt x="1049" y="40"/>
                  </a:lnTo>
                  <a:lnTo>
                    <a:pt x="1058" y="42"/>
                  </a:lnTo>
                  <a:lnTo>
                    <a:pt x="1067" y="44"/>
                  </a:lnTo>
                  <a:lnTo>
                    <a:pt x="1075" y="46"/>
                  </a:lnTo>
                  <a:lnTo>
                    <a:pt x="1084" y="48"/>
                  </a:lnTo>
                  <a:lnTo>
                    <a:pt x="1094" y="50"/>
                  </a:lnTo>
                  <a:lnTo>
                    <a:pt x="1101" y="50"/>
                  </a:lnTo>
                  <a:lnTo>
                    <a:pt x="1108" y="51"/>
                  </a:lnTo>
                  <a:lnTo>
                    <a:pt x="1116" y="51"/>
                  </a:lnTo>
                  <a:lnTo>
                    <a:pt x="1124" y="51"/>
                  </a:lnTo>
                  <a:lnTo>
                    <a:pt x="1131" y="52"/>
                  </a:lnTo>
                  <a:lnTo>
                    <a:pt x="1138" y="53"/>
                  </a:lnTo>
                  <a:lnTo>
                    <a:pt x="1146" y="53"/>
                  </a:lnTo>
                  <a:lnTo>
                    <a:pt x="1153" y="53"/>
                  </a:lnTo>
                  <a:lnTo>
                    <a:pt x="1161" y="54"/>
                  </a:lnTo>
                  <a:lnTo>
                    <a:pt x="1169" y="55"/>
                  </a:lnTo>
                  <a:lnTo>
                    <a:pt x="1176" y="56"/>
                  </a:lnTo>
                  <a:lnTo>
                    <a:pt x="1184" y="57"/>
                  </a:lnTo>
                  <a:lnTo>
                    <a:pt x="1192" y="58"/>
                  </a:lnTo>
                  <a:lnTo>
                    <a:pt x="1199" y="59"/>
                  </a:lnTo>
                  <a:lnTo>
                    <a:pt x="1207" y="61"/>
                  </a:lnTo>
                  <a:lnTo>
                    <a:pt x="1215" y="61"/>
                  </a:lnTo>
                  <a:lnTo>
                    <a:pt x="1223" y="63"/>
                  </a:lnTo>
                  <a:lnTo>
                    <a:pt x="1230" y="64"/>
                  </a:lnTo>
                  <a:lnTo>
                    <a:pt x="1237" y="64"/>
                  </a:lnTo>
                  <a:lnTo>
                    <a:pt x="1245" y="64"/>
                  </a:lnTo>
                  <a:lnTo>
                    <a:pt x="1252" y="64"/>
                  </a:lnTo>
                  <a:lnTo>
                    <a:pt x="1260" y="64"/>
                  </a:lnTo>
                  <a:lnTo>
                    <a:pt x="1268" y="64"/>
                  </a:lnTo>
                  <a:lnTo>
                    <a:pt x="1276" y="64"/>
                  </a:lnTo>
                  <a:lnTo>
                    <a:pt x="1283" y="64"/>
                  </a:lnTo>
                  <a:lnTo>
                    <a:pt x="1286" y="65"/>
                  </a:lnTo>
                  <a:lnTo>
                    <a:pt x="1290" y="66"/>
                  </a:lnTo>
                  <a:lnTo>
                    <a:pt x="1294" y="67"/>
                  </a:lnTo>
                  <a:lnTo>
                    <a:pt x="1298" y="68"/>
                  </a:lnTo>
                  <a:lnTo>
                    <a:pt x="1302" y="69"/>
                  </a:lnTo>
                  <a:lnTo>
                    <a:pt x="1305" y="70"/>
                  </a:lnTo>
                  <a:lnTo>
                    <a:pt x="1309" y="71"/>
                  </a:lnTo>
                  <a:lnTo>
                    <a:pt x="1313" y="71"/>
                  </a:lnTo>
                  <a:lnTo>
                    <a:pt x="1328" y="71"/>
                  </a:lnTo>
                  <a:lnTo>
                    <a:pt x="1345" y="71"/>
                  </a:lnTo>
                  <a:lnTo>
                    <a:pt x="1361" y="71"/>
                  </a:lnTo>
                  <a:lnTo>
                    <a:pt x="1377" y="72"/>
                  </a:lnTo>
                  <a:lnTo>
                    <a:pt x="1393" y="72"/>
                  </a:lnTo>
                  <a:lnTo>
                    <a:pt x="1410" y="73"/>
                  </a:lnTo>
                  <a:lnTo>
                    <a:pt x="1424" y="73"/>
                  </a:lnTo>
                  <a:lnTo>
                    <a:pt x="1440" y="73"/>
                  </a:lnTo>
                  <a:lnTo>
                    <a:pt x="1457" y="73"/>
                  </a:lnTo>
                  <a:lnTo>
                    <a:pt x="1473" y="73"/>
                  </a:lnTo>
                  <a:lnTo>
                    <a:pt x="1489" y="74"/>
                  </a:lnTo>
                  <a:lnTo>
                    <a:pt x="1505" y="74"/>
                  </a:lnTo>
                  <a:lnTo>
                    <a:pt x="1521" y="74"/>
                  </a:lnTo>
                  <a:lnTo>
                    <a:pt x="1537" y="74"/>
                  </a:lnTo>
                  <a:lnTo>
                    <a:pt x="1553" y="74"/>
                  </a:lnTo>
                  <a:lnTo>
                    <a:pt x="1569" y="74"/>
                  </a:lnTo>
                  <a:lnTo>
                    <a:pt x="1586" y="74"/>
                  </a:lnTo>
                  <a:lnTo>
                    <a:pt x="1602" y="74"/>
                  </a:lnTo>
                  <a:lnTo>
                    <a:pt x="1618" y="74"/>
                  </a:lnTo>
                  <a:lnTo>
                    <a:pt x="1634" y="74"/>
                  </a:lnTo>
                  <a:lnTo>
                    <a:pt x="1650" y="74"/>
                  </a:lnTo>
                  <a:lnTo>
                    <a:pt x="1666" y="74"/>
                  </a:lnTo>
                  <a:lnTo>
                    <a:pt x="1682" y="74"/>
                  </a:lnTo>
                  <a:lnTo>
                    <a:pt x="1698" y="73"/>
                  </a:lnTo>
                  <a:lnTo>
                    <a:pt x="1714" y="73"/>
                  </a:lnTo>
                  <a:lnTo>
                    <a:pt x="1730" y="73"/>
                  </a:lnTo>
                  <a:lnTo>
                    <a:pt x="1745" y="72"/>
                  </a:lnTo>
                  <a:lnTo>
                    <a:pt x="1761" y="71"/>
                  </a:lnTo>
                  <a:lnTo>
                    <a:pt x="1777" y="71"/>
                  </a:lnTo>
                  <a:lnTo>
                    <a:pt x="1794" y="70"/>
                  </a:lnTo>
                  <a:lnTo>
                    <a:pt x="1810" y="70"/>
                  </a:lnTo>
                  <a:lnTo>
                    <a:pt x="1826" y="69"/>
                  </a:lnTo>
                  <a:lnTo>
                    <a:pt x="1832" y="69"/>
                  </a:lnTo>
                  <a:lnTo>
                    <a:pt x="1839" y="68"/>
                  </a:lnTo>
                  <a:lnTo>
                    <a:pt x="1846" y="67"/>
                  </a:lnTo>
                  <a:lnTo>
                    <a:pt x="1853" y="65"/>
                  </a:lnTo>
                  <a:lnTo>
                    <a:pt x="1860" y="63"/>
                  </a:lnTo>
                  <a:lnTo>
                    <a:pt x="1867" y="61"/>
                  </a:lnTo>
                  <a:lnTo>
                    <a:pt x="1874" y="61"/>
                  </a:lnTo>
                  <a:lnTo>
                    <a:pt x="1881" y="61"/>
                  </a:lnTo>
                  <a:lnTo>
                    <a:pt x="1865" y="58"/>
                  </a:lnTo>
                  <a:lnTo>
                    <a:pt x="1847" y="56"/>
                  </a:lnTo>
                  <a:lnTo>
                    <a:pt x="1831" y="54"/>
                  </a:lnTo>
                  <a:lnTo>
                    <a:pt x="1813" y="53"/>
                  </a:lnTo>
                  <a:lnTo>
                    <a:pt x="1797" y="52"/>
                  </a:lnTo>
                  <a:lnTo>
                    <a:pt x="1779" y="51"/>
                  </a:lnTo>
                  <a:lnTo>
                    <a:pt x="1763" y="50"/>
                  </a:lnTo>
                  <a:lnTo>
                    <a:pt x="1746" y="49"/>
                  </a:lnTo>
                  <a:lnTo>
                    <a:pt x="1729" y="48"/>
                  </a:lnTo>
                  <a:lnTo>
                    <a:pt x="1713" y="48"/>
                  </a:lnTo>
                  <a:lnTo>
                    <a:pt x="1696" y="48"/>
                  </a:lnTo>
                  <a:lnTo>
                    <a:pt x="1679" y="48"/>
                  </a:lnTo>
                  <a:lnTo>
                    <a:pt x="1662" y="48"/>
                  </a:lnTo>
                  <a:lnTo>
                    <a:pt x="1645" y="48"/>
                  </a:lnTo>
                  <a:lnTo>
                    <a:pt x="1628" y="48"/>
                  </a:lnTo>
                  <a:lnTo>
                    <a:pt x="1611" y="48"/>
                  </a:lnTo>
                  <a:lnTo>
                    <a:pt x="1594" y="48"/>
                  </a:lnTo>
                  <a:lnTo>
                    <a:pt x="1577" y="48"/>
                  </a:lnTo>
                  <a:lnTo>
                    <a:pt x="1560" y="48"/>
                  </a:lnTo>
                  <a:lnTo>
                    <a:pt x="1543" y="48"/>
                  </a:lnTo>
                  <a:lnTo>
                    <a:pt x="1526" y="48"/>
                  </a:lnTo>
                  <a:lnTo>
                    <a:pt x="1509" y="48"/>
                  </a:lnTo>
                  <a:lnTo>
                    <a:pt x="1492" y="48"/>
                  </a:lnTo>
                  <a:lnTo>
                    <a:pt x="1475" y="48"/>
                  </a:lnTo>
                  <a:lnTo>
                    <a:pt x="1458" y="48"/>
                  </a:lnTo>
                  <a:lnTo>
                    <a:pt x="1441" y="47"/>
                  </a:lnTo>
                  <a:lnTo>
                    <a:pt x="1424" y="46"/>
                  </a:lnTo>
                  <a:lnTo>
                    <a:pt x="1408" y="46"/>
                  </a:lnTo>
                  <a:lnTo>
                    <a:pt x="1391" y="45"/>
                  </a:lnTo>
                  <a:lnTo>
                    <a:pt x="1373" y="44"/>
                  </a:lnTo>
                  <a:lnTo>
                    <a:pt x="1357" y="42"/>
                  </a:lnTo>
                  <a:lnTo>
                    <a:pt x="1339" y="40"/>
                  </a:lnTo>
                  <a:lnTo>
                    <a:pt x="1326" y="38"/>
                  </a:lnTo>
                  <a:lnTo>
                    <a:pt x="1313" y="36"/>
                  </a:lnTo>
                  <a:lnTo>
                    <a:pt x="1300" y="36"/>
                  </a:lnTo>
                  <a:lnTo>
                    <a:pt x="1287" y="34"/>
                  </a:lnTo>
                  <a:lnTo>
                    <a:pt x="1274" y="32"/>
                  </a:lnTo>
                  <a:lnTo>
                    <a:pt x="1261" y="30"/>
                  </a:lnTo>
                  <a:lnTo>
                    <a:pt x="1248" y="28"/>
                  </a:lnTo>
                  <a:lnTo>
                    <a:pt x="1235" y="27"/>
                  </a:lnTo>
                  <a:lnTo>
                    <a:pt x="1223" y="25"/>
                  </a:lnTo>
                  <a:lnTo>
                    <a:pt x="1210" y="23"/>
                  </a:lnTo>
                  <a:lnTo>
                    <a:pt x="1197" y="20"/>
                  </a:lnTo>
                  <a:lnTo>
                    <a:pt x="1184" y="19"/>
                  </a:lnTo>
                  <a:lnTo>
                    <a:pt x="1171" y="17"/>
                  </a:lnTo>
                  <a:lnTo>
                    <a:pt x="1158" y="14"/>
                  </a:lnTo>
                  <a:lnTo>
                    <a:pt x="1144" y="12"/>
                  </a:lnTo>
                  <a:lnTo>
                    <a:pt x="1131" y="11"/>
                  </a:lnTo>
                  <a:lnTo>
                    <a:pt x="1113" y="8"/>
                  </a:lnTo>
                  <a:lnTo>
                    <a:pt x="1096" y="5"/>
                  </a:lnTo>
                  <a:lnTo>
                    <a:pt x="1078" y="4"/>
                  </a:lnTo>
                  <a:lnTo>
                    <a:pt x="1060" y="3"/>
                  </a:lnTo>
                  <a:lnTo>
                    <a:pt x="1043" y="2"/>
                  </a:lnTo>
                  <a:lnTo>
                    <a:pt x="1025" y="0"/>
                  </a:lnTo>
                  <a:lnTo>
                    <a:pt x="1007" y="0"/>
                  </a:lnTo>
                  <a:lnTo>
                    <a:pt x="990" y="0"/>
                  </a:lnTo>
                  <a:lnTo>
                    <a:pt x="973" y="0"/>
                  </a:lnTo>
                  <a:lnTo>
                    <a:pt x="955" y="0"/>
                  </a:lnTo>
                  <a:lnTo>
                    <a:pt x="937" y="2"/>
                  </a:lnTo>
                  <a:lnTo>
                    <a:pt x="920" y="2"/>
                  </a:lnTo>
                  <a:lnTo>
                    <a:pt x="903" y="3"/>
                  </a:lnTo>
                  <a:lnTo>
                    <a:pt x="885" y="4"/>
                  </a:lnTo>
                  <a:lnTo>
                    <a:pt x="867" y="5"/>
                  </a:lnTo>
                  <a:lnTo>
                    <a:pt x="850" y="7"/>
                  </a:lnTo>
                  <a:lnTo>
                    <a:pt x="841" y="8"/>
                  </a:lnTo>
                  <a:lnTo>
                    <a:pt x="832" y="9"/>
                  </a:lnTo>
                  <a:lnTo>
                    <a:pt x="824" y="10"/>
                  </a:lnTo>
                  <a:lnTo>
                    <a:pt x="814" y="12"/>
                  </a:lnTo>
                  <a:lnTo>
                    <a:pt x="805" y="13"/>
                  </a:lnTo>
                  <a:lnTo>
                    <a:pt x="796" y="14"/>
                  </a:lnTo>
                  <a:lnTo>
                    <a:pt x="787" y="16"/>
                  </a:lnTo>
                  <a:lnTo>
                    <a:pt x="780" y="16"/>
                  </a:lnTo>
                  <a:lnTo>
                    <a:pt x="761" y="17"/>
                  </a:lnTo>
                  <a:lnTo>
                    <a:pt x="742" y="19"/>
                  </a:lnTo>
                  <a:lnTo>
                    <a:pt x="723" y="19"/>
                  </a:lnTo>
                  <a:lnTo>
                    <a:pt x="705" y="20"/>
                  </a:lnTo>
                  <a:lnTo>
                    <a:pt x="686" y="20"/>
                  </a:lnTo>
                  <a:lnTo>
                    <a:pt x="667" y="20"/>
                  </a:lnTo>
                  <a:lnTo>
                    <a:pt x="648" y="20"/>
                  </a:lnTo>
                  <a:lnTo>
                    <a:pt x="629" y="21"/>
                  </a:lnTo>
                  <a:lnTo>
                    <a:pt x="610" y="21"/>
                  </a:lnTo>
                  <a:lnTo>
                    <a:pt x="592" y="22"/>
                  </a:lnTo>
                  <a:lnTo>
                    <a:pt x="574" y="22"/>
                  </a:lnTo>
                  <a:lnTo>
                    <a:pt x="555" y="22"/>
                  </a:lnTo>
                  <a:lnTo>
                    <a:pt x="536" y="22"/>
                  </a:lnTo>
                  <a:lnTo>
                    <a:pt x="517" y="22"/>
                  </a:lnTo>
                  <a:lnTo>
                    <a:pt x="498" y="22"/>
                  </a:lnTo>
                  <a:lnTo>
                    <a:pt x="480" y="22"/>
                  </a:lnTo>
                  <a:lnTo>
                    <a:pt x="462" y="22"/>
                  </a:lnTo>
                  <a:lnTo>
                    <a:pt x="443" y="22"/>
                  </a:lnTo>
                  <a:lnTo>
                    <a:pt x="424" y="22"/>
                  </a:lnTo>
                  <a:lnTo>
                    <a:pt x="405" y="22"/>
                  </a:lnTo>
                  <a:lnTo>
                    <a:pt x="386" y="22"/>
                  </a:lnTo>
                  <a:lnTo>
                    <a:pt x="368" y="22"/>
                  </a:lnTo>
                  <a:lnTo>
                    <a:pt x="350" y="23"/>
                  </a:lnTo>
                  <a:lnTo>
                    <a:pt x="331" y="23"/>
                  </a:lnTo>
                  <a:lnTo>
                    <a:pt x="312" y="23"/>
                  </a:lnTo>
                  <a:lnTo>
                    <a:pt x="293" y="24"/>
                  </a:lnTo>
                  <a:lnTo>
                    <a:pt x="274" y="24"/>
                  </a:lnTo>
                  <a:lnTo>
                    <a:pt x="255" y="25"/>
                  </a:lnTo>
                  <a:lnTo>
                    <a:pt x="237" y="26"/>
                  </a:lnTo>
                  <a:lnTo>
                    <a:pt x="218" y="26"/>
                  </a:lnTo>
                  <a:lnTo>
                    <a:pt x="199" y="27"/>
                  </a:lnTo>
                  <a:lnTo>
                    <a:pt x="180" y="28"/>
                  </a:lnTo>
                  <a:lnTo>
                    <a:pt x="160" y="32"/>
                  </a:lnTo>
                </a:path>
              </a:pathLst>
            </a:custGeom>
            <a:solidFill>
              <a:srgbClr val="4C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291"/>
            <p:cNvSpPr>
              <a:spLocks/>
            </p:cNvSpPr>
            <p:nvPr/>
          </p:nvSpPr>
          <p:spPr bwMode="auto">
            <a:xfrm>
              <a:off x="76" y="2974"/>
              <a:ext cx="1041" cy="1213"/>
            </a:xfrm>
            <a:custGeom>
              <a:avLst/>
              <a:gdLst/>
              <a:ahLst/>
              <a:cxnLst>
                <a:cxn ang="0">
                  <a:pos x="543" y="1209"/>
                </a:cxn>
                <a:cxn ang="0">
                  <a:pos x="612" y="1192"/>
                </a:cxn>
                <a:cxn ang="0">
                  <a:pos x="656" y="1172"/>
                </a:cxn>
                <a:cxn ang="0">
                  <a:pos x="669" y="1161"/>
                </a:cxn>
                <a:cxn ang="0">
                  <a:pos x="726" y="1132"/>
                </a:cxn>
                <a:cxn ang="0">
                  <a:pos x="761" y="1114"/>
                </a:cxn>
                <a:cxn ang="0">
                  <a:pos x="806" y="1072"/>
                </a:cxn>
                <a:cxn ang="0">
                  <a:pos x="829" y="1040"/>
                </a:cxn>
                <a:cxn ang="0">
                  <a:pos x="853" y="1005"/>
                </a:cxn>
                <a:cxn ang="0">
                  <a:pos x="956" y="846"/>
                </a:cxn>
                <a:cxn ang="0">
                  <a:pos x="1004" y="785"/>
                </a:cxn>
                <a:cxn ang="0">
                  <a:pos x="1036" y="769"/>
                </a:cxn>
                <a:cxn ang="0">
                  <a:pos x="1033" y="767"/>
                </a:cxn>
                <a:cxn ang="0">
                  <a:pos x="973" y="746"/>
                </a:cxn>
                <a:cxn ang="0">
                  <a:pos x="915" y="711"/>
                </a:cxn>
                <a:cxn ang="0">
                  <a:pos x="864" y="670"/>
                </a:cxn>
                <a:cxn ang="0">
                  <a:pos x="790" y="609"/>
                </a:cxn>
                <a:cxn ang="0">
                  <a:pos x="715" y="547"/>
                </a:cxn>
                <a:cxn ang="0">
                  <a:pos x="647" y="472"/>
                </a:cxn>
                <a:cxn ang="0">
                  <a:pos x="603" y="395"/>
                </a:cxn>
                <a:cxn ang="0">
                  <a:pos x="585" y="364"/>
                </a:cxn>
                <a:cxn ang="0">
                  <a:pos x="572" y="334"/>
                </a:cxn>
                <a:cxn ang="0">
                  <a:pos x="564" y="300"/>
                </a:cxn>
                <a:cxn ang="0">
                  <a:pos x="565" y="265"/>
                </a:cxn>
                <a:cxn ang="0">
                  <a:pos x="583" y="221"/>
                </a:cxn>
                <a:cxn ang="0">
                  <a:pos x="621" y="181"/>
                </a:cxn>
                <a:cxn ang="0">
                  <a:pos x="673" y="155"/>
                </a:cxn>
                <a:cxn ang="0">
                  <a:pos x="696" y="136"/>
                </a:cxn>
                <a:cxn ang="0">
                  <a:pos x="681" y="132"/>
                </a:cxn>
                <a:cxn ang="0">
                  <a:pos x="650" y="117"/>
                </a:cxn>
                <a:cxn ang="0">
                  <a:pos x="598" y="92"/>
                </a:cxn>
                <a:cxn ang="0">
                  <a:pos x="544" y="68"/>
                </a:cxn>
                <a:cxn ang="0">
                  <a:pos x="488" y="45"/>
                </a:cxn>
                <a:cxn ang="0">
                  <a:pos x="429" y="12"/>
                </a:cxn>
                <a:cxn ang="0">
                  <a:pos x="390" y="0"/>
                </a:cxn>
                <a:cxn ang="0">
                  <a:pos x="374" y="0"/>
                </a:cxn>
                <a:cxn ang="0">
                  <a:pos x="338" y="40"/>
                </a:cxn>
                <a:cxn ang="0">
                  <a:pos x="274" y="80"/>
                </a:cxn>
                <a:cxn ang="0">
                  <a:pos x="225" y="118"/>
                </a:cxn>
                <a:cxn ang="0">
                  <a:pos x="199" y="149"/>
                </a:cxn>
                <a:cxn ang="0">
                  <a:pos x="166" y="184"/>
                </a:cxn>
                <a:cxn ang="0">
                  <a:pos x="128" y="261"/>
                </a:cxn>
                <a:cxn ang="0">
                  <a:pos x="112" y="346"/>
                </a:cxn>
                <a:cxn ang="0">
                  <a:pos x="98" y="429"/>
                </a:cxn>
                <a:cxn ang="0">
                  <a:pos x="92" y="495"/>
                </a:cxn>
                <a:cxn ang="0">
                  <a:pos x="87" y="580"/>
                </a:cxn>
                <a:cxn ang="0">
                  <a:pos x="74" y="649"/>
                </a:cxn>
                <a:cxn ang="0">
                  <a:pos x="20" y="761"/>
                </a:cxn>
                <a:cxn ang="0">
                  <a:pos x="0" y="820"/>
                </a:cxn>
                <a:cxn ang="0">
                  <a:pos x="2" y="900"/>
                </a:cxn>
                <a:cxn ang="0">
                  <a:pos x="1" y="1012"/>
                </a:cxn>
                <a:cxn ang="0">
                  <a:pos x="7" y="1089"/>
                </a:cxn>
                <a:cxn ang="0">
                  <a:pos x="35" y="1164"/>
                </a:cxn>
              </a:cxnLst>
              <a:rect l="0" t="0" r="r" b="b"/>
              <a:pathLst>
                <a:path w="1041" h="1213">
                  <a:moveTo>
                    <a:pt x="489" y="1212"/>
                  </a:moveTo>
                  <a:lnTo>
                    <a:pt x="508" y="1208"/>
                  </a:lnTo>
                  <a:lnTo>
                    <a:pt x="522" y="1207"/>
                  </a:lnTo>
                  <a:lnTo>
                    <a:pt x="533" y="1208"/>
                  </a:lnTo>
                  <a:lnTo>
                    <a:pt x="543" y="1209"/>
                  </a:lnTo>
                  <a:lnTo>
                    <a:pt x="552" y="1209"/>
                  </a:lnTo>
                  <a:lnTo>
                    <a:pt x="562" y="1209"/>
                  </a:lnTo>
                  <a:lnTo>
                    <a:pt x="576" y="1205"/>
                  </a:lnTo>
                  <a:lnTo>
                    <a:pt x="593" y="1200"/>
                  </a:lnTo>
                  <a:lnTo>
                    <a:pt x="612" y="1192"/>
                  </a:lnTo>
                  <a:lnTo>
                    <a:pt x="627" y="1185"/>
                  </a:lnTo>
                  <a:lnTo>
                    <a:pt x="639" y="1180"/>
                  </a:lnTo>
                  <a:lnTo>
                    <a:pt x="647" y="1177"/>
                  </a:lnTo>
                  <a:lnTo>
                    <a:pt x="652" y="1174"/>
                  </a:lnTo>
                  <a:lnTo>
                    <a:pt x="656" y="1172"/>
                  </a:lnTo>
                  <a:lnTo>
                    <a:pt x="659" y="1169"/>
                  </a:lnTo>
                  <a:lnTo>
                    <a:pt x="661" y="1168"/>
                  </a:lnTo>
                  <a:lnTo>
                    <a:pt x="663" y="1166"/>
                  </a:lnTo>
                  <a:lnTo>
                    <a:pt x="665" y="1164"/>
                  </a:lnTo>
                  <a:lnTo>
                    <a:pt x="669" y="1161"/>
                  </a:lnTo>
                  <a:lnTo>
                    <a:pt x="674" y="1159"/>
                  </a:lnTo>
                  <a:lnTo>
                    <a:pt x="682" y="1154"/>
                  </a:lnTo>
                  <a:lnTo>
                    <a:pt x="693" y="1148"/>
                  </a:lnTo>
                  <a:lnTo>
                    <a:pt x="707" y="1140"/>
                  </a:lnTo>
                  <a:lnTo>
                    <a:pt x="726" y="1132"/>
                  </a:lnTo>
                  <a:lnTo>
                    <a:pt x="738" y="1126"/>
                  </a:lnTo>
                  <a:lnTo>
                    <a:pt x="746" y="1123"/>
                  </a:lnTo>
                  <a:lnTo>
                    <a:pt x="751" y="1120"/>
                  </a:lnTo>
                  <a:lnTo>
                    <a:pt x="756" y="1117"/>
                  </a:lnTo>
                  <a:lnTo>
                    <a:pt x="761" y="1114"/>
                  </a:lnTo>
                  <a:lnTo>
                    <a:pt x="768" y="1107"/>
                  </a:lnTo>
                  <a:lnTo>
                    <a:pt x="779" y="1096"/>
                  </a:lnTo>
                  <a:lnTo>
                    <a:pt x="795" y="1082"/>
                  </a:lnTo>
                  <a:lnTo>
                    <a:pt x="801" y="1077"/>
                  </a:lnTo>
                  <a:lnTo>
                    <a:pt x="806" y="1072"/>
                  </a:lnTo>
                  <a:lnTo>
                    <a:pt x="811" y="1066"/>
                  </a:lnTo>
                  <a:lnTo>
                    <a:pt x="816" y="1060"/>
                  </a:lnTo>
                  <a:lnTo>
                    <a:pt x="820" y="1053"/>
                  </a:lnTo>
                  <a:lnTo>
                    <a:pt x="825" y="1047"/>
                  </a:lnTo>
                  <a:lnTo>
                    <a:pt x="829" y="1040"/>
                  </a:lnTo>
                  <a:lnTo>
                    <a:pt x="835" y="1033"/>
                  </a:lnTo>
                  <a:lnTo>
                    <a:pt x="839" y="1026"/>
                  </a:lnTo>
                  <a:lnTo>
                    <a:pt x="843" y="1019"/>
                  </a:lnTo>
                  <a:lnTo>
                    <a:pt x="848" y="1011"/>
                  </a:lnTo>
                  <a:lnTo>
                    <a:pt x="853" y="1005"/>
                  </a:lnTo>
                  <a:lnTo>
                    <a:pt x="857" y="997"/>
                  </a:lnTo>
                  <a:lnTo>
                    <a:pt x="862" y="989"/>
                  </a:lnTo>
                  <a:lnTo>
                    <a:pt x="866" y="983"/>
                  </a:lnTo>
                  <a:lnTo>
                    <a:pt x="871" y="976"/>
                  </a:lnTo>
                  <a:lnTo>
                    <a:pt x="956" y="846"/>
                  </a:lnTo>
                  <a:lnTo>
                    <a:pt x="966" y="829"/>
                  </a:lnTo>
                  <a:lnTo>
                    <a:pt x="976" y="814"/>
                  </a:lnTo>
                  <a:lnTo>
                    <a:pt x="986" y="802"/>
                  </a:lnTo>
                  <a:lnTo>
                    <a:pt x="996" y="793"/>
                  </a:lnTo>
                  <a:lnTo>
                    <a:pt x="1004" y="785"/>
                  </a:lnTo>
                  <a:lnTo>
                    <a:pt x="1013" y="779"/>
                  </a:lnTo>
                  <a:lnTo>
                    <a:pt x="1020" y="775"/>
                  </a:lnTo>
                  <a:lnTo>
                    <a:pt x="1027" y="772"/>
                  </a:lnTo>
                  <a:lnTo>
                    <a:pt x="1032" y="770"/>
                  </a:lnTo>
                  <a:lnTo>
                    <a:pt x="1036" y="769"/>
                  </a:lnTo>
                  <a:lnTo>
                    <a:pt x="1039" y="769"/>
                  </a:lnTo>
                  <a:lnTo>
                    <a:pt x="1040" y="769"/>
                  </a:lnTo>
                  <a:lnTo>
                    <a:pt x="1040" y="768"/>
                  </a:lnTo>
                  <a:lnTo>
                    <a:pt x="1038" y="768"/>
                  </a:lnTo>
                  <a:lnTo>
                    <a:pt x="1033" y="767"/>
                  </a:lnTo>
                  <a:lnTo>
                    <a:pt x="1027" y="766"/>
                  </a:lnTo>
                  <a:lnTo>
                    <a:pt x="1013" y="762"/>
                  </a:lnTo>
                  <a:lnTo>
                    <a:pt x="999" y="756"/>
                  </a:lnTo>
                  <a:lnTo>
                    <a:pt x="986" y="752"/>
                  </a:lnTo>
                  <a:lnTo>
                    <a:pt x="973" y="746"/>
                  </a:lnTo>
                  <a:lnTo>
                    <a:pt x="960" y="740"/>
                  </a:lnTo>
                  <a:lnTo>
                    <a:pt x="950" y="734"/>
                  </a:lnTo>
                  <a:lnTo>
                    <a:pt x="937" y="726"/>
                  </a:lnTo>
                  <a:lnTo>
                    <a:pt x="926" y="718"/>
                  </a:lnTo>
                  <a:lnTo>
                    <a:pt x="915" y="711"/>
                  </a:lnTo>
                  <a:lnTo>
                    <a:pt x="904" y="703"/>
                  </a:lnTo>
                  <a:lnTo>
                    <a:pt x="893" y="694"/>
                  </a:lnTo>
                  <a:lnTo>
                    <a:pt x="883" y="687"/>
                  </a:lnTo>
                  <a:lnTo>
                    <a:pt x="874" y="679"/>
                  </a:lnTo>
                  <a:lnTo>
                    <a:pt x="864" y="670"/>
                  </a:lnTo>
                  <a:lnTo>
                    <a:pt x="855" y="663"/>
                  </a:lnTo>
                  <a:lnTo>
                    <a:pt x="846" y="655"/>
                  </a:lnTo>
                  <a:lnTo>
                    <a:pt x="827" y="639"/>
                  </a:lnTo>
                  <a:lnTo>
                    <a:pt x="808" y="624"/>
                  </a:lnTo>
                  <a:lnTo>
                    <a:pt x="790" y="609"/>
                  </a:lnTo>
                  <a:lnTo>
                    <a:pt x="775" y="596"/>
                  </a:lnTo>
                  <a:lnTo>
                    <a:pt x="759" y="584"/>
                  </a:lnTo>
                  <a:lnTo>
                    <a:pt x="743" y="571"/>
                  </a:lnTo>
                  <a:lnTo>
                    <a:pt x="728" y="560"/>
                  </a:lnTo>
                  <a:lnTo>
                    <a:pt x="715" y="547"/>
                  </a:lnTo>
                  <a:lnTo>
                    <a:pt x="700" y="534"/>
                  </a:lnTo>
                  <a:lnTo>
                    <a:pt x="687" y="521"/>
                  </a:lnTo>
                  <a:lnTo>
                    <a:pt x="674" y="505"/>
                  </a:lnTo>
                  <a:lnTo>
                    <a:pt x="660" y="490"/>
                  </a:lnTo>
                  <a:lnTo>
                    <a:pt x="647" y="472"/>
                  </a:lnTo>
                  <a:lnTo>
                    <a:pt x="634" y="452"/>
                  </a:lnTo>
                  <a:lnTo>
                    <a:pt x="621" y="430"/>
                  </a:lnTo>
                  <a:lnTo>
                    <a:pt x="608" y="405"/>
                  </a:lnTo>
                  <a:lnTo>
                    <a:pt x="606" y="400"/>
                  </a:lnTo>
                  <a:lnTo>
                    <a:pt x="603" y="395"/>
                  </a:lnTo>
                  <a:lnTo>
                    <a:pt x="599" y="389"/>
                  </a:lnTo>
                  <a:lnTo>
                    <a:pt x="595" y="381"/>
                  </a:lnTo>
                  <a:lnTo>
                    <a:pt x="591" y="374"/>
                  </a:lnTo>
                  <a:lnTo>
                    <a:pt x="588" y="369"/>
                  </a:lnTo>
                  <a:lnTo>
                    <a:pt x="585" y="364"/>
                  </a:lnTo>
                  <a:lnTo>
                    <a:pt x="583" y="361"/>
                  </a:lnTo>
                  <a:lnTo>
                    <a:pt x="580" y="354"/>
                  </a:lnTo>
                  <a:lnTo>
                    <a:pt x="577" y="348"/>
                  </a:lnTo>
                  <a:lnTo>
                    <a:pt x="575" y="341"/>
                  </a:lnTo>
                  <a:lnTo>
                    <a:pt x="572" y="334"/>
                  </a:lnTo>
                  <a:lnTo>
                    <a:pt x="570" y="328"/>
                  </a:lnTo>
                  <a:lnTo>
                    <a:pt x="569" y="321"/>
                  </a:lnTo>
                  <a:lnTo>
                    <a:pt x="567" y="313"/>
                  </a:lnTo>
                  <a:lnTo>
                    <a:pt x="565" y="307"/>
                  </a:lnTo>
                  <a:lnTo>
                    <a:pt x="564" y="300"/>
                  </a:lnTo>
                  <a:lnTo>
                    <a:pt x="564" y="292"/>
                  </a:lnTo>
                  <a:lnTo>
                    <a:pt x="564" y="287"/>
                  </a:lnTo>
                  <a:lnTo>
                    <a:pt x="564" y="279"/>
                  </a:lnTo>
                  <a:lnTo>
                    <a:pt x="564" y="272"/>
                  </a:lnTo>
                  <a:lnTo>
                    <a:pt x="565" y="265"/>
                  </a:lnTo>
                  <a:lnTo>
                    <a:pt x="567" y="258"/>
                  </a:lnTo>
                  <a:lnTo>
                    <a:pt x="569" y="250"/>
                  </a:lnTo>
                  <a:lnTo>
                    <a:pt x="572" y="240"/>
                  </a:lnTo>
                  <a:lnTo>
                    <a:pt x="577" y="230"/>
                  </a:lnTo>
                  <a:lnTo>
                    <a:pt x="583" y="221"/>
                  </a:lnTo>
                  <a:lnTo>
                    <a:pt x="589" y="212"/>
                  </a:lnTo>
                  <a:lnTo>
                    <a:pt x="596" y="203"/>
                  </a:lnTo>
                  <a:lnTo>
                    <a:pt x="604" y="196"/>
                  </a:lnTo>
                  <a:lnTo>
                    <a:pt x="611" y="189"/>
                  </a:lnTo>
                  <a:lnTo>
                    <a:pt x="621" y="181"/>
                  </a:lnTo>
                  <a:lnTo>
                    <a:pt x="630" y="176"/>
                  </a:lnTo>
                  <a:lnTo>
                    <a:pt x="640" y="169"/>
                  </a:lnTo>
                  <a:lnTo>
                    <a:pt x="651" y="164"/>
                  </a:lnTo>
                  <a:lnTo>
                    <a:pt x="662" y="159"/>
                  </a:lnTo>
                  <a:lnTo>
                    <a:pt x="673" y="155"/>
                  </a:lnTo>
                  <a:lnTo>
                    <a:pt x="686" y="151"/>
                  </a:lnTo>
                  <a:lnTo>
                    <a:pt x="698" y="147"/>
                  </a:lnTo>
                  <a:lnTo>
                    <a:pt x="710" y="144"/>
                  </a:lnTo>
                  <a:lnTo>
                    <a:pt x="739" y="142"/>
                  </a:lnTo>
                  <a:lnTo>
                    <a:pt x="696" y="136"/>
                  </a:lnTo>
                  <a:lnTo>
                    <a:pt x="693" y="136"/>
                  </a:lnTo>
                  <a:lnTo>
                    <a:pt x="690" y="135"/>
                  </a:lnTo>
                  <a:lnTo>
                    <a:pt x="686" y="134"/>
                  </a:lnTo>
                  <a:lnTo>
                    <a:pt x="684" y="133"/>
                  </a:lnTo>
                  <a:lnTo>
                    <a:pt x="681" y="132"/>
                  </a:lnTo>
                  <a:lnTo>
                    <a:pt x="677" y="131"/>
                  </a:lnTo>
                  <a:lnTo>
                    <a:pt x="674" y="129"/>
                  </a:lnTo>
                  <a:lnTo>
                    <a:pt x="671" y="128"/>
                  </a:lnTo>
                  <a:lnTo>
                    <a:pt x="660" y="123"/>
                  </a:lnTo>
                  <a:lnTo>
                    <a:pt x="650" y="117"/>
                  </a:lnTo>
                  <a:lnTo>
                    <a:pt x="639" y="113"/>
                  </a:lnTo>
                  <a:lnTo>
                    <a:pt x="629" y="107"/>
                  </a:lnTo>
                  <a:lnTo>
                    <a:pt x="618" y="102"/>
                  </a:lnTo>
                  <a:lnTo>
                    <a:pt x="607" y="97"/>
                  </a:lnTo>
                  <a:lnTo>
                    <a:pt x="598" y="92"/>
                  </a:lnTo>
                  <a:lnTo>
                    <a:pt x="587" y="87"/>
                  </a:lnTo>
                  <a:lnTo>
                    <a:pt x="577" y="82"/>
                  </a:lnTo>
                  <a:lnTo>
                    <a:pt x="566" y="77"/>
                  </a:lnTo>
                  <a:lnTo>
                    <a:pt x="555" y="73"/>
                  </a:lnTo>
                  <a:lnTo>
                    <a:pt x="544" y="68"/>
                  </a:lnTo>
                  <a:lnTo>
                    <a:pt x="533" y="63"/>
                  </a:lnTo>
                  <a:lnTo>
                    <a:pt x="522" y="58"/>
                  </a:lnTo>
                  <a:lnTo>
                    <a:pt x="512" y="54"/>
                  </a:lnTo>
                  <a:lnTo>
                    <a:pt x="501" y="50"/>
                  </a:lnTo>
                  <a:lnTo>
                    <a:pt x="488" y="45"/>
                  </a:lnTo>
                  <a:lnTo>
                    <a:pt x="475" y="38"/>
                  </a:lnTo>
                  <a:lnTo>
                    <a:pt x="464" y="32"/>
                  </a:lnTo>
                  <a:lnTo>
                    <a:pt x="452" y="26"/>
                  </a:lnTo>
                  <a:lnTo>
                    <a:pt x="440" y="19"/>
                  </a:lnTo>
                  <a:lnTo>
                    <a:pt x="429" y="12"/>
                  </a:lnTo>
                  <a:lnTo>
                    <a:pt x="416" y="7"/>
                  </a:lnTo>
                  <a:lnTo>
                    <a:pt x="404" y="1"/>
                  </a:lnTo>
                  <a:lnTo>
                    <a:pt x="400" y="0"/>
                  </a:lnTo>
                  <a:lnTo>
                    <a:pt x="395" y="0"/>
                  </a:lnTo>
                  <a:lnTo>
                    <a:pt x="390" y="0"/>
                  </a:lnTo>
                  <a:lnTo>
                    <a:pt x="385" y="0"/>
                  </a:lnTo>
                  <a:lnTo>
                    <a:pt x="382" y="0"/>
                  </a:lnTo>
                  <a:lnTo>
                    <a:pt x="379" y="1"/>
                  </a:lnTo>
                  <a:lnTo>
                    <a:pt x="377" y="1"/>
                  </a:lnTo>
                  <a:lnTo>
                    <a:pt x="374" y="0"/>
                  </a:lnTo>
                  <a:lnTo>
                    <a:pt x="372" y="8"/>
                  </a:lnTo>
                  <a:lnTo>
                    <a:pt x="366" y="15"/>
                  </a:lnTo>
                  <a:lnTo>
                    <a:pt x="358" y="24"/>
                  </a:lnTo>
                  <a:lnTo>
                    <a:pt x="349" y="32"/>
                  </a:lnTo>
                  <a:lnTo>
                    <a:pt x="338" y="40"/>
                  </a:lnTo>
                  <a:lnTo>
                    <a:pt x="326" y="48"/>
                  </a:lnTo>
                  <a:lnTo>
                    <a:pt x="314" y="55"/>
                  </a:lnTo>
                  <a:lnTo>
                    <a:pt x="301" y="63"/>
                  </a:lnTo>
                  <a:lnTo>
                    <a:pt x="287" y="72"/>
                  </a:lnTo>
                  <a:lnTo>
                    <a:pt x="274" y="80"/>
                  </a:lnTo>
                  <a:lnTo>
                    <a:pt x="262" y="88"/>
                  </a:lnTo>
                  <a:lnTo>
                    <a:pt x="251" y="96"/>
                  </a:lnTo>
                  <a:lnTo>
                    <a:pt x="241" y="103"/>
                  </a:lnTo>
                  <a:lnTo>
                    <a:pt x="231" y="111"/>
                  </a:lnTo>
                  <a:lnTo>
                    <a:pt x="225" y="118"/>
                  </a:lnTo>
                  <a:lnTo>
                    <a:pt x="220" y="125"/>
                  </a:lnTo>
                  <a:lnTo>
                    <a:pt x="218" y="129"/>
                  </a:lnTo>
                  <a:lnTo>
                    <a:pt x="213" y="135"/>
                  </a:lnTo>
                  <a:lnTo>
                    <a:pt x="206" y="141"/>
                  </a:lnTo>
                  <a:lnTo>
                    <a:pt x="199" y="149"/>
                  </a:lnTo>
                  <a:lnTo>
                    <a:pt x="192" y="157"/>
                  </a:lnTo>
                  <a:lnTo>
                    <a:pt x="185" y="163"/>
                  </a:lnTo>
                  <a:lnTo>
                    <a:pt x="180" y="168"/>
                  </a:lnTo>
                  <a:lnTo>
                    <a:pt x="177" y="171"/>
                  </a:lnTo>
                  <a:lnTo>
                    <a:pt x="166" y="184"/>
                  </a:lnTo>
                  <a:lnTo>
                    <a:pt x="155" y="199"/>
                  </a:lnTo>
                  <a:lnTo>
                    <a:pt x="147" y="213"/>
                  </a:lnTo>
                  <a:lnTo>
                    <a:pt x="139" y="228"/>
                  </a:lnTo>
                  <a:lnTo>
                    <a:pt x="133" y="245"/>
                  </a:lnTo>
                  <a:lnTo>
                    <a:pt x="128" y="261"/>
                  </a:lnTo>
                  <a:lnTo>
                    <a:pt x="124" y="277"/>
                  </a:lnTo>
                  <a:lnTo>
                    <a:pt x="120" y="294"/>
                  </a:lnTo>
                  <a:lnTo>
                    <a:pt x="117" y="310"/>
                  </a:lnTo>
                  <a:lnTo>
                    <a:pt x="114" y="329"/>
                  </a:lnTo>
                  <a:lnTo>
                    <a:pt x="112" y="346"/>
                  </a:lnTo>
                  <a:lnTo>
                    <a:pt x="110" y="363"/>
                  </a:lnTo>
                  <a:lnTo>
                    <a:pt x="107" y="379"/>
                  </a:lnTo>
                  <a:lnTo>
                    <a:pt x="104" y="396"/>
                  </a:lnTo>
                  <a:lnTo>
                    <a:pt x="101" y="413"/>
                  </a:lnTo>
                  <a:lnTo>
                    <a:pt x="98" y="429"/>
                  </a:lnTo>
                  <a:lnTo>
                    <a:pt x="96" y="438"/>
                  </a:lnTo>
                  <a:lnTo>
                    <a:pt x="95" y="451"/>
                  </a:lnTo>
                  <a:lnTo>
                    <a:pt x="93" y="464"/>
                  </a:lnTo>
                  <a:lnTo>
                    <a:pt x="92" y="478"/>
                  </a:lnTo>
                  <a:lnTo>
                    <a:pt x="92" y="495"/>
                  </a:lnTo>
                  <a:lnTo>
                    <a:pt x="91" y="511"/>
                  </a:lnTo>
                  <a:lnTo>
                    <a:pt x="90" y="528"/>
                  </a:lnTo>
                  <a:lnTo>
                    <a:pt x="90" y="545"/>
                  </a:lnTo>
                  <a:lnTo>
                    <a:pt x="88" y="563"/>
                  </a:lnTo>
                  <a:lnTo>
                    <a:pt x="87" y="580"/>
                  </a:lnTo>
                  <a:lnTo>
                    <a:pt x="86" y="596"/>
                  </a:lnTo>
                  <a:lnTo>
                    <a:pt x="84" y="611"/>
                  </a:lnTo>
                  <a:lnTo>
                    <a:pt x="81" y="626"/>
                  </a:lnTo>
                  <a:lnTo>
                    <a:pt x="78" y="638"/>
                  </a:lnTo>
                  <a:lnTo>
                    <a:pt x="74" y="649"/>
                  </a:lnTo>
                  <a:lnTo>
                    <a:pt x="69" y="657"/>
                  </a:lnTo>
                  <a:lnTo>
                    <a:pt x="53" y="691"/>
                  </a:lnTo>
                  <a:lnTo>
                    <a:pt x="40" y="720"/>
                  </a:lnTo>
                  <a:lnTo>
                    <a:pt x="29" y="742"/>
                  </a:lnTo>
                  <a:lnTo>
                    <a:pt x="20" y="761"/>
                  </a:lnTo>
                  <a:lnTo>
                    <a:pt x="13" y="776"/>
                  </a:lnTo>
                  <a:lnTo>
                    <a:pt x="8" y="789"/>
                  </a:lnTo>
                  <a:lnTo>
                    <a:pt x="4" y="799"/>
                  </a:lnTo>
                  <a:lnTo>
                    <a:pt x="2" y="810"/>
                  </a:lnTo>
                  <a:lnTo>
                    <a:pt x="0" y="820"/>
                  </a:lnTo>
                  <a:lnTo>
                    <a:pt x="0" y="831"/>
                  </a:lnTo>
                  <a:lnTo>
                    <a:pt x="0" y="843"/>
                  </a:lnTo>
                  <a:lnTo>
                    <a:pt x="1" y="859"/>
                  </a:lnTo>
                  <a:lnTo>
                    <a:pt x="2" y="878"/>
                  </a:lnTo>
                  <a:lnTo>
                    <a:pt x="2" y="900"/>
                  </a:lnTo>
                  <a:lnTo>
                    <a:pt x="3" y="928"/>
                  </a:lnTo>
                  <a:lnTo>
                    <a:pt x="3" y="963"/>
                  </a:lnTo>
                  <a:lnTo>
                    <a:pt x="2" y="980"/>
                  </a:lnTo>
                  <a:lnTo>
                    <a:pt x="2" y="996"/>
                  </a:lnTo>
                  <a:lnTo>
                    <a:pt x="1" y="1012"/>
                  </a:lnTo>
                  <a:lnTo>
                    <a:pt x="1" y="1028"/>
                  </a:lnTo>
                  <a:lnTo>
                    <a:pt x="2" y="1043"/>
                  </a:lnTo>
                  <a:lnTo>
                    <a:pt x="2" y="1059"/>
                  </a:lnTo>
                  <a:lnTo>
                    <a:pt x="4" y="1074"/>
                  </a:lnTo>
                  <a:lnTo>
                    <a:pt x="7" y="1089"/>
                  </a:lnTo>
                  <a:lnTo>
                    <a:pt x="10" y="1104"/>
                  </a:lnTo>
                  <a:lnTo>
                    <a:pt x="15" y="1119"/>
                  </a:lnTo>
                  <a:lnTo>
                    <a:pt x="20" y="1134"/>
                  </a:lnTo>
                  <a:lnTo>
                    <a:pt x="27" y="1150"/>
                  </a:lnTo>
                  <a:lnTo>
                    <a:pt x="35" y="1164"/>
                  </a:lnTo>
                  <a:lnTo>
                    <a:pt x="45" y="1180"/>
                  </a:lnTo>
                  <a:lnTo>
                    <a:pt x="56" y="1196"/>
                  </a:lnTo>
                  <a:lnTo>
                    <a:pt x="69" y="1212"/>
                  </a:lnTo>
                  <a:lnTo>
                    <a:pt x="489" y="1212"/>
                  </a:lnTo>
                </a:path>
              </a:pathLst>
            </a:custGeom>
            <a:solidFill>
              <a:srgbClr val="9999E5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292"/>
            <p:cNvSpPr>
              <a:spLocks/>
            </p:cNvSpPr>
            <p:nvPr/>
          </p:nvSpPr>
          <p:spPr bwMode="auto">
            <a:xfrm>
              <a:off x="144" y="4187"/>
              <a:ext cx="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293"/>
            <p:cNvSpPr>
              <a:spLocks/>
            </p:cNvSpPr>
            <p:nvPr/>
          </p:nvSpPr>
          <p:spPr bwMode="auto">
            <a:xfrm>
              <a:off x="150" y="4187"/>
              <a:ext cx="419" cy="3"/>
            </a:xfrm>
            <a:custGeom>
              <a:avLst/>
              <a:gdLst/>
              <a:ahLst/>
              <a:cxnLst>
                <a:cxn ang="0">
                  <a:pos x="417" y="0"/>
                </a:cxn>
                <a:cxn ang="0">
                  <a:pos x="417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17" y="2"/>
                </a:cxn>
                <a:cxn ang="0">
                  <a:pos x="418" y="2"/>
                </a:cxn>
                <a:cxn ang="0">
                  <a:pos x="417" y="2"/>
                </a:cxn>
                <a:cxn ang="0">
                  <a:pos x="418" y="2"/>
                </a:cxn>
                <a:cxn ang="0">
                  <a:pos x="417" y="0"/>
                </a:cxn>
              </a:cxnLst>
              <a:rect l="0" t="0" r="r" b="b"/>
              <a:pathLst>
                <a:path w="419" h="3">
                  <a:moveTo>
                    <a:pt x="417" y="0"/>
                  </a:moveTo>
                  <a:lnTo>
                    <a:pt x="417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17" y="2"/>
                  </a:lnTo>
                  <a:lnTo>
                    <a:pt x="418" y="2"/>
                  </a:lnTo>
                  <a:lnTo>
                    <a:pt x="417" y="2"/>
                  </a:lnTo>
                  <a:lnTo>
                    <a:pt x="418" y="2"/>
                  </a:lnTo>
                  <a:lnTo>
                    <a:pt x="417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294"/>
            <p:cNvSpPr>
              <a:spLocks/>
            </p:cNvSpPr>
            <p:nvPr/>
          </p:nvSpPr>
          <p:spPr bwMode="auto">
            <a:xfrm>
              <a:off x="573" y="4178"/>
              <a:ext cx="101" cy="14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0"/>
                </a:cxn>
                <a:cxn ang="0">
                  <a:pos x="79" y="4"/>
                </a:cxn>
                <a:cxn ang="0">
                  <a:pos x="69" y="7"/>
                </a:cxn>
                <a:cxn ang="0">
                  <a:pos x="59" y="7"/>
                </a:cxn>
                <a:cxn ang="0">
                  <a:pos x="52" y="7"/>
                </a:cxn>
                <a:cxn ang="0">
                  <a:pos x="42" y="6"/>
                </a:cxn>
                <a:cxn ang="0">
                  <a:pos x="32" y="4"/>
                </a:cxn>
                <a:cxn ang="0">
                  <a:pos x="18" y="4"/>
                </a:cxn>
                <a:cxn ang="0">
                  <a:pos x="0" y="6"/>
                </a:cxn>
                <a:cxn ang="0">
                  <a:pos x="1" y="12"/>
                </a:cxn>
                <a:cxn ang="0">
                  <a:pos x="18" y="10"/>
                </a:cxn>
                <a:cxn ang="0">
                  <a:pos x="31" y="10"/>
                </a:cxn>
                <a:cxn ang="0">
                  <a:pos x="42" y="12"/>
                </a:cxn>
                <a:cxn ang="0">
                  <a:pos x="50" y="12"/>
                </a:cxn>
                <a:cxn ang="0">
                  <a:pos x="59" y="13"/>
                </a:cxn>
                <a:cxn ang="0">
                  <a:pos x="70" y="12"/>
                </a:cxn>
                <a:cxn ang="0">
                  <a:pos x="84" y="9"/>
                </a:cxn>
                <a:cxn ang="0">
                  <a:pos x="100" y="5"/>
                </a:cxn>
                <a:cxn ang="0">
                  <a:pos x="96" y="0"/>
                </a:cxn>
              </a:cxnLst>
              <a:rect l="0" t="0" r="r" b="b"/>
              <a:pathLst>
                <a:path w="101" h="14">
                  <a:moveTo>
                    <a:pt x="96" y="0"/>
                  </a:moveTo>
                  <a:lnTo>
                    <a:pt x="96" y="0"/>
                  </a:lnTo>
                  <a:lnTo>
                    <a:pt x="79" y="4"/>
                  </a:lnTo>
                  <a:lnTo>
                    <a:pt x="69" y="7"/>
                  </a:lnTo>
                  <a:lnTo>
                    <a:pt x="59" y="7"/>
                  </a:lnTo>
                  <a:lnTo>
                    <a:pt x="52" y="7"/>
                  </a:lnTo>
                  <a:lnTo>
                    <a:pt x="42" y="6"/>
                  </a:lnTo>
                  <a:lnTo>
                    <a:pt x="32" y="4"/>
                  </a:lnTo>
                  <a:lnTo>
                    <a:pt x="18" y="4"/>
                  </a:lnTo>
                  <a:lnTo>
                    <a:pt x="0" y="6"/>
                  </a:lnTo>
                  <a:lnTo>
                    <a:pt x="1" y="12"/>
                  </a:lnTo>
                  <a:lnTo>
                    <a:pt x="18" y="10"/>
                  </a:lnTo>
                  <a:lnTo>
                    <a:pt x="31" y="10"/>
                  </a:lnTo>
                  <a:lnTo>
                    <a:pt x="42" y="12"/>
                  </a:lnTo>
                  <a:lnTo>
                    <a:pt x="50" y="12"/>
                  </a:lnTo>
                  <a:lnTo>
                    <a:pt x="59" y="13"/>
                  </a:lnTo>
                  <a:lnTo>
                    <a:pt x="70" y="12"/>
                  </a:lnTo>
                  <a:lnTo>
                    <a:pt x="84" y="9"/>
                  </a:lnTo>
                  <a:lnTo>
                    <a:pt x="100" y="5"/>
                  </a:lnTo>
                  <a:lnTo>
                    <a:pt x="9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295"/>
            <p:cNvSpPr>
              <a:spLocks/>
            </p:cNvSpPr>
            <p:nvPr/>
          </p:nvSpPr>
          <p:spPr bwMode="auto">
            <a:xfrm>
              <a:off x="675" y="4111"/>
              <a:ext cx="134" cy="69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27" y="0"/>
                </a:cxn>
                <a:cxn ang="0">
                  <a:pos x="110" y="8"/>
                </a:cxn>
                <a:cxn ang="0">
                  <a:pos x="96" y="15"/>
                </a:cxn>
                <a:cxn ang="0">
                  <a:pos x="85" y="20"/>
                </a:cxn>
                <a:cxn ang="0">
                  <a:pos x="78" y="24"/>
                </a:cxn>
                <a:cxn ang="0">
                  <a:pos x="73" y="27"/>
                </a:cxn>
                <a:cxn ang="0">
                  <a:pos x="69" y="30"/>
                </a:cxn>
                <a:cxn ang="0">
                  <a:pos x="66" y="31"/>
                </a:cxn>
                <a:cxn ang="0">
                  <a:pos x="65" y="34"/>
                </a:cxn>
                <a:cxn ang="0">
                  <a:pos x="62" y="35"/>
                </a:cxn>
                <a:cxn ang="0">
                  <a:pos x="60" y="37"/>
                </a:cxn>
                <a:cxn ang="0">
                  <a:pos x="57" y="38"/>
                </a:cxn>
                <a:cxn ang="0">
                  <a:pos x="52" y="41"/>
                </a:cxn>
                <a:cxn ang="0">
                  <a:pos x="44" y="44"/>
                </a:cxn>
                <a:cxn ang="0">
                  <a:pos x="33" y="49"/>
                </a:cxn>
                <a:cxn ang="0">
                  <a:pos x="18" y="55"/>
                </a:cxn>
                <a:cxn ang="0">
                  <a:pos x="0" y="62"/>
                </a:cxn>
                <a:cxn ang="0">
                  <a:pos x="4" y="68"/>
                </a:cxn>
                <a:cxn ang="0">
                  <a:pos x="22" y="61"/>
                </a:cxn>
                <a:cxn ang="0">
                  <a:pos x="37" y="55"/>
                </a:cxn>
                <a:cxn ang="0">
                  <a:pos x="48" y="51"/>
                </a:cxn>
                <a:cxn ang="0">
                  <a:pos x="57" y="47"/>
                </a:cxn>
                <a:cxn ang="0">
                  <a:pos x="62" y="44"/>
                </a:cxn>
                <a:cxn ang="0">
                  <a:pos x="67" y="42"/>
                </a:cxn>
                <a:cxn ang="0">
                  <a:pos x="70" y="40"/>
                </a:cxn>
                <a:cxn ang="0">
                  <a:pos x="72" y="37"/>
                </a:cxn>
                <a:cxn ang="0">
                  <a:pos x="73" y="37"/>
                </a:cxn>
                <a:cxn ang="0">
                  <a:pos x="76" y="35"/>
                </a:cxn>
                <a:cxn ang="0">
                  <a:pos x="79" y="32"/>
                </a:cxn>
                <a:cxn ang="0">
                  <a:pos x="83" y="30"/>
                </a:cxn>
                <a:cxn ang="0">
                  <a:pos x="91" y="26"/>
                </a:cxn>
                <a:cxn ang="0">
                  <a:pos x="101" y="21"/>
                </a:cxn>
                <a:cxn ang="0">
                  <a:pos x="115" y="14"/>
                </a:cxn>
                <a:cxn ang="0">
                  <a:pos x="133" y="6"/>
                </a:cxn>
                <a:cxn ang="0">
                  <a:pos x="127" y="0"/>
                </a:cxn>
              </a:cxnLst>
              <a:rect l="0" t="0" r="r" b="b"/>
              <a:pathLst>
                <a:path w="134" h="69">
                  <a:moveTo>
                    <a:pt x="127" y="0"/>
                  </a:moveTo>
                  <a:lnTo>
                    <a:pt x="127" y="0"/>
                  </a:lnTo>
                  <a:lnTo>
                    <a:pt x="110" y="8"/>
                  </a:lnTo>
                  <a:lnTo>
                    <a:pt x="96" y="15"/>
                  </a:lnTo>
                  <a:lnTo>
                    <a:pt x="85" y="20"/>
                  </a:lnTo>
                  <a:lnTo>
                    <a:pt x="78" y="24"/>
                  </a:lnTo>
                  <a:lnTo>
                    <a:pt x="73" y="27"/>
                  </a:lnTo>
                  <a:lnTo>
                    <a:pt x="69" y="30"/>
                  </a:lnTo>
                  <a:lnTo>
                    <a:pt x="66" y="31"/>
                  </a:lnTo>
                  <a:lnTo>
                    <a:pt x="65" y="34"/>
                  </a:lnTo>
                  <a:lnTo>
                    <a:pt x="62" y="35"/>
                  </a:lnTo>
                  <a:lnTo>
                    <a:pt x="60" y="37"/>
                  </a:lnTo>
                  <a:lnTo>
                    <a:pt x="57" y="38"/>
                  </a:lnTo>
                  <a:lnTo>
                    <a:pt x="52" y="41"/>
                  </a:lnTo>
                  <a:lnTo>
                    <a:pt x="44" y="44"/>
                  </a:lnTo>
                  <a:lnTo>
                    <a:pt x="33" y="49"/>
                  </a:lnTo>
                  <a:lnTo>
                    <a:pt x="18" y="55"/>
                  </a:lnTo>
                  <a:lnTo>
                    <a:pt x="0" y="62"/>
                  </a:lnTo>
                  <a:lnTo>
                    <a:pt x="4" y="68"/>
                  </a:lnTo>
                  <a:lnTo>
                    <a:pt x="22" y="61"/>
                  </a:lnTo>
                  <a:lnTo>
                    <a:pt x="37" y="55"/>
                  </a:lnTo>
                  <a:lnTo>
                    <a:pt x="48" y="51"/>
                  </a:lnTo>
                  <a:lnTo>
                    <a:pt x="57" y="47"/>
                  </a:lnTo>
                  <a:lnTo>
                    <a:pt x="62" y="44"/>
                  </a:lnTo>
                  <a:lnTo>
                    <a:pt x="67" y="42"/>
                  </a:lnTo>
                  <a:lnTo>
                    <a:pt x="70" y="40"/>
                  </a:lnTo>
                  <a:lnTo>
                    <a:pt x="72" y="37"/>
                  </a:lnTo>
                  <a:lnTo>
                    <a:pt x="73" y="37"/>
                  </a:lnTo>
                  <a:lnTo>
                    <a:pt x="76" y="35"/>
                  </a:lnTo>
                  <a:lnTo>
                    <a:pt x="79" y="32"/>
                  </a:lnTo>
                  <a:lnTo>
                    <a:pt x="83" y="30"/>
                  </a:lnTo>
                  <a:lnTo>
                    <a:pt x="91" y="26"/>
                  </a:lnTo>
                  <a:lnTo>
                    <a:pt x="101" y="21"/>
                  </a:lnTo>
                  <a:lnTo>
                    <a:pt x="115" y="14"/>
                  </a:lnTo>
                  <a:lnTo>
                    <a:pt x="133" y="6"/>
                  </a:lnTo>
                  <a:lnTo>
                    <a:pt x="127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296"/>
            <p:cNvSpPr>
              <a:spLocks/>
            </p:cNvSpPr>
            <p:nvPr/>
          </p:nvSpPr>
          <p:spPr bwMode="auto">
            <a:xfrm>
              <a:off x="808" y="4057"/>
              <a:ext cx="69" cy="55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46" y="14"/>
                </a:cxn>
                <a:cxn ang="0">
                  <a:pos x="36" y="24"/>
                </a:cxn>
                <a:cxn ang="0">
                  <a:pos x="29" y="30"/>
                </a:cxn>
                <a:cxn ang="0">
                  <a:pos x="25" y="34"/>
                </a:cxn>
                <a:cxn ang="0">
                  <a:pos x="22" y="38"/>
                </a:cxn>
                <a:cxn ang="0">
                  <a:pos x="17" y="40"/>
                </a:cxn>
                <a:cxn ang="0">
                  <a:pos x="11" y="44"/>
                </a:cxn>
                <a:cxn ang="0">
                  <a:pos x="0" y="49"/>
                </a:cxn>
                <a:cxn ang="0">
                  <a:pos x="6" y="55"/>
                </a:cxn>
                <a:cxn ang="0">
                  <a:pos x="17" y="50"/>
                </a:cxn>
                <a:cxn ang="0">
                  <a:pos x="23" y="46"/>
                </a:cxn>
                <a:cxn ang="0">
                  <a:pos x="28" y="43"/>
                </a:cxn>
                <a:cxn ang="0">
                  <a:pos x="33" y="38"/>
                </a:cxn>
                <a:cxn ang="0">
                  <a:pos x="37" y="34"/>
                </a:cxn>
                <a:cxn ang="0">
                  <a:pos x="43" y="27"/>
                </a:cxn>
                <a:cxn ang="0">
                  <a:pos x="53" y="17"/>
                </a:cxn>
                <a:cxn ang="0">
                  <a:pos x="68" y="5"/>
                </a:cxn>
                <a:cxn ang="0">
                  <a:pos x="61" y="0"/>
                </a:cxn>
              </a:cxnLst>
              <a:rect l="0" t="0" r="r" b="b"/>
              <a:pathLst>
                <a:path w="69" h="56">
                  <a:moveTo>
                    <a:pt x="61" y="0"/>
                  </a:moveTo>
                  <a:lnTo>
                    <a:pt x="46" y="14"/>
                  </a:lnTo>
                  <a:lnTo>
                    <a:pt x="36" y="24"/>
                  </a:lnTo>
                  <a:lnTo>
                    <a:pt x="29" y="30"/>
                  </a:lnTo>
                  <a:lnTo>
                    <a:pt x="25" y="34"/>
                  </a:lnTo>
                  <a:lnTo>
                    <a:pt x="22" y="38"/>
                  </a:lnTo>
                  <a:lnTo>
                    <a:pt x="17" y="40"/>
                  </a:lnTo>
                  <a:lnTo>
                    <a:pt x="11" y="44"/>
                  </a:lnTo>
                  <a:lnTo>
                    <a:pt x="0" y="49"/>
                  </a:lnTo>
                  <a:lnTo>
                    <a:pt x="6" y="55"/>
                  </a:lnTo>
                  <a:lnTo>
                    <a:pt x="17" y="50"/>
                  </a:lnTo>
                  <a:lnTo>
                    <a:pt x="23" y="46"/>
                  </a:lnTo>
                  <a:lnTo>
                    <a:pt x="28" y="43"/>
                  </a:lnTo>
                  <a:lnTo>
                    <a:pt x="33" y="38"/>
                  </a:lnTo>
                  <a:lnTo>
                    <a:pt x="37" y="34"/>
                  </a:lnTo>
                  <a:lnTo>
                    <a:pt x="43" y="27"/>
                  </a:lnTo>
                  <a:lnTo>
                    <a:pt x="53" y="17"/>
                  </a:lnTo>
                  <a:lnTo>
                    <a:pt x="68" y="5"/>
                  </a:lnTo>
                  <a:lnTo>
                    <a:pt x="6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297"/>
            <p:cNvSpPr>
              <a:spLocks/>
            </p:cNvSpPr>
            <p:nvPr/>
          </p:nvSpPr>
          <p:spPr bwMode="auto">
            <a:xfrm>
              <a:off x="874" y="4056"/>
              <a:ext cx="4" cy="5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1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298"/>
            <p:cNvSpPr>
              <a:spLocks/>
            </p:cNvSpPr>
            <p:nvPr/>
          </p:nvSpPr>
          <p:spPr bwMode="auto">
            <a:xfrm>
              <a:off x="140" y="4182"/>
              <a:ext cx="11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299"/>
            <p:cNvSpPr>
              <a:spLocks/>
            </p:cNvSpPr>
            <p:nvPr/>
          </p:nvSpPr>
          <p:spPr bwMode="auto">
            <a:xfrm>
              <a:off x="146" y="4182"/>
              <a:ext cx="424" cy="3"/>
            </a:xfrm>
            <a:custGeom>
              <a:avLst/>
              <a:gdLst/>
              <a:ahLst/>
              <a:cxnLst>
                <a:cxn ang="0">
                  <a:pos x="422" y="2"/>
                </a:cxn>
                <a:cxn ang="0">
                  <a:pos x="423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3" y="0"/>
                </a:cxn>
                <a:cxn ang="0">
                  <a:pos x="422" y="2"/>
                </a:cxn>
              </a:cxnLst>
              <a:rect l="0" t="0" r="r" b="b"/>
              <a:pathLst>
                <a:path w="424" h="3">
                  <a:moveTo>
                    <a:pt x="422" y="2"/>
                  </a:moveTo>
                  <a:lnTo>
                    <a:pt x="42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3" y="0"/>
                  </a:lnTo>
                  <a:lnTo>
                    <a:pt x="422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300"/>
            <p:cNvSpPr>
              <a:spLocks/>
            </p:cNvSpPr>
            <p:nvPr/>
          </p:nvSpPr>
          <p:spPr bwMode="auto">
            <a:xfrm>
              <a:off x="574" y="4176"/>
              <a:ext cx="96" cy="15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92" y="0"/>
                </a:cxn>
                <a:cxn ang="0">
                  <a:pos x="76" y="4"/>
                </a:cxn>
                <a:cxn ang="0">
                  <a:pos x="65" y="6"/>
                </a:cxn>
                <a:cxn ang="0">
                  <a:pos x="56" y="6"/>
                </a:cxn>
                <a:cxn ang="0">
                  <a:pos x="50" y="6"/>
                </a:cxn>
                <a:cxn ang="0">
                  <a:pos x="41" y="5"/>
                </a:cxn>
                <a:cxn ang="0">
                  <a:pos x="31" y="4"/>
                </a:cxn>
                <a:cxn ang="0">
                  <a:pos x="19" y="4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19" y="7"/>
                </a:cxn>
                <a:cxn ang="0">
                  <a:pos x="31" y="7"/>
                </a:cxn>
                <a:cxn ang="0">
                  <a:pos x="40" y="8"/>
                </a:cxn>
                <a:cxn ang="0">
                  <a:pos x="48" y="9"/>
                </a:cxn>
                <a:cxn ang="0">
                  <a:pos x="56" y="10"/>
                </a:cxn>
                <a:cxn ang="0">
                  <a:pos x="66" y="9"/>
                </a:cxn>
                <a:cxn ang="0">
                  <a:pos x="79" y="7"/>
                </a:cxn>
                <a:cxn ang="0">
                  <a:pos x="95" y="3"/>
                </a:cxn>
                <a:cxn ang="0">
                  <a:pos x="92" y="0"/>
                </a:cxn>
              </a:cxnLst>
              <a:rect l="0" t="0" r="r" b="b"/>
              <a:pathLst>
                <a:path w="96" h="11">
                  <a:moveTo>
                    <a:pt x="92" y="0"/>
                  </a:moveTo>
                  <a:lnTo>
                    <a:pt x="92" y="0"/>
                  </a:lnTo>
                  <a:lnTo>
                    <a:pt x="76" y="4"/>
                  </a:lnTo>
                  <a:lnTo>
                    <a:pt x="65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1" y="5"/>
                  </a:lnTo>
                  <a:lnTo>
                    <a:pt x="31" y="4"/>
                  </a:lnTo>
                  <a:lnTo>
                    <a:pt x="19" y="4"/>
                  </a:lnTo>
                  <a:lnTo>
                    <a:pt x="0" y="5"/>
                  </a:lnTo>
                  <a:lnTo>
                    <a:pt x="1" y="8"/>
                  </a:lnTo>
                  <a:lnTo>
                    <a:pt x="19" y="7"/>
                  </a:lnTo>
                  <a:lnTo>
                    <a:pt x="31" y="7"/>
                  </a:lnTo>
                  <a:lnTo>
                    <a:pt x="40" y="8"/>
                  </a:lnTo>
                  <a:lnTo>
                    <a:pt x="48" y="9"/>
                  </a:lnTo>
                  <a:lnTo>
                    <a:pt x="56" y="10"/>
                  </a:lnTo>
                  <a:lnTo>
                    <a:pt x="66" y="9"/>
                  </a:lnTo>
                  <a:lnTo>
                    <a:pt x="79" y="7"/>
                  </a:lnTo>
                  <a:lnTo>
                    <a:pt x="95" y="3"/>
                  </a:lnTo>
                  <a:lnTo>
                    <a:pt x="9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301"/>
            <p:cNvSpPr>
              <a:spLocks/>
            </p:cNvSpPr>
            <p:nvPr/>
          </p:nvSpPr>
          <p:spPr bwMode="auto">
            <a:xfrm>
              <a:off x="672" y="4107"/>
              <a:ext cx="132" cy="65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28" y="0"/>
                </a:cxn>
                <a:cxn ang="0">
                  <a:pos x="110" y="9"/>
                </a:cxn>
                <a:cxn ang="0">
                  <a:pos x="96" y="15"/>
                </a:cxn>
                <a:cxn ang="0">
                  <a:pos x="85" y="21"/>
                </a:cxn>
                <a:cxn ang="0">
                  <a:pos x="77" y="25"/>
                </a:cxn>
                <a:cxn ang="0">
                  <a:pos x="73" y="29"/>
                </a:cxn>
                <a:cxn ang="0">
                  <a:pos x="70" y="30"/>
                </a:cxn>
                <a:cxn ang="0">
                  <a:pos x="67" y="33"/>
                </a:cxn>
                <a:cxn ang="0">
                  <a:pos x="65" y="34"/>
                </a:cxn>
                <a:cxn ang="0">
                  <a:pos x="63" y="36"/>
                </a:cxn>
                <a:cxn ang="0">
                  <a:pos x="60" y="38"/>
                </a:cxn>
                <a:cxn ang="0">
                  <a:pos x="57" y="39"/>
                </a:cxn>
                <a:cxn ang="0">
                  <a:pos x="53" y="42"/>
                </a:cxn>
                <a:cxn ang="0">
                  <a:pos x="45" y="46"/>
                </a:cxn>
                <a:cxn ang="0">
                  <a:pos x="33" y="50"/>
                </a:cxn>
                <a:cxn ang="0">
                  <a:pos x="19" y="56"/>
                </a:cxn>
                <a:cxn ang="0">
                  <a:pos x="0" y="64"/>
                </a:cxn>
                <a:cxn ang="0">
                  <a:pos x="3" y="68"/>
                </a:cxn>
                <a:cxn ang="0">
                  <a:pos x="22" y="61"/>
                </a:cxn>
                <a:cxn ang="0">
                  <a:pos x="36" y="55"/>
                </a:cxn>
                <a:cxn ang="0">
                  <a:pos x="48" y="50"/>
                </a:cxn>
                <a:cxn ang="0">
                  <a:pos x="55" y="47"/>
                </a:cxn>
                <a:cxn ang="0">
                  <a:pos x="61" y="44"/>
                </a:cxn>
                <a:cxn ang="0">
                  <a:pos x="65" y="41"/>
                </a:cxn>
                <a:cxn ang="0">
                  <a:pos x="68" y="38"/>
                </a:cxn>
                <a:cxn ang="0">
                  <a:pos x="70" y="38"/>
                </a:cxn>
                <a:cxn ang="0">
                  <a:pos x="71" y="36"/>
                </a:cxn>
                <a:cxn ang="0">
                  <a:pos x="74" y="34"/>
                </a:cxn>
                <a:cxn ang="0">
                  <a:pos x="77" y="31"/>
                </a:cxn>
                <a:cxn ang="0">
                  <a:pos x="82" y="30"/>
                </a:cxn>
                <a:cxn ang="0">
                  <a:pos x="90" y="25"/>
                </a:cxn>
                <a:cxn ang="0">
                  <a:pos x="100" y="20"/>
                </a:cxn>
                <a:cxn ang="0">
                  <a:pos x="113" y="13"/>
                </a:cxn>
                <a:cxn ang="0">
                  <a:pos x="131" y="4"/>
                </a:cxn>
                <a:cxn ang="0">
                  <a:pos x="128" y="0"/>
                </a:cxn>
              </a:cxnLst>
              <a:rect l="0" t="0" r="r" b="b"/>
              <a:pathLst>
                <a:path w="132" h="69">
                  <a:moveTo>
                    <a:pt x="128" y="0"/>
                  </a:moveTo>
                  <a:lnTo>
                    <a:pt x="128" y="0"/>
                  </a:lnTo>
                  <a:lnTo>
                    <a:pt x="110" y="9"/>
                  </a:lnTo>
                  <a:lnTo>
                    <a:pt x="96" y="15"/>
                  </a:lnTo>
                  <a:lnTo>
                    <a:pt x="85" y="21"/>
                  </a:lnTo>
                  <a:lnTo>
                    <a:pt x="77" y="25"/>
                  </a:lnTo>
                  <a:lnTo>
                    <a:pt x="73" y="29"/>
                  </a:lnTo>
                  <a:lnTo>
                    <a:pt x="70" y="30"/>
                  </a:lnTo>
                  <a:lnTo>
                    <a:pt x="67" y="33"/>
                  </a:lnTo>
                  <a:lnTo>
                    <a:pt x="65" y="34"/>
                  </a:lnTo>
                  <a:lnTo>
                    <a:pt x="63" y="36"/>
                  </a:lnTo>
                  <a:lnTo>
                    <a:pt x="60" y="38"/>
                  </a:lnTo>
                  <a:lnTo>
                    <a:pt x="57" y="39"/>
                  </a:lnTo>
                  <a:lnTo>
                    <a:pt x="53" y="42"/>
                  </a:lnTo>
                  <a:lnTo>
                    <a:pt x="45" y="46"/>
                  </a:lnTo>
                  <a:lnTo>
                    <a:pt x="33" y="50"/>
                  </a:lnTo>
                  <a:lnTo>
                    <a:pt x="19" y="56"/>
                  </a:lnTo>
                  <a:lnTo>
                    <a:pt x="0" y="64"/>
                  </a:lnTo>
                  <a:lnTo>
                    <a:pt x="3" y="68"/>
                  </a:lnTo>
                  <a:lnTo>
                    <a:pt x="22" y="61"/>
                  </a:lnTo>
                  <a:lnTo>
                    <a:pt x="36" y="55"/>
                  </a:lnTo>
                  <a:lnTo>
                    <a:pt x="48" y="50"/>
                  </a:lnTo>
                  <a:lnTo>
                    <a:pt x="55" y="47"/>
                  </a:lnTo>
                  <a:lnTo>
                    <a:pt x="61" y="44"/>
                  </a:lnTo>
                  <a:lnTo>
                    <a:pt x="65" y="41"/>
                  </a:lnTo>
                  <a:lnTo>
                    <a:pt x="68" y="38"/>
                  </a:lnTo>
                  <a:lnTo>
                    <a:pt x="70" y="38"/>
                  </a:lnTo>
                  <a:lnTo>
                    <a:pt x="71" y="36"/>
                  </a:lnTo>
                  <a:lnTo>
                    <a:pt x="74" y="34"/>
                  </a:lnTo>
                  <a:lnTo>
                    <a:pt x="77" y="31"/>
                  </a:lnTo>
                  <a:lnTo>
                    <a:pt x="82" y="30"/>
                  </a:lnTo>
                  <a:lnTo>
                    <a:pt x="90" y="25"/>
                  </a:lnTo>
                  <a:lnTo>
                    <a:pt x="100" y="20"/>
                  </a:lnTo>
                  <a:lnTo>
                    <a:pt x="113" y="13"/>
                  </a:lnTo>
                  <a:lnTo>
                    <a:pt x="131" y="4"/>
                  </a:lnTo>
                  <a:lnTo>
                    <a:pt x="128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302"/>
            <p:cNvSpPr>
              <a:spLocks/>
            </p:cNvSpPr>
            <p:nvPr/>
          </p:nvSpPr>
          <p:spPr bwMode="auto">
            <a:xfrm>
              <a:off x="806" y="4059"/>
              <a:ext cx="68" cy="48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63" y="0"/>
                </a:cxn>
                <a:cxn ang="0">
                  <a:pos x="48" y="13"/>
                </a:cxn>
                <a:cxn ang="0">
                  <a:pos x="38" y="21"/>
                </a:cxn>
                <a:cxn ang="0">
                  <a:pos x="31" y="27"/>
                </a:cxn>
                <a:cxn ang="0">
                  <a:pos x="27" y="30"/>
                </a:cxn>
                <a:cxn ang="0">
                  <a:pos x="22" y="33"/>
                </a:cxn>
                <a:cxn ang="0">
                  <a:pos x="18" y="35"/>
                </a:cxn>
                <a:cxn ang="0">
                  <a:pos x="11" y="39"/>
                </a:cxn>
                <a:cxn ang="0">
                  <a:pos x="0" y="43"/>
                </a:cxn>
                <a:cxn ang="0">
                  <a:pos x="3" y="47"/>
                </a:cxn>
                <a:cxn ang="0">
                  <a:pos x="14" y="42"/>
                </a:cxn>
                <a:cxn ang="0">
                  <a:pos x="21" y="39"/>
                </a:cxn>
                <a:cxn ang="0">
                  <a:pos x="26" y="37"/>
                </a:cxn>
                <a:cxn ang="0">
                  <a:pos x="31" y="34"/>
                </a:cxn>
                <a:cxn ang="0">
                  <a:pos x="36" y="30"/>
                </a:cxn>
                <a:cxn ang="0">
                  <a:pos x="42" y="24"/>
                </a:cxn>
                <a:cxn ang="0">
                  <a:pos x="52" y="15"/>
                </a:cxn>
                <a:cxn ang="0">
                  <a:pos x="67" y="3"/>
                </a:cxn>
                <a:cxn ang="0">
                  <a:pos x="63" y="0"/>
                </a:cxn>
              </a:cxnLst>
              <a:rect l="0" t="0" r="r" b="b"/>
              <a:pathLst>
                <a:path w="68" h="48">
                  <a:moveTo>
                    <a:pt x="63" y="0"/>
                  </a:moveTo>
                  <a:lnTo>
                    <a:pt x="63" y="0"/>
                  </a:lnTo>
                  <a:lnTo>
                    <a:pt x="48" y="13"/>
                  </a:lnTo>
                  <a:lnTo>
                    <a:pt x="38" y="21"/>
                  </a:lnTo>
                  <a:lnTo>
                    <a:pt x="31" y="27"/>
                  </a:lnTo>
                  <a:lnTo>
                    <a:pt x="27" y="30"/>
                  </a:lnTo>
                  <a:lnTo>
                    <a:pt x="22" y="33"/>
                  </a:lnTo>
                  <a:lnTo>
                    <a:pt x="18" y="35"/>
                  </a:lnTo>
                  <a:lnTo>
                    <a:pt x="11" y="39"/>
                  </a:lnTo>
                  <a:lnTo>
                    <a:pt x="0" y="43"/>
                  </a:lnTo>
                  <a:lnTo>
                    <a:pt x="3" y="47"/>
                  </a:lnTo>
                  <a:lnTo>
                    <a:pt x="14" y="42"/>
                  </a:lnTo>
                  <a:lnTo>
                    <a:pt x="21" y="39"/>
                  </a:lnTo>
                  <a:lnTo>
                    <a:pt x="26" y="37"/>
                  </a:lnTo>
                  <a:lnTo>
                    <a:pt x="31" y="34"/>
                  </a:lnTo>
                  <a:lnTo>
                    <a:pt x="36" y="30"/>
                  </a:lnTo>
                  <a:lnTo>
                    <a:pt x="42" y="24"/>
                  </a:lnTo>
                  <a:lnTo>
                    <a:pt x="52" y="15"/>
                  </a:lnTo>
                  <a:lnTo>
                    <a:pt x="67" y="3"/>
                  </a:lnTo>
                  <a:lnTo>
                    <a:pt x="6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303"/>
            <p:cNvSpPr>
              <a:spLocks/>
            </p:cNvSpPr>
            <p:nvPr/>
          </p:nvSpPr>
          <p:spPr bwMode="auto">
            <a:xfrm>
              <a:off x="875" y="3951"/>
              <a:ext cx="76" cy="107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69" y="0"/>
                </a:cxn>
                <a:cxn ang="0">
                  <a:pos x="65" y="7"/>
                </a:cxn>
                <a:cxn ang="0">
                  <a:pos x="61" y="14"/>
                </a:cxn>
                <a:cxn ang="0">
                  <a:pos x="56" y="21"/>
                </a:cxn>
                <a:cxn ang="0">
                  <a:pos x="52" y="28"/>
                </a:cxn>
                <a:cxn ang="0">
                  <a:pos x="48" y="35"/>
                </a:cxn>
                <a:cxn ang="0">
                  <a:pos x="44" y="42"/>
                </a:cxn>
                <a:cxn ang="0">
                  <a:pos x="40" y="48"/>
                </a:cxn>
                <a:cxn ang="0">
                  <a:pos x="35" y="56"/>
                </a:cxn>
                <a:cxn ang="0">
                  <a:pos x="31" y="62"/>
                </a:cxn>
                <a:cxn ang="0">
                  <a:pos x="28" y="69"/>
                </a:cxn>
                <a:cxn ang="0">
                  <a:pos x="23" y="76"/>
                </a:cxn>
                <a:cxn ang="0">
                  <a:pos x="19" y="81"/>
                </a:cxn>
                <a:cxn ang="0">
                  <a:pos x="14" y="87"/>
                </a:cxn>
                <a:cxn ang="0">
                  <a:pos x="9" y="93"/>
                </a:cxn>
                <a:cxn ang="0">
                  <a:pos x="5" y="98"/>
                </a:cxn>
                <a:cxn ang="0">
                  <a:pos x="0" y="102"/>
                </a:cxn>
                <a:cxn ang="0">
                  <a:pos x="4" y="106"/>
                </a:cxn>
                <a:cxn ang="0">
                  <a:pos x="10" y="101"/>
                </a:cxn>
                <a:cxn ang="0">
                  <a:pos x="15" y="95"/>
                </a:cxn>
                <a:cxn ang="0">
                  <a:pos x="19" y="90"/>
                </a:cxn>
                <a:cxn ang="0">
                  <a:pos x="24" y="83"/>
                </a:cxn>
                <a:cxn ang="0">
                  <a:pos x="28" y="78"/>
                </a:cxn>
                <a:cxn ang="0">
                  <a:pos x="32" y="71"/>
                </a:cxn>
                <a:cxn ang="0">
                  <a:pos x="37" y="65"/>
                </a:cxn>
                <a:cxn ang="0">
                  <a:pos x="41" y="58"/>
                </a:cxn>
                <a:cxn ang="0">
                  <a:pos x="45" y="51"/>
                </a:cxn>
                <a:cxn ang="0">
                  <a:pos x="50" y="44"/>
                </a:cxn>
                <a:cxn ang="0">
                  <a:pos x="54" y="37"/>
                </a:cxn>
                <a:cxn ang="0">
                  <a:pos x="57" y="30"/>
                </a:cxn>
                <a:cxn ang="0">
                  <a:pos x="62" y="23"/>
                </a:cxn>
                <a:cxn ang="0">
                  <a:pos x="67" y="16"/>
                </a:cxn>
                <a:cxn ang="0">
                  <a:pos x="70" y="9"/>
                </a:cxn>
                <a:cxn ang="0">
                  <a:pos x="75" y="3"/>
                </a:cxn>
                <a:cxn ang="0">
                  <a:pos x="69" y="0"/>
                </a:cxn>
              </a:cxnLst>
              <a:rect l="0" t="0" r="r" b="b"/>
              <a:pathLst>
                <a:path w="76" h="107">
                  <a:moveTo>
                    <a:pt x="69" y="0"/>
                  </a:moveTo>
                  <a:lnTo>
                    <a:pt x="69" y="0"/>
                  </a:lnTo>
                  <a:lnTo>
                    <a:pt x="65" y="7"/>
                  </a:lnTo>
                  <a:lnTo>
                    <a:pt x="61" y="14"/>
                  </a:lnTo>
                  <a:lnTo>
                    <a:pt x="56" y="21"/>
                  </a:lnTo>
                  <a:lnTo>
                    <a:pt x="52" y="28"/>
                  </a:lnTo>
                  <a:lnTo>
                    <a:pt x="48" y="35"/>
                  </a:lnTo>
                  <a:lnTo>
                    <a:pt x="44" y="42"/>
                  </a:lnTo>
                  <a:lnTo>
                    <a:pt x="40" y="48"/>
                  </a:lnTo>
                  <a:lnTo>
                    <a:pt x="35" y="56"/>
                  </a:lnTo>
                  <a:lnTo>
                    <a:pt x="31" y="62"/>
                  </a:lnTo>
                  <a:lnTo>
                    <a:pt x="28" y="69"/>
                  </a:lnTo>
                  <a:lnTo>
                    <a:pt x="23" y="76"/>
                  </a:lnTo>
                  <a:lnTo>
                    <a:pt x="19" y="81"/>
                  </a:lnTo>
                  <a:lnTo>
                    <a:pt x="14" y="87"/>
                  </a:lnTo>
                  <a:lnTo>
                    <a:pt x="9" y="93"/>
                  </a:lnTo>
                  <a:lnTo>
                    <a:pt x="5" y="98"/>
                  </a:lnTo>
                  <a:lnTo>
                    <a:pt x="0" y="102"/>
                  </a:lnTo>
                  <a:lnTo>
                    <a:pt x="4" y="106"/>
                  </a:lnTo>
                  <a:lnTo>
                    <a:pt x="10" y="101"/>
                  </a:lnTo>
                  <a:lnTo>
                    <a:pt x="15" y="95"/>
                  </a:lnTo>
                  <a:lnTo>
                    <a:pt x="19" y="90"/>
                  </a:lnTo>
                  <a:lnTo>
                    <a:pt x="24" y="83"/>
                  </a:lnTo>
                  <a:lnTo>
                    <a:pt x="28" y="78"/>
                  </a:lnTo>
                  <a:lnTo>
                    <a:pt x="32" y="71"/>
                  </a:lnTo>
                  <a:lnTo>
                    <a:pt x="37" y="65"/>
                  </a:lnTo>
                  <a:lnTo>
                    <a:pt x="41" y="58"/>
                  </a:lnTo>
                  <a:lnTo>
                    <a:pt x="45" y="51"/>
                  </a:lnTo>
                  <a:lnTo>
                    <a:pt x="50" y="44"/>
                  </a:lnTo>
                  <a:lnTo>
                    <a:pt x="54" y="37"/>
                  </a:lnTo>
                  <a:lnTo>
                    <a:pt x="57" y="30"/>
                  </a:lnTo>
                  <a:lnTo>
                    <a:pt x="62" y="23"/>
                  </a:lnTo>
                  <a:lnTo>
                    <a:pt x="67" y="16"/>
                  </a:lnTo>
                  <a:lnTo>
                    <a:pt x="70" y="9"/>
                  </a:lnTo>
                  <a:lnTo>
                    <a:pt x="75" y="3"/>
                  </a:lnTo>
                  <a:lnTo>
                    <a:pt x="69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304"/>
            <p:cNvSpPr>
              <a:spLocks/>
            </p:cNvSpPr>
            <p:nvPr/>
          </p:nvSpPr>
          <p:spPr bwMode="auto">
            <a:xfrm>
              <a:off x="950" y="3823"/>
              <a:ext cx="87" cy="126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80" y="0"/>
                </a:cxn>
                <a:cxn ang="0">
                  <a:pos x="0" y="122"/>
                </a:cxn>
                <a:cxn ang="0">
                  <a:pos x="6" y="125"/>
                </a:cxn>
                <a:cxn ang="0">
                  <a:pos x="86" y="2"/>
                </a:cxn>
                <a:cxn ang="0">
                  <a:pos x="80" y="0"/>
                </a:cxn>
              </a:cxnLst>
              <a:rect l="0" t="0" r="r" b="b"/>
              <a:pathLst>
                <a:path w="87" h="126">
                  <a:moveTo>
                    <a:pt x="80" y="0"/>
                  </a:moveTo>
                  <a:lnTo>
                    <a:pt x="80" y="0"/>
                  </a:lnTo>
                  <a:lnTo>
                    <a:pt x="0" y="122"/>
                  </a:lnTo>
                  <a:lnTo>
                    <a:pt x="6" y="125"/>
                  </a:lnTo>
                  <a:lnTo>
                    <a:pt x="86" y="2"/>
                  </a:lnTo>
                  <a:lnTo>
                    <a:pt x="8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305"/>
            <p:cNvSpPr>
              <a:spLocks/>
            </p:cNvSpPr>
            <p:nvPr/>
          </p:nvSpPr>
          <p:spPr bwMode="auto">
            <a:xfrm>
              <a:off x="1036" y="3741"/>
              <a:ext cx="85" cy="79"/>
            </a:xfrm>
            <a:custGeom>
              <a:avLst/>
              <a:gdLst/>
              <a:ahLst/>
              <a:cxnLst>
                <a:cxn ang="0">
                  <a:pos x="69" y="4"/>
                </a:cxn>
                <a:cxn ang="0">
                  <a:pos x="69" y="4"/>
                </a:cxn>
                <a:cxn ang="0">
                  <a:pos x="75" y="5"/>
                </a:cxn>
                <a:cxn ang="0">
                  <a:pos x="78" y="6"/>
                </a:cxn>
                <a:cxn ang="0">
                  <a:pos x="80" y="6"/>
                </a:cxn>
                <a:cxn ang="0">
                  <a:pos x="80" y="3"/>
                </a:cxn>
                <a:cxn ang="0">
                  <a:pos x="77" y="3"/>
                </a:cxn>
                <a:cxn ang="0">
                  <a:pos x="73" y="4"/>
                </a:cxn>
                <a:cxn ang="0">
                  <a:pos x="68" y="6"/>
                </a:cxn>
                <a:cxn ang="0">
                  <a:pos x="61" y="9"/>
                </a:cxn>
                <a:cxn ang="0">
                  <a:pos x="54" y="13"/>
                </a:cxn>
                <a:cxn ang="0">
                  <a:pos x="47" y="19"/>
                </a:cxn>
                <a:cxn ang="0">
                  <a:pos x="38" y="26"/>
                </a:cxn>
                <a:cxn ang="0">
                  <a:pos x="29" y="35"/>
                </a:cxn>
                <a:cxn ang="0">
                  <a:pos x="20" y="46"/>
                </a:cxn>
                <a:cxn ang="0">
                  <a:pos x="9" y="60"/>
                </a:cxn>
                <a:cxn ang="0">
                  <a:pos x="0" y="76"/>
                </a:cxn>
                <a:cxn ang="0">
                  <a:pos x="6" y="78"/>
                </a:cxn>
                <a:cxn ang="0">
                  <a:pos x="15" y="62"/>
                </a:cxn>
                <a:cxn ang="0">
                  <a:pos x="24" y="49"/>
                </a:cxn>
                <a:cxn ang="0">
                  <a:pos x="35" y="37"/>
                </a:cxn>
                <a:cxn ang="0">
                  <a:pos x="42" y="29"/>
                </a:cxn>
                <a:cxn ang="0">
                  <a:pos x="50" y="22"/>
                </a:cxn>
                <a:cxn ang="0">
                  <a:pos x="59" y="16"/>
                </a:cxn>
                <a:cxn ang="0">
                  <a:pos x="65" y="12"/>
                </a:cxn>
                <a:cxn ang="0">
                  <a:pos x="71" y="10"/>
                </a:cxn>
                <a:cxn ang="0">
                  <a:pos x="76" y="8"/>
                </a:cxn>
                <a:cxn ang="0">
                  <a:pos x="78" y="7"/>
                </a:cxn>
                <a:cxn ang="0">
                  <a:pos x="81" y="6"/>
                </a:cxn>
                <a:cxn ang="0">
                  <a:pos x="84" y="6"/>
                </a:cxn>
                <a:cxn ang="0">
                  <a:pos x="82" y="2"/>
                </a:cxn>
                <a:cxn ang="0">
                  <a:pos x="80" y="2"/>
                </a:cxn>
                <a:cxn ang="0">
                  <a:pos x="76" y="1"/>
                </a:cxn>
                <a:cxn ang="0">
                  <a:pos x="71" y="0"/>
                </a:cxn>
                <a:cxn ang="0">
                  <a:pos x="69" y="4"/>
                </a:cxn>
              </a:cxnLst>
              <a:rect l="0" t="0" r="r" b="b"/>
              <a:pathLst>
                <a:path w="85" h="79">
                  <a:moveTo>
                    <a:pt x="69" y="4"/>
                  </a:moveTo>
                  <a:lnTo>
                    <a:pt x="69" y="4"/>
                  </a:lnTo>
                  <a:lnTo>
                    <a:pt x="75" y="5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0" y="3"/>
                  </a:lnTo>
                  <a:lnTo>
                    <a:pt x="77" y="3"/>
                  </a:lnTo>
                  <a:lnTo>
                    <a:pt x="73" y="4"/>
                  </a:lnTo>
                  <a:lnTo>
                    <a:pt x="68" y="6"/>
                  </a:lnTo>
                  <a:lnTo>
                    <a:pt x="61" y="9"/>
                  </a:lnTo>
                  <a:lnTo>
                    <a:pt x="54" y="13"/>
                  </a:lnTo>
                  <a:lnTo>
                    <a:pt x="47" y="19"/>
                  </a:lnTo>
                  <a:lnTo>
                    <a:pt x="38" y="26"/>
                  </a:lnTo>
                  <a:lnTo>
                    <a:pt x="29" y="35"/>
                  </a:lnTo>
                  <a:lnTo>
                    <a:pt x="20" y="46"/>
                  </a:lnTo>
                  <a:lnTo>
                    <a:pt x="9" y="60"/>
                  </a:lnTo>
                  <a:lnTo>
                    <a:pt x="0" y="76"/>
                  </a:lnTo>
                  <a:lnTo>
                    <a:pt x="6" y="78"/>
                  </a:lnTo>
                  <a:lnTo>
                    <a:pt x="15" y="62"/>
                  </a:lnTo>
                  <a:lnTo>
                    <a:pt x="24" y="49"/>
                  </a:lnTo>
                  <a:lnTo>
                    <a:pt x="35" y="37"/>
                  </a:lnTo>
                  <a:lnTo>
                    <a:pt x="42" y="29"/>
                  </a:lnTo>
                  <a:lnTo>
                    <a:pt x="50" y="22"/>
                  </a:lnTo>
                  <a:lnTo>
                    <a:pt x="59" y="16"/>
                  </a:lnTo>
                  <a:lnTo>
                    <a:pt x="65" y="12"/>
                  </a:lnTo>
                  <a:lnTo>
                    <a:pt x="71" y="10"/>
                  </a:lnTo>
                  <a:lnTo>
                    <a:pt x="76" y="8"/>
                  </a:lnTo>
                  <a:lnTo>
                    <a:pt x="78" y="7"/>
                  </a:lnTo>
                  <a:lnTo>
                    <a:pt x="81" y="6"/>
                  </a:lnTo>
                  <a:lnTo>
                    <a:pt x="84" y="6"/>
                  </a:lnTo>
                  <a:lnTo>
                    <a:pt x="82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1" y="0"/>
                  </a:lnTo>
                  <a:lnTo>
                    <a:pt x="69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306"/>
            <p:cNvSpPr>
              <a:spLocks/>
            </p:cNvSpPr>
            <p:nvPr/>
          </p:nvSpPr>
          <p:spPr bwMode="auto">
            <a:xfrm>
              <a:off x="926" y="3630"/>
              <a:ext cx="181" cy="11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9" y="10"/>
                </a:cxn>
                <a:cxn ang="0">
                  <a:pos x="17" y="17"/>
                </a:cxn>
                <a:cxn ang="0">
                  <a:pos x="27" y="26"/>
                </a:cxn>
                <a:cxn ang="0">
                  <a:pos x="36" y="33"/>
                </a:cxn>
                <a:cxn ang="0">
                  <a:pos x="45" y="41"/>
                </a:cxn>
                <a:cxn ang="0">
                  <a:pos x="56" y="49"/>
                </a:cxn>
                <a:cxn ang="0">
                  <a:pos x="67" y="57"/>
                </a:cxn>
                <a:cxn ang="0">
                  <a:pos x="77" y="63"/>
                </a:cxn>
                <a:cxn ang="0">
                  <a:pos x="89" y="71"/>
                </a:cxn>
                <a:cxn ang="0">
                  <a:pos x="101" y="78"/>
                </a:cxn>
                <a:cxn ang="0">
                  <a:pos x="111" y="84"/>
                </a:cxn>
                <a:cxn ang="0">
                  <a:pos x="125" y="91"/>
                </a:cxn>
                <a:cxn ang="0">
                  <a:pos x="137" y="96"/>
                </a:cxn>
                <a:cxn ang="0">
                  <a:pos x="150" y="102"/>
                </a:cxn>
                <a:cxn ang="0">
                  <a:pos x="164" y="105"/>
                </a:cxn>
                <a:cxn ang="0">
                  <a:pos x="178" y="109"/>
                </a:cxn>
                <a:cxn ang="0">
                  <a:pos x="180" y="105"/>
                </a:cxn>
                <a:cxn ang="0">
                  <a:pos x="166" y="102"/>
                </a:cxn>
                <a:cxn ang="0">
                  <a:pos x="153" y="97"/>
                </a:cxn>
                <a:cxn ang="0">
                  <a:pos x="140" y="92"/>
                </a:cxn>
                <a:cxn ang="0">
                  <a:pos x="128" y="87"/>
                </a:cxn>
                <a:cxn ang="0">
                  <a:pos x="116" y="81"/>
                </a:cxn>
                <a:cxn ang="0">
                  <a:pos x="105" y="74"/>
                </a:cxn>
                <a:cxn ang="0">
                  <a:pos x="93" y="68"/>
                </a:cxn>
                <a:cxn ang="0">
                  <a:pos x="81" y="60"/>
                </a:cxn>
                <a:cxn ang="0">
                  <a:pos x="71" y="53"/>
                </a:cxn>
                <a:cxn ang="0">
                  <a:pos x="61" y="46"/>
                </a:cxn>
                <a:cxn ang="0">
                  <a:pos x="50" y="38"/>
                </a:cxn>
                <a:cxn ang="0">
                  <a:pos x="41" y="30"/>
                </a:cxn>
                <a:cxn ang="0">
                  <a:pos x="31" y="22"/>
                </a:cxn>
                <a:cxn ang="0">
                  <a:pos x="22" y="15"/>
                </a:cxn>
                <a:cxn ang="0">
                  <a:pos x="13" y="7"/>
                </a:cxn>
                <a:cxn ang="0">
                  <a:pos x="5" y="0"/>
                </a:cxn>
                <a:cxn ang="0">
                  <a:pos x="0" y="3"/>
                </a:cxn>
              </a:cxnLst>
              <a:rect l="0" t="0" r="r" b="b"/>
              <a:pathLst>
                <a:path w="181" h="110">
                  <a:moveTo>
                    <a:pt x="0" y="3"/>
                  </a:moveTo>
                  <a:lnTo>
                    <a:pt x="0" y="3"/>
                  </a:lnTo>
                  <a:lnTo>
                    <a:pt x="9" y="10"/>
                  </a:lnTo>
                  <a:lnTo>
                    <a:pt x="17" y="17"/>
                  </a:lnTo>
                  <a:lnTo>
                    <a:pt x="27" y="26"/>
                  </a:lnTo>
                  <a:lnTo>
                    <a:pt x="36" y="33"/>
                  </a:lnTo>
                  <a:lnTo>
                    <a:pt x="45" y="41"/>
                  </a:lnTo>
                  <a:lnTo>
                    <a:pt x="56" y="49"/>
                  </a:lnTo>
                  <a:lnTo>
                    <a:pt x="67" y="57"/>
                  </a:lnTo>
                  <a:lnTo>
                    <a:pt x="77" y="63"/>
                  </a:lnTo>
                  <a:lnTo>
                    <a:pt x="89" y="71"/>
                  </a:lnTo>
                  <a:lnTo>
                    <a:pt x="101" y="78"/>
                  </a:lnTo>
                  <a:lnTo>
                    <a:pt x="111" y="84"/>
                  </a:lnTo>
                  <a:lnTo>
                    <a:pt x="125" y="91"/>
                  </a:lnTo>
                  <a:lnTo>
                    <a:pt x="137" y="96"/>
                  </a:lnTo>
                  <a:lnTo>
                    <a:pt x="150" y="102"/>
                  </a:lnTo>
                  <a:lnTo>
                    <a:pt x="164" y="105"/>
                  </a:lnTo>
                  <a:lnTo>
                    <a:pt x="178" y="109"/>
                  </a:lnTo>
                  <a:lnTo>
                    <a:pt x="180" y="105"/>
                  </a:lnTo>
                  <a:lnTo>
                    <a:pt x="166" y="102"/>
                  </a:lnTo>
                  <a:lnTo>
                    <a:pt x="153" y="97"/>
                  </a:lnTo>
                  <a:lnTo>
                    <a:pt x="140" y="92"/>
                  </a:lnTo>
                  <a:lnTo>
                    <a:pt x="128" y="87"/>
                  </a:lnTo>
                  <a:lnTo>
                    <a:pt x="116" y="81"/>
                  </a:lnTo>
                  <a:lnTo>
                    <a:pt x="105" y="74"/>
                  </a:lnTo>
                  <a:lnTo>
                    <a:pt x="93" y="68"/>
                  </a:lnTo>
                  <a:lnTo>
                    <a:pt x="81" y="60"/>
                  </a:lnTo>
                  <a:lnTo>
                    <a:pt x="71" y="53"/>
                  </a:lnTo>
                  <a:lnTo>
                    <a:pt x="61" y="46"/>
                  </a:lnTo>
                  <a:lnTo>
                    <a:pt x="50" y="38"/>
                  </a:lnTo>
                  <a:lnTo>
                    <a:pt x="41" y="30"/>
                  </a:lnTo>
                  <a:lnTo>
                    <a:pt x="31" y="22"/>
                  </a:lnTo>
                  <a:lnTo>
                    <a:pt x="22" y="15"/>
                  </a:lnTo>
                  <a:lnTo>
                    <a:pt x="13" y="7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Freeform 307"/>
            <p:cNvSpPr>
              <a:spLocks/>
            </p:cNvSpPr>
            <p:nvPr/>
          </p:nvSpPr>
          <p:spPr bwMode="auto">
            <a:xfrm>
              <a:off x="686" y="3378"/>
              <a:ext cx="240" cy="2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14" y="26"/>
                </a:cxn>
                <a:cxn ang="0">
                  <a:pos x="26" y="48"/>
                </a:cxn>
                <a:cxn ang="0">
                  <a:pos x="39" y="68"/>
                </a:cxn>
                <a:cxn ang="0">
                  <a:pos x="52" y="86"/>
                </a:cxn>
                <a:cxn ang="0">
                  <a:pos x="65" y="101"/>
                </a:cxn>
                <a:cxn ang="0">
                  <a:pos x="78" y="117"/>
                </a:cxn>
                <a:cxn ang="0">
                  <a:pos x="91" y="130"/>
                </a:cxn>
                <a:cxn ang="0">
                  <a:pos x="105" y="143"/>
                </a:cxn>
                <a:cxn ang="0">
                  <a:pos x="119" y="155"/>
                </a:cxn>
                <a:cxn ang="0">
                  <a:pos x="133" y="167"/>
                </a:cxn>
                <a:cxn ang="0">
                  <a:pos x="148" y="179"/>
                </a:cxn>
                <a:cxn ang="0">
                  <a:pos x="164" y="191"/>
                </a:cxn>
                <a:cxn ang="0">
                  <a:pos x="180" y="204"/>
                </a:cxn>
                <a:cxn ang="0">
                  <a:pos x="197" y="218"/>
                </a:cxn>
                <a:cxn ang="0">
                  <a:pos x="216" y="233"/>
                </a:cxn>
                <a:cxn ang="0">
                  <a:pos x="234" y="249"/>
                </a:cxn>
                <a:cxn ang="0">
                  <a:pos x="239" y="246"/>
                </a:cxn>
                <a:cxn ang="0">
                  <a:pos x="219" y="229"/>
                </a:cxn>
                <a:cxn ang="0">
                  <a:pos x="201" y="214"/>
                </a:cxn>
                <a:cxn ang="0">
                  <a:pos x="184" y="201"/>
                </a:cxn>
                <a:cxn ang="0">
                  <a:pos x="168" y="188"/>
                </a:cxn>
                <a:cxn ang="0">
                  <a:pos x="152" y="176"/>
                </a:cxn>
                <a:cxn ang="0">
                  <a:pos x="138" y="163"/>
                </a:cxn>
                <a:cxn ang="0">
                  <a:pos x="123" y="151"/>
                </a:cxn>
                <a:cxn ang="0">
                  <a:pos x="109" y="140"/>
                </a:cxn>
                <a:cxn ang="0">
                  <a:pos x="97" y="127"/>
                </a:cxn>
                <a:cxn ang="0">
                  <a:pos x="84" y="114"/>
                </a:cxn>
                <a:cxn ang="0">
                  <a:pos x="70" y="100"/>
                </a:cxn>
                <a:cxn ang="0">
                  <a:pos x="58" y="84"/>
                </a:cxn>
                <a:cxn ang="0">
                  <a:pos x="45" y="66"/>
                </a:cxn>
                <a:cxn ang="0">
                  <a:pos x="32" y="46"/>
                </a:cxn>
                <a:cxn ang="0">
                  <a:pos x="20" y="24"/>
                </a:cxn>
                <a:cxn ang="0">
                  <a:pos x="6" y="0"/>
                </a:cxn>
                <a:cxn ang="0">
                  <a:pos x="0" y="3"/>
                </a:cxn>
              </a:cxnLst>
              <a:rect l="0" t="0" r="r" b="b"/>
              <a:pathLst>
                <a:path w="240" h="250">
                  <a:moveTo>
                    <a:pt x="0" y="3"/>
                  </a:moveTo>
                  <a:lnTo>
                    <a:pt x="0" y="3"/>
                  </a:lnTo>
                  <a:lnTo>
                    <a:pt x="14" y="26"/>
                  </a:lnTo>
                  <a:lnTo>
                    <a:pt x="26" y="48"/>
                  </a:lnTo>
                  <a:lnTo>
                    <a:pt x="39" y="68"/>
                  </a:lnTo>
                  <a:lnTo>
                    <a:pt x="52" y="86"/>
                  </a:lnTo>
                  <a:lnTo>
                    <a:pt x="65" y="101"/>
                  </a:lnTo>
                  <a:lnTo>
                    <a:pt x="78" y="117"/>
                  </a:lnTo>
                  <a:lnTo>
                    <a:pt x="91" y="130"/>
                  </a:lnTo>
                  <a:lnTo>
                    <a:pt x="105" y="143"/>
                  </a:lnTo>
                  <a:lnTo>
                    <a:pt x="119" y="155"/>
                  </a:lnTo>
                  <a:lnTo>
                    <a:pt x="133" y="167"/>
                  </a:lnTo>
                  <a:lnTo>
                    <a:pt x="148" y="179"/>
                  </a:lnTo>
                  <a:lnTo>
                    <a:pt x="164" y="191"/>
                  </a:lnTo>
                  <a:lnTo>
                    <a:pt x="180" y="204"/>
                  </a:lnTo>
                  <a:lnTo>
                    <a:pt x="197" y="218"/>
                  </a:lnTo>
                  <a:lnTo>
                    <a:pt x="216" y="233"/>
                  </a:lnTo>
                  <a:lnTo>
                    <a:pt x="234" y="249"/>
                  </a:lnTo>
                  <a:lnTo>
                    <a:pt x="239" y="246"/>
                  </a:lnTo>
                  <a:lnTo>
                    <a:pt x="219" y="229"/>
                  </a:lnTo>
                  <a:lnTo>
                    <a:pt x="201" y="214"/>
                  </a:lnTo>
                  <a:lnTo>
                    <a:pt x="184" y="201"/>
                  </a:lnTo>
                  <a:lnTo>
                    <a:pt x="168" y="188"/>
                  </a:lnTo>
                  <a:lnTo>
                    <a:pt x="152" y="176"/>
                  </a:lnTo>
                  <a:lnTo>
                    <a:pt x="138" y="163"/>
                  </a:lnTo>
                  <a:lnTo>
                    <a:pt x="123" y="151"/>
                  </a:lnTo>
                  <a:lnTo>
                    <a:pt x="109" y="140"/>
                  </a:lnTo>
                  <a:lnTo>
                    <a:pt x="97" y="127"/>
                  </a:lnTo>
                  <a:lnTo>
                    <a:pt x="84" y="114"/>
                  </a:lnTo>
                  <a:lnTo>
                    <a:pt x="70" y="100"/>
                  </a:lnTo>
                  <a:lnTo>
                    <a:pt x="58" y="84"/>
                  </a:lnTo>
                  <a:lnTo>
                    <a:pt x="45" y="66"/>
                  </a:lnTo>
                  <a:lnTo>
                    <a:pt x="32" y="46"/>
                  </a:lnTo>
                  <a:lnTo>
                    <a:pt x="20" y="24"/>
                  </a:lnTo>
                  <a:lnTo>
                    <a:pt x="6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308"/>
            <p:cNvSpPr>
              <a:spLocks/>
            </p:cNvSpPr>
            <p:nvPr/>
          </p:nvSpPr>
          <p:spPr bwMode="auto">
            <a:xfrm>
              <a:off x="661" y="3335"/>
              <a:ext cx="26" cy="4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3" y="9"/>
                </a:cxn>
                <a:cxn ang="0">
                  <a:pos x="6" y="14"/>
                </a:cxn>
                <a:cxn ang="0">
                  <a:pos x="9" y="20"/>
                </a:cxn>
                <a:cxn ang="0">
                  <a:pos x="13" y="25"/>
                </a:cxn>
                <a:cxn ang="0">
                  <a:pos x="15" y="31"/>
                </a:cxn>
                <a:cxn ang="0">
                  <a:pos x="19" y="36"/>
                </a:cxn>
                <a:cxn ang="0">
                  <a:pos x="20" y="40"/>
                </a:cxn>
                <a:cxn ang="0">
                  <a:pos x="25" y="38"/>
                </a:cxn>
                <a:cxn ang="0">
                  <a:pos x="23" y="34"/>
                </a:cxn>
                <a:cxn ang="0">
                  <a:pos x="20" y="29"/>
                </a:cxn>
                <a:cxn ang="0">
                  <a:pos x="18" y="24"/>
                </a:cxn>
                <a:cxn ang="0">
                  <a:pos x="14" y="17"/>
                </a:cxn>
                <a:cxn ang="0">
                  <a:pos x="11" y="12"/>
                </a:cxn>
                <a:cxn ang="0">
                  <a:pos x="8" y="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0" y="2"/>
                </a:cxn>
              </a:cxnLst>
              <a:rect l="0" t="0" r="r" b="b"/>
              <a:pathLst>
                <a:path w="26" h="41">
                  <a:moveTo>
                    <a:pt x="0" y="2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3" y="9"/>
                  </a:lnTo>
                  <a:lnTo>
                    <a:pt x="6" y="14"/>
                  </a:lnTo>
                  <a:lnTo>
                    <a:pt x="9" y="20"/>
                  </a:lnTo>
                  <a:lnTo>
                    <a:pt x="13" y="25"/>
                  </a:lnTo>
                  <a:lnTo>
                    <a:pt x="15" y="31"/>
                  </a:lnTo>
                  <a:lnTo>
                    <a:pt x="19" y="36"/>
                  </a:lnTo>
                  <a:lnTo>
                    <a:pt x="20" y="40"/>
                  </a:lnTo>
                  <a:lnTo>
                    <a:pt x="25" y="38"/>
                  </a:lnTo>
                  <a:lnTo>
                    <a:pt x="23" y="34"/>
                  </a:lnTo>
                  <a:lnTo>
                    <a:pt x="20" y="29"/>
                  </a:lnTo>
                  <a:lnTo>
                    <a:pt x="18" y="24"/>
                  </a:lnTo>
                  <a:lnTo>
                    <a:pt x="14" y="17"/>
                  </a:lnTo>
                  <a:lnTo>
                    <a:pt x="11" y="12"/>
                  </a:lnTo>
                  <a:lnTo>
                    <a:pt x="8" y="7"/>
                  </a:lnTo>
                  <a:lnTo>
                    <a:pt x="6" y="2"/>
                  </a:lnTo>
                  <a:lnTo>
                    <a:pt x="5" y="0"/>
                  </a:lnTo>
                  <a:lnTo>
                    <a:pt x="5" y="1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309"/>
            <p:cNvSpPr>
              <a:spLocks/>
            </p:cNvSpPr>
            <p:nvPr/>
          </p:nvSpPr>
          <p:spPr bwMode="auto">
            <a:xfrm>
              <a:off x="640" y="3225"/>
              <a:ext cx="22" cy="10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2" y="6"/>
                </a:cxn>
                <a:cxn ang="0">
                  <a:pos x="2" y="14"/>
                </a:cxn>
                <a:cxn ang="0">
                  <a:pos x="1" y="20"/>
                </a:cxn>
                <a:cxn ang="0">
                  <a:pos x="0" y="26"/>
                </a:cxn>
                <a:cxn ang="0">
                  <a:pos x="0" y="33"/>
                </a:cxn>
                <a:cxn ang="0">
                  <a:pos x="1" y="40"/>
                </a:cxn>
                <a:cxn ang="0">
                  <a:pos x="2" y="46"/>
                </a:cxn>
                <a:cxn ang="0">
                  <a:pos x="2" y="53"/>
                </a:cxn>
                <a:cxn ang="0">
                  <a:pos x="3" y="60"/>
                </a:cxn>
                <a:cxn ang="0">
                  <a:pos x="5" y="67"/>
                </a:cxn>
                <a:cxn ang="0">
                  <a:pos x="6" y="73"/>
                </a:cxn>
                <a:cxn ang="0">
                  <a:pos x="8" y="80"/>
                </a:cxn>
                <a:cxn ang="0">
                  <a:pos x="10" y="86"/>
                </a:cxn>
                <a:cxn ang="0">
                  <a:pos x="12" y="92"/>
                </a:cxn>
                <a:cxn ang="0">
                  <a:pos x="14" y="99"/>
                </a:cxn>
                <a:cxn ang="0">
                  <a:pos x="16" y="105"/>
                </a:cxn>
                <a:cxn ang="0">
                  <a:pos x="21" y="104"/>
                </a:cxn>
                <a:cxn ang="0">
                  <a:pos x="19" y="98"/>
                </a:cxn>
                <a:cxn ang="0">
                  <a:pos x="16" y="91"/>
                </a:cxn>
                <a:cxn ang="0">
                  <a:pos x="15" y="85"/>
                </a:cxn>
                <a:cxn ang="0">
                  <a:pos x="12" y="79"/>
                </a:cxn>
                <a:cxn ang="0">
                  <a:pos x="11" y="72"/>
                </a:cxn>
                <a:cxn ang="0">
                  <a:pos x="9" y="66"/>
                </a:cxn>
                <a:cxn ang="0">
                  <a:pos x="8" y="59"/>
                </a:cxn>
                <a:cxn ang="0">
                  <a:pos x="7" y="53"/>
                </a:cxn>
                <a:cxn ang="0">
                  <a:pos x="6" y="46"/>
                </a:cxn>
                <a:cxn ang="0">
                  <a:pos x="5" y="40"/>
                </a:cxn>
                <a:cxn ang="0">
                  <a:pos x="5" y="33"/>
                </a:cxn>
                <a:cxn ang="0">
                  <a:pos x="5" y="26"/>
                </a:cxn>
                <a:cxn ang="0">
                  <a:pos x="5" y="20"/>
                </a:cxn>
                <a:cxn ang="0">
                  <a:pos x="6" y="14"/>
                </a:cxn>
                <a:cxn ang="0">
                  <a:pos x="7" y="7"/>
                </a:cxn>
                <a:cxn ang="0">
                  <a:pos x="9" y="1"/>
                </a:cxn>
                <a:cxn ang="0">
                  <a:pos x="5" y="0"/>
                </a:cxn>
              </a:cxnLst>
              <a:rect l="0" t="0" r="r" b="b"/>
              <a:pathLst>
                <a:path w="22" h="106">
                  <a:moveTo>
                    <a:pt x="5" y="0"/>
                  </a:moveTo>
                  <a:lnTo>
                    <a:pt x="5" y="0"/>
                  </a:lnTo>
                  <a:lnTo>
                    <a:pt x="2" y="6"/>
                  </a:lnTo>
                  <a:lnTo>
                    <a:pt x="2" y="14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2" y="46"/>
                  </a:lnTo>
                  <a:lnTo>
                    <a:pt x="2" y="53"/>
                  </a:lnTo>
                  <a:lnTo>
                    <a:pt x="3" y="60"/>
                  </a:lnTo>
                  <a:lnTo>
                    <a:pt x="5" y="67"/>
                  </a:lnTo>
                  <a:lnTo>
                    <a:pt x="6" y="73"/>
                  </a:lnTo>
                  <a:lnTo>
                    <a:pt x="8" y="80"/>
                  </a:lnTo>
                  <a:lnTo>
                    <a:pt x="10" y="86"/>
                  </a:lnTo>
                  <a:lnTo>
                    <a:pt x="12" y="92"/>
                  </a:lnTo>
                  <a:lnTo>
                    <a:pt x="14" y="99"/>
                  </a:lnTo>
                  <a:lnTo>
                    <a:pt x="16" y="105"/>
                  </a:lnTo>
                  <a:lnTo>
                    <a:pt x="21" y="104"/>
                  </a:lnTo>
                  <a:lnTo>
                    <a:pt x="19" y="98"/>
                  </a:lnTo>
                  <a:lnTo>
                    <a:pt x="16" y="91"/>
                  </a:lnTo>
                  <a:lnTo>
                    <a:pt x="15" y="85"/>
                  </a:lnTo>
                  <a:lnTo>
                    <a:pt x="12" y="79"/>
                  </a:lnTo>
                  <a:lnTo>
                    <a:pt x="11" y="72"/>
                  </a:lnTo>
                  <a:lnTo>
                    <a:pt x="9" y="66"/>
                  </a:lnTo>
                  <a:lnTo>
                    <a:pt x="8" y="59"/>
                  </a:lnTo>
                  <a:lnTo>
                    <a:pt x="7" y="53"/>
                  </a:lnTo>
                  <a:lnTo>
                    <a:pt x="6" y="46"/>
                  </a:lnTo>
                  <a:lnTo>
                    <a:pt x="5" y="40"/>
                  </a:lnTo>
                  <a:lnTo>
                    <a:pt x="5" y="33"/>
                  </a:lnTo>
                  <a:lnTo>
                    <a:pt x="5" y="26"/>
                  </a:lnTo>
                  <a:lnTo>
                    <a:pt x="5" y="20"/>
                  </a:lnTo>
                  <a:lnTo>
                    <a:pt x="6" y="14"/>
                  </a:lnTo>
                  <a:lnTo>
                    <a:pt x="7" y="7"/>
                  </a:lnTo>
                  <a:lnTo>
                    <a:pt x="9" y="1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310"/>
            <p:cNvSpPr>
              <a:spLocks/>
            </p:cNvSpPr>
            <p:nvPr/>
          </p:nvSpPr>
          <p:spPr bwMode="auto">
            <a:xfrm>
              <a:off x="646" y="3116"/>
              <a:ext cx="141" cy="105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39" y="0"/>
                </a:cxn>
                <a:cxn ang="0">
                  <a:pos x="128" y="3"/>
                </a:cxn>
                <a:cxn ang="0">
                  <a:pos x="115" y="5"/>
                </a:cxn>
                <a:cxn ang="0">
                  <a:pos x="103" y="10"/>
                </a:cxn>
                <a:cxn ang="0">
                  <a:pos x="92" y="14"/>
                </a:cxn>
                <a:cxn ang="0">
                  <a:pos x="81" y="19"/>
                </a:cxn>
                <a:cxn ang="0">
                  <a:pos x="70" y="24"/>
                </a:cxn>
                <a:cxn ang="0">
                  <a:pos x="60" y="30"/>
                </a:cxn>
                <a:cxn ang="0">
                  <a:pos x="51" y="36"/>
                </a:cxn>
                <a:cxn ang="0">
                  <a:pos x="42" y="43"/>
                </a:cxn>
                <a:cxn ang="0">
                  <a:pos x="35" y="50"/>
                </a:cxn>
                <a:cxn ang="0">
                  <a:pos x="26" y="57"/>
                </a:cxn>
                <a:cxn ang="0">
                  <a:pos x="19" y="66"/>
                </a:cxn>
                <a:cxn ang="0">
                  <a:pos x="13" y="74"/>
                </a:cxn>
                <a:cxn ang="0">
                  <a:pos x="8" y="83"/>
                </a:cxn>
                <a:cxn ang="0">
                  <a:pos x="3" y="93"/>
                </a:cxn>
                <a:cxn ang="0">
                  <a:pos x="0" y="103"/>
                </a:cxn>
                <a:cxn ang="0">
                  <a:pos x="5" y="104"/>
                </a:cxn>
                <a:cxn ang="0">
                  <a:pos x="9" y="94"/>
                </a:cxn>
                <a:cxn ang="0">
                  <a:pos x="13" y="85"/>
                </a:cxn>
                <a:cxn ang="0">
                  <a:pos x="19" y="76"/>
                </a:cxn>
                <a:cxn ang="0">
                  <a:pos x="25" y="68"/>
                </a:cxn>
                <a:cxn ang="0">
                  <a:pos x="32" y="61"/>
                </a:cxn>
                <a:cxn ang="0">
                  <a:pos x="38" y="52"/>
                </a:cxn>
                <a:cxn ang="0">
                  <a:pos x="47" y="46"/>
                </a:cxn>
                <a:cxn ang="0">
                  <a:pos x="55" y="39"/>
                </a:cxn>
                <a:cxn ang="0">
                  <a:pos x="65" y="34"/>
                </a:cxn>
                <a:cxn ang="0">
                  <a:pos x="75" y="28"/>
                </a:cxn>
                <a:cxn ang="0">
                  <a:pos x="83" y="23"/>
                </a:cxn>
                <a:cxn ang="0">
                  <a:pos x="95" y="18"/>
                </a:cxn>
                <a:cxn ang="0">
                  <a:pos x="105" y="14"/>
                </a:cxn>
                <a:cxn ang="0">
                  <a:pos x="118" y="10"/>
                </a:cxn>
                <a:cxn ang="0">
                  <a:pos x="128" y="7"/>
                </a:cxn>
                <a:cxn ang="0">
                  <a:pos x="140" y="4"/>
                </a:cxn>
                <a:cxn ang="0">
                  <a:pos x="140" y="0"/>
                </a:cxn>
                <a:cxn ang="0">
                  <a:pos x="139" y="0"/>
                </a:cxn>
                <a:cxn ang="0">
                  <a:pos x="140" y="0"/>
                </a:cxn>
              </a:cxnLst>
              <a:rect l="0" t="0" r="r" b="b"/>
              <a:pathLst>
                <a:path w="141" h="105">
                  <a:moveTo>
                    <a:pt x="140" y="0"/>
                  </a:moveTo>
                  <a:lnTo>
                    <a:pt x="139" y="0"/>
                  </a:lnTo>
                  <a:lnTo>
                    <a:pt x="128" y="3"/>
                  </a:lnTo>
                  <a:lnTo>
                    <a:pt x="115" y="5"/>
                  </a:lnTo>
                  <a:lnTo>
                    <a:pt x="103" y="10"/>
                  </a:lnTo>
                  <a:lnTo>
                    <a:pt x="92" y="14"/>
                  </a:lnTo>
                  <a:lnTo>
                    <a:pt x="81" y="19"/>
                  </a:lnTo>
                  <a:lnTo>
                    <a:pt x="70" y="24"/>
                  </a:lnTo>
                  <a:lnTo>
                    <a:pt x="60" y="30"/>
                  </a:lnTo>
                  <a:lnTo>
                    <a:pt x="51" y="36"/>
                  </a:lnTo>
                  <a:lnTo>
                    <a:pt x="42" y="43"/>
                  </a:lnTo>
                  <a:lnTo>
                    <a:pt x="35" y="50"/>
                  </a:lnTo>
                  <a:lnTo>
                    <a:pt x="26" y="57"/>
                  </a:lnTo>
                  <a:lnTo>
                    <a:pt x="19" y="66"/>
                  </a:lnTo>
                  <a:lnTo>
                    <a:pt x="13" y="74"/>
                  </a:lnTo>
                  <a:lnTo>
                    <a:pt x="8" y="83"/>
                  </a:lnTo>
                  <a:lnTo>
                    <a:pt x="3" y="93"/>
                  </a:lnTo>
                  <a:lnTo>
                    <a:pt x="0" y="103"/>
                  </a:lnTo>
                  <a:lnTo>
                    <a:pt x="5" y="104"/>
                  </a:lnTo>
                  <a:lnTo>
                    <a:pt x="9" y="94"/>
                  </a:lnTo>
                  <a:lnTo>
                    <a:pt x="13" y="85"/>
                  </a:lnTo>
                  <a:lnTo>
                    <a:pt x="19" y="76"/>
                  </a:lnTo>
                  <a:lnTo>
                    <a:pt x="25" y="68"/>
                  </a:lnTo>
                  <a:lnTo>
                    <a:pt x="32" y="61"/>
                  </a:lnTo>
                  <a:lnTo>
                    <a:pt x="38" y="52"/>
                  </a:lnTo>
                  <a:lnTo>
                    <a:pt x="47" y="46"/>
                  </a:lnTo>
                  <a:lnTo>
                    <a:pt x="55" y="39"/>
                  </a:lnTo>
                  <a:lnTo>
                    <a:pt x="65" y="34"/>
                  </a:lnTo>
                  <a:lnTo>
                    <a:pt x="75" y="28"/>
                  </a:lnTo>
                  <a:lnTo>
                    <a:pt x="83" y="23"/>
                  </a:lnTo>
                  <a:lnTo>
                    <a:pt x="95" y="18"/>
                  </a:lnTo>
                  <a:lnTo>
                    <a:pt x="105" y="14"/>
                  </a:lnTo>
                  <a:lnTo>
                    <a:pt x="118" y="10"/>
                  </a:lnTo>
                  <a:lnTo>
                    <a:pt x="128" y="7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39" y="0"/>
                  </a:lnTo>
                  <a:lnTo>
                    <a:pt x="14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 311"/>
            <p:cNvSpPr>
              <a:spLocks/>
            </p:cNvSpPr>
            <p:nvPr/>
          </p:nvSpPr>
          <p:spPr bwMode="auto">
            <a:xfrm>
              <a:off x="792" y="3114"/>
              <a:ext cx="46" cy="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45" y="0"/>
                </a:cxn>
                <a:cxn ang="0">
                  <a:pos x="26" y="0"/>
                </a:cxn>
                <a:cxn ang="0">
                  <a:pos x="25" y="0"/>
                </a:cxn>
              </a:cxnLst>
              <a:rect l="0" t="0" r="r" b="b"/>
              <a:pathLst>
                <a:path w="46" h="1">
                  <a:moveTo>
                    <a:pt x="25" y="0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5" y="0"/>
                  </a:lnTo>
                  <a:lnTo>
                    <a:pt x="26" y="0"/>
                  </a:lnTo>
                  <a:lnTo>
                    <a:pt x="25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 312"/>
            <p:cNvSpPr>
              <a:spLocks/>
            </p:cNvSpPr>
            <p:nvPr/>
          </p:nvSpPr>
          <p:spPr bwMode="auto">
            <a:xfrm>
              <a:off x="777" y="3107"/>
              <a:ext cx="39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37" y="5"/>
                </a:cxn>
                <a:cxn ang="0">
                  <a:pos x="38" y="3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39" h="6">
                  <a:moveTo>
                    <a:pt x="0" y="2"/>
                  </a:moveTo>
                  <a:lnTo>
                    <a:pt x="0" y="2"/>
                  </a:lnTo>
                  <a:lnTo>
                    <a:pt x="37" y="5"/>
                  </a:lnTo>
                  <a:lnTo>
                    <a:pt x="38" y="3"/>
                  </a:lnTo>
                  <a:lnTo>
                    <a:pt x="1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 313"/>
            <p:cNvSpPr>
              <a:spLocks/>
            </p:cNvSpPr>
            <p:nvPr/>
          </p:nvSpPr>
          <p:spPr bwMode="auto">
            <a:xfrm>
              <a:off x="751" y="3099"/>
              <a:ext cx="22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5" y="6"/>
                </a:cxn>
                <a:cxn ang="0">
                  <a:pos x="18" y="6"/>
                </a:cxn>
                <a:cxn ang="0">
                  <a:pos x="20" y="7"/>
                </a:cxn>
                <a:cxn ang="0">
                  <a:pos x="21" y="4"/>
                </a:cxn>
                <a:cxn ang="0">
                  <a:pos x="19" y="4"/>
                </a:cxn>
                <a:cxn ang="0">
                  <a:pos x="16" y="4"/>
                </a:cxn>
                <a:cxn ang="0">
                  <a:pos x="14" y="3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22" h="8">
                  <a:moveTo>
                    <a:pt x="0" y="2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4" y="4"/>
                  </a:lnTo>
                  <a:lnTo>
                    <a:pt x="7" y="4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20" y="7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6" y="4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9" y="2"/>
                  </a:lnTo>
                  <a:lnTo>
                    <a:pt x="6" y="1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 314"/>
            <p:cNvSpPr>
              <a:spLocks/>
            </p:cNvSpPr>
            <p:nvPr/>
          </p:nvSpPr>
          <p:spPr bwMode="auto">
            <a:xfrm>
              <a:off x="580" y="3022"/>
              <a:ext cx="168" cy="7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11" y="8"/>
                </a:cxn>
                <a:cxn ang="0">
                  <a:pos x="20" y="11"/>
                </a:cxn>
                <a:cxn ang="0">
                  <a:pos x="31" y="16"/>
                </a:cxn>
                <a:cxn ang="0">
                  <a:pos x="42" y="20"/>
                </a:cxn>
                <a:cxn ang="0">
                  <a:pos x="52" y="25"/>
                </a:cxn>
                <a:cxn ang="0">
                  <a:pos x="63" y="28"/>
                </a:cxn>
                <a:cxn ang="0">
                  <a:pos x="73" y="34"/>
                </a:cxn>
                <a:cxn ang="0">
                  <a:pos x="83" y="38"/>
                </a:cxn>
                <a:cxn ang="0">
                  <a:pos x="94" y="42"/>
                </a:cxn>
                <a:cxn ang="0">
                  <a:pos x="103" y="47"/>
                </a:cxn>
                <a:cxn ang="0">
                  <a:pos x="114" y="52"/>
                </a:cxn>
                <a:cxn ang="0">
                  <a:pos x="124" y="56"/>
                </a:cxn>
                <a:cxn ang="0">
                  <a:pos x="134" y="61"/>
                </a:cxn>
                <a:cxn ang="0">
                  <a:pos x="145" y="66"/>
                </a:cxn>
                <a:cxn ang="0">
                  <a:pos x="154" y="71"/>
                </a:cxn>
                <a:cxn ang="0">
                  <a:pos x="165" y="75"/>
                </a:cxn>
                <a:cxn ang="0">
                  <a:pos x="167" y="71"/>
                </a:cxn>
                <a:cxn ang="0">
                  <a:pos x="157" y="67"/>
                </a:cxn>
                <a:cxn ang="0">
                  <a:pos x="147" y="62"/>
                </a:cxn>
                <a:cxn ang="0">
                  <a:pos x="137" y="57"/>
                </a:cxn>
                <a:cxn ang="0">
                  <a:pos x="126" y="53"/>
                </a:cxn>
                <a:cxn ang="0">
                  <a:pos x="117" y="48"/>
                </a:cxn>
                <a:cxn ang="0">
                  <a:pos x="106" y="43"/>
                </a:cxn>
                <a:cxn ang="0">
                  <a:pos x="97" y="38"/>
                </a:cxn>
                <a:cxn ang="0">
                  <a:pos x="86" y="34"/>
                </a:cxn>
                <a:cxn ang="0">
                  <a:pos x="76" y="29"/>
                </a:cxn>
                <a:cxn ang="0">
                  <a:pos x="66" y="25"/>
                </a:cxn>
                <a:cxn ang="0">
                  <a:pos x="55" y="20"/>
                </a:cxn>
                <a:cxn ang="0">
                  <a:pos x="44" y="16"/>
                </a:cxn>
                <a:cxn ang="0">
                  <a:pos x="34" y="11"/>
                </a:cxn>
                <a:cxn ang="0">
                  <a:pos x="23" y="8"/>
                </a:cxn>
                <a:cxn ang="0">
                  <a:pos x="14" y="4"/>
                </a:cxn>
                <a:cxn ang="0">
                  <a:pos x="3" y="0"/>
                </a:cxn>
                <a:cxn ang="0">
                  <a:pos x="0" y="4"/>
                </a:cxn>
              </a:cxnLst>
              <a:rect l="0" t="0" r="r" b="b"/>
              <a:pathLst>
                <a:path w="168" h="76">
                  <a:moveTo>
                    <a:pt x="0" y="4"/>
                  </a:moveTo>
                  <a:lnTo>
                    <a:pt x="0" y="4"/>
                  </a:lnTo>
                  <a:lnTo>
                    <a:pt x="11" y="8"/>
                  </a:lnTo>
                  <a:lnTo>
                    <a:pt x="20" y="11"/>
                  </a:lnTo>
                  <a:lnTo>
                    <a:pt x="31" y="16"/>
                  </a:lnTo>
                  <a:lnTo>
                    <a:pt x="42" y="20"/>
                  </a:lnTo>
                  <a:lnTo>
                    <a:pt x="52" y="25"/>
                  </a:lnTo>
                  <a:lnTo>
                    <a:pt x="63" y="28"/>
                  </a:lnTo>
                  <a:lnTo>
                    <a:pt x="73" y="34"/>
                  </a:lnTo>
                  <a:lnTo>
                    <a:pt x="83" y="38"/>
                  </a:lnTo>
                  <a:lnTo>
                    <a:pt x="94" y="42"/>
                  </a:lnTo>
                  <a:lnTo>
                    <a:pt x="103" y="47"/>
                  </a:lnTo>
                  <a:lnTo>
                    <a:pt x="114" y="52"/>
                  </a:lnTo>
                  <a:lnTo>
                    <a:pt x="124" y="56"/>
                  </a:lnTo>
                  <a:lnTo>
                    <a:pt x="134" y="61"/>
                  </a:lnTo>
                  <a:lnTo>
                    <a:pt x="145" y="66"/>
                  </a:lnTo>
                  <a:lnTo>
                    <a:pt x="154" y="71"/>
                  </a:lnTo>
                  <a:lnTo>
                    <a:pt x="165" y="75"/>
                  </a:lnTo>
                  <a:lnTo>
                    <a:pt x="167" y="71"/>
                  </a:lnTo>
                  <a:lnTo>
                    <a:pt x="157" y="67"/>
                  </a:lnTo>
                  <a:lnTo>
                    <a:pt x="147" y="62"/>
                  </a:lnTo>
                  <a:lnTo>
                    <a:pt x="137" y="57"/>
                  </a:lnTo>
                  <a:lnTo>
                    <a:pt x="126" y="53"/>
                  </a:lnTo>
                  <a:lnTo>
                    <a:pt x="117" y="48"/>
                  </a:lnTo>
                  <a:lnTo>
                    <a:pt x="106" y="43"/>
                  </a:lnTo>
                  <a:lnTo>
                    <a:pt x="97" y="38"/>
                  </a:lnTo>
                  <a:lnTo>
                    <a:pt x="86" y="34"/>
                  </a:lnTo>
                  <a:lnTo>
                    <a:pt x="76" y="29"/>
                  </a:lnTo>
                  <a:lnTo>
                    <a:pt x="66" y="25"/>
                  </a:lnTo>
                  <a:lnTo>
                    <a:pt x="55" y="20"/>
                  </a:lnTo>
                  <a:lnTo>
                    <a:pt x="44" y="16"/>
                  </a:lnTo>
                  <a:lnTo>
                    <a:pt x="34" y="11"/>
                  </a:lnTo>
                  <a:lnTo>
                    <a:pt x="23" y="8"/>
                  </a:lnTo>
                  <a:lnTo>
                    <a:pt x="14" y="4"/>
                  </a:lnTo>
                  <a:lnTo>
                    <a:pt x="3" y="0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 315"/>
            <p:cNvSpPr>
              <a:spLocks/>
            </p:cNvSpPr>
            <p:nvPr/>
          </p:nvSpPr>
          <p:spPr bwMode="auto">
            <a:xfrm>
              <a:off x="482" y="2972"/>
              <a:ext cx="96" cy="4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11" y="9"/>
                </a:cxn>
                <a:cxn ang="0">
                  <a:pos x="23" y="15"/>
                </a:cxn>
                <a:cxn ang="0">
                  <a:pos x="34" y="21"/>
                </a:cxn>
                <a:cxn ang="0">
                  <a:pos x="45" y="27"/>
                </a:cxn>
                <a:cxn ang="0">
                  <a:pos x="56" y="33"/>
                </a:cxn>
                <a:cxn ang="0">
                  <a:pos x="68" y="39"/>
                </a:cxn>
                <a:cxn ang="0">
                  <a:pos x="80" y="43"/>
                </a:cxn>
                <a:cxn ang="0">
                  <a:pos x="92" y="48"/>
                </a:cxn>
                <a:cxn ang="0">
                  <a:pos x="95" y="45"/>
                </a:cxn>
                <a:cxn ang="0">
                  <a:pos x="83" y="39"/>
                </a:cxn>
                <a:cxn ang="0">
                  <a:pos x="71" y="34"/>
                </a:cxn>
                <a:cxn ang="0">
                  <a:pos x="60" y="28"/>
                </a:cxn>
                <a:cxn ang="0">
                  <a:pos x="49" y="22"/>
                </a:cxn>
                <a:cxn ang="0">
                  <a:pos x="39" y="16"/>
                </a:cxn>
                <a:cxn ang="0">
                  <a:pos x="26" y="10"/>
                </a:cxn>
                <a:cxn ang="0">
                  <a:pos x="14" y="5"/>
                </a:cxn>
                <a:cxn ang="0">
                  <a:pos x="3" y="0"/>
                </a:cxn>
                <a:cxn ang="0">
                  <a:pos x="0" y="3"/>
                </a:cxn>
              </a:cxnLst>
              <a:rect l="0" t="0" r="r" b="b"/>
              <a:pathLst>
                <a:path w="96" h="49">
                  <a:moveTo>
                    <a:pt x="0" y="3"/>
                  </a:moveTo>
                  <a:lnTo>
                    <a:pt x="0" y="3"/>
                  </a:lnTo>
                  <a:lnTo>
                    <a:pt x="11" y="9"/>
                  </a:lnTo>
                  <a:lnTo>
                    <a:pt x="23" y="15"/>
                  </a:lnTo>
                  <a:lnTo>
                    <a:pt x="34" y="21"/>
                  </a:lnTo>
                  <a:lnTo>
                    <a:pt x="45" y="27"/>
                  </a:lnTo>
                  <a:lnTo>
                    <a:pt x="56" y="33"/>
                  </a:lnTo>
                  <a:lnTo>
                    <a:pt x="68" y="39"/>
                  </a:lnTo>
                  <a:lnTo>
                    <a:pt x="80" y="43"/>
                  </a:lnTo>
                  <a:lnTo>
                    <a:pt x="92" y="48"/>
                  </a:lnTo>
                  <a:lnTo>
                    <a:pt x="95" y="45"/>
                  </a:lnTo>
                  <a:lnTo>
                    <a:pt x="83" y="39"/>
                  </a:lnTo>
                  <a:lnTo>
                    <a:pt x="71" y="34"/>
                  </a:lnTo>
                  <a:lnTo>
                    <a:pt x="60" y="28"/>
                  </a:lnTo>
                  <a:lnTo>
                    <a:pt x="49" y="22"/>
                  </a:lnTo>
                  <a:lnTo>
                    <a:pt x="39" y="16"/>
                  </a:lnTo>
                  <a:lnTo>
                    <a:pt x="26" y="10"/>
                  </a:lnTo>
                  <a:lnTo>
                    <a:pt x="14" y="5"/>
                  </a:lnTo>
                  <a:lnTo>
                    <a:pt x="3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Freeform 316"/>
            <p:cNvSpPr>
              <a:spLocks/>
            </p:cNvSpPr>
            <p:nvPr/>
          </p:nvSpPr>
          <p:spPr bwMode="auto">
            <a:xfrm>
              <a:off x="464" y="2970"/>
              <a:ext cx="16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5" y="1"/>
                </a:cxn>
                <a:cxn ang="0">
                  <a:pos x="11" y="1"/>
                </a:cxn>
                <a:cxn ang="0">
                  <a:pos x="7" y="1"/>
                </a:cxn>
                <a:cxn ang="0">
                  <a:pos x="4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6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1" y="1"/>
                  </a:lnTo>
                  <a:lnTo>
                    <a:pt x="7" y="1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Freeform 317"/>
            <p:cNvSpPr>
              <a:spLocks/>
            </p:cNvSpPr>
            <p:nvPr/>
          </p:nvSpPr>
          <p:spPr bwMode="auto">
            <a:xfrm>
              <a:off x="452" y="2970"/>
              <a:ext cx="14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0" y="0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318"/>
            <p:cNvSpPr>
              <a:spLocks/>
            </p:cNvSpPr>
            <p:nvPr/>
          </p:nvSpPr>
          <p:spPr bwMode="auto">
            <a:xfrm>
              <a:off x="449" y="2970"/>
              <a:ext cx="3" cy="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319"/>
            <p:cNvSpPr>
              <a:spLocks/>
            </p:cNvSpPr>
            <p:nvPr/>
          </p:nvSpPr>
          <p:spPr bwMode="auto">
            <a:xfrm>
              <a:off x="645" y="2824"/>
              <a:ext cx="1839" cy="1077"/>
            </a:xfrm>
            <a:custGeom>
              <a:avLst/>
              <a:gdLst/>
              <a:ahLst/>
              <a:cxnLst>
                <a:cxn ang="0">
                  <a:pos x="1833" y="828"/>
                </a:cxn>
                <a:cxn ang="0">
                  <a:pos x="1835" y="759"/>
                </a:cxn>
                <a:cxn ang="0">
                  <a:pos x="1830" y="693"/>
                </a:cxn>
                <a:cxn ang="0">
                  <a:pos x="1804" y="628"/>
                </a:cxn>
                <a:cxn ang="0">
                  <a:pos x="1762" y="568"/>
                </a:cxn>
                <a:cxn ang="0">
                  <a:pos x="1707" y="513"/>
                </a:cxn>
                <a:cxn ang="0">
                  <a:pos x="1671" y="475"/>
                </a:cxn>
                <a:cxn ang="0">
                  <a:pos x="1637" y="436"/>
                </a:cxn>
                <a:cxn ang="0">
                  <a:pos x="1603" y="400"/>
                </a:cxn>
                <a:cxn ang="0">
                  <a:pos x="1564" y="369"/>
                </a:cxn>
                <a:cxn ang="0">
                  <a:pos x="1497" y="349"/>
                </a:cxn>
                <a:cxn ang="0">
                  <a:pos x="1426" y="309"/>
                </a:cxn>
                <a:cxn ang="0">
                  <a:pos x="1380" y="239"/>
                </a:cxn>
                <a:cxn ang="0">
                  <a:pos x="1335" y="167"/>
                </a:cxn>
                <a:cxn ang="0">
                  <a:pos x="1301" y="139"/>
                </a:cxn>
                <a:cxn ang="0">
                  <a:pos x="1254" y="155"/>
                </a:cxn>
                <a:cxn ang="0">
                  <a:pos x="1242" y="168"/>
                </a:cxn>
                <a:cxn ang="0">
                  <a:pos x="1198" y="132"/>
                </a:cxn>
                <a:cxn ang="0">
                  <a:pos x="1165" y="116"/>
                </a:cxn>
                <a:cxn ang="0">
                  <a:pos x="1136" y="133"/>
                </a:cxn>
                <a:cxn ang="0">
                  <a:pos x="1102" y="155"/>
                </a:cxn>
                <a:cxn ang="0">
                  <a:pos x="1079" y="143"/>
                </a:cxn>
                <a:cxn ang="0">
                  <a:pos x="1077" y="93"/>
                </a:cxn>
                <a:cxn ang="0">
                  <a:pos x="1069" y="62"/>
                </a:cxn>
                <a:cxn ang="0">
                  <a:pos x="1018" y="53"/>
                </a:cxn>
                <a:cxn ang="0">
                  <a:pos x="950" y="5"/>
                </a:cxn>
                <a:cxn ang="0">
                  <a:pos x="886" y="7"/>
                </a:cxn>
                <a:cxn ang="0">
                  <a:pos x="819" y="39"/>
                </a:cxn>
                <a:cxn ang="0">
                  <a:pos x="750" y="91"/>
                </a:cxn>
                <a:cxn ang="0">
                  <a:pos x="683" y="152"/>
                </a:cxn>
                <a:cxn ang="0">
                  <a:pos x="609" y="215"/>
                </a:cxn>
                <a:cxn ang="0">
                  <a:pos x="487" y="217"/>
                </a:cxn>
                <a:cxn ang="0">
                  <a:pos x="367" y="233"/>
                </a:cxn>
                <a:cxn ang="0">
                  <a:pos x="268" y="277"/>
                </a:cxn>
                <a:cxn ang="0">
                  <a:pos x="238" y="288"/>
                </a:cxn>
                <a:cxn ang="0">
                  <a:pos x="199" y="294"/>
                </a:cxn>
                <a:cxn ang="0">
                  <a:pos x="124" y="301"/>
                </a:cxn>
                <a:cxn ang="0">
                  <a:pos x="58" y="333"/>
                </a:cxn>
                <a:cxn ang="0">
                  <a:pos x="14" y="382"/>
                </a:cxn>
                <a:cxn ang="0">
                  <a:pos x="0" y="430"/>
                </a:cxn>
                <a:cxn ang="0">
                  <a:pos x="5" y="472"/>
                </a:cxn>
                <a:cxn ang="0">
                  <a:pos x="20" y="512"/>
                </a:cxn>
                <a:cxn ang="0">
                  <a:pos x="39" y="546"/>
                </a:cxn>
                <a:cxn ang="0">
                  <a:pos x="97" y="639"/>
                </a:cxn>
                <a:cxn ang="0">
                  <a:pos x="177" y="719"/>
                </a:cxn>
                <a:cxn ang="0">
                  <a:pos x="283" y="806"/>
                </a:cxn>
                <a:cxn ang="0">
                  <a:pos x="419" y="903"/>
                </a:cxn>
                <a:cxn ang="0">
                  <a:pos x="493" y="915"/>
                </a:cxn>
                <a:cxn ang="0">
                  <a:pos x="569" y="921"/>
                </a:cxn>
                <a:cxn ang="0">
                  <a:pos x="646" y="941"/>
                </a:cxn>
                <a:cxn ang="0">
                  <a:pos x="806" y="989"/>
                </a:cxn>
                <a:cxn ang="0">
                  <a:pos x="964" y="1040"/>
                </a:cxn>
                <a:cxn ang="0">
                  <a:pos x="1115" y="1069"/>
                </a:cxn>
                <a:cxn ang="0">
                  <a:pos x="1238" y="1076"/>
                </a:cxn>
                <a:cxn ang="0">
                  <a:pos x="1361" y="1070"/>
                </a:cxn>
                <a:cxn ang="0">
                  <a:pos x="1451" y="1063"/>
                </a:cxn>
                <a:cxn ang="0">
                  <a:pos x="1528" y="1049"/>
                </a:cxn>
                <a:cxn ang="0">
                  <a:pos x="1606" y="1025"/>
                </a:cxn>
                <a:cxn ang="0">
                  <a:pos x="1679" y="994"/>
                </a:cxn>
                <a:cxn ang="0">
                  <a:pos x="1725" y="973"/>
                </a:cxn>
                <a:cxn ang="0">
                  <a:pos x="1772" y="951"/>
                </a:cxn>
                <a:cxn ang="0">
                  <a:pos x="1818" y="882"/>
                </a:cxn>
              </a:cxnLst>
              <a:rect l="0" t="0" r="r" b="b"/>
              <a:pathLst>
                <a:path w="1839" h="1077">
                  <a:moveTo>
                    <a:pt x="1838" y="836"/>
                  </a:moveTo>
                  <a:lnTo>
                    <a:pt x="1837" y="837"/>
                  </a:lnTo>
                  <a:lnTo>
                    <a:pt x="1835" y="838"/>
                  </a:lnTo>
                  <a:lnTo>
                    <a:pt x="1834" y="838"/>
                  </a:lnTo>
                  <a:lnTo>
                    <a:pt x="1833" y="839"/>
                  </a:lnTo>
                  <a:lnTo>
                    <a:pt x="1833" y="828"/>
                  </a:lnTo>
                  <a:lnTo>
                    <a:pt x="1834" y="817"/>
                  </a:lnTo>
                  <a:lnTo>
                    <a:pt x="1834" y="805"/>
                  </a:lnTo>
                  <a:lnTo>
                    <a:pt x="1835" y="794"/>
                  </a:lnTo>
                  <a:lnTo>
                    <a:pt x="1835" y="782"/>
                  </a:lnTo>
                  <a:lnTo>
                    <a:pt x="1835" y="771"/>
                  </a:lnTo>
                  <a:lnTo>
                    <a:pt x="1835" y="759"/>
                  </a:lnTo>
                  <a:lnTo>
                    <a:pt x="1835" y="748"/>
                  </a:lnTo>
                  <a:lnTo>
                    <a:pt x="1835" y="736"/>
                  </a:lnTo>
                  <a:lnTo>
                    <a:pt x="1835" y="726"/>
                  </a:lnTo>
                  <a:lnTo>
                    <a:pt x="1834" y="714"/>
                  </a:lnTo>
                  <a:lnTo>
                    <a:pt x="1832" y="703"/>
                  </a:lnTo>
                  <a:lnTo>
                    <a:pt x="1830" y="693"/>
                  </a:lnTo>
                  <a:lnTo>
                    <a:pt x="1827" y="681"/>
                  </a:lnTo>
                  <a:lnTo>
                    <a:pt x="1824" y="671"/>
                  </a:lnTo>
                  <a:lnTo>
                    <a:pt x="1820" y="660"/>
                  </a:lnTo>
                  <a:lnTo>
                    <a:pt x="1815" y="649"/>
                  </a:lnTo>
                  <a:lnTo>
                    <a:pt x="1810" y="638"/>
                  </a:lnTo>
                  <a:lnTo>
                    <a:pt x="1804" y="628"/>
                  </a:lnTo>
                  <a:lnTo>
                    <a:pt x="1798" y="616"/>
                  </a:lnTo>
                  <a:lnTo>
                    <a:pt x="1791" y="607"/>
                  </a:lnTo>
                  <a:lnTo>
                    <a:pt x="1785" y="596"/>
                  </a:lnTo>
                  <a:lnTo>
                    <a:pt x="1778" y="587"/>
                  </a:lnTo>
                  <a:lnTo>
                    <a:pt x="1770" y="577"/>
                  </a:lnTo>
                  <a:lnTo>
                    <a:pt x="1762" y="568"/>
                  </a:lnTo>
                  <a:lnTo>
                    <a:pt x="1753" y="558"/>
                  </a:lnTo>
                  <a:lnTo>
                    <a:pt x="1744" y="548"/>
                  </a:lnTo>
                  <a:lnTo>
                    <a:pt x="1736" y="540"/>
                  </a:lnTo>
                  <a:lnTo>
                    <a:pt x="1726" y="531"/>
                  </a:lnTo>
                  <a:lnTo>
                    <a:pt x="1716" y="523"/>
                  </a:lnTo>
                  <a:lnTo>
                    <a:pt x="1707" y="513"/>
                  </a:lnTo>
                  <a:lnTo>
                    <a:pt x="1697" y="506"/>
                  </a:lnTo>
                  <a:lnTo>
                    <a:pt x="1689" y="498"/>
                  </a:lnTo>
                  <a:lnTo>
                    <a:pt x="1683" y="491"/>
                  </a:lnTo>
                  <a:lnTo>
                    <a:pt x="1678" y="486"/>
                  </a:lnTo>
                  <a:lnTo>
                    <a:pt x="1674" y="481"/>
                  </a:lnTo>
                  <a:lnTo>
                    <a:pt x="1671" y="475"/>
                  </a:lnTo>
                  <a:lnTo>
                    <a:pt x="1666" y="469"/>
                  </a:lnTo>
                  <a:lnTo>
                    <a:pt x="1661" y="463"/>
                  </a:lnTo>
                  <a:lnTo>
                    <a:pt x="1654" y="454"/>
                  </a:lnTo>
                  <a:lnTo>
                    <a:pt x="1648" y="448"/>
                  </a:lnTo>
                  <a:lnTo>
                    <a:pt x="1643" y="443"/>
                  </a:lnTo>
                  <a:lnTo>
                    <a:pt x="1637" y="436"/>
                  </a:lnTo>
                  <a:lnTo>
                    <a:pt x="1632" y="430"/>
                  </a:lnTo>
                  <a:lnTo>
                    <a:pt x="1626" y="424"/>
                  </a:lnTo>
                  <a:lnTo>
                    <a:pt x="1620" y="418"/>
                  </a:lnTo>
                  <a:lnTo>
                    <a:pt x="1614" y="411"/>
                  </a:lnTo>
                  <a:lnTo>
                    <a:pt x="1609" y="405"/>
                  </a:lnTo>
                  <a:lnTo>
                    <a:pt x="1603" y="400"/>
                  </a:lnTo>
                  <a:lnTo>
                    <a:pt x="1596" y="394"/>
                  </a:lnTo>
                  <a:lnTo>
                    <a:pt x="1590" y="388"/>
                  </a:lnTo>
                  <a:lnTo>
                    <a:pt x="1584" y="383"/>
                  </a:lnTo>
                  <a:lnTo>
                    <a:pt x="1577" y="379"/>
                  </a:lnTo>
                  <a:lnTo>
                    <a:pt x="1571" y="374"/>
                  </a:lnTo>
                  <a:lnTo>
                    <a:pt x="1564" y="369"/>
                  </a:lnTo>
                  <a:lnTo>
                    <a:pt x="1557" y="364"/>
                  </a:lnTo>
                  <a:lnTo>
                    <a:pt x="1548" y="361"/>
                  </a:lnTo>
                  <a:lnTo>
                    <a:pt x="1538" y="358"/>
                  </a:lnTo>
                  <a:lnTo>
                    <a:pt x="1525" y="354"/>
                  </a:lnTo>
                  <a:lnTo>
                    <a:pt x="1511" y="352"/>
                  </a:lnTo>
                  <a:lnTo>
                    <a:pt x="1497" y="349"/>
                  </a:lnTo>
                  <a:lnTo>
                    <a:pt x="1484" y="345"/>
                  </a:lnTo>
                  <a:lnTo>
                    <a:pt x="1472" y="342"/>
                  </a:lnTo>
                  <a:lnTo>
                    <a:pt x="1464" y="339"/>
                  </a:lnTo>
                  <a:lnTo>
                    <a:pt x="1450" y="329"/>
                  </a:lnTo>
                  <a:lnTo>
                    <a:pt x="1438" y="320"/>
                  </a:lnTo>
                  <a:lnTo>
                    <a:pt x="1426" y="309"/>
                  </a:lnTo>
                  <a:lnTo>
                    <a:pt x="1417" y="299"/>
                  </a:lnTo>
                  <a:lnTo>
                    <a:pt x="1408" y="287"/>
                  </a:lnTo>
                  <a:lnTo>
                    <a:pt x="1400" y="276"/>
                  </a:lnTo>
                  <a:lnTo>
                    <a:pt x="1393" y="263"/>
                  </a:lnTo>
                  <a:lnTo>
                    <a:pt x="1386" y="252"/>
                  </a:lnTo>
                  <a:lnTo>
                    <a:pt x="1380" y="239"/>
                  </a:lnTo>
                  <a:lnTo>
                    <a:pt x="1374" y="227"/>
                  </a:lnTo>
                  <a:lnTo>
                    <a:pt x="1368" y="216"/>
                  </a:lnTo>
                  <a:lnTo>
                    <a:pt x="1361" y="203"/>
                  </a:lnTo>
                  <a:lnTo>
                    <a:pt x="1353" y="191"/>
                  </a:lnTo>
                  <a:lnTo>
                    <a:pt x="1344" y="178"/>
                  </a:lnTo>
                  <a:lnTo>
                    <a:pt x="1335" y="167"/>
                  </a:lnTo>
                  <a:lnTo>
                    <a:pt x="1324" y="155"/>
                  </a:lnTo>
                  <a:lnTo>
                    <a:pt x="1320" y="152"/>
                  </a:lnTo>
                  <a:lnTo>
                    <a:pt x="1316" y="148"/>
                  </a:lnTo>
                  <a:lnTo>
                    <a:pt x="1311" y="144"/>
                  </a:lnTo>
                  <a:lnTo>
                    <a:pt x="1306" y="141"/>
                  </a:lnTo>
                  <a:lnTo>
                    <a:pt x="1301" y="139"/>
                  </a:lnTo>
                  <a:lnTo>
                    <a:pt x="1294" y="137"/>
                  </a:lnTo>
                  <a:lnTo>
                    <a:pt x="1286" y="136"/>
                  </a:lnTo>
                  <a:lnTo>
                    <a:pt x="1277" y="136"/>
                  </a:lnTo>
                  <a:lnTo>
                    <a:pt x="1260" y="147"/>
                  </a:lnTo>
                  <a:lnTo>
                    <a:pt x="1257" y="150"/>
                  </a:lnTo>
                  <a:lnTo>
                    <a:pt x="1254" y="155"/>
                  </a:lnTo>
                  <a:lnTo>
                    <a:pt x="1252" y="158"/>
                  </a:lnTo>
                  <a:lnTo>
                    <a:pt x="1251" y="163"/>
                  </a:lnTo>
                  <a:lnTo>
                    <a:pt x="1248" y="167"/>
                  </a:lnTo>
                  <a:lnTo>
                    <a:pt x="1246" y="169"/>
                  </a:lnTo>
                  <a:lnTo>
                    <a:pt x="1244" y="170"/>
                  </a:lnTo>
                  <a:lnTo>
                    <a:pt x="1242" y="168"/>
                  </a:lnTo>
                  <a:lnTo>
                    <a:pt x="1235" y="161"/>
                  </a:lnTo>
                  <a:lnTo>
                    <a:pt x="1228" y="155"/>
                  </a:lnTo>
                  <a:lnTo>
                    <a:pt x="1221" y="149"/>
                  </a:lnTo>
                  <a:lnTo>
                    <a:pt x="1213" y="143"/>
                  </a:lnTo>
                  <a:lnTo>
                    <a:pt x="1205" y="137"/>
                  </a:lnTo>
                  <a:lnTo>
                    <a:pt x="1198" y="132"/>
                  </a:lnTo>
                  <a:lnTo>
                    <a:pt x="1190" y="126"/>
                  </a:lnTo>
                  <a:lnTo>
                    <a:pt x="1183" y="120"/>
                  </a:lnTo>
                  <a:lnTo>
                    <a:pt x="1179" y="117"/>
                  </a:lnTo>
                  <a:lnTo>
                    <a:pt x="1175" y="116"/>
                  </a:lnTo>
                  <a:lnTo>
                    <a:pt x="1170" y="116"/>
                  </a:lnTo>
                  <a:lnTo>
                    <a:pt x="1165" y="116"/>
                  </a:lnTo>
                  <a:lnTo>
                    <a:pt x="1159" y="117"/>
                  </a:lnTo>
                  <a:lnTo>
                    <a:pt x="1154" y="118"/>
                  </a:lnTo>
                  <a:lnTo>
                    <a:pt x="1150" y="121"/>
                  </a:lnTo>
                  <a:lnTo>
                    <a:pt x="1146" y="124"/>
                  </a:lnTo>
                  <a:lnTo>
                    <a:pt x="1141" y="129"/>
                  </a:lnTo>
                  <a:lnTo>
                    <a:pt x="1136" y="133"/>
                  </a:lnTo>
                  <a:lnTo>
                    <a:pt x="1130" y="136"/>
                  </a:lnTo>
                  <a:lnTo>
                    <a:pt x="1125" y="139"/>
                  </a:lnTo>
                  <a:lnTo>
                    <a:pt x="1118" y="143"/>
                  </a:lnTo>
                  <a:lnTo>
                    <a:pt x="1112" y="146"/>
                  </a:lnTo>
                  <a:lnTo>
                    <a:pt x="1107" y="151"/>
                  </a:lnTo>
                  <a:lnTo>
                    <a:pt x="1102" y="155"/>
                  </a:lnTo>
                  <a:lnTo>
                    <a:pt x="1098" y="158"/>
                  </a:lnTo>
                  <a:lnTo>
                    <a:pt x="1091" y="161"/>
                  </a:lnTo>
                  <a:lnTo>
                    <a:pt x="1085" y="162"/>
                  </a:lnTo>
                  <a:lnTo>
                    <a:pt x="1081" y="160"/>
                  </a:lnTo>
                  <a:lnTo>
                    <a:pt x="1079" y="153"/>
                  </a:lnTo>
                  <a:lnTo>
                    <a:pt x="1079" y="143"/>
                  </a:lnTo>
                  <a:lnTo>
                    <a:pt x="1079" y="135"/>
                  </a:lnTo>
                  <a:lnTo>
                    <a:pt x="1081" y="125"/>
                  </a:lnTo>
                  <a:lnTo>
                    <a:pt x="1081" y="115"/>
                  </a:lnTo>
                  <a:lnTo>
                    <a:pt x="1081" y="107"/>
                  </a:lnTo>
                  <a:lnTo>
                    <a:pt x="1080" y="99"/>
                  </a:lnTo>
                  <a:lnTo>
                    <a:pt x="1077" y="93"/>
                  </a:lnTo>
                  <a:lnTo>
                    <a:pt x="1075" y="88"/>
                  </a:lnTo>
                  <a:lnTo>
                    <a:pt x="1073" y="82"/>
                  </a:lnTo>
                  <a:lnTo>
                    <a:pt x="1072" y="76"/>
                  </a:lnTo>
                  <a:lnTo>
                    <a:pt x="1072" y="71"/>
                  </a:lnTo>
                  <a:lnTo>
                    <a:pt x="1071" y="66"/>
                  </a:lnTo>
                  <a:lnTo>
                    <a:pt x="1069" y="62"/>
                  </a:lnTo>
                  <a:lnTo>
                    <a:pt x="1065" y="58"/>
                  </a:lnTo>
                  <a:lnTo>
                    <a:pt x="1059" y="56"/>
                  </a:lnTo>
                  <a:lnTo>
                    <a:pt x="1047" y="54"/>
                  </a:lnTo>
                  <a:lnTo>
                    <a:pt x="1036" y="54"/>
                  </a:lnTo>
                  <a:lnTo>
                    <a:pt x="1027" y="54"/>
                  </a:lnTo>
                  <a:lnTo>
                    <a:pt x="1018" y="53"/>
                  </a:lnTo>
                  <a:lnTo>
                    <a:pt x="1008" y="51"/>
                  </a:lnTo>
                  <a:lnTo>
                    <a:pt x="997" y="44"/>
                  </a:lnTo>
                  <a:lnTo>
                    <a:pt x="983" y="33"/>
                  </a:lnTo>
                  <a:lnTo>
                    <a:pt x="966" y="16"/>
                  </a:lnTo>
                  <a:lnTo>
                    <a:pt x="958" y="10"/>
                  </a:lnTo>
                  <a:lnTo>
                    <a:pt x="950" y="5"/>
                  </a:lnTo>
                  <a:lnTo>
                    <a:pt x="940" y="2"/>
                  </a:lnTo>
                  <a:lnTo>
                    <a:pt x="930" y="0"/>
                  </a:lnTo>
                  <a:lnTo>
                    <a:pt x="919" y="0"/>
                  </a:lnTo>
                  <a:lnTo>
                    <a:pt x="909" y="1"/>
                  </a:lnTo>
                  <a:lnTo>
                    <a:pt x="898" y="4"/>
                  </a:lnTo>
                  <a:lnTo>
                    <a:pt x="886" y="7"/>
                  </a:lnTo>
                  <a:lnTo>
                    <a:pt x="875" y="10"/>
                  </a:lnTo>
                  <a:lnTo>
                    <a:pt x="863" y="15"/>
                  </a:lnTo>
                  <a:lnTo>
                    <a:pt x="851" y="20"/>
                  </a:lnTo>
                  <a:lnTo>
                    <a:pt x="840" y="27"/>
                  </a:lnTo>
                  <a:lnTo>
                    <a:pt x="829" y="32"/>
                  </a:lnTo>
                  <a:lnTo>
                    <a:pt x="819" y="39"/>
                  </a:lnTo>
                  <a:lnTo>
                    <a:pt x="809" y="45"/>
                  </a:lnTo>
                  <a:lnTo>
                    <a:pt x="799" y="52"/>
                  </a:lnTo>
                  <a:lnTo>
                    <a:pt x="786" y="62"/>
                  </a:lnTo>
                  <a:lnTo>
                    <a:pt x="773" y="71"/>
                  </a:lnTo>
                  <a:lnTo>
                    <a:pt x="762" y="81"/>
                  </a:lnTo>
                  <a:lnTo>
                    <a:pt x="750" y="91"/>
                  </a:lnTo>
                  <a:lnTo>
                    <a:pt x="738" y="100"/>
                  </a:lnTo>
                  <a:lnTo>
                    <a:pt x="727" y="111"/>
                  </a:lnTo>
                  <a:lnTo>
                    <a:pt x="715" y="121"/>
                  </a:lnTo>
                  <a:lnTo>
                    <a:pt x="703" y="133"/>
                  </a:lnTo>
                  <a:lnTo>
                    <a:pt x="693" y="142"/>
                  </a:lnTo>
                  <a:lnTo>
                    <a:pt x="683" y="152"/>
                  </a:lnTo>
                  <a:lnTo>
                    <a:pt x="671" y="162"/>
                  </a:lnTo>
                  <a:lnTo>
                    <a:pt x="659" y="173"/>
                  </a:lnTo>
                  <a:lnTo>
                    <a:pt x="646" y="183"/>
                  </a:lnTo>
                  <a:lnTo>
                    <a:pt x="634" y="195"/>
                  </a:lnTo>
                  <a:lnTo>
                    <a:pt x="621" y="205"/>
                  </a:lnTo>
                  <a:lnTo>
                    <a:pt x="609" y="215"/>
                  </a:lnTo>
                  <a:lnTo>
                    <a:pt x="591" y="217"/>
                  </a:lnTo>
                  <a:lnTo>
                    <a:pt x="570" y="217"/>
                  </a:lnTo>
                  <a:lnTo>
                    <a:pt x="550" y="217"/>
                  </a:lnTo>
                  <a:lnTo>
                    <a:pt x="529" y="216"/>
                  </a:lnTo>
                  <a:lnTo>
                    <a:pt x="508" y="217"/>
                  </a:lnTo>
                  <a:lnTo>
                    <a:pt x="487" y="217"/>
                  </a:lnTo>
                  <a:lnTo>
                    <a:pt x="467" y="217"/>
                  </a:lnTo>
                  <a:lnTo>
                    <a:pt x="448" y="219"/>
                  </a:lnTo>
                  <a:lnTo>
                    <a:pt x="427" y="221"/>
                  </a:lnTo>
                  <a:lnTo>
                    <a:pt x="407" y="225"/>
                  </a:lnTo>
                  <a:lnTo>
                    <a:pt x="387" y="229"/>
                  </a:lnTo>
                  <a:lnTo>
                    <a:pt x="367" y="233"/>
                  </a:lnTo>
                  <a:lnTo>
                    <a:pt x="348" y="239"/>
                  </a:lnTo>
                  <a:lnTo>
                    <a:pt x="328" y="246"/>
                  </a:lnTo>
                  <a:lnTo>
                    <a:pt x="309" y="255"/>
                  </a:lnTo>
                  <a:lnTo>
                    <a:pt x="290" y="263"/>
                  </a:lnTo>
                  <a:lnTo>
                    <a:pt x="272" y="275"/>
                  </a:lnTo>
                  <a:lnTo>
                    <a:pt x="268" y="277"/>
                  </a:lnTo>
                  <a:lnTo>
                    <a:pt x="264" y="279"/>
                  </a:lnTo>
                  <a:lnTo>
                    <a:pt x="259" y="281"/>
                  </a:lnTo>
                  <a:lnTo>
                    <a:pt x="254" y="283"/>
                  </a:lnTo>
                  <a:lnTo>
                    <a:pt x="249" y="285"/>
                  </a:lnTo>
                  <a:lnTo>
                    <a:pt x="243" y="287"/>
                  </a:lnTo>
                  <a:lnTo>
                    <a:pt x="238" y="288"/>
                  </a:lnTo>
                  <a:lnTo>
                    <a:pt x="233" y="288"/>
                  </a:lnTo>
                  <a:lnTo>
                    <a:pt x="225" y="289"/>
                  </a:lnTo>
                  <a:lnTo>
                    <a:pt x="217" y="290"/>
                  </a:lnTo>
                  <a:lnTo>
                    <a:pt x="211" y="291"/>
                  </a:lnTo>
                  <a:lnTo>
                    <a:pt x="204" y="292"/>
                  </a:lnTo>
                  <a:lnTo>
                    <a:pt x="199" y="294"/>
                  </a:lnTo>
                  <a:lnTo>
                    <a:pt x="191" y="294"/>
                  </a:lnTo>
                  <a:lnTo>
                    <a:pt x="184" y="295"/>
                  </a:lnTo>
                  <a:lnTo>
                    <a:pt x="175" y="294"/>
                  </a:lnTo>
                  <a:lnTo>
                    <a:pt x="148" y="295"/>
                  </a:lnTo>
                  <a:lnTo>
                    <a:pt x="136" y="299"/>
                  </a:lnTo>
                  <a:lnTo>
                    <a:pt x="124" y="301"/>
                  </a:lnTo>
                  <a:lnTo>
                    <a:pt x="111" y="306"/>
                  </a:lnTo>
                  <a:lnTo>
                    <a:pt x="100" y="310"/>
                  </a:lnTo>
                  <a:lnTo>
                    <a:pt x="88" y="316"/>
                  </a:lnTo>
                  <a:lnTo>
                    <a:pt x="78" y="321"/>
                  </a:lnTo>
                  <a:lnTo>
                    <a:pt x="68" y="327"/>
                  </a:lnTo>
                  <a:lnTo>
                    <a:pt x="58" y="333"/>
                  </a:lnTo>
                  <a:lnTo>
                    <a:pt x="49" y="341"/>
                  </a:lnTo>
                  <a:lnTo>
                    <a:pt x="40" y="347"/>
                  </a:lnTo>
                  <a:lnTo>
                    <a:pt x="32" y="355"/>
                  </a:lnTo>
                  <a:lnTo>
                    <a:pt x="25" y="363"/>
                  </a:lnTo>
                  <a:lnTo>
                    <a:pt x="19" y="372"/>
                  </a:lnTo>
                  <a:lnTo>
                    <a:pt x="14" y="382"/>
                  </a:lnTo>
                  <a:lnTo>
                    <a:pt x="9" y="391"/>
                  </a:lnTo>
                  <a:lnTo>
                    <a:pt x="5" y="402"/>
                  </a:lnTo>
                  <a:lnTo>
                    <a:pt x="3" y="408"/>
                  </a:lnTo>
                  <a:lnTo>
                    <a:pt x="1" y="416"/>
                  </a:lnTo>
                  <a:lnTo>
                    <a:pt x="1" y="423"/>
                  </a:lnTo>
                  <a:lnTo>
                    <a:pt x="0" y="430"/>
                  </a:lnTo>
                  <a:lnTo>
                    <a:pt x="0" y="437"/>
                  </a:lnTo>
                  <a:lnTo>
                    <a:pt x="0" y="444"/>
                  </a:lnTo>
                  <a:lnTo>
                    <a:pt x="1" y="451"/>
                  </a:lnTo>
                  <a:lnTo>
                    <a:pt x="2" y="458"/>
                  </a:lnTo>
                  <a:lnTo>
                    <a:pt x="3" y="465"/>
                  </a:lnTo>
                  <a:lnTo>
                    <a:pt x="5" y="472"/>
                  </a:lnTo>
                  <a:lnTo>
                    <a:pt x="7" y="479"/>
                  </a:lnTo>
                  <a:lnTo>
                    <a:pt x="9" y="486"/>
                  </a:lnTo>
                  <a:lnTo>
                    <a:pt x="11" y="492"/>
                  </a:lnTo>
                  <a:lnTo>
                    <a:pt x="14" y="499"/>
                  </a:lnTo>
                  <a:lnTo>
                    <a:pt x="17" y="506"/>
                  </a:lnTo>
                  <a:lnTo>
                    <a:pt x="20" y="512"/>
                  </a:lnTo>
                  <a:lnTo>
                    <a:pt x="22" y="515"/>
                  </a:lnTo>
                  <a:lnTo>
                    <a:pt x="24" y="520"/>
                  </a:lnTo>
                  <a:lnTo>
                    <a:pt x="27" y="526"/>
                  </a:lnTo>
                  <a:lnTo>
                    <a:pt x="32" y="532"/>
                  </a:lnTo>
                  <a:lnTo>
                    <a:pt x="35" y="540"/>
                  </a:lnTo>
                  <a:lnTo>
                    <a:pt x="39" y="546"/>
                  </a:lnTo>
                  <a:lnTo>
                    <a:pt x="43" y="551"/>
                  </a:lnTo>
                  <a:lnTo>
                    <a:pt x="45" y="556"/>
                  </a:lnTo>
                  <a:lnTo>
                    <a:pt x="58" y="581"/>
                  </a:lnTo>
                  <a:lnTo>
                    <a:pt x="72" y="603"/>
                  </a:lnTo>
                  <a:lnTo>
                    <a:pt x="85" y="622"/>
                  </a:lnTo>
                  <a:lnTo>
                    <a:pt x="97" y="639"/>
                  </a:lnTo>
                  <a:lnTo>
                    <a:pt x="110" y="655"/>
                  </a:lnTo>
                  <a:lnTo>
                    <a:pt x="123" y="670"/>
                  </a:lnTo>
                  <a:lnTo>
                    <a:pt x="136" y="683"/>
                  </a:lnTo>
                  <a:lnTo>
                    <a:pt x="150" y="695"/>
                  </a:lnTo>
                  <a:lnTo>
                    <a:pt x="162" y="707"/>
                  </a:lnTo>
                  <a:lnTo>
                    <a:pt x="177" y="719"/>
                  </a:lnTo>
                  <a:lnTo>
                    <a:pt x="192" y="732"/>
                  </a:lnTo>
                  <a:lnTo>
                    <a:pt x="208" y="744"/>
                  </a:lnTo>
                  <a:lnTo>
                    <a:pt x="225" y="757"/>
                  </a:lnTo>
                  <a:lnTo>
                    <a:pt x="243" y="772"/>
                  </a:lnTo>
                  <a:lnTo>
                    <a:pt x="263" y="788"/>
                  </a:lnTo>
                  <a:lnTo>
                    <a:pt x="283" y="806"/>
                  </a:lnTo>
                  <a:lnTo>
                    <a:pt x="313" y="832"/>
                  </a:lnTo>
                  <a:lnTo>
                    <a:pt x="340" y="853"/>
                  </a:lnTo>
                  <a:lnTo>
                    <a:pt x="364" y="871"/>
                  </a:lnTo>
                  <a:lnTo>
                    <a:pt x="385" y="884"/>
                  </a:lnTo>
                  <a:lnTo>
                    <a:pt x="403" y="896"/>
                  </a:lnTo>
                  <a:lnTo>
                    <a:pt x="419" y="903"/>
                  </a:lnTo>
                  <a:lnTo>
                    <a:pt x="434" y="909"/>
                  </a:lnTo>
                  <a:lnTo>
                    <a:pt x="448" y="913"/>
                  </a:lnTo>
                  <a:lnTo>
                    <a:pt x="460" y="915"/>
                  </a:lnTo>
                  <a:lnTo>
                    <a:pt x="471" y="915"/>
                  </a:lnTo>
                  <a:lnTo>
                    <a:pt x="482" y="915"/>
                  </a:lnTo>
                  <a:lnTo>
                    <a:pt x="493" y="915"/>
                  </a:lnTo>
                  <a:lnTo>
                    <a:pt x="504" y="914"/>
                  </a:lnTo>
                  <a:lnTo>
                    <a:pt x="515" y="914"/>
                  </a:lnTo>
                  <a:lnTo>
                    <a:pt x="528" y="915"/>
                  </a:lnTo>
                  <a:lnTo>
                    <a:pt x="541" y="917"/>
                  </a:lnTo>
                  <a:lnTo>
                    <a:pt x="555" y="919"/>
                  </a:lnTo>
                  <a:lnTo>
                    <a:pt x="569" y="921"/>
                  </a:lnTo>
                  <a:lnTo>
                    <a:pt x="582" y="925"/>
                  </a:lnTo>
                  <a:lnTo>
                    <a:pt x="596" y="928"/>
                  </a:lnTo>
                  <a:lnTo>
                    <a:pt x="608" y="932"/>
                  </a:lnTo>
                  <a:lnTo>
                    <a:pt x="621" y="935"/>
                  </a:lnTo>
                  <a:lnTo>
                    <a:pt x="633" y="939"/>
                  </a:lnTo>
                  <a:lnTo>
                    <a:pt x="646" y="941"/>
                  </a:lnTo>
                  <a:lnTo>
                    <a:pt x="673" y="947"/>
                  </a:lnTo>
                  <a:lnTo>
                    <a:pt x="701" y="955"/>
                  </a:lnTo>
                  <a:lnTo>
                    <a:pt x="728" y="963"/>
                  </a:lnTo>
                  <a:lnTo>
                    <a:pt x="754" y="971"/>
                  </a:lnTo>
                  <a:lnTo>
                    <a:pt x="780" y="980"/>
                  </a:lnTo>
                  <a:lnTo>
                    <a:pt x="806" y="989"/>
                  </a:lnTo>
                  <a:lnTo>
                    <a:pt x="832" y="998"/>
                  </a:lnTo>
                  <a:lnTo>
                    <a:pt x="858" y="1006"/>
                  </a:lnTo>
                  <a:lnTo>
                    <a:pt x="884" y="1015"/>
                  </a:lnTo>
                  <a:lnTo>
                    <a:pt x="911" y="1024"/>
                  </a:lnTo>
                  <a:lnTo>
                    <a:pt x="937" y="1031"/>
                  </a:lnTo>
                  <a:lnTo>
                    <a:pt x="964" y="1040"/>
                  </a:lnTo>
                  <a:lnTo>
                    <a:pt x="991" y="1046"/>
                  </a:lnTo>
                  <a:lnTo>
                    <a:pt x="1019" y="1053"/>
                  </a:lnTo>
                  <a:lnTo>
                    <a:pt x="1046" y="1059"/>
                  </a:lnTo>
                  <a:lnTo>
                    <a:pt x="1074" y="1064"/>
                  </a:lnTo>
                  <a:lnTo>
                    <a:pt x="1095" y="1066"/>
                  </a:lnTo>
                  <a:lnTo>
                    <a:pt x="1115" y="1069"/>
                  </a:lnTo>
                  <a:lnTo>
                    <a:pt x="1136" y="1072"/>
                  </a:lnTo>
                  <a:lnTo>
                    <a:pt x="1157" y="1073"/>
                  </a:lnTo>
                  <a:lnTo>
                    <a:pt x="1178" y="1074"/>
                  </a:lnTo>
                  <a:lnTo>
                    <a:pt x="1198" y="1075"/>
                  </a:lnTo>
                  <a:lnTo>
                    <a:pt x="1218" y="1076"/>
                  </a:lnTo>
                  <a:lnTo>
                    <a:pt x="1238" y="1076"/>
                  </a:lnTo>
                  <a:lnTo>
                    <a:pt x="1259" y="1075"/>
                  </a:lnTo>
                  <a:lnTo>
                    <a:pt x="1279" y="1075"/>
                  </a:lnTo>
                  <a:lnTo>
                    <a:pt x="1299" y="1074"/>
                  </a:lnTo>
                  <a:lnTo>
                    <a:pt x="1319" y="1073"/>
                  </a:lnTo>
                  <a:lnTo>
                    <a:pt x="1340" y="1072"/>
                  </a:lnTo>
                  <a:lnTo>
                    <a:pt x="1361" y="1070"/>
                  </a:lnTo>
                  <a:lnTo>
                    <a:pt x="1380" y="1068"/>
                  </a:lnTo>
                  <a:lnTo>
                    <a:pt x="1400" y="1066"/>
                  </a:lnTo>
                  <a:lnTo>
                    <a:pt x="1413" y="1066"/>
                  </a:lnTo>
                  <a:lnTo>
                    <a:pt x="1425" y="1065"/>
                  </a:lnTo>
                  <a:lnTo>
                    <a:pt x="1438" y="1064"/>
                  </a:lnTo>
                  <a:lnTo>
                    <a:pt x="1451" y="1063"/>
                  </a:lnTo>
                  <a:lnTo>
                    <a:pt x="1463" y="1062"/>
                  </a:lnTo>
                  <a:lnTo>
                    <a:pt x="1475" y="1060"/>
                  </a:lnTo>
                  <a:lnTo>
                    <a:pt x="1488" y="1058"/>
                  </a:lnTo>
                  <a:lnTo>
                    <a:pt x="1501" y="1056"/>
                  </a:lnTo>
                  <a:lnTo>
                    <a:pt x="1514" y="1053"/>
                  </a:lnTo>
                  <a:lnTo>
                    <a:pt x="1528" y="1049"/>
                  </a:lnTo>
                  <a:lnTo>
                    <a:pt x="1541" y="1046"/>
                  </a:lnTo>
                  <a:lnTo>
                    <a:pt x="1554" y="1043"/>
                  </a:lnTo>
                  <a:lnTo>
                    <a:pt x="1567" y="1039"/>
                  </a:lnTo>
                  <a:lnTo>
                    <a:pt x="1580" y="1034"/>
                  </a:lnTo>
                  <a:lnTo>
                    <a:pt x="1593" y="1030"/>
                  </a:lnTo>
                  <a:lnTo>
                    <a:pt x="1606" y="1025"/>
                  </a:lnTo>
                  <a:lnTo>
                    <a:pt x="1618" y="1021"/>
                  </a:lnTo>
                  <a:lnTo>
                    <a:pt x="1630" y="1016"/>
                  </a:lnTo>
                  <a:lnTo>
                    <a:pt x="1643" y="1010"/>
                  </a:lnTo>
                  <a:lnTo>
                    <a:pt x="1655" y="1005"/>
                  </a:lnTo>
                  <a:lnTo>
                    <a:pt x="1667" y="1000"/>
                  </a:lnTo>
                  <a:lnTo>
                    <a:pt x="1679" y="994"/>
                  </a:lnTo>
                  <a:lnTo>
                    <a:pt x="1691" y="987"/>
                  </a:lnTo>
                  <a:lnTo>
                    <a:pt x="1703" y="982"/>
                  </a:lnTo>
                  <a:lnTo>
                    <a:pt x="1708" y="979"/>
                  </a:lnTo>
                  <a:lnTo>
                    <a:pt x="1714" y="977"/>
                  </a:lnTo>
                  <a:lnTo>
                    <a:pt x="1719" y="975"/>
                  </a:lnTo>
                  <a:lnTo>
                    <a:pt x="1725" y="973"/>
                  </a:lnTo>
                  <a:lnTo>
                    <a:pt x="1731" y="972"/>
                  </a:lnTo>
                  <a:lnTo>
                    <a:pt x="1736" y="970"/>
                  </a:lnTo>
                  <a:lnTo>
                    <a:pt x="1741" y="968"/>
                  </a:lnTo>
                  <a:lnTo>
                    <a:pt x="1747" y="967"/>
                  </a:lnTo>
                  <a:lnTo>
                    <a:pt x="1761" y="961"/>
                  </a:lnTo>
                  <a:lnTo>
                    <a:pt x="1772" y="951"/>
                  </a:lnTo>
                  <a:lnTo>
                    <a:pt x="1780" y="941"/>
                  </a:lnTo>
                  <a:lnTo>
                    <a:pt x="1787" y="929"/>
                  </a:lnTo>
                  <a:lnTo>
                    <a:pt x="1793" y="917"/>
                  </a:lnTo>
                  <a:lnTo>
                    <a:pt x="1801" y="904"/>
                  </a:lnTo>
                  <a:lnTo>
                    <a:pt x="1808" y="893"/>
                  </a:lnTo>
                  <a:lnTo>
                    <a:pt x="1818" y="882"/>
                  </a:lnTo>
                  <a:lnTo>
                    <a:pt x="1838" y="836"/>
                  </a:lnTo>
                </a:path>
              </a:pathLst>
            </a:custGeom>
            <a:solidFill>
              <a:srgbClr val="FFD9D9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320"/>
            <p:cNvSpPr>
              <a:spLocks/>
            </p:cNvSpPr>
            <p:nvPr/>
          </p:nvSpPr>
          <p:spPr bwMode="auto">
            <a:xfrm>
              <a:off x="2481" y="3664"/>
              <a:ext cx="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321"/>
            <p:cNvSpPr>
              <a:spLocks/>
            </p:cNvSpPr>
            <p:nvPr/>
          </p:nvSpPr>
          <p:spPr bwMode="auto">
            <a:xfrm>
              <a:off x="2468" y="3487"/>
              <a:ext cx="17" cy="17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3" y="12"/>
                </a:cxn>
                <a:cxn ang="0">
                  <a:pos x="6" y="22"/>
                </a:cxn>
                <a:cxn ang="0">
                  <a:pos x="7" y="33"/>
                </a:cxn>
                <a:cxn ang="0">
                  <a:pos x="9" y="44"/>
                </a:cxn>
                <a:cxn ang="0">
                  <a:pos x="10" y="54"/>
                </a:cxn>
                <a:cxn ang="0">
                  <a:pos x="11" y="65"/>
                </a:cxn>
                <a:cxn ang="0">
                  <a:pos x="11" y="75"/>
                </a:cxn>
                <a:cxn ang="0">
                  <a:pos x="11" y="87"/>
                </a:cxn>
                <a:cxn ang="0">
                  <a:pos x="11" y="98"/>
                </a:cxn>
                <a:cxn ang="0">
                  <a:pos x="11" y="109"/>
                </a:cxn>
                <a:cxn ang="0">
                  <a:pos x="11" y="120"/>
                </a:cxn>
                <a:cxn ang="0">
                  <a:pos x="11" y="131"/>
                </a:cxn>
                <a:cxn ang="0">
                  <a:pos x="9" y="142"/>
                </a:cxn>
                <a:cxn ang="0">
                  <a:pos x="9" y="154"/>
                </a:cxn>
                <a:cxn ang="0">
                  <a:pos x="9" y="165"/>
                </a:cxn>
                <a:cxn ang="0">
                  <a:pos x="9" y="176"/>
                </a:cxn>
                <a:cxn ang="0">
                  <a:pos x="15" y="176"/>
                </a:cxn>
                <a:cxn ang="0">
                  <a:pos x="15" y="165"/>
                </a:cxn>
                <a:cxn ang="0">
                  <a:pos x="15" y="154"/>
                </a:cxn>
                <a:cxn ang="0">
                  <a:pos x="15" y="142"/>
                </a:cxn>
                <a:cxn ang="0">
                  <a:pos x="15" y="131"/>
                </a:cxn>
                <a:cxn ang="0">
                  <a:pos x="16" y="120"/>
                </a:cxn>
                <a:cxn ang="0">
                  <a:pos x="16" y="109"/>
                </a:cxn>
                <a:cxn ang="0">
                  <a:pos x="16" y="98"/>
                </a:cxn>
                <a:cxn ang="0">
                  <a:pos x="16" y="87"/>
                </a:cxn>
                <a:cxn ang="0">
                  <a:pos x="16" y="75"/>
                </a:cxn>
                <a:cxn ang="0">
                  <a:pos x="15" y="65"/>
                </a:cxn>
                <a:cxn ang="0">
                  <a:pos x="15" y="54"/>
                </a:cxn>
                <a:cxn ang="0">
                  <a:pos x="13" y="43"/>
                </a:cxn>
                <a:cxn ang="0">
                  <a:pos x="12" y="32"/>
                </a:cxn>
                <a:cxn ang="0">
                  <a:pos x="9" y="21"/>
                </a:cxn>
                <a:cxn ang="0">
                  <a:pos x="7" y="11"/>
                </a:cxn>
                <a:cxn ang="0">
                  <a:pos x="4" y="0"/>
                </a:cxn>
                <a:cxn ang="0">
                  <a:pos x="0" y="1"/>
                </a:cxn>
              </a:cxnLst>
              <a:rect l="0" t="0" r="r" b="b"/>
              <a:pathLst>
                <a:path w="17" h="177">
                  <a:moveTo>
                    <a:pt x="0" y="1"/>
                  </a:moveTo>
                  <a:lnTo>
                    <a:pt x="0" y="1"/>
                  </a:lnTo>
                  <a:lnTo>
                    <a:pt x="3" y="12"/>
                  </a:lnTo>
                  <a:lnTo>
                    <a:pt x="6" y="22"/>
                  </a:lnTo>
                  <a:lnTo>
                    <a:pt x="7" y="33"/>
                  </a:lnTo>
                  <a:lnTo>
                    <a:pt x="9" y="44"/>
                  </a:lnTo>
                  <a:lnTo>
                    <a:pt x="10" y="54"/>
                  </a:lnTo>
                  <a:lnTo>
                    <a:pt x="11" y="65"/>
                  </a:lnTo>
                  <a:lnTo>
                    <a:pt x="11" y="75"/>
                  </a:lnTo>
                  <a:lnTo>
                    <a:pt x="11" y="87"/>
                  </a:lnTo>
                  <a:lnTo>
                    <a:pt x="11" y="98"/>
                  </a:lnTo>
                  <a:lnTo>
                    <a:pt x="11" y="109"/>
                  </a:lnTo>
                  <a:lnTo>
                    <a:pt x="11" y="120"/>
                  </a:lnTo>
                  <a:lnTo>
                    <a:pt x="11" y="131"/>
                  </a:lnTo>
                  <a:lnTo>
                    <a:pt x="9" y="142"/>
                  </a:lnTo>
                  <a:lnTo>
                    <a:pt x="9" y="154"/>
                  </a:lnTo>
                  <a:lnTo>
                    <a:pt x="9" y="165"/>
                  </a:lnTo>
                  <a:lnTo>
                    <a:pt x="9" y="176"/>
                  </a:lnTo>
                  <a:lnTo>
                    <a:pt x="15" y="176"/>
                  </a:lnTo>
                  <a:lnTo>
                    <a:pt x="15" y="165"/>
                  </a:lnTo>
                  <a:lnTo>
                    <a:pt x="15" y="154"/>
                  </a:lnTo>
                  <a:lnTo>
                    <a:pt x="15" y="142"/>
                  </a:lnTo>
                  <a:lnTo>
                    <a:pt x="15" y="131"/>
                  </a:lnTo>
                  <a:lnTo>
                    <a:pt x="16" y="120"/>
                  </a:lnTo>
                  <a:lnTo>
                    <a:pt x="16" y="109"/>
                  </a:lnTo>
                  <a:lnTo>
                    <a:pt x="16" y="98"/>
                  </a:lnTo>
                  <a:lnTo>
                    <a:pt x="16" y="87"/>
                  </a:lnTo>
                  <a:lnTo>
                    <a:pt x="16" y="75"/>
                  </a:lnTo>
                  <a:lnTo>
                    <a:pt x="15" y="65"/>
                  </a:lnTo>
                  <a:lnTo>
                    <a:pt x="15" y="54"/>
                  </a:lnTo>
                  <a:lnTo>
                    <a:pt x="13" y="43"/>
                  </a:lnTo>
                  <a:lnTo>
                    <a:pt x="12" y="32"/>
                  </a:lnTo>
                  <a:lnTo>
                    <a:pt x="9" y="21"/>
                  </a:lnTo>
                  <a:lnTo>
                    <a:pt x="7" y="11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322"/>
            <p:cNvSpPr>
              <a:spLocks/>
            </p:cNvSpPr>
            <p:nvPr/>
          </p:nvSpPr>
          <p:spPr bwMode="auto">
            <a:xfrm>
              <a:off x="2345" y="3330"/>
              <a:ext cx="124" cy="15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10" y="11"/>
                </a:cxn>
                <a:cxn ang="0">
                  <a:pos x="19" y="19"/>
                </a:cxn>
                <a:cxn ang="0">
                  <a:pos x="29" y="29"/>
                </a:cxn>
                <a:cxn ang="0">
                  <a:pos x="37" y="37"/>
                </a:cxn>
                <a:cxn ang="0">
                  <a:pos x="45" y="45"/>
                </a:cxn>
                <a:cxn ang="0">
                  <a:pos x="53" y="55"/>
                </a:cxn>
                <a:cxn ang="0">
                  <a:pos x="62" y="64"/>
                </a:cxn>
                <a:cxn ang="0">
                  <a:pos x="70" y="72"/>
                </a:cxn>
                <a:cxn ang="0">
                  <a:pos x="77" y="82"/>
                </a:cxn>
                <a:cxn ang="0">
                  <a:pos x="84" y="92"/>
                </a:cxn>
                <a:cxn ang="0">
                  <a:pos x="90" y="101"/>
                </a:cxn>
                <a:cxn ang="0">
                  <a:pos x="96" y="110"/>
                </a:cxn>
                <a:cxn ang="0">
                  <a:pos x="102" y="121"/>
                </a:cxn>
                <a:cxn ang="0">
                  <a:pos x="108" y="132"/>
                </a:cxn>
                <a:cxn ang="0">
                  <a:pos x="113" y="142"/>
                </a:cxn>
                <a:cxn ang="0">
                  <a:pos x="117" y="152"/>
                </a:cxn>
                <a:cxn ang="0">
                  <a:pos x="123" y="151"/>
                </a:cxn>
                <a:cxn ang="0">
                  <a:pos x="118" y="141"/>
                </a:cxn>
                <a:cxn ang="0">
                  <a:pos x="113" y="129"/>
                </a:cxn>
                <a:cxn ang="0">
                  <a:pos x="108" y="120"/>
                </a:cxn>
                <a:cxn ang="0">
                  <a:pos x="102" y="108"/>
                </a:cxn>
                <a:cxn ang="0">
                  <a:pos x="95" y="99"/>
                </a:cxn>
                <a:cxn ang="0">
                  <a:pos x="90" y="89"/>
                </a:cxn>
                <a:cxn ang="0">
                  <a:pos x="82" y="80"/>
                </a:cxn>
                <a:cxn ang="0">
                  <a:pos x="74" y="70"/>
                </a:cxn>
                <a:cxn ang="0">
                  <a:pos x="68" y="60"/>
                </a:cxn>
                <a:cxn ang="0">
                  <a:pos x="59" y="51"/>
                </a:cxn>
                <a:cxn ang="0">
                  <a:pos x="51" y="43"/>
                </a:cxn>
                <a:cxn ang="0">
                  <a:pos x="42" y="33"/>
                </a:cxn>
                <a:cxn ang="0">
                  <a:pos x="32" y="25"/>
                </a:cxn>
                <a:cxn ang="0">
                  <a:pos x="23" y="17"/>
                </a:cxn>
                <a:cxn ang="0">
                  <a:pos x="14" y="8"/>
                </a:cxn>
                <a:cxn ang="0">
                  <a:pos x="5" y="0"/>
                </a:cxn>
                <a:cxn ang="0">
                  <a:pos x="0" y="4"/>
                </a:cxn>
              </a:cxnLst>
              <a:rect l="0" t="0" r="r" b="b"/>
              <a:pathLst>
                <a:path w="124" h="153">
                  <a:moveTo>
                    <a:pt x="0" y="4"/>
                  </a:moveTo>
                  <a:lnTo>
                    <a:pt x="0" y="4"/>
                  </a:lnTo>
                  <a:lnTo>
                    <a:pt x="10" y="11"/>
                  </a:lnTo>
                  <a:lnTo>
                    <a:pt x="19" y="19"/>
                  </a:lnTo>
                  <a:lnTo>
                    <a:pt x="29" y="29"/>
                  </a:lnTo>
                  <a:lnTo>
                    <a:pt x="37" y="37"/>
                  </a:lnTo>
                  <a:lnTo>
                    <a:pt x="45" y="45"/>
                  </a:lnTo>
                  <a:lnTo>
                    <a:pt x="53" y="55"/>
                  </a:lnTo>
                  <a:lnTo>
                    <a:pt x="62" y="64"/>
                  </a:lnTo>
                  <a:lnTo>
                    <a:pt x="70" y="72"/>
                  </a:lnTo>
                  <a:lnTo>
                    <a:pt x="77" y="82"/>
                  </a:lnTo>
                  <a:lnTo>
                    <a:pt x="84" y="92"/>
                  </a:lnTo>
                  <a:lnTo>
                    <a:pt x="90" y="101"/>
                  </a:lnTo>
                  <a:lnTo>
                    <a:pt x="96" y="110"/>
                  </a:lnTo>
                  <a:lnTo>
                    <a:pt x="102" y="121"/>
                  </a:lnTo>
                  <a:lnTo>
                    <a:pt x="108" y="132"/>
                  </a:lnTo>
                  <a:lnTo>
                    <a:pt x="113" y="142"/>
                  </a:lnTo>
                  <a:lnTo>
                    <a:pt x="117" y="152"/>
                  </a:lnTo>
                  <a:lnTo>
                    <a:pt x="123" y="151"/>
                  </a:lnTo>
                  <a:lnTo>
                    <a:pt x="118" y="141"/>
                  </a:lnTo>
                  <a:lnTo>
                    <a:pt x="113" y="129"/>
                  </a:lnTo>
                  <a:lnTo>
                    <a:pt x="108" y="120"/>
                  </a:lnTo>
                  <a:lnTo>
                    <a:pt x="102" y="108"/>
                  </a:lnTo>
                  <a:lnTo>
                    <a:pt x="95" y="99"/>
                  </a:lnTo>
                  <a:lnTo>
                    <a:pt x="90" y="89"/>
                  </a:lnTo>
                  <a:lnTo>
                    <a:pt x="82" y="80"/>
                  </a:lnTo>
                  <a:lnTo>
                    <a:pt x="74" y="70"/>
                  </a:lnTo>
                  <a:lnTo>
                    <a:pt x="68" y="60"/>
                  </a:lnTo>
                  <a:lnTo>
                    <a:pt x="59" y="51"/>
                  </a:lnTo>
                  <a:lnTo>
                    <a:pt x="51" y="43"/>
                  </a:lnTo>
                  <a:lnTo>
                    <a:pt x="42" y="33"/>
                  </a:lnTo>
                  <a:lnTo>
                    <a:pt x="32" y="25"/>
                  </a:lnTo>
                  <a:lnTo>
                    <a:pt x="23" y="17"/>
                  </a:lnTo>
                  <a:lnTo>
                    <a:pt x="14" y="8"/>
                  </a:lnTo>
                  <a:lnTo>
                    <a:pt x="5" y="0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323"/>
            <p:cNvSpPr>
              <a:spLocks/>
            </p:cNvSpPr>
            <p:nvPr/>
          </p:nvSpPr>
          <p:spPr bwMode="auto">
            <a:xfrm>
              <a:off x="2301" y="3279"/>
              <a:ext cx="44" cy="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6" y="9"/>
                </a:cxn>
                <a:cxn ang="0">
                  <a:pos x="11" y="15"/>
                </a:cxn>
                <a:cxn ang="0">
                  <a:pos x="15" y="21"/>
                </a:cxn>
                <a:cxn ang="0">
                  <a:pos x="18" y="26"/>
                </a:cxn>
                <a:cxn ang="0">
                  <a:pos x="21" y="31"/>
                </a:cxn>
                <a:cxn ang="0">
                  <a:pos x="25" y="36"/>
                </a:cxn>
                <a:cxn ang="0">
                  <a:pos x="32" y="42"/>
                </a:cxn>
                <a:cxn ang="0">
                  <a:pos x="39" y="49"/>
                </a:cxn>
                <a:cxn ang="0">
                  <a:pos x="43" y="46"/>
                </a:cxn>
                <a:cxn ang="0">
                  <a:pos x="36" y="40"/>
                </a:cxn>
                <a:cxn ang="0">
                  <a:pos x="31" y="34"/>
                </a:cxn>
                <a:cxn ang="0">
                  <a:pos x="26" y="29"/>
                </a:cxn>
                <a:cxn ang="0">
                  <a:pos x="23" y="24"/>
                </a:cxn>
                <a:cxn ang="0">
                  <a:pos x="20" y="19"/>
                </a:cxn>
                <a:cxn ang="0">
                  <a:pos x="16" y="14"/>
                </a:cxn>
                <a:cxn ang="0">
                  <a:pos x="11" y="8"/>
                </a:cxn>
                <a:cxn ang="0">
                  <a:pos x="5" y="0"/>
                </a:cxn>
                <a:cxn ang="0">
                  <a:pos x="0" y="3"/>
                </a:cxn>
              </a:cxnLst>
              <a:rect l="0" t="0" r="r" b="b"/>
              <a:pathLst>
                <a:path w="44" h="50">
                  <a:moveTo>
                    <a:pt x="0" y="3"/>
                  </a:moveTo>
                  <a:lnTo>
                    <a:pt x="0" y="3"/>
                  </a:lnTo>
                  <a:lnTo>
                    <a:pt x="6" y="9"/>
                  </a:lnTo>
                  <a:lnTo>
                    <a:pt x="11" y="15"/>
                  </a:lnTo>
                  <a:lnTo>
                    <a:pt x="15" y="21"/>
                  </a:lnTo>
                  <a:lnTo>
                    <a:pt x="18" y="26"/>
                  </a:lnTo>
                  <a:lnTo>
                    <a:pt x="21" y="31"/>
                  </a:lnTo>
                  <a:lnTo>
                    <a:pt x="25" y="36"/>
                  </a:lnTo>
                  <a:lnTo>
                    <a:pt x="32" y="42"/>
                  </a:lnTo>
                  <a:lnTo>
                    <a:pt x="39" y="49"/>
                  </a:lnTo>
                  <a:lnTo>
                    <a:pt x="43" y="46"/>
                  </a:lnTo>
                  <a:lnTo>
                    <a:pt x="36" y="40"/>
                  </a:lnTo>
                  <a:lnTo>
                    <a:pt x="31" y="34"/>
                  </a:lnTo>
                  <a:lnTo>
                    <a:pt x="26" y="29"/>
                  </a:lnTo>
                  <a:lnTo>
                    <a:pt x="23" y="24"/>
                  </a:lnTo>
                  <a:lnTo>
                    <a:pt x="20" y="19"/>
                  </a:lnTo>
                  <a:lnTo>
                    <a:pt x="16" y="14"/>
                  </a:lnTo>
                  <a:lnTo>
                    <a:pt x="11" y="8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324"/>
            <p:cNvSpPr>
              <a:spLocks/>
            </p:cNvSpPr>
            <p:nvPr/>
          </p:nvSpPr>
          <p:spPr bwMode="auto">
            <a:xfrm>
              <a:off x="2205" y="3189"/>
              <a:ext cx="97" cy="89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6" y="8"/>
                </a:cxn>
                <a:cxn ang="0">
                  <a:pos x="13" y="12"/>
                </a:cxn>
                <a:cxn ang="0">
                  <a:pos x="19" y="17"/>
                </a:cxn>
                <a:cxn ang="0">
                  <a:pos x="25" y="22"/>
                </a:cxn>
                <a:cxn ang="0">
                  <a:pos x="31" y="26"/>
                </a:cxn>
                <a:cxn ang="0">
                  <a:pos x="37" y="31"/>
                </a:cxn>
                <a:cxn ang="0">
                  <a:pos x="43" y="37"/>
                </a:cxn>
                <a:cxn ang="0">
                  <a:pos x="48" y="42"/>
                </a:cxn>
                <a:cxn ang="0">
                  <a:pos x="53" y="48"/>
                </a:cxn>
                <a:cxn ang="0">
                  <a:pos x="58" y="53"/>
                </a:cxn>
                <a:cxn ang="0">
                  <a:pos x="64" y="59"/>
                </a:cxn>
                <a:cxn ang="0">
                  <a:pos x="70" y="66"/>
                </a:cxn>
                <a:cxn ang="0">
                  <a:pos x="75" y="71"/>
                </a:cxn>
                <a:cxn ang="0">
                  <a:pos x="80" y="76"/>
                </a:cxn>
                <a:cxn ang="0">
                  <a:pos x="85" y="83"/>
                </a:cxn>
                <a:cxn ang="0">
                  <a:pos x="90" y="88"/>
                </a:cxn>
                <a:cxn ang="0">
                  <a:pos x="96" y="85"/>
                </a:cxn>
                <a:cxn ang="0">
                  <a:pos x="90" y="79"/>
                </a:cxn>
                <a:cxn ang="0">
                  <a:pos x="86" y="74"/>
                </a:cxn>
                <a:cxn ang="0">
                  <a:pos x="80" y="68"/>
                </a:cxn>
                <a:cxn ang="0">
                  <a:pos x="75" y="62"/>
                </a:cxn>
                <a:cxn ang="0">
                  <a:pos x="70" y="56"/>
                </a:cxn>
                <a:cxn ang="0">
                  <a:pos x="64" y="50"/>
                </a:cxn>
                <a:cxn ang="0">
                  <a:pos x="58" y="45"/>
                </a:cxn>
                <a:cxn ang="0">
                  <a:pos x="53" y="39"/>
                </a:cxn>
                <a:cxn ang="0">
                  <a:pos x="47" y="34"/>
                </a:cxn>
                <a:cxn ang="0">
                  <a:pos x="40" y="28"/>
                </a:cxn>
                <a:cxn ang="0">
                  <a:pos x="36" y="22"/>
                </a:cxn>
                <a:cxn ang="0">
                  <a:pos x="29" y="18"/>
                </a:cxn>
                <a:cxn ang="0">
                  <a:pos x="24" y="13"/>
                </a:cxn>
                <a:cxn ang="0">
                  <a:pos x="17" y="9"/>
                </a:cxn>
                <a:cxn ang="0">
                  <a:pos x="10" y="4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0" y="4"/>
                </a:cxn>
              </a:cxnLst>
              <a:rect l="0" t="0" r="r" b="b"/>
              <a:pathLst>
                <a:path w="97" h="89">
                  <a:moveTo>
                    <a:pt x="0" y="4"/>
                  </a:moveTo>
                  <a:lnTo>
                    <a:pt x="0" y="4"/>
                  </a:lnTo>
                  <a:lnTo>
                    <a:pt x="6" y="8"/>
                  </a:lnTo>
                  <a:lnTo>
                    <a:pt x="13" y="12"/>
                  </a:lnTo>
                  <a:lnTo>
                    <a:pt x="19" y="17"/>
                  </a:lnTo>
                  <a:lnTo>
                    <a:pt x="25" y="22"/>
                  </a:lnTo>
                  <a:lnTo>
                    <a:pt x="31" y="26"/>
                  </a:lnTo>
                  <a:lnTo>
                    <a:pt x="37" y="31"/>
                  </a:lnTo>
                  <a:lnTo>
                    <a:pt x="43" y="37"/>
                  </a:lnTo>
                  <a:lnTo>
                    <a:pt x="48" y="42"/>
                  </a:lnTo>
                  <a:lnTo>
                    <a:pt x="53" y="48"/>
                  </a:lnTo>
                  <a:lnTo>
                    <a:pt x="58" y="53"/>
                  </a:lnTo>
                  <a:lnTo>
                    <a:pt x="64" y="59"/>
                  </a:lnTo>
                  <a:lnTo>
                    <a:pt x="70" y="66"/>
                  </a:lnTo>
                  <a:lnTo>
                    <a:pt x="75" y="71"/>
                  </a:lnTo>
                  <a:lnTo>
                    <a:pt x="80" y="76"/>
                  </a:lnTo>
                  <a:lnTo>
                    <a:pt x="85" y="83"/>
                  </a:lnTo>
                  <a:lnTo>
                    <a:pt x="90" y="88"/>
                  </a:lnTo>
                  <a:lnTo>
                    <a:pt x="96" y="85"/>
                  </a:lnTo>
                  <a:lnTo>
                    <a:pt x="90" y="79"/>
                  </a:lnTo>
                  <a:lnTo>
                    <a:pt x="86" y="74"/>
                  </a:lnTo>
                  <a:lnTo>
                    <a:pt x="80" y="68"/>
                  </a:lnTo>
                  <a:lnTo>
                    <a:pt x="75" y="62"/>
                  </a:lnTo>
                  <a:lnTo>
                    <a:pt x="70" y="56"/>
                  </a:lnTo>
                  <a:lnTo>
                    <a:pt x="64" y="50"/>
                  </a:lnTo>
                  <a:lnTo>
                    <a:pt x="58" y="45"/>
                  </a:lnTo>
                  <a:lnTo>
                    <a:pt x="53" y="39"/>
                  </a:lnTo>
                  <a:lnTo>
                    <a:pt x="47" y="34"/>
                  </a:lnTo>
                  <a:lnTo>
                    <a:pt x="40" y="28"/>
                  </a:lnTo>
                  <a:lnTo>
                    <a:pt x="36" y="22"/>
                  </a:lnTo>
                  <a:lnTo>
                    <a:pt x="29" y="18"/>
                  </a:lnTo>
                  <a:lnTo>
                    <a:pt x="24" y="13"/>
                  </a:lnTo>
                  <a:lnTo>
                    <a:pt x="17" y="9"/>
                  </a:lnTo>
                  <a:lnTo>
                    <a:pt x="10" y="4"/>
                  </a:lnTo>
                  <a:lnTo>
                    <a:pt x="4" y="0"/>
                  </a:lnTo>
                  <a:lnTo>
                    <a:pt x="4" y="1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325"/>
            <p:cNvSpPr>
              <a:spLocks/>
            </p:cNvSpPr>
            <p:nvPr/>
          </p:nvSpPr>
          <p:spPr bwMode="auto">
            <a:xfrm>
              <a:off x="2112" y="3162"/>
              <a:ext cx="92" cy="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8" y="7"/>
                </a:cxn>
                <a:cxn ang="0">
                  <a:pos x="20" y="10"/>
                </a:cxn>
                <a:cxn ang="0">
                  <a:pos x="32" y="13"/>
                </a:cxn>
                <a:cxn ang="0">
                  <a:pos x="45" y="15"/>
                </a:cxn>
                <a:cxn ang="0">
                  <a:pos x="58" y="17"/>
                </a:cxn>
                <a:cxn ang="0">
                  <a:pos x="69" y="20"/>
                </a:cxn>
                <a:cxn ang="0">
                  <a:pos x="80" y="23"/>
                </a:cxn>
                <a:cxn ang="0">
                  <a:pos x="87" y="25"/>
                </a:cxn>
                <a:cxn ang="0">
                  <a:pos x="91" y="23"/>
                </a:cxn>
                <a:cxn ang="0">
                  <a:pos x="83" y="19"/>
                </a:cxn>
                <a:cxn ang="0">
                  <a:pos x="72" y="16"/>
                </a:cxn>
                <a:cxn ang="0">
                  <a:pos x="59" y="13"/>
                </a:cxn>
                <a:cxn ang="0">
                  <a:pos x="47" y="11"/>
                </a:cxn>
                <a:cxn ang="0">
                  <a:pos x="34" y="9"/>
                </a:cxn>
                <a:cxn ang="0">
                  <a:pos x="22" y="6"/>
                </a:cxn>
                <a:cxn ang="0">
                  <a:pos x="11" y="4"/>
                </a:cxn>
                <a:cxn ang="0">
                  <a:pos x="4" y="0"/>
                </a:cxn>
                <a:cxn ang="0">
                  <a:pos x="0" y="4"/>
                </a:cxn>
              </a:cxnLst>
              <a:rect l="0" t="0" r="r" b="b"/>
              <a:pathLst>
                <a:path w="92" h="26">
                  <a:moveTo>
                    <a:pt x="0" y="4"/>
                  </a:moveTo>
                  <a:lnTo>
                    <a:pt x="0" y="4"/>
                  </a:lnTo>
                  <a:lnTo>
                    <a:pt x="8" y="7"/>
                  </a:lnTo>
                  <a:lnTo>
                    <a:pt x="20" y="10"/>
                  </a:lnTo>
                  <a:lnTo>
                    <a:pt x="32" y="13"/>
                  </a:lnTo>
                  <a:lnTo>
                    <a:pt x="45" y="15"/>
                  </a:lnTo>
                  <a:lnTo>
                    <a:pt x="58" y="17"/>
                  </a:lnTo>
                  <a:lnTo>
                    <a:pt x="69" y="20"/>
                  </a:lnTo>
                  <a:lnTo>
                    <a:pt x="80" y="23"/>
                  </a:lnTo>
                  <a:lnTo>
                    <a:pt x="87" y="25"/>
                  </a:lnTo>
                  <a:lnTo>
                    <a:pt x="91" y="23"/>
                  </a:lnTo>
                  <a:lnTo>
                    <a:pt x="83" y="19"/>
                  </a:lnTo>
                  <a:lnTo>
                    <a:pt x="72" y="16"/>
                  </a:lnTo>
                  <a:lnTo>
                    <a:pt x="59" y="13"/>
                  </a:lnTo>
                  <a:lnTo>
                    <a:pt x="47" y="11"/>
                  </a:lnTo>
                  <a:lnTo>
                    <a:pt x="34" y="9"/>
                  </a:lnTo>
                  <a:lnTo>
                    <a:pt x="22" y="6"/>
                  </a:lnTo>
                  <a:lnTo>
                    <a:pt x="11" y="4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326"/>
            <p:cNvSpPr>
              <a:spLocks/>
            </p:cNvSpPr>
            <p:nvPr/>
          </p:nvSpPr>
          <p:spPr bwMode="auto">
            <a:xfrm>
              <a:off x="1970" y="2978"/>
              <a:ext cx="148" cy="18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11" y="14"/>
                </a:cxn>
                <a:cxn ang="0">
                  <a:pos x="19" y="25"/>
                </a:cxn>
                <a:cxn ang="0">
                  <a:pos x="28" y="37"/>
                </a:cxn>
                <a:cxn ang="0">
                  <a:pos x="35" y="49"/>
                </a:cxn>
                <a:cxn ang="0">
                  <a:pos x="42" y="62"/>
                </a:cxn>
                <a:cxn ang="0">
                  <a:pos x="48" y="74"/>
                </a:cxn>
                <a:cxn ang="0">
                  <a:pos x="55" y="85"/>
                </a:cxn>
                <a:cxn ang="0">
                  <a:pos x="60" y="97"/>
                </a:cxn>
                <a:cxn ang="0">
                  <a:pos x="67" y="109"/>
                </a:cxn>
                <a:cxn ang="0">
                  <a:pos x="74" y="120"/>
                </a:cxn>
                <a:cxn ang="0">
                  <a:pos x="82" y="132"/>
                </a:cxn>
                <a:cxn ang="0">
                  <a:pos x="90" y="143"/>
                </a:cxn>
                <a:cxn ang="0">
                  <a:pos x="99" y="154"/>
                </a:cxn>
                <a:cxn ang="0">
                  <a:pos x="111" y="164"/>
                </a:cxn>
                <a:cxn ang="0">
                  <a:pos x="123" y="174"/>
                </a:cxn>
                <a:cxn ang="0">
                  <a:pos x="136" y="183"/>
                </a:cxn>
                <a:cxn ang="0">
                  <a:pos x="140" y="178"/>
                </a:cxn>
                <a:cxn ang="0">
                  <a:pos x="127" y="170"/>
                </a:cxn>
                <a:cxn ang="0">
                  <a:pos x="115" y="161"/>
                </a:cxn>
                <a:cxn ang="0">
                  <a:pos x="105" y="151"/>
                </a:cxn>
                <a:cxn ang="0">
                  <a:pos x="96" y="141"/>
                </a:cxn>
                <a:cxn ang="0">
                  <a:pos x="87" y="130"/>
                </a:cxn>
                <a:cxn ang="0">
                  <a:pos x="80" y="119"/>
                </a:cxn>
                <a:cxn ang="0">
                  <a:pos x="73" y="106"/>
                </a:cxn>
                <a:cxn ang="0">
                  <a:pos x="66" y="95"/>
                </a:cxn>
                <a:cxn ang="0">
                  <a:pos x="60" y="83"/>
                </a:cxn>
                <a:cxn ang="0">
                  <a:pos x="54" y="71"/>
                </a:cxn>
                <a:cxn ang="0">
                  <a:pos x="48" y="60"/>
                </a:cxn>
                <a:cxn ang="0">
                  <a:pos x="40" y="47"/>
                </a:cxn>
                <a:cxn ang="0">
                  <a:pos x="34" y="35"/>
                </a:cxn>
                <a:cxn ang="0">
                  <a:pos x="25" y="23"/>
                </a:cxn>
                <a:cxn ang="0">
                  <a:pos x="15" y="12"/>
                </a:cxn>
                <a:cxn ang="0">
                  <a:pos x="6" y="0"/>
                </a:cxn>
                <a:cxn ang="0">
                  <a:pos x="0" y="4"/>
                </a:cxn>
              </a:cxnLst>
              <a:rect l="0" t="0" r="r" b="b"/>
              <a:pathLst>
                <a:path w="141" h="184">
                  <a:moveTo>
                    <a:pt x="0" y="4"/>
                  </a:moveTo>
                  <a:lnTo>
                    <a:pt x="0" y="4"/>
                  </a:lnTo>
                  <a:lnTo>
                    <a:pt x="11" y="14"/>
                  </a:lnTo>
                  <a:lnTo>
                    <a:pt x="19" y="25"/>
                  </a:lnTo>
                  <a:lnTo>
                    <a:pt x="28" y="37"/>
                  </a:lnTo>
                  <a:lnTo>
                    <a:pt x="35" y="49"/>
                  </a:lnTo>
                  <a:lnTo>
                    <a:pt x="42" y="62"/>
                  </a:lnTo>
                  <a:lnTo>
                    <a:pt x="48" y="74"/>
                  </a:lnTo>
                  <a:lnTo>
                    <a:pt x="55" y="85"/>
                  </a:lnTo>
                  <a:lnTo>
                    <a:pt x="60" y="97"/>
                  </a:lnTo>
                  <a:lnTo>
                    <a:pt x="67" y="109"/>
                  </a:lnTo>
                  <a:lnTo>
                    <a:pt x="74" y="120"/>
                  </a:lnTo>
                  <a:lnTo>
                    <a:pt x="82" y="132"/>
                  </a:lnTo>
                  <a:lnTo>
                    <a:pt x="90" y="143"/>
                  </a:lnTo>
                  <a:lnTo>
                    <a:pt x="99" y="154"/>
                  </a:lnTo>
                  <a:lnTo>
                    <a:pt x="111" y="164"/>
                  </a:lnTo>
                  <a:lnTo>
                    <a:pt x="123" y="174"/>
                  </a:lnTo>
                  <a:lnTo>
                    <a:pt x="136" y="183"/>
                  </a:lnTo>
                  <a:lnTo>
                    <a:pt x="140" y="178"/>
                  </a:lnTo>
                  <a:lnTo>
                    <a:pt x="127" y="170"/>
                  </a:lnTo>
                  <a:lnTo>
                    <a:pt x="115" y="161"/>
                  </a:lnTo>
                  <a:lnTo>
                    <a:pt x="105" y="151"/>
                  </a:lnTo>
                  <a:lnTo>
                    <a:pt x="96" y="141"/>
                  </a:lnTo>
                  <a:lnTo>
                    <a:pt x="87" y="130"/>
                  </a:lnTo>
                  <a:lnTo>
                    <a:pt x="80" y="119"/>
                  </a:lnTo>
                  <a:lnTo>
                    <a:pt x="73" y="106"/>
                  </a:lnTo>
                  <a:lnTo>
                    <a:pt x="66" y="95"/>
                  </a:lnTo>
                  <a:lnTo>
                    <a:pt x="60" y="83"/>
                  </a:lnTo>
                  <a:lnTo>
                    <a:pt x="54" y="71"/>
                  </a:lnTo>
                  <a:lnTo>
                    <a:pt x="48" y="60"/>
                  </a:lnTo>
                  <a:lnTo>
                    <a:pt x="40" y="47"/>
                  </a:lnTo>
                  <a:lnTo>
                    <a:pt x="34" y="35"/>
                  </a:lnTo>
                  <a:lnTo>
                    <a:pt x="25" y="23"/>
                  </a:lnTo>
                  <a:lnTo>
                    <a:pt x="15" y="12"/>
                  </a:lnTo>
                  <a:lnTo>
                    <a:pt x="6" y="0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Freeform 327"/>
            <p:cNvSpPr>
              <a:spLocks/>
            </p:cNvSpPr>
            <p:nvPr/>
          </p:nvSpPr>
          <p:spPr bwMode="auto">
            <a:xfrm>
              <a:off x="1923" y="2958"/>
              <a:ext cx="48" cy="19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3" y="4"/>
                </a:cxn>
                <a:cxn ang="0">
                  <a:pos x="11" y="4"/>
                </a:cxn>
                <a:cxn ang="0">
                  <a:pos x="17" y="4"/>
                </a:cxn>
                <a:cxn ang="0">
                  <a:pos x="22" y="6"/>
                </a:cxn>
                <a:cxn ang="0">
                  <a:pos x="27" y="7"/>
                </a:cxn>
                <a:cxn ang="0">
                  <a:pos x="31" y="9"/>
                </a:cxn>
                <a:cxn ang="0">
                  <a:pos x="35" y="12"/>
                </a:cxn>
                <a:cxn ang="0">
                  <a:pos x="38" y="15"/>
                </a:cxn>
                <a:cxn ang="0">
                  <a:pos x="42" y="18"/>
                </a:cxn>
                <a:cxn ang="0">
                  <a:pos x="47" y="15"/>
                </a:cxn>
                <a:cxn ang="0">
                  <a:pos x="43" y="12"/>
                </a:cxn>
                <a:cxn ang="0">
                  <a:pos x="39" y="9"/>
                </a:cxn>
                <a:cxn ang="0">
                  <a:pos x="35" y="6"/>
                </a:cxn>
                <a:cxn ang="0">
                  <a:pos x="30" y="4"/>
                </a:cxn>
                <a:cxn ang="0">
                  <a:pos x="25" y="2"/>
                </a:cxn>
                <a:cxn ang="0">
                  <a:pos x="19" y="1"/>
                </a:cxn>
                <a:cxn ang="0">
                  <a:pos x="11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4" y="4"/>
                </a:cxn>
              </a:cxnLst>
              <a:rect l="0" t="0" r="r" b="b"/>
              <a:pathLst>
                <a:path w="48" h="19">
                  <a:moveTo>
                    <a:pt x="4" y="4"/>
                  </a:moveTo>
                  <a:lnTo>
                    <a:pt x="3" y="4"/>
                  </a:lnTo>
                  <a:lnTo>
                    <a:pt x="11" y="4"/>
                  </a:lnTo>
                  <a:lnTo>
                    <a:pt x="17" y="4"/>
                  </a:lnTo>
                  <a:lnTo>
                    <a:pt x="22" y="6"/>
                  </a:lnTo>
                  <a:lnTo>
                    <a:pt x="27" y="7"/>
                  </a:lnTo>
                  <a:lnTo>
                    <a:pt x="31" y="9"/>
                  </a:lnTo>
                  <a:lnTo>
                    <a:pt x="35" y="12"/>
                  </a:lnTo>
                  <a:lnTo>
                    <a:pt x="38" y="15"/>
                  </a:lnTo>
                  <a:lnTo>
                    <a:pt x="42" y="18"/>
                  </a:lnTo>
                  <a:lnTo>
                    <a:pt x="47" y="15"/>
                  </a:lnTo>
                  <a:lnTo>
                    <a:pt x="43" y="12"/>
                  </a:lnTo>
                  <a:lnTo>
                    <a:pt x="39" y="9"/>
                  </a:lnTo>
                  <a:lnTo>
                    <a:pt x="35" y="6"/>
                  </a:lnTo>
                  <a:lnTo>
                    <a:pt x="30" y="4"/>
                  </a:lnTo>
                  <a:lnTo>
                    <a:pt x="25" y="2"/>
                  </a:lnTo>
                  <a:lnTo>
                    <a:pt x="19" y="1"/>
                  </a:lnTo>
                  <a:lnTo>
                    <a:pt x="11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4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Freeform 328"/>
            <p:cNvSpPr>
              <a:spLocks/>
            </p:cNvSpPr>
            <p:nvPr/>
          </p:nvSpPr>
          <p:spPr bwMode="auto">
            <a:xfrm>
              <a:off x="1907" y="2961"/>
              <a:ext cx="16" cy="8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3" y="7"/>
                </a:cxn>
                <a:cxn ang="0">
                  <a:pos x="15" y="2"/>
                </a:cxn>
                <a:cxn ang="0">
                  <a:pos x="11" y="0"/>
                </a:cxn>
                <a:cxn ang="0">
                  <a:pos x="0" y="6"/>
                </a:cxn>
                <a:cxn ang="0">
                  <a:pos x="3" y="7"/>
                </a:cxn>
              </a:cxnLst>
              <a:rect l="0" t="0" r="r" b="b"/>
              <a:pathLst>
                <a:path w="16" h="8">
                  <a:moveTo>
                    <a:pt x="3" y="7"/>
                  </a:moveTo>
                  <a:lnTo>
                    <a:pt x="3" y="7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0" y="6"/>
                  </a:lnTo>
                  <a:lnTo>
                    <a:pt x="3" y="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Freeform 329"/>
            <p:cNvSpPr>
              <a:spLocks/>
            </p:cNvSpPr>
            <p:nvPr/>
          </p:nvSpPr>
          <p:spPr bwMode="auto">
            <a:xfrm>
              <a:off x="1888" y="2971"/>
              <a:ext cx="18" cy="25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19"/>
                </a:cxn>
                <a:cxn ang="0">
                  <a:pos x="3" y="20"/>
                </a:cxn>
                <a:cxn ang="0">
                  <a:pos x="7" y="19"/>
                </a:cxn>
                <a:cxn ang="0">
                  <a:pos x="9" y="17"/>
                </a:cxn>
                <a:cxn ang="0">
                  <a:pos x="11" y="14"/>
                </a:cxn>
                <a:cxn ang="0">
                  <a:pos x="12" y="10"/>
                </a:cxn>
                <a:cxn ang="0">
                  <a:pos x="13" y="7"/>
                </a:cxn>
                <a:cxn ang="0">
                  <a:pos x="16" y="4"/>
                </a:cxn>
                <a:cxn ang="0">
                  <a:pos x="17" y="2"/>
                </a:cxn>
                <a:cxn ang="0">
                  <a:pos x="14" y="0"/>
                </a:cxn>
                <a:cxn ang="0">
                  <a:pos x="11" y="2"/>
                </a:cxn>
                <a:cxn ang="0">
                  <a:pos x="9" y="6"/>
                </a:cxn>
                <a:cxn ang="0">
                  <a:pos x="7" y="10"/>
                </a:cxn>
                <a:cxn ang="0">
                  <a:pos x="7" y="12"/>
                </a:cxn>
                <a:cxn ang="0">
                  <a:pos x="5" y="15"/>
                </a:cxn>
                <a:cxn ang="0">
                  <a:pos x="4" y="17"/>
                </a:cxn>
                <a:cxn ang="0">
                  <a:pos x="4" y="17"/>
                </a:cxn>
                <a:cxn ang="0">
                  <a:pos x="4" y="16"/>
                </a:cxn>
                <a:cxn ang="0">
                  <a:pos x="0" y="19"/>
                </a:cxn>
              </a:cxnLst>
              <a:rect l="0" t="0" r="r" b="b"/>
              <a:pathLst>
                <a:path w="18" h="21">
                  <a:moveTo>
                    <a:pt x="0" y="19"/>
                  </a:moveTo>
                  <a:lnTo>
                    <a:pt x="0" y="19"/>
                  </a:lnTo>
                  <a:lnTo>
                    <a:pt x="3" y="20"/>
                  </a:lnTo>
                  <a:lnTo>
                    <a:pt x="7" y="19"/>
                  </a:lnTo>
                  <a:lnTo>
                    <a:pt x="9" y="17"/>
                  </a:lnTo>
                  <a:lnTo>
                    <a:pt x="11" y="14"/>
                  </a:lnTo>
                  <a:lnTo>
                    <a:pt x="12" y="10"/>
                  </a:lnTo>
                  <a:lnTo>
                    <a:pt x="13" y="7"/>
                  </a:lnTo>
                  <a:lnTo>
                    <a:pt x="16" y="4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9" y="6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5" y="15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0" y="1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330"/>
            <p:cNvSpPr>
              <a:spLocks/>
            </p:cNvSpPr>
            <p:nvPr/>
          </p:nvSpPr>
          <p:spPr bwMode="auto">
            <a:xfrm>
              <a:off x="1829" y="2943"/>
              <a:ext cx="67" cy="4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7" y="9"/>
                </a:cxn>
                <a:cxn ang="0">
                  <a:pos x="15" y="14"/>
                </a:cxn>
                <a:cxn ang="0">
                  <a:pos x="21" y="19"/>
                </a:cxn>
                <a:cxn ang="0">
                  <a:pos x="28" y="24"/>
                </a:cxn>
                <a:cxn ang="0">
                  <a:pos x="35" y="29"/>
                </a:cxn>
                <a:cxn ang="0">
                  <a:pos x="42" y="34"/>
                </a:cxn>
                <a:cxn ang="0">
                  <a:pos x="48" y="40"/>
                </a:cxn>
                <a:cxn ang="0">
                  <a:pos x="54" y="46"/>
                </a:cxn>
                <a:cxn ang="0">
                  <a:pos x="59" y="43"/>
                </a:cxn>
                <a:cxn ang="0">
                  <a:pos x="53" y="37"/>
                </a:cxn>
                <a:cxn ang="0">
                  <a:pos x="45" y="32"/>
                </a:cxn>
                <a:cxn ang="0">
                  <a:pos x="39" y="26"/>
                </a:cxn>
                <a:cxn ang="0">
                  <a:pos x="32" y="20"/>
                </a:cxn>
                <a:cxn ang="0">
                  <a:pos x="25" y="15"/>
                </a:cxn>
                <a:cxn ang="0">
                  <a:pos x="18" y="11"/>
                </a:cxn>
                <a:cxn ang="0">
                  <a:pos x="11" y="5"/>
                </a:cxn>
                <a:cxn ang="0">
                  <a:pos x="5" y="0"/>
                </a:cxn>
                <a:cxn ang="0">
                  <a:pos x="0" y="3"/>
                </a:cxn>
              </a:cxnLst>
              <a:rect l="0" t="0" r="r" b="b"/>
              <a:pathLst>
                <a:path w="60" h="47">
                  <a:moveTo>
                    <a:pt x="0" y="3"/>
                  </a:moveTo>
                  <a:lnTo>
                    <a:pt x="0" y="3"/>
                  </a:lnTo>
                  <a:lnTo>
                    <a:pt x="7" y="9"/>
                  </a:lnTo>
                  <a:lnTo>
                    <a:pt x="15" y="14"/>
                  </a:lnTo>
                  <a:lnTo>
                    <a:pt x="21" y="19"/>
                  </a:lnTo>
                  <a:lnTo>
                    <a:pt x="28" y="24"/>
                  </a:lnTo>
                  <a:lnTo>
                    <a:pt x="35" y="29"/>
                  </a:lnTo>
                  <a:lnTo>
                    <a:pt x="42" y="34"/>
                  </a:lnTo>
                  <a:lnTo>
                    <a:pt x="48" y="40"/>
                  </a:lnTo>
                  <a:lnTo>
                    <a:pt x="54" y="46"/>
                  </a:lnTo>
                  <a:lnTo>
                    <a:pt x="59" y="43"/>
                  </a:lnTo>
                  <a:lnTo>
                    <a:pt x="53" y="37"/>
                  </a:lnTo>
                  <a:lnTo>
                    <a:pt x="45" y="32"/>
                  </a:lnTo>
                  <a:lnTo>
                    <a:pt x="39" y="26"/>
                  </a:lnTo>
                  <a:lnTo>
                    <a:pt x="32" y="20"/>
                  </a:lnTo>
                  <a:lnTo>
                    <a:pt x="25" y="15"/>
                  </a:lnTo>
                  <a:lnTo>
                    <a:pt x="18" y="11"/>
                  </a:lnTo>
                  <a:lnTo>
                    <a:pt x="11" y="5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Freeform 331"/>
            <p:cNvSpPr>
              <a:spLocks/>
            </p:cNvSpPr>
            <p:nvPr/>
          </p:nvSpPr>
          <p:spPr bwMode="auto">
            <a:xfrm>
              <a:off x="1793" y="2938"/>
              <a:ext cx="36" cy="7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4" y="6"/>
                </a:cxn>
                <a:cxn ang="0">
                  <a:pos x="7" y="5"/>
                </a:cxn>
                <a:cxn ang="0">
                  <a:pos x="9" y="4"/>
                </a:cxn>
                <a:cxn ang="0">
                  <a:pos x="13" y="3"/>
                </a:cxn>
                <a:cxn ang="0">
                  <a:pos x="18" y="3"/>
                </a:cxn>
                <a:cxn ang="0">
                  <a:pos x="22" y="3"/>
                </a:cxn>
                <a:cxn ang="0">
                  <a:pos x="26" y="3"/>
                </a:cxn>
                <a:cxn ang="0">
                  <a:pos x="29" y="4"/>
                </a:cxn>
                <a:cxn ang="0">
                  <a:pos x="31" y="4"/>
                </a:cxn>
                <a:cxn ang="0">
                  <a:pos x="35" y="3"/>
                </a:cxn>
                <a:cxn ang="0">
                  <a:pos x="31" y="1"/>
                </a:cxn>
                <a:cxn ang="0">
                  <a:pos x="26" y="1"/>
                </a:cxn>
                <a:cxn ang="0">
                  <a:pos x="22" y="0"/>
                </a:cxn>
                <a:cxn ang="0">
                  <a:pos x="17" y="1"/>
                </a:cxn>
                <a:cxn ang="0">
                  <a:pos x="12" y="1"/>
                </a:cxn>
                <a:cxn ang="0">
                  <a:pos x="7" y="2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4" y="6"/>
                </a:cxn>
              </a:cxnLst>
              <a:rect l="0" t="0" r="r" b="b"/>
              <a:pathLst>
                <a:path w="36" h="7">
                  <a:moveTo>
                    <a:pt x="4" y="6"/>
                  </a:moveTo>
                  <a:lnTo>
                    <a:pt x="4" y="6"/>
                  </a:lnTo>
                  <a:lnTo>
                    <a:pt x="7" y="5"/>
                  </a:lnTo>
                  <a:lnTo>
                    <a:pt x="9" y="4"/>
                  </a:lnTo>
                  <a:lnTo>
                    <a:pt x="13" y="3"/>
                  </a:lnTo>
                  <a:lnTo>
                    <a:pt x="18" y="3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29" y="4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31" y="1"/>
                  </a:lnTo>
                  <a:lnTo>
                    <a:pt x="26" y="1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2" y="1"/>
                  </a:lnTo>
                  <a:lnTo>
                    <a:pt x="7" y="2"/>
                  </a:lnTo>
                  <a:lnTo>
                    <a:pt x="3" y="3"/>
                  </a:lnTo>
                  <a:lnTo>
                    <a:pt x="0" y="5"/>
                  </a:lnTo>
                  <a:lnTo>
                    <a:pt x="4" y="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Freeform 332"/>
            <p:cNvSpPr>
              <a:spLocks/>
            </p:cNvSpPr>
            <p:nvPr/>
          </p:nvSpPr>
          <p:spPr bwMode="auto">
            <a:xfrm>
              <a:off x="1748" y="2947"/>
              <a:ext cx="45" cy="29"/>
            </a:xfrm>
            <a:custGeom>
              <a:avLst/>
              <a:gdLst/>
              <a:ahLst/>
              <a:cxnLst>
                <a:cxn ang="0">
                  <a:pos x="5" y="28"/>
                </a:cxn>
                <a:cxn ang="0">
                  <a:pos x="5" y="28"/>
                </a:cxn>
                <a:cxn ang="0">
                  <a:pos x="10" y="25"/>
                </a:cxn>
                <a:cxn ang="0">
                  <a:pos x="14" y="21"/>
                </a:cxn>
                <a:cxn ang="0">
                  <a:pos x="18" y="19"/>
                </a:cxn>
                <a:cxn ang="0">
                  <a:pos x="25" y="16"/>
                </a:cxn>
                <a:cxn ang="0">
                  <a:pos x="30" y="13"/>
                </a:cxn>
                <a:cxn ang="0">
                  <a:pos x="34" y="10"/>
                </a:cxn>
                <a:cxn ang="0">
                  <a:pos x="40" y="7"/>
                </a:cxn>
                <a:cxn ang="0">
                  <a:pos x="44" y="2"/>
                </a:cxn>
                <a:cxn ang="0">
                  <a:pos x="40" y="0"/>
                </a:cxn>
                <a:cxn ang="0">
                  <a:pos x="35" y="4"/>
                </a:cxn>
                <a:cxn ang="0">
                  <a:pos x="31" y="7"/>
                </a:cxn>
                <a:cxn ang="0">
                  <a:pos x="26" y="10"/>
                </a:cxn>
                <a:cxn ang="0">
                  <a:pos x="21" y="12"/>
                </a:cxn>
                <a:cxn ang="0">
                  <a:pos x="15" y="15"/>
                </a:cxn>
                <a:cxn ang="0">
                  <a:pos x="10" y="19"/>
                </a:cxn>
                <a:cxn ang="0">
                  <a:pos x="5" y="22"/>
                </a:cxn>
                <a:cxn ang="0">
                  <a:pos x="0" y="26"/>
                </a:cxn>
                <a:cxn ang="0">
                  <a:pos x="5" y="28"/>
                </a:cxn>
              </a:cxnLst>
              <a:rect l="0" t="0" r="r" b="b"/>
              <a:pathLst>
                <a:path w="45" h="29">
                  <a:moveTo>
                    <a:pt x="5" y="28"/>
                  </a:moveTo>
                  <a:lnTo>
                    <a:pt x="5" y="28"/>
                  </a:lnTo>
                  <a:lnTo>
                    <a:pt x="10" y="25"/>
                  </a:lnTo>
                  <a:lnTo>
                    <a:pt x="14" y="21"/>
                  </a:lnTo>
                  <a:lnTo>
                    <a:pt x="18" y="19"/>
                  </a:lnTo>
                  <a:lnTo>
                    <a:pt x="25" y="16"/>
                  </a:lnTo>
                  <a:lnTo>
                    <a:pt x="30" y="13"/>
                  </a:lnTo>
                  <a:lnTo>
                    <a:pt x="34" y="10"/>
                  </a:lnTo>
                  <a:lnTo>
                    <a:pt x="40" y="7"/>
                  </a:lnTo>
                  <a:lnTo>
                    <a:pt x="44" y="2"/>
                  </a:lnTo>
                  <a:lnTo>
                    <a:pt x="40" y="0"/>
                  </a:lnTo>
                  <a:lnTo>
                    <a:pt x="35" y="4"/>
                  </a:lnTo>
                  <a:lnTo>
                    <a:pt x="31" y="7"/>
                  </a:lnTo>
                  <a:lnTo>
                    <a:pt x="26" y="10"/>
                  </a:lnTo>
                  <a:lnTo>
                    <a:pt x="21" y="12"/>
                  </a:lnTo>
                  <a:lnTo>
                    <a:pt x="15" y="15"/>
                  </a:lnTo>
                  <a:lnTo>
                    <a:pt x="10" y="19"/>
                  </a:lnTo>
                  <a:lnTo>
                    <a:pt x="5" y="22"/>
                  </a:lnTo>
                  <a:lnTo>
                    <a:pt x="0" y="26"/>
                  </a:lnTo>
                  <a:lnTo>
                    <a:pt x="5" y="2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Freeform 333"/>
            <p:cNvSpPr>
              <a:spLocks/>
            </p:cNvSpPr>
            <p:nvPr/>
          </p:nvSpPr>
          <p:spPr bwMode="auto">
            <a:xfrm>
              <a:off x="1727" y="2979"/>
              <a:ext cx="22" cy="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5" y="4"/>
                </a:cxn>
                <a:cxn ang="0">
                  <a:pos x="10" y="4"/>
                </a:cxn>
                <a:cxn ang="0">
                  <a:pos x="17" y="3"/>
                </a:cxn>
                <a:cxn ang="0">
                  <a:pos x="21" y="1"/>
                </a:cxn>
                <a:cxn ang="0">
                  <a:pos x="16" y="0"/>
                </a:cxn>
                <a:cxn ang="0">
                  <a:pos x="14" y="1"/>
                </a:cxn>
                <a:cxn ang="0">
                  <a:pos x="9" y="2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0" y="3"/>
                </a:cxn>
              </a:cxnLst>
              <a:rect l="0" t="0" r="r" b="b"/>
              <a:pathLst>
                <a:path w="22" h="5">
                  <a:moveTo>
                    <a:pt x="0" y="3"/>
                  </a:moveTo>
                  <a:lnTo>
                    <a:pt x="0" y="3"/>
                  </a:lnTo>
                  <a:lnTo>
                    <a:pt x="5" y="4"/>
                  </a:lnTo>
                  <a:lnTo>
                    <a:pt x="10" y="4"/>
                  </a:lnTo>
                  <a:lnTo>
                    <a:pt x="17" y="3"/>
                  </a:lnTo>
                  <a:lnTo>
                    <a:pt x="21" y="1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9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Freeform 334"/>
            <p:cNvSpPr>
              <a:spLocks/>
            </p:cNvSpPr>
            <p:nvPr/>
          </p:nvSpPr>
          <p:spPr bwMode="auto">
            <a:xfrm>
              <a:off x="1723" y="2916"/>
              <a:ext cx="5" cy="6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1" y="8"/>
                </a:cxn>
                <a:cxn ang="0">
                  <a:pos x="1" y="14"/>
                </a:cxn>
                <a:cxn ang="0">
                  <a:pos x="1" y="22"/>
                </a:cxn>
                <a:cxn ang="0">
                  <a:pos x="2" y="31"/>
                </a:cxn>
                <a:cxn ang="0">
                  <a:pos x="1" y="39"/>
                </a:cxn>
                <a:cxn ang="0">
                  <a:pos x="0" y="47"/>
                </a:cxn>
                <a:cxn ang="0">
                  <a:pos x="1" y="56"/>
                </a:cxn>
                <a:cxn ang="0">
                  <a:pos x="2" y="64"/>
                </a:cxn>
                <a:cxn ang="0">
                  <a:pos x="4" y="63"/>
                </a:cxn>
                <a:cxn ang="0">
                  <a:pos x="3" y="56"/>
                </a:cxn>
                <a:cxn ang="0">
                  <a:pos x="4" y="47"/>
                </a:cxn>
                <a:cxn ang="0">
                  <a:pos x="3" y="39"/>
                </a:cxn>
                <a:cxn ang="0">
                  <a:pos x="4" y="31"/>
                </a:cxn>
                <a:cxn ang="0">
                  <a:pos x="4" y="22"/>
                </a:cxn>
                <a:cxn ang="0">
                  <a:pos x="4" y="14"/>
                </a:cxn>
                <a:cxn ang="0">
                  <a:pos x="4" y="7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5" h="65">
                  <a:moveTo>
                    <a:pt x="0" y="3"/>
                  </a:moveTo>
                  <a:lnTo>
                    <a:pt x="0" y="3"/>
                  </a:lnTo>
                  <a:lnTo>
                    <a:pt x="1" y="8"/>
                  </a:lnTo>
                  <a:lnTo>
                    <a:pt x="1" y="14"/>
                  </a:lnTo>
                  <a:lnTo>
                    <a:pt x="1" y="22"/>
                  </a:lnTo>
                  <a:lnTo>
                    <a:pt x="2" y="31"/>
                  </a:lnTo>
                  <a:lnTo>
                    <a:pt x="1" y="39"/>
                  </a:lnTo>
                  <a:lnTo>
                    <a:pt x="0" y="47"/>
                  </a:lnTo>
                  <a:lnTo>
                    <a:pt x="1" y="56"/>
                  </a:lnTo>
                  <a:lnTo>
                    <a:pt x="2" y="64"/>
                  </a:lnTo>
                  <a:lnTo>
                    <a:pt x="4" y="63"/>
                  </a:lnTo>
                  <a:lnTo>
                    <a:pt x="3" y="56"/>
                  </a:lnTo>
                  <a:lnTo>
                    <a:pt x="4" y="47"/>
                  </a:lnTo>
                  <a:lnTo>
                    <a:pt x="3" y="39"/>
                  </a:lnTo>
                  <a:lnTo>
                    <a:pt x="4" y="31"/>
                  </a:lnTo>
                  <a:lnTo>
                    <a:pt x="4" y="22"/>
                  </a:lnTo>
                  <a:lnTo>
                    <a:pt x="4" y="14"/>
                  </a:lnTo>
                  <a:lnTo>
                    <a:pt x="4" y="7"/>
                  </a:lnTo>
                  <a:lnTo>
                    <a:pt x="2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Freeform 335"/>
            <p:cNvSpPr>
              <a:spLocks/>
            </p:cNvSpPr>
            <p:nvPr/>
          </p:nvSpPr>
          <p:spPr bwMode="auto">
            <a:xfrm>
              <a:off x="1706" y="2878"/>
              <a:ext cx="22" cy="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4" y="5"/>
                </a:cxn>
                <a:cxn ang="0">
                  <a:pos x="6" y="8"/>
                </a:cxn>
                <a:cxn ang="0">
                  <a:pos x="7" y="11"/>
                </a:cxn>
                <a:cxn ang="0">
                  <a:pos x="8" y="15"/>
                </a:cxn>
                <a:cxn ang="0">
                  <a:pos x="9" y="20"/>
                </a:cxn>
                <a:cxn ang="0">
                  <a:pos x="10" y="25"/>
                </a:cxn>
                <a:cxn ang="0">
                  <a:pos x="11" y="30"/>
                </a:cxn>
                <a:cxn ang="0">
                  <a:pos x="13" y="35"/>
                </a:cxn>
                <a:cxn ang="0">
                  <a:pos x="17" y="33"/>
                </a:cxn>
                <a:cxn ang="0">
                  <a:pos x="16" y="29"/>
                </a:cxn>
                <a:cxn ang="0">
                  <a:pos x="14" y="24"/>
                </a:cxn>
                <a:cxn ang="0">
                  <a:pos x="13" y="19"/>
                </a:cxn>
                <a:cxn ang="0">
                  <a:pos x="13" y="14"/>
                </a:cxn>
                <a:cxn ang="0">
                  <a:pos x="12" y="10"/>
                </a:cxn>
                <a:cxn ang="0">
                  <a:pos x="10" y="5"/>
                </a:cxn>
                <a:cxn ang="0">
                  <a:pos x="7" y="2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18" h="36">
                  <a:moveTo>
                    <a:pt x="0" y="3"/>
                  </a:moveTo>
                  <a:lnTo>
                    <a:pt x="0" y="3"/>
                  </a:lnTo>
                  <a:lnTo>
                    <a:pt x="4" y="5"/>
                  </a:lnTo>
                  <a:lnTo>
                    <a:pt x="6" y="8"/>
                  </a:lnTo>
                  <a:lnTo>
                    <a:pt x="7" y="11"/>
                  </a:lnTo>
                  <a:lnTo>
                    <a:pt x="8" y="15"/>
                  </a:lnTo>
                  <a:lnTo>
                    <a:pt x="9" y="20"/>
                  </a:lnTo>
                  <a:lnTo>
                    <a:pt x="10" y="25"/>
                  </a:lnTo>
                  <a:lnTo>
                    <a:pt x="11" y="30"/>
                  </a:lnTo>
                  <a:lnTo>
                    <a:pt x="13" y="35"/>
                  </a:lnTo>
                  <a:lnTo>
                    <a:pt x="17" y="33"/>
                  </a:lnTo>
                  <a:lnTo>
                    <a:pt x="16" y="29"/>
                  </a:lnTo>
                  <a:lnTo>
                    <a:pt x="14" y="24"/>
                  </a:lnTo>
                  <a:lnTo>
                    <a:pt x="13" y="19"/>
                  </a:lnTo>
                  <a:lnTo>
                    <a:pt x="13" y="14"/>
                  </a:lnTo>
                  <a:lnTo>
                    <a:pt x="12" y="10"/>
                  </a:lnTo>
                  <a:lnTo>
                    <a:pt x="10" y="5"/>
                  </a:lnTo>
                  <a:lnTo>
                    <a:pt x="7" y="2"/>
                  </a:lnTo>
                  <a:lnTo>
                    <a:pt x="1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336"/>
            <p:cNvSpPr>
              <a:spLocks/>
            </p:cNvSpPr>
            <p:nvPr/>
          </p:nvSpPr>
          <p:spPr bwMode="auto">
            <a:xfrm>
              <a:off x="1611" y="2839"/>
              <a:ext cx="92" cy="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7" y="17"/>
                </a:cxn>
                <a:cxn ang="0">
                  <a:pos x="30" y="27"/>
                </a:cxn>
                <a:cxn ang="0">
                  <a:pos x="41" y="32"/>
                </a:cxn>
                <a:cxn ang="0">
                  <a:pos x="51" y="35"/>
                </a:cxn>
                <a:cxn ang="0">
                  <a:pos x="60" y="36"/>
                </a:cxn>
                <a:cxn ang="0">
                  <a:pos x="68" y="35"/>
                </a:cxn>
                <a:cxn ang="0">
                  <a:pos x="78" y="35"/>
                </a:cxn>
                <a:cxn ang="0">
                  <a:pos x="89" y="37"/>
                </a:cxn>
                <a:cxn ang="0">
                  <a:pos x="91" y="34"/>
                </a:cxn>
                <a:cxn ang="0">
                  <a:pos x="80" y="32"/>
                </a:cxn>
                <a:cxn ang="0">
                  <a:pos x="68" y="31"/>
                </a:cxn>
                <a:cxn ang="0">
                  <a:pos x="60" y="31"/>
                </a:cxn>
                <a:cxn ang="0">
                  <a:pos x="53" y="31"/>
                </a:cxn>
                <a:cxn ang="0">
                  <a:pos x="44" y="29"/>
                </a:cxn>
                <a:cxn ang="0">
                  <a:pos x="34" y="23"/>
                </a:cxn>
                <a:cxn ang="0">
                  <a:pos x="21" y="14"/>
                </a:cxn>
                <a:cxn ang="0">
                  <a:pos x="6" y="0"/>
                </a:cxn>
                <a:cxn ang="0">
                  <a:pos x="0" y="2"/>
                </a:cxn>
              </a:cxnLst>
              <a:rect l="0" t="0" r="r" b="b"/>
              <a:pathLst>
                <a:path w="92" h="38">
                  <a:moveTo>
                    <a:pt x="0" y="2"/>
                  </a:moveTo>
                  <a:lnTo>
                    <a:pt x="0" y="2"/>
                  </a:lnTo>
                  <a:lnTo>
                    <a:pt x="17" y="17"/>
                  </a:lnTo>
                  <a:lnTo>
                    <a:pt x="30" y="27"/>
                  </a:lnTo>
                  <a:lnTo>
                    <a:pt x="41" y="32"/>
                  </a:lnTo>
                  <a:lnTo>
                    <a:pt x="51" y="35"/>
                  </a:lnTo>
                  <a:lnTo>
                    <a:pt x="60" y="36"/>
                  </a:lnTo>
                  <a:lnTo>
                    <a:pt x="68" y="35"/>
                  </a:lnTo>
                  <a:lnTo>
                    <a:pt x="78" y="35"/>
                  </a:lnTo>
                  <a:lnTo>
                    <a:pt x="89" y="37"/>
                  </a:lnTo>
                  <a:lnTo>
                    <a:pt x="91" y="34"/>
                  </a:lnTo>
                  <a:lnTo>
                    <a:pt x="80" y="32"/>
                  </a:lnTo>
                  <a:lnTo>
                    <a:pt x="68" y="31"/>
                  </a:lnTo>
                  <a:lnTo>
                    <a:pt x="60" y="31"/>
                  </a:lnTo>
                  <a:lnTo>
                    <a:pt x="53" y="31"/>
                  </a:lnTo>
                  <a:lnTo>
                    <a:pt x="44" y="29"/>
                  </a:lnTo>
                  <a:lnTo>
                    <a:pt x="34" y="23"/>
                  </a:lnTo>
                  <a:lnTo>
                    <a:pt x="21" y="14"/>
                  </a:lnTo>
                  <a:lnTo>
                    <a:pt x="6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Freeform 337"/>
            <p:cNvSpPr>
              <a:spLocks/>
            </p:cNvSpPr>
            <p:nvPr/>
          </p:nvSpPr>
          <p:spPr bwMode="auto">
            <a:xfrm>
              <a:off x="1445" y="2822"/>
              <a:ext cx="160" cy="55"/>
            </a:xfrm>
            <a:custGeom>
              <a:avLst/>
              <a:gdLst/>
              <a:ahLst/>
              <a:cxnLst>
                <a:cxn ang="0">
                  <a:pos x="5" y="50"/>
                </a:cxn>
                <a:cxn ang="0">
                  <a:pos x="5" y="50"/>
                </a:cxn>
                <a:cxn ang="0">
                  <a:pos x="14" y="44"/>
                </a:cxn>
                <a:cxn ang="0">
                  <a:pos x="23" y="39"/>
                </a:cxn>
                <a:cxn ang="0">
                  <a:pos x="33" y="33"/>
                </a:cxn>
                <a:cxn ang="0">
                  <a:pos x="43" y="28"/>
                </a:cxn>
                <a:cxn ang="0">
                  <a:pos x="54" y="22"/>
                </a:cxn>
                <a:cxn ang="0">
                  <a:pos x="65" y="17"/>
                </a:cxn>
                <a:cxn ang="0">
                  <a:pos x="76" y="13"/>
                </a:cxn>
                <a:cxn ang="0">
                  <a:pos x="88" y="9"/>
                </a:cxn>
                <a:cxn ang="0">
                  <a:pos x="97" y="7"/>
                </a:cxn>
                <a:cxn ang="0">
                  <a:pos x="108" y="5"/>
                </a:cxn>
                <a:cxn ang="0">
                  <a:pos x="118" y="3"/>
                </a:cxn>
                <a:cxn ang="0">
                  <a:pos x="128" y="3"/>
                </a:cxn>
                <a:cxn ang="0">
                  <a:pos x="138" y="5"/>
                </a:cxn>
                <a:cxn ang="0">
                  <a:pos x="146" y="9"/>
                </a:cxn>
                <a:cxn ang="0">
                  <a:pos x="153" y="12"/>
                </a:cxn>
                <a:cxn ang="0">
                  <a:pos x="160" y="17"/>
                </a:cxn>
                <a:cxn ang="0">
                  <a:pos x="166" y="15"/>
                </a:cxn>
                <a:cxn ang="0">
                  <a:pos x="157" y="9"/>
                </a:cxn>
                <a:cxn ang="0">
                  <a:pos x="149" y="4"/>
                </a:cxn>
                <a:cxn ang="0">
                  <a:pos x="139" y="1"/>
                </a:cxn>
                <a:cxn ang="0">
                  <a:pos x="128" y="0"/>
                </a:cxn>
                <a:cxn ang="0">
                  <a:pos x="118" y="0"/>
                </a:cxn>
                <a:cxn ang="0">
                  <a:pos x="107" y="1"/>
                </a:cxn>
                <a:cxn ang="0">
                  <a:pos x="97" y="3"/>
                </a:cxn>
                <a:cxn ang="0">
                  <a:pos x="85" y="6"/>
                </a:cxn>
                <a:cxn ang="0">
                  <a:pos x="73" y="9"/>
                </a:cxn>
                <a:cxn ang="0">
                  <a:pos x="63" y="14"/>
                </a:cxn>
                <a:cxn ang="0">
                  <a:pos x="51" y="18"/>
                </a:cxn>
                <a:cxn ang="0">
                  <a:pos x="40" y="23"/>
                </a:cxn>
                <a:cxn ang="0">
                  <a:pos x="29" y="29"/>
                </a:cxn>
                <a:cxn ang="0">
                  <a:pos x="19" y="35"/>
                </a:cxn>
                <a:cxn ang="0">
                  <a:pos x="10" y="41"/>
                </a:cxn>
                <a:cxn ang="0">
                  <a:pos x="0" y="47"/>
                </a:cxn>
                <a:cxn ang="0">
                  <a:pos x="5" y="50"/>
                </a:cxn>
              </a:cxnLst>
              <a:rect l="0" t="0" r="r" b="b"/>
              <a:pathLst>
                <a:path w="167" h="51">
                  <a:moveTo>
                    <a:pt x="5" y="50"/>
                  </a:moveTo>
                  <a:lnTo>
                    <a:pt x="5" y="50"/>
                  </a:lnTo>
                  <a:lnTo>
                    <a:pt x="14" y="44"/>
                  </a:lnTo>
                  <a:lnTo>
                    <a:pt x="23" y="39"/>
                  </a:lnTo>
                  <a:lnTo>
                    <a:pt x="33" y="33"/>
                  </a:lnTo>
                  <a:lnTo>
                    <a:pt x="43" y="28"/>
                  </a:lnTo>
                  <a:lnTo>
                    <a:pt x="54" y="22"/>
                  </a:lnTo>
                  <a:lnTo>
                    <a:pt x="65" y="17"/>
                  </a:lnTo>
                  <a:lnTo>
                    <a:pt x="76" y="13"/>
                  </a:lnTo>
                  <a:lnTo>
                    <a:pt x="88" y="9"/>
                  </a:lnTo>
                  <a:lnTo>
                    <a:pt x="97" y="7"/>
                  </a:lnTo>
                  <a:lnTo>
                    <a:pt x="108" y="5"/>
                  </a:lnTo>
                  <a:lnTo>
                    <a:pt x="118" y="3"/>
                  </a:lnTo>
                  <a:lnTo>
                    <a:pt x="128" y="3"/>
                  </a:lnTo>
                  <a:lnTo>
                    <a:pt x="138" y="5"/>
                  </a:lnTo>
                  <a:lnTo>
                    <a:pt x="146" y="9"/>
                  </a:lnTo>
                  <a:lnTo>
                    <a:pt x="153" y="12"/>
                  </a:lnTo>
                  <a:lnTo>
                    <a:pt x="160" y="17"/>
                  </a:lnTo>
                  <a:lnTo>
                    <a:pt x="166" y="15"/>
                  </a:lnTo>
                  <a:lnTo>
                    <a:pt x="157" y="9"/>
                  </a:lnTo>
                  <a:lnTo>
                    <a:pt x="149" y="4"/>
                  </a:lnTo>
                  <a:lnTo>
                    <a:pt x="139" y="1"/>
                  </a:lnTo>
                  <a:lnTo>
                    <a:pt x="128" y="0"/>
                  </a:lnTo>
                  <a:lnTo>
                    <a:pt x="118" y="0"/>
                  </a:lnTo>
                  <a:lnTo>
                    <a:pt x="107" y="1"/>
                  </a:lnTo>
                  <a:lnTo>
                    <a:pt x="97" y="3"/>
                  </a:lnTo>
                  <a:lnTo>
                    <a:pt x="85" y="6"/>
                  </a:lnTo>
                  <a:lnTo>
                    <a:pt x="73" y="9"/>
                  </a:lnTo>
                  <a:lnTo>
                    <a:pt x="63" y="14"/>
                  </a:lnTo>
                  <a:lnTo>
                    <a:pt x="51" y="18"/>
                  </a:lnTo>
                  <a:lnTo>
                    <a:pt x="40" y="23"/>
                  </a:lnTo>
                  <a:lnTo>
                    <a:pt x="29" y="29"/>
                  </a:lnTo>
                  <a:lnTo>
                    <a:pt x="19" y="35"/>
                  </a:lnTo>
                  <a:lnTo>
                    <a:pt x="10" y="41"/>
                  </a:lnTo>
                  <a:lnTo>
                    <a:pt x="0" y="47"/>
                  </a:lnTo>
                  <a:lnTo>
                    <a:pt x="5" y="5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Freeform 338"/>
            <p:cNvSpPr>
              <a:spLocks/>
            </p:cNvSpPr>
            <p:nvPr/>
          </p:nvSpPr>
          <p:spPr bwMode="auto">
            <a:xfrm>
              <a:off x="1348" y="2874"/>
              <a:ext cx="104" cy="80"/>
            </a:xfrm>
            <a:custGeom>
              <a:avLst/>
              <a:gdLst/>
              <a:ahLst/>
              <a:cxnLst>
                <a:cxn ang="0">
                  <a:pos x="5" y="79"/>
                </a:cxn>
                <a:cxn ang="0">
                  <a:pos x="5" y="79"/>
                </a:cxn>
                <a:cxn ang="0">
                  <a:pos x="15" y="68"/>
                </a:cxn>
                <a:cxn ang="0">
                  <a:pos x="26" y="59"/>
                </a:cxn>
                <a:cxn ang="0">
                  <a:pos x="37" y="49"/>
                </a:cxn>
                <a:cxn ang="0">
                  <a:pos x="48" y="40"/>
                </a:cxn>
                <a:cxn ang="0">
                  <a:pos x="59" y="30"/>
                </a:cxn>
                <a:cxn ang="0">
                  <a:pos x="71" y="21"/>
                </a:cxn>
                <a:cxn ang="0">
                  <a:pos x="84" y="12"/>
                </a:cxn>
                <a:cxn ang="0">
                  <a:pos x="96" y="4"/>
                </a:cxn>
                <a:cxn ang="0">
                  <a:pos x="91" y="0"/>
                </a:cxn>
                <a:cxn ang="0">
                  <a:pos x="79" y="10"/>
                </a:cxn>
                <a:cxn ang="0">
                  <a:pos x="67" y="19"/>
                </a:cxn>
                <a:cxn ang="0">
                  <a:pos x="56" y="28"/>
                </a:cxn>
                <a:cxn ang="0">
                  <a:pos x="44" y="36"/>
                </a:cxn>
                <a:cxn ang="0">
                  <a:pos x="33" y="46"/>
                </a:cxn>
                <a:cxn ang="0">
                  <a:pos x="22" y="56"/>
                </a:cxn>
                <a:cxn ang="0">
                  <a:pos x="11" y="66"/>
                </a:cxn>
                <a:cxn ang="0">
                  <a:pos x="0" y="75"/>
                </a:cxn>
                <a:cxn ang="0">
                  <a:pos x="5" y="79"/>
                </a:cxn>
              </a:cxnLst>
              <a:rect l="0" t="0" r="r" b="b"/>
              <a:pathLst>
                <a:path w="97" h="80">
                  <a:moveTo>
                    <a:pt x="5" y="79"/>
                  </a:moveTo>
                  <a:lnTo>
                    <a:pt x="5" y="79"/>
                  </a:lnTo>
                  <a:lnTo>
                    <a:pt x="15" y="68"/>
                  </a:lnTo>
                  <a:lnTo>
                    <a:pt x="26" y="59"/>
                  </a:lnTo>
                  <a:lnTo>
                    <a:pt x="37" y="49"/>
                  </a:lnTo>
                  <a:lnTo>
                    <a:pt x="48" y="40"/>
                  </a:lnTo>
                  <a:lnTo>
                    <a:pt x="59" y="30"/>
                  </a:lnTo>
                  <a:lnTo>
                    <a:pt x="71" y="21"/>
                  </a:lnTo>
                  <a:lnTo>
                    <a:pt x="84" y="12"/>
                  </a:lnTo>
                  <a:lnTo>
                    <a:pt x="96" y="4"/>
                  </a:lnTo>
                  <a:lnTo>
                    <a:pt x="91" y="0"/>
                  </a:lnTo>
                  <a:lnTo>
                    <a:pt x="79" y="10"/>
                  </a:lnTo>
                  <a:lnTo>
                    <a:pt x="67" y="19"/>
                  </a:lnTo>
                  <a:lnTo>
                    <a:pt x="56" y="28"/>
                  </a:lnTo>
                  <a:lnTo>
                    <a:pt x="44" y="36"/>
                  </a:lnTo>
                  <a:lnTo>
                    <a:pt x="33" y="46"/>
                  </a:lnTo>
                  <a:lnTo>
                    <a:pt x="22" y="56"/>
                  </a:lnTo>
                  <a:lnTo>
                    <a:pt x="11" y="66"/>
                  </a:lnTo>
                  <a:lnTo>
                    <a:pt x="0" y="75"/>
                  </a:lnTo>
                  <a:lnTo>
                    <a:pt x="5" y="7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Freeform 339"/>
            <p:cNvSpPr>
              <a:spLocks/>
            </p:cNvSpPr>
            <p:nvPr/>
          </p:nvSpPr>
          <p:spPr bwMode="auto">
            <a:xfrm>
              <a:off x="1253" y="2955"/>
              <a:ext cx="95" cy="83"/>
            </a:xfrm>
            <a:custGeom>
              <a:avLst/>
              <a:gdLst/>
              <a:ahLst/>
              <a:cxnLst>
                <a:cxn ang="0">
                  <a:pos x="3" y="82"/>
                </a:cxn>
                <a:cxn ang="0">
                  <a:pos x="5" y="81"/>
                </a:cxn>
                <a:cxn ang="0">
                  <a:pos x="16" y="72"/>
                </a:cxn>
                <a:cxn ang="0">
                  <a:pos x="28" y="62"/>
                </a:cxn>
                <a:cxn ang="0">
                  <a:pos x="39" y="51"/>
                </a:cxn>
                <a:cxn ang="0">
                  <a:pos x="52" y="41"/>
                </a:cxn>
                <a:cxn ang="0">
                  <a:pos x="63" y="32"/>
                </a:cxn>
                <a:cxn ang="0">
                  <a:pos x="74" y="22"/>
                </a:cxn>
                <a:cxn ang="0">
                  <a:pos x="84" y="12"/>
                </a:cxn>
                <a:cxn ang="0">
                  <a:pos x="94" y="4"/>
                </a:cxn>
                <a:cxn ang="0">
                  <a:pos x="89" y="0"/>
                </a:cxn>
                <a:cxn ang="0">
                  <a:pos x="80" y="9"/>
                </a:cxn>
                <a:cxn ang="0">
                  <a:pos x="71" y="18"/>
                </a:cxn>
                <a:cxn ang="0">
                  <a:pos x="59" y="28"/>
                </a:cxn>
                <a:cxn ang="0">
                  <a:pos x="48" y="39"/>
                </a:cxn>
                <a:cxn ang="0">
                  <a:pos x="36" y="49"/>
                </a:cxn>
                <a:cxn ang="0">
                  <a:pos x="24" y="59"/>
                </a:cxn>
                <a:cxn ang="0">
                  <a:pos x="12" y="68"/>
                </a:cxn>
                <a:cxn ang="0">
                  <a:pos x="0" y="77"/>
                </a:cxn>
                <a:cxn ang="0">
                  <a:pos x="2" y="77"/>
                </a:cxn>
                <a:cxn ang="0">
                  <a:pos x="3" y="82"/>
                </a:cxn>
                <a:cxn ang="0">
                  <a:pos x="4" y="82"/>
                </a:cxn>
                <a:cxn ang="0">
                  <a:pos x="5" y="81"/>
                </a:cxn>
                <a:cxn ang="0">
                  <a:pos x="3" y="82"/>
                </a:cxn>
              </a:cxnLst>
              <a:rect l="0" t="0" r="r" b="b"/>
              <a:pathLst>
                <a:path w="95" h="83">
                  <a:moveTo>
                    <a:pt x="3" y="82"/>
                  </a:moveTo>
                  <a:lnTo>
                    <a:pt x="5" y="81"/>
                  </a:lnTo>
                  <a:lnTo>
                    <a:pt x="16" y="72"/>
                  </a:lnTo>
                  <a:lnTo>
                    <a:pt x="28" y="62"/>
                  </a:lnTo>
                  <a:lnTo>
                    <a:pt x="39" y="51"/>
                  </a:lnTo>
                  <a:lnTo>
                    <a:pt x="52" y="41"/>
                  </a:lnTo>
                  <a:lnTo>
                    <a:pt x="63" y="32"/>
                  </a:lnTo>
                  <a:lnTo>
                    <a:pt x="74" y="22"/>
                  </a:lnTo>
                  <a:lnTo>
                    <a:pt x="84" y="12"/>
                  </a:lnTo>
                  <a:lnTo>
                    <a:pt x="94" y="4"/>
                  </a:lnTo>
                  <a:lnTo>
                    <a:pt x="89" y="0"/>
                  </a:lnTo>
                  <a:lnTo>
                    <a:pt x="80" y="9"/>
                  </a:lnTo>
                  <a:lnTo>
                    <a:pt x="71" y="18"/>
                  </a:lnTo>
                  <a:lnTo>
                    <a:pt x="59" y="28"/>
                  </a:lnTo>
                  <a:lnTo>
                    <a:pt x="48" y="39"/>
                  </a:lnTo>
                  <a:lnTo>
                    <a:pt x="36" y="49"/>
                  </a:lnTo>
                  <a:lnTo>
                    <a:pt x="24" y="59"/>
                  </a:lnTo>
                  <a:lnTo>
                    <a:pt x="12" y="68"/>
                  </a:lnTo>
                  <a:lnTo>
                    <a:pt x="0" y="77"/>
                  </a:lnTo>
                  <a:lnTo>
                    <a:pt x="2" y="77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5" y="81"/>
                  </a:lnTo>
                  <a:lnTo>
                    <a:pt x="3" y="8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Freeform 340"/>
            <p:cNvSpPr>
              <a:spLocks/>
            </p:cNvSpPr>
            <p:nvPr/>
          </p:nvSpPr>
          <p:spPr bwMode="auto">
            <a:xfrm>
              <a:off x="1238" y="3038"/>
              <a:ext cx="13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3" h="2">
                  <a:moveTo>
                    <a:pt x="0" y="1"/>
                  </a:moveTo>
                  <a:lnTo>
                    <a:pt x="1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Freeform 341"/>
            <p:cNvSpPr>
              <a:spLocks/>
            </p:cNvSpPr>
            <p:nvPr/>
          </p:nvSpPr>
          <p:spPr bwMode="auto">
            <a:xfrm>
              <a:off x="916" y="3038"/>
              <a:ext cx="317" cy="59"/>
            </a:xfrm>
            <a:custGeom>
              <a:avLst/>
              <a:gdLst/>
              <a:ahLst/>
              <a:cxnLst>
                <a:cxn ang="0">
                  <a:pos x="5" y="58"/>
                </a:cxn>
                <a:cxn ang="0">
                  <a:pos x="5" y="58"/>
                </a:cxn>
                <a:cxn ang="0">
                  <a:pos x="23" y="48"/>
                </a:cxn>
                <a:cxn ang="0">
                  <a:pos x="40" y="40"/>
                </a:cxn>
                <a:cxn ang="0">
                  <a:pos x="59" y="32"/>
                </a:cxn>
                <a:cxn ang="0">
                  <a:pos x="78" y="26"/>
                </a:cxn>
                <a:cxn ang="0">
                  <a:pos x="96" y="21"/>
                </a:cxn>
                <a:cxn ang="0">
                  <a:pos x="115" y="16"/>
                </a:cxn>
                <a:cxn ang="0">
                  <a:pos x="135" y="13"/>
                </a:cxn>
                <a:cxn ang="0">
                  <a:pos x="155" y="10"/>
                </a:cxn>
                <a:cxn ang="0">
                  <a:pos x="175" y="8"/>
                </a:cxn>
                <a:cxn ang="0">
                  <a:pos x="194" y="6"/>
                </a:cxn>
                <a:cxn ang="0">
                  <a:pos x="214" y="6"/>
                </a:cxn>
                <a:cxn ang="0">
                  <a:pos x="235" y="5"/>
                </a:cxn>
                <a:cxn ang="0">
                  <a:pos x="255" y="5"/>
                </a:cxn>
                <a:cxn ang="0">
                  <a:pos x="276" y="6"/>
                </a:cxn>
                <a:cxn ang="0">
                  <a:pos x="295" y="6"/>
                </a:cxn>
                <a:cxn ang="0">
                  <a:pos x="316" y="6"/>
                </a:cxn>
                <a:cxn ang="0">
                  <a:pos x="316" y="2"/>
                </a:cxn>
                <a:cxn ang="0">
                  <a:pos x="295" y="1"/>
                </a:cxn>
                <a:cxn ang="0">
                  <a:pos x="276" y="1"/>
                </a:cxn>
                <a:cxn ang="0">
                  <a:pos x="255" y="0"/>
                </a:cxn>
                <a:cxn ang="0">
                  <a:pos x="235" y="2"/>
                </a:cxn>
                <a:cxn ang="0">
                  <a:pos x="214" y="2"/>
                </a:cxn>
                <a:cxn ang="0">
                  <a:pos x="194" y="3"/>
                </a:cxn>
                <a:cxn ang="0">
                  <a:pos x="174" y="4"/>
                </a:cxn>
                <a:cxn ang="0">
                  <a:pos x="154" y="6"/>
                </a:cxn>
                <a:cxn ang="0">
                  <a:pos x="133" y="9"/>
                </a:cxn>
                <a:cxn ang="0">
                  <a:pos x="114" y="12"/>
                </a:cxn>
                <a:cxn ang="0">
                  <a:pos x="94" y="16"/>
                </a:cxn>
                <a:cxn ang="0">
                  <a:pos x="75" y="22"/>
                </a:cxn>
                <a:cxn ang="0">
                  <a:pos x="56" y="29"/>
                </a:cxn>
                <a:cxn ang="0">
                  <a:pos x="37" y="35"/>
                </a:cxn>
                <a:cxn ang="0">
                  <a:pos x="18" y="44"/>
                </a:cxn>
                <a:cxn ang="0">
                  <a:pos x="0" y="55"/>
                </a:cxn>
                <a:cxn ang="0">
                  <a:pos x="5" y="58"/>
                </a:cxn>
              </a:cxnLst>
              <a:rect l="0" t="0" r="r" b="b"/>
              <a:pathLst>
                <a:path w="317" h="59">
                  <a:moveTo>
                    <a:pt x="5" y="58"/>
                  </a:moveTo>
                  <a:lnTo>
                    <a:pt x="5" y="58"/>
                  </a:lnTo>
                  <a:lnTo>
                    <a:pt x="23" y="48"/>
                  </a:lnTo>
                  <a:lnTo>
                    <a:pt x="40" y="40"/>
                  </a:lnTo>
                  <a:lnTo>
                    <a:pt x="59" y="32"/>
                  </a:lnTo>
                  <a:lnTo>
                    <a:pt x="78" y="26"/>
                  </a:lnTo>
                  <a:lnTo>
                    <a:pt x="96" y="21"/>
                  </a:lnTo>
                  <a:lnTo>
                    <a:pt x="115" y="16"/>
                  </a:lnTo>
                  <a:lnTo>
                    <a:pt x="135" y="13"/>
                  </a:lnTo>
                  <a:lnTo>
                    <a:pt x="155" y="10"/>
                  </a:lnTo>
                  <a:lnTo>
                    <a:pt x="175" y="8"/>
                  </a:lnTo>
                  <a:lnTo>
                    <a:pt x="194" y="6"/>
                  </a:lnTo>
                  <a:lnTo>
                    <a:pt x="214" y="6"/>
                  </a:lnTo>
                  <a:lnTo>
                    <a:pt x="235" y="5"/>
                  </a:lnTo>
                  <a:lnTo>
                    <a:pt x="255" y="5"/>
                  </a:lnTo>
                  <a:lnTo>
                    <a:pt x="276" y="6"/>
                  </a:lnTo>
                  <a:lnTo>
                    <a:pt x="295" y="6"/>
                  </a:lnTo>
                  <a:lnTo>
                    <a:pt x="316" y="6"/>
                  </a:lnTo>
                  <a:lnTo>
                    <a:pt x="316" y="2"/>
                  </a:lnTo>
                  <a:lnTo>
                    <a:pt x="295" y="1"/>
                  </a:lnTo>
                  <a:lnTo>
                    <a:pt x="276" y="1"/>
                  </a:lnTo>
                  <a:lnTo>
                    <a:pt x="255" y="0"/>
                  </a:lnTo>
                  <a:lnTo>
                    <a:pt x="235" y="2"/>
                  </a:lnTo>
                  <a:lnTo>
                    <a:pt x="214" y="2"/>
                  </a:lnTo>
                  <a:lnTo>
                    <a:pt x="194" y="3"/>
                  </a:lnTo>
                  <a:lnTo>
                    <a:pt x="174" y="4"/>
                  </a:lnTo>
                  <a:lnTo>
                    <a:pt x="154" y="6"/>
                  </a:lnTo>
                  <a:lnTo>
                    <a:pt x="133" y="9"/>
                  </a:lnTo>
                  <a:lnTo>
                    <a:pt x="114" y="12"/>
                  </a:lnTo>
                  <a:lnTo>
                    <a:pt x="94" y="16"/>
                  </a:lnTo>
                  <a:lnTo>
                    <a:pt x="75" y="22"/>
                  </a:lnTo>
                  <a:lnTo>
                    <a:pt x="56" y="29"/>
                  </a:lnTo>
                  <a:lnTo>
                    <a:pt x="37" y="35"/>
                  </a:lnTo>
                  <a:lnTo>
                    <a:pt x="18" y="44"/>
                  </a:lnTo>
                  <a:lnTo>
                    <a:pt x="0" y="55"/>
                  </a:lnTo>
                  <a:lnTo>
                    <a:pt x="5" y="5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Freeform 342"/>
            <p:cNvSpPr>
              <a:spLocks/>
            </p:cNvSpPr>
            <p:nvPr/>
          </p:nvSpPr>
          <p:spPr bwMode="auto">
            <a:xfrm>
              <a:off x="879" y="3098"/>
              <a:ext cx="37" cy="1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13"/>
                </a:cxn>
                <a:cxn ang="0">
                  <a:pos x="5" y="12"/>
                </a:cxn>
                <a:cxn ang="0">
                  <a:pos x="9" y="12"/>
                </a:cxn>
                <a:cxn ang="0">
                  <a:pos x="15" y="10"/>
                </a:cxn>
                <a:cxn ang="0">
                  <a:pos x="20" y="10"/>
                </a:cxn>
                <a:cxn ang="0">
                  <a:pos x="24" y="8"/>
                </a:cxn>
                <a:cxn ang="0">
                  <a:pos x="27" y="6"/>
                </a:cxn>
                <a:cxn ang="0">
                  <a:pos x="32" y="5"/>
                </a:cxn>
                <a:cxn ang="0">
                  <a:pos x="36" y="3"/>
                </a:cxn>
                <a:cxn ang="0">
                  <a:pos x="32" y="0"/>
                </a:cxn>
                <a:cxn ang="0">
                  <a:pos x="29" y="1"/>
                </a:cxn>
                <a:cxn ang="0">
                  <a:pos x="25" y="3"/>
                </a:cxn>
                <a:cxn ang="0">
                  <a:pos x="21" y="5"/>
                </a:cxn>
                <a:cxn ang="0">
                  <a:pos x="17" y="6"/>
                </a:cxn>
                <a:cxn ang="0">
                  <a:pos x="13" y="8"/>
                </a:cxn>
                <a:cxn ang="0">
                  <a:pos x="9" y="8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13"/>
                </a:cxn>
              </a:cxnLst>
              <a:rect l="0" t="0" r="r" b="b"/>
              <a:pathLst>
                <a:path w="37" h="14">
                  <a:moveTo>
                    <a:pt x="0" y="13"/>
                  </a:moveTo>
                  <a:lnTo>
                    <a:pt x="0" y="13"/>
                  </a:lnTo>
                  <a:lnTo>
                    <a:pt x="5" y="12"/>
                  </a:lnTo>
                  <a:lnTo>
                    <a:pt x="9" y="12"/>
                  </a:lnTo>
                  <a:lnTo>
                    <a:pt x="15" y="10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7" y="6"/>
                  </a:lnTo>
                  <a:lnTo>
                    <a:pt x="32" y="5"/>
                  </a:lnTo>
                  <a:lnTo>
                    <a:pt x="36" y="3"/>
                  </a:lnTo>
                  <a:lnTo>
                    <a:pt x="32" y="0"/>
                  </a:lnTo>
                  <a:lnTo>
                    <a:pt x="29" y="1"/>
                  </a:lnTo>
                  <a:lnTo>
                    <a:pt x="25" y="3"/>
                  </a:lnTo>
                  <a:lnTo>
                    <a:pt x="21" y="5"/>
                  </a:lnTo>
                  <a:lnTo>
                    <a:pt x="17" y="6"/>
                  </a:lnTo>
                  <a:lnTo>
                    <a:pt x="13" y="8"/>
                  </a:lnTo>
                  <a:lnTo>
                    <a:pt x="9" y="8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1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Freeform 343"/>
            <p:cNvSpPr>
              <a:spLocks/>
            </p:cNvSpPr>
            <p:nvPr/>
          </p:nvSpPr>
          <p:spPr bwMode="auto">
            <a:xfrm>
              <a:off x="821" y="3112"/>
              <a:ext cx="53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8" y="6"/>
                </a:cxn>
                <a:cxn ang="0">
                  <a:pos x="14" y="5"/>
                </a:cxn>
                <a:cxn ang="0">
                  <a:pos x="22" y="5"/>
                </a:cxn>
                <a:cxn ang="0">
                  <a:pos x="27" y="5"/>
                </a:cxn>
                <a:cxn ang="0">
                  <a:pos x="33" y="4"/>
                </a:cxn>
                <a:cxn ang="0">
                  <a:pos x="39" y="3"/>
                </a:cxn>
                <a:cxn ang="0">
                  <a:pos x="45" y="3"/>
                </a:cxn>
                <a:cxn ang="0">
                  <a:pos x="52" y="3"/>
                </a:cxn>
                <a:cxn ang="0">
                  <a:pos x="52" y="0"/>
                </a:cxn>
                <a:cxn ang="0">
                  <a:pos x="44" y="1"/>
                </a:cxn>
                <a:cxn ang="0">
                  <a:pos x="38" y="1"/>
                </a:cxn>
                <a:cxn ang="0">
                  <a:pos x="31" y="2"/>
                </a:cxn>
                <a:cxn ang="0">
                  <a:pos x="26" y="2"/>
                </a:cxn>
                <a:cxn ang="0">
                  <a:pos x="21" y="3"/>
                </a:cxn>
                <a:cxn ang="0">
                  <a:pos x="14" y="3"/>
                </a:cxn>
                <a:cxn ang="0">
                  <a:pos x="8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5"/>
                </a:cxn>
              </a:cxnLst>
              <a:rect l="0" t="0" r="r" b="b"/>
              <a:pathLst>
                <a:path w="53" h="7">
                  <a:moveTo>
                    <a:pt x="0" y="5"/>
                  </a:moveTo>
                  <a:lnTo>
                    <a:pt x="0" y="5"/>
                  </a:lnTo>
                  <a:lnTo>
                    <a:pt x="8" y="6"/>
                  </a:lnTo>
                  <a:lnTo>
                    <a:pt x="14" y="5"/>
                  </a:lnTo>
                  <a:lnTo>
                    <a:pt x="22" y="5"/>
                  </a:lnTo>
                  <a:lnTo>
                    <a:pt x="27" y="5"/>
                  </a:lnTo>
                  <a:lnTo>
                    <a:pt x="33" y="4"/>
                  </a:lnTo>
                  <a:lnTo>
                    <a:pt x="39" y="3"/>
                  </a:lnTo>
                  <a:lnTo>
                    <a:pt x="45" y="3"/>
                  </a:lnTo>
                  <a:lnTo>
                    <a:pt x="52" y="3"/>
                  </a:lnTo>
                  <a:lnTo>
                    <a:pt x="52" y="0"/>
                  </a:lnTo>
                  <a:lnTo>
                    <a:pt x="44" y="1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6" y="2"/>
                  </a:lnTo>
                  <a:lnTo>
                    <a:pt x="21" y="3"/>
                  </a:lnTo>
                  <a:lnTo>
                    <a:pt x="14" y="3"/>
                  </a:lnTo>
                  <a:lnTo>
                    <a:pt x="8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Freeform 344"/>
            <p:cNvSpPr>
              <a:spLocks/>
            </p:cNvSpPr>
            <p:nvPr/>
          </p:nvSpPr>
          <p:spPr bwMode="auto">
            <a:xfrm>
              <a:off x="792" y="3118"/>
              <a:ext cx="24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4" h="1">
                  <a:moveTo>
                    <a:pt x="2" y="0"/>
                  </a:moveTo>
                  <a:lnTo>
                    <a:pt x="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345"/>
            <p:cNvSpPr>
              <a:spLocks/>
            </p:cNvSpPr>
            <p:nvPr/>
          </p:nvSpPr>
          <p:spPr bwMode="auto">
            <a:xfrm>
              <a:off x="647" y="3119"/>
              <a:ext cx="142" cy="105"/>
            </a:xfrm>
            <a:custGeom>
              <a:avLst/>
              <a:gdLst/>
              <a:ahLst/>
              <a:cxnLst>
                <a:cxn ang="0">
                  <a:pos x="6" y="104"/>
                </a:cxn>
                <a:cxn ang="0">
                  <a:pos x="6" y="104"/>
                </a:cxn>
                <a:cxn ang="0">
                  <a:pos x="9" y="94"/>
                </a:cxn>
                <a:cxn ang="0">
                  <a:pos x="14" y="85"/>
                </a:cxn>
                <a:cxn ang="0">
                  <a:pos x="19" y="76"/>
                </a:cxn>
                <a:cxn ang="0">
                  <a:pos x="25" y="68"/>
                </a:cxn>
                <a:cxn ang="0">
                  <a:pos x="32" y="61"/>
                </a:cxn>
                <a:cxn ang="0">
                  <a:pos x="39" y="53"/>
                </a:cxn>
                <a:cxn ang="0">
                  <a:pos x="47" y="46"/>
                </a:cxn>
                <a:cxn ang="0">
                  <a:pos x="56" y="40"/>
                </a:cxn>
                <a:cxn ang="0">
                  <a:pos x="65" y="34"/>
                </a:cxn>
                <a:cxn ang="0">
                  <a:pos x="75" y="29"/>
                </a:cxn>
                <a:cxn ang="0">
                  <a:pos x="84" y="24"/>
                </a:cxn>
                <a:cxn ang="0">
                  <a:pos x="95" y="19"/>
                </a:cxn>
                <a:cxn ang="0">
                  <a:pos x="106" y="14"/>
                </a:cxn>
                <a:cxn ang="0">
                  <a:pos x="118" y="11"/>
                </a:cxn>
                <a:cxn ang="0">
                  <a:pos x="129" y="7"/>
                </a:cxn>
                <a:cxn ang="0">
                  <a:pos x="141" y="5"/>
                </a:cxn>
                <a:cxn ang="0">
                  <a:pos x="139" y="0"/>
                </a:cxn>
                <a:cxn ang="0">
                  <a:pos x="128" y="3"/>
                </a:cxn>
                <a:cxn ang="0">
                  <a:pos x="115" y="6"/>
                </a:cxn>
                <a:cxn ang="0">
                  <a:pos x="104" y="11"/>
                </a:cxn>
                <a:cxn ang="0">
                  <a:pos x="92" y="14"/>
                </a:cxn>
                <a:cxn ang="0">
                  <a:pos x="82" y="19"/>
                </a:cxn>
                <a:cxn ang="0">
                  <a:pos x="71" y="24"/>
                </a:cxn>
                <a:cxn ang="0">
                  <a:pos x="61" y="30"/>
                </a:cxn>
                <a:cxn ang="0">
                  <a:pos x="52" y="36"/>
                </a:cxn>
                <a:cxn ang="0">
                  <a:pos x="43" y="43"/>
                </a:cxn>
                <a:cxn ang="0">
                  <a:pos x="35" y="50"/>
                </a:cxn>
                <a:cxn ang="0">
                  <a:pos x="27" y="57"/>
                </a:cxn>
                <a:cxn ang="0">
                  <a:pos x="19" y="66"/>
                </a:cxn>
                <a:cxn ang="0">
                  <a:pos x="14" y="74"/>
                </a:cxn>
                <a:cxn ang="0">
                  <a:pos x="9" y="83"/>
                </a:cxn>
                <a:cxn ang="0">
                  <a:pos x="4" y="92"/>
                </a:cxn>
                <a:cxn ang="0">
                  <a:pos x="0" y="102"/>
                </a:cxn>
                <a:cxn ang="0">
                  <a:pos x="6" y="104"/>
                </a:cxn>
              </a:cxnLst>
              <a:rect l="0" t="0" r="r" b="b"/>
              <a:pathLst>
                <a:path w="142" h="105">
                  <a:moveTo>
                    <a:pt x="6" y="104"/>
                  </a:moveTo>
                  <a:lnTo>
                    <a:pt x="6" y="104"/>
                  </a:lnTo>
                  <a:lnTo>
                    <a:pt x="9" y="94"/>
                  </a:lnTo>
                  <a:lnTo>
                    <a:pt x="14" y="85"/>
                  </a:lnTo>
                  <a:lnTo>
                    <a:pt x="19" y="76"/>
                  </a:lnTo>
                  <a:lnTo>
                    <a:pt x="25" y="68"/>
                  </a:lnTo>
                  <a:lnTo>
                    <a:pt x="32" y="61"/>
                  </a:lnTo>
                  <a:lnTo>
                    <a:pt x="39" y="53"/>
                  </a:lnTo>
                  <a:lnTo>
                    <a:pt x="47" y="46"/>
                  </a:lnTo>
                  <a:lnTo>
                    <a:pt x="56" y="40"/>
                  </a:lnTo>
                  <a:lnTo>
                    <a:pt x="65" y="34"/>
                  </a:lnTo>
                  <a:lnTo>
                    <a:pt x="75" y="29"/>
                  </a:lnTo>
                  <a:lnTo>
                    <a:pt x="84" y="24"/>
                  </a:lnTo>
                  <a:lnTo>
                    <a:pt x="95" y="19"/>
                  </a:lnTo>
                  <a:lnTo>
                    <a:pt x="106" y="14"/>
                  </a:lnTo>
                  <a:lnTo>
                    <a:pt x="118" y="11"/>
                  </a:lnTo>
                  <a:lnTo>
                    <a:pt x="129" y="7"/>
                  </a:lnTo>
                  <a:lnTo>
                    <a:pt x="141" y="5"/>
                  </a:lnTo>
                  <a:lnTo>
                    <a:pt x="139" y="0"/>
                  </a:lnTo>
                  <a:lnTo>
                    <a:pt x="128" y="3"/>
                  </a:lnTo>
                  <a:lnTo>
                    <a:pt x="115" y="6"/>
                  </a:lnTo>
                  <a:lnTo>
                    <a:pt x="104" y="11"/>
                  </a:lnTo>
                  <a:lnTo>
                    <a:pt x="92" y="14"/>
                  </a:lnTo>
                  <a:lnTo>
                    <a:pt x="82" y="19"/>
                  </a:lnTo>
                  <a:lnTo>
                    <a:pt x="71" y="24"/>
                  </a:lnTo>
                  <a:lnTo>
                    <a:pt x="61" y="30"/>
                  </a:lnTo>
                  <a:lnTo>
                    <a:pt x="52" y="36"/>
                  </a:lnTo>
                  <a:lnTo>
                    <a:pt x="43" y="43"/>
                  </a:lnTo>
                  <a:lnTo>
                    <a:pt x="35" y="50"/>
                  </a:lnTo>
                  <a:lnTo>
                    <a:pt x="27" y="57"/>
                  </a:lnTo>
                  <a:lnTo>
                    <a:pt x="19" y="66"/>
                  </a:lnTo>
                  <a:lnTo>
                    <a:pt x="14" y="74"/>
                  </a:lnTo>
                  <a:lnTo>
                    <a:pt x="9" y="83"/>
                  </a:lnTo>
                  <a:lnTo>
                    <a:pt x="4" y="92"/>
                  </a:lnTo>
                  <a:lnTo>
                    <a:pt x="0" y="102"/>
                  </a:lnTo>
                  <a:lnTo>
                    <a:pt x="6" y="10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Freeform 346"/>
            <p:cNvSpPr>
              <a:spLocks/>
            </p:cNvSpPr>
            <p:nvPr/>
          </p:nvSpPr>
          <p:spPr bwMode="auto">
            <a:xfrm>
              <a:off x="641" y="3227"/>
              <a:ext cx="22" cy="109"/>
            </a:xfrm>
            <a:custGeom>
              <a:avLst/>
              <a:gdLst/>
              <a:ahLst/>
              <a:cxnLst>
                <a:cxn ang="0">
                  <a:pos x="21" y="106"/>
                </a:cxn>
                <a:cxn ang="0">
                  <a:pos x="21" y="106"/>
                </a:cxn>
                <a:cxn ang="0">
                  <a:pos x="19" y="100"/>
                </a:cxn>
                <a:cxn ang="0">
                  <a:pos x="16" y="93"/>
                </a:cxn>
                <a:cxn ang="0">
                  <a:pos x="14" y="87"/>
                </a:cxn>
                <a:cxn ang="0">
                  <a:pos x="12" y="81"/>
                </a:cxn>
                <a:cxn ang="0">
                  <a:pos x="11" y="74"/>
                </a:cxn>
                <a:cxn ang="0">
                  <a:pos x="9" y="68"/>
                </a:cxn>
                <a:cxn ang="0">
                  <a:pos x="8" y="61"/>
                </a:cxn>
                <a:cxn ang="0">
                  <a:pos x="7" y="55"/>
                </a:cxn>
                <a:cxn ang="0">
                  <a:pos x="6" y="48"/>
                </a:cxn>
                <a:cxn ang="0">
                  <a:pos x="6" y="41"/>
                </a:cxn>
                <a:cxn ang="0">
                  <a:pos x="6" y="35"/>
                </a:cxn>
                <a:cxn ang="0">
                  <a:pos x="6" y="28"/>
                </a:cxn>
                <a:cxn ang="0">
                  <a:pos x="6" y="21"/>
                </a:cxn>
                <a:cxn ang="0">
                  <a:pos x="6" y="16"/>
                </a:cxn>
                <a:cxn ang="0">
                  <a:pos x="8" y="8"/>
                </a:cxn>
                <a:cxn ang="0">
                  <a:pos x="9" y="2"/>
                </a:cxn>
                <a:cxn ang="0">
                  <a:pos x="5" y="0"/>
                </a:cxn>
                <a:cxn ang="0">
                  <a:pos x="3" y="7"/>
                </a:cxn>
                <a:cxn ang="0">
                  <a:pos x="2" y="14"/>
                </a:cxn>
                <a:cxn ang="0">
                  <a:pos x="2" y="21"/>
                </a:cxn>
                <a:cxn ang="0">
                  <a:pos x="0" y="28"/>
                </a:cxn>
                <a:cxn ang="0">
                  <a:pos x="0" y="35"/>
                </a:cxn>
                <a:cxn ang="0">
                  <a:pos x="0" y="41"/>
                </a:cxn>
                <a:cxn ang="0">
                  <a:pos x="2" y="49"/>
                </a:cxn>
                <a:cxn ang="0">
                  <a:pos x="2" y="56"/>
                </a:cxn>
                <a:cxn ang="0">
                  <a:pos x="3" y="62"/>
                </a:cxn>
                <a:cxn ang="0">
                  <a:pos x="5" y="69"/>
                </a:cxn>
                <a:cxn ang="0">
                  <a:pos x="6" y="75"/>
                </a:cxn>
                <a:cxn ang="0">
                  <a:pos x="8" y="82"/>
                </a:cxn>
                <a:cxn ang="0">
                  <a:pos x="10" y="89"/>
                </a:cxn>
                <a:cxn ang="0">
                  <a:pos x="12" y="95"/>
                </a:cxn>
                <a:cxn ang="0">
                  <a:pos x="14" y="101"/>
                </a:cxn>
                <a:cxn ang="0">
                  <a:pos x="16" y="108"/>
                </a:cxn>
                <a:cxn ang="0">
                  <a:pos x="21" y="106"/>
                </a:cxn>
              </a:cxnLst>
              <a:rect l="0" t="0" r="r" b="b"/>
              <a:pathLst>
                <a:path w="22" h="109">
                  <a:moveTo>
                    <a:pt x="21" y="106"/>
                  </a:moveTo>
                  <a:lnTo>
                    <a:pt x="21" y="106"/>
                  </a:lnTo>
                  <a:lnTo>
                    <a:pt x="19" y="100"/>
                  </a:lnTo>
                  <a:lnTo>
                    <a:pt x="16" y="93"/>
                  </a:lnTo>
                  <a:lnTo>
                    <a:pt x="14" y="87"/>
                  </a:lnTo>
                  <a:lnTo>
                    <a:pt x="12" y="81"/>
                  </a:lnTo>
                  <a:lnTo>
                    <a:pt x="11" y="74"/>
                  </a:lnTo>
                  <a:lnTo>
                    <a:pt x="9" y="68"/>
                  </a:lnTo>
                  <a:lnTo>
                    <a:pt x="8" y="61"/>
                  </a:lnTo>
                  <a:lnTo>
                    <a:pt x="7" y="55"/>
                  </a:lnTo>
                  <a:lnTo>
                    <a:pt x="6" y="48"/>
                  </a:lnTo>
                  <a:lnTo>
                    <a:pt x="6" y="41"/>
                  </a:lnTo>
                  <a:lnTo>
                    <a:pt x="6" y="35"/>
                  </a:lnTo>
                  <a:lnTo>
                    <a:pt x="6" y="28"/>
                  </a:lnTo>
                  <a:lnTo>
                    <a:pt x="6" y="21"/>
                  </a:lnTo>
                  <a:lnTo>
                    <a:pt x="6" y="16"/>
                  </a:lnTo>
                  <a:lnTo>
                    <a:pt x="8" y="8"/>
                  </a:lnTo>
                  <a:lnTo>
                    <a:pt x="9" y="2"/>
                  </a:lnTo>
                  <a:lnTo>
                    <a:pt x="5" y="0"/>
                  </a:lnTo>
                  <a:lnTo>
                    <a:pt x="3" y="7"/>
                  </a:lnTo>
                  <a:lnTo>
                    <a:pt x="2" y="14"/>
                  </a:lnTo>
                  <a:lnTo>
                    <a:pt x="2" y="21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2" y="49"/>
                  </a:lnTo>
                  <a:lnTo>
                    <a:pt x="2" y="56"/>
                  </a:lnTo>
                  <a:lnTo>
                    <a:pt x="3" y="62"/>
                  </a:lnTo>
                  <a:lnTo>
                    <a:pt x="5" y="69"/>
                  </a:lnTo>
                  <a:lnTo>
                    <a:pt x="6" y="75"/>
                  </a:lnTo>
                  <a:lnTo>
                    <a:pt x="8" y="82"/>
                  </a:lnTo>
                  <a:lnTo>
                    <a:pt x="10" y="89"/>
                  </a:lnTo>
                  <a:lnTo>
                    <a:pt x="12" y="95"/>
                  </a:lnTo>
                  <a:lnTo>
                    <a:pt x="14" y="101"/>
                  </a:lnTo>
                  <a:lnTo>
                    <a:pt x="16" y="108"/>
                  </a:lnTo>
                  <a:lnTo>
                    <a:pt x="21" y="10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Freeform 347"/>
            <p:cNvSpPr>
              <a:spLocks/>
            </p:cNvSpPr>
            <p:nvPr/>
          </p:nvSpPr>
          <p:spPr bwMode="auto">
            <a:xfrm>
              <a:off x="662" y="3339"/>
              <a:ext cx="26" cy="40"/>
            </a:xfrm>
            <a:custGeom>
              <a:avLst/>
              <a:gdLst/>
              <a:ahLst/>
              <a:cxnLst>
                <a:cxn ang="0">
                  <a:pos x="25" y="37"/>
                </a:cxn>
                <a:cxn ang="0">
                  <a:pos x="25" y="37"/>
                </a:cxn>
                <a:cxn ang="0">
                  <a:pos x="23" y="33"/>
                </a:cxn>
                <a:cxn ang="0">
                  <a:pos x="20" y="28"/>
                </a:cxn>
                <a:cxn ang="0">
                  <a:pos x="17" y="23"/>
                </a:cxn>
                <a:cxn ang="0">
                  <a:pos x="15" y="17"/>
                </a:cxn>
                <a:cxn ang="0">
                  <a:pos x="10" y="11"/>
                </a:cxn>
                <a:cxn ang="0">
                  <a:pos x="8" y="7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8"/>
                </a:cxn>
                <a:cxn ang="0">
                  <a:pos x="6" y="13"/>
                </a:cxn>
                <a:cxn ang="0">
                  <a:pos x="10" y="19"/>
                </a:cxn>
                <a:cxn ang="0">
                  <a:pos x="12" y="25"/>
                </a:cxn>
                <a:cxn ang="0">
                  <a:pos x="15" y="31"/>
                </a:cxn>
                <a:cxn ang="0">
                  <a:pos x="19" y="35"/>
                </a:cxn>
                <a:cxn ang="0">
                  <a:pos x="20" y="39"/>
                </a:cxn>
                <a:cxn ang="0">
                  <a:pos x="25" y="37"/>
                </a:cxn>
              </a:cxnLst>
              <a:rect l="0" t="0" r="r" b="b"/>
              <a:pathLst>
                <a:path w="26" h="40">
                  <a:moveTo>
                    <a:pt x="25" y="37"/>
                  </a:moveTo>
                  <a:lnTo>
                    <a:pt x="25" y="37"/>
                  </a:lnTo>
                  <a:lnTo>
                    <a:pt x="23" y="33"/>
                  </a:lnTo>
                  <a:lnTo>
                    <a:pt x="20" y="28"/>
                  </a:lnTo>
                  <a:lnTo>
                    <a:pt x="17" y="23"/>
                  </a:lnTo>
                  <a:lnTo>
                    <a:pt x="15" y="17"/>
                  </a:lnTo>
                  <a:lnTo>
                    <a:pt x="10" y="11"/>
                  </a:lnTo>
                  <a:lnTo>
                    <a:pt x="8" y="7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3"/>
                  </a:lnTo>
                  <a:lnTo>
                    <a:pt x="10" y="19"/>
                  </a:lnTo>
                  <a:lnTo>
                    <a:pt x="12" y="25"/>
                  </a:lnTo>
                  <a:lnTo>
                    <a:pt x="15" y="31"/>
                  </a:lnTo>
                  <a:lnTo>
                    <a:pt x="19" y="35"/>
                  </a:lnTo>
                  <a:lnTo>
                    <a:pt x="20" y="39"/>
                  </a:lnTo>
                  <a:lnTo>
                    <a:pt x="25" y="3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Freeform 348"/>
            <p:cNvSpPr>
              <a:spLocks/>
            </p:cNvSpPr>
            <p:nvPr/>
          </p:nvSpPr>
          <p:spPr bwMode="auto">
            <a:xfrm>
              <a:off x="687" y="3382"/>
              <a:ext cx="239" cy="250"/>
            </a:xfrm>
            <a:custGeom>
              <a:avLst/>
              <a:gdLst/>
              <a:ahLst/>
              <a:cxnLst>
                <a:cxn ang="0">
                  <a:pos x="238" y="245"/>
                </a:cxn>
                <a:cxn ang="0">
                  <a:pos x="238" y="245"/>
                </a:cxn>
                <a:cxn ang="0">
                  <a:pos x="218" y="227"/>
                </a:cxn>
                <a:cxn ang="0">
                  <a:pos x="200" y="211"/>
                </a:cxn>
                <a:cxn ang="0">
                  <a:pos x="182" y="197"/>
                </a:cxn>
                <a:cxn ang="0">
                  <a:pos x="165" y="184"/>
                </a:cxn>
                <a:cxn ang="0">
                  <a:pos x="149" y="172"/>
                </a:cxn>
                <a:cxn ang="0">
                  <a:pos x="135" y="160"/>
                </a:cxn>
                <a:cxn ang="0">
                  <a:pos x="121" y="148"/>
                </a:cxn>
                <a:cxn ang="0">
                  <a:pos x="107" y="136"/>
                </a:cxn>
                <a:cxn ang="0">
                  <a:pos x="94" y="124"/>
                </a:cxn>
                <a:cxn ang="0">
                  <a:pos x="82" y="111"/>
                </a:cxn>
                <a:cxn ang="0">
                  <a:pos x="69" y="98"/>
                </a:cxn>
                <a:cxn ang="0">
                  <a:pos x="57" y="82"/>
                </a:cxn>
                <a:cxn ang="0">
                  <a:pos x="44" y="65"/>
                </a:cxn>
                <a:cxn ang="0">
                  <a:pos x="31" y="46"/>
                </a:cxn>
                <a:cxn ang="0">
                  <a:pos x="19" y="24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14" y="26"/>
                </a:cxn>
                <a:cxn ang="0">
                  <a:pos x="26" y="48"/>
                </a:cxn>
                <a:cxn ang="0">
                  <a:pos x="39" y="67"/>
                </a:cxn>
                <a:cxn ang="0">
                  <a:pos x="51" y="84"/>
                </a:cxn>
                <a:cxn ang="0">
                  <a:pos x="63" y="100"/>
                </a:cxn>
                <a:cxn ang="0">
                  <a:pos x="76" y="115"/>
                </a:cxn>
                <a:cxn ang="0">
                  <a:pos x="90" y="128"/>
                </a:cxn>
                <a:cxn ang="0">
                  <a:pos x="102" y="139"/>
                </a:cxn>
                <a:cxn ang="0">
                  <a:pos x="116" y="151"/>
                </a:cxn>
                <a:cxn ang="0">
                  <a:pos x="131" y="163"/>
                </a:cxn>
                <a:cxn ang="0">
                  <a:pos x="145" y="175"/>
                </a:cxn>
                <a:cxn ang="0">
                  <a:pos x="161" y="187"/>
                </a:cxn>
                <a:cxn ang="0">
                  <a:pos x="178" y="200"/>
                </a:cxn>
                <a:cxn ang="0">
                  <a:pos x="195" y="215"/>
                </a:cxn>
                <a:cxn ang="0">
                  <a:pos x="215" y="231"/>
                </a:cxn>
                <a:cxn ang="0">
                  <a:pos x="234" y="249"/>
                </a:cxn>
                <a:cxn ang="0">
                  <a:pos x="238" y="245"/>
                </a:cxn>
              </a:cxnLst>
              <a:rect l="0" t="0" r="r" b="b"/>
              <a:pathLst>
                <a:path w="239" h="250">
                  <a:moveTo>
                    <a:pt x="238" y="245"/>
                  </a:moveTo>
                  <a:lnTo>
                    <a:pt x="238" y="245"/>
                  </a:lnTo>
                  <a:lnTo>
                    <a:pt x="218" y="227"/>
                  </a:lnTo>
                  <a:lnTo>
                    <a:pt x="200" y="211"/>
                  </a:lnTo>
                  <a:lnTo>
                    <a:pt x="182" y="197"/>
                  </a:lnTo>
                  <a:lnTo>
                    <a:pt x="165" y="184"/>
                  </a:lnTo>
                  <a:lnTo>
                    <a:pt x="149" y="172"/>
                  </a:lnTo>
                  <a:lnTo>
                    <a:pt x="135" y="160"/>
                  </a:lnTo>
                  <a:lnTo>
                    <a:pt x="121" y="148"/>
                  </a:lnTo>
                  <a:lnTo>
                    <a:pt x="107" y="136"/>
                  </a:lnTo>
                  <a:lnTo>
                    <a:pt x="94" y="124"/>
                  </a:lnTo>
                  <a:lnTo>
                    <a:pt x="82" y="111"/>
                  </a:lnTo>
                  <a:lnTo>
                    <a:pt x="69" y="98"/>
                  </a:lnTo>
                  <a:lnTo>
                    <a:pt x="57" y="82"/>
                  </a:lnTo>
                  <a:lnTo>
                    <a:pt x="44" y="65"/>
                  </a:lnTo>
                  <a:lnTo>
                    <a:pt x="31" y="46"/>
                  </a:lnTo>
                  <a:lnTo>
                    <a:pt x="19" y="24"/>
                  </a:lnTo>
                  <a:lnTo>
                    <a:pt x="6" y="0"/>
                  </a:lnTo>
                  <a:lnTo>
                    <a:pt x="0" y="2"/>
                  </a:lnTo>
                  <a:lnTo>
                    <a:pt x="14" y="26"/>
                  </a:lnTo>
                  <a:lnTo>
                    <a:pt x="26" y="48"/>
                  </a:lnTo>
                  <a:lnTo>
                    <a:pt x="39" y="67"/>
                  </a:lnTo>
                  <a:lnTo>
                    <a:pt x="51" y="84"/>
                  </a:lnTo>
                  <a:lnTo>
                    <a:pt x="63" y="100"/>
                  </a:lnTo>
                  <a:lnTo>
                    <a:pt x="76" y="115"/>
                  </a:lnTo>
                  <a:lnTo>
                    <a:pt x="90" y="128"/>
                  </a:lnTo>
                  <a:lnTo>
                    <a:pt x="102" y="139"/>
                  </a:lnTo>
                  <a:lnTo>
                    <a:pt x="116" y="151"/>
                  </a:lnTo>
                  <a:lnTo>
                    <a:pt x="131" y="163"/>
                  </a:lnTo>
                  <a:lnTo>
                    <a:pt x="145" y="175"/>
                  </a:lnTo>
                  <a:lnTo>
                    <a:pt x="161" y="187"/>
                  </a:lnTo>
                  <a:lnTo>
                    <a:pt x="178" y="200"/>
                  </a:lnTo>
                  <a:lnTo>
                    <a:pt x="195" y="215"/>
                  </a:lnTo>
                  <a:lnTo>
                    <a:pt x="215" y="231"/>
                  </a:lnTo>
                  <a:lnTo>
                    <a:pt x="234" y="249"/>
                  </a:lnTo>
                  <a:lnTo>
                    <a:pt x="238" y="24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Freeform 349"/>
            <p:cNvSpPr>
              <a:spLocks/>
            </p:cNvSpPr>
            <p:nvPr/>
          </p:nvSpPr>
          <p:spPr bwMode="auto">
            <a:xfrm>
              <a:off x="927" y="3632"/>
              <a:ext cx="256" cy="111"/>
            </a:xfrm>
            <a:custGeom>
              <a:avLst/>
              <a:gdLst/>
              <a:ahLst/>
              <a:cxnLst>
                <a:cxn ang="0">
                  <a:pos x="255" y="105"/>
                </a:cxn>
                <a:cxn ang="0">
                  <a:pos x="255" y="105"/>
                </a:cxn>
                <a:cxn ang="0">
                  <a:pos x="242" y="105"/>
                </a:cxn>
                <a:cxn ang="0">
                  <a:pos x="230" y="103"/>
                </a:cxn>
                <a:cxn ang="0">
                  <a:pos x="219" y="103"/>
                </a:cxn>
                <a:cxn ang="0">
                  <a:pos x="208" y="105"/>
                </a:cxn>
                <a:cxn ang="0">
                  <a:pos x="197" y="105"/>
                </a:cxn>
                <a:cxn ang="0">
                  <a:pos x="187" y="105"/>
                </a:cxn>
                <a:cxn ang="0">
                  <a:pos x="176" y="105"/>
                </a:cxn>
                <a:cxn ang="0">
                  <a:pos x="164" y="102"/>
                </a:cxn>
                <a:cxn ang="0">
                  <a:pos x="151" y="98"/>
                </a:cxn>
                <a:cxn ang="0">
                  <a:pos x="137" y="93"/>
                </a:cxn>
                <a:cxn ang="0">
                  <a:pos x="122" y="85"/>
                </a:cxn>
                <a:cxn ang="0">
                  <a:pos x="104" y="75"/>
                </a:cxn>
                <a:cxn ang="0">
                  <a:pos x="83" y="62"/>
                </a:cxn>
                <a:cxn ang="0">
                  <a:pos x="60" y="46"/>
                </a:cxn>
                <a:cxn ang="0">
                  <a:pos x="33" y="25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29" y="28"/>
                </a:cxn>
                <a:cxn ang="0">
                  <a:pos x="56" y="49"/>
                </a:cxn>
                <a:cxn ang="0">
                  <a:pos x="78" y="65"/>
                </a:cxn>
                <a:cxn ang="0">
                  <a:pos x="99" y="79"/>
                </a:cxn>
                <a:cxn ang="0">
                  <a:pos x="117" y="90"/>
                </a:cxn>
                <a:cxn ang="0">
                  <a:pos x="134" y="97"/>
                </a:cxn>
                <a:cxn ang="0">
                  <a:pos x="149" y="103"/>
                </a:cxn>
                <a:cxn ang="0">
                  <a:pos x="163" y="106"/>
                </a:cxn>
                <a:cxn ang="0">
                  <a:pos x="175" y="108"/>
                </a:cxn>
                <a:cxn ang="0">
                  <a:pos x="187" y="109"/>
                </a:cxn>
                <a:cxn ang="0">
                  <a:pos x="197" y="109"/>
                </a:cxn>
                <a:cxn ang="0">
                  <a:pos x="208" y="108"/>
                </a:cxn>
                <a:cxn ang="0">
                  <a:pos x="219" y="108"/>
                </a:cxn>
                <a:cxn ang="0">
                  <a:pos x="230" y="108"/>
                </a:cxn>
                <a:cxn ang="0">
                  <a:pos x="241" y="108"/>
                </a:cxn>
                <a:cxn ang="0">
                  <a:pos x="254" y="110"/>
                </a:cxn>
                <a:cxn ang="0">
                  <a:pos x="255" y="105"/>
                </a:cxn>
              </a:cxnLst>
              <a:rect l="0" t="0" r="r" b="b"/>
              <a:pathLst>
                <a:path w="256" h="111">
                  <a:moveTo>
                    <a:pt x="255" y="105"/>
                  </a:moveTo>
                  <a:lnTo>
                    <a:pt x="255" y="105"/>
                  </a:lnTo>
                  <a:lnTo>
                    <a:pt x="242" y="105"/>
                  </a:lnTo>
                  <a:lnTo>
                    <a:pt x="230" y="103"/>
                  </a:lnTo>
                  <a:lnTo>
                    <a:pt x="219" y="103"/>
                  </a:lnTo>
                  <a:lnTo>
                    <a:pt x="208" y="105"/>
                  </a:lnTo>
                  <a:lnTo>
                    <a:pt x="197" y="105"/>
                  </a:lnTo>
                  <a:lnTo>
                    <a:pt x="187" y="105"/>
                  </a:lnTo>
                  <a:lnTo>
                    <a:pt x="176" y="105"/>
                  </a:lnTo>
                  <a:lnTo>
                    <a:pt x="164" y="102"/>
                  </a:lnTo>
                  <a:lnTo>
                    <a:pt x="151" y="98"/>
                  </a:lnTo>
                  <a:lnTo>
                    <a:pt x="137" y="93"/>
                  </a:lnTo>
                  <a:lnTo>
                    <a:pt x="122" y="85"/>
                  </a:lnTo>
                  <a:lnTo>
                    <a:pt x="104" y="75"/>
                  </a:lnTo>
                  <a:lnTo>
                    <a:pt x="83" y="62"/>
                  </a:lnTo>
                  <a:lnTo>
                    <a:pt x="60" y="46"/>
                  </a:lnTo>
                  <a:lnTo>
                    <a:pt x="33" y="25"/>
                  </a:lnTo>
                  <a:lnTo>
                    <a:pt x="4" y="0"/>
                  </a:lnTo>
                  <a:lnTo>
                    <a:pt x="0" y="4"/>
                  </a:lnTo>
                  <a:lnTo>
                    <a:pt x="29" y="28"/>
                  </a:lnTo>
                  <a:lnTo>
                    <a:pt x="56" y="49"/>
                  </a:lnTo>
                  <a:lnTo>
                    <a:pt x="78" y="65"/>
                  </a:lnTo>
                  <a:lnTo>
                    <a:pt x="99" y="79"/>
                  </a:lnTo>
                  <a:lnTo>
                    <a:pt x="117" y="90"/>
                  </a:lnTo>
                  <a:lnTo>
                    <a:pt x="134" y="97"/>
                  </a:lnTo>
                  <a:lnTo>
                    <a:pt x="149" y="103"/>
                  </a:lnTo>
                  <a:lnTo>
                    <a:pt x="163" y="106"/>
                  </a:lnTo>
                  <a:lnTo>
                    <a:pt x="175" y="108"/>
                  </a:lnTo>
                  <a:lnTo>
                    <a:pt x="187" y="109"/>
                  </a:lnTo>
                  <a:lnTo>
                    <a:pt x="197" y="109"/>
                  </a:lnTo>
                  <a:lnTo>
                    <a:pt x="208" y="108"/>
                  </a:lnTo>
                  <a:lnTo>
                    <a:pt x="219" y="108"/>
                  </a:lnTo>
                  <a:lnTo>
                    <a:pt x="230" y="108"/>
                  </a:lnTo>
                  <a:lnTo>
                    <a:pt x="241" y="108"/>
                  </a:lnTo>
                  <a:lnTo>
                    <a:pt x="254" y="110"/>
                  </a:lnTo>
                  <a:lnTo>
                    <a:pt x="255" y="10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Freeform 350"/>
            <p:cNvSpPr>
              <a:spLocks/>
            </p:cNvSpPr>
            <p:nvPr/>
          </p:nvSpPr>
          <p:spPr bwMode="auto">
            <a:xfrm>
              <a:off x="1187" y="3743"/>
              <a:ext cx="101" cy="25"/>
            </a:xfrm>
            <a:custGeom>
              <a:avLst/>
              <a:gdLst/>
              <a:ahLst/>
              <a:cxnLst>
                <a:cxn ang="0">
                  <a:pos x="100" y="20"/>
                </a:cxn>
                <a:cxn ang="0">
                  <a:pos x="100" y="20"/>
                </a:cxn>
                <a:cxn ang="0">
                  <a:pos x="89" y="18"/>
                </a:cxn>
                <a:cxn ang="0">
                  <a:pos x="77" y="15"/>
                </a:cxn>
                <a:cxn ang="0">
                  <a:pos x="65" y="12"/>
                </a:cxn>
                <a:cxn ang="0">
                  <a:pos x="53" y="10"/>
                </a:cxn>
                <a:cxn ang="0">
                  <a:pos x="41" y="7"/>
                </a:cxn>
                <a:cxn ang="0">
                  <a:pos x="28" y="5"/>
                </a:cxn>
                <a:cxn ang="0">
                  <a:pos x="15" y="2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13" y="6"/>
                </a:cxn>
                <a:cxn ang="0">
                  <a:pos x="26" y="9"/>
                </a:cxn>
                <a:cxn ang="0">
                  <a:pos x="39" y="11"/>
                </a:cxn>
                <a:cxn ang="0">
                  <a:pos x="52" y="14"/>
                </a:cxn>
                <a:cxn ang="0">
                  <a:pos x="63" y="16"/>
                </a:cxn>
                <a:cxn ang="0">
                  <a:pos x="75" y="19"/>
                </a:cxn>
                <a:cxn ang="0">
                  <a:pos x="87" y="22"/>
                </a:cxn>
                <a:cxn ang="0">
                  <a:pos x="99" y="24"/>
                </a:cxn>
                <a:cxn ang="0">
                  <a:pos x="100" y="20"/>
                </a:cxn>
              </a:cxnLst>
              <a:rect l="0" t="0" r="r" b="b"/>
              <a:pathLst>
                <a:path w="101" h="25">
                  <a:moveTo>
                    <a:pt x="100" y="20"/>
                  </a:moveTo>
                  <a:lnTo>
                    <a:pt x="100" y="20"/>
                  </a:lnTo>
                  <a:lnTo>
                    <a:pt x="89" y="18"/>
                  </a:lnTo>
                  <a:lnTo>
                    <a:pt x="77" y="15"/>
                  </a:lnTo>
                  <a:lnTo>
                    <a:pt x="65" y="12"/>
                  </a:lnTo>
                  <a:lnTo>
                    <a:pt x="53" y="10"/>
                  </a:lnTo>
                  <a:lnTo>
                    <a:pt x="41" y="7"/>
                  </a:lnTo>
                  <a:lnTo>
                    <a:pt x="28" y="5"/>
                  </a:lnTo>
                  <a:lnTo>
                    <a:pt x="15" y="2"/>
                  </a:lnTo>
                  <a:lnTo>
                    <a:pt x="1" y="0"/>
                  </a:lnTo>
                  <a:lnTo>
                    <a:pt x="0" y="4"/>
                  </a:lnTo>
                  <a:lnTo>
                    <a:pt x="13" y="6"/>
                  </a:lnTo>
                  <a:lnTo>
                    <a:pt x="26" y="9"/>
                  </a:lnTo>
                  <a:lnTo>
                    <a:pt x="39" y="11"/>
                  </a:lnTo>
                  <a:lnTo>
                    <a:pt x="52" y="14"/>
                  </a:lnTo>
                  <a:lnTo>
                    <a:pt x="63" y="16"/>
                  </a:lnTo>
                  <a:lnTo>
                    <a:pt x="75" y="19"/>
                  </a:lnTo>
                  <a:lnTo>
                    <a:pt x="87" y="22"/>
                  </a:lnTo>
                  <a:lnTo>
                    <a:pt x="99" y="24"/>
                  </a:lnTo>
                  <a:lnTo>
                    <a:pt x="100" y="2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Freeform 351"/>
            <p:cNvSpPr>
              <a:spLocks/>
            </p:cNvSpPr>
            <p:nvPr/>
          </p:nvSpPr>
          <p:spPr bwMode="auto">
            <a:xfrm>
              <a:off x="1292" y="3768"/>
              <a:ext cx="427" cy="124"/>
            </a:xfrm>
            <a:custGeom>
              <a:avLst/>
              <a:gdLst/>
              <a:ahLst/>
              <a:cxnLst>
                <a:cxn ang="0">
                  <a:pos x="426" y="118"/>
                </a:cxn>
                <a:cxn ang="0">
                  <a:pos x="426" y="118"/>
                </a:cxn>
                <a:cxn ang="0">
                  <a:pos x="397" y="114"/>
                </a:cxn>
                <a:cxn ang="0">
                  <a:pos x="370" y="108"/>
                </a:cxn>
                <a:cxn ang="0">
                  <a:pos x="343" y="102"/>
                </a:cxn>
                <a:cxn ang="0">
                  <a:pos x="317" y="95"/>
                </a:cxn>
                <a:cxn ang="0">
                  <a:pos x="290" y="87"/>
                </a:cxn>
                <a:cxn ang="0">
                  <a:pos x="264" y="80"/>
                </a:cxn>
                <a:cxn ang="0">
                  <a:pos x="238" y="72"/>
                </a:cxn>
                <a:cxn ang="0">
                  <a:pos x="212" y="63"/>
                </a:cxn>
                <a:cxn ang="0">
                  <a:pos x="186" y="54"/>
                </a:cxn>
                <a:cxn ang="0">
                  <a:pos x="161" y="46"/>
                </a:cxn>
                <a:cxn ang="0">
                  <a:pos x="135" y="38"/>
                </a:cxn>
                <a:cxn ang="0">
                  <a:pos x="108" y="29"/>
                </a:cxn>
                <a:cxn ang="0">
                  <a:pos x="83" y="21"/>
                </a:cxn>
                <a:cxn ang="0">
                  <a:pos x="56" y="14"/>
                </a:cxn>
                <a:cxn ang="0">
                  <a:pos x="29" y="6"/>
                </a:cxn>
                <a:cxn ang="0">
                  <a:pos x="1" y="0"/>
                </a:cxn>
                <a:cxn ang="0">
                  <a:pos x="0" y="5"/>
                </a:cxn>
                <a:cxn ang="0">
                  <a:pos x="27" y="11"/>
                </a:cxn>
                <a:cxn ang="0">
                  <a:pos x="53" y="18"/>
                </a:cxn>
                <a:cxn ang="0">
                  <a:pos x="81" y="26"/>
                </a:cxn>
                <a:cxn ang="0">
                  <a:pos x="107" y="33"/>
                </a:cxn>
                <a:cxn ang="0">
                  <a:pos x="132" y="42"/>
                </a:cxn>
                <a:cxn ang="0">
                  <a:pos x="158" y="50"/>
                </a:cxn>
                <a:cxn ang="0">
                  <a:pos x="183" y="59"/>
                </a:cxn>
                <a:cxn ang="0">
                  <a:pos x="210" y="67"/>
                </a:cxn>
                <a:cxn ang="0">
                  <a:pos x="236" y="76"/>
                </a:cxn>
                <a:cxn ang="0">
                  <a:pos x="261" y="84"/>
                </a:cxn>
                <a:cxn ang="0">
                  <a:pos x="287" y="92"/>
                </a:cxn>
                <a:cxn ang="0">
                  <a:pos x="314" y="99"/>
                </a:cxn>
                <a:cxn ang="0">
                  <a:pos x="341" y="106"/>
                </a:cxn>
                <a:cxn ang="0">
                  <a:pos x="369" y="112"/>
                </a:cxn>
                <a:cxn ang="0">
                  <a:pos x="395" y="118"/>
                </a:cxn>
                <a:cxn ang="0">
                  <a:pos x="424" y="123"/>
                </a:cxn>
                <a:cxn ang="0">
                  <a:pos x="426" y="118"/>
                </a:cxn>
              </a:cxnLst>
              <a:rect l="0" t="0" r="r" b="b"/>
              <a:pathLst>
                <a:path w="427" h="124">
                  <a:moveTo>
                    <a:pt x="426" y="118"/>
                  </a:moveTo>
                  <a:lnTo>
                    <a:pt x="426" y="118"/>
                  </a:lnTo>
                  <a:lnTo>
                    <a:pt x="397" y="114"/>
                  </a:lnTo>
                  <a:lnTo>
                    <a:pt x="370" y="108"/>
                  </a:lnTo>
                  <a:lnTo>
                    <a:pt x="343" y="102"/>
                  </a:lnTo>
                  <a:lnTo>
                    <a:pt x="317" y="95"/>
                  </a:lnTo>
                  <a:lnTo>
                    <a:pt x="290" y="87"/>
                  </a:lnTo>
                  <a:lnTo>
                    <a:pt x="264" y="80"/>
                  </a:lnTo>
                  <a:lnTo>
                    <a:pt x="238" y="72"/>
                  </a:lnTo>
                  <a:lnTo>
                    <a:pt x="212" y="63"/>
                  </a:lnTo>
                  <a:lnTo>
                    <a:pt x="186" y="54"/>
                  </a:lnTo>
                  <a:lnTo>
                    <a:pt x="161" y="46"/>
                  </a:lnTo>
                  <a:lnTo>
                    <a:pt x="135" y="38"/>
                  </a:lnTo>
                  <a:lnTo>
                    <a:pt x="108" y="29"/>
                  </a:lnTo>
                  <a:lnTo>
                    <a:pt x="83" y="21"/>
                  </a:lnTo>
                  <a:lnTo>
                    <a:pt x="56" y="14"/>
                  </a:lnTo>
                  <a:lnTo>
                    <a:pt x="29" y="6"/>
                  </a:lnTo>
                  <a:lnTo>
                    <a:pt x="1" y="0"/>
                  </a:lnTo>
                  <a:lnTo>
                    <a:pt x="0" y="5"/>
                  </a:lnTo>
                  <a:lnTo>
                    <a:pt x="27" y="11"/>
                  </a:lnTo>
                  <a:lnTo>
                    <a:pt x="53" y="18"/>
                  </a:lnTo>
                  <a:lnTo>
                    <a:pt x="81" y="26"/>
                  </a:lnTo>
                  <a:lnTo>
                    <a:pt x="107" y="33"/>
                  </a:lnTo>
                  <a:lnTo>
                    <a:pt x="132" y="42"/>
                  </a:lnTo>
                  <a:lnTo>
                    <a:pt x="158" y="50"/>
                  </a:lnTo>
                  <a:lnTo>
                    <a:pt x="183" y="59"/>
                  </a:lnTo>
                  <a:lnTo>
                    <a:pt x="210" y="67"/>
                  </a:lnTo>
                  <a:lnTo>
                    <a:pt x="236" y="76"/>
                  </a:lnTo>
                  <a:lnTo>
                    <a:pt x="261" y="84"/>
                  </a:lnTo>
                  <a:lnTo>
                    <a:pt x="287" y="92"/>
                  </a:lnTo>
                  <a:lnTo>
                    <a:pt x="314" y="99"/>
                  </a:lnTo>
                  <a:lnTo>
                    <a:pt x="341" y="106"/>
                  </a:lnTo>
                  <a:lnTo>
                    <a:pt x="369" y="112"/>
                  </a:lnTo>
                  <a:lnTo>
                    <a:pt x="395" y="118"/>
                  </a:lnTo>
                  <a:lnTo>
                    <a:pt x="424" y="123"/>
                  </a:lnTo>
                  <a:lnTo>
                    <a:pt x="426" y="11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Freeform 352"/>
            <p:cNvSpPr>
              <a:spLocks/>
            </p:cNvSpPr>
            <p:nvPr/>
          </p:nvSpPr>
          <p:spPr bwMode="auto">
            <a:xfrm>
              <a:off x="1722" y="3892"/>
              <a:ext cx="324" cy="11"/>
            </a:xfrm>
            <a:custGeom>
              <a:avLst/>
              <a:gdLst/>
              <a:ahLst/>
              <a:cxnLst>
                <a:cxn ang="0">
                  <a:pos x="322" y="2"/>
                </a:cxn>
                <a:cxn ang="0">
                  <a:pos x="321" y="2"/>
                </a:cxn>
                <a:cxn ang="0">
                  <a:pos x="302" y="3"/>
                </a:cxn>
                <a:cxn ang="0">
                  <a:pos x="283" y="4"/>
                </a:cxn>
                <a:cxn ang="0">
                  <a:pos x="262" y="5"/>
                </a:cxn>
                <a:cxn ang="0">
                  <a:pos x="242" y="5"/>
                </a:cxn>
                <a:cxn ang="0">
                  <a:pos x="222" y="6"/>
                </a:cxn>
                <a:cxn ang="0">
                  <a:pos x="202" y="7"/>
                </a:cxn>
                <a:cxn ang="0">
                  <a:pos x="183" y="6"/>
                </a:cxn>
                <a:cxn ang="0">
                  <a:pos x="162" y="7"/>
                </a:cxn>
                <a:cxn ang="0">
                  <a:pos x="142" y="7"/>
                </a:cxn>
                <a:cxn ang="0">
                  <a:pos x="123" y="7"/>
                </a:cxn>
                <a:cxn ang="0">
                  <a:pos x="103" y="6"/>
                </a:cxn>
                <a:cxn ang="0">
                  <a:pos x="82" y="5"/>
                </a:cxn>
                <a:cxn ang="0">
                  <a:pos x="62" y="5"/>
                </a:cxn>
                <a:cxn ang="0">
                  <a:pos x="42" y="4"/>
                </a:cxn>
                <a:cxn ang="0">
                  <a:pos x="23" y="2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1" y="5"/>
                </a:cxn>
                <a:cxn ang="0">
                  <a:pos x="41" y="6"/>
                </a:cxn>
                <a:cxn ang="0">
                  <a:pos x="62" y="8"/>
                </a:cxn>
                <a:cxn ang="0">
                  <a:pos x="82" y="8"/>
                </a:cxn>
                <a:cxn ang="0">
                  <a:pos x="103" y="9"/>
                </a:cxn>
                <a:cxn ang="0">
                  <a:pos x="123" y="9"/>
                </a:cxn>
                <a:cxn ang="0">
                  <a:pos x="142" y="10"/>
                </a:cxn>
                <a:cxn ang="0">
                  <a:pos x="162" y="10"/>
                </a:cxn>
                <a:cxn ang="0">
                  <a:pos x="183" y="10"/>
                </a:cxn>
                <a:cxn ang="0">
                  <a:pos x="202" y="9"/>
                </a:cxn>
                <a:cxn ang="0">
                  <a:pos x="222" y="9"/>
                </a:cxn>
                <a:cxn ang="0">
                  <a:pos x="242" y="8"/>
                </a:cxn>
                <a:cxn ang="0">
                  <a:pos x="262" y="8"/>
                </a:cxn>
                <a:cxn ang="0">
                  <a:pos x="283" y="6"/>
                </a:cxn>
                <a:cxn ang="0">
                  <a:pos x="302" y="5"/>
                </a:cxn>
                <a:cxn ang="0">
                  <a:pos x="323" y="5"/>
                </a:cxn>
                <a:cxn ang="0">
                  <a:pos x="322" y="5"/>
                </a:cxn>
                <a:cxn ang="0">
                  <a:pos x="322" y="2"/>
                </a:cxn>
              </a:cxnLst>
              <a:rect l="0" t="0" r="r" b="b"/>
              <a:pathLst>
                <a:path w="324" h="11">
                  <a:moveTo>
                    <a:pt x="322" y="2"/>
                  </a:moveTo>
                  <a:lnTo>
                    <a:pt x="321" y="2"/>
                  </a:lnTo>
                  <a:lnTo>
                    <a:pt x="302" y="3"/>
                  </a:lnTo>
                  <a:lnTo>
                    <a:pt x="283" y="4"/>
                  </a:lnTo>
                  <a:lnTo>
                    <a:pt x="262" y="5"/>
                  </a:lnTo>
                  <a:lnTo>
                    <a:pt x="242" y="5"/>
                  </a:lnTo>
                  <a:lnTo>
                    <a:pt x="222" y="6"/>
                  </a:lnTo>
                  <a:lnTo>
                    <a:pt x="202" y="7"/>
                  </a:lnTo>
                  <a:lnTo>
                    <a:pt x="183" y="6"/>
                  </a:lnTo>
                  <a:lnTo>
                    <a:pt x="162" y="7"/>
                  </a:lnTo>
                  <a:lnTo>
                    <a:pt x="142" y="7"/>
                  </a:lnTo>
                  <a:lnTo>
                    <a:pt x="123" y="7"/>
                  </a:lnTo>
                  <a:lnTo>
                    <a:pt x="103" y="6"/>
                  </a:lnTo>
                  <a:lnTo>
                    <a:pt x="82" y="5"/>
                  </a:lnTo>
                  <a:lnTo>
                    <a:pt x="62" y="5"/>
                  </a:lnTo>
                  <a:lnTo>
                    <a:pt x="42" y="4"/>
                  </a:lnTo>
                  <a:lnTo>
                    <a:pt x="23" y="2"/>
                  </a:lnTo>
                  <a:lnTo>
                    <a:pt x="2" y="0"/>
                  </a:lnTo>
                  <a:lnTo>
                    <a:pt x="0" y="3"/>
                  </a:lnTo>
                  <a:lnTo>
                    <a:pt x="21" y="5"/>
                  </a:lnTo>
                  <a:lnTo>
                    <a:pt x="41" y="6"/>
                  </a:lnTo>
                  <a:lnTo>
                    <a:pt x="62" y="8"/>
                  </a:lnTo>
                  <a:lnTo>
                    <a:pt x="82" y="8"/>
                  </a:lnTo>
                  <a:lnTo>
                    <a:pt x="103" y="9"/>
                  </a:lnTo>
                  <a:lnTo>
                    <a:pt x="123" y="9"/>
                  </a:lnTo>
                  <a:lnTo>
                    <a:pt x="142" y="10"/>
                  </a:lnTo>
                  <a:lnTo>
                    <a:pt x="162" y="10"/>
                  </a:lnTo>
                  <a:lnTo>
                    <a:pt x="183" y="10"/>
                  </a:lnTo>
                  <a:lnTo>
                    <a:pt x="202" y="9"/>
                  </a:lnTo>
                  <a:lnTo>
                    <a:pt x="222" y="9"/>
                  </a:lnTo>
                  <a:lnTo>
                    <a:pt x="242" y="8"/>
                  </a:lnTo>
                  <a:lnTo>
                    <a:pt x="262" y="8"/>
                  </a:lnTo>
                  <a:lnTo>
                    <a:pt x="283" y="6"/>
                  </a:lnTo>
                  <a:lnTo>
                    <a:pt x="302" y="5"/>
                  </a:lnTo>
                  <a:lnTo>
                    <a:pt x="323" y="5"/>
                  </a:lnTo>
                  <a:lnTo>
                    <a:pt x="322" y="5"/>
                  </a:lnTo>
                  <a:lnTo>
                    <a:pt x="322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Freeform 353"/>
            <p:cNvSpPr>
              <a:spLocks/>
            </p:cNvSpPr>
            <p:nvPr/>
          </p:nvSpPr>
          <p:spPr bwMode="auto">
            <a:xfrm>
              <a:off x="2050" y="3885"/>
              <a:ext cx="96" cy="1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94" y="0"/>
                </a:cxn>
                <a:cxn ang="0">
                  <a:pos x="83" y="1"/>
                </a:cxn>
                <a:cxn ang="0">
                  <a:pos x="71" y="2"/>
                </a:cxn>
                <a:cxn ang="0">
                  <a:pos x="58" y="3"/>
                </a:cxn>
                <a:cxn ang="0">
                  <a:pos x="47" y="4"/>
                </a:cxn>
                <a:cxn ang="0">
                  <a:pos x="36" y="5"/>
                </a:cxn>
                <a:cxn ang="0">
                  <a:pos x="24" y="5"/>
                </a:cxn>
                <a:cxn ang="0">
                  <a:pos x="11" y="6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13" y="8"/>
                </a:cxn>
                <a:cxn ang="0">
                  <a:pos x="24" y="7"/>
                </a:cxn>
                <a:cxn ang="0">
                  <a:pos x="36" y="7"/>
                </a:cxn>
                <a:cxn ang="0">
                  <a:pos x="48" y="7"/>
                </a:cxn>
                <a:cxn ang="0">
                  <a:pos x="60" y="6"/>
                </a:cxn>
                <a:cxn ang="0">
                  <a:pos x="71" y="5"/>
                </a:cxn>
                <a:cxn ang="0">
                  <a:pos x="84" y="3"/>
                </a:cxn>
                <a:cxn ang="0">
                  <a:pos x="95" y="2"/>
                </a:cxn>
                <a:cxn ang="0">
                  <a:pos x="94" y="0"/>
                </a:cxn>
              </a:cxnLst>
              <a:rect l="0" t="0" r="r" b="b"/>
              <a:pathLst>
                <a:path w="96" h="10">
                  <a:moveTo>
                    <a:pt x="94" y="0"/>
                  </a:moveTo>
                  <a:lnTo>
                    <a:pt x="94" y="0"/>
                  </a:lnTo>
                  <a:lnTo>
                    <a:pt x="83" y="1"/>
                  </a:lnTo>
                  <a:lnTo>
                    <a:pt x="71" y="2"/>
                  </a:lnTo>
                  <a:lnTo>
                    <a:pt x="58" y="3"/>
                  </a:lnTo>
                  <a:lnTo>
                    <a:pt x="47" y="4"/>
                  </a:lnTo>
                  <a:lnTo>
                    <a:pt x="36" y="5"/>
                  </a:lnTo>
                  <a:lnTo>
                    <a:pt x="24" y="5"/>
                  </a:lnTo>
                  <a:lnTo>
                    <a:pt x="11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13" y="8"/>
                  </a:lnTo>
                  <a:lnTo>
                    <a:pt x="24" y="7"/>
                  </a:lnTo>
                  <a:lnTo>
                    <a:pt x="36" y="7"/>
                  </a:lnTo>
                  <a:lnTo>
                    <a:pt x="48" y="7"/>
                  </a:lnTo>
                  <a:lnTo>
                    <a:pt x="60" y="6"/>
                  </a:lnTo>
                  <a:lnTo>
                    <a:pt x="71" y="5"/>
                  </a:lnTo>
                  <a:lnTo>
                    <a:pt x="84" y="3"/>
                  </a:lnTo>
                  <a:lnTo>
                    <a:pt x="95" y="2"/>
                  </a:lnTo>
                  <a:lnTo>
                    <a:pt x="9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Freeform 354"/>
            <p:cNvSpPr>
              <a:spLocks/>
            </p:cNvSpPr>
            <p:nvPr/>
          </p:nvSpPr>
          <p:spPr bwMode="auto">
            <a:xfrm>
              <a:off x="2150" y="3810"/>
              <a:ext cx="201" cy="73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197" y="0"/>
                </a:cxn>
                <a:cxn ang="0">
                  <a:pos x="184" y="5"/>
                </a:cxn>
                <a:cxn ang="0">
                  <a:pos x="173" y="11"/>
                </a:cxn>
                <a:cxn ang="0">
                  <a:pos x="161" y="16"/>
                </a:cxn>
                <a:cxn ang="0">
                  <a:pos x="149" y="22"/>
                </a:cxn>
                <a:cxn ang="0">
                  <a:pos x="137" y="26"/>
                </a:cxn>
                <a:cxn ang="0">
                  <a:pos x="125" y="31"/>
                </a:cxn>
                <a:cxn ang="0">
                  <a:pos x="113" y="36"/>
                </a:cxn>
                <a:cxn ang="0">
                  <a:pos x="101" y="40"/>
                </a:cxn>
                <a:cxn ang="0">
                  <a:pos x="89" y="44"/>
                </a:cxn>
                <a:cxn ang="0">
                  <a:pos x="77" y="48"/>
                </a:cxn>
                <a:cxn ang="0">
                  <a:pos x="64" y="53"/>
                </a:cxn>
                <a:cxn ang="0">
                  <a:pos x="51" y="56"/>
                </a:cxn>
                <a:cxn ang="0">
                  <a:pos x="39" y="60"/>
                </a:cxn>
                <a:cxn ang="0">
                  <a:pos x="26" y="62"/>
                </a:cxn>
                <a:cxn ang="0">
                  <a:pos x="14" y="66"/>
                </a:cxn>
                <a:cxn ang="0">
                  <a:pos x="0" y="68"/>
                </a:cxn>
                <a:cxn ang="0">
                  <a:pos x="1" y="72"/>
                </a:cxn>
                <a:cxn ang="0">
                  <a:pos x="15" y="69"/>
                </a:cxn>
                <a:cxn ang="0">
                  <a:pos x="28" y="67"/>
                </a:cxn>
                <a:cxn ang="0">
                  <a:pos x="42" y="63"/>
                </a:cxn>
                <a:cxn ang="0">
                  <a:pos x="54" y="60"/>
                </a:cxn>
                <a:cxn ang="0">
                  <a:pos x="67" y="56"/>
                </a:cxn>
                <a:cxn ang="0">
                  <a:pos x="80" y="53"/>
                </a:cxn>
                <a:cxn ang="0">
                  <a:pos x="92" y="48"/>
                </a:cxn>
                <a:cxn ang="0">
                  <a:pos x="104" y="44"/>
                </a:cxn>
                <a:cxn ang="0">
                  <a:pos x="116" y="40"/>
                </a:cxn>
                <a:cxn ang="0">
                  <a:pos x="128" y="35"/>
                </a:cxn>
                <a:cxn ang="0">
                  <a:pos x="140" y="30"/>
                </a:cxn>
                <a:cxn ang="0">
                  <a:pos x="151" y="25"/>
                </a:cxn>
                <a:cxn ang="0">
                  <a:pos x="164" y="20"/>
                </a:cxn>
                <a:cxn ang="0">
                  <a:pos x="176" y="15"/>
                </a:cxn>
                <a:cxn ang="0">
                  <a:pos x="187" y="10"/>
                </a:cxn>
                <a:cxn ang="0">
                  <a:pos x="199" y="4"/>
                </a:cxn>
                <a:cxn ang="0">
                  <a:pos x="200" y="4"/>
                </a:cxn>
                <a:cxn ang="0">
                  <a:pos x="196" y="0"/>
                </a:cxn>
              </a:cxnLst>
              <a:rect l="0" t="0" r="r" b="b"/>
              <a:pathLst>
                <a:path w="201" h="73">
                  <a:moveTo>
                    <a:pt x="196" y="0"/>
                  </a:moveTo>
                  <a:lnTo>
                    <a:pt x="197" y="0"/>
                  </a:lnTo>
                  <a:lnTo>
                    <a:pt x="184" y="5"/>
                  </a:lnTo>
                  <a:lnTo>
                    <a:pt x="173" y="11"/>
                  </a:lnTo>
                  <a:lnTo>
                    <a:pt x="161" y="16"/>
                  </a:lnTo>
                  <a:lnTo>
                    <a:pt x="149" y="22"/>
                  </a:lnTo>
                  <a:lnTo>
                    <a:pt x="137" y="26"/>
                  </a:lnTo>
                  <a:lnTo>
                    <a:pt x="125" y="31"/>
                  </a:lnTo>
                  <a:lnTo>
                    <a:pt x="113" y="36"/>
                  </a:lnTo>
                  <a:lnTo>
                    <a:pt x="101" y="40"/>
                  </a:lnTo>
                  <a:lnTo>
                    <a:pt x="89" y="44"/>
                  </a:lnTo>
                  <a:lnTo>
                    <a:pt x="77" y="48"/>
                  </a:lnTo>
                  <a:lnTo>
                    <a:pt x="64" y="53"/>
                  </a:lnTo>
                  <a:lnTo>
                    <a:pt x="51" y="56"/>
                  </a:lnTo>
                  <a:lnTo>
                    <a:pt x="39" y="60"/>
                  </a:lnTo>
                  <a:lnTo>
                    <a:pt x="26" y="62"/>
                  </a:lnTo>
                  <a:lnTo>
                    <a:pt x="14" y="66"/>
                  </a:lnTo>
                  <a:lnTo>
                    <a:pt x="0" y="68"/>
                  </a:lnTo>
                  <a:lnTo>
                    <a:pt x="1" y="72"/>
                  </a:lnTo>
                  <a:lnTo>
                    <a:pt x="15" y="69"/>
                  </a:lnTo>
                  <a:lnTo>
                    <a:pt x="28" y="67"/>
                  </a:lnTo>
                  <a:lnTo>
                    <a:pt x="42" y="63"/>
                  </a:lnTo>
                  <a:lnTo>
                    <a:pt x="54" y="60"/>
                  </a:lnTo>
                  <a:lnTo>
                    <a:pt x="67" y="56"/>
                  </a:lnTo>
                  <a:lnTo>
                    <a:pt x="80" y="53"/>
                  </a:lnTo>
                  <a:lnTo>
                    <a:pt x="92" y="48"/>
                  </a:lnTo>
                  <a:lnTo>
                    <a:pt x="104" y="44"/>
                  </a:lnTo>
                  <a:lnTo>
                    <a:pt x="116" y="40"/>
                  </a:lnTo>
                  <a:lnTo>
                    <a:pt x="128" y="35"/>
                  </a:lnTo>
                  <a:lnTo>
                    <a:pt x="140" y="30"/>
                  </a:lnTo>
                  <a:lnTo>
                    <a:pt x="151" y="25"/>
                  </a:lnTo>
                  <a:lnTo>
                    <a:pt x="164" y="20"/>
                  </a:lnTo>
                  <a:lnTo>
                    <a:pt x="176" y="15"/>
                  </a:lnTo>
                  <a:lnTo>
                    <a:pt x="187" y="10"/>
                  </a:lnTo>
                  <a:lnTo>
                    <a:pt x="199" y="4"/>
                  </a:lnTo>
                  <a:lnTo>
                    <a:pt x="200" y="4"/>
                  </a:lnTo>
                  <a:lnTo>
                    <a:pt x="19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Freeform 355"/>
            <p:cNvSpPr>
              <a:spLocks/>
            </p:cNvSpPr>
            <p:nvPr/>
          </p:nvSpPr>
          <p:spPr bwMode="auto">
            <a:xfrm>
              <a:off x="2352" y="3794"/>
              <a:ext cx="43" cy="14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9" y="0"/>
                </a:cxn>
                <a:cxn ang="0">
                  <a:pos x="34" y="1"/>
                </a:cxn>
                <a:cxn ang="0">
                  <a:pos x="30" y="3"/>
                </a:cxn>
                <a:cxn ang="0">
                  <a:pos x="25" y="3"/>
                </a:cxn>
                <a:cxn ang="0">
                  <a:pos x="19" y="5"/>
                </a:cxn>
                <a:cxn ang="0">
                  <a:pos x="15" y="6"/>
                </a:cxn>
                <a:cxn ang="0">
                  <a:pos x="10" y="7"/>
                </a:cxn>
                <a:cxn ang="0">
                  <a:pos x="5" y="8"/>
                </a:cxn>
                <a:cxn ang="0">
                  <a:pos x="0" y="10"/>
                </a:cxn>
                <a:cxn ang="0">
                  <a:pos x="4" y="13"/>
                </a:cxn>
                <a:cxn ang="0">
                  <a:pos x="8" y="12"/>
                </a:cxn>
                <a:cxn ang="0">
                  <a:pos x="12" y="10"/>
                </a:cxn>
                <a:cxn ang="0">
                  <a:pos x="17" y="8"/>
                </a:cxn>
                <a:cxn ang="0">
                  <a:pos x="22" y="8"/>
                </a:cxn>
                <a:cxn ang="0">
                  <a:pos x="27" y="7"/>
                </a:cxn>
                <a:cxn ang="0">
                  <a:pos x="32" y="5"/>
                </a:cxn>
                <a:cxn ang="0">
                  <a:pos x="37" y="5"/>
                </a:cxn>
                <a:cxn ang="0">
                  <a:pos x="42" y="3"/>
                </a:cxn>
                <a:cxn ang="0">
                  <a:pos x="39" y="0"/>
                </a:cxn>
              </a:cxnLst>
              <a:rect l="0" t="0" r="r" b="b"/>
              <a:pathLst>
                <a:path w="43" h="14">
                  <a:moveTo>
                    <a:pt x="39" y="0"/>
                  </a:moveTo>
                  <a:lnTo>
                    <a:pt x="39" y="0"/>
                  </a:lnTo>
                  <a:lnTo>
                    <a:pt x="34" y="1"/>
                  </a:lnTo>
                  <a:lnTo>
                    <a:pt x="30" y="3"/>
                  </a:lnTo>
                  <a:lnTo>
                    <a:pt x="25" y="3"/>
                  </a:lnTo>
                  <a:lnTo>
                    <a:pt x="19" y="5"/>
                  </a:lnTo>
                  <a:lnTo>
                    <a:pt x="15" y="6"/>
                  </a:lnTo>
                  <a:lnTo>
                    <a:pt x="10" y="7"/>
                  </a:lnTo>
                  <a:lnTo>
                    <a:pt x="5" y="8"/>
                  </a:lnTo>
                  <a:lnTo>
                    <a:pt x="0" y="10"/>
                  </a:lnTo>
                  <a:lnTo>
                    <a:pt x="4" y="13"/>
                  </a:lnTo>
                  <a:lnTo>
                    <a:pt x="8" y="12"/>
                  </a:lnTo>
                  <a:lnTo>
                    <a:pt x="12" y="10"/>
                  </a:lnTo>
                  <a:lnTo>
                    <a:pt x="17" y="8"/>
                  </a:lnTo>
                  <a:lnTo>
                    <a:pt x="22" y="8"/>
                  </a:lnTo>
                  <a:lnTo>
                    <a:pt x="27" y="7"/>
                  </a:lnTo>
                  <a:lnTo>
                    <a:pt x="32" y="5"/>
                  </a:lnTo>
                  <a:lnTo>
                    <a:pt x="37" y="5"/>
                  </a:lnTo>
                  <a:lnTo>
                    <a:pt x="42" y="3"/>
                  </a:lnTo>
                  <a:lnTo>
                    <a:pt x="39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Freeform 356"/>
            <p:cNvSpPr>
              <a:spLocks/>
            </p:cNvSpPr>
            <p:nvPr/>
          </p:nvSpPr>
          <p:spPr bwMode="auto">
            <a:xfrm>
              <a:off x="2397" y="3710"/>
              <a:ext cx="70" cy="84"/>
            </a:xfrm>
            <a:custGeom>
              <a:avLst/>
              <a:gdLst/>
              <a:ahLst/>
              <a:cxnLst>
                <a:cxn ang="0">
                  <a:pos x="63" y="1"/>
                </a:cxn>
                <a:cxn ang="0">
                  <a:pos x="64" y="0"/>
                </a:cxn>
                <a:cxn ang="0">
                  <a:pos x="54" y="11"/>
                </a:cxn>
                <a:cxn ang="0">
                  <a:pos x="48" y="21"/>
                </a:cxn>
                <a:cxn ang="0">
                  <a:pos x="41" y="33"/>
                </a:cxn>
                <a:cxn ang="0">
                  <a:pos x="35" y="45"/>
                </a:cxn>
                <a:cxn ang="0">
                  <a:pos x="29" y="55"/>
                </a:cxn>
                <a:cxn ang="0">
                  <a:pos x="21" y="65"/>
                </a:cxn>
                <a:cxn ang="0">
                  <a:pos x="12" y="73"/>
                </a:cxn>
                <a:cxn ang="0">
                  <a:pos x="0" y="79"/>
                </a:cxn>
                <a:cxn ang="0">
                  <a:pos x="3" y="83"/>
                </a:cxn>
                <a:cxn ang="0">
                  <a:pos x="16" y="76"/>
                </a:cxn>
                <a:cxn ang="0">
                  <a:pos x="27" y="68"/>
                </a:cxn>
                <a:cxn ang="0">
                  <a:pos x="34" y="57"/>
                </a:cxn>
                <a:cxn ang="0">
                  <a:pos x="40" y="46"/>
                </a:cxn>
                <a:cxn ang="0">
                  <a:pos x="46" y="35"/>
                </a:cxn>
                <a:cxn ang="0">
                  <a:pos x="53" y="23"/>
                </a:cxn>
                <a:cxn ang="0">
                  <a:pos x="60" y="12"/>
                </a:cxn>
                <a:cxn ang="0">
                  <a:pos x="68" y="4"/>
                </a:cxn>
                <a:cxn ang="0">
                  <a:pos x="69" y="2"/>
                </a:cxn>
                <a:cxn ang="0">
                  <a:pos x="68" y="4"/>
                </a:cxn>
                <a:cxn ang="0">
                  <a:pos x="69" y="3"/>
                </a:cxn>
                <a:cxn ang="0">
                  <a:pos x="69" y="2"/>
                </a:cxn>
                <a:cxn ang="0">
                  <a:pos x="63" y="1"/>
                </a:cxn>
              </a:cxnLst>
              <a:rect l="0" t="0" r="r" b="b"/>
              <a:pathLst>
                <a:path w="70" h="84">
                  <a:moveTo>
                    <a:pt x="63" y="1"/>
                  </a:moveTo>
                  <a:lnTo>
                    <a:pt x="64" y="0"/>
                  </a:lnTo>
                  <a:lnTo>
                    <a:pt x="54" y="11"/>
                  </a:lnTo>
                  <a:lnTo>
                    <a:pt x="48" y="21"/>
                  </a:lnTo>
                  <a:lnTo>
                    <a:pt x="41" y="33"/>
                  </a:lnTo>
                  <a:lnTo>
                    <a:pt x="35" y="45"/>
                  </a:lnTo>
                  <a:lnTo>
                    <a:pt x="29" y="55"/>
                  </a:lnTo>
                  <a:lnTo>
                    <a:pt x="21" y="65"/>
                  </a:lnTo>
                  <a:lnTo>
                    <a:pt x="12" y="73"/>
                  </a:lnTo>
                  <a:lnTo>
                    <a:pt x="0" y="79"/>
                  </a:lnTo>
                  <a:lnTo>
                    <a:pt x="3" y="83"/>
                  </a:lnTo>
                  <a:lnTo>
                    <a:pt x="16" y="76"/>
                  </a:lnTo>
                  <a:lnTo>
                    <a:pt x="27" y="68"/>
                  </a:lnTo>
                  <a:lnTo>
                    <a:pt x="34" y="57"/>
                  </a:lnTo>
                  <a:lnTo>
                    <a:pt x="40" y="46"/>
                  </a:lnTo>
                  <a:lnTo>
                    <a:pt x="46" y="35"/>
                  </a:lnTo>
                  <a:lnTo>
                    <a:pt x="53" y="23"/>
                  </a:lnTo>
                  <a:lnTo>
                    <a:pt x="60" y="12"/>
                  </a:lnTo>
                  <a:lnTo>
                    <a:pt x="68" y="4"/>
                  </a:lnTo>
                  <a:lnTo>
                    <a:pt x="69" y="2"/>
                  </a:lnTo>
                  <a:lnTo>
                    <a:pt x="68" y="4"/>
                  </a:lnTo>
                  <a:lnTo>
                    <a:pt x="69" y="3"/>
                  </a:lnTo>
                  <a:lnTo>
                    <a:pt x="69" y="2"/>
                  </a:lnTo>
                  <a:lnTo>
                    <a:pt x="63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Freeform 357"/>
            <p:cNvSpPr>
              <a:spLocks/>
            </p:cNvSpPr>
            <p:nvPr/>
          </p:nvSpPr>
          <p:spPr bwMode="auto">
            <a:xfrm>
              <a:off x="2466" y="3663"/>
              <a:ext cx="22" cy="43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15" y="1"/>
                </a:cxn>
                <a:cxn ang="0">
                  <a:pos x="0" y="41"/>
                </a:cxn>
                <a:cxn ang="0">
                  <a:pos x="5" y="42"/>
                </a:cxn>
                <a:cxn ang="0">
                  <a:pos x="20" y="2"/>
                </a:cxn>
                <a:cxn ang="0">
                  <a:pos x="15" y="1"/>
                </a:cxn>
                <a:cxn ang="0">
                  <a:pos x="20" y="2"/>
                </a:cxn>
                <a:cxn ang="0">
                  <a:pos x="19" y="0"/>
                </a:cxn>
                <a:cxn ang="0">
                  <a:pos x="15" y="1"/>
                </a:cxn>
                <a:cxn ang="0">
                  <a:pos x="20" y="2"/>
                </a:cxn>
              </a:cxnLst>
              <a:rect l="0" t="0" r="r" b="b"/>
              <a:pathLst>
                <a:path w="21" h="43">
                  <a:moveTo>
                    <a:pt x="20" y="2"/>
                  </a:moveTo>
                  <a:lnTo>
                    <a:pt x="15" y="1"/>
                  </a:lnTo>
                  <a:lnTo>
                    <a:pt x="0" y="41"/>
                  </a:lnTo>
                  <a:lnTo>
                    <a:pt x="5" y="42"/>
                  </a:lnTo>
                  <a:lnTo>
                    <a:pt x="20" y="2"/>
                  </a:lnTo>
                  <a:lnTo>
                    <a:pt x="15" y="1"/>
                  </a:lnTo>
                  <a:lnTo>
                    <a:pt x="20" y="2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2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 358"/>
            <p:cNvSpPr>
              <a:spLocks/>
            </p:cNvSpPr>
            <p:nvPr/>
          </p:nvSpPr>
          <p:spPr bwMode="auto">
            <a:xfrm>
              <a:off x="649" y="2956"/>
              <a:ext cx="1377" cy="440"/>
            </a:xfrm>
            <a:custGeom>
              <a:avLst/>
              <a:gdLst/>
              <a:ahLst/>
              <a:cxnLst>
                <a:cxn ang="0">
                  <a:pos x="131" y="361"/>
                </a:cxn>
                <a:cxn ang="0">
                  <a:pos x="271" y="360"/>
                </a:cxn>
                <a:cxn ang="0">
                  <a:pos x="410" y="357"/>
                </a:cxn>
                <a:cxn ang="0">
                  <a:pos x="540" y="339"/>
                </a:cxn>
                <a:cxn ang="0">
                  <a:pos x="546" y="303"/>
                </a:cxn>
                <a:cxn ang="0">
                  <a:pos x="458" y="295"/>
                </a:cxn>
                <a:cxn ang="0">
                  <a:pos x="362" y="302"/>
                </a:cxn>
                <a:cxn ang="0">
                  <a:pos x="254" y="317"/>
                </a:cxn>
                <a:cxn ang="0">
                  <a:pos x="139" y="325"/>
                </a:cxn>
                <a:cxn ang="0">
                  <a:pos x="20" y="325"/>
                </a:cxn>
                <a:cxn ang="0">
                  <a:pos x="1" y="289"/>
                </a:cxn>
                <a:cxn ang="0">
                  <a:pos x="20" y="267"/>
                </a:cxn>
                <a:cxn ang="0">
                  <a:pos x="94" y="265"/>
                </a:cxn>
                <a:cxn ang="0">
                  <a:pos x="167" y="260"/>
                </a:cxn>
                <a:cxn ang="0">
                  <a:pos x="261" y="250"/>
                </a:cxn>
                <a:cxn ang="0">
                  <a:pos x="346" y="242"/>
                </a:cxn>
                <a:cxn ang="0">
                  <a:pos x="419" y="232"/>
                </a:cxn>
                <a:cxn ang="0">
                  <a:pos x="507" y="236"/>
                </a:cxn>
                <a:cxn ang="0">
                  <a:pos x="682" y="287"/>
                </a:cxn>
                <a:cxn ang="0">
                  <a:pos x="748" y="280"/>
                </a:cxn>
                <a:cxn ang="0">
                  <a:pos x="757" y="257"/>
                </a:cxn>
                <a:cxn ang="0">
                  <a:pos x="825" y="270"/>
                </a:cxn>
                <a:cxn ang="0">
                  <a:pos x="909" y="279"/>
                </a:cxn>
                <a:cxn ang="0">
                  <a:pos x="1002" y="229"/>
                </a:cxn>
                <a:cxn ang="0">
                  <a:pos x="1061" y="145"/>
                </a:cxn>
                <a:cxn ang="0">
                  <a:pos x="1038" y="59"/>
                </a:cxn>
                <a:cxn ang="0">
                  <a:pos x="988" y="33"/>
                </a:cxn>
                <a:cxn ang="0">
                  <a:pos x="1069" y="9"/>
                </a:cxn>
                <a:cxn ang="0">
                  <a:pos x="1094" y="30"/>
                </a:cxn>
                <a:cxn ang="0">
                  <a:pos x="1135" y="24"/>
                </a:cxn>
                <a:cxn ang="0">
                  <a:pos x="1169" y="75"/>
                </a:cxn>
                <a:cxn ang="0">
                  <a:pos x="1160" y="134"/>
                </a:cxn>
                <a:cxn ang="0">
                  <a:pos x="1125" y="193"/>
                </a:cxn>
                <a:cxn ang="0">
                  <a:pos x="1086" y="251"/>
                </a:cxn>
                <a:cxn ang="0">
                  <a:pos x="1029" y="298"/>
                </a:cxn>
                <a:cxn ang="0">
                  <a:pos x="986" y="338"/>
                </a:cxn>
                <a:cxn ang="0">
                  <a:pos x="1046" y="328"/>
                </a:cxn>
                <a:cxn ang="0">
                  <a:pos x="1109" y="278"/>
                </a:cxn>
                <a:cxn ang="0">
                  <a:pos x="1157" y="217"/>
                </a:cxn>
                <a:cxn ang="0">
                  <a:pos x="1196" y="155"/>
                </a:cxn>
                <a:cxn ang="0">
                  <a:pos x="1228" y="103"/>
                </a:cxn>
                <a:cxn ang="0">
                  <a:pos x="1239" y="54"/>
                </a:cxn>
                <a:cxn ang="0">
                  <a:pos x="1285" y="77"/>
                </a:cxn>
                <a:cxn ang="0">
                  <a:pos x="1375" y="205"/>
                </a:cxn>
                <a:cxn ang="0">
                  <a:pos x="1323" y="320"/>
                </a:cxn>
                <a:cxn ang="0">
                  <a:pos x="1286" y="362"/>
                </a:cxn>
                <a:cxn ang="0">
                  <a:pos x="1226" y="394"/>
                </a:cxn>
                <a:cxn ang="0">
                  <a:pos x="1153" y="413"/>
                </a:cxn>
                <a:cxn ang="0">
                  <a:pos x="1073" y="406"/>
                </a:cxn>
                <a:cxn ang="0">
                  <a:pos x="998" y="402"/>
                </a:cxn>
                <a:cxn ang="0">
                  <a:pos x="926" y="420"/>
                </a:cxn>
                <a:cxn ang="0">
                  <a:pos x="781" y="428"/>
                </a:cxn>
                <a:cxn ang="0">
                  <a:pos x="637" y="421"/>
                </a:cxn>
                <a:cxn ang="0">
                  <a:pos x="494" y="412"/>
                </a:cxn>
                <a:cxn ang="0">
                  <a:pos x="348" y="417"/>
                </a:cxn>
                <a:cxn ang="0">
                  <a:pos x="174" y="431"/>
                </a:cxn>
                <a:cxn ang="0">
                  <a:pos x="52" y="433"/>
                </a:cxn>
              </a:cxnLst>
              <a:rect l="0" t="0" r="r" b="b"/>
              <a:pathLst>
                <a:path w="1377" h="440">
                  <a:moveTo>
                    <a:pt x="18" y="371"/>
                  </a:moveTo>
                  <a:lnTo>
                    <a:pt x="34" y="368"/>
                  </a:lnTo>
                  <a:lnTo>
                    <a:pt x="49" y="367"/>
                  </a:lnTo>
                  <a:lnTo>
                    <a:pt x="65" y="366"/>
                  </a:lnTo>
                  <a:lnTo>
                    <a:pt x="82" y="364"/>
                  </a:lnTo>
                  <a:lnTo>
                    <a:pt x="99" y="363"/>
                  </a:lnTo>
                  <a:lnTo>
                    <a:pt x="115" y="362"/>
                  </a:lnTo>
                  <a:lnTo>
                    <a:pt x="131" y="361"/>
                  </a:lnTo>
                  <a:lnTo>
                    <a:pt x="148" y="361"/>
                  </a:lnTo>
                  <a:lnTo>
                    <a:pt x="166" y="361"/>
                  </a:lnTo>
                  <a:lnTo>
                    <a:pt x="183" y="360"/>
                  </a:lnTo>
                  <a:lnTo>
                    <a:pt x="200" y="360"/>
                  </a:lnTo>
                  <a:lnTo>
                    <a:pt x="218" y="360"/>
                  </a:lnTo>
                  <a:lnTo>
                    <a:pt x="236" y="360"/>
                  </a:lnTo>
                  <a:lnTo>
                    <a:pt x="253" y="360"/>
                  </a:lnTo>
                  <a:lnTo>
                    <a:pt x="271" y="360"/>
                  </a:lnTo>
                  <a:lnTo>
                    <a:pt x="289" y="360"/>
                  </a:lnTo>
                  <a:lnTo>
                    <a:pt x="307" y="360"/>
                  </a:lnTo>
                  <a:lnTo>
                    <a:pt x="324" y="360"/>
                  </a:lnTo>
                  <a:lnTo>
                    <a:pt x="341" y="360"/>
                  </a:lnTo>
                  <a:lnTo>
                    <a:pt x="359" y="359"/>
                  </a:lnTo>
                  <a:lnTo>
                    <a:pt x="376" y="359"/>
                  </a:lnTo>
                  <a:lnTo>
                    <a:pt x="393" y="358"/>
                  </a:lnTo>
                  <a:lnTo>
                    <a:pt x="410" y="357"/>
                  </a:lnTo>
                  <a:lnTo>
                    <a:pt x="427" y="357"/>
                  </a:lnTo>
                  <a:lnTo>
                    <a:pt x="444" y="355"/>
                  </a:lnTo>
                  <a:lnTo>
                    <a:pt x="461" y="353"/>
                  </a:lnTo>
                  <a:lnTo>
                    <a:pt x="477" y="352"/>
                  </a:lnTo>
                  <a:lnTo>
                    <a:pt x="493" y="349"/>
                  </a:lnTo>
                  <a:lnTo>
                    <a:pt x="509" y="346"/>
                  </a:lnTo>
                  <a:lnTo>
                    <a:pt x="525" y="343"/>
                  </a:lnTo>
                  <a:lnTo>
                    <a:pt x="540" y="339"/>
                  </a:lnTo>
                  <a:lnTo>
                    <a:pt x="555" y="336"/>
                  </a:lnTo>
                  <a:lnTo>
                    <a:pt x="557" y="335"/>
                  </a:lnTo>
                  <a:lnTo>
                    <a:pt x="558" y="330"/>
                  </a:lnTo>
                  <a:lnTo>
                    <a:pt x="557" y="325"/>
                  </a:lnTo>
                  <a:lnTo>
                    <a:pt x="555" y="320"/>
                  </a:lnTo>
                  <a:lnTo>
                    <a:pt x="553" y="313"/>
                  </a:lnTo>
                  <a:lnTo>
                    <a:pt x="550" y="307"/>
                  </a:lnTo>
                  <a:lnTo>
                    <a:pt x="546" y="303"/>
                  </a:lnTo>
                  <a:lnTo>
                    <a:pt x="541" y="302"/>
                  </a:lnTo>
                  <a:lnTo>
                    <a:pt x="529" y="299"/>
                  </a:lnTo>
                  <a:lnTo>
                    <a:pt x="517" y="298"/>
                  </a:lnTo>
                  <a:lnTo>
                    <a:pt x="505" y="296"/>
                  </a:lnTo>
                  <a:lnTo>
                    <a:pt x="493" y="296"/>
                  </a:lnTo>
                  <a:lnTo>
                    <a:pt x="482" y="295"/>
                  </a:lnTo>
                  <a:lnTo>
                    <a:pt x="469" y="295"/>
                  </a:lnTo>
                  <a:lnTo>
                    <a:pt x="458" y="295"/>
                  </a:lnTo>
                  <a:lnTo>
                    <a:pt x="445" y="295"/>
                  </a:lnTo>
                  <a:lnTo>
                    <a:pt x="434" y="296"/>
                  </a:lnTo>
                  <a:lnTo>
                    <a:pt x="422" y="297"/>
                  </a:lnTo>
                  <a:lnTo>
                    <a:pt x="410" y="298"/>
                  </a:lnTo>
                  <a:lnTo>
                    <a:pt x="398" y="299"/>
                  </a:lnTo>
                  <a:lnTo>
                    <a:pt x="386" y="300"/>
                  </a:lnTo>
                  <a:lnTo>
                    <a:pt x="374" y="301"/>
                  </a:lnTo>
                  <a:lnTo>
                    <a:pt x="362" y="302"/>
                  </a:lnTo>
                  <a:lnTo>
                    <a:pt x="350" y="303"/>
                  </a:lnTo>
                  <a:lnTo>
                    <a:pt x="337" y="305"/>
                  </a:lnTo>
                  <a:lnTo>
                    <a:pt x="323" y="306"/>
                  </a:lnTo>
                  <a:lnTo>
                    <a:pt x="310" y="308"/>
                  </a:lnTo>
                  <a:lnTo>
                    <a:pt x="296" y="310"/>
                  </a:lnTo>
                  <a:lnTo>
                    <a:pt x="282" y="312"/>
                  </a:lnTo>
                  <a:lnTo>
                    <a:pt x="268" y="314"/>
                  </a:lnTo>
                  <a:lnTo>
                    <a:pt x="254" y="317"/>
                  </a:lnTo>
                  <a:lnTo>
                    <a:pt x="239" y="320"/>
                  </a:lnTo>
                  <a:lnTo>
                    <a:pt x="227" y="321"/>
                  </a:lnTo>
                  <a:lnTo>
                    <a:pt x="214" y="322"/>
                  </a:lnTo>
                  <a:lnTo>
                    <a:pt x="200" y="323"/>
                  </a:lnTo>
                  <a:lnTo>
                    <a:pt x="185" y="324"/>
                  </a:lnTo>
                  <a:lnTo>
                    <a:pt x="170" y="325"/>
                  </a:lnTo>
                  <a:lnTo>
                    <a:pt x="155" y="325"/>
                  </a:lnTo>
                  <a:lnTo>
                    <a:pt x="139" y="325"/>
                  </a:lnTo>
                  <a:lnTo>
                    <a:pt x="123" y="325"/>
                  </a:lnTo>
                  <a:lnTo>
                    <a:pt x="108" y="325"/>
                  </a:lnTo>
                  <a:lnTo>
                    <a:pt x="93" y="325"/>
                  </a:lnTo>
                  <a:lnTo>
                    <a:pt x="77" y="325"/>
                  </a:lnTo>
                  <a:lnTo>
                    <a:pt x="62" y="325"/>
                  </a:lnTo>
                  <a:lnTo>
                    <a:pt x="47" y="324"/>
                  </a:lnTo>
                  <a:lnTo>
                    <a:pt x="34" y="325"/>
                  </a:lnTo>
                  <a:lnTo>
                    <a:pt x="20" y="325"/>
                  </a:lnTo>
                  <a:lnTo>
                    <a:pt x="8" y="325"/>
                  </a:lnTo>
                  <a:lnTo>
                    <a:pt x="3" y="327"/>
                  </a:lnTo>
                  <a:lnTo>
                    <a:pt x="2" y="321"/>
                  </a:lnTo>
                  <a:lnTo>
                    <a:pt x="1" y="315"/>
                  </a:lnTo>
                  <a:lnTo>
                    <a:pt x="0" y="309"/>
                  </a:lnTo>
                  <a:lnTo>
                    <a:pt x="0" y="302"/>
                  </a:lnTo>
                  <a:lnTo>
                    <a:pt x="0" y="295"/>
                  </a:lnTo>
                  <a:lnTo>
                    <a:pt x="1" y="289"/>
                  </a:lnTo>
                  <a:lnTo>
                    <a:pt x="2" y="283"/>
                  </a:lnTo>
                  <a:lnTo>
                    <a:pt x="2" y="277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7" y="269"/>
                  </a:lnTo>
                  <a:lnTo>
                    <a:pt x="6" y="268"/>
                  </a:lnTo>
                  <a:lnTo>
                    <a:pt x="13" y="268"/>
                  </a:lnTo>
                  <a:lnTo>
                    <a:pt x="20" y="267"/>
                  </a:lnTo>
                  <a:lnTo>
                    <a:pt x="29" y="267"/>
                  </a:lnTo>
                  <a:lnTo>
                    <a:pt x="37" y="267"/>
                  </a:lnTo>
                  <a:lnTo>
                    <a:pt x="47" y="266"/>
                  </a:lnTo>
                  <a:lnTo>
                    <a:pt x="56" y="266"/>
                  </a:lnTo>
                  <a:lnTo>
                    <a:pt x="65" y="266"/>
                  </a:lnTo>
                  <a:lnTo>
                    <a:pt x="75" y="265"/>
                  </a:lnTo>
                  <a:lnTo>
                    <a:pt x="84" y="265"/>
                  </a:lnTo>
                  <a:lnTo>
                    <a:pt x="94" y="265"/>
                  </a:lnTo>
                  <a:lnTo>
                    <a:pt x="103" y="265"/>
                  </a:lnTo>
                  <a:lnTo>
                    <a:pt x="112" y="264"/>
                  </a:lnTo>
                  <a:lnTo>
                    <a:pt x="119" y="264"/>
                  </a:lnTo>
                  <a:lnTo>
                    <a:pt x="128" y="263"/>
                  </a:lnTo>
                  <a:lnTo>
                    <a:pt x="135" y="263"/>
                  </a:lnTo>
                  <a:lnTo>
                    <a:pt x="142" y="262"/>
                  </a:lnTo>
                  <a:lnTo>
                    <a:pt x="155" y="261"/>
                  </a:lnTo>
                  <a:lnTo>
                    <a:pt x="167" y="260"/>
                  </a:lnTo>
                  <a:lnTo>
                    <a:pt x="179" y="259"/>
                  </a:lnTo>
                  <a:lnTo>
                    <a:pt x="191" y="257"/>
                  </a:lnTo>
                  <a:lnTo>
                    <a:pt x="203" y="256"/>
                  </a:lnTo>
                  <a:lnTo>
                    <a:pt x="215" y="255"/>
                  </a:lnTo>
                  <a:lnTo>
                    <a:pt x="226" y="254"/>
                  </a:lnTo>
                  <a:lnTo>
                    <a:pt x="238" y="253"/>
                  </a:lnTo>
                  <a:lnTo>
                    <a:pt x="250" y="252"/>
                  </a:lnTo>
                  <a:lnTo>
                    <a:pt x="261" y="250"/>
                  </a:lnTo>
                  <a:lnTo>
                    <a:pt x="273" y="249"/>
                  </a:lnTo>
                  <a:lnTo>
                    <a:pt x="284" y="248"/>
                  </a:lnTo>
                  <a:lnTo>
                    <a:pt x="296" y="247"/>
                  </a:lnTo>
                  <a:lnTo>
                    <a:pt x="308" y="246"/>
                  </a:lnTo>
                  <a:lnTo>
                    <a:pt x="320" y="245"/>
                  </a:lnTo>
                  <a:lnTo>
                    <a:pt x="332" y="244"/>
                  </a:lnTo>
                  <a:lnTo>
                    <a:pt x="339" y="243"/>
                  </a:lnTo>
                  <a:lnTo>
                    <a:pt x="346" y="242"/>
                  </a:lnTo>
                  <a:lnTo>
                    <a:pt x="354" y="241"/>
                  </a:lnTo>
                  <a:lnTo>
                    <a:pt x="363" y="239"/>
                  </a:lnTo>
                  <a:lnTo>
                    <a:pt x="372" y="238"/>
                  </a:lnTo>
                  <a:lnTo>
                    <a:pt x="381" y="237"/>
                  </a:lnTo>
                  <a:lnTo>
                    <a:pt x="390" y="235"/>
                  </a:lnTo>
                  <a:lnTo>
                    <a:pt x="400" y="234"/>
                  </a:lnTo>
                  <a:lnTo>
                    <a:pt x="410" y="233"/>
                  </a:lnTo>
                  <a:lnTo>
                    <a:pt x="419" y="232"/>
                  </a:lnTo>
                  <a:lnTo>
                    <a:pt x="429" y="231"/>
                  </a:lnTo>
                  <a:lnTo>
                    <a:pt x="437" y="230"/>
                  </a:lnTo>
                  <a:lnTo>
                    <a:pt x="447" y="230"/>
                  </a:lnTo>
                  <a:lnTo>
                    <a:pt x="455" y="230"/>
                  </a:lnTo>
                  <a:lnTo>
                    <a:pt x="463" y="230"/>
                  </a:lnTo>
                  <a:lnTo>
                    <a:pt x="471" y="230"/>
                  </a:lnTo>
                  <a:lnTo>
                    <a:pt x="488" y="233"/>
                  </a:lnTo>
                  <a:lnTo>
                    <a:pt x="507" y="236"/>
                  </a:lnTo>
                  <a:lnTo>
                    <a:pt x="528" y="241"/>
                  </a:lnTo>
                  <a:lnTo>
                    <a:pt x="550" y="247"/>
                  </a:lnTo>
                  <a:lnTo>
                    <a:pt x="573" y="254"/>
                  </a:lnTo>
                  <a:lnTo>
                    <a:pt x="595" y="262"/>
                  </a:lnTo>
                  <a:lnTo>
                    <a:pt x="618" y="268"/>
                  </a:lnTo>
                  <a:lnTo>
                    <a:pt x="641" y="275"/>
                  </a:lnTo>
                  <a:lnTo>
                    <a:pt x="662" y="282"/>
                  </a:lnTo>
                  <a:lnTo>
                    <a:pt x="682" y="287"/>
                  </a:lnTo>
                  <a:lnTo>
                    <a:pt x="701" y="292"/>
                  </a:lnTo>
                  <a:lnTo>
                    <a:pt x="718" y="295"/>
                  </a:lnTo>
                  <a:lnTo>
                    <a:pt x="732" y="297"/>
                  </a:lnTo>
                  <a:lnTo>
                    <a:pt x="742" y="297"/>
                  </a:lnTo>
                  <a:lnTo>
                    <a:pt x="749" y="294"/>
                  </a:lnTo>
                  <a:lnTo>
                    <a:pt x="753" y="288"/>
                  </a:lnTo>
                  <a:lnTo>
                    <a:pt x="752" y="284"/>
                  </a:lnTo>
                  <a:lnTo>
                    <a:pt x="748" y="280"/>
                  </a:lnTo>
                  <a:lnTo>
                    <a:pt x="742" y="277"/>
                  </a:lnTo>
                  <a:lnTo>
                    <a:pt x="735" y="274"/>
                  </a:lnTo>
                  <a:lnTo>
                    <a:pt x="731" y="271"/>
                  </a:lnTo>
                  <a:lnTo>
                    <a:pt x="730" y="268"/>
                  </a:lnTo>
                  <a:lnTo>
                    <a:pt x="734" y="265"/>
                  </a:lnTo>
                  <a:lnTo>
                    <a:pt x="744" y="260"/>
                  </a:lnTo>
                  <a:lnTo>
                    <a:pt x="750" y="258"/>
                  </a:lnTo>
                  <a:lnTo>
                    <a:pt x="757" y="257"/>
                  </a:lnTo>
                  <a:lnTo>
                    <a:pt x="764" y="257"/>
                  </a:lnTo>
                  <a:lnTo>
                    <a:pt x="772" y="258"/>
                  </a:lnTo>
                  <a:lnTo>
                    <a:pt x="781" y="259"/>
                  </a:lnTo>
                  <a:lnTo>
                    <a:pt x="790" y="261"/>
                  </a:lnTo>
                  <a:lnTo>
                    <a:pt x="798" y="263"/>
                  </a:lnTo>
                  <a:lnTo>
                    <a:pt x="807" y="265"/>
                  </a:lnTo>
                  <a:lnTo>
                    <a:pt x="816" y="268"/>
                  </a:lnTo>
                  <a:lnTo>
                    <a:pt x="825" y="270"/>
                  </a:lnTo>
                  <a:lnTo>
                    <a:pt x="834" y="273"/>
                  </a:lnTo>
                  <a:lnTo>
                    <a:pt x="843" y="275"/>
                  </a:lnTo>
                  <a:lnTo>
                    <a:pt x="852" y="278"/>
                  </a:lnTo>
                  <a:lnTo>
                    <a:pt x="859" y="280"/>
                  </a:lnTo>
                  <a:lnTo>
                    <a:pt x="867" y="281"/>
                  </a:lnTo>
                  <a:lnTo>
                    <a:pt x="873" y="281"/>
                  </a:lnTo>
                  <a:lnTo>
                    <a:pt x="893" y="281"/>
                  </a:lnTo>
                  <a:lnTo>
                    <a:pt x="909" y="279"/>
                  </a:lnTo>
                  <a:lnTo>
                    <a:pt x="921" y="276"/>
                  </a:lnTo>
                  <a:lnTo>
                    <a:pt x="931" y="271"/>
                  </a:lnTo>
                  <a:lnTo>
                    <a:pt x="941" y="266"/>
                  </a:lnTo>
                  <a:lnTo>
                    <a:pt x="950" y="261"/>
                  </a:lnTo>
                  <a:lnTo>
                    <a:pt x="961" y="254"/>
                  </a:lnTo>
                  <a:lnTo>
                    <a:pt x="974" y="247"/>
                  </a:lnTo>
                  <a:lnTo>
                    <a:pt x="988" y="238"/>
                  </a:lnTo>
                  <a:lnTo>
                    <a:pt x="1002" y="229"/>
                  </a:lnTo>
                  <a:lnTo>
                    <a:pt x="1014" y="220"/>
                  </a:lnTo>
                  <a:lnTo>
                    <a:pt x="1024" y="211"/>
                  </a:lnTo>
                  <a:lnTo>
                    <a:pt x="1033" y="201"/>
                  </a:lnTo>
                  <a:lnTo>
                    <a:pt x="1042" y="191"/>
                  </a:lnTo>
                  <a:lnTo>
                    <a:pt x="1048" y="179"/>
                  </a:lnTo>
                  <a:lnTo>
                    <a:pt x="1054" y="169"/>
                  </a:lnTo>
                  <a:lnTo>
                    <a:pt x="1058" y="156"/>
                  </a:lnTo>
                  <a:lnTo>
                    <a:pt x="1061" y="145"/>
                  </a:lnTo>
                  <a:lnTo>
                    <a:pt x="1063" y="133"/>
                  </a:lnTo>
                  <a:lnTo>
                    <a:pt x="1064" y="120"/>
                  </a:lnTo>
                  <a:lnTo>
                    <a:pt x="1063" y="108"/>
                  </a:lnTo>
                  <a:lnTo>
                    <a:pt x="1061" y="95"/>
                  </a:lnTo>
                  <a:lnTo>
                    <a:pt x="1057" y="82"/>
                  </a:lnTo>
                  <a:lnTo>
                    <a:pt x="1053" y="69"/>
                  </a:lnTo>
                  <a:lnTo>
                    <a:pt x="1047" y="62"/>
                  </a:lnTo>
                  <a:lnTo>
                    <a:pt x="1038" y="59"/>
                  </a:lnTo>
                  <a:lnTo>
                    <a:pt x="1027" y="58"/>
                  </a:lnTo>
                  <a:lnTo>
                    <a:pt x="1015" y="59"/>
                  </a:lnTo>
                  <a:lnTo>
                    <a:pt x="1003" y="60"/>
                  </a:lnTo>
                  <a:lnTo>
                    <a:pt x="993" y="60"/>
                  </a:lnTo>
                  <a:lnTo>
                    <a:pt x="985" y="59"/>
                  </a:lnTo>
                  <a:lnTo>
                    <a:pt x="982" y="54"/>
                  </a:lnTo>
                  <a:lnTo>
                    <a:pt x="982" y="43"/>
                  </a:lnTo>
                  <a:lnTo>
                    <a:pt x="988" y="33"/>
                  </a:lnTo>
                  <a:lnTo>
                    <a:pt x="998" y="26"/>
                  </a:lnTo>
                  <a:lnTo>
                    <a:pt x="1010" y="19"/>
                  </a:lnTo>
                  <a:lnTo>
                    <a:pt x="1025" y="14"/>
                  </a:lnTo>
                  <a:lnTo>
                    <a:pt x="1039" y="9"/>
                  </a:lnTo>
                  <a:lnTo>
                    <a:pt x="1055" y="4"/>
                  </a:lnTo>
                  <a:lnTo>
                    <a:pt x="1070" y="0"/>
                  </a:lnTo>
                  <a:lnTo>
                    <a:pt x="1069" y="4"/>
                  </a:lnTo>
                  <a:lnTo>
                    <a:pt x="1069" y="9"/>
                  </a:lnTo>
                  <a:lnTo>
                    <a:pt x="1069" y="13"/>
                  </a:lnTo>
                  <a:lnTo>
                    <a:pt x="1070" y="18"/>
                  </a:lnTo>
                  <a:lnTo>
                    <a:pt x="1072" y="23"/>
                  </a:lnTo>
                  <a:lnTo>
                    <a:pt x="1073" y="27"/>
                  </a:lnTo>
                  <a:lnTo>
                    <a:pt x="1076" y="30"/>
                  </a:lnTo>
                  <a:lnTo>
                    <a:pt x="1078" y="31"/>
                  </a:lnTo>
                  <a:lnTo>
                    <a:pt x="1086" y="32"/>
                  </a:lnTo>
                  <a:lnTo>
                    <a:pt x="1094" y="30"/>
                  </a:lnTo>
                  <a:lnTo>
                    <a:pt x="1101" y="27"/>
                  </a:lnTo>
                  <a:lnTo>
                    <a:pt x="1107" y="24"/>
                  </a:lnTo>
                  <a:lnTo>
                    <a:pt x="1112" y="20"/>
                  </a:lnTo>
                  <a:lnTo>
                    <a:pt x="1116" y="17"/>
                  </a:lnTo>
                  <a:lnTo>
                    <a:pt x="1120" y="14"/>
                  </a:lnTo>
                  <a:lnTo>
                    <a:pt x="1122" y="14"/>
                  </a:lnTo>
                  <a:lnTo>
                    <a:pt x="1128" y="19"/>
                  </a:lnTo>
                  <a:lnTo>
                    <a:pt x="1135" y="24"/>
                  </a:lnTo>
                  <a:lnTo>
                    <a:pt x="1141" y="29"/>
                  </a:lnTo>
                  <a:lnTo>
                    <a:pt x="1147" y="35"/>
                  </a:lnTo>
                  <a:lnTo>
                    <a:pt x="1152" y="41"/>
                  </a:lnTo>
                  <a:lnTo>
                    <a:pt x="1157" y="47"/>
                  </a:lnTo>
                  <a:lnTo>
                    <a:pt x="1161" y="54"/>
                  </a:lnTo>
                  <a:lnTo>
                    <a:pt x="1164" y="61"/>
                  </a:lnTo>
                  <a:lnTo>
                    <a:pt x="1167" y="67"/>
                  </a:lnTo>
                  <a:lnTo>
                    <a:pt x="1169" y="75"/>
                  </a:lnTo>
                  <a:lnTo>
                    <a:pt x="1170" y="82"/>
                  </a:lnTo>
                  <a:lnTo>
                    <a:pt x="1171" y="89"/>
                  </a:lnTo>
                  <a:lnTo>
                    <a:pt x="1172" y="97"/>
                  </a:lnTo>
                  <a:lnTo>
                    <a:pt x="1170" y="103"/>
                  </a:lnTo>
                  <a:lnTo>
                    <a:pt x="1169" y="111"/>
                  </a:lnTo>
                  <a:lnTo>
                    <a:pt x="1167" y="119"/>
                  </a:lnTo>
                  <a:lnTo>
                    <a:pt x="1163" y="126"/>
                  </a:lnTo>
                  <a:lnTo>
                    <a:pt x="1160" y="134"/>
                  </a:lnTo>
                  <a:lnTo>
                    <a:pt x="1156" y="141"/>
                  </a:lnTo>
                  <a:lnTo>
                    <a:pt x="1152" y="149"/>
                  </a:lnTo>
                  <a:lnTo>
                    <a:pt x="1148" y="156"/>
                  </a:lnTo>
                  <a:lnTo>
                    <a:pt x="1144" y="163"/>
                  </a:lnTo>
                  <a:lnTo>
                    <a:pt x="1139" y="172"/>
                  </a:lnTo>
                  <a:lnTo>
                    <a:pt x="1134" y="178"/>
                  </a:lnTo>
                  <a:lnTo>
                    <a:pt x="1130" y="185"/>
                  </a:lnTo>
                  <a:lnTo>
                    <a:pt x="1125" y="193"/>
                  </a:lnTo>
                  <a:lnTo>
                    <a:pt x="1120" y="200"/>
                  </a:lnTo>
                  <a:lnTo>
                    <a:pt x="1115" y="208"/>
                  </a:lnTo>
                  <a:lnTo>
                    <a:pt x="1110" y="214"/>
                  </a:lnTo>
                  <a:lnTo>
                    <a:pt x="1105" y="222"/>
                  </a:lnTo>
                  <a:lnTo>
                    <a:pt x="1100" y="229"/>
                  </a:lnTo>
                  <a:lnTo>
                    <a:pt x="1096" y="237"/>
                  </a:lnTo>
                  <a:lnTo>
                    <a:pt x="1091" y="245"/>
                  </a:lnTo>
                  <a:lnTo>
                    <a:pt x="1086" y="251"/>
                  </a:lnTo>
                  <a:lnTo>
                    <a:pt x="1079" y="257"/>
                  </a:lnTo>
                  <a:lnTo>
                    <a:pt x="1073" y="264"/>
                  </a:lnTo>
                  <a:lnTo>
                    <a:pt x="1066" y="270"/>
                  </a:lnTo>
                  <a:lnTo>
                    <a:pt x="1059" y="275"/>
                  </a:lnTo>
                  <a:lnTo>
                    <a:pt x="1051" y="281"/>
                  </a:lnTo>
                  <a:lnTo>
                    <a:pt x="1044" y="286"/>
                  </a:lnTo>
                  <a:lnTo>
                    <a:pt x="1036" y="292"/>
                  </a:lnTo>
                  <a:lnTo>
                    <a:pt x="1029" y="298"/>
                  </a:lnTo>
                  <a:lnTo>
                    <a:pt x="1021" y="302"/>
                  </a:lnTo>
                  <a:lnTo>
                    <a:pt x="1014" y="308"/>
                  </a:lnTo>
                  <a:lnTo>
                    <a:pt x="1006" y="314"/>
                  </a:lnTo>
                  <a:lnTo>
                    <a:pt x="998" y="320"/>
                  </a:lnTo>
                  <a:lnTo>
                    <a:pt x="991" y="326"/>
                  </a:lnTo>
                  <a:lnTo>
                    <a:pt x="985" y="333"/>
                  </a:lnTo>
                  <a:lnTo>
                    <a:pt x="984" y="336"/>
                  </a:lnTo>
                  <a:lnTo>
                    <a:pt x="986" y="338"/>
                  </a:lnTo>
                  <a:lnTo>
                    <a:pt x="989" y="341"/>
                  </a:lnTo>
                  <a:lnTo>
                    <a:pt x="989" y="345"/>
                  </a:lnTo>
                  <a:lnTo>
                    <a:pt x="999" y="343"/>
                  </a:lnTo>
                  <a:lnTo>
                    <a:pt x="1009" y="342"/>
                  </a:lnTo>
                  <a:lnTo>
                    <a:pt x="1019" y="339"/>
                  </a:lnTo>
                  <a:lnTo>
                    <a:pt x="1029" y="336"/>
                  </a:lnTo>
                  <a:lnTo>
                    <a:pt x="1037" y="332"/>
                  </a:lnTo>
                  <a:lnTo>
                    <a:pt x="1046" y="328"/>
                  </a:lnTo>
                  <a:lnTo>
                    <a:pt x="1055" y="322"/>
                  </a:lnTo>
                  <a:lnTo>
                    <a:pt x="1063" y="317"/>
                  </a:lnTo>
                  <a:lnTo>
                    <a:pt x="1072" y="311"/>
                  </a:lnTo>
                  <a:lnTo>
                    <a:pt x="1080" y="305"/>
                  </a:lnTo>
                  <a:lnTo>
                    <a:pt x="1087" y="299"/>
                  </a:lnTo>
                  <a:lnTo>
                    <a:pt x="1095" y="292"/>
                  </a:lnTo>
                  <a:lnTo>
                    <a:pt x="1102" y="284"/>
                  </a:lnTo>
                  <a:lnTo>
                    <a:pt x="1109" y="278"/>
                  </a:lnTo>
                  <a:lnTo>
                    <a:pt x="1115" y="270"/>
                  </a:lnTo>
                  <a:lnTo>
                    <a:pt x="1122" y="263"/>
                  </a:lnTo>
                  <a:lnTo>
                    <a:pt x="1128" y="255"/>
                  </a:lnTo>
                  <a:lnTo>
                    <a:pt x="1134" y="247"/>
                  </a:lnTo>
                  <a:lnTo>
                    <a:pt x="1140" y="240"/>
                  </a:lnTo>
                  <a:lnTo>
                    <a:pt x="1146" y="232"/>
                  </a:lnTo>
                  <a:lnTo>
                    <a:pt x="1152" y="225"/>
                  </a:lnTo>
                  <a:lnTo>
                    <a:pt x="1157" y="217"/>
                  </a:lnTo>
                  <a:lnTo>
                    <a:pt x="1162" y="210"/>
                  </a:lnTo>
                  <a:lnTo>
                    <a:pt x="1167" y="202"/>
                  </a:lnTo>
                  <a:lnTo>
                    <a:pt x="1171" y="193"/>
                  </a:lnTo>
                  <a:lnTo>
                    <a:pt x="1176" y="186"/>
                  </a:lnTo>
                  <a:lnTo>
                    <a:pt x="1181" y="178"/>
                  </a:lnTo>
                  <a:lnTo>
                    <a:pt x="1186" y="171"/>
                  </a:lnTo>
                  <a:lnTo>
                    <a:pt x="1191" y="162"/>
                  </a:lnTo>
                  <a:lnTo>
                    <a:pt x="1196" y="155"/>
                  </a:lnTo>
                  <a:lnTo>
                    <a:pt x="1201" y="147"/>
                  </a:lnTo>
                  <a:lnTo>
                    <a:pt x="1207" y="139"/>
                  </a:lnTo>
                  <a:lnTo>
                    <a:pt x="1212" y="133"/>
                  </a:lnTo>
                  <a:lnTo>
                    <a:pt x="1215" y="127"/>
                  </a:lnTo>
                  <a:lnTo>
                    <a:pt x="1219" y="121"/>
                  </a:lnTo>
                  <a:lnTo>
                    <a:pt x="1222" y="116"/>
                  </a:lnTo>
                  <a:lnTo>
                    <a:pt x="1225" y="109"/>
                  </a:lnTo>
                  <a:lnTo>
                    <a:pt x="1228" y="103"/>
                  </a:lnTo>
                  <a:lnTo>
                    <a:pt x="1230" y="98"/>
                  </a:lnTo>
                  <a:lnTo>
                    <a:pt x="1231" y="91"/>
                  </a:lnTo>
                  <a:lnTo>
                    <a:pt x="1233" y="85"/>
                  </a:lnTo>
                  <a:lnTo>
                    <a:pt x="1235" y="80"/>
                  </a:lnTo>
                  <a:lnTo>
                    <a:pt x="1236" y="73"/>
                  </a:lnTo>
                  <a:lnTo>
                    <a:pt x="1237" y="67"/>
                  </a:lnTo>
                  <a:lnTo>
                    <a:pt x="1238" y="61"/>
                  </a:lnTo>
                  <a:lnTo>
                    <a:pt x="1239" y="54"/>
                  </a:lnTo>
                  <a:lnTo>
                    <a:pt x="1239" y="47"/>
                  </a:lnTo>
                  <a:lnTo>
                    <a:pt x="1240" y="41"/>
                  </a:lnTo>
                  <a:lnTo>
                    <a:pt x="1246" y="35"/>
                  </a:lnTo>
                  <a:lnTo>
                    <a:pt x="1249" y="31"/>
                  </a:lnTo>
                  <a:lnTo>
                    <a:pt x="1250" y="28"/>
                  </a:lnTo>
                  <a:lnTo>
                    <a:pt x="1251" y="29"/>
                  </a:lnTo>
                  <a:lnTo>
                    <a:pt x="1268" y="55"/>
                  </a:lnTo>
                  <a:lnTo>
                    <a:pt x="1285" y="77"/>
                  </a:lnTo>
                  <a:lnTo>
                    <a:pt x="1302" y="98"/>
                  </a:lnTo>
                  <a:lnTo>
                    <a:pt x="1317" y="116"/>
                  </a:lnTo>
                  <a:lnTo>
                    <a:pt x="1331" y="133"/>
                  </a:lnTo>
                  <a:lnTo>
                    <a:pt x="1344" y="148"/>
                  </a:lnTo>
                  <a:lnTo>
                    <a:pt x="1355" y="163"/>
                  </a:lnTo>
                  <a:lnTo>
                    <a:pt x="1364" y="177"/>
                  </a:lnTo>
                  <a:lnTo>
                    <a:pt x="1371" y="191"/>
                  </a:lnTo>
                  <a:lnTo>
                    <a:pt x="1375" y="205"/>
                  </a:lnTo>
                  <a:lnTo>
                    <a:pt x="1376" y="220"/>
                  </a:lnTo>
                  <a:lnTo>
                    <a:pt x="1374" y="234"/>
                  </a:lnTo>
                  <a:lnTo>
                    <a:pt x="1369" y="251"/>
                  </a:lnTo>
                  <a:lnTo>
                    <a:pt x="1360" y="269"/>
                  </a:lnTo>
                  <a:lnTo>
                    <a:pt x="1347" y="288"/>
                  </a:lnTo>
                  <a:lnTo>
                    <a:pt x="1330" y="310"/>
                  </a:lnTo>
                  <a:lnTo>
                    <a:pt x="1326" y="314"/>
                  </a:lnTo>
                  <a:lnTo>
                    <a:pt x="1323" y="320"/>
                  </a:lnTo>
                  <a:lnTo>
                    <a:pt x="1320" y="325"/>
                  </a:lnTo>
                  <a:lnTo>
                    <a:pt x="1317" y="331"/>
                  </a:lnTo>
                  <a:lnTo>
                    <a:pt x="1313" y="338"/>
                  </a:lnTo>
                  <a:lnTo>
                    <a:pt x="1309" y="342"/>
                  </a:lnTo>
                  <a:lnTo>
                    <a:pt x="1304" y="348"/>
                  </a:lnTo>
                  <a:lnTo>
                    <a:pt x="1299" y="353"/>
                  </a:lnTo>
                  <a:lnTo>
                    <a:pt x="1292" y="357"/>
                  </a:lnTo>
                  <a:lnTo>
                    <a:pt x="1286" y="362"/>
                  </a:lnTo>
                  <a:lnTo>
                    <a:pt x="1279" y="366"/>
                  </a:lnTo>
                  <a:lnTo>
                    <a:pt x="1272" y="370"/>
                  </a:lnTo>
                  <a:lnTo>
                    <a:pt x="1265" y="375"/>
                  </a:lnTo>
                  <a:lnTo>
                    <a:pt x="1259" y="378"/>
                  </a:lnTo>
                  <a:lnTo>
                    <a:pt x="1251" y="382"/>
                  </a:lnTo>
                  <a:lnTo>
                    <a:pt x="1243" y="386"/>
                  </a:lnTo>
                  <a:lnTo>
                    <a:pt x="1235" y="390"/>
                  </a:lnTo>
                  <a:lnTo>
                    <a:pt x="1226" y="394"/>
                  </a:lnTo>
                  <a:lnTo>
                    <a:pt x="1217" y="397"/>
                  </a:lnTo>
                  <a:lnTo>
                    <a:pt x="1209" y="401"/>
                  </a:lnTo>
                  <a:lnTo>
                    <a:pt x="1199" y="404"/>
                  </a:lnTo>
                  <a:lnTo>
                    <a:pt x="1191" y="407"/>
                  </a:lnTo>
                  <a:lnTo>
                    <a:pt x="1181" y="410"/>
                  </a:lnTo>
                  <a:lnTo>
                    <a:pt x="1172" y="411"/>
                  </a:lnTo>
                  <a:lnTo>
                    <a:pt x="1162" y="412"/>
                  </a:lnTo>
                  <a:lnTo>
                    <a:pt x="1153" y="413"/>
                  </a:lnTo>
                  <a:lnTo>
                    <a:pt x="1144" y="413"/>
                  </a:lnTo>
                  <a:lnTo>
                    <a:pt x="1133" y="414"/>
                  </a:lnTo>
                  <a:lnTo>
                    <a:pt x="1124" y="414"/>
                  </a:lnTo>
                  <a:lnTo>
                    <a:pt x="1114" y="413"/>
                  </a:lnTo>
                  <a:lnTo>
                    <a:pt x="1105" y="412"/>
                  </a:lnTo>
                  <a:lnTo>
                    <a:pt x="1094" y="411"/>
                  </a:lnTo>
                  <a:lnTo>
                    <a:pt x="1084" y="409"/>
                  </a:lnTo>
                  <a:lnTo>
                    <a:pt x="1073" y="406"/>
                  </a:lnTo>
                  <a:lnTo>
                    <a:pt x="1062" y="403"/>
                  </a:lnTo>
                  <a:lnTo>
                    <a:pt x="1051" y="399"/>
                  </a:lnTo>
                  <a:lnTo>
                    <a:pt x="1041" y="397"/>
                  </a:lnTo>
                  <a:lnTo>
                    <a:pt x="1031" y="396"/>
                  </a:lnTo>
                  <a:lnTo>
                    <a:pt x="1021" y="396"/>
                  </a:lnTo>
                  <a:lnTo>
                    <a:pt x="1010" y="398"/>
                  </a:lnTo>
                  <a:lnTo>
                    <a:pt x="1004" y="400"/>
                  </a:lnTo>
                  <a:lnTo>
                    <a:pt x="998" y="402"/>
                  </a:lnTo>
                  <a:lnTo>
                    <a:pt x="993" y="405"/>
                  </a:lnTo>
                  <a:lnTo>
                    <a:pt x="987" y="407"/>
                  </a:lnTo>
                  <a:lnTo>
                    <a:pt x="981" y="410"/>
                  </a:lnTo>
                  <a:lnTo>
                    <a:pt x="975" y="412"/>
                  </a:lnTo>
                  <a:lnTo>
                    <a:pt x="969" y="413"/>
                  </a:lnTo>
                  <a:lnTo>
                    <a:pt x="963" y="414"/>
                  </a:lnTo>
                  <a:lnTo>
                    <a:pt x="944" y="418"/>
                  </a:lnTo>
                  <a:lnTo>
                    <a:pt x="926" y="420"/>
                  </a:lnTo>
                  <a:lnTo>
                    <a:pt x="907" y="422"/>
                  </a:lnTo>
                  <a:lnTo>
                    <a:pt x="889" y="425"/>
                  </a:lnTo>
                  <a:lnTo>
                    <a:pt x="870" y="426"/>
                  </a:lnTo>
                  <a:lnTo>
                    <a:pt x="852" y="427"/>
                  </a:lnTo>
                  <a:lnTo>
                    <a:pt x="834" y="428"/>
                  </a:lnTo>
                  <a:lnTo>
                    <a:pt x="816" y="428"/>
                  </a:lnTo>
                  <a:lnTo>
                    <a:pt x="799" y="428"/>
                  </a:lnTo>
                  <a:lnTo>
                    <a:pt x="781" y="428"/>
                  </a:lnTo>
                  <a:lnTo>
                    <a:pt x="763" y="428"/>
                  </a:lnTo>
                  <a:lnTo>
                    <a:pt x="745" y="427"/>
                  </a:lnTo>
                  <a:lnTo>
                    <a:pt x="727" y="426"/>
                  </a:lnTo>
                  <a:lnTo>
                    <a:pt x="709" y="425"/>
                  </a:lnTo>
                  <a:lnTo>
                    <a:pt x="690" y="424"/>
                  </a:lnTo>
                  <a:lnTo>
                    <a:pt x="672" y="423"/>
                  </a:lnTo>
                  <a:lnTo>
                    <a:pt x="654" y="422"/>
                  </a:lnTo>
                  <a:lnTo>
                    <a:pt x="637" y="421"/>
                  </a:lnTo>
                  <a:lnTo>
                    <a:pt x="619" y="419"/>
                  </a:lnTo>
                  <a:lnTo>
                    <a:pt x="601" y="418"/>
                  </a:lnTo>
                  <a:lnTo>
                    <a:pt x="583" y="417"/>
                  </a:lnTo>
                  <a:lnTo>
                    <a:pt x="566" y="415"/>
                  </a:lnTo>
                  <a:lnTo>
                    <a:pt x="548" y="414"/>
                  </a:lnTo>
                  <a:lnTo>
                    <a:pt x="530" y="414"/>
                  </a:lnTo>
                  <a:lnTo>
                    <a:pt x="512" y="413"/>
                  </a:lnTo>
                  <a:lnTo>
                    <a:pt x="494" y="412"/>
                  </a:lnTo>
                  <a:lnTo>
                    <a:pt x="476" y="412"/>
                  </a:lnTo>
                  <a:lnTo>
                    <a:pt x="458" y="412"/>
                  </a:lnTo>
                  <a:lnTo>
                    <a:pt x="440" y="412"/>
                  </a:lnTo>
                  <a:lnTo>
                    <a:pt x="422" y="413"/>
                  </a:lnTo>
                  <a:lnTo>
                    <a:pt x="403" y="413"/>
                  </a:lnTo>
                  <a:lnTo>
                    <a:pt x="385" y="414"/>
                  </a:lnTo>
                  <a:lnTo>
                    <a:pt x="367" y="415"/>
                  </a:lnTo>
                  <a:lnTo>
                    <a:pt x="348" y="417"/>
                  </a:lnTo>
                  <a:lnTo>
                    <a:pt x="329" y="419"/>
                  </a:lnTo>
                  <a:lnTo>
                    <a:pt x="308" y="421"/>
                  </a:lnTo>
                  <a:lnTo>
                    <a:pt x="286" y="422"/>
                  </a:lnTo>
                  <a:lnTo>
                    <a:pt x="265" y="424"/>
                  </a:lnTo>
                  <a:lnTo>
                    <a:pt x="242" y="426"/>
                  </a:lnTo>
                  <a:lnTo>
                    <a:pt x="220" y="428"/>
                  </a:lnTo>
                  <a:lnTo>
                    <a:pt x="197" y="430"/>
                  </a:lnTo>
                  <a:lnTo>
                    <a:pt x="174" y="431"/>
                  </a:lnTo>
                  <a:lnTo>
                    <a:pt x="153" y="432"/>
                  </a:lnTo>
                  <a:lnTo>
                    <a:pt x="131" y="433"/>
                  </a:lnTo>
                  <a:lnTo>
                    <a:pt x="111" y="435"/>
                  </a:lnTo>
                  <a:lnTo>
                    <a:pt x="91" y="436"/>
                  </a:lnTo>
                  <a:lnTo>
                    <a:pt x="72" y="438"/>
                  </a:lnTo>
                  <a:lnTo>
                    <a:pt x="54" y="439"/>
                  </a:lnTo>
                  <a:lnTo>
                    <a:pt x="54" y="437"/>
                  </a:lnTo>
                  <a:lnTo>
                    <a:pt x="52" y="433"/>
                  </a:lnTo>
                  <a:lnTo>
                    <a:pt x="49" y="428"/>
                  </a:lnTo>
                  <a:lnTo>
                    <a:pt x="44" y="420"/>
                  </a:lnTo>
                  <a:lnTo>
                    <a:pt x="41" y="413"/>
                  </a:lnTo>
                  <a:lnTo>
                    <a:pt x="38" y="408"/>
                  </a:lnTo>
                  <a:lnTo>
                    <a:pt x="36" y="404"/>
                  </a:lnTo>
                  <a:lnTo>
                    <a:pt x="35" y="402"/>
                  </a:lnTo>
                  <a:lnTo>
                    <a:pt x="18" y="371"/>
                  </a:lnTo>
                </a:path>
              </a:pathLst>
            </a:custGeom>
            <a:solidFill>
              <a:srgbClr val="FF99B2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 359"/>
            <p:cNvSpPr>
              <a:spLocks/>
            </p:cNvSpPr>
            <p:nvPr/>
          </p:nvSpPr>
          <p:spPr bwMode="auto">
            <a:xfrm>
              <a:off x="1199" y="3040"/>
              <a:ext cx="52" cy="3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39" y="4"/>
                </a:cxn>
                <a:cxn ang="0">
                  <a:pos x="33" y="8"/>
                </a:cxn>
                <a:cxn ang="0">
                  <a:pos x="28" y="12"/>
                </a:cxn>
                <a:cxn ang="0">
                  <a:pos x="22" y="17"/>
                </a:cxn>
                <a:cxn ang="0">
                  <a:pos x="16" y="21"/>
                </a:cxn>
                <a:cxn ang="0">
                  <a:pos x="11" y="25"/>
                </a:cxn>
                <a:cxn ang="0">
                  <a:pos x="5" y="29"/>
                </a:cxn>
                <a:cxn ang="0">
                  <a:pos x="0" y="33"/>
                </a:cxn>
                <a:cxn ang="0">
                  <a:pos x="6" y="38"/>
                </a:cxn>
                <a:cxn ang="0">
                  <a:pos x="12" y="34"/>
                </a:cxn>
                <a:cxn ang="0">
                  <a:pos x="18" y="29"/>
                </a:cxn>
                <a:cxn ang="0">
                  <a:pos x="22" y="26"/>
                </a:cxn>
                <a:cxn ang="0">
                  <a:pos x="29" y="21"/>
                </a:cxn>
                <a:cxn ang="0">
                  <a:pos x="34" y="17"/>
                </a:cxn>
                <a:cxn ang="0">
                  <a:pos x="39" y="13"/>
                </a:cxn>
                <a:cxn ang="0">
                  <a:pos x="46" y="9"/>
                </a:cxn>
                <a:cxn ang="0">
                  <a:pos x="51" y="5"/>
                </a:cxn>
                <a:cxn ang="0">
                  <a:pos x="45" y="0"/>
                </a:cxn>
              </a:cxnLst>
              <a:rect l="0" t="0" r="r" b="b"/>
              <a:pathLst>
                <a:path w="52" h="39">
                  <a:moveTo>
                    <a:pt x="45" y="0"/>
                  </a:moveTo>
                  <a:lnTo>
                    <a:pt x="39" y="4"/>
                  </a:lnTo>
                  <a:lnTo>
                    <a:pt x="33" y="8"/>
                  </a:lnTo>
                  <a:lnTo>
                    <a:pt x="28" y="12"/>
                  </a:lnTo>
                  <a:lnTo>
                    <a:pt x="22" y="17"/>
                  </a:lnTo>
                  <a:lnTo>
                    <a:pt x="16" y="21"/>
                  </a:lnTo>
                  <a:lnTo>
                    <a:pt x="11" y="25"/>
                  </a:lnTo>
                  <a:lnTo>
                    <a:pt x="5" y="29"/>
                  </a:lnTo>
                  <a:lnTo>
                    <a:pt x="0" y="33"/>
                  </a:lnTo>
                  <a:lnTo>
                    <a:pt x="6" y="38"/>
                  </a:lnTo>
                  <a:lnTo>
                    <a:pt x="12" y="34"/>
                  </a:lnTo>
                  <a:lnTo>
                    <a:pt x="18" y="29"/>
                  </a:lnTo>
                  <a:lnTo>
                    <a:pt x="22" y="26"/>
                  </a:lnTo>
                  <a:lnTo>
                    <a:pt x="29" y="21"/>
                  </a:lnTo>
                  <a:lnTo>
                    <a:pt x="34" y="17"/>
                  </a:lnTo>
                  <a:lnTo>
                    <a:pt x="39" y="13"/>
                  </a:lnTo>
                  <a:lnTo>
                    <a:pt x="46" y="9"/>
                  </a:lnTo>
                  <a:lnTo>
                    <a:pt x="51" y="5"/>
                  </a:lnTo>
                  <a:lnTo>
                    <a:pt x="45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 360"/>
            <p:cNvSpPr>
              <a:spLocks/>
            </p:cNvSpPr>
            <p:nvPr/>
          </p:nvSpPr>
          <p:spPr bwMode="auto">
            <a:xfrm>
              <a:off x="1876" y="3012"/>
              <a:ext cx="20" cy="3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3"/>
                </a:cxn>
                <a:cxn ang="0">
                  <a:pos x="7" y="7"/>
                </a:cxn>
                <a:cxn ang="0">
                  <a:pos x="5" y="11"/>
                </a:cxn>
                <a:cxn ang="0">
                  <a:pos x="3" y="14"/>
                </a:cxn>
                <a:cxn ang="0">
                  <a:pos x="1" y="17"/>
                </a:cxn>
                <a:cxn ang="0">
                  <a:pos x="0" y="20"/>
                </a:cxn>
                <a:cxn ang="0">
                  <a:pos x="0" y="24"/>
                </a:cxn>
                <a:cxn ang="0">
                  <a:pos x="2" y="29"/>
                </a:cxn>
                <a:cxn ang="0">
                  <a:pos x="3" y="30"/>
                </a:cxn>
                <a:cxn ang="0">
                  <a:pos x="4" y="30"/>
                </a:cxn>
                <a:cxn ang="0">
                  <a:pos x="5" y="30"/>
                </a:cxn>
                <a:cxn ang="0">
                  <a:pos x="7" y="31"/>
                </a:cxn>
                <a:cxn ang="0">
                  <a:pos x="9" y="28"/>
                </a:cxn>
                <a:cxn ang="0">
                  <a:pos x="11" y="24"/>
                </a:cxn>
                <a:cxn ang="0">
                  <a:pos x="11" y="20"/>
                </a:cxn>
                <a:cxn ang="0">
                  <a:pos x="12" y="16"/>
                </a:cxn>
                <a:cxn ang="0">
                  <a:pos x="12" y="11"/>
                </a:cxn>
                <a:cxn ang="0">
                  <a:pos x="12" y="7"/>
                </a:cxn>
                <a:cxn ang="0">
                  <a:pos x="11" y="3"/>
                </a:cxn>
                <a:cxn ang="0">
                  <a:pos x="11" y="0"/>
                </a:cxn>
              </a:cxnLst>
              <a:rect l="0" t="0" r="r" b="b"/>
              <a:pathLst>
                <a:path w="13" h="32">
                  <a:moveTo>
                    <a:pt x="11" y="0"/>
                  </a:moveTo>
                  <a:lnTo>
                    <a:pt x="9" y="3"/>
                  </a:lnTo>
                  <a:lnTo>
                    <a:pt x="7" y="7"/>
                  </a:lnTo>
                  <a:lnTo>
                    <a:pt x="5" y="11"/>
                  </a:lnTo>
                  <a:lnTo>
                    <a:pt x="3" y="14"/>
                  </a:lnTo>
                  <a:lnTo>
                    <a:pt x="1" y="17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7" y="31"/>
                  </a:lnTo>
                  <a:lnTo>
                    <a:pt x="9" y="28"/>
                  </a:lnTo>
                  <a:lnTo>
                    <a:pt x="11" y="24"/>
                  </a:lnTo>
                  <a:lnTo>
                    <a:pt x="11" y="20"/>
                  </a:lnTo>
                  <a:lnTo>
                    <a:pt x="12" y="16"/>
                  </a:lnTo>
                  <a:lnTo>
                    <a:pt x="12" y="11"/>
                  </a:lnTo>
                  <a:lnTo>
                    <a:pt x="12" y="7"/>
                  </a:lnTo>
                  <a:lnTo>
                    <a:pt x="11" y="3"/>
                  </a:lnTo>
                  <a:lnTo>
                    <a:pt x="11" y="0"/>
                  </a:lnTo>
                </a:path>
              </a:pathLst>
            </a:custGeom>
            <a:solidFill>
              <a:srgbClr val="4C1919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 361"/>
            <p:cNvSpPr>
              <a:spLocks/>
            </p:cNvSpPr>
            <p:nvPr/>
          </p:nvSpPr>
          <p:spPr bwMode="auto">
            <a:xfrm>
              <a:off x="1874" y="3011"/>
              <a:ext cx="22" cy="35"/>
            </a:xfrm>
            <a:custGeom>
              <a:avLst/>
              <a:gdLst/>
              <a:ahLst/>
              <a:cxnLst>
                <a:cxn ang="0">
                  <a:pos x="6" y="28"/>
                </a:cxn>
                <a:cxn ang="0">
                  <a:pos x="6" y="28"/>
                </a:cxn>
                <a:cxn ang="0">
                  <a:pos x="4" y="24"/>
                </a:cxn>
                <a:cxn ang="0">
                  <a:pos x="4" y="22"/>
                </a:cxn>
                <a:cxn ang="0">
                  <a:pos x="5" y="19"/>
                </a:cxn>
                <a:cxn ang="0">
                  <a:pos x="7" y="15"/>
                </a:cxn>
                <a:cxn ang="0">
                  <a:pos x="9" y="12"/>
                </a:cxn>
                <a:cxn ang="0">
                  <a:pos x="12" y="9"/>
                </a:cxn>
                <a:cxn ang="0">
                  <a:pos x="14" y="6"/>
                </a:cxn>
                <a:cxn ang="0">
                  <a:pos x="16" y="1"/>
                </a:cxn>
                <a:cxn ang="0">
                  <a:pos x="12" y="0"/>
                </a:cxn>
                <a:cxn ang="0">
                  <a:pos x="9" y="3"/>
                </a:cxn>
                <a:cxn ang="0">
                  <a:pos x="7" y="7"/>
                </a:cxn>
                <a:cxn ang="0">
                  <a:pos x="5" y="11"/>
                </a:cxn>
                <a:cxn ang="0">
                  <a:pos x="3" y="14"/>
                </a:cxn>
                <a:cxn ang="0">
                  <a:pos x="1" y="17"/>
                </a:cxn>
                <a:cxn ang="0">
                  <a:pos x="0" y="21"/>
                </a:cxn>
                <a:cxn ang="0">
                  <a:pos x="0" y="25"/>
                </a:cxn>
                <a:cxn ang="0">
                  <a:pos x="1" y="30"/>
                </a:cxn>
                <a:cxn ang="0">
                  <a:pos x="6" y="28"/>
                </a:cxn>
              </a:cxnLst>
              <a:rect l="0" t="0" r="r" b="b"/>
              <a:pathLst>
                <a:path w="17" h="31">
                  <a:moveTo>
                    <a:pt x="6" y="28"/>
                  </a:moveTo>
                  <a:lnTo>
                    <a:pt x="6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5" y="19"/>
                  </a:lnTo>
                  <a:lnTo>
                    <a:pt x="7" y="15"/>
                  </a:lnTo>
                  <a:lnTo>
                    <a:pt x="9" y="12"/>
                  </a:lnTo>
                  <a:lnTo>
                    <a:pt x="12" y="9"/>
                  </a:lnTo>
                  <a:lnTo>
                    <a:pt x="14" y="6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9" y="3"/>
                  </a:lnTo>
                  <a:lnTo>
                    <a:pt x="7" y="7"/>
                  </a:lnTo>
                  <a:lnTo>
                    <a:pt x="5" y="11"/>
                  </a:lnTo>
                  <a:lnTo>
                    <a:pt x="3" y="14"/>
                  </a:lnTo>
                  <a:lnTo>
                    <a:pt x="1" y="17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1" y="30"/>
                  </a:lnTo>
                  <a:lnTo>
                    <a:pt x="6" y="2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 362"/>
            <p:cNvSpPr>
              <a:spLocks/>
            </p:cNvSpPr>
            <p:nvPr/>
          </p:nvSpPr>
          <p:spPr bwMode="auto">
            <a:xfrm>
              <a:off x="1876" y="3045"/>
              <a:ext cx="8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4" y="0"/>
                </a:cxn>
              </a:cxnLst>
              <a:rect l="0" t="0" r="r" b="b"/>
              <a:pathLst>
                <a:path w="8" h="2">
                  <a:moveTo>
                    <a:pt x="4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 363"/>
            <p:cNvSpPr>
              <a:spLocks/>
            </p:cNvSpPr>
            <p:nvPr/>
          </p:nvSpPr>
          <p:spPr bwMode="auto">
            <a:xfrm>
              <a:off x="1884" y="2998"/>
              <a:ext cx="15" cy="48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3" y="13"/>
                </a:cxn>
                <a:cxn ang="0">
                  <a:pos x="3" y="16"/>
                </a:cxn>
                <a:cxn ang="0">
                  <a:pos x="3" y="21"/>
                </a:cxn>
                <a:cxn ang="0">
                  <a:pos x="3" y="25"/>
                </a:cxn>
                <a:cxn ang="0">
                  <a:pos x="3" y="30"/>
                </a:cxn>
                <a:cxn ang="0">
                  <a:pos x="3" y="34"/>
                </a:cxn>
                <a:cxn ang="0">
                  <a:pos x="3" y="38"/>
                </a:cxn>
                <a:cxn ang="0">
                  <a:pos x="2" y="41"/>
                </a:cxn>
                <a:cxn ang="0">
                  <a:pos x="0" y="44"/>
                </a:cxn>
                <a:cxn ang="0">
                  <a:pos x="3" y="47"/>
                </a:cxn>
                <a:cxn ang="0">
                  <a:pos x="4" y="44"/>
                </a:cxn>
                <a:cxn ang="0">
                  <a:pos x="6" y="39"/>
                </a:cxn>
                <a:cxn ang="0">
                  <a:pos x="6" y="35"/>
                </a:cxn>
                <a:cxn ang="0">
                  <a:pos x="7" y="30"/>
                </a:cxn>
                <a:cxn ang="0">
                  <a:pos x="7" y="25"/>
                </a:cxn>
                <a:cxn ang="0">
                  <a:pos x="7" y="21"/>
                </a:cxn>
                <a:cxn ang="0">
                  <a:pos x="6" y="16"/>
                </a:cxn>
                <a:cxn ang="0">
                  <a:pos x="7" y="13"/>
                </a:cxn>
                <a:cxn ang="0">
                  <a:pos x="3" y="12"/>
                </a:cxn>
                <a:cxn ang="0">
                  <a:pos x="7" y="13"/>
                </a:cxn>
                <a:cxn ang="0">
                  <a:pos x="7" y="0"/>
                </a:cxn>
                <a:cxn ang="0">
                  <a:pos x="3" y="12"/>
                </a:cxn>
                <a:cxn ang="0">
                  <a:pos x="6" y="13"/>
                </a:cxn>
              </a:cxnLst>
              <a:rect l="0" t="0" r="r" b="b"/>
              <a:pathLst>
                <a:path w="8" h="48">
                  <a:moveTo>
                    <a:pt x="6" y="13"/>
                  </a:moveTo>
                  <a:lnTo>
                    <a:pt x="3" y="13"/>
                  </a:lnTo>
                  <a:lnTo>
                    <a:pt x="3" y="16"/>
                  </a:lnTo>
                  <a:lnTo>
                    <a:pt x="3" y="21"/>
                  </a:lnTo>
                  <a:lnTo>
                    <a:pt x="3" y="25"/>
                  </a:lnTo>
                  <a:lnTo>
                    <a:pt x="3" y="30"/>
                  </a:lnTo>
                  <a:lnTo>
                    <a:pt x="3" y="34"/>
                  </a:lnTo>
                  <a:lnTo>
                    <a:pt x="3" y="38"/>
                  </a:lnTo>
                  <a:lnTo>
                    <a:pt x="2" y="41"/>
                  </a:lnTo>
                  <a:lnTo>
                    <a:pt x="0" y="44"/>
                  </a:lnTo>
                  <a:lnTo>
                    <a:pt x="3" y="47"/>
                  </a:lnTo>
                  <a:lnTo>
                    <a:pt x="4" y="44"/>
                  </a:lnTo>
                  <a:lnTo>
                    <a:pt x="6" y="39"/>
                  </a:lnTo>
                  <a:lnTo>
                    <a:pt x="6" y="35"/>
                  </a:lnTo>
                  <a:lnTo>
                    <a:pt x="7" y="30"/>
                  </a:lnTo>
                  <a:lnTo>
                    <a:pt x="7" y="25"/>
                  </a:lnTo>
                  <a:lnTo>
                    <a:pt x="7" y="21"/>
                  </a:lnTo>
                  <a:lnTo>
                    <a:pt x="6" y="16"/>
                  </a:lnTo>
                  <a:lnTo>
                    <a:pt x="7" y="13"/>
                  </a:lnTo>
                  <a:lnTo>
                    <a:pt x="3" y="12"/>
                  </a:lnTo>
                  <a:lnTo>
                    <a:pt x="7" y="13"/>
                  </a:lnTo>
                  <a:lnTo>
                    <a:pt x="7" y="0"/>
                  </a:lnTo>
                  <a:lnTo>
                    <a:pt x="3" y="12"/>
                  </a:lnTo>
                  <a:lnTo>
                    <a:pt x="6" y="1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 364"/>
            <p:cNvSpPr>
              <a:spLocks/>
            </p:cNvSpPr>
            <p:nvPr/>
          </p:nvSpPr>
          <p:spPr bwMode="auto">
            <a:xfrm>
              <a:off x="1863" y="3054"/>
              <a:ext cx="68" cy="50"/>
            </a:xfrm>
            <a:custGeom>
              <a:avLst/>
              <a:gdLst/>
              <a:ahLst/>
              <a:cxnLst>
                <a:cxn ang="0">
                  <a:pos x="64" y="37"/>
                </a:cxn>
                <a:cxn ang="0">
                  <a:pos x="49" y="43"/>
                </a:cxn>
                <a:cxn ang="0">
                  <a:pos x="36" y="44"/>
                </a:cxn>
                <a:cxn ang="0">
                  <a:pos x="26" y="42"/>
                </a:cxn>
                <a:cxn ang="0">
                  <a:pos x="17" y="37"/>
                </a:cxn>
                <a:cxn ang="0">
                  <a:pos x="10" y="30"/>
                </a:cxn>
                <a:cxn ang="0">
                  <a:pos x="6" y="21"/>
                </a:cxn>
                <a:cxn ang="0">
                  <a:pos x="6" y="11"/>
                </a:cxn>
                <a:cxn ang="0">
                  <a:pos x="7" y="1"/>
                </a:cxn>
                <a:cxn ang="0">
                  <a:pos x="3" y="0"/>
                </a:cxn>
                <a:cxn ang="0">
                  <a:pos x="0" y="11"/>
                </a:cxn>
                <a:cxn ang="0">
                  <a:pos x="1" y="22"/>
                </a:cxn>
                <a:cxn ang="0">
                  <a:pos x="5" y="33"/>
                </a:cxn>
                <a:cxn ang="0">
                  <a:pos x="12" y="40"/>
                </a:cxn>
                <a:cxn ang="0">
                  <a:pos x="23" y="46"/>
                </a:cxn>
                <a:cxn ang="0">
                  <a:pos x="36" y="49"/>
                </a:cxn>
                <a:cxn ang="0">
                  <a:pos x="50" y="46"/>
                </a:cxn>
                <a:cxn ang="0">
                  <a:pos x="67" y="41"/>
                </a:cxn>
                <a:cxn ang="0">
                  <a:pos x="64" y="37"/>
                </a:cxn>
              </a:cxnLst>
              <a:rect l="0" t="0" r="r" b="b"/>
              <a:pathLst>
                <a:path w="68" h="50">
                  <a:moveTo>
                    <a:pt x="64" y="37"/>
                  </a:moveTo>
                  <a:lnTo>
                    <a:pt x="49" y="43"/>
                  </a:lnTo>
                  <a:lnTo>
                    <a:pt x="36" y="44"/>
                  </a:lnTo>
                  <a:lnTo>
                    <a:pt x="26" y="42"/>
                  </a:lnTo>
                  <a:lnTo>
                    <a:pt x="17" y="37"/>
                  </a:lnTo>
                  <a:lnTo>
                    <a:pt x="10" y="30"/>
                  </a:lnTo>
                  <a:lnTo>
                    <a:pt x="6" y="21"/>
                  </a:lnTo>
                  <a:lnTo>
                    <a:pt x="6" y="11"/>
                  </a:lnTo>
                  <a:lnTo>
                    <a:pt x="7" y="1"/>
                  </a:lnTo>
                  <a:lnTo>
                    <a:pt x="3" y="0"/>
                  </a:lnTo>
                  <a:lnTo>
                    <a:pt x="0" y="11"/>
                  </a:lnTo>
                  <a:lnTo>
                    <a:pt x="1" y="22"/>
                  </a:lnTo>
                  <a:lnTo>
                    <a:pt x="5" y="33"/>
                  </a:lnTo>
                  <a:lnTo>
                    <a:pt x="12" y="40"/>
                  </a:lnTo>
                  <a:lnTo>
                    <a:pt x="23" y="46"/>
                  </a:lnTo>
                  <a:lnTo>
                    <a:pt x="36" y="49"/>
                  </a:lnTo>
                  <a:lnTo>
                    <a:pt x="50" y="46"/>
                  </a:lnTo>
                  <a:lnTo>
                    <a:pt x="67" y="41"/>
                  </a:lnTo>
                  <a:lnTo>
                    <a:pt x="64" y="3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 365"/>
            <p:cNvSpPr>
              <a:spLocks/>
            </p:cNvSpPr>
            <p:nvPr/>
          </p:nvSpPr>
          <p:spPr bwMode="auto">
            <a:xfrm>
              <a:off x="2065" y="3241"/>
              <a:ext cx="112" cy="124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1" y="8"/>
                </a:cxn>
                <a:cxn ang="0">
                  <a:pos x="111" y="16"/>
                </a:cxn>
                <a:cxn ang="0">
                  <a:pos x="112" y="25"/>
                </a:cxn>
                <a:cxn ang="0">
                  <a:pos x="112" y="34"/>
                </a:cxn>
                <a:cxn ang="0">
                  <a:pos x="111" y="41"/>
                </a:cxn>
                <a:cxn ang="0">
                  <a:pos x="110" y="49"/>
                </a:cxn>
                <a:cxn ang="0">
                  <a:pos x="109" y="57"/>
                </a:cxn>
                <a:cxn ang="0">
                  <a:pos x="106" y="64"/>
                </a:cxn>
                <a:cxn ang="0">
                  <a:pos x="100" y="80"/>
                </a:cxn>
                <a:cxn ang="0">
                  <a:pos x="92" y="93"/>
                </a:cxn>
                <a:cxn ang="0">
                  <a:pos x="82" y="103"/>
                </a:cxn>
                <a:cxn ang="0">
                  <a:pos x="70" y="111"/>
                </a:cxn>
                <a:cxn ang="0">
                  <a:pos x="57" y="115"/>
                </a:cxn>
                <a:cxn ang="0">
                  <a:pos x="41" y="120"/>
                </a:cxn>
                <a:cxn ang="0">
                  <a:pos x="22" y="124"/>
                </a:cxn>
                <a:cxn ang="0">
                  <a:pos x="0" y="128"/>
                </a:cxn>
                <a:cxn ang="0">
                  <a:pos x="4" y="127"/>
                </a:cxn>
                <a:cxn ang="0">
                  <a:pos x="8" y="126"/>
                </a:cxn>
                <a:cxn ang="0">
                  <a:pos x="10" y="124"/>
                </a:cxn>
                <a:cxn ang="0">
                  <a:pos x="15" y="123"/>
                </a:cxn>
                <a:cxn ang="0">
                  <a:pos x="18" y="122"/>
                </a:cxn>
                <a:cxn ang="0">
                  <a:pos x="22" y="120"/>
                </a:cxn>
                <a:cxn ang="0">
                  <a:pos x="24" y="119"/>
                </a:cxn>
                <a:cxn ang="0">
                  <a:pos x="26" y="118"/>
                </a:cxn>
                <a:cxn ang="0">
                  <a:pos x="34" y="117"/>
                </a:cxn>
                <a:cxn ang="0">
                  <a:pos x="44" y="114"/>
                </a:cxn>
                <a:cxn ang="0">
                  <a:pos x="51" y="111"/>
                </a:cxn>
                <a:cxn ang="0">
                  <a:pos x="59" y="105"/>
                </a:cxn>
                <a:cxn ang="0">
                  <a:pos x="65" y="101"/>
                </a:cxn>
                <a:cxn ang="0">
                  <a:pos x="72" y="94"/>
                </a:cxn>
                <a:cxn ang="0">
                  <a:pos x="77" y="88"/>
                </a:cxn>
                <a:cxn ang="0">
                  <a:pos x="82" y="80"/>
                </a:cxn>
                <a:cxn ang="0">
                  <a:pos x="86" y="72"/>
                </a:cxn>
                <a:cxn ang="0">
                  <a:pos x="90" y="64"/>
                </a:cxn>
                <a:cxn ang="0">
                  <a:pos x="94" y="56"/>
                </a:cxn>
                <a:cxn ang="0">
                  <a:pos x="96" y="47"/>
                </a:cxn>
                <a:cxn ang="0">
                  <a:pos x="98" y="37"/>
                </a:cxn>
                <a:cxn ang="0">
                  <a:pos x="100" y="28"/>
                </a:cxn>
                <a:cxn ang="0">
                  <a:pos x="100" y="20"/>
                </a:cxn>
                <a:cxn ang="0">
                  <a:pos x="100" y="11"/>
                </a:cxn>
                <a:cxn ang="0">
                  <a:pos x="111" y="0"/>
                </a:cxn>
              </a:cxnLst>
              <a:rect l="0" t="0" r="r" b="b"/>
              <a:pathLst>
                <a:path w="113" h="129">
                  <a:moveTo>
                    <a:pt x="111" y="0"/>
                  </a:moveTo>
                  <a:lnTo>
                    <a:pt x="111" y="8"/>
                  </a:lnTo>
                  <a:lnTo>
                    <a:pt x="111" y="16"/>
                  </a:lnTo>
                  <a:lnTo>
                    <a:pt x="112" y="25"/>
                  </a:lnTo>
                  <a:lnTo>
                    <a:pt x="112" y="34"/>
                  </a:lnTo>
                  <a:lnTo>
                    <a:pt x="111" y="41"/>
                  </a:lnTo>
                  <a:lnTo>
                    <a:pt x="110" y="49"/>
                  </a:lnTo>
                  <a:lnTo>
                    <a:pt x="109" y="57"/>
                  </a:lnTo>
                  <a:lnTo>
                    <a:pt x="106" y="64"/>
                  </a:lnTo>
                  <a:lnTo>
                    <a:pt x="100" y="80"/>
                  </a:lnTo>
                  <a:lnTo>
                    <a:pt x="92" y="93"/>
                  </a:lnTo>
                  <a:lnTo>
                    <a:pt x="82" y="103"/>
                  </a:lnTo>
                  <a:lnTo>
                    <a:pt x="70" y="111"/>
                  </a:lnTo>
                  <a:lnTo>
                    <a:pt x="57" y="115"/>
                  </a:lnTo>
                  <a:lnTo>
                    <a:pt x="41" y="120"/>
                  </a:lnTo>
                  <a:lnTo>
                    <a:pt x="22" y="124"/>
                  </a:lnTo>
                  <a:lnTo>
                    <a:pt x="0" y="128"/>
                  </a:lnTo>
                  <a:lnTo>
                    <a:pt x="4" y="127"/>
                  </a:lnTo>
                  <a:lnTo>
                    <a:pt x="8" y="126"/>
                  </a:lnTo>
                  <a:lnTo>
                    <a:pt x="10" y="124"/>
                  </a:lnTo>
                  <a:lnTo>
                    <a:pt x="15" y="123"/>
                  </a:lnTo>
                  <a:lnTo>
                    <a:pt x="18" y="122"/>
                  </a:lnTo>
                  <a:lnTo>
                    <a:pt x="22" y="120"/>
                  </a:lnTo>
                  <a:lnTo>
                    <a:pt x="24" y="119"/>
                  </a:lnTo>
                  <a:lnTo>
                    <a:pt x="26" y="118"/>
                  </a:lnTo>
                  <a:lnTo>
                    <a:pt x="34" y="117"/>
                  </a:lnTo>
                  <a:lnTo>
                    <a:pt x="44" y="114"/>
                  </a:lnTo>
                  <a:lnTo>
                    <a:pt x="51" y="111"/>
                  </a:lnTo>
                  <a:lnTo>
                    <a:pt x="59" y="105"/>
                  </a:lnTo>
                  <a:lnTo>
                    <a:pt x="65" y="101"/>
                  </a:lnTo>
                  <a:lnTo>
                    <a:pt x="72" y="94"/>
                  </a:lnTo>
                  <a:lnTo>
                    <a:pt x="77" y="88"/>
                  </a:lnTo>
                  <a:lnTo>
                    <a:pt x="82" y="80"/>
                  </a:lnTo>
                  <a:lnTo>
                    <a:pt x="86" y="72"/>
                  </a:lnTo>
                  <a:lnTo>
                    <a:pt x="90" y="64"/>
                  </a:lnTo>
                  <a:lnTo>
                    <a:pt x="94" y="56"/>
                  </a:lnTo>
                  <a:lnTo>
                    <a:pt x="96" y="47"/>
                  </a:lnTo>
                  <a:lnTo>
                    <a:pt x="98" y="37"/>
                  </a:lnTo>
                  <a:lnTo>
                    <a:pt x="100" y="28"/>
                  </a:lnTo>
                  <a:lnTo>
                    <a:pt x="100" y="20"/>
                  </a:lnTo>
                  <a:lnTo>
                    <a:pt x="100" y="11"/>
                  </a:lnTo>
                  <a:lnTo>
                    <a:pt x="111" y="0"/>
                  </a:lnTo>
                </a:path>
              </a:pathLst>
            </a:custGeom>
            <a:solidFill>
              <a:srgbClr val="99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 366"/>
            <p:cNvSpPr>
              <a:spLocks/>
            </p:cNvSpPr>
            <p:nvPr/>
          </p:nvSpPr>
          <p:spPr bwMode="auto">
            <a:xfrm>
              <a:off x="2170" y="3241"/>
              <a:ext cx="15" cy="63"/>
            </a:xfrm>
            <a:custGeom>
              <a:avLst/>
              <a:gdLst/>
              <a:ahLst/>
              <a:cxnLst>
                <a:cxn ang="0">
                  <a:pos x="11" y="62"/>
                </a:cxn>
                <a:cxn ang="0">
                  <a:pos x="11" y="62"/>
                </a:cxn>
                <a:cxn ang="0">
                  <a:pos x="12" y="54"/>
                </a:cxn>
                <a:cxn ang="0">
                  <a:pos x="13" y="47"/>
                </a:cxn>
                <a:cxn ang="0">
                  <a:pos x="13" y="40"/>
                </a:cxn>
                <a:cxn ang="0">
                  <a:pos x="14" y="32"/>
                </a:cxn>
                <a:cxn ang="0">
                  <a:pos x="14" y="23"/>
                </a:cxn>
                <a:cxn ang="0">
                  <a:pos x="14" y="16"/>
                </a:cxn>
                <a:cxn ang="0">
                  <a:pos x="14" y="8"/>
                </a:cxn>
                <a:cxn ang="0">
                  <a:pos x="14" y="0"/>
                </a:cxn>
                <a:cxn ang="0">
                  <a:pos x="3" y="0"/>
                </a:cxn>
                <a:cxn ang="0">
                  <a:pos x="3" y="8"/>
                </a:cxn>
                <a:cxn ang="0">
                  <a:pos x="3" y="16"/>
                </a:cxn>
                <a:cxn ang="0">
                  <a:pos x="4" y="23"/>
                </a:cxn>
                <a:cxn ang="0">
                  <a:pos x="4" y="32"/>
                </a:cxn>
                <a:cxn ang="0">
                  <a:pos x="4" y="39"/>
                </a:cxn>
                <a:cxn ang="0">
                  <a:pos x="3" y="46"/>
                </a:cxn>
                <a:cxn ang="0">
                  <a:pos x="1" y="53"/>
                </a:cxn>
                <a:cxn ang="0">
                  <a:pos x="0" y="59"/>
                </a:cxn>
                <a:cxn ang="0">
                  <a:pos x="11" y="62"/>
                </a:cxn>
              </a:cxnLst>
              <a:rect l="0" t="0" r="r" b="b"/>
              <a:pathLst>
                <a:path w="15" h="63">
                  <a:moveTo>
                    <a:pt x="11" y="62"/>
                  </a:moveTo>
                  <a:lnTo>
                    <a:pt x="11" y="62"/>
                  </a:lnTo>
                  <a:lnTo>
                    <a:pt x="12" y="54"/>
                  </a:lnTo>
                  <a:lnTo>
                    <a:pt x="13" y="47"/>
                  </a:lnTo>
                  <a:lnTo>
                    <a:pt x="13" y="40"/>
                  </a:lnTo>
                  <a:lnTo>
                    <a:pt x="14" y="32"/>
                  </a:lnTo>
                  <a:lnTo>
                    <a:pt x="14" y="23"/>
                  </a:lnTo>
                  <a:lnTo>
                    <a:pt x="14" y="16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3" y="0"/>
                  </a:lnTo>
                  <a:lnTo>
                    <a:pt x="3" y="8"/>
                  </a:lnTo>
                  <a:lnTo>
                    <a:pt x="3" y="16"/>
                  </a:lnTo>
                  <a:lnTo>
                    <a:pt x="4" y="23"/>
                  </a:lnTo>
                  <a:lnTo>
                    <a:pt x="4" y="32"/>
                  </a:lnTo>
                  <a:lnTo>
                    <a:pt x="4" y="39"/>
                  </a:lnTo>
                  <a:lnTo>
                    <a:pt x="3" y="46"/>
                  </a:lnTo>
                  <a:lnTo>
                    <a:pt x="1" y="53"/>
                  </a:lnTo>
                  <a:lnTo>
                    <a:pt x="0" y="59"/>
                  </a:lnTo>
                  <a:lnTo>
                    <a:pt x="11" y="62"/>
                  </a:lnTo>
                </a:path>
              </a:pathLst>
            </a:custGeom>
            <a:solidFill>
              <a:srgbClr val="99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 367"/>
            <p:cNvSpPr>
              <a:spLocks/>
            </p:cNvSpPr>
            <p:nvPr/>
          </p:nvSpPr>
          <p:spPr bwMode="auto">
            <a:xfrm>
              <a:off x="2001" y="3305"/>
              <a:ext cx="179" cy="71"/>
            </a:xfrm>
            <a:custGeom>
              <a:avLst/>
              <a:gdLst/>
              <a:ahLst/>
              <a:cxnLst>
                <a:cxn ang="0">
                  <a:pos x="62" y="58"/>
                </a:cxn>
                <a:cxn ang="0">
                  <a:pos x="64" y="68"/>
                </a:cxn>
                <a:cxn ang="0">
                  <a:pos x="87" y="65"/>
                </a:cxn>
                <a:cxn ang="0">
                  <a:pos x="105" y="61"/>
                </a:cxn>
                <a:cxn ang="0">
                  <a:pos x="123" y="57"/>
                </a:cxn>
                <a:cxn ang="0">
                  <a:pos x="137" y="51"/>
                </a:cxn>
                <a:cxn ang="0">
                  <a:pos x="151" y="43"/>
                </a:cxn>
                <a:cxn ang="0">
                  <a:pos x="162" y="33"/>
                </a:cxn>
                <a:cxn ang="0">
                  <a:pos x="170" y="19"/>
                </a:cxn>
                <a:cxn ang="0">
                  <a:pos x="178" y="4"/>
                </a:cxn>
                <a:cxn ang="0">
                  <a:pos x="163" y="0"/>
                </a:cxn>
                <a:cxn ang="0">
                  <a:pos x="157" y="15"/>
                </a:cxn>
                <a:cxn ang="0">
                  <a:pos x="149" y="27"/>
                </a:cxn>
                <a:cxn ang="0">
                  <a:pos x="140" y="36"/>
                </a:cxn>
                <a:cxn ang="0">
                  <a:pos x="130" y="42"/>
                </a:cxn>
                <a:cxn ang="0">
                  <a:pos x="117" y="47"/>
                </a:cxn>
                <a:cxn ang="0">
                  <a:pos x="102" y="51"/>
                </a:cxn>
                <a:cxn ang="0">
                  <a:pos x="82" y="55"/>
                </a:cxn>
                <a:cxn ang="0">
                  <a:pos x="61" y="58"/>
                </a:cxn>
                <a:cxn ang="0">
                  <a:pos x="63" y="68"/>
                </a:cxn>
                <a:cxn ang="0">
                  <a:pos x="61" y="58"/>
                </a:cxn>
                <a:cxn ang="0">
                  <a:pos x="0" y="70"/>
                </a:cxn>
                <a:cxn ang="0">
                  <a:pos x="63" y="68"/>
                </a:cxn>
                <a:cxn ang="0">
                  <a:pos x="62" y="58"/>
                </a:cxn>
              </a:cxnLst>
              <a:rect l="0" t="0" r="r" b="b"/>
              <a:pathLst>
                <a:path w="179" h="71">
                  <a:moveTo>
                    <a:pt x="62" y="58"/>
                  </a:moveTo>
                  <a:lnTo>
                    <a:pt x="64" y="68"/>
                  </a:lnTo>
                  <a:lnTo>
                    <a:pt x="87" y="65"/>
                  </a:lnTo>
                  <a:lnTo>
                    <a:pt x="105" y="61"/>
                  </a:lnTo>
                  <a:lnTo>
                    <a:pt x="123" y="57"/>
                  </a:lnTo>
                  <a:lnTo>
                    <a:pt x="137" y="51"/>
                  </a:lnTo>
                  <a:lnTo>
                    <a:pt x="151" y="43"/>
                  </a:lnTo>
                  <a:lnTo>
                    <a:pt x="162" y="33"/>
                  </a:lnTo>
                  <a:lnTo>
                    <a:pt x="170" y="19"/>
                  </a:lnTo>
                  <a:lnTo>
                    <a:pt x="178" y="4"/>
                  </a:lnTo>
                  <a:lnTo>
                    <a:pt x="163" y="0"/>
                  </a:lnTo>
                  <a:lnTo>
                    <a:pt x="157" y="15"/>
                  </a:lnTo>
                  <a:lnTo>
                    <a:pt x="149" y="27"/>
                  </a:lnTo>
                  <a:lnTo>
                    <a:pt x="140" y="36"/>
                  </a:lnTo>
                  <a:lnTo>
                    <a:pt x="130" y="42"/>
                  </a:lnTo>
                  <a:lnTo>
                    <a:pt x="117" y="47"/>
                  </a:lnTo>
                  <a:lnTo>
                    <a:pt x="102" y="51"/>
                  </a:lnTo>
                  <a:lnTo>
                    <a:pt x="82" y="55"/>
                  </a:lnTo>
                  <a:lnTo>
                    <a:pt x="61" y="58"/>
                  </a:lnTo>
                  <a:lnTo>
                    <a:pt x="63" y="68"/>
                  </a:lnTo>
                  <a:lnTo>
                    <a:pt x="61" y="58"/>
                  </a:lnTo>
                  <a:lnTo>
                    <a:pt x="0" y="70"/>
                  </a:lnTo>
                  <a:lnTo>
                    <a:pt x="63" y="68"/>
                  </a:lnTo>
                  <a:lnTo>
                    <a:pt x="62" y="58"/>
                  </a:lnTo>
                </a:path>
              </a:pathLst>
            </a:custGeom>
            <a:solidFill>
              <a:srgbClr val="99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 368"/>
            <p:cNvSpPr>
              <a:spLocks/>
            </p:cNvSpPr>
            <p:nvPr/>
          </p:nvSpPr>
          <p:spPr bwMode="auto">
            <a:xfrm>
              <a:off x="2065" y="3359"/>
              <a:ext cx="22" cy="16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0" y="4"/>
                </a:cxn>
                <a:cxn ang="0">
                  <a:pos x="6" y="5"/>
                </a:cxn>
                <a:cxn ang="0">
                  <a:pos x="3" y="7"/>
                </a:cxn>
                <a:cxn ang="0">
                  <a:pos x="2" y="7"/>
                </a:cxn>
                <a:cxn ang="0">
                  <a:pos x="0" y="8"/>
                </a:cxn>
                <a:cxn ang="0">
                  <a:pos x="1" y="15"/>
                </a:cxn>
                <a:cxn ang="0">
                  <a:pos x="5" y="15"/>
                </a:cxn>
                <a:cxn ang="0">
                  <a:pos x="9" y="14"/>
                </a:cxn>
                <a:cxn ang="0">
                  <a:pos x="12" y="12"/>
                </a:cxn>
                <a:cxn ang="0">
                  <a:pos x="15" y="12"/>
                </a:cxn>
                <a:cxn ang="0">
                  <a:pos x="18" y="10"/>
                </a:cxn>
                <a:cxn ang="0">
                  <a:pos x="21" y="9"/>
                </a:cxn>
                <a:cxn ang="0">
                  <a:pos x="23" y="8"/>
                </a:cxn>
                <a:cxn ang="0">
                  <a:pos x="21" y="0"/>
                </a:cxn>
              </a:cxnLst>
              <a:rect l="0" t="0" r="r" b="b"/>
              <a:pathLst>
                <a:path w="24" h="16">
                  <a:moveTo>
                    <a:pt x="21" y="0"/>
                  </a:moveTo>
                  <a:lnTo>
                    <a:pt x="21" y="0"/>
                  </a:lnTo>
                  <a:lnTo>
                    <a:pt x="17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0" y="4"/>
                  </a:lnTo>
                  <a:lnTo>
                    <a:pt x="6" y="5"/>
                  </a:lnTo>
                  <a:lnTo>
                    <a:pt x="3" y="7"/>
                  </a:lnTo>
                  <a:lnTo>
                    <a:pt x="2" y="7"/>
                  </a:lnTo>
                  <a:lnTo>
                    <a:pt x="0" y="8"/>
                  </a:lnTo>
                  <a:lnTo>
                    <a:pt x="1" y="15"/>
                  </a:lnTo>
                  <a:lnTo>
                    <a:pt x="5" y="15"/>
                  </a:lnTo>
                  <a:lnTo>
                    <a:pt x="9" y="14"/>
                  </a:lnTo>
                  <a:lnTo>
                    <a:pt x="12" y="12"/>
                  </a:lnTo>
                  <a:lnTo>
                    <a:pt x="15" y="12"/>
                  </a:lnTo>
                  <a:lnTo>
                    <a:pt x="18" y="10"/>
                  </a:lnTo>
                  <a:lnTo>
                    <a:pt x="21" y="9"/>
                  </a:lnTo>
                  <a:lnTo>
                    <a:pt x="23" y="8"/>
                  </a:lnTo>
                  <a:lnTo>
                    <a:pt x="21" y="0"/>
                  </a:lnTo>
                </a:path>
              </a:pathLst>
            </a:custGeom>
            <a:solidFill>
              <a:srgbClr val="99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 369"/>
            <p:cNvSpPr>
              <a:spLocks/>
            </p:cNvSpPr>
            <p:nvPr/>
          </p:nvSpPr>
          <p:spPr bwMode="auto">
            <a:xfrm>
              <a:off x="2091" y="3248"/>
              <a:ext cx="81" cy="117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66" y="4"/>
                </a:cxn>
                <a:cxn ang="0">
                  <a:pos x="66" y="13"/>
                </a:cxn>
                <a:cxn ang="0">
                  <a:pos x="66" y="21"/>
                </a:cxn>
                <a:cxn ang="0">
                  <a:pos x="65" y="29"/>
                </a:cxn>
                <a:cxn ang="0">
                  <a:pos x="63" y="38"/>
                </a:cxn>
                <a:cxn ang="0">
                  <a:pos x="60" y="47"/>
                </a:cxn>
                <a:cxn ang="0">
                  <a:pos x="58" y="55"/>
                </a:cxn>
                <a:cxn ang="0">
                  <a:pos x="54" y="63"/>
                </a:cxn>
                <a:cxn ang="0">
                  <a:pos x="50" y="70"/>
                </a:cxn>
                <a:cxn ang="0">
                  <a:pos x="46" y="78"/>
                </a:cxn>
                <a:cxn ang="0">
                  <a:pos x="40" y="83"/>
                </a:cxn>
                <a:cxn ang="0">
                  <a:pos x="34" y="90"/>
                </a:cxn>
                <a:cxn ang="0">
                  <a:pos x="29" y="94"/>
                </a:cxn>
                <a:cxn ang="0">
                  <a:pos x="22" y="99"/>
                </a:cxn>
                <a:cxn ang="0">
                  <a:pos x="15" y="101"/>
                </a:cxn>
                <a:cxn ang="0">
                  <a:pos x="7" y="104"/>
                </a:cxn>
                <a:cxn ang="0">
                  <a:pos x="0" y="105"/>
                </a:cxn>
                <a:cxn ang="0">
                  <a:pos x="3" y="116"/>
                </a:cxn>
                <a:cxn ang="0">
                  <a:pos x="12" y="114"/>
                </a:cxn>
                <a:cxn ang="0">
                  <a:pos x="22" y="111"/>
                </a:cxn>
                <a:cxn ang="0">
                  <a:pos x="30" y="107"/>
                </a:cxn>
                <a:cxn ang="0">
                  <a:pos x="38" y="102"/>
                </a:cxn>
                <a:cxn ang="0">
                  <a:pos x="46" y="97"/>
                </a:cxn>
                <a:cxn ang="0">
                  <a:pos x="52" y="90"/>
                </a:cxn>
                <a:cxn ang="0">
                  <a:pos x="58" y="83"/>
                </a:cxn>
                <a:cxn ang="0">
                  <a:pos x="62" y="76"/>
                </a:cxn>
                <a:cxn ang="0">
                  <a:pos x="68" y="67"/>
                </a:cxn>
                <a:cxn ang="0">
                  <a:pos x="71" y="58"/>
                </a:cxn>
                <a:cxn ang="0">
                  <a:pos x="74" y="49"/>
                </a:cxn>
                <a:cxn ang="0">
                  <a:pos x="76" y="40"/>
                </a:cxn>
                <a:cxn ang="0">
                  <a:pos x="78" y="31"/>
                </a:cxn>
                <a:cxn ang="0">
                  <a:pos x="80" y="22"/>
                </a:cxn>
                <a:cxn ang="0">
                  <a:pos x="80" y="13"/>
                </a:cxn>
                <a:cxn ang="0">
                  <a:pos x="80" y="4"/>
                </a:cxn>
                <a:cxn ang="0">
                  <a:pos x="78" y="7"/>
                </a:cxn>
                <a:cxn ang="0">
                  <a:pos x="68" y="0"/>
                </a:cxn>
                <a:cxn ang="0">
                  <a:pos x="66" y="1"/>
                </a:cxn>
                <a:cxn ang="0">
                  <a:pos x="66" y="4"/>
                </a:cxn>
                <a:cxn ang="0">
                  <a:pos x="68" y="0"/>
                </a:cxn>
              </a:cxnLst>
              <a:rect l="0" t="0" r="r" b="b"/>
              <a:pathLst>
                <a:path w="81" h="117">
                  <a:moveTo>
                    <a:pt x="68" y="0"/>
                  </a:moveTo>
                  <a:lnTo>
                    <a:pt x="66" y="4"/>
                  </a:lnTo>
                  <a:lnTo>
                    <a:pt x="66" y="13"/>
                  </a:lnTo>
                  <a:lnTo>
                    <a:pt x="66" y="21"/>
                  </a:lnTo>
                  <a:lnTo>
                    <a:pt x="65" y="29"/>
                  </a:lnTo>
                  <a:lnTo>
                    <a:pt x="63" y="38"/>
                  </a:lnTo>
                  <a:lnTo>
                    <a:pt x="60" y="47"/>
                  </a:lnTo>
                  <a:lnTo>
                    <a:pt x="58" y="55"/>
                  </a:lnTo>
                  <a:lnTo>
                    <a:pt x="54" y="63"/>
                  </a:lnTo>
                  <a:lnTo>
                    <a:pt x="50" y="70"/>
                  </a:lnTo>
                  <a:lnTo>
                    <a:pt x="46" y="78"/>
                  </a:lnTo>
                  <a:lnTo>
                    <a:pt x="40" y="83"/>
                  </a:lnTo>
                  <a:lnTo>
                    <a:pt x="34" y="90"/>
                  </a:lnTo>
                  <a:lnTo>
                    <a:pt x="29" y="94"/>
                  </a:lnTo>
                  <a:lnTo>
                    <a:pt x="22" y="99"/>
                  </a:lnTo>
                  <a:lnTo>
                    <a:pt x="15" y="101"/>
                  </a:lnTo>
                  <a:lnTo>
                    <a:pt x="7" y="104"/>
                  </a:lnTo>
                  <a:lnTo>
                    <a:pt x="0" y="105"/>
                  </a:lnTo>
                  <a:lnTo>
                    <a:pt x="3" y="116"/>
                  </a:lnTo>
                  <a:lnTo>
                    <a:pt x="12" y="114"/>
                  </a:lnTo>
                  <a:lnTo>
                    <a:pt x="22" y="111"/>
                  </a:lnTo>
                  <a:lnTo>
                    <a:pt x="30" y="107"/>
                  </a:lnTo>
                  <a:lnTo>
                    <a:pt x="38" y="102"/>
                  </a:lnTo>
                  <a:lnTo>
                    <a:pt x="46" y="97"/>
                  </a:lnTo>
                  <a:lnTo>
                    <a:pt x="52" y="90"/>
                  </a:lnTo>
                  <a:lnTo>
                    <a:pt x="58" y="83"/>
                  </a:lnTo>
                  <a:lnTo>
                    <a:pt x="62" y="76"/>
                  </a:lnTo>
                  <a:lnTo>
                    <a:pt x="68" y="67"/>
                  </a:lnTo>
                  <a:lnTo>
                    <a:pt x="71" y="58"/>
                  </a:lnTo>
                  <a:lnTo>
                    <a:pt x="74" y="49"/>
                  </a:lnTo>
                  <a:lnTo>
                    <a:pt x="76" y="40"/>
                  </a:lnTo>
                  <a:lnTo>
                    <a:pt x="78" y="31"/>
                  </a:lnTo>
                  <a:lnTo>
                    <a:pt x="80" y="22"/>
                  </a:lnTo>
                  <a:lnTo>
                    <a:pt x="80" y="13"/>
                  </a:lnTo>
                  <a:lnTo>
                    <a:pt x="80" y="4"/>
                  </a:lnTo>
                  <a:lnTo>
                    <a:pt x="78" y="7"/>
                  </a:lnTo>
                  <a:lnTo>
                    <a:pt x="68" y="0"/>
                  </a:lnTo>
                  <a:lnTo>
                    <a:pt x="66" y="1"/>
                  </a:lnTo>
                  <a:lnTo>
                    <a:pt x="66" y="4"/>
                  </a:lnTo>
                  <a:lnTo>
                    <a:pt x="68" y="0"/>
                  </a:lnTo>
                </a:path>
              </a:pathLst>
            </a:custGeom>
            <a:solidFill>
              <a:srgbClr val="99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 370"/>
            <p:cNvSpPr>
              <a:spLocks/>
            </p:cNvSpPr>
            <p:nvPr/>
          </p:nvSpPr>
          <p:spPr bwMode="auto">
            <a:xfrm>
              <a:off x="2164" y="3225"/>
              <a:ext cx="21" cy="26"/>
            </a:xfrm>
            <a:custGeom>
              <a:avLst/>
              <a:gdLst/>
              <a:ahLst/>
              <a:cxnLst>
                <a:cxn ang="0">
                  <a:pos x="20" y="13"/>
                </a:cxn>
                <a:cxn ang="0">
                  <a:pos x="9" y="9"/>
                </a:cxn>
                <a:cxn ang="0">
                  <a:pos x="0" y="19"/>
                </a:cxn>
                <a:cxn ang="0">
                  <a:pos x="8" y="25"/>
                </a:cxn>
                <a:cxn ang="0">
                  <a:pos x="18" y="16"/>
                </a:cxn>
                <a:cxn ang="0">
                  <a:pos x="8" y="13"/>
                </a:cxn>
                <a:cxn ang="0">
                  <a:pos x="20" y="13"/>
                </a:cxn>
                <a:cxn ang="0">
                  <a:pos x="19" y="0"/>
                </a:cxn>
                <a:cxn ang="0">
                  <a:pos x="9" y="9"/>
                </a:cxn>
                <a:cxn ang="0">
                  <a:pos x="20" y="13"/>
                </a:cxn>
              </a:cxnLst>
              <a:rect l="0" t="0" r="r" b="b"/>
              <a:pathLst>
                <a:path w="21" h="26">
                  <a:moveTo>
                    <a:pt x="20" y="13"/>
                  </a:moveTo>
                  <a:lnTo>
                    <a:pt x="9" y="9"/>
                  </a:lnTo>
                  <a:lnTo>
                    <a:pt x="0" y="19"/>
                  </a:lnTo>
                  <a:lnTo>
                    <a:pt x="8" y="25"/>
                  </a:lnTo>
                  <a:lnTo>
                    <a:pt x="18" y="16"/>
                  </a:lnTo>
                  <a:lnTo>
                    <a:pt x="8" y="13"/>
                  </a:lnTo>
                  <a:lnTo>
                    <a:pt x="20" y="13"/>
                  </a:lnTo>
                  <a:lnTo>
                    <a:pt x="19" y="0"/>
                  </a:lnTo>
                  <a:lnTo>
                    <a:pt x="9" y="9"/>
                  </a:lnTo>
                  <a:lnTo>
                    <a:pt x="20" y="13"/>
                  </a:lnTo>
                </a:path>
              </a:pathLst>
            </a:custGeom>
            <a:solidFill>
              <a:srgbClr val="99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 371"/>
            <p:cNvSpPr>
              <a:spLocks/>
            </p:cNvSpPr>
            <p:nvPr/>
          </p:nvSpPr>
          <p:spPr bwMode="auto">
            <a:xfrm>
              <a:off x="1513" y="3527"/>
              <a:ext cx="350" cy="280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51" y="2"/>
                </a:cxn>
                <a:cxn ang="0">
                  <a:pos x="28" y="9"/>
                </a:cxn>
                <a:cxn ang="0">
                  <a:pos x="10" y="23"/>
                </a:cxn>
                <a:cxn ang="0">
                  <a:pos x="2" y="39"/>
                </a:cxn>
                <a:cxn ang="0">
                  <a:pos x="0" y="54"/>
                </a:cxn>
                <a:cxn ang="0">
                  <a:pos x="0" y="69"/>
                </a:cxn>
                <a:cxn ang="0">
                  <a:pos x="2" y="84"/>
                </a:cxn>
                <a:cxn ang="0">
                  <a:pos x="5" y="101"/>
                </a:cxn>
                <a:cxn ang="0">
                  <a:pos x="13" y="116"/>
                </a:cxn>
                <a:cxn ang="0">
                  <a:pos x="25" y="132"/>
                </a:cxn>
                <a:cxn ang="0">
                  <a:pos x="37" y="147"/>
                </a:cxn>
                <a:cxn ang="0">
                  <a:pos x="54" y="162"/>
                </a:cxn>
                <a:cxn ang="0">
                  <a:pos x="74" y="180"/>
                </a:cxn>
                <a:cxn ang="0">
                  <a:pos x="94" y="200"/>
                </a:cxn>
                <a:cxn ang="0">
                  <a:pos x="115" y="218"/>
                </a:cxn>
                <a:cxn ang="0">
                  <a:pos x="137" y="234"/>
                </a:cxn>
                <a:cxn ang="0">
                  <a:pos x="160" y="248"/>
                </a:cxn>
                <a:cxn ang="0">
                  <a:pos x="185" y="261"/>
                </a:cxn>
                <a:cxn ang="0">
                  <a:pos x="212" y="271"/>
                </a:cxn>
                <a:cxn ang="0">
                  <a:pos x="240" y="278"/>
                </a:cxn>
                <a:cxn ang="0">
                  <a:pos x="268" y="279"/>
                </a:cxn>
                <a:cxn ang="0">
                  <a:pos x="296" y="274"/>
                </a:cxn>
                <a:cxn ang="0">
                  <a:pos x="319" y="261"/>
                </a:cxn>
                <a:cxn ang="0">
                  <a:pos x="336" y="238"/>
                </a:cxn>
                <a:cxn ang="0">
                  <a:pos x="347" y="210"/>
                </a:cxn>
                <a:cxn ang="0">
                  <a:pos x="349" y="181"/>
                </a:cxn>
                <a:cxn ang="0">
                  <a:pos x="343" y="154"/>
                </a:cxn>
                <a:cxn ang="0">
                  <a:pos x="331" y="129"/>
                </a:cxn>
                <a:cxn ang="0">
                  <a:pos x="312" y="106"/>
                </a:cxn>
                <a:cxn ang="0">
                  <a:pos x="287" y="89"/>
                </a:cxn>
                <a:cxn ang="0">
                  <a:pos x="257" y="77"/>
                </a:cxn>
                <a:cxn ang="0">
                  <a:pos x="89" y="0"/>
                </a:cxn>
              </a:cxnLst>
              <a:rect l="0" t="0" r="r" b="b"/>
              <a:pathLst>
                <a:path w="350" h="280">
                  <a:moveTo>
                    <a:pt x="89" y="0"/>
                  </a:moveTo>
                  <a:lnTo>
                    <a:pt x="77" y="0"/>
                  </a:lnTo>
                  <a:lnTo>
                    <a:pt x="64" y="1"/>
                  </a:lnTo>
                  <a:lnTo>
                    <a:pt x="51" y="2"/>
                  </a:lnTo>
                  <a:lnTo>
                    <a:pt x="39" y="5"/>
                  </a:lnTo>
                  <a:lnTo>
                    <a:pt x="28" y="9"/>
                  </a:lnTo>
                  <a:lnTo>
                    <a:pt x="19" y="15"/>
                  </a:lnTo>
                  <a:lnTo>
                    <a:pt x="10" y="23"/>
                  </a:lnTo>
                  <a:lnTo>
                    <a:pt x="5" y="33"/>
                  </a:lnTo>
                  <a:lnTo>
                    <a:pt x="2" y="39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0" y="69"/>
                  </a:lnTo>
                  <a:lnTo>
                    <a:pt x="1" y="76"/>
                  </a:lnTo>
                  <a:lnTo>
                    <a:pt x="2" y="84"/>
                  </a:lnTo>
                  <a:lnTo>
                    <a:pt x="3" y="91"/>
                  </a:lnTo>
                  <a:lnTo>
                    <a:pt x="5" y="101"/>
                  </a:lnTo>
                  <a:lnTo>
                    <a:pt x="9" y="109"/>
                  </a:lnTo>
                  <a:lnTo>
                    <a:pt x="13" y="116"/>
                  </a:lnTo>
                  <a:lnTo>
                    <a:pt x="18" y="125"/>
                  </a:lnTo>
                  <a:lnTo>
                    <a:pt x="25" y="132"/>
                  </a:lnTo>
                  <a:lnTo>
                    <a:pt x="30" y="139"/>
                  </a:lnTo>
                  <a:lnTo>
                    <a:pt x="37" y="147"/>
                  </a:lnTo>
                  <a:lnTo>
                    <a:pt x="44" y="152"/>
                  </a:lnTo>
                  <a:lnTo>
                    <a:pt x="54" y="162"/>
                  </a:lnTo>
                  <a:lnTo>
                    <a:pt x="64" y="172"/>
                  </a:lnTo>
                  <a:lnTo>
                    <a:pt x="74" y="180"/>
                  </a:lnTo>
                  <a:lnTo>
                    <a:pt x="85" y="191"/>
                  </a:lnTo>
                  <a:lnTo>
                    <a:pt x="94" y="200"/>
                  </a:lnTo>
                  <a:lnTo>
                    <a:pt x="105" y="209"/>
                  </a:lnTo>
                  <a:lnTo>
                    <a:pt x="115" y="218"/>
                  </a:lnTo>
                  <a:lnTo>
                    <a:pt x="126" y="225"/>
                  </a:lnTo>
                  <a:lnTo>
                    <a:pt x="137" y="234"/>
                  </a:lnTo>
                  <a:lnTo>
                    <a:pt x="148" y="241"/>
                  </a:lnTo>
                  <a:lnTo>
                    <a:pt x="160" y="248"/>
                  </a:lnTo>
                  <a:lnTo>
                    <a:pt x="172" y="255"/>
                  </a:lnTo>
                  <a:lnTo>
                    <a:pt x="185" y="261"/>
                  </a:lnTo>
                  <a:lnTo>
                    <a:pt x="198" y="266"/>
                  </a:lnTo>
                  <a:lnTo>
                    <a:pt x="212" y="271"/>
                  </a:lnTo>
                  <a:lnTo>
                    <a:pt x="226" y="275"/>
                  </a:lnTo>
                  <a:lnTo>
                    <a:pt x="240" y="278"/>
                  </a:lnTo>
                  <a:lnTo>
                    <a:pt x="255" y="279"/>
                  </a:lnTo>
                  <a:lnTo>
                    <a:pt x="268" y="279"/>
                  </a:lnTo>
                  <a:lnTo>
                    <a:pt x="282" y="278"/>
                  </a:lnTo>
                  <a:lnTo>
                    <a:pt x="296" y="274"/>
                  </a:lnTo>
                  <a:lnTo>
                    <a:pt x="309" y="269"/>
                  </a:lnTo>
                  <a:lnTo>
                    <a:pt x="319" y="261"/>
                  </a:lnTo>
                  <a:lnTo>
                    <a:pt x="328" y="251"/>
                  </a:lnTo>
                  <a:lnTo>
                    <a:pt x="336" y="238"/>
                  </a:lnTo>
                  <a:lnTo>
                    <a:pt x="342" y="225"/>
                  </a:lnTo>
                  <a:lnTo>
                    <a:pt x="347" y="210"/>
                  </a:lnTo>
                  <a:lnTo>
                    <a:pt x="349" y="195"/>
                  </a:lnTo>
                  <a:lnTo>
                    <a:pt x="349" y="181"/>
                  </a:lnTo>
                  <a:lnTo>
                    <a:pt x="347" y="167"/>
                  </a:lnTo>
                  <a:lnTo>
                    <a:pt x="343" y="154"/>
                  </a:lnTo>
                  <a:lnTo>
                    <a:pt x="338" y="141"/>
                  </a:lnTo>
                  <a:lnTo>
                    <a:pt x="331" y="129"/>
                  </a:lnTo>
                  <a:lnTo>
                    <a:pt x="322" y="116"/>
                  </a:lnTo>
                  <a:lnTo>
                    <a:pt x="312" y="106"/>
                  </a:lnTo>
                  <a:lnTo>
                    <a:pt x="301" y="97"/>
                  </a:lnTo>
                  <a:lnTo>
                    <a:pt x="287" y="89"/>
                  </a:lnTo>
                  <a:lnTo>
                    <a:pt x="272" y="83"/>
                  </a:lnTo>
                  <a:lnTo>
                    <a:pt x="257" y="77"/>
                  </a:lnTo>
                  <a:lnTo>
                    <a:pt x="240" y="74"/>
                  </a:lnTo>
                  <a:lnTo>
                    <a:pt x="89" y="0"/>
                  </a:lnTo>
                </a:path>
              </a:pathLst>
            </a:custGeom>
            <a:solidFill>
              <a:srgbClr val="FFCCC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Freeform 372"/>
            <p:cNvSpPr>
              <a:spLocks/>
            </p:cNvSpPr>
            <p:nvPr/>
          </p:nvSpPr>
          <p:spPr bwMode="auto">
            <a:xfrm>
              <a:off x="1293" y="3296"/>
              <a:ext cx="20" cy="180"/>
            </a:xfrm>
            <a:custGeom>
              <a:avLst/>
              <a:gdLst/>
              <a:ahLst/>
              <a:cxnLst>
                <a:cxn ang="0">
                  <a:pos x="9" y="178"/>
                </a:cxn>
                <a:cxn ang="0">
                  <a:pos x="9" y="178"/>
                </a:cxn>
                <a:cxn ang="0">
                  <a:pos x="7" y="167"/>
                </a:cxn>
                <a:cxn ang="0">
                  <a:pos x="6" y="157"/>
                </a:cxn>
                <a:cxn ang="0">
                  <a:pos x="5" y="146"/>
                </a:cxn>
                <a:cxn ang="0">
                  <a:pos x="4" y="134"/>
                </a:cxn>
                <a:cxn ang="0">
                  <a:pos x="5" y="123"/>
                </a:cxn>
                <a:cxn ang="0">
                  <a:pos x="5" y="112"/>
                </a:cxn>
                <a:cxn ang="0">
                  <a:pos x="5" y="100"/>
                </a:cxn>
                <a:cxn ang="0">
                  <a:pos x="5" y="89"/>
                </a:cxn>
                <a:cxn ang="0">
                  <a:pos x="5" y="78"/>
                </a:cxn>
                <a:cxn ang="0">
                  <a:pos x="6" y="66"/>
                </a:cxn>
                <a:cxn ang="0">
                  <a:pos x="7" y="55"/>
                </a:cxn>
                <a:cxn ang="0">
                  <a:pos x="8" y="44"/>
                </a:cxn>
                <a:cxn ang="0">
                  <a:pos x="9" y="32"/>
                </a:cxn>
                <a:cxn ang="0">
                  <a:pos x="10" y="21"/>
                </a:cxn>
                <a:cxn ang="0">
                  <a:pos x="11" y="1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7" y="10"/>
                </a:cxn>
                <a:cxn ang="0">
                  <a:pos x="6" y="21"/>
                </a:cxn>
                <a:cxn ang="0">
                  <a:pos x="5" y="32"/>
                </a:cxn>
                <a:cxn ang="0">
                  <a:pos x="4" y="44"/>
                </a:cxn>
                <a:cxn ang="0">
                  <a:pos x="3" y="55"/>
                </a:cxn>
                <a:cxn ang="0">
                  <a:pos x="2" y="66"/>
                </a:cxn>
                <a:cxn ang="0">
                  <a:pos x="1" y="78"/>
                </a:cxn>
                <a:cxn ang="0">
                  <a:pos x="1" y="89"/>
                </a:cxn>
                <a:cxn ang="0">
                  <a:pos x="0" y="100"/>
                </a:cxn>
                <a:cxn ang="0">
                  <a:pos x="0" y="112"/>
                </a:cxn>
                <a:cxn ang="0">
                  <a:pos x="0" y="123"/>
                </a:cxn>
                <a:cxn ang="0">
                  <a:pos x="0" y="134"/>
                </a:cxn>
                <a:cxn ang="0">
                  <a:pos x="1" y="146"/>
                </a:cxn>
                <a:cxn ang="0">
                  <a:pos x="2" y="157"/>
                </a:cxn>
                <a:cxn ang="0">
                  <a:pos x="3" y="168"/>
                </a:cxn>
                <a:cxn ang="0">
                  <a:pos x="5" y="179"/>
                </a:cxn>
                <a:cxn ang="0">
                  <a:pos x="9" y="178"/>
                </a:cxn>
              </a:cxnLst>
              <a:rect l="0" t="0" r="r" b="b"/>
              <a:pathLst>
                <a:path w="13" h="180">
                  <a:moveTo>
                    <a:pt x="9" y="178"/>
                  </a:moveTo>
                  <a:lnTo>
                    <a:pt x="9" y="178"/>
                  </a:lnTo>
                  <a:lnTo>
                    <a:pt x="7" y="167"/>
                  </a:lnTo>
                  <a:lnTo>
                    <a:pt x="6" y="157"/>
                  </a:lnTo>
                  <a:lnTo>
                    <a:pt x="5" y="146"/>
                  </a:lnTo>
                  <a:lnTo>
                    <a:pt x="4" y="134"/>
                  </a:lnTo>
                  <a:lnTo>
                    <a:pt x="5" y="123"/>
                  </a:lnTo>
                  <a:lnTo>
                    <a:pt x="5" y="112"/>
                  </a:lnTo>
                  <a:lnTo>
                    <a:pt x="5" y="100"/>
                  </a:lnTo>
                  <a:lnTo>
                    <a:pt x="5" y="89"/>
                  </a:lnTo>
                  <a:lnTo>
                    <a:pt x="5" y="78"/>
                  </a:lnTo>
                  <a:lnTo>
                    <a:pt x="6" y="66"/>
                  </a:lnTo>
                  <a:lnTo>
                    <a:pt x="7" y="55"/>
                  </a:lnTo>
                  <a:lnTo>
                    <a:pt x="8" y="44"/>
                  </a:lnTo>
                  <a:lnTo>
                    <a:pt x="9" y="32"/>
                  </a:lnTo>
                  <a:lnTo>
                    <a:pt x="10" y="21"/>
                  </a:lnTo>
                  <a:lnTo>
                    <a:pt x="11" y="1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7" y="10"/>
                  </a:lnTo>
                  <a:lnTo>
                    <a:pt x="6" y="21"/>
                  </a:lnTo>
                  <a:lnTo>
                    <a:pt x="5" y="32"/>
                  </a:lnTo>
                  <a:lnTo>
                    <a:pt x="4" y="44"/>
                  </a:lnTo>
                  <a:lnTo>
                    <a:pt x="3" y="55"/>
                  </a:lnTo>
                  <a:lnTo>
                    <a:pt x="2" y="66"/>
                  </a:lnTo>
                  <a:lnTo>
                    <a:pt x="1" y="78"/>
                  </a:lnTo>
                  <a:lnTo>
                    <a:pt x="1" y="89"/>
                  </a:lnTo>
                  <a:lnTo>
                    <a:pt x="0" y="100"/>
                  </a:lnTo>
                  <a:lnTo>
                    <a:pt x="0" y="112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1" y="146"/>
                  </a:lnTo>
                  <a:lnTo>
                    <a:pt x="2" y="157"/>
                  </a:lnTo>
                  <a:lnTo>
                    <a:pt x="3" y="168"/>
                  </a:lnTo>
                  <a:lnTo>
                    <a:pt x="5" y="179"/>
                  </a:lnTo>
                  <a:lnTo>
                    <a:pt x="9" y="17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Freeform 373"/>
            <p:cNvSpPr>
              <a:spLocks/>
            </p:cNvSpPr>
            <p:nvPr/>
          </p:nvSpPr>
          <p:spPr bwMode="auto">
            <a:xfrm>
              <a:off x="1300" y="3480"/>
              <a:ext cx="81" cy="95"/>
            </a:xfrm>
            <a:custGeom>
              <a:avLst/>
              <a:gdLst/>
              <a:ahLst/>
              <a:cxnLst>
                <a:cxn ang="0">
                  <a:pos x="80" y="92"/>
                </a:cxn>
                <a:cxn ang="0">
                  <a:pos x="72" y="87"/>
                </a:cxn>
                <a:cxn ang="0">
                  <a:pos x="64" y="83"/>
                </a:cxn>
                <a:cxn ang="0">
                  <a:pos x="58" y="78"/>
                </a:cxn>
                <a:cxn ang="0">
                  <a:pos x="51" y="72"/>
                </a:cxn>
                <a:cxn ang="0">
                  <a:pos x="46" y="67"/>
                </a:cxn>
                <a:cxn ang="0">
                  <a:pos x="40" y="62"/>
                </a:cxn>
                <a:cxn ang="0">
                  <a:pos x="35" y="57"/>
                </a:cxn>
                <a:cxn ang="0">
                  <a:pos x="31" y="51"/>
                </a:cxn>
                <a:cxn ang="0">
                  <a:pos x="26" y="45"/>
                </a:cxn>
                <a:cxn ang="0">
                  <a:pos x="22" y="39"/>
                </a:cxn>
                <a:cxn ang="0">
                  <a:pos x="19" y="33"/>
                </a:cxn>
                <a:cxn ang="0">
                  <a:pos x="15" y="26"/>
                </a:cxn>
                <a:cxn ang="0">
                  <a:pos x="12" y="20"/>
                </a:cxn>
                <a:cxn ang="0">
                  <a:pos x="10" y="14"/>
                </a:cxn>
                <a:cxn ang="0">
                  <a:pos x="7" y="6"/>
                </a:cxn>
                <a:cxn ang="0">
                  <a:pos x="6" y="0"/>
                </a:cxn>
                <a:cxn ang="0">
                  <a:pos x="0" y="1"/>
                </a:cxn>
                <a:cxn ang="0">
                  <a:pos x="3" y="7"/>
                </a:cxn>
                <a:cxn ang="0">
                  <a:pos x="5" y="14"/>
                </a:cxn>
                <a:cxn ang="0">
                  <a:pos x="7" y="21"/>
                </a:cxn>
                <a:cxn ang="0">
                  <a:pos x="10" y="28"/>
                </a:cxn>
                <a:cxn ang="0">
                  <a:pos x="13" y="34"/>
                </a:cxn>
                <a:cxn ang="0">
                  <a:pos x="17" y="41"/>
                </a:cxn>
                <a:cxn ang="0">
                  <a:pos x="20" y="47"/>
                </a:cxn>
                <a:cxn ang="0">
                  <a:pos x="25" y="53"/>
                </a:cxn>
                <a:cxn ang="0">
                  <a:pos x="30" y="59"/>
                </a:cxn>
                <a:cxn ang="0">
                  <a:pos x="34" y="65"/>
                </a:cxn>
                <a:cxn ang="0">
                  <a:pos x="42" y="71"/>
                </a:cxn>
                <a:cxn ang="0">
                  <a:pos x="47" y="76"/>
                </a:cxn>
                <a:cxn ang="0">
                  <a:pos x="54" y="81"/>
                </a:cxn>
                <a:cxn ang="0">
                  <a:pos x="60" y="86"/>
                </a:cxn>
                <a:cxn ang="0">
                  <a:pos x="68" y="91"/>
                </a:cxn>
                <a:cxn ang="0">
                  <a:pos x="76" y="96"/>
                </a:cxn>
                <a:cxn ang="0">
                  <a:pos x="80" y="92"/>
                </a:cxn>
              </a:cxnLst>
              <a:rect l="0" t="0" r="r" b="b"/>
              <a:pathLst>
                <a:path w="81" h="97">
                  <a:moveTo>
                    <a:pt x="80" y="92"/>
                  </a:moveTo>
                  <a:lnTo>
                    <a:pt x="72" y="87"/>
                  </a:lnTo>
                  <a:lnTo>
                    <a:pt x="64" y="83"/>
                  </a:lnTo>
                  <a:lnTo>
                    <a:pt x="58" y="78"/>
                  </a:lnTo>
                  <a:lnTo>
                    <a:pt x="51" y="72"/>
                  </a:lnTo>
                  <a:lnTo>
                    <a:pt x="46" y="67"/>
                  </a:lnTo>
                  <a:lnTo>
                    <a:pt x="40" y="62"/>
                  </a:lnTo>
                  <a:lnTo>
                    <a:pt x="35" y="57"/>
                  </a:lnTo>
                  <a:lnTo>
                    <a:pt x="31" y="51"/>
                  </a:lnTo>
                  <a:lnTo>
                    <a:pt x="26" y="45"/>
                  </a:lnTo>
                  <a:lnTo>
                    <a:pt x="22" y="39"/>
                  </a:lnTo>
                  <a:lnTo>
                    <a:pt x="19" y="33"/>
                  </a:lnTo>
                  <a:lnTo>
                    <a:pt x="15" y="26"/>
                  </a:lnTo>
                  <a:lnTo>
                    <a:pt x="12" y="20"/>
                  </a:lnTo>
                  <a:lnTo>
                    <a:pt x="10" y="14"/>
                  </a:lnTo>
                  <a:lnTo>
                    <a:pt x="7" y="6"/>
                  </a:lnTo>
                  <a:lnTo>
                    <a:pt x="6" y="0"/>
                  </a:lnTo>
                  <a:lnTo>
                    <a:pt x="0" y="1"/>
                  </a:lnTo>
                  <a:lnTo>
                    <a:pt x="3" y="7"/>
                  </a:lnTo>
                  <a:lnTo>
                    <a:pt x="5" y="14"/>
                  </a:lnTo>
                  <a:lnTo>
                    <a:pt x="7" y="21"/>
                  </a:lnTo>
                  <a:lnTo>
                    <a:pt x="10" y="28"/>
                  </a:lnTo>
                  <a:lnTo>
                    <a:pt x="13" y="34"/>
                  </a:lnTo>
                  <a:lnTo>
                    <a:pt x="17" y="41"/>
                  </a:lnTo>
                  <a:lnTo>
                    <a:pt x="20" y="47"/>
                  </a:lnTo>
                  <a:lnTo>
                    <a:pt x="25" y="53"/>
                  </a:lnTo>
                  <a:lnTo>
                    <a:pt x="30" y="59"/>
                  </a:lnTo>
                  <a:lnTo>
                    <a:pt x="34" y="65"/>
                  </a:lnTo>
                  <a:lnTo>
                    <a:pt x="42" y="71"/>
                  </a:lnTo>
                  <a:lnTo>
                    <a:pt x="47" y="76"/>
                  </a:lnTo>
                  <a:lnTo>
                    <a:pt x="54" y="81"/>
                  </a:lnTo>
                  <a:lnTo>
                    <a:pt x="60" y="86"/>
                  </a:lnTo>
                  <a:lnTo>
                    <a:pt x="68" y="91"/>
                  </a:lnTo>
                  <a:lnTo>
                    <a:pt x="76" y="96"/>
                  </a:lnTo>
                  <a:lnTo>
                    <a:pt x="80" y="9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Freeform 374"/>
            <p:cNvSpPr>
              <a:spLocks/>
            </p:cNvSpPr>
            <p:nvPr/>
          </p:nvSpPr>
          <p:spPr bwMode="auto">
            <a:xfrm>
              <a:off x="2076" y="3220"/>
              <a:ext cx="3" cy="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1" y="0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Freeform 375"/>
            <p:cNvSpPr>
              <a:spLocks/>
            </p:cNvSpPr>
            <p:nvPr/>
          </p:nvSpPr>
          <p:spPr bwMode="auto">
            <a:xfrm>
              <a:off x="2053" y="3222"/>
              <a:ext cx="22" cy="15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4" y="14"/>
                </a:cxn>
                <a:cxn ang="0">
                  <a:pos x="7" y="13"/>
                </a:cxn>
                <a:cxn ang="0">
                  <a:pos x="9" y="11"/>
                </a:cxn>
                <a:cxn ang="0">
                  <a:pos x="11" y="9"/>
                </a:cxn>
                <a:cxn ang="0">
                  <a:pos x="12" y="7"/>
                </a:cxn>
                <a:cxn ang="0">
                  <a:pos x="14" y="6"/>
                </a:cxn>
                <a:cxn ang="0">
                  <a:pos x="16" y="5"/>
                </a:cxn>
                <a:cxn ang="0">
                  <a:pos x="19" y="4"/>
                </a:cxn>
                <a:cxn ang="0">
                  <a:pos x="21" y="3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3" y="1"/>
                </a:cxn>
                <a:cxn ang="0">
                  <a:pos x="11" y="3"/>
                </a:cxn>
                <a:cxn ang="0">
                  <a:pos x="8" y="5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2" y="11"/>
                </a:cxn>
                <a:cxn ang="0">
                  <a:pos x="1" y="12"/>
                </a:cxn>
                <a:cxn ang="0">
                  <a:pos x="0" y="12"/>
                </a:cxn>
                <a:cxn ang="0">
                  <a:pos x="5" y="14"/>
                </a:cxn>
              </a:cxnLst>
              <a:rect l="0" t="0" r="r" b="b"/>
              <a:pathLst>
                <a:path w="22" h="15">
                  <a:moveTo>
                    <a:pt x="5" y="14"/>
                  </a:moveTo>
                  <a:lnTo>
                    <a:pt x="4" y="14"/>
                  </a:lnTo>
                  <a:lnTo>
                    <a:pt x="7" y="13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7"/>
                  </a:lnTo>
                  <a:lnTo>
                    <a:pt x="14" y="6"/>
                  </a:lnTo>
                  <a:lnTo>
                    <a:pt x="16" y="5"/>
                  </a:lnTo>
                  <a:lnTo>
                    <a:pt x="19" y="4"/>
                  </a:lnTo>
                  <a:lnTo>
                    <a:pt x="21" y="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1" y="3"/>
                  </a:lnTo>
                  <a:lnTo>
                    <a:pt x="8" y="5"/>
                  </a:lnTo>
                  <a:lnTo>
                    <a:pt x="6" y="6"/>
                  </a:lnTo>
                  <a:lnTo>
                    <a:pt x="4" y="8"/>
                  </a:lnTo>
                  <a:lnTo>
                    <a:pt x="2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5" y="1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Freeform 376"/>
            <p:cNvSpPr>
              <a:spLocks/>
            </p:cNvSpPr>
            <p:nvPr/>
          </p:nvSpPr>
          <p:spPr bwMode="auto">
            <a:xfrm>
              <a:off x="2043" y="3239"/>
              <a:ext cx="11" cy="11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4" y="10"/>
                </a:cxn>
                <a:cxn ang="0">
                  <a:pos x="5" y="8"/>
                </a:cxn>
                <a:cxn ang="0">
                  <a:pos x="7" y="6"/>
                </a:cxn>
                <a:cxn ang="0">
                  <a:pos x="8" y="4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3" y="4"/>
                </a:cxn>
                <a:cxn ang="0">
                  <a:pos x="1" y="6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3" y="10"/>
                </a:cxn>
              </a:cxnLst>
              <a:rect l="0" t="0" r="r" b="b"/>
              <a:pathLst>
                <a:path w="11" h="11">
                  <a:moveTo>
                    <a:pt x="3" y="10"/>
                  </a:moveTo>
                  <a:lnTo>
                    <a:pt x="4" y="10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4"/>
                  </a:lnTo>
                  <a:lnTo>
                    <a:pt x="10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8"/>
                  </a:lnTo>
                  <a:lnTo>
                    <a:pt x="1" y="8"/>
                  </a:lnTo>
                  <a:lnTo>
                    <a:pt x="3" y="1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Freeform 377"/>
            <p:cNvSpPr>
              <a:spLocks/>
            </p:cNvSpPr>
            <p:nvPr/>
          </p:nvSpPr>
          <p:spPr bwMode="auto">
            <a:xfrm>
              <a:off x="2030" y="3252"/>
              <a:ext cx="13" cy="13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12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10" y="5"/>
                </a:cxn>
                <a:cxn ang="0">
                  <a:pos x="12" y="2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4" y="5"/>
                </a:cxn>
                <a:cxn ang="0">
                  <a:pos x="2" y="8"/>
                </a:cxn>
                <a:cxn ang="0">
                  <a:pos x="0" y="11"/>
                </a:cxn>
                <a:cxn ang="0">
                  <a:pos x="4" y="12"/>
                </a:cxn>
              </a:cxnLst>
              <a:rect l="0" t="0" r="r" b="b"/>
              <a:pathLst>
                <a:path w="13" h="13">
                  <a:moveTo>
                    <a:pt x="4" y="12"/>
                  </a:moveTo>
                  <a:lnTo>
                    <a:pt x="4" y="12"/>
                  </a:lnTo>
                  <a:lnTo>
                    <a:pt x="6" y="9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2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8"/>
                  </a:lnTo>
                  <a:lnTo>
                    <a:pt x="0" y="11"/>
                  </a:lnTo>
                  <a:lnTo>
                    <a:pt x="4" y="1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Freeform 378"/>
            <p:cNvSpPr>
              <a:spLocks/>
            </p:cNvSpPr>
            <p:nvPr/>
          </p:nvSpPr>
          <p:spPr bwMode="auto">
            <a:xfrm>
              <a:off x="2026" y="3267"/>
              <a:ext cx="5" cy="35"/>
            </a:xfrm>
            <a:custGeom>
              <a:avLst/>
              <a:gdLst/>
              <a:ahLst/>
              <a:cxnLst>
                <a:cxn ang="0">
                  <a:pos x="3" y="31"/>
                </a:cxn>
                <a:cxn ang="0">
                  <a:pos x="3" y="31"/>
                </a:cxn>
                <a:cxn ang="0">
                  <a:pos x="3" y="28"/>
                </a:cxn>
                <a:cxn ang="0">
                  <a:pos x="3" y="24"/>
                </a:cxn>
                <a:cxn ang="0">
                  <a:pos x="3" y="21"/>
                </a:cxn>
                <a:cxn ang="0">
                  <a:pos x="3" y="16"/>
                </a:cxn>
                <a:cxn ang="0">
                  <a:pos x="2" y="12"/>
                </a:cxn>
                <a:cxn ang="0">
                  <a:pos x="3" y="9"/>
                </a:cxn>
                <a:cxn ang="0">
                  <a:pos x="3" y="5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0" y="21"/>
                </a:cxn>
                <a:cxn ang="0">
                  <a:pos x="0" y="24"/>
                </a:cxn>
                <a:cxn ang="0">
                  <a:pos x="0" y="29"/>
                </a:cxn>
                <a:cxn ang="0">
                  <a:pos x="1" y="33"/>
                </a:cxn>
                <a:cxn ang="0">
                  <a:pos x="3" y="31"/>
                </a:cxn>
              </a:cxnLst>
              <a:rect l="0" t="0" r="r" b="b"/>
              <a:pathLst>
                <a:path w="5" h="34">
                  <a:moveTo>
                    <a:pt x="3" y="31"/>
                  </a:moveTo>
                  <a:lnTo>
                    <a:pt x="3" y="31"/>
                  </a:lnTo>
                  <a:lnTo>
                    <a:pt x="3" y="28"/>
                  </a:lnTo>
                  <a:lnTo>
                    <a:pt x="3" y="24"/>
                  </a:lnTo>
                  <a:lnTo>
                    <a:pt x="3" y="21"/>
                  </a:lnTo>
                  <a:lnTo>
                    <a:pt x="3" y="16"/>
                  </a:lnTo>
                  <a:lnTo>
                    <a:pt x="2" y="12"/>
                  </a:lnTo>
                  <a:lnTo>
                    <a:pt x="3" y="9"/>
                  </a:lnTo>
                  <a:lnTo>
                    <a:pt x="3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3" y="3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Freeform 379"/>
            <p:cNvSpPr>
              <a:spLocks/>
            </p:cNvSpPr>
            <p:nvPr/>
          </p:nvSpPr>
          <p:spPr bwMode="auto">
            <a:xfrm>
              <a:off x="2028" y="3303"/>
              <a:ext cx="5" cy="21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1" y="7"/>
                </a:cxn>
                <a:cxn ang="0">
                  <a:pos x="4" y="7"/>
                </a:cxn>
                <a:cxn ang="0">
                  <a:pos x="1" y="7"/>
                </a:cxn>
                <a:cxn ang="0">
                  <a:pos x="4" y="20"/>
                </a:cxn>
                <a:cxn ang="0">
                  <a:pos x="4" y="7"/>
                </a:cxn>
                <a:cxn ang="0">
                  <a:pos x="1" y="7"/>
                </a:cxn>
              </a:cxnLst>
              <a:rect l="0" t="0" r="r" b="b"/>
              <a:pathLst>
                <a:path w="5" h="21">
                  <a:moveTo>
                    <a:pt x="1" y="7"/>
                  </a:moveTo>
                  <a:lnTo>
                    <a:pt x="4" y="6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7"/>
                  </a:lnTo>
                  <a:lnTo>
                    <a:pt x="4" y="7"/>
                  </a:lnTo>
                  <a:lnTo>
                    <a:pt x="1" y="7"/>
                  </a:lnTo>
                  <a:lnTo>
                    <a:pt x="4" y="20"/>
                  </a:lnTo>
                  <a:lnTo>
                    <a:pt x="4" y="7"/>
                  </a:lnTo>
                  <a:lnTo>
                    <a:pt x="1" y="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Freeform 380"/>
            <p:cNvSpPr>
              <a:spLocks/>
            </p:cNvSpPr>
            <p:nvPr/>
          </p:nvSpPr>
          <p:spPr bwMode="auto">
            <a:xfrm>
              <a:off x="2031" y="3307"/>
              <a:ext cx="2" cy="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3"/>
                </a:cxn>
              </a:cxnLst>
              <a:rect l="0" t="0" r="r" b="b"/>
              <a:pathLst>
                <a:path w="2" h="4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Freeform 381"/>
            <p:cNvSpPr>
              <a:spLocks/>
            </p:cNvSpPr>
            <p:nvPr/>
          </p:nvSpPr>
          <p:spPr bwMode="auto">
            <a:xfrm>
              <a:off x="2032" y="3306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Freeform 382"/>
            <p:cNvSpPr>
              <a:spLocks/>
            </p:cNvSpPr>
            <p:nvPr/>
          </p:nvSpPr>
          <p:spPr bwMode="auto">
            <a:xfrm>
              <a:off x="238" y="3652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323298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Freeform 383"/>
            <p:cNvSpPr>
              <a:spLocks/>
            </p:cNvSpPr>
            <p:nvPr/>
          </p:nvSpPr>
          <p:spPr bwMode="auto">
            <a:xfrm>
              <a:off x="244" y="3649"/>
              <a:ext cx="246" cy="5"/>
            </a:xfrm>
            <a:custGeom>
              <a:avLst/>
              <a:gdLst/>
              <a:ahLst/>
              <a:cxnLst>
                <a:cxn ang="0">
                  <a:pos x="247" y="4"/>
                </a:cxn>
                <a:cxn ang="0">
                  <a:pos x="247" y="4"/>
                </a:cxn>
                <a:cxn ang="0">
                  <a:pos x="231" y="3"/>
                </a:cxn>
                <a:cxn ang="0">
                  <a:pos x="215" y="2"/>
                </a:cxn>
                <a:cxn ang="0">
                  <a:pos x="199" y="2"/>
                </a:cxn>
                <a:cxn ang="0">
                  <a:pos x="185" y="1"/>
                </a:cxn>
                <a:cxn ang="0">
                  <a:pos x="169" y="1"/>
                </a:cxn>
                <a:cxn ang="0">
                  <a:pos x="153" y="0"/>
                </a:cxn>
                <a:cxn ang="0">
                  <a:pos x="138" y="0"/>
                </a:cxn>
                <a:cxn ang="0">
                  <a:pos x="123" y="0"/>
                </a:cxn>
                <a:cxn ang="0">
                  <a:pos x="107" y="1"/>
                </a:cxn>
                <a:cxn ang="0">
                  <a:pos x="92" y="1"/>
                </a:cxn>
                <a:cxn ang="0">
                  <a:pos x="77" y="1"/>
                </a:cxn>
                <a:cxn ang="0">
                  <a:pos x="62" y="2"/>
                </a:cxn>
                <a:cxn ang="0">
                  <a:pos x="46" y="2"/>
                </a:cxn>
                <a:cxn ang="0">
                  <a:pos x="30" y="2"/>
                </a:cxn>
                <a:cxn ang="0">
                  <a:pos x="16" y="2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16" y="5"/>
                </a:cxn>
                <a:cxn ang="0">
                  <a:pos x="30" y="4"/>
                </a:cxn>
                <a:cxn ang="0">
                  <a:pos x="46" y="4"/>
                </a:cxn>
                <a:cxn ang="0">
                  <a:pos x="62" y="4"/>
                </a:cxn>
                <a:cxn ang="0">
                  <a:pos x="77" y="4"/>
                </a:cxn>
                <a:cxn ang="0">
                  <a:pos x="92" y="4"/>
                </a:cxn>
                <a:cxn ang="0">
                  <a:pos x="107" y="4"/>
                </a:cxn>
                <a:cxn ang="0">
                  <a:pos x="123" y="3"/>
                </a:cxn>
                <a:cxn ang="0">
                  <a:pos x="138" y="3"/>
                </a:cxn>
                <a:cxn ang="0">
                  <a:pos x="153" y="3"/>
                </a:cxn>
                <a:cxn ang="0">
                  <a:pos x="169" y="3"/>
                </a:cxn>
                <a:cxn ang="0">
                  <a:pos x="185" y="4"/>
                </a:cxn>
                <a:cxn ang="0">
                  <a:pos x="199" y="4"/>
                </a:cxn>
                <a:cxn ang="0">
                  <a:pos x="215" y="4"/>
                </a:cxn>
                <a:cxn ang="0">
                  <a:pos x="229" y="5"/>
                </a:cxn>
                <a:cxn ang="0">
                  <a:pos x="245" y="6"/>
                </a:cxn>
                <a:cxn ang="0">
                  <a:pos x="247" y="4"/>
                </a:cxn>
              </a:cxnLst>
              <a:rect l="0" t="0" r="r" b="b"/>
              <a:pathLst>
                <a:path w="248" h="7">
                  <a:moveTo>
                    <a:pt x="247" y="4"/>
                  </a:moveTo>
                  <a:lnTo>
                    <a:pt x="247" y="4"/>
                  </a:lnTo>
                  <a:lnTo>
                    <a:pt x="231" y="3"/>
                  </a:lnTo>
                  <a:lnTo>
                    <a:pt x="215" y="2"/>
                  </a:lnTo>
                  <a:lnTo>
                    <a:pt x="199" y="2"/>
                  </a:lnTo>
                  <a:lnTo>
                    <a:pt x="185" y="1"/>
                  </a:lnTo>
                  <a:lnTo>
                    <a:pt x="169" y="1"/>
                  </a:lnTo>
                  <a:lnTo>
                    <a:pt x="153" y="0"/>
                  </a:lnTo>
                  <a:lnTo>
                    <a:pt x="138" y="0"/>
                  </a:lnTo>
                  <a:lnTo>
                    <a:pt x="123" y="0"/>
                  </a:lnTo>
                  <a:lnTo>
                    <a:pt x="107" y="1"/>
                  </a:lnTo>
                  <a:lnTo>
                    <a:pt x="92" y="1"/>
                  </a:lnTo>
                  <a:lnTo>
                    <a:pt x="77" y="1"/>
                  </a:lnTo>
                  <a:lnTo>
                    <a:pt x="62" y="2"/>
                  </a:lnTo>
                  <a:lnTo>
                    <a:pt x="46" y="2"/>
                  </a:lnTo>
                  <a:lnTo>
                    <a:pt x="30" y="2"/>
                  </a:lnTo>
                  <a:lnTo>
                    <a:pt x="16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16" y="5"/>
                  </a:lnTo>
                  <a:lnTo>
                    <a:pt x="30" y="4"/>
                  </a:lnTo>
                  <a:lnTo>
                    <a:pt x="46" y="4"/>
                  </a:lnTo>
                  <a:lnTo>
                    <a:pt x="62" y="4"/>
                  </a:lnTo>
                  <a:lnTo>
                    <a:pt x="77" y="4"/>
                  </a:lnTo>
                  <a:lnTo>
                    <a:pt x="92" y="4"/>
                  </a:lnTo>
                  <a:lnTo>
                    <a:pt x="107" y="4"/>
                  </a:lnTo>
                  <a:lnTo>
                    <a:pt x="123" y="3"/>
                  </a:lnTo>
                  <a:lnTo>
                    <a:pt x="138" y="3"/>
                  </a:lnTo>
                  <a:lnTo>
                    <a:pt x="153" y="3"/>
                  </a:lnTo>
                  <a:lnTo>
                    <a:pt x="169" y="3"/>
                  </a:lnTo>
                  <a:lnTo>
                    <a:pt x="185" y="4"/>
                  </a:lnTo>
                  <a:lnTo>
                    <a:pt x="199" y="4"/>
                  </a:lnTo>
                  <a:lnTo>
                    <a:pt x="215" y="4"/>
                  </a:lnTo>
                  <a:lnTo>
                    <a:pt x="229" y="5"/>
                  </a:lnTo>
                  <a:lnTo>
                    <a:pt x="245" y="6"/>
                  </a:lnTo>
                  <a:lnTo>
                    <a:pt x="247" y="4"/>
                  </a:lnTo>
                </a:path>
              </a:pathLst>
            </a:custGeom>
            <a:solidFill>
              <a:srgbClr val="323298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Freeform 384"/>
            <p:cNvSpPr>
              <a:spLocks/>
            </p:cNvSpPr>
            <p:nvPr/>
          </p:nvSpPr>
          <p:spPr bwMode="auto">
            <a:xfrm>
              <a:off x="495" y="3656"/>
              <a:ext cx="159" cy="18"/>
            </a:xfrm>
            <a:custGeom>
              <a:avLst/>
              <a:gdLst/>
              <a:ahLst/>
              <a:cxnLst>
                <a:cxn ang="0">
                  <a:pos x="158" y="13"/>
                </a:cxn>
                <a:cxn ang="0">
                  <a:pos x="157" y="13"/>
                </a:cxn>
                <a:cxn ang="0">
                  <a:pos x="147" y="12"/>
                </a:cxn>
                <a:cxn ang="0">
                  <a:pos x="138" y="10"/>
                </a:cxn>
                <a:cxn ang="0">
                  <a:pos x="128" y="9"/>
                </a:cxn>
                <a:cxn ang="0">
                  <a:pos x="119" y="8"/>
                </a:cxn>
                <a:cxn ang="0">
                  <a:pos x="109" y="7"/>
                </a:cxn>
                <a:cxn ang="0">
                  <a:pos x="99" y="6"/>
                </a:cxn>
                <a:cxn ang="0">
                  <a:pos x="90" y="5"/>
                </a:cxn>
                <a:cxn ang="0">
                  <a:pos x="80" y="5"/>
                </a:cxn>
                <a:cxn ang="0">
                  <a:pos x="69" y="4"/>
                </a:cxn>
                <a:cxn ang="0">
                  <a:pos x="60" y="4"/>
                </a:cxn>
                <a:cxn ang="0">
                  <a:pos x="50" y="4"/>
                </a:cxn>
                <a:cxn ang="0">
                  <a:pos x="40" y="3"/>
                </a:cxn>
                <a:cxn ang="0">
                  <a:pos x="31" y="2"/>
                </a:cxn>
                <a:cxn ang="0">
                  <a:pos x="20" y="2"/>
                </a:cxn>
                <a:cxn ang="0">
                  <a:pos x="12" y="1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10" y="4"/>
                </a:cxn>
                <a:cxn ang="0">
                  <a:pos x="20" y="5"/>
                </a:cxn>
                <a:cxn ang="0">
                  <a:pos x="31" y="6"/>
                </a:cxn>
                <a:cxn ang="0">
                  <a:pos x="40" y="7"/>
                </a:cxn>
                <a:cxn ang="0">
                  <a:pos x="50" y="7"/>
                </a:cxn>
                <a:cxn ang="0">
                  <a:pos x="60" y="7"/>
                </a:cxn>
                <a:cxn ang="0">
                  <a:pos x="69" y="8"/>
                </a:cxn>
                <a:cxn ang="0">
                  <a:pos x="80" y="8"/>
                </a:cxn>
                <a:cxn ang="0">
                  <a:pos x="90" y="9"/>
                </a:cxn>
                <a:cxn ang="0">
                  <a:pos x="97" y="10"/>
                </a:cxn>
                <a:cxn ang="0">
                  <a:pos x="108" y="10"/>
                </a:cxn>
                <a:cxn ang="0">
                  <a:pos x="118" y="11"/>
                </a:cxn>
                <a:cxn ang="0">
                  <a:pos x="127" y="13"/>
                </a:cxn>
                <a:cxn ang="0">
                  <a:pos x="137" y="13"/>
                </a:cxn>
                <a:cxn ang="0">
                  <a:pos x="145" y="16"/>
                </a:cxn>
                <a:cxn ang="0">
                  <a:pos x="155" y="17"/>
                </a:cxn>
                <a:cxn ang="0">
                  <a:pos x="158" y="13"/>
                </a:cxn>
              </a:cxnLst>
              <a:rect l="0" t="0" r="r" b="b"/>
              <a:pathLst>
                <a:path w="159" h="18">
                  <a:moveTo>
                    <a:pt x="158" y="13"/>
                  </a:moveTo>
                  <a:lnTo>
                    <a:pt x="157" y="13"/>
                  </a:lnTo>
                  <a:lnTo>
                    <a:pt x="147" y="12"/>
                  </a:lnTo>
                  <a:lnTo>
                    <a:pt x="138" y="10"/>
                  </a:lnTo>
                  <a:lnTo>
                    <a:pt x="128" y="9"/>
                  </a:lnTo>
                  <a:lnTo>
                    <a:pt x="119" y="8"/>
                  </a:lnTo>
                  <a:lnTo>
                    <a:pt x="109" y="7"/>
                  </a:lnTo>
                  <a:lnTo>
                    <a:pt x="99" y="6"/>
                  </a:lnTo>
                  <a:lnTo>
                    <a:pt x="90" y="5"/>
                  </a:lnTo>
                  <a:lnTo>
                    <a:pt x="80" y="5"/>
                  </a:lnTo>
                  <a:lnTo>
                    <a:pt x="69" y="4"/>
                  </a:lnTo>
                  <a:lnTo>
                    <a:pt x="60" y="4"/>
                  </a:lnTo>
                  <a:lnTo>
                    <a:pt x="50" y="4"/>
                  </a:lnTo>
                  <a:lnTo>
                    <a:pt x="40" y="3"/>
                  </a:lnTo>
                  <a:lnTo>
                    <a:pt x="31" y="2"/>
                  </a:lnTo>
                  <a:lnTo>
                    <a:pt x="20" y="2"/>
                  </a:lnTo>
                  <a:lnTo>
                    <a:pt x="12" y="1"/>
                  </a:lnTo>
                  <a:lnTo>
                    <a:pt x="2" y="0"/>
                  </a:lnTo>
                  <a:lnTo>
                    <a:pt x="0" y="3"/>
                  </a:lnTo>
                  <a:lnTo>
                    <a:pt x="10" y="4"/>
                  </a:lnTo>
                  <a:lnTo>
                    <a:pt x="20" y="5"/>
                  </a:lnTo>
                  <a:lnTo>
                    <a:pt x="31" y="6"/>
                  </a:lnTo>
                  <a:lnTo>
                    <a:pt x="40" y="7"/>
                  </a:lnTo>
                  <a:lnTo>
                    <a:pt x="50" y="7"/>
                  </a:lnTo>
                  <a:lnTo>
                    <a:pt x="60" y="7"/>
                  </a:lnTo>
                  <a:lnTo>
                    <a:pt x="69" y="8"/>
                  </a:lnTo>
                  <a:lnTo>
                    <a:pt x="80" y="8"/>
                  </a:lnTo>
                  <a:lnTo>
                    <a:pt x="90" y="9"/>
                  </a:lnTo>
                  <a:lnTo>
                    <a:pt x="97" y="10"/>
                  </a:lnTo>
                  <a:lnTo>
                    <a:pt x="108" y="10"/>
                  </a:lnTo>
                  <a:lnTo>
                    <a:pt x="118" y="11"/>
                  </a:lnTo>
                  <a:lnTo>
                    <a:pt x="127" y="13"/>
                  </a:lnTo>
                  <a:lnTo>
                    <a:pt x="137" y="13"/>
                  </a:lnTo>
                  <a:lnTo>
                    <a:pt x="145" y="16"/>
                  </a:lnTo>
                  <a:lnTo>
                    <a:pt x="155" y="17"/>
                  </a:lnTo>
                  <a:lnTo>
                    <a:pt x="158" y="13"/>
                  </a:lnTo>
                </a:path>
              </a:pathLst>
            </a:custGeom>
            <a:solidFill>
              <a:srgbClr val="323298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Freeform 385"/>
            <p:cNvSpPr>
              <a:spLocks/>
            </p:cNvSpPr>
            <p:nvPr/>
          </p:nvSpPr>
          <p:spPr bwMode="auto">
            <a:xfrm>
              <a:off x="656" y="3674"/>
              <a:ext cx="33" cy="18"/>
            </a:xfrm>
            <a:custGeom>
              <a:avLst/>
              <a:gdLst/>
              <a:ahLst/>
              <a:cxnLst>
                <a:cxn ang="0">
                  <a:pos x="32" y="15"/>
                </a:cxn>
                <a:cxn ang="0">
                  <a:pos x="32" y="15"/>
                </a:cxn>
                <a:cxn ang="0">
                  <a:pos x="29" y="13"/>
                </a:cxn>
                <a:cxn ang="0">
                  <a:pos x="26" y="10"/>
                </a:cxn>
                <a:cxn ang="0">
                  <a:pos x="23" y="8"/>
                </a:cxn>
                <a:cxn ang="0">
                  <a:pos x="19" y="6"/>
                </a:cxn>
                <a:cxn ang="0">
                  <a:pos x="15" y="4"/>
                </a:cxn>
                <a:cxn ang="0">
                  <a:pos x="11" y="3"/>
                </a:cxn>
                <a:cxn ang="0">
                  <a:pos x="7" y="1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4" y="5"/>
                </a:cxn>
                <a:cxn ang="0">
                  <a:pos x="8" y="6"/>
                </a:cxn>
                <a:cxn ang="0">
                  <a:pos x="13" y="8"/>
                </a:cxn>
                <a:cxn ang="0">
                  <a:pos x="16" y="9"/>
                </a:cxn>
                <a:cxn ang="0">
                  <a:pos x="19" y="11"/>
                </a:cxn>
                <a:cxn ang="0">
                  <a:pos x="23" y="13"/>
                </a:cxn>
                <a:cxn ang="0">
                  <a:pos x="25" y="15"/>
                </a:cxn>
                <a:cxn ang="0">
                  <a:pos x="27" y="17"/>
                </a:cxn>
                <a:cxn ang="0">
                  <a:pos x="32" y="15"/>
                </a:cxn>
              </a:cxnLst>
              <a:rect l="0" t="0" r="r" b="b"/>
              <a:pathLst>
                <a:path w="33" h="18">
                  <a:moveTo>
                    <a:pt x="32" y="15"/>
                  </a:moveTo>
                  <a:lnTo>
                    <a:pt x="32" y="15"/>
                  </a:lnTo>
                  <a:lnTo>
                    <a:pt x="29" y="13"/>
                  </a:lnTo>
                  <a:lnTo>
                    <a:pt x="26" y="10"/>
                  </a:lnTo>
                  <a:lnTo>
                    <a:pt x="23" y="8"/>
                  </a:lnTo>
                  <a:lnTo>
                    <a:pt x="19" y="6"/>
                  </a:lnTo>
                  <a:lnTo>
                    <a:pt x="15" y="4"/>
                  </a:lnTo>
                  <a:lnTo>
                    <a:pt x="11" y="3"/>
                  </a:lnTo>
                  <a:lnTo>
                    <a:pt x="7" y="1"/>
                  </a:lnTo>
                  <a:lnTo>
                    <a:pt x="3" y="0"/>
                  </a:lnTo>
                  <a:lnTo>
                    <a:pt x="0" y="4"/>
                  </a:lnTo>
                  <a:lnTo>
                    <a:pt x="4" y="5"/>
                  </a:lnTo>
                  <a:lnTo>
                    <a:pt x="8" y="6"/>
                  </a:lnTo>
                  <a:lnTo>
                    <a:pt x="13" y="8"/>
                  </a:lnTo>
                  <a:lnTo>
                    <a:pt x="16" y="9"/>
                  </a:lnTo>
                  <a:lnTo>
                    <a:pt x="19" y="11"/>
                  </a:lnTo>
                  <a:lnTo>
                    <a:pt x="23" y="13"/>
                  </a:lnTo>
                  <a:lnTo>
                    <a:pt x="25" y="15"/>
                  </a:lnTo>
                  <a:lnTo>
                    <a:pt x="27" y="17"/>
                  </a:lnTo>
                  <a:lnTo>
                    <a:pt x="32" y="15"/>
                  </a:lnTo>
                </a:path>
              </a:pathLst>
            </a:custGeom>
            <a:solidFill>
              <a:srgbClr val="323298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Freeform 386"/>
            <p:cNvSpPr>
              <a:spLocks/>
            </p:cNvSpPr>
            <p:nvPr/>
          </p:nvSpPr>
          <p:spPr bwMode="auto">
            <a:xfrm>
              <a:off x="688" y="3693"/>
              <a:ext cx="105" cy="85"/>
            </a:xfrm>
            <a:custGeom>
              <a:avLst/>
              <a:gdLst/>
              <a:ahLst/>
              <a:cxnLst>
                <a:cxn ang="0">
                  <a:pos x="104" y="82"/>
                </a:cxn>
                <a:cxn ang="0">
                  <a:pos x="104" y="82"/>
                </a:cxn>
                <a:cxn ang="0">
                  <a:pos x="95" y="70"/>
                </a:cxn>
                <a:cxn ang="0">
                  <a:pos x="82" y="60"/>
                </a:cxn>
                <a:cxn ang="0">
                  <a:pos x="70" y="50"/>
                </a:cxn>
                <a:cxn ang="0">
                  <a:pos x="57" y="41"/>
                </a:cxn>
                <a:cxn ang="0">
                  <a:pos x="43" y="32"/>
                </a:cxn>
                <a:cxn ang="0">
                  <a:pos x="29" y="22"/>
                </a:cxn>
                <a:cxn ang="0">
                  <a:pos x="17" y="12"/>
                </a:cxn>
                <a:cxn ang="0">
                  <a:pos x="6" y="0"/>
                </a:cxn>
                <a:cxn ang="0">
                  <a:pos x="0" y="3"/>
                </a:cxn>
                <a:cxn ang="0">
                  <a:pos x="12" y="14"/>
                </a:cxn>
                <a:cxn ang="0">
                  <a:pos x="26" y="24"/>
                </a:cxn>
                <a:cxn ang="0">
                  <a:pos x="40" y="34"/>
                </a:cxn>
                <a:cxn ang="0">
                  <a:pos x="52" y="43"/>
                </a:cxn>
                <a:cxn ang="0">
                  <a:pos x="66" y="53"/>
                </a:cxn>
                <a:cxn ang="0">
                  <a:pos x="78" y="62"/>
                </a:cxn>
                <a:cxn ang="0">
                  <a:pos x="89" y="72"/>
                </a:cxn>
                <a:cxn ang="0">
                  <a:pos x="98" y="84"/>
                </a:cxn>
                <a:cxn ang="0">
                  <a:pos x="104" y="82"/>
                </a:cxn>
              </a:cxnLst>
              <a:rect l="0" t="0" r="r" b="b"/>
              <a:pathLst>
                <a:path w="105" h="85">
                  <a:moveTo>
                    <a:pt x="104" y="82"/>
                  </a:moveTo>
                  <a:lnTo>
                    <a:pt x="104" y="82"/>
                  </a:lnTo>
                  <a:lnTo>
                    <a:pt x="95" y="70"/>
                  </a:lnTo>
                  <a:lnTo>
                    <a:pt x="82" y="60"/>
                  </a:lnTo>
                  <a:lnTo>
                    <a:pt x="70" y="50"/>
                  </a:lnTo>
                  <a:lnTo>
                    <a:pt x="57" y="41"/>
                  </a:lnTo>
                  <a:lnTo>
                    <a:pt x="43" y="32"/>
                  </a:lnTo>
                  <a:lnTo>
                    <a:pt x="29" y="22"/>
                  </a:lnTo>
                  <a:lnTo>
                    <a:pt x="17" y="12"/>
                  </a:lnTo>
                  <a:lnTo>
                    <a:pt x="6" y="0"/>
                  </a:lnTo>
                  <a:lnTo>
                    <a:pt x="0" y="3"/>
                  </a:lnTo>
                  <a:lnTo>
                    <a:pt x="12" y="14"/>
                  </a:lnTo>
                  <a:lnTo>
                    <a:pt x="26" y="24"/>
                  </a:lnTo>
                  <a:lnTo>
                    <a:pt x="40" y="34"/>
                  </a:lnTo>
                  <a:lnTo>
                    <a:pt x="52" y="43"/>
                  </a:lnTo>
                  <a:lnTo>
                    <a:pt x="66" y="53"/>
                  </a:lnTo>
                  <a:lnTo>
                    <a:pt x="78" y="62"/>
                  </a:lnTo>
                  <a:lnTo>
                    <a:pt x="89" y="72"/>
                  </a:lnTo>
                  <a:lnTo>
                    <a:pt x="98" y="84"/>
                  </a:lnTo>
                  <a:lnTo>
                    <a:pt x="104" y="82"/>
                  </a:lnTo>
                </a:path>
              </a:pathLst>
            </a:custGeom>
            <a:solidFill>
              <a:srgbClr val="323298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Freeform 387"/>
            <p:cNvSpPr>
              <a:spLocks/>
            </p:cNvSpPr>
            <p:nvPr/>
          </p:nvSpPr>
          <p:spPr bwMode="auto">
            <a:xfrm>
              <a:off x="792" y="3780"/>
              <a:ext cx="22" cy="44"/>
            </a:xfrm>
            <a:custGeom>
              <a:avLst/>
              <a:gdLst/>
              <a:ahLst/>
              <a:cxnLst>
                <a:cxn ang="0">
                  <a:pos x="19" y="43"/>
                </a:cxn>
                <a:cxn ang="0">
                  <a:pos x="21" y="36"/>
                </a:cxn>
                <a:cxn ang="0">
                  <a:pos x="20" y="30"/>
                </a:cxn>
                <a:cxn ang="0">
                  <a:pos x="19" y="25"/>
                </a:cxn>
                <a:cxn ang="0">
                  <a:pos x="16" y="19"/>
                </a:cxn>
                <a:cxn ang="0">
                  <a:pos x="14" y="14"/>
                </a:cxn>
                <a:cxn ang="0">
                  <a:pos x="11" y="9"/>
                </a:cxn>
                <a:cxn ang="0">
                  <a:pos x="8" y="4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3" y="6"/>
                </a:cxn>
                <a:cxn ang="0">
                  <a:pos x="6" y="11"/>
                </a:cxn>
                <a:cxn ang="0">
                  <a:pos x="9" y="15"/>
                </a:cxn>
                <a:cxn ang="0">
                  <a:pos x="12" y="21"/>
                </a:cxn>
                <a:cxn ang="0">
                  <a:pos x="15" y="26"/>
                </a:cxn>
                <a:cxn ang="0">
                  <a:pos x="16" y="31"/>
                </a:cxn>
                <a:cxn ang="0">
                  <a:pos x="16" y="36"/>
                </a:cxn>
                <a:cxn ang="0">
                  <a:pos x="15" y="42"/>
                </a:cxn>
                <a:cxn ang="0">
                  <a:pos x="19" y="43"/>
                </a:cxn>
              </a:cxnLst>
              <a:rect l="0" t="0" r="r" b="b"/>
              <a:pathLst>
                <a:path w="22" h="44">
                  <a:moveTo>
                    <a:pt x="19" y="43"/>
                  </a:moveTo>
                  <a:lnTo>
                    <a:pt x="21" y="36"/>
                  </a:lnTo>
                  <a:lnTo>
                    <a:pt x="20" y="30"/>
                  </a:lnTo>
                  <a:lnTo>
                    <a:pt x="19" y="25"/>
                  </a:lnTo>
                  <a:lnTo>
                    <a:pt x="16" y="19"/>
                  </a:lnTo>
                  <a:lnTo>
                    <a:pt x="14" y="14"/>
                  </a:lnTo>
                  <a:lnTo>
                    <a:pt x="11" y="9"/>
                  </a:lnTo>
                  <a:lnTo>
                    <a:pt x="8" y="4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6"/>
                  </a:lnTo>
                  <a:lnTo>
                    <a:pt x="6" y="11"/>
                  </a:lnTo>
                  <a:lnTo>
                    <a:pt x="9" y="15"/>
                  </a:lnTo>
                  <a:lnTo>
                    <a:pt x="12" y="21"/>
                  </a:lnTo>
                  <a:lnTo>
                    <a:pt x="15" y="26"/>
                  </a:lnTo>
                  <a:lnTo>
                    <a:pt x="16" y="31"/>
                  </a:lnTo>
                  <a:lnTo>
                    <a:pt x="16" y="36"/>
                  </a:lnTo>
                  <a:lnTo>
                    <a:pt x="15" y="42"/>
                  </a:lnTo>
                  <a:lnTo>
                    <a:pt x="19" y="43"/>
                  </a:lnTo>
                </a:path>
              </a:pathLst>
            </a:custGeom>
            <a:solidFill>
              <a:srgbClr val="323298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Freeform 388"/>
            <p:cNvSpPr>
              <a:spLocks/>
            </p:cNvSpPr>
            <p:nvPr/>
          </p:nvSpPr>
          <p:spPr bwMode="auto">
            <a:xfrm>
              <a:off x="811" y="3825"/>
              <a:ext cx="1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323298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Freeform 389"/>
            <p:cNvSpPr>
              <a:spLocks/>
            </p:cNvSpPr>
            <p:nvPr/>
          </p:nvSpPr>
          <p:spPr bwMode="auto">
            <a:xfrm>
              <a:off x="831" y="3869"/>
              <a:ext cx="2" cy="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323298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Freeform 390"/>
            <p:cNvSpPr>
              <a:spLocks/>
            </p:cNvSpPr>
            <p:nvPr/>
          </p:nvSpPr>
          <p:spPr bwMode="auto">
            <a:xfrm>
              <a:off x="831" y="3874"/>
              <a:ext cx="2" cy="45"/>
            </a:xfrm>
            <a:custGeom>
              <a:avLst/>
              <a:gdLst/>
              <a:ahLst/>
              <a:cxnLst>
                <a:cxn ang="0">
                  <a:pos x="1" y="43"/>
                </a:cxn>
                <a:cxn ang="0">
                  <a:pos x="1" y="37"/>
                </a:cxn>
                <a:cxn ang="0">
                  <a:pos x="1" y="32"/>
                </a:cxn>
                <a:cxn ang="0">
                  <a:pos x="1" y="27"/>
                </a:cxn>
                <a:cxn ang="0">
                  <a:pos x="1" y="22"/>
                </a:cxn>
                <a:cxn ang="0">
                  <a:pos x="1" y="16"/>
                </a:cxn>
                <a:cxn ang="0">
                  <a:pos x="1" y="11"/>
                </a:cxn>
                <a:cxn ang="0">
                  <a:pos x="1" y="6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0" y="43"/>
                </a:cxn>
                <a:cxn ang="0">
                  <a:pos x="1" y="43"/>
                </a:cxn>
              </a:cxnLst>
              <a:rect l="0" t="0" r="r" b="b"/>
              <a:pathLst>
                <a:path w="2" h="44">
                  <a:moveTo>
                    <a:pt x="1" y="43"/>
                  </a:moveTo>
                  <a:lnTo>
                    <a:pt x="1" y="37"/>
                  </a:lnTo>
                  <a:lnTo>
                    <a:pt x="1" y="32"/>
                  </a:lnTo>
                  <a:lnTo>
                    <a:pt x="1" y="27"/>
                  </a:lnTo>
                  <a:lnTo>
                    <a:pt x="1" y="22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1" y="6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43"/>
                  </a:lnTo>
                  <a:lnTo>
                    <a:pt x="1" y="43"/>
                  </a:lnTo>
                </a:path>
              </a:pathLst>
            </a:custGeom>
            <a:solidFill>
              <a:srgbClr val="323298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Freeform 391"/>
            <p:cNvSpPr>
              <a:spLocks/>
            </p:cNvSpPr>
            <p:nvPr/>
          </p:nvSpPr>
          <p:spPr bwMode="auto">
            <a:xfrm>
              <a:off x="831" y="3919"/>
              <a:ext cx="2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4"/>
                </a:cxn>
                <a:cxn ang="0">
                  <a:pos x="0" y="4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323298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Freeform 392"/>
            <p:cNvSpPr>
              <a:spLocks/>
            </p:cNvSpPr>
            <p:nvPr/>
          </p:nvSpPr>
          <p:spPr bwMode="auto">
            <a:xfrm>
              <a:off x="1158" y="3372"/>
              <a:ext cx="1471" cy="841"/>
            </a:xfrm>
            <a:custGeom>
              <a:avLst/>
              <a:gdLst/>
              <a:ahLst/>
              <a:cxnLst>
                <a:cxn ang="0">
                  <a:pos x="833" y="828"/>
                </a:cxn>
                <a:cxn ang="0">
                  <a:pos x="721" y="840"/>
                </a:cxn>
                <a:cxn ang="0">
                  <a:pos x="608" y="840"/>
                </a:cxn>
                <a:cxn ang="0">
                  <a:pos x="490" y="804"/>
                </a:cxn>
                <a:cxn ang="0">
                  <a:pos x="365" y="746"/>
                </a:cxn>
                <a:cxn ang="0">
                  <a:pos x="252" y="678"/>
                </a:cxn>
                <a:cxn ang="0">
                  <a:pos x="176" y="623"/>
                </a:cxn>
                <a:cxn ang="0">
                  <a:pos x="103" y="565"/>
                </a:cxn>
                <a:cxn ang="0">
                  <a:pos x="85" y="543"/>
                </a:cxn>
                <a:cxn ang="0">
                  <a:pos x="59" y="518"/>
                </a:cxn>
                <a:cxn ang="0">
                  <a:pos x="31" y="481"/>
                </a:cxn>
                <a:cxn ang="0">
                  <a:pos x="4" y="438"/>
                </a:cxn>
                <a:cxn ang="0">
                  <a:pos x="2" y="394"/>
                </a:cxn>
                <a:cxn ang="0">
                  <a:pos x="12" y="358"/>
                </a:cxn>
                <a:cxn ang="0">
                  <a:pos x="37" y="338"/>
                </a:cxn>
                <a:cxn ang="0">
                  <a:pos x="75" y="323"/>
                </a:cxn>
                <a:cxn ang="0">
                  <a:pos x="123" y="320"/>
                </a:cxn>
                <a:cxn ang="0">
                  <a:pos x="159" y="304"/>
                </a:cxn>
                <a:cxn ang="0">
                  <a:pos x="215" y="298"/>
                </a:cxn>
                <a:cxn ang="0">
                  <a:pos x="268" y="288"/>
                </a:cxn>
                <a:cxn ang="0">
                  <a:pos x="299" y="278"/>
                </a:cxn>
                <a:cxn ang="0">
                  <a:pos x="366" y="281"/>
                </a:cxn>
                <a:cxn ang="0">
                  <a:pos x="455" y="354"/>
                </a:cxn>
                <a:cxn ang="0">
                  <a:pos x="513" y="390"/>
                </a:cxn>
                <a:cxn ang="0">
                  <a:pos x="585" y="397"/>
                </a:cxn>
                <a:cxn ang="0">
                  <a:pos x="634" y="380"/>
                </a:cxn>
                <a:cxn ang="0">
                  <a:pos x="679" y="338"/>
                </a:cxn>
                <a:cxn ang="0">
                  <a:pos x="689" y="289"/>
                </a:cxn>
                <a:cxn ang="0">
                  <a:pos x="670" y="262"/>
                </a:cxn>
                <a:cxn ang="0">
                  <a:pos x="622" y="228"/>
                </a:cxn>
                <a:cxn ang="0">
                  <a:pos x="706" y="201"/>
                </a:cxn>
                <a:cxn ang="0">
                  <a:pos x="800" y="236"/>
                </a:cxn>
                <a:cxn ang="0">
                  <a:pos x="893" y="268"/>
                </a:cxn>
                <a:cxn ang="0">
                  <a:pos x="939" y="277"/>
                </a:cxn>
                <a:cxn ang="0">
                  <a:pos x="987" y="275"/>
                </a:cxn>
                <a:cxn ang="0">
                  <a:pos x="1049" y="276"/>
                </a:cxn>
                <a:cxn ang="0">
                  <a:pos x="1102" y="265"/>
                </a:cxn>
                <a:cxn ang="0">
                  <a:pos x="1140" y="246"/>
                </a:cxn>
                <a:cxn ang="0">
                  <a:pos x="1164" y="241"/>
                </a:cxn>
                <a:cxn ang="0">
                  <a:pos x="1221" y="189"/>
                </a:cxn>
                <a:cxn ang="0">
                  <a:pos x="1257" y="124"/>
                </a:cxn>
                <a:cxn ang="0">
                  <a:pos x="1274" y="62"/>
                </a:cxn>
                <a:cxn ang="0">
                  <a:pos x="1284" y="3"/>
                </a:cxn>
                <a:cxn ang="0">
                  <a:pos x="1344" y="10"/>
                </a:cxn>
                <a:cxn ang="0">
                  <a:pos x="1393" y="37"/>
                </a:cxn>
                <a:cxn ang="0">
                  <a:pos x="1409" y="61"/>
                </a:cxn>
                <a:cxn ang="0">
                  <a:pos x="1440" y="122"/>
                </a:cxn>
                <a:cxn ang="0">
                  <a:pos x="1464" y="183"/>
                </a:cxn>
                <a:cxn ang="0">
                  <a:pos x="1467" y="218"/>
                </a:cxn>
                <a:cxn ang="0">
                  <a:pos x="1422" y="312"/>
                </a:cxn>
                <a:cxn ang="0">
                  <a:pos x="1357" y="430"/>
                </a:cxn>
                <a:cxn ang="0">
                  <a:pos x="1280" y="531"/>
                </a:cxn>
                <a:cxn ang="0">
                  <a:pos x="1234" y="579"/>
                </a:cxn>
                <a:cxn ang="0">
                  <a:pos x="1196" y="619"/>
                </a:cxn>
                <a:cxn ang="0">
                  <a:pos x="1151" y="665"/>
                </a:cxn>
                <a:cxn ang="0">
                  <a:pos x="1103" y="708"/>
                </a:cxn>
                <a:cxn ang="0">
                  <a:pos x="1068" y="737"/>
                </a:cxn>
                <a:cxn ang="0">
                  <a:pos x="1005" y="771"/>
                </a:cxn>
              </a:cxnLst>
              <a:rect l="0" t="0" r="r" b="b"/>
              <a:pathLst>
                <a:path w="1471" h="844">
                  <a:moveTo>
                    <a:pt x="912" y="806"/>
                  </a:moveTo>
                  <a:lnTo>
                    <a:pt x="898" y="808"/>
                  </a:lnTo>
                  <a:lnTo>
                    <a:pt x="884" y="811"/>
                  </a:lnTo>
                  <a:lnTo>
                    <a:pt x="871" y="814"/>
                  </a:lnTo>
                  <a:lnTo>
                    <a:pt x="858" y="819"/>
                  </a:lnTo>
                  <a:lnTo>
                    <a:pt x="846" y="824"/>
                  </a:lnTo>
                  <a:lnTo>
                    <a:pt x="833" y="828"/>
                  </a:lnTo>
                  <a:lnTo>
                    <a:pt x="820" y="832"/>
                  </a:lnTo>
                  <a:lnTo>
                    <a:pt x="805" y="833"/>
                  </a:lnTo>
                  <a:lnTo>
                    <a:pt x="788" y="834"/>
                  </a:lnTo>
                  <a:lnTo>
                    <a:pt x="771" y="836"/>
                  </a:lnTo>
                  <a:lnTo>
                    <a:pt x="754" y="837"/>
                  </a:lnTo>
                  <a:lnTo>
                    <a:pt x="737" y="839"/>
                  </a:lnTo>
                  <a:lnTo>
                    <a:pt x="721" y="840"/>
                  </a:lnTo>
                  <a:lnTo>
                    <a:pt x="704" y="841"/>
                  </a:lnTo>
                  <a:lnTo>
                    <a:pt x="687" y="842"/>
                  </a:lnTo>
                  <a:lnTo>
                    <a:pt x="671" y="843"/>
                  </a:lnTo>
                  <a:lnTo>
                    <a:pt x="655" y="843"/>
                  </a:lnTo>
                  <a:lnTo>
                    <a:pt x="639" y="842"/>
                  </a:lnTo>
                  <a:lnTo>
                    <a:pt x="623" y="841"/>
                  </a:lnTo>
                  <a:lnTo>
                    <a:pt x="608" y="840"/>
                  </a:lnTo>
                  <a:lnTo>
                    <a:pt x="593" y="837"/>
                  </a:lnTo>
                  <a:lnTo>
                    <a:pt x="577" y="834"/>
                  </a:lnTo>
                  <a:lnTo>
                    <a:pt x="562" y="831"/>
                  </a:lnTo>
                  <a:lnTo>
                    <a:pt x="546" y="826"/>
                  </a:lnTo>
                  <a:lnTo>
                    <a:pt x="528" y="818"/>
                  </a:lnTo>
                  <a:lnTo>
                    <a:pt x="509" y="812"/>
                  </a:lnTo>
                  <a:lnTo>
                    <a:pt x="490" y="804"/>
                  </a:lnTo>
                  <a:lnTo>
                    <a:pt x="472" y="796"/>
                  </a:lnTo>
                  <a:lnTo>
                    <a:pt x="453" y="789"/>
                  </a:lnTo>
                  <a:lnTo>
                    <a:pt x="435" y="781"/>
                  </a:lnTo>
                  <a:lnTo>
                    <a:pt x="418" y="772"/>
                  </a:lnTo>
                  <a:lnTo>
                    <a:pt x="400" y="764"/>
                  </a:lnTo>
                  <a:lnTo>
                    <a:pt x="381" y="755"/>
                  </a:lnTo>
                  <a:lnTo>
                    <a:pt x="365" y="746"/>
                  </a:lnTo>
                  <a:lnTo>
                    <a:pt x="348" y="737"/>
                  </a:lnTo>
                  <a:lnTo>
                    <a:pt x="331" y="728"/>
                  </a:lnTo>
                  <a:lnTo>
                    <a:pt x="314" y="717"/>
                  </a:lnTo>
                  <a:lnTo>
                    <a:pt x="297" y="707"/>
                  </a:lnTo>
                  <a:lnTo>
                    <a:pt x="280" y="696"/>
                  </a:lnTo>
                  <a:lnTo>
                    <a:pt x="264" y="686"/>
                  </a:lnTo>
                  <a:lnTo>
                    <a:pt x="252" y="678"/>
                  </a:lnTo>
                  <a:lnTo>
                    <a:pt x="241" y="670"/>
                  </a:lnTo>
                  <a:lnTo>
                    <a:pt x="230" y="663"/>
                  </a:lnTo>
                  <a:lnTo>
                    <a:pt x="219" y="654"/>
                  </a:lnTo>
                  <a:lnTo>
                    <a:pt x="208" y="647"/>
                  </a:lnTo>
                  <a:lnTo>
                    <a:pt x="197" y="639"/>
                  </a:lnTo>
                  <a:lnTo>
                    <a:pt x="187" y="630"/>
                  </a:lnTo>
                  <a:lnTo>
                    <a:pt x="176" y="623"/>
                  </a:lnTo>
                  <a:lnTo>
                    <a:pt x="166" y="615"/>
                  </a:lnTo>
                  <a:lnTo>
                    <a:pt x="155" y="607"/>
                  </a:lnTo>
                  <a:lnTo>
                    <a:pt x="145" y="598"/>
                  </a:lnTo>
                  <a:lnTo>
                    <a:pt x="134" y="590"/>
                  </a:lnTo>
                  <a:lnTo>
                    <a:pt x="123" y="582"/>
                  </a:lnTo>
                  <a:lnTo>
                    <a:pt x="114" y="573"/>
                  </a:lnTo>
                  <a:lnTo>
                    <a:pt x="103" y="565"/>
                  </a:lnTo>
                  <a:lnTo>
                    <a:pt x="93" y="557"/>
                  </a:lnTo>
                  <a:lnTo>
                    <a:pt x="91" y="555"/>
                  </a:lnTo>
                  <a:lnTo>
                    <a:pt x="90" y="553"/>
                  </a:lnTo>
                  <a:lnTo>
                    <a:pt x="88" y="550"/>
                  </a:lnTo>
                  <a:lnTo>
                    <a:pt x="87" y="547"/>
                  </a:lnTo>
                  <a:lnTo>
                    <a:pt x="86" y="545"/>
                  </a:lnTo>
                  <a:lnTo>
                    <a:pt x="85" y="543"/>
                  </a:lnTo>
                  <a:lnTo>
                    <a:pt x="83" y="541"/>
                  </a:lnTo>
                  <a:lnTo>
                    <a:pt x="81" y="539"/>
                  </a:lnTo>
                  <a:lnTo>
                    <a:pt x="76" y="535"/>
                  </a:lnTo>
                  <a:lnTo>
                    <a:pt x="71" y="531"/>
                  </a:lnTo>
                  <a:lnTo>
                    <a:pt x="66" y="527"/>
                  </a:lnTo>
                  <a:lnTo>
                    <a:pt x="63" y="523"/>
                  </a:lnTo>
                  <a:lnTo>
                    <a:pt x="59" y="518"/>
                  </a:lnTo>
                  <a:lnTo>
                    <a:pt x="56" y="514"/>
                  </a:lnTo>
                  <a:lnTo>
                    <a:pt x="52" y="509"/>
                  </a:lnTo>
                  <a:lnTo>
                    <a:pt x="49" y="504"/>
                  </a:lnTo>
                  <a:lnTo>
                    <a:pt x="45" y="499"/>
                  </a:lnTo>
                  <a:lnTo>
                    <a:pt x="40" y="493"/>
                  </a:lnTo>
                  <a:lnTo>
                    <a:pt x="35" y="486"/>
                  </a:lnTo>
                  <a:lnTo>
                    <a:pt x="31" y="481"/>
                  </a:lnTo>
                  <a:lnTo>
                    <a:pt x="27" y="475"/>
                  </a:lnTo>
                  <a:lnTo>
                    <a:pt x="22" y="468"/>
                  </a:lnTo>
                  <a:lnTo>
                    <a:pt x="18" y="463"/>
                  </a:lnTo>
                  <a:lnTo>
                    <a:pt x="14" y="457"/>
                  </a:lnTo>
                  <a:lnTo>
                    <a:pt x="10" y="450"/>
                  </a:lnTo>
                  <a:lnTo>
                    <a:pt x="7" y="444"/>
                  </a:lnTo>
                  <a:lnTo>
                    <a:pt x="4" y="438"/>
                  </a:lnTo>
                  <a:lnTo>
                    <a:pt x="2" y="432"/>
                  </a:lnTo>
                  <a:lnTo>
                    <a:pt x="1" y="425"/>
                  </a:lnTo>
                  <a:lnTo>
                    <a:pt x="0" y="420"/>
                  </a:lnTo>
                  <a:lnTo>
                    <a:pt x="0" y="413"/>
                  </a:lnTo>
                  <a:lnTo>
                    <a:pt x="1" y="406"/>
                  </a:lnTo>
                  <a:lnTo>
                    <a:pt x="1" y="401"/>
                  </a:lnTo>
                  <a:lnTo>
                    <a:pt x="2" y="394"/>
                  </a:lnTo>
                  <a:lnTo>
                    <a:pt x="3" y="387"/>
                  </a:lnTo>
                  <a:lnTo>
                    <a:pt x="3" y="381"/>
                  </a:lnTo>
                  <a:lnTo>
                    <a:pt x="4" y="375"/>
                  </a:lnTo>
                  <a:lnTo>
                    <a:pt x="4" y="369"/>
                  </a:lnTo>
                  <a:lnTo>
                    <a:pt x="6" y="362"/>
                  </a:lnTo>
                  <a:lnTo>
                    <a:pt x="7" y="355"/>
                  </a:lnTo>
                  <a:lnTo>
                    <a:pt x="12" y="358"/>
                  </a:lnTo>
                  <a:lnTo>
                    <a:pt x="17" y="360"/>
                  </a:lnTo>
                  <a:lnTo>
                    <a:pt x="22" y="360"/>
                  </a:lnTo>
                  <a:lnTo>
                    <a:pt x="25" y="360"/>
                  </a:lnTo>
                  <a:lnTo>
                    <a:pt x="28" y="355"/>
                  </a:lnTo>
                  <a:lnTo>
                    <a:pt x="31" y="349"/>
                  </a:lnTo>
                  <a:lnTo>
                    <a:pt x="34" y="343"/>
                  </a:lnTo>
                  <a:lnTo>
                    <a:pt x="37" y="338"/>
                  </a:lnTo>
                  <a:lnTo>
                    <a:pt x="40" y="333"/>
                  </a:lnTo>
                  <a:lnTo>
                    <a:pt x="43" y="329"/>
                  </a:lnTo>
                  <a:lnTo>
                    <a:pt x="48" y="326"/>
                  </a:lnTo>
                  <a:lnTo>
                    <a:pt x="53" y="325"/>
                  </a:lnTo>
                  <a:lnTo>
                    <a:pt x="60" y="324"/>
                  </a:lnTo>
                  <a:lnTo>
                    <a:pt x="67" y="323"/>
                  </a:lnTo>
                  <a:lnTo>
                    <a:pt x="75" y="323"/>
                  </a:lnTo>
                  <a:lnTo>
                    <a:pt x="82" y="323"/>
                  </a:lnTo>
                  <a:lnTo>
                    <a:pt x="90" y="323"/>
                  </a:lnTo>
                  <a:lnTo>
                    <a:pt x="98" y="323"/>
                  </a:lnTo>
                  <a:lnTo>
                    <a:pt x="106" y="323"/>
                  </a:lnTo>
                  <a:lnTo>
                    <a:pt x="113" y="322"/>
                  </a:lnTo>
                  <a:lnTo>
                    <a:pt x="118" y="322"/>
                  </a:lnTo>
                  <a:lnTo>
                    <a:pt x="123" y="320"/>
                  </a:lnTo>
                  <a:lnTo>
                    <a:pt x="126" y="319"/>
                  </a:lnTo>
                  <a:lnTo>
                    <a:pt x="131" y="316"/>
                  </a:lnTo>
                  <a:lnTo>
                    <a:pt x="136" y="314"/>
                  </a:lnTo>
                  <a:lnTo>
                    <a:pt x="141" y="311"/>
                  </a:lnTo>
                  <a:lnTo>
                    <a:pt x="146" y="309"/>
                  </a:lnTo>
                  <a:lnTo>
                    <a:pt x="151" y="307"/>
                  </a:lnTo>
                  <a:lnTo>
                    <a:pt x="159" y="304"/>
                  </a:lnTo>
                  <a:lnTo>
                    <a:pt x="167" y="302"/>
                  </a:lnTo>
                  <a:lnTo>
                    <a:pt x="174" y="301"/>
                  </a:lnTo>
                  <a:lnTo>
                    <a:pt x="182" y="300"/>
                  </a:lnTo>
                  <a:lnTo>
                    <a:pt x="190" y="299"/>
                  </a:lnTo>
                  <a:lnTo>
                    <a:pt x="198" y="298"/>
                  </a:lnTo>
                  <a:lnTo>
                    <a:pt x="207" y="298"/>
                  </a:lnTo>
                  <a:lnTo>
                    <a:pt x="215" y="298"/>
                  </a:lnTo>
                  <a:lnTo>
                    <a:pt x="222" y="297"/>
                  </a:lnTo>
                  <a:lnTo>
                    <a:pt x="230" y="297"/>
                  </a:lnTo>
                  <a:lnTo>
                    <a:pt x="238" y="296"/>
                  </a:lnTo>
                  <a:lnTo>
                    <a:pt x="246" y="294"/>
                  </a:lnTo>
                  <a:lnTo>
                    <a:pt x="253" y="293"/>
                  </a:lnTo>
                  <a:lnTo>
                    <a:pt x="261" y="290"/>
                  </a:lnTo>
                  <a:lnTo>
                    <a:pt x="268" y="288"/>
                  </a:lnTo>
                  <a:lnTo>
                    <a:pt x="275" y="285"/>
                  </a:lnTo>
                  <a:lnTo>
                    <a:pt x="278" y="283"/>
                  </a:lnTo>
                  <a:lnTo>
                    <a:pt x="280" y="282"/>
                  </a:lnTo>
                  <a:lnTo>
                    <a:pt x="281" y="281"/>
                  </a:lnTo>
                  <a:lnTo>
                    <a:pt x="283" y="281"/>
                  </a:lnTo>
                  <a:lnTo>
                    <a:pt x="291" y="279"/>
                  </a:lnTo>
                  <a:lnTo>
                    <a:pt x="299" y="278"/>
                  </a:lnTo>
                  <a:lnTo>
                    <a:pt x="307" y="277"/>
                  </a:lnTo>
                  <a:lnTo>
                    <a:pt x="315" y="276"/>
                  </a:lnTo>
                  <a:lnTo>
                    <a:pt x="323" y="276"/>
                  </a:lnTo>
                  <a:lnTo>
                    <a:pt x="332" y="275"/>
                  </a:lnTo>
                  <a:lnTo>
                    <a:pt x="340" y="276"/>
                  </a:lnTo>
                  <a:lnTo>
                    <a:pt x="348" y="277"/>
                  </a:lnTo>
                  <a:lnTo>
                    <a:pt x="366" y="281"/>
                  </a:lnTo>
                  <a:lnTo>
                    <a:pt x="380" y="287"/>
                  </a:lnTo>
                  <a:lnTo>
                    <a:pt x="394" y="297"/>
                  </a:lnTo>
                  <a:lnTo>
                    <a:pt x="407" y="307"/>
                  </a:lnTo>
                  <a:lnTo>
                    <a:pt x="419" y="319"/>
                  </a:lnTo>
                  <a:lnTo>
                    <a:pt x="431" y="330"/>
                  </a:lnTo>
                  <a:lnTo>
                    <a:pt x="442" y="342"/>
                  </a:lnTo>
                  <a:lnTo>
                    <a:pt x="455" y="354"/>
                  </a:lnTo>
                  <a:lnTo>
                    <a:pt x="462" y="360"/>
                  </a:lnTo>
                  <a:lnTo>
                    <a:pt x="470" y="365"/>
                  </a:lnTo>
                  <a:lnTo>
                    <a:pt x="478" y="371"/>
                  </a:lnTo>
                  <a:lnTo>
                    <a:pt x="486" y="377"/>
                  </a:lnTo>
                  <a:lnTo>
                    <a:pt x="495" y="381"/>
                  </a:lnTo>
                  <a:lnTo>
                    <a:pt x="504" y="386"/>
                  </a:lnTo>
                  <a:lnTo>
                    <a:pt x="513" y="390"/>
                  </a:lnTo>
                  <a:lnTo>
                    <a:pt x="523" y="393"/>
                  </a:lnTo>
                  <a:lnTo>
                    <a:pt x="533" y="396"/>
                  </a:lnTo>
                  <a:lnTo>
                    <a:pt x="544" y="398"/>
                  </a:lnTo>
                  <a:lnTo>
                    <a:pt x="554" y="399"/>
                  </a:lnTo>
                  <a:lnTo>
                    <a:pt x="564" y="399"/>
                  </a:lnTo>
                  <a:lnTo>
                    <a:pt x="575" y="399"/>
                  </a:lnTo>
                  <a:lnTo>
                    <a:pt x="585" y="397"/>
                  </a:lnTo>
                  <a:lnTo>
                    <a:pt x="596" y="394"/>
                  </a:lnTo>
                  <a:lnTo>
                    <a:pt x="606" y="390"/>
                  </a:lnTo>
                  <a:lnTo>
                    <a:pt x="612" y="388"/>
                  </a:lnTo>
                  <a:lnTo>
                    <a:pt x="617" y="386"/>
                  </a:lnTo>
                  <a:lnTo>
                    <a:pt x="623" y="384"/>
                  </a:lnTo>
                  <a:lnTo>
                    <a:pt x="629" y="382"/>
                  </a:lnTo>
                  <a:lnTo>
                    <a:pt x="634" y="380"/>
                  </a:lnTo>
                  <a:lnTo>
                    <a:pt x="639" y="379"/>
                  </a:lnTo>
                  <a:lnTo>
                    <a:pt x="643" y="376"/>
                  </a:lnTo>
                  <a:lnTo>
                    <a:pt x="647" y="373"/>
                  </a:lnTo>
                  <a:lnTo>
                    <a:pt x="655" y="364"/>
                  </a:lnTo>
                  <a:lnTo>
                    <a:pt x="664" y="356"/>
                  </a:lnTo>
                  <a:lnTo>
                    <a:pt x="671" y="347"/>
                  </a:lnTo>
                  <a:lnTo>
                    <a:pt x="679" y="338"/>
                  </a:lnTo>
                  <a:lnTo>
                    <a:pt x="684" y="327"/>
                  </a:lnTo>
                  <a:lnTo>
                    <a:pt x="689" y="318"/>
                  </a:lnTo>
                  <a:lnTo>
                    <a:pt x="692" y="307"/>
                  </a:lnTo>
                  <a:lnTo>
                    <a:pt x="692" y="296"/>
                  </a:lnTo>
                  <a:lnTo>
                    <a:pt x="691" y="294"/>
                  </a:lnTo>
                  <a:lnTo>
                    <a:pt x="690" y="291"/>
                  </a:lnTo>
                  <a:lnTo>
                    <a:pt x="689" y="289"/>
                  </a:lnTo>
                  <a:lnTo>
                    <a:pt x="688" y="286"/>
                  </a:lnTo>
                  <a:lnTo>
                    <a:pt x="686" y="283"/>
                  </a:lnTo>
                  <a:lnTo>
                    <a:pt x="684" y="280"/>
                  </a:lnTo>
                  <a:lnTo>
                    <a:pt x="683" y="278"/>
                  </a:lnTo>
                  <a:lnTo>
                    <a:pt x="681" y="275"/>
                  </a:lnTo>
                  <a:lnTo>
                    <a:pt x="676" y="268"/>
                  </a:lnTo>
                  <a:lnTo>
                    <a:pt x="670" y="262"/>
                  </a:lnTo>
                  <a:lnTo>
                    <a:pt x="662" y="257"/>
                  </a:lnTo>
                  <a:lnTo>
                    <a:pt x="655" y="254"/>
                  </a:lnTo>
                  <a:lnTo>
                    <a:pt x="646" y="250"/>
                  </a:lnTo>
                  <a:lnTo>
                    <a:pt x="639" y="246"/>
                  </a:lnTo>
                  <a:lnTo>
                    <a:pt x="632" y="241"/>
                  </a:lnTo>
                  <a:lnTo>
                    <a:pt x="625" y="236"/>
                  </a:lnTo>
                  <a:lnTo>
                    <a:pt x="622" y="228"/>
                  </a:lnTo>
                  <a:lnTo>
                    <a:pt x="626" y="221"/>
                  </a:lnTo>
                  <a:lnTo>
                    <a:pt x="637" y="215"/>
                  </a:lnTo>
                  <a:lnTo>
                    <a:pt x="650" y="209"/>
                  </a:lnTo>
                  <a:lnTo>
                    <a:pt x="665" y="203"/>
                  </a:lnTo>
                  <a:lnTo>
                    <a:pt x="680" y="200"/>
                  </a:lnTo>
                  <a:lnTo>
                    <a:pt x="694" y="199"/>
                  </a:lnTo>
                  <a:lnTo>
                    <a:pt x="706" y="201"/>
                  </a:lnTo>
                  <a:lnTo>
                    <a:pt x="720" y="206"/>
                  </a:lnTo>
                  <a:lnTo>
                    <a:pt x="734" y="211"/>
                  </a:lnTo>
                  <a:lnTo>
                    <a:pt x="747" y="216"/>
                  </a:lnTo>
                  <a:lnTo>
                    <a:pt x="760" y="221"/>
                  </a:lnTo>
                  <a:lnTo>
                    <a:pt x="773" y="226"/>
                  </a:lnTo>
                  <a:lnTo>
                    <a:pt x="786" y="231"/>
                  </a:lnTo>
                  <a:lnTo>
                    <a:pt x="800" y="236"/>
                  </a:lnTo>
                  <a:lnTo>
                    <a:pt x="813" y="241"/>
                  </a:lnTo>
                  <a:lnTo>
                    <a:pt x="826" y="246"/>
                  </a:lnTo>
                  <a:lnTo>
                    <a:pt x="840" y="251"/>
                  </a:lnTo>
                  <a:lnTo>
                    <a:pt x="853" y="256"/>
                  </a:lnTo>
                  <a:lnTo>
                    <a:pt x="866" y="260"/>
                  </a:lnTo>
                  <a:lnTo>
                    <a:pt x="879" y="264"/>
                  </a:lnTo>
                  <a:lnTo>
                    <a:pt x="893" y="268"/>
                  </a:lnTo>
                  <a:lnTo>
                    <a:pt x="907" y="272"/>
                  </a:lnTo>
                  <a:lnTo>
                    <a:pt x="921" y="276"/>
                  </a:lnTo>
                  <a:lnTo>
                    <a:pt x="924" y="276"/>
                  </a:lnTo>
                  <a:lnTo>
                    <a:pt x="926" y="277"/>
                  </a:lnTo>
                  <a:lnTo>
                    <a:pt x="931" y="277"/>
                  </a:lnTo>
                  <a:lnTo>
                    <a:pt x="935" y="277"/>
                  </a:lnTo>
                  <a:lnTo>
                    <a:pt x="939" y="277"/>
                  </a:lnTo>
                  <a:lnTo>
                    <a:pt x="944" y="277"/>
                  </a:lnTo>
                  <a:lnTo>
                    <a:pt x="948" y="276"/>
                  </a:lnTo>
                  <a:lnTo>
                    <a:pt x="953" y="276"/>
                  </a:lnTo>
                  <a:lnTo>
                    <a:pt x="961" y="275"/>
                  </a:lnTo>
                  <a:lnTo>
                    <a:pt x="970" y="275"/>
                  </a:lnTo>
                  <a:lnTo>
                    <a:pt x="979" y="274"/>
                  </a:lnTo>
                  <a:lnTo>
                    <a:pt x="987" y="275"/>
                  </a:lnTo>
                  <a:lnTo>
                    <a:pt x="997" y="275"/>
                  </a:lnTo>
                  <a:lnTo>
                    <a:pt x="1005" y="275"/>
                  </a:lnTo>
                  <a:lnTo>
                    <a:pt x="1014" y="275"/>
                  </a:lnTo>
                  <a:lnTo>
                    <a:pt x="1023" y="276"/>
                  </a:lnTo>
                  <a:lnTo>
                    <a:pt x="1031" y="276"/>
                  </a:lnTo>
                  <a:lnTo>
                    <a:pt x="1040" y="276"/>
                  </a:lnTo>
                  <a:lnTo>
                    <a:pt x="1049" y="276"/>
                  </a:lnTo>
                  <a:lnTo>
                    <a:pt x="1057" y="276"/>
                  </a:lnTo>
                  <a:lnTo>
                    <a:pt x="1065" y="275"/>
                  </a:lnTo>
                  <a:lnTo>
                    <a:pt x="1074" y="273"/>
                  </a:lnTo>
                  <a:lnTo>
                    <a:pt x="1082" y="272"/>
                  </a:lnTo>
                  <a:lnTo>
                    <a:pt x="1090" y="269"/>
                  </a:lnTo>
                  <a:lnTo>
                    <a:pt x="1096" y="268"/>
                  </a:lnTo>
                  <a:lnTo>
                    <a:pt x="1102" y="265"/>
                  </a:lnTo>
                  <a:lnTo>
                    <a:pt x="1106" y="263"/>
                  </a:lnTo>
                  <a:lnTo>
                    <a:pt x="1112" y="260"/>
                  </a:lnTo>
                  <a:lnTo>
                    <a:pt x="1119" y="257"/>
                  </a:lnTo>
                  <a:lnTo>
                    <a:pt x="1124" y="255"/>
                  </a:lnTo>
                  <a:lnTo>
                    <a:pt x="1131" y="252"/>
                  </a:lnTo>
                  <a:lnTo>
                    <a:pt x="1137" y="248"/>
                  </a:lnTo>
                  <a:lnTo>
                    <a:pt x="1140" y="246"/>
                  </a:lnTo>
                  <a:lnTo>
                    <a:pt x="1143" y="245"/>
                  </a:lnTo>
                  <a:lnTo>
                    <a:pt x="1147" y="245"/>
                  </a:lnTo>
                  <a:lnTo>
                    <a:pt x="1151" y="244"/>
                  </a:lnTo>
                  <a:lnTo>
                    <a:pt x="1154" y="243"/>
                  </a:lnTo>
                  <a:lnTo>
                    <a:pt x="1158" y="242"/>
                  </a:lnTo>
                  <a:lnTo>
                    <a:pt x="1161" y="242"/>
                  </a:lnTo>
                  <a:lnTo>
                    <a:pt x="1164" y="241"/>
                  </a:lnTo>
                  <a:lnTo>
                    <a:pt x="1174" y="235"/>
                  </a:lnTo>
                  <a:lnTo>
                    <a:pt x="1184" y="228"/>
                  </a:lnTo>
                  <a:lnTo>
                    <a:pt x="1193" y="221"/>
                  </a:lnTo>
                  <a:lnTo>
                    <a:pt x="1201" y="214"/>
                  </a:lnTo>
                  <a:lnTo>
                    <a:pt x="1208" y="206"/>
                  </a:lnTo>
                  <a:lnTo>
                    <a:pt x="1216" y="197"/>
                  </a:lnTo>
                  <a:lnTo>
                    <a:pt x="1221" y="189"/>
                  </a:lnTo>
                  <a:lnTo>
                    <a:pt x="1227" y="180"/>
                  </a:lnTo>
                  <a:lnTo>
                    <a:pt x="1233" y="171"/>
                  </a:lnTo>
                  <a:lnTo>
                    <a:pt x="1238" y="162"/>
                  </a:lnTo>
                  <a:lnTo>
                    <a:pt x="1243" y="152"/>
                  </a:lnTo>
                  <a:lnTo>
                    <a:pt x="1247" y="142"/>
                  </a:lnTo>
                  <a:lnTo>
                    <a:pt x="1253" y="134"/>
                  </a:lnTo>
                  <a:lnTo>
                    <a:pt x="1257" y="124"/>
                  </a:lnTo>
                  <a:lnTo>
                    <a:pt x="1262" y="114"/>
                  </a:lnTo>
                  <a:lnTo>
                    <a:pt x="1267" y="105"/>
                  </a:lnTo>
                  <a:lnTo>
                    <a:pt x="1271" y="97"/>
                  </a:lnTo>
                  <a:lnTo>
                    <a:pt x="1273" y="89"/>
                  </a:lnTo>
                  <a:lnTo>
                    <a:pt x="1274" y="80"/>
                  </a:lnTo>
                  <a:lnTo>
                    <a:pt x="1275" y="72"/>
                  </a:lnTo>
                  <a:lnTo>
                    <a:pt x="1274" y="62"/>
                  </a:lnTo>
                  <a:lnTo>
                    <a:pt x="1272" y="52"/>
                  </a:lnTo>
                  <a:lnTo>
                    <a:pt x="1270" y="43"/>
                  </a:lnTo>
                  <a:lnTo>
                    <a:pt x="1267" y="33"/>
                  </a:lnTo>
                  <a:lnTo>
                    <a:pt x="1268" y="19"/>
                  </a:lnTo>
                  <a:lnTo>
                    <a:pt x="1272" y="11"/>
                  </a:lnTo>
                  <a:lnTo>
                    <a:pt x="1278" y="6"/>
                  </a:lnTo>
                  <a:lnTo>
                    <a:pt x="1284" y="3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10" y="1"/>
                  </a:lnTo>
                  <a:lnTo>
                    <a:pt x="1318" y="3"/>
                  </a:lnTo>
                  <a:lnTo>
                    <a:pt x="1327" y="5"/>
                  </a:lnTo>
                  <a:lnTo>
                    <a:pt x="1336" y="8"/>
                  </a:lnTo>
                  <a:lnTo>
                    <a:pt x="1344" y="10"/>
                  </a:lnTo>
                  <a:lnTo>
                    <a:pt x="1351" y="14"/>
                  </a:lnTo>
                  <a:lnTo>
                    <a:pt x="1359" y="18"/>
                  </a:lnTo>
                  <a:lnTo>
                    <a:pt x="1367" y="22"/>
                  </a:lnTo>
                  <a:lnTo>
                    <a:pt x="1375" y="26"/>
                  </a:lnTo>
                  <a:lnTo>
                    <a:pt x="1382" y="31"/>
                  </a:lnTo>
                  <a:lnTo>
                    <a:pt x="1389" y="35"/>
                  </a:lnTo>
                  <a:lnTo>
                    <a:pt x="1393" y="37"/>
                  </a:lnTo>
                  <a:lnTo>
                    <a:pt x="1396" y="40"/>
                  </a:lnTo>
                  <a:lnTo>
                    <a:pt x="1398" y="44"/>
                  </a:lnTo>
                  <a:lnTo>
                    <a:pt x="1401" y="47"/>
                  </a:lnTo>
                  <a:lnTo>
                    <a:pt x="1403" y="51"/>
                  </a:lnTo>
                  <a:lnTo>
                    <a:pt x="1406" y="54"/>
                  </a:lnTo>
                  <a:lnTo>
                    <a:pt x="1407" y="58"/>
                  </a:lnTo>
                  <a:lnTo>
                    <a:pt x="1409" y="61"/>
                  </a:lnTo>
                  <a:lnTo>
                    <a:pt x="1414" y="70"/>
                  </a:lnTo>
                  <a:lnTo>
                    <a:pt x="1419" y="79"/>
                  </a:lnTo>
                  <a:lnTo>
                    <a:pt x="1423" y="88"/>
                  </a:lnTo>
                  <a:lnTo>
                    <a:pt x="1428" y="95"/>
                  </a:lnTo>
                  <a:lnTo>
                    <a:pt x="1432" y="105"/>
                  </a:lnTo>
                  <a:lnTo>
                    <a:pt x="1436" y="113"/>
                  </a:lnTo>
                  <a:lnTo>
                    <a:pt x="1440" y="122"/>
                  </a:lnTo>
                  <a:lnTo>
                    <a:pt x="1444" y="131"/>
                  </a:lnTo>
                  <a:lnTo>
                    <a:pt x="1448" y="139"/>
                  </a:lnTo>
                  <a:lnTo>
                    <a:pt x="1451" y="148"/>
                  </a:lnTo>
                  <a:lnTo>
                    <a:pt x="1455" y="156"/>
                  </a:lnTo>
                  <a:lnTo>
                    <a:pt x="1458" y="165"/>
                  </a:lnTo>
                  <a:lnTo>
                    <a:pt x="1461" y="174"/>
                  </a:lnTo>
                  <a:lnTo>
                    <a:pt x="1464" y="183"/>
                  </a:lnTo>
                  <a:lnTo>
                    <a:pt x="1466" y="192"/>
                  </a:lnTo>
                  <a:lnTo>
                    <a:pt x="1469" y="201"/>
                  </a:lnTo>
                  <a:lnTo>
                    <a:pt x="1470" y="205"/>
                  </a:lnTo>
                  <a:lnTo>
                    <a:pt x="1470" y="209"/>
                  </a:lnTo>
                  <a:lnTo>
                    <a:pt x="1469" y="213"/>
                  </a:lnTo>
                  <a:lnTo>
                    <a:pt x="1469" y="216"/>
                  </a:lnTo>
                  <a:lnTo>
                    <a:pt x="1467" y="218"/>
                  </a:lnTo>
                  <a:lnTo>
                    <a:pt x="1466" y="222"/>
                  </a:lnTo>
                  <a:lnTo>
                    <a:pt x="1464" y="225"/>
                  </a:lnTo>
                  <a:lnTo>
                    <a:pt x="1463" y="228"/>
                  </a:lnTo>
                  <a:lnTo>
                    <a:pt x="1451" y="251"/>
                  </a:lnTo>
                  <a:lnTo>
                    <a:pt x="1441" y="273"/>
                  </a:lnTo>
                  <a:lnTo>
                    <a:pt x="1431" y="293"/>
                  </a:lnTo>
                  <a:lnTo>
                    <a:pt x="1422" y="312"/>
                  </a:lnTo>
                  <a:lnTo>
                    <a:pt x="1413" y="330"/>
                  </a:lnTo>
                  <a:lnTo>
                    <a:pt x="1404" y="347"/>
                  </a:lnTo>
                  <a:lnTo>
                    <a:pt x="1396" y="364"/>
                  </a:lnTo>
                  <a:lnTo>
                    <a:pt x="1387" y="380"/>
                  </a:lnTo>
                  <a:lnTo>
                    <a:pt x="1377" y="398"/>
                  </a:lnTo>
                  <a:lnTo>
                    <a:pt x="1368" y="414"/>
                  </a:lnTo>
                  <a:lnTo>
                    <a:pt x="1357" y="430"/>
                  </a:lnTo>
                  <a:lnTo>
                    <a:pt x="1347" y="448"/>
                  </a:lnTo>
                  <a:lnTo>
                    <a:pt x="1334" y="465"/>
                  </a:lnTo>
                  <a:lnTo>
                    <a:pt x="1320" y="484"/>
                  </a:lnTo>
                  <a:lnTo>
                    <a:pt x="1304" y="504"/>
                  </a:lnTo>
                  <a:lnTo>
                    <a:pt x="1287" y="524"/>
                  </a:lnTo>
                  <a:lnTo>
                    <a:pt x="1284" y="527"/>
                  </a:lnTo>
                  <a:lnTo>
                    <a:pt x="1280" y="531"/>
                  </a:lnTo>
                  <a:lnTo>
                    <a:pt x="1276" y="536"/>
                  </a:lnTo>
                  <a:lnTo>
                    <a:pt x="1270" y="543"/>
                  </a:lnTo>
                  <a:lnTo>
                    <a:pt x="1263" y="549"/>
                  </a:lnTo>
                  <a:lnTo>
                    <a:pt x="1257" y="556"/>
                  </a:lnTo>
                  <a:lnTo>
                    <a:pt x="1250" y="564"/>
                  </a:lnTo>
                  <a:lnTo>
                    <a:pt x="1242" y="571"/>
                  </a:lnTo>
                  <a:lnTo>
                    <a:pt x="1234" y="579"/>
                  </a:lnTo>
                  <a:lnTo>
                    <a:pt x="1227" y="586"/>
                  </a:lnTo>
                  <a:lnTo>
                    <a:pt x="1221" y="593"/>
                  </a:lnTo>
                  <a:lnTo>
                    <a:pt x="1214" y="601"/>
                  </a:lnTo>
                  <a:lnTo>
                    <a:pt x="1208" y="606"/>
                  </a:lnTo>
                  <a:lnTo>
                    <a:pt x="1203" y="611"/>
                  </a:lnTo>
                  <a:lnTo>
                    <a:pt x="1199" y="616"/>
                  </a:lnTo>
                  <a:lnTo>
                    <a:pt x="1196" y="619"/>
                  </a:lnTo>
                  <a:lnTo>
                    <a:pt x="1190" y="626"/>
                  </a:lnTo>
                  <a:lnTo>
                    <a:pt x="1183" y="632"/>
                  </a:lnTo>
                  <a:lnTo>
                    <a:pt x="1177" y="639"/>
                  </a:lnTo>
                  <a:lnTo>
                    <a:pt x="1170" y="646"/>
                  </a:lnTo>
                  <a:lnTo>
                    <a:pt x="1164" y="651"/>
                  </a:lnTo>
                  <a:lnTo>
                    <a:pt x="1157" y="658"/>
                  </a:lnTo>
                  <a:lnTo>
                    <a:pt x="1151" y="665"/>
                  </a:lnTo>
                  <a:lnTo>
                    <a:pt x="1144" y="670"/>
                  </a:lnTo>
                  <a:lnTo>
                    <a:pt x="1137" y="677"/>
                  </a:lnTo>
                  <a:lnTo>
                    <a:pt x="1130" y="684"/>
                  </a:lnTo>
                  <a:lnTo>
                    <a:pt x="1123" y="689"/>
                  </a:lnTo>
                  <a:lnTo>
                    <a:pt x="1117" y="695"/>
                  </a:lnTo>
                  <a:lnTo>
                    <a:pt x="1109" y="702"/>
                  </a:lnTo>
                  <a:lnTo>
                    <a:pt x="1103" y="708"/>
                  </a:lnTo>
                  <a:lnTo>
                    <a:pt x="1096" y="713"/>
                  </a:lnTo>
                  <a:lnTo>
                    <a:pt x="1088" y="719"/>
                  </a:lnTo>
                  <a:lnTo>
                    <a:pt x="1083" y="723"/>
                  </a:lnTo>
                  <a:lnTo>
                    <a:pt x="1079" y="727"/>
                  </a:lnTo>
                  <a:lnTo>
                    <a:pt x="1075" y="730"/>
                  </a:lnTo>
                  <a:lnTo>
                    <a:pt x="1071" y="733"/>
                  </a:lnTo>
                  <a:lnTo>
                    <a:pt x="1068" y="737"/>
                  </a:lnTo>
                  <a:lnTo>
                    <a:pt x="1064" y="741"/>
                  </a:lnTo>
                  <a:lnTo>
                    <a:pt x="1059" y="745"/>
                  </a:lnTo>
                  <a:lnTo>
                    <a:pt x="1054" y="748"/>
                  </a:lnTo>
                  <a:lnTo>
                    <a:pt x="1042" y="754"/>
                  </a:lnTo>
                  <a:lnTo>
                    <a:pt x="1031" y="760"/>
                  </a:lnTo>
                  <a:lnTo>
                    <a:pt x="1018" y="765"/>
                  </a:lnTo>
                  <a:lnTo>
                    <a:pt x="1005" y="771"/>
                  </a:lnTo>
                  <a:lnTo>
                    <a:pt x="992" y="775"/>
                  </a:lnTo>
                  <a:lnTo>
                    <a:pt x="980" y="779"/>
                  </a:lnTo>
                  <a:lnTo>
                    <a:pt x="967" y="784"/>
                  </a:lnTo>
                  <a:lnTo>
                    <a:pt x="955" y="789"/>
                  </a:lnTo>
                  <a:lnTo>
                    <a:pt x="912" y="806"/>
                  </a:lnTo>
                </a:path>
              </a:pathLst>
            </a:custGeom>
            <a:solidFill>
              <a:srgbClr val="99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Freeform 393"/>
            <p:cNvSpPr>
              <a:spLocks/>
            </p:cNvSpPr>
            <p:nvPr/>
          </p:nvSpPr>
          <p:spPr bwMode="auto">
            <a:xfrm>
              <a:off x="1966" y="4180"/>
              <a:ext cx="110" cy="27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0" y="26"/>
                </a:cxn>
                <a:cxn ang="0">
                  <a:pos x="14" y="24"/>
                </a:cxn>
                <a:cxn ang="0">
                  <a:pos x="27" y="21"/>
                </a:cxn>
                <a:cxn ang="0">
                  <a:pos x="41" y="18"/>
                </a:cxn>
                <a:cxn ang="0">
                  <a:pos x="53" y="14"/>
                </a:cxn>
                <a:cxn ang="0">
                  <a:pos x="64" y="10"/>
                </a:cxn>
                <a:cxn ang="0">
                  <a:pos x="77" y="7"/>
                </a:cxn>
                <a:cxn ang="0">
                  <a:pos x="89" y="5"/>
                </a:cxn>
                <a:cxn ang="0">
                  <a:pos x="102" y="3"/>
                </a:cxn>
                <a:cxn ang="0">
                  <a:pos x="102" y="0"/>
                </a:cxn>
                <a:cxn ang="0">
                  <a:pos x="88" y="1"/>
                </a:cxn>
                <a:cxn ang="0">
                  <a:pos x="75" y="3"/>
                </a:cxn>
                <a:cxn ang="0">
                  <a:pos x="61" y="6"/>
                </a:cxn>
                <a:cxn ang="0">
                  <a:pos x="50" y="11"/>
                </a:cxn>
                <a:cxn ang="0">
                  <a:pos x="38" y="15"/>
                </a:cxn>
                <a:cxn ang="0">
                  <a:pos x="26" y="18"/>
                </a:cxn>
                <a:cxn ang="0">
                  <a:pos x="13" y="20"/>
                </a:cxn>
                <a:cxn ang="0">
                  <a:pos x="0" y="23"/>
                </a:cxn>
                <a:cxn ang="0">
                  <a:pos x="0" y="26"/>
                </a:cxn>
              </a:cxnLst>
              <a:rect l="0" t="0" r="r" b="b"/>
              <a:pathLst>
                <a:path w="103" h="27">
                  <a:moveTo>
                    <a:pt x="0" y="26"/>
                  </a:moveTo>
                  <a:lnTo>
                    <a:pt x="0" y="26"/>
                  </a:lnTo>
                  <a:lnTo>
                    <a:pt x="14" y="24"/>
                  </a:lnTo>
                  <a:lnTo>
                    <a:pt x="27" y="21"/>
                  </a:lnTo>
                  <a:lnTo>
                    <a:pt x="41" y="18"/>
                  </a:lnTo>
                  <a:lnTo>
                    <a:pt x="53" y="14"/>
                  </a:lnTo>
                  <a:lnTo>
                    <a:pt x="64" y="10"/>
                  </a:lnTo>
                  <a:lnTo>
                    <a:pt x="77" y="7"/>
                  </a:lnTo>
                  <a:lnTo>
                    <a:pt x="89" y="5"/>
                  </a:lnTo>
                  <a:lnTo>
                    <a:pt x="102" y="3"/>
                  </a:lnTo>
                  <a:lnTo>
                    <a:pt x="102" y="0"/>
                  </a:lnTo>
                  <a:lnTo>
                    <a:pt x="88" y="1"/>
                  </a:lnTo>
                  <a:lnTo>
                    <a:pt x="75" y="3"/>
                  </a:lnTo>
                  <a:lnTo>
                    <a:pt x="61" y="6"/>
                  </a:lnTo>
                  <a:lnTo>
                    <a:pt x="50" y="11"/>
                  </a:lnTo>
                  <a:lnTo>
                    <a:pt x="38" y="15"/>
                  </a:lnTo>
                  <a:lnTo>
                    <a:pt x="26" y="18"/>
                  </a:lnTo>
                  <a:lnTo>
                    <a:pt x="13" y="20"/>
                  </a:lnTo>
                  <a:lnTo>
                    <a:pt x="0" y="23"/>
                  </a:lnTo>
                  <a:lnTo>
                    <a:pt x="0" y="2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Freeform 394"/>
            <p:cNvSpPr>
              <a:spLocks/>
            </p:cNvSpPr>
            <p:nvPr/>
          </p:nvSpPr>
          <p:spPr bwMode="auto">
            <a:xfrm>
              <a:off x="1705" y="4200"/>
              <a:ext cx="256" cy="1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15" y="7"/>
                </a:cxn>
                <a:cxn ang="0">
                  <a:pos x="30" y="10"/>
                </a:cxn>
                <a:cxn ang="0">
                  <a:pos x="46" y="13"/>
                </a:cxn>
                <a:cxn ang="0">
                  <a:pos x="61" y="14"/>
                </a:cxn>
                <a:cxn ang="0">
                  <a:pos x="77" y="16"/>
                </a:cxn>
                <a:cxn ang="0">
                  <a:pos x="93" y="16"/>
                </a:cxn>
                <a:cxn ang="0">
                  <a:pos x="108" y="17"/>
                </a:cxn>
                <a:cxn ang="0">
                  <a:pos x="124" y="17"/>
                </a:cxn>
                <a:cxn ang="0">
                  <a:pos x="140" y="16"/>
                </a:cxn>
                <a:cxn ang="0">
                  <a:pos x="156" y="16"/>
                </a:cxn>
                <a:cxn ang="0">
                  <a:pos x="173" y="15"/>
                </a:cxn>
                <a:cxn ang="0">
                  <a:pos x="189" y="13"/>
                </a:cxn>
                <a:cxn ang="0">
                  <a:pos x="205" y="13"/>
                </a:cxn>
                <a:cxn ang="0">
                  <a:pos x="223" y="11"/>
                </a:cxn>
                <a:cxn ang="0">
                  <a:pos x="238" y="10"/>
                </a:cxn>
                <a:cxn ang="0">
                  <a:pos x="255" y="9"/>
                </a:cxn>
                <a:cxn ang="0">
                  <a:pos x="255" y="6"/>
                </a:cxn>
                <a:cxn ang="0">
                  <a:pos x="238" y="7"/>
                </a:cxn>
                <a:cxn ang="0">
                  <a:pos x="221" y="8"/>
                </a:cxn>
                <a:cxn ang="0">
                  <a:pos x="205" y="9"/>
                </a:cxn>
                <a:cxn ang="0">
                  <a:pos x="189" y="10"/>
                </a:cxn>
                <a:cxn ang="0">
                  <a:pos x="173" y="11"/>
                </a:cxn>
                <a:cxn ang="0">
                  <a:pos x="156" y="12"/>
                </a:cxn>
                <a:cxn ang="0">
                  <a:pos x="140" y="13"/>
                </a:cxn>
                <a:cxn ang="0">
                  <a:pos x="124" y="13"/>
                </a:cxn>
                <a:cxn ang="0">
                  <a:pos x="108" y="13"/>
                </a:cxn>
                <a:cxn ang="0">
                  <a:pos x="93" y="13"/>
                </a:cxn>
                <a:cxn ang="0">
                  <a:pos x="77" y="12"/>
                </a:cxn>
                <a:cxn ang="0">
                  <a:pos x="63" y="11"/>
                </a:cxn>
                <a:cxn ang="0">
                  <a:pos x="47" y="9"/>
                </a:cxn>
                <a:cxn ang="0">
                  <a:pos x="32" y="7"/>
                </a:cxn>
                <a:cxn ang="0">
                  <a:pos x="18" y="4"/>
                </a:cxn>
                <a:cxn ang="0">
                  <a:pos x="3" y="0"/>
                </a:cxn>
                <a:cxn ang="0">
                  <a:pos x="0" y="4"/>
                </a:cxn>
              </a:cxnLst>
              <a:rect l="0" t="0" r="r" b="b"/>
              <a:pathLst>
                <a:path w="256" h="18">
                  <a:moveTo>
                    <a:pt x="0" y="4"/>
                  </a:moveTo>
                  <a:lnTo>
                    <a:pt x="0" y="4"/>
                  </a:lnTo>
                  <a:lnTo>
                    <a:pt x="15" y="7"/>
                  </a:lnTo>
                  <a:lnTo>
                    <a:pt x="30" y="10"/>
                  </a:lnTo>
                  <a:lnTo>
                    <a:pt x="46" y="13"/>
                  </a:lnTo>
                  <a:lnTo>
                    <a:pt x="61" y="14"/>
                  </a:lnTo>
                  <a:lnTo>
                    <a:pt x="77" y="16"/>
                  </a:lnTo>
                  <a:lnTo>
                    <a:pt x="93" y="16"/>
                  </a:lnTo>
                  <a:lnTo>
                    <a:pt x="108" y="17"/>
                  </a:lnTo>
                  <a:lnTo>
                    <a:pt x="124" y="17"/>
                  </a:lnTo>
                  <a:lnTo>
                    <a:pt x="140" y="16"/>
                  </a:lnTo>
                  <a:lnTo>
                    <a:pt x="156" y="16"/>
                  </a:lnTo>
                  <a:lnTo>
                    <a:pt x="173" y="15"/>
                  </a:lnTo>
                  <a:lnTo>
                    <a:pt x="189" y="13"/>
                  </a:lnTo>
                  <a:lnTo>
                    <a:pt x="205" y="13"/>
                  </a:lnTo>
                  <a:lnTo>
                    <a:pt x="223" y="11"/>
                  </a:lnTo>
                  <a:lnTo>
                    <a:pt x="238" y="10"/>
                  </a:lnTo>
                  <a:lnTo>
                    <a:pt x="255" y="9"/>
                  </a:lnTo>
                  <a:lnTo>
                    <a:pt x="255" y="6"/>
                  </a:lnTo>
                  <a:lnTo>
                    <a:pt x="238" y="7"/>
                  </a:lnTo>
                  <a:lnTo>
                    <a:pt x="221" y="8"/>
                  </a:lnTo>
                  <a:lnTo>
                    <a:pt x="205" y="9"/>
                  </a:lnTo>
                  <a:lnTo>
                    <a:pt x="189" y="10"/>
                  </a:lnTo>
                  <a:lnTo>
                    <a:pt x="173" y="11"/>
                  </a:lnTo>
                  <a:lnTo>
                    <a:pt x="156" y="12"/>
                  </a:lnTo>
                  <a:lnTo>
                    <a:pt x="140" y="13"/>
                  </a:lnTo>
                  <a:lnTo>
                    <a:pt x="124" y="13"/>
                  </a:lnTo>
                  <a:lnTo>
                    <a:pt x="108" y="13"/>
                  </a:lnTo>
                  <a:lnTo>
                    <a:pt x="93" y="13"/>
                  </a:lnTo>
                  <a:lnTo>
                    <a:pt x="77" y="12"/>
                  </a:lnTo>
                  <a:lnTo>
                    <a:pt x="63" y="11"/>
                  </a:lnTo>
                  <a:lnTo>
                    <a:pt x="47" y="9"/>
                  </a:lnTo>
                  <a:lnTo>
                    <a:pt x="32" y="7"/>
                  </a:lnTo>
                  <a:lnTo>
                    <a:pt x="18" y="4"/>
                  </a:lnTo>
                  <a:lnTo>
                    <a:pt x="3" y="0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Freeform 395"/>
            <p:cNvSpPr>
              <a:spLocks/>
            </p:cNvSpPr>
            <p:nvPr/>
          </p:nvSpPr>
          <p:spPr bwMode="auto">
            <a:xfrm>
              <a:off x="1421" y="4060"/>
              <a:ext cx="282" cy="14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16" y="14"/>
                </a:cxn>
                <a:cxn ang="0">
                  <a:pos x="32" y="24"/>
                </a:cxn>
                <a:cxn ang="0">
                  <a:pos x="49" y="35"/>
                </a:cxn>
                <a:cxn ang="0">
                  <a:pos x="66" y="44"/>
                </a:cxn>
                <a:cxn ang="0">
                  <a:pos x="82" y="53"/>
                </a:cxn>
                <a:cxn ang="0">
                  <a:pos x="99" y="63"/>
                </a:cxn>
                <a:cxn ang="0">
                  <a:pos x="116" y="71"/>
                </a:cxn>
                <a:cxn ang="0">
                  <a:pos x="134" y="80"/>
                </a:cxn>
                <a:cxn ang="0">
                  <a:pos x="152" y="87"/>
                </a:cxn>
                <a:cxn ang="0">
                  <a:pos x="169" y="96"/>
                </a:cxn>
                <a:cxn ang="0">
                  <a:pos x="187" y="103"/>
                </a:cxn>
                <a:cxn ang="0">
                  <a:pos x="205" y="111"/>
                </a:cxn>
                <a:cxn ang="0">
                  <a:pos x="223" y="119"/>
                </a:cxn>
                <a:cxn ang="0">
                  <a:pos x="241" y="125"/>
                </a:cxn>
                <a:cxn ang="0">
                  <a:pos x="259" y="133"/>
                </a:cxn>
                <a:cxn ang="0">
                  <a:pos x="278" y="139"/>
                </a:cxn>
                <a:cxn ang="0">
                  <a:pos x="281" y="134"/>
                </a:cxn>
                <a:cxn ang="0">
                  <a:pos x="262" y="128"/>
                </a:cxn>
                <a:cxn ang="0">
                  <a:pos x="244" y="122"/>
                </a:cxn>
                <a:cxn ang="0">
                  <a:pos x="225" y="114"/>
                </a:cxn>
                <a:cxn ang="0">
                  <a:pos x="208" y="107"/>
                </a:cxn>
                <a:cxn ang="0">
                  <a:pos x="190" y="99"/>
                </a:cxn>
                <a:cxn ang="0">
                  <a:pos x="171" y="91"/>
                </a:cxn>
                <a:cxn ang="0">
                  <a:pos x="155" y="84"/>
                </a:cxn>
                <a:cxn ang="0">
                  <a:pos x="137" y="75"/>
                </a:cxn>
                <a:cxn ang="0">
                  <a:pos x="120" y="67"/>
                </a:cxn>
                <a:cxn ang="0">
                  <a:pos x="103" y="58"/>
                </a:cxn>
                <a:cxn ang="0">
                  <a:pos x="86" y="50"/>
                </a:cxn>
                <a:cxn ang="0">
                  <a:pos x="70" y="40"/>
                </a:cxn>
                <a:cxn ang="0">
                  <a:pos x="53" y="30"/>
                </a:cxn>
                <a:cxn ang="0">
                  <a:pos x="36" y="21"/>
                </a:cxn>
                <a:cxn ang="0">
                  <a:pos x="21" y="11"/>
                </a:cxn>
                <a:cxn ang="0">
                  <a:pos x="4" y="0"/>
                </a:cxn>
                <a:cxn ang="0">
                  <a:pos x="0" y="4"/>
                </a:cxn>
              </a:cxnLst>
              <a:rect l="0" t="0" r="r" b="b"/>
              <a:pathLst>
                <a:path w="282" h="140">
                  <a:moveTo>
                    <a:pt x="0" y="4"/>
                  </a:moveTo>
                  <a:lnTo>
                    <a:pt x="0" y="4"/>
                  </a:lnTo>
                  <a:lnTo>
                    <a:pt x="16" y="14"/>
                  </a:lnTo>
                  <a:lnTo>
                    <a:pt x="32" y="24"/>
                  </a:lnTo>
                  <a:lnTo>
                    <a:pt x="49" y="35"/>
                  </a:lnTo>
                  <a:lnTo>
                    <a:pt x="66" y="44"/>
                  </a:lnTo>
                  <a:lnTo>
                    <a:pt x="82" y="53"/>
                  </a:lnTo>
                  <a:lnTo>
                    <a:pt x="99" y="63"/>
                  </a:lnTo>
                  <a:lnTo>
                    <a:pt x="116" y="71"/>
                  </a:lnTo>
                  <a:lnTo>
                    <a:pt x="134" y="80"/>
                  </a:lnTo>
                  <a:lnTo>
                    <a:pt x="152" y="87"/>
                  </a:lnTo>
                  <a:lnTo>
                    <a:pt x="169" y="96"/>
                  </a:lnTo>
                  <a:lnTo>
                    <a:pt x="187" y="103"/>
                  </a:lnTo>
                  <a:lnTo>
                    <a:pt x="205" y="111"/>
                  </a:lnTo>
                  <a:lnTo>
                    <a:pt x="223" y="119"/>
                  </a:lnTo>
                  <a:lnTo>
                    <a:pt x="241" y="125"/>
                  </a:lnTo>
                  <a:lnTo>
                    <a:pt x="259" y="133"/>
                  </a:lnTo>
                  <a:lnTo>
                    <a:pt x="278" y="139"/>
                  </a:lnTo>
                  <a:lnTo>
                    <a:pt x="281" y="134"/>
                  </a:lnTo>
                  <a:lnTo>
                    <a:pt x="262" y="128"/>
                  </a:lnTo>
                  <a:lnTo>
                    <a:pt x="244" y="122"/>
                  </a:lnTo>
                  <a:lnTo>
                    <a:pt x="225" y="114"/>
                  </a:lnTo>
                  <a:lnTo>
                    <a:pt x="208" y="107"/>
                  </a:lnTo>
                  <a:lnTo>
                    <a:pt x="190" y="99"/>
                  </a:lnTo>
                  <a:lnTo>
                    <a:pt x="171" y="91"/>
                  </a:lnTo>
                  <a:lnTo>
                    <a:pt x="155" y="84"/>
                  </a:lnTo>
                  <a:lnTo>
                    <a:pt x="137" y="75"/>
                  </a:lnTo>
                  <a:lnTo>
                    <a:pt x="120" y="67"/>
                  </a:lnTo>
                  <a:lnTo>
                    <a:pt x="103" y="58"/>
                  </a:lnTo>
                  <a:lnTo>
                    <a:pt x="86" y="50"/>
                  </a:lnTo>
                  <a:lnTo>
                    <a:pt x="70" y="40"/>
                  </a:lnTo>
                  <a:lnTo>
                    <a:pt x="53" y="30"/>
                  </a:lnTo>
                  <a:lnTo>
                    <a:pt x="36" y="21"/>
                  </a:lnTo>
                  <a:lnTo>
                    <a:pt x="21" y="11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Freeform 396"/>
            <p:cNvSpPr>
              <a:spLocks/>
            </p:cNvSpPr>
            <p:nvPr/>
          </p:nvSpPr>
          <p:spPr bwMode="auto">
            <a:xfrm>
              <a:off x="1248" y="3930"/>
              <a:ext cx="172" cy="1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11" y="11"/>
                </a:cxn>
                <a:cxn ang="0">
                  <a:pos x="21" y="19"/>
                </a:cxn>
                <a:cxn ang="0">
                  <a:pos x="31" y="27"/>
                </a:cxn>
                <a:cxn ang="0">
                  <a:pos x="42" y="35"/>
                </a:cxn>
                <a:cxn ang="0">
                  <a:pos x="52" y="43"/>
                </a:cxn>
                <a:cxn ang="0">
                  <a:pos x="62" y="51"/>
                </a:cxn>
                <a:cxn ang="0">
                  <a:pos x="72" y="58"/>
                </a:cxn>
                <a:cxn ang="0">
                  <a:pos x="82" y="66"/>
                </a:cxn>
                <a:cxn ang="0">
                  <a:pos x="93" y="74"/>
                </a:cxn>
                <a:cxn ang="0">
                  <a:pos x="102" y="82"/>
                </a:cxn>
                <a:cxn ang="0">
                  <a:pos x="113" y="90"/>
                </a:cxn>
                <a:cxn ang="0">
                  <a:pos x="124" y="97"/>
                </a:cxn>
                <a:cxn ang="0">
                  <a:pos x="134" y="104"/>
                </a:cxn>
                <a:cxn ang="0">
                  <a:pos x="145" y="112"/>
                </a:cxn>
                <a:cxn ang="0">
                  <a:pos x="156" y="120"/>
                </a:cxn>
                <a:cxn ang="0">
                  <a:pos x="167" y="127"/>
                </a:cxn>
                <a:cxn ang="0">
                  <a:pos x="171" y="123"/>
                </a:cxn>
                <a:cxn ang="0">
                  <a:pos x="159" y="116"/>
                </a:cxn>
                <a:cxn ang="0">
                  <a:pos x="149" y="109"/>
                </a:cxn>
                <a:cxn ang="0">
                  <a:pos x="138" y="101"/>
                </a:cxn>
                <a:cxn ang="0">
                  <a:pos x="128" y="93"/>
                </a:cxn>
                <a:cxn ang="0">
                  <a:pos x="117" y="86"/>
                </a:cxn>
                <a:cxn ang="0">
                  <a:pos x="106" y="79"/>
                </a:cxn>
                <a:cxn ang="0">
                  <a:pos x="97" y="71"/>
                </a:cxn>
                <a:cxn ang="0">
                  <a:pos x="86" y="63"/>
                </a:cxn>
                <a:cxn ang="0">
                  <a:pos x="76" y="56"/>
                </a:cxn>
                <a:cxn ang="0">
                  <a:pos x="66" y="48"/>
                </a:cxn>
                <a:cxn ang="0">
                  <a:pos x="56" y="40"/>
                </a:cxn>
                <a:cxn ang="0">
                  <a:pos x="45" y="32"/>
                </a:cxn>
                <a:cxn ang="0">
                  <a:pos x="36" y="24"/>
                </a:cxn>
                <a:cxn ang="0">
                  <a:pos x="25" y="16"/>
                </a:cxn>
                <a:cxn ang="0">
                  <a:pos x="15" y="8"/>
                </a:cxn>
                <a:cxn ang="0">
                  <a:pos x="5" y="0"/>
                </a:cxn>
                <a:cxn ang="0">
                  <a:pos x="0" y="3"/>
                </a:cxn>
              </a:cxnLst>
              <a:rect l="0" t="0" r="r" b="b"/>
              <a:pathLst>
                <a:path w="172" h="128">
                  <a:moveTo>
                    <a:pt x="0" y="3"/>
                  </a:moveTo>
                  <a:lnTo>
                    <a:pt x="0" y="3"/>
                  </a:lnTo>
                  <a:lnTo>
                    <a:pt x="11" y="11"/>
                  </a:lnTo>
                  <a:lnTo>
                    <a:pt x="21" y="19"/>
                  </a:lnTo>
                  <a:lnTo>
                    <a:pt x="31" y="27"/>
                  </a:lnTo>
                  <a:lnTo>
                    <a:pt x="42" y="35"/>
                  </a:lnTo>
                  <a:lnTo>
                    <a:pt x="52" y="43"/>
                  </a:lnTo>
                  <a:lnTo>
                    <a:pt x="62" y="51"/>
                  </a:lnTo>
                  <a:lnTo>
                    <a:pt x="72" y="58"/>
                  </a:lnTo>
                  <a:lnTo>
                    <a:pt x="82" y="66"/>
                  </a:lnTo>
                  <a:lnTo>
                    <a:pt x="93" y="74"/>
                  </a:lnTo>
                  <a:lnTo>
                    <a:pt x="102" y="82"/>
                  </a:lnTo>
                  <a:lnTo>
                    <a:pt x="113" y="90"/>
                  </a:lnTo>
                  <a:lnTo>
                    <a:pt x="124" y="97"/>
                  </a:lnTo>
                  <a:lnTo>
                    <a:pt x="134" y="104"/>
                  </a:lnTo>
                  <a:lnTo>
                    <a:pt x="145" y="112"/>
                  </a:lnTo>
                  <a:lnTo>
                    <a:pt x="156" y="120"/>
                  </a:lnTo>
                  <a:lnTo>
                    <a:pt x="167" y="127"/>
                  </a:lnTo>
                  <a:lnTo>
                    <a:pt x="171" y="123"/>
                  </a:lnTo>
                  <a:lnTo>
                    <a:pt x="159" y="116"/>
                  </a:lnTo>
                  <a:lnTo>
                    <a:pt x="149" y="109"/>
                  </a:lnTo>
                  <a:lnTo>
                    <a:pt x="138" y="101"/>
                  </a:lnTo>
                  <a:lnTo>
                    <a:pt x="128" y="93"/>
                  </a:lnTo>
                  <a:lnTo>
                    <a:pt x="117" y="86"/>
                  </a:lnTo>
                  <a:lnTo>
                    <a:pt x="106" y="79"/>
                  </a:lnTo>
                  <a:lnTo>
                    <a:pt x="97" y="71"/>
                  </a:lnTo>
                  <a:lnTo>
                    <a:pt x="86" y="63"/>
                  </a:lnTo>
                  <a:lnTo>
                    <a:pt x="76" y="56"/>
                  </a:lnTo>
                  <a:lnTo>
                    <a:pt x="66" y="48"/>
                  </a:lnTo>
                  <a:lnTo>
                    <a:pt x="56" y="40"/>
                  </a:lnTo>
                  <a:lnTo>
                    <a:pt x="45" y="32"/>
                  </a:lnTo>
                  <a:lnTo>
                    <a:pt x="36" y="24"/>
                  </a:lnTo>
                  <a:lnTo>
                    <a:pt x="25" y="16"/>
                  </a:lnTo>
                  <a:lnTo>
                    <a:pt x="15" y="8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Freeform 397"/>
            <p:cNvSpPr>
              <a:spLocks/>
            </p:cNvSpPr>
            <p:nvPr/>
          </p:nvSpPr>
          <p:spPr bwMode="auto">
            <a:xfrm>
              <a:off x="1237" y="3912"/>
              <a:ext cx="11" cy="1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8"/>
                </a:cxn>
                <a:cxn ang="0">
                  <a:pos x="4" y="10"/>
                </a:cxn>
                <a:cxn ang="0">
                  <a:pos x="5" y="12"/>
                </a:cxn>
                <a:cxn ang="0">
                  <a:pos x="6" y="14"/>
                </a:cxn>
                <a:cxn ang="0">
                  <a:pos x="7" y="15"/>
                </a:cxn>
                <a:cxn ang="0">
                  <a:pos x="10" y="13"/>
                </a:cxn>
                <a:cxn ang="0">
                  <a:pos x="9" y="12"/>
                </a:cxn>
                <a:cxn ang="0">
                  <a:pos x="9" y="10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6" y="5"/>
                </a:cxn>
                <a:cxn ang="0">
                  <a:pos x="5" y="3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0" y="3"/>
                </a:cxn>
              </a:cxnLst>
              <a:rect l="0" t="0" r="r" b="b"/>
              <a:pathLst>
                <a:path w="11" h="16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8"/>
                  </a:lnTo>
                  <a:lnTo>
                    <a:pt x="4" y="10"/>
                  </a:lnTo>
                  <a:lnTo>
                    <a:pt x="5" y="12"/>
                  </a:lnTo>
                  <a:lnTo>
                    <a:pt x="6" y="14"/>
                  </a:lnTo>
                  <a:lnTo>
                    <a:pt x="7" y="15"/>
                  </a:lnTo>
                  <a:lnTo>
                    <a:pt x="10" y="13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8" y="9"/>
                  </a:lnTo>
                  <a:lnTo>
                    <a:pt x="7" y="8"/>
                  </a:lnTo>
                  <a:lnTo>
                    <a:pt x="6" y="5"/>
                  </a:lnTo>
                  <a:lnTo>
                    <a:pt x="5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Freeform 398"/>
            <p:cNvSpPr>
              <a:spLocks/>
            </p:cNvSpPr>
            <p:nvPr/>
          </p:nvSpPr>
          <p:spPr bwMode="auto">
            <a:xfrm>
              <a:off x="1204" y="3878"/>
              <a:ext cx="32" cy="3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3" y="6"/>
                </a:cxn>
                <a:cxn ang="0">
                  <a:pos x="6" y="10"/>
                </a:cxn>
                <a:cxn ang="0">
                  <a:pos x="8" y="14"/>
                </a:cxn>
                <a:cxn ang="0">
                  <a:pos x="12" y="19"/>
                </a:cxn>
                <a:cxn ang="0">
                  <a:pos x="15" y="22"/>
                </a:cxn>
                <a:cxn ang="0">
                  <a:pos x="19" y="26"/>
                </a:cxn>
                <a:cxn ang="0">
                  <a:pos x="23" y="30"/>
                </a:cxn>
                <a:cxn ang="0">
                  <a:pos x="28" y="33"/>
                </a:cxn>
                <a:cxn ang="0">
                  <a:pos x="31" y="30"/>
                </a:cxn>
                <a:cxn ang="0">
                  <a:pos x="27" y="26"/>
                </a:cxn>
                <a:cxn ang="0">
                  <a:pos x="23" y="23"/>
                </a:cxn>
                <a:cxn ang="0">
                  <a:pos x="19" y="19"/>
                </a:cxn>
                <a:cxn ang="0">
                  <a:pos x="17" y="15"/>
                </a:cxn>
                <a:cxn ang="0">
                  <a:pos x="13" y="12"/>
                </a:cxn>
                <a:cxn ang="0">
                  <a:pos x="11" y="8"/>
                </a:cxn>
                <a:cxn ang="0">
                  <a:pos x="8" y="3"/>
                </a:cxn>
                <a:cxn ang="0">
                  <a:pos x="5" y="0"/>
                </a:cxn>
                <a:cxn ang="0">
                  <a:pos x="0" y="2"/>
                </a:cxn>
              </a:cxnLst>
              <a:rect l="0" t="0" r="r" b="b"/>
              <a:pathLst>
                <a:path w="32" h="34">
                  <a:moveTo>
                    <a:pt x="0" y="2"/>
                  </a:moveTo>
                  <a:lnTo>
                    <a:pt x="0" y="2"/>
                  </a:lnTo>
                  <a:lnTo>
                    <a:pt x="3" y="6"/>
                  </a:lnTo>
                  <a:lnTo>
                    <a:pt x="6" y="10"/>
                  </a:lnTo>
                  <a:lnTo>
                    <a:pt x="8" y="14"/>
                  </a:lnTo>
                  <a:lnTo>
                    <a:pt x="12" y="19"/>
                  </a:lnTo>
                  <a:lnTo>
                    <a:pt x="15" y="22"/>
                  </a:lnTo>
                  <a:lnTo>
                    <a:pt x="19" y="26"/>
                  </a:lnTo>
                  <a:lnTo>
                    <a:pt x="23" y="30"/>
                  </a:lnTo>
                  <a:lnTo>
                    <a:pt x="28" y="33"/>
                  </a:lnTo>
                  <a:lnTo>
                    <a:pt x="31" y="30"/>
                  </a:lnTo>
                  <a:lnTo>
                    <a:pt x="27" y="26"/>
                  </a:lnTo>
                  <a:lnTo>
                    <a:pt x="23" y="23"/>
                  </a:lnTo>
                  <a:lnTo>
                    <a:pt x="19" y="19"/>
                  </a:lnTo>
                  <a:lnTo>
                    <a:pt x="17" y="15"/>
                  </a:lnTo>
                  <a:lnTo>
                    <a:pt x="13" y="12"/>
                  </a:lnTo>
                  <a:lnTo>
                    <a:pt x="11" y="8"/>
                  </a:lnTo>
                  <a:lnTo>
                    <a:pt x="8" y="3"/>
                  </a:lnTo>
                  <a:lnTo>
                    <a:pt x="5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Freeform 399"/>
            <p:cNvSpPr>
              <a:spLocks/>
            </p:cNvSpPr>
            <p:nvPr/>
          </p:nvSpPr>
          <p:spPr bwMode="auto">
            <a:xfrm>
              <a:off x="1154" y="3779"/>
              <a:ext cx="51" cy="9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3" y="25"/>
                </a:cxn>
                <a:cxn ang="0">
                  <a:pos x="4" y="32"/>
                </a:cxn>
                <a:cxn ang="0">
                  <a:pos x="7" y="38"/>
                </a:cxn>
                <a:cxn ang="0">
                  <a:pos x="10" y="44"/>
                </a:cxn>
                <a:cxn ang="0">
                  <a:pos x="13" y="50"/>
                </a:cxn>
                <a:cxn ang="0">
                  <a:pos x="17" y="55"/>
                </a:cxn>
                <a:cxn ang="0">
                  <a:pos x="21" y="62"/>
                </a:cxn>
                <a:cxn ang="0">
                  <a:pos x="25" y="67"/>
                </a:cxn>
                <a:cxn ang="0">
                  <a:pos x="29" y="72"/>
                </a:cxn>
                <a:cxn ang="0">
                  <a:pos x="32" y="79"/>
                </a:cxn>
                <a:cxn ang="0">
                  <a:pos x="38" y="84"/>
                </a:cxn>
                <a:cxn ang="0">
                  <a:pos x="41" y="90"/>
                </a:cxn>
                <a:cxn ang="0">
                  <a:pos x="45" y="95"/>
                </a:cxn>
                <a:cxn ang="0">
                  <a:pos x="50" y="93"/>
                </a:cxn>
                <a:cxn ang="0">
                  <a:pos x="46" y="87"/>
                </a:cxn>
                <a:cxn ang="0">
                  <a:pos x="42" y="82"/>
                </a:cxn>
                <a:cxn ang="0">
                  <a:pos x="38" y="76"/>
                </a:cxn>
                <a:cxn ang="0">
                  <a:pos x="34" y="71"/>
                </a:cxn>
                <a:cxn ang="0">
                  <a:pos x="30" y="65"/>
                </a:cxn>
                <a:cxn ang="0">
                  <a:pos x="26" y="59"/>
                </a:cxn>
                <a:cxn ang="0">
                  <a:pos x="22" y="53"/>
                </a:cxn>
                <a:cxn ang="0">
                  <a:pos x="19" y="48"/>
                </a:cxn>
                <a:cxn ang="0">
                  <a:pos x="15" y="42"/>
                </a:cxn>
                <a:cxn ang="0">
                  <a:pos x="13" y="37"/>
                </a:cxn>
                <a:cxn ang="0">
                  <a:pos x="10" y="31"/>
                </a:cxn>
                <a:cxn ang="0">
                  <a:pos x="8" y="24"/>
                </a:cxn>
                <a:cxn ang="0">
                  <a:pos x="7" y="18"/>
                </a:cxn>
                <a:cxn ang="0">
                  <a:pos x="7" y="14"/>
                </a:cxn>
                <a:cxn ang="0">
                  <a:pos x="7" y="7"/>
                </a:cxn>
                <a:cxn ang="0">
                  <a:pos x="7" y="1"/>
                </a:cxn>
                <a:cxn ang="0">
                  <a:pos x="2" y="0"/>
                </a:cxn>
              </a:cxnLst>
              <a:rect l="0" t="0" r="r" b="b"/>
              <a:pathLst>
                <a:path w="51" h="96">
                  <a:moveTo>
                    <a:pt x="2" y="0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3" y="25"/>
                  </a:lnTo>
                  <a:lnTo>
                    <a:pt x="4" y="32"/>
                  </a:lnTo>
                  <a:lnTo>
                    <a:pt x="7" y="38"/>
                  </a:lnTo>
                  <a:lnTo>
                    <a:pt x="10" y="44"/>
                  </a:lnTo>
                  <a:lnTo>
                    <a:pt x="13" y="50"/>
                  </a:lnTo>
                  <a:lnTo>
                    <a:pt x="17" y="55"/>
                  </a:lnTo>
                  <a:lnTo>
                    <a:pt x="21" y="62"/>
                  </a:lnTo>
                  <a:lnTo>
                    <a:pt x="25" y="67"/>
                  </a:lnTo>
                  <a:lnTo>
                    <a:pt x="29" y="72"/>
                  </a:lnTo>
                  <a:lnTo>
                    <a:pt x="32" y="79"/>
                  </a:lnTo>
                  <a:lnTo>
                    <a:pt x="38" y="84"/>
                  </a:lnTo>
                  <a:lnTo>
                    <a:pt x="41" y="90"/>
                  </a:lnTo>
                  <a:lnTo>
                    <a:pt x="45" y="95"/>
                  </a:lnTo>
                  <a:lnTo>
                    <a:pt x="50" y="93"/>
                  </a:lnTo>
                  <a:lnTo>
                    <a:pt x="46" y="87"/>
                  </a:lnTo>
                  <a:lnTo>
                    <a:pt x="42" y="82"/>
                  </a:lnTo>
                  <a:lnTo>
                    <a:pt x="38" y="76"/>
                  </a:lnTo>
                  <a:lnTo>
                    <a:pt x="34" y="71"/>
                  </a:lnTo>
                  <a:lnTo>
                    <a:pt x="30" y="65"/>
                  </a:lnTo>
                  <a:lnTo>
                    <a:pt x="26" y="59"/>
                  </a:lnTo>
                  <a:lnTo>
                    <a:pt x="22" y="53"/>
                  </a:lnTo>
                  <a:lnTo>
                    <a:pt x="19" y="48"/>
                  </a:lnTo>
                  <a:lnTo>
                    <a:pt x="15" y="42"/>
                  </a:lnTo>
                  <a:lnTo>
                    <a:pt x="13" y="37"/>
                  </a:lnTo>
                  <a:lnTo>
                    <a:pt x="10" y="31"/>
                  </a:lnTo>
                  <a:lnTo>
                    <a:pt x="8" y="24"/>
                  </a:lnTo>
                  <a:lnTo>
                    <a:pt x="7" y="18"/>
                  </a:lnTo>
                  <a:lnTo>
                    <a:pt x="7" y="14"/>
                  </a:lnTo>
                  <a:lnTo>
                    <a:pt x="7" y="7"/>
                  </a:lnTo>
                  <a:lnTo>
                    <a:pt x="7" y="1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Freeform 400"/>
            <p:cNvSpPr>
              <a:spLocks/>
            </p:cNvSpPr>
            <p:nvPr/>
          </p:nvSpPr>
          <p:spPr bwMode="auto">
            <a:xfrm>
              <a:off x="1156" y="3725"/>
              <a:ext cx="7" cy="51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3" y="3"/>
                </a:cxn>
                <a:cxn ang="0">
                  <a:pos x="3" y="9"/>
                </a:cxn>
                <a:cxn ang="0">
                  <a:pos x="2" y="16"/>
                </a:cxn>
                <a:cxn ang="0">
                  <a:pos x="2" y="22"/>
                </a:cxn>
                <a:cxn ang="0">
                  <a:pos x="1" y="28"/>
                </a:cxn>
                <a:cxn ang="0">
                  <a:pos x="1" y="33"/>
                </a:cxn>
                <a:cxn ang="0">
                  <a:pos x="1" y="39"/>
                </a:cxn>
                <a:cxn ang="0">
                  <a:pos x="0" y="45"/>
                </a:cxn>
                <a:cxn ang="0">
                  <a:pos x="0" y="49"/>
                </a:cxn>
                <a:cxn ang="0">
                  <a:pos x="3" y="50"/>
                </a:cxn>
                <a:cxn ang="0">
                  <a:pos x="3" y="45"/>
                </a:cxn>
                <a:cxn ang="0">
                  <a:pos x="4" y="39"/>
                </a:cxn>
                <a:cxn ang="0">
                  <a:pos x="4" y="33"/>
                </a:cxn>
                <a:cxn ang="0">
                  <a:pos x="4" y="28"/>
                </a:cxn>
                <a:cxn ang="0">
                  <a:pos x="4" y="22"/>
                </a:cxn>
                <a:cxn ang="0">
                  <a:pos x="5" y="16"/>
                </a:cxn>
                <a:cxn ang="0">
                  <a:pos x="6" y="10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3" y="3"/>
                </a:cxn>
                <a:cxn ang="0">
                  <a:pos x="6" y="2"/>
                </a:cxn>
              </a:cxnLst>
              <a:rect l="0" t="0" r="r" b="b"/>
              <a:pathLst>
                <a:path w="7" h="51">
                  <a:moveTo>
                    <a:pt x="6" y="2"/>
                  </a:moveTo>
                  <a:lnTo>
                    <a:pt x="3" y="3"/>
                  </a:lnTo>
                  <a:lnTo>
                    <a:pt x="3" y="9"/>
                  </a:lnTo>
                  <a:lnTo>
                    <a:pt x="2" y="16"/>
                  </a:lnTo>
                  <a:lnTo>
                    <a:pt x="2" y="22"/>
                  </a:lnTo>
                  <a:lnTo>
                    <a:pt x="1" y="28"/>
                  </a:lnTo>
                  <a:lnTo>
                    <a:pt x="1" y="33"/>
                  </a:lnTo>
                  <a:lnTo>
                    <a:pt x="1" y="39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3" y="50"/>
                  </a:lnTo>
                  <a:lnTo>
                    <a:pt x="3" y="45"/>
                  </a:lnTo>
                  <a:lnTo>
                    <a:pt x="4" y="39"/>
                  </a:lnTo>
                  <a:lnTo>
                    <a:pt x="4" y="33"/>
                  </a:lnTo>
                  <a:lnTo>
                    <a:pt x="4" y="28"/>
                  </a:lnTo>
                  <a:lnTo>
                    <a:pt x="4" y="22"/>
                  </a:lnTo>
                  <a:lnTo>
                    <a:pt x="5" y="16"/>
                  </a:lnTo>
                  <a:lnTo>
                    <a:pt x="6" y="10"/>
                  </a:lnTo>
                  <a:lnTo>
                    <a:pt x="6" y="4"/>
                  </a:lnTo>
                  <a:lnTo>
                    <a:pt x="4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3"/>
                  </a:lnTo>
                  <a:lnTo>
                    <a:pt x="6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Freeform 401"/>
            <p:cNvSpPr>
              <a:spLocks/>
            </p:cNvSpPr>
            <p:nvPr/>
          </p:nvSpPr>
          <p:spPr bwMode="auto">
            <a:xfrm>
              <a:off x="1164" y="3727"/>
              <a:ext cx="22" cy="5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9" y="2"/>
                </a:cxn>
                <a:cxn ang="0">
                  <a:pos x="6" y="1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11" y="4"/>
                </a:cxn>
                <a:cxn ang="0">
                  <a:pos x="15" y="3"/>
                </a:cxn>
                <a:cxn ang="0">
                  <a:pos x="11" y="2"/>
                </a:cxn>
              </a:cxnLst>
              <a:rect l="0" t="0" r="r" b="b"/>
              <a:pathLst>
                <a:path w="16" h="5">
                  <a:moveTo>
                    <a:pt x="11" y="2"/>
                  </a:moveTo>
                  <a:lnTo>
                    <a:pt x="11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6" y="1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3"/>
                  </a:lnTo>
                  <a:lnTo>
                    <a:pt x="7" y="3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11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Freeform 402"/>
            <p:cNvSpPr>
              <a:spLocks/>
            </p:cNvSpPr>
            <p:nvPr/>
          </p:nvSpPr>
          <p:spPr bwMode="auto">
            <a:xfrm>
              <a:off x="1180" y="3696"/>
              <a:ext cx="22" cy="3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19" y="1"/>
                </a:cxn>
                <a:cxn ang="0">
                  <a:pos x="15" y="4"/>
                </a:cxn>
                <a:cxn ang="0">
                  <a:pos x="12" y="8"/>
                </a:cxn>
                <a:cxn ang="0">
                  <a:pos x="10" y="12"/>
                </a:cxn>
                <a:cxn ang="0">
                  <a:pos x="7" y="16"/>
                </a:cxn>
                <a:cxn ang="0">
                  <a:pos x="5" y="22"/>
                </a:cxn>
                <a:cxn ang="0">
                  <a:pos x="2" y="26"/>
                </a:cxn>
                <a:cxn ang="0">
                  <a:pos x="0" y="30"/>
                </a:cxn>
                <a:cxn ang="0">
                  <a:pos x="4" y="32"/>
                </a:cxn>
                <a:cxn ang="0">
                  <a:pos x="7" y="28"/>
                </a:cxn>
                <a:cxn ang="0">
                  <a:pos x="10" y="23"/>
                </a:cxn>
                <a:cxn ang="0">
                  <a:pos x="12" y="18"/>
                </a:cxn>
                <a:cxn ang="0">
                  <a:pos x="15" y="14"/>
                </a:cxn>
                <a:cxn ang="0">
                  <a:pos x="17" y="10"/>
                </a:cxn>
                <a:cxn ang="0">
                  <a:pos x="19" y="6"/>
                </a:cxn>
                <a:cxn ang="0">
                  <a:pos x="22" y="5"/>
                </a:cxn>
                <a:cxn ang="0">
                  <a:pos x="25" y="4"/>
                </a:cxn>
                <a:cxn ang="0">
                  <a:pos x="25" y="0"/>
                </a:cxn>
              </a:cxnLst>
              <a:rect l="0" t="0" r="r" b="b"/>
              <a:pathLst>
                <a:path w="26" h="33">
                  <a:moveTo>
                    <a:pt x="25" y="0"/>
                  </a:moveTo>
                  <a:lnTo>
                    <a:pt x="25" y="0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8"/>
                  </a:lnTo>
                  <a:lnTo>
                    <a:pt x="10" y="12"/>
                  </a:lnTo>
                  <a:lnTo>
                    <a:pt x="7" y="16"/>
                  </a:lnTo>
                  <a:lnTo>
                    <a:pt x="5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4" y="32"/>
                  </a:lnTo>
                  <a:lnTo>
                    <a:pt x="7" y="28"/>
                  </a:lnTo>
                  <a:lnTo>
                    <a:pt x="10" y="23"/>
                  </a:lnTo>
                  <a:lnTo>
                    <a:pt x="12" y="18"/>
                  </a:lnTo>
                  <a:lnTo>
                    <a:pt x="15" y="14"/>
                  </a:lnTo>
                  <a:lnTo>
                    <a:pt x="17" y="10"/>
                  </a:lnTo>
                  <a:lnTo>
                    <a:pt x="19" y="6"/>
                  </a:lnTo>
                  <a:lnTo>
                    <a:pt x="22" y="5"/>
                  </a:lnTo>
                  <a:lnTo>
                    <a:pt x="25" y="4"/>
                  </a:lnTo>
                  <a:lnTo>
                    <a:pt x="25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Freeform 403"/>
            <p:cNvSpPr>
              <a:spLocks/>
            </p:cNvSpPr>
            <p:nvPr/>
          </p:nvSpPr>
          <p:spPr bwMode="auto">
            <a:xfrm>
              <a:off x="1211" y="3694"/>
              <a:ext cx="62" cy="2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41" y="0"/>
                </a:cxn>
                <a:cxn ang="0">
                  <a:pos x="33" y="0"/>
                </a:cxn>
                <a:cxn ang="0">
                  <a:pos x="26" y="0"/>
                </a:cxn>
                <a:cxn ang="0">
                  <a:pos x="20" y="0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13" y="1"/>
                </a:cxn>
                <a:cxn ang="0">
                  <a:pos x="20" y="1"/>
                </a:cxn>
                <a:cxn ang="0">
                  <a:pos x="26" y="1"/>
                </a:cxn>
                <a:cxn ang="0">
                  <a:pos x="33" y="1"/>
                </a:cxn>
                <a:cxn ang="0">
                  <a:pos x="41" y="1"/>
                </a:cxn>
                <a:cxn ang="0">
                  <a:pos x="48" y="1"/>
                </a:cxn>
                <a:cxn ang="0">
                  <a:pos x="54" y="1"/>
                </a:cxn>
                <a:cxn ang="0">
                  <a:pos x="54" y="0"/>
                </a:cxn>
              </a:cxnLst>
              <a:rect l="0" t="0" r="r" b="b"/>
              <a:pathLst>
                <a:path w="55" h="2">
                  <a:moveTo>
                    <a:pt x="54" y="0"/>
                  </a:moveTo>
                  <a:lnTo>
                    <a:pt x="54" y="0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6" y="1"/>
                  </a:lnTo>
                  <a:lnTo>
                    <a:pt x="13" y="1"/>
                  </a:lnTo>
                  <a:lnTo>
                    <a:pt x="20" y="1"/>
                  </a:lnTo>
                  <a:lnTo>
                    <a:pt x="26" y="1"/>
                  </a:lnTo>
                  <a:lnTo>
                    <a:pt x="33" y="1"/>
                  </a:lnTo>
                  <a:lnTo>
                    <a:pt x="41" y="1"/>
                  </a:lnTo>
                  <a:lnTo>
                    <a:pt x="48" y="1"/>
                  </a:lnTo>
                  <a:lnTo>
                    <a:pt x="54" y="1"/>
                  </a:lnTo>
                  <a:lnTo>
                    <a:pt x="5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Freeform 404"/>
            <p:cNvSpPr>
              <a:spLocks/>
            </p:cNvSpPr>
            <p:nvPr/>
          </p:nvSpPr>
          <p:spPr bwMode="auto">
            <a:xfrm>
              <a:off x="1271" y="3678"/>
              <a:ext cx="35" cy="1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1" y="0"/>
                </a:cxn>
                <a:cxn ang="0">
                  <a:pos x="27" y="2"/>
                </a:cxn>
                <a:cxn ang="0">
                  <a:pos x="23" y="3"/>
                </a:cxn>
                <a:cxn ang="0">
                  <a:pos x="19" y="5"/>
                </a:cxn>
                <a:cxn ang="0">
                  <a:pos x="15" y="7"/>
                </a:cxn>
                <a:cxn ang="0">
                  <a:pos x="11" y="8"/>
                </a:cxn>
                <a:cxn ang="0">
                  <a:pos x="7" y="10"/>
                </a:cxn>
                <a:cxn ang="0">
                  <a:pos x="3" y="11"/>
                </a:cxn>
                <a:cxn ang="0">
                  <a:pos x="0" y="12"/>
                </a:cxn>
                <a:cxn ang="0">
                  <a:pos x="0" y="15"/>
                </a:cxn>
                <a:cxn ang="0">
                  <a:pos x="5" y="14"/>
                </a:cxn>
                <a:cxn ang="0">
                  <a:pos x="9" y="13"/>
                </a:cxn>
                <a:cxn ang="0">
                  <a:pos x="14" y="12"/>
                </a:cxn>
                <a:cxn ang="0">
                  <a:pos x="18" y="10"/>
                </a:cxn>
                <a:cxn ang="0">
                  <a:pos x="23" y="8"/>
                </a:cxn>
                <a:cxn ang="0">
                  <a:pos x="26" y="7"/>
                </a:cxn>
                <a:cxn ang="0">
                  <a:pos x="30" y="5"/>
                </a:cxn>
                <a:cxn ang="0">
                  <a:pos x="34" y="3"/>
                </a:cxn>
                <a:cxn ang="0">
                  <a:pos x="31" y="0"/>
                </a:cxn>
              </a:cxnLst>
              <a:rect l="0" t="0" r="r" b="b"/>
              <a:pathLst>
                <a:path w="35" h="16">
                  <a:moveTo>
                    <a:pt x="31" y="0"/>
                  </a:moveTo>
                  <a:lnTo>
                    <a:pt x="31" y="0"/>
                  </a:lnTo>
                  <a:lnTo>
                    <a:pt x="27" y="2"/>
                  </a:lnTo>
                  <a:lnTo>
                    <a:pt x="23" y="3"/>
                  </a:lnTo>
                  <a:lnTo>
                    <a:pt x="19" y="5"/>
                  </a:lnTo>
                  <a:lnTo>
                    <a:pt x="15" y="7"/>
                  </a:lnTo>
                  <a:lnTo>
                    <a:pt x="11" y="8"/>
                  </a:lnTo>
                  <a:lnTo>
                    <a:pt x="7" y="10"/>
                  </a:lnTo>
                  <a:lnTo>
                    <a:pt x="3" y="11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5" y="14"/>
                  </a:lnTo>
                  <a:lnTo>
                    <a:pt x="9" y="13"/>
                  </a:lnTo>
                  <a:lnTo>
                    <a:pt x="14" y="12"/>
                  </a:lnTo>
                  <a:lnTo>
                    <a:pt x="18" y="10"/>
                  </a:lnTo>
                  <a:lnTo>
                    <a:pt x="23" y="8"/>
                  </a:lnTo>
                  <a:lnTo>
                    <a:pt x="26" y="7"/>
                  </a:lnTo>
                  <a:lnTo>
                    <a:pt x="30" y="5"/>
                  </a:lnTo>
                  <a:lnTo>
                    <a:pt x="34" y="3"/>
                  </a:lnTo>
                  <a:lnTo>
                    <a:pt x="3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Freeform 405"/>
            <p:cNvSpPr>
              <a:spLocks/>
            </p:cNvSpPr>
            <p:nvPr/>
          </p:nvSpPr>
          <p:spPr bwMode="auto">
            <a:xfrm>
              <a:off x="1308" y="3655"/>
              <a:ext cx="117" cy="23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119" y="0"/>
                </a:cxn>
                <a:cxn ang="0">
                  <a:pos x="113" y="3"/>
                </a:cxn>
                <a:cxn ang="0">
                  <a:pos x="105" y="5"/>
                </a:cxn>
                <a:cxn ang="0">
                  <a:pos x="98" y="6"/>
                </a:cxn>
                <a:cxn ang="0">
                  <a:pos x="92" y="8"/>
                </a:cxn>
                <a:cxn ang="0">
                  <a:pos x="84" y="9"/>
                </a:cxn>
                <a:cxn ang="0">
                  <a:pos x="76" y="9"/>
                </a:cxn>
                <a:cxn ang="0">
                  <a:pos x="70" y="10"/>
                </a:cxn>
                <a:cxn ang="0">
                  <a:pos x="63" y="11"/>
                </a:cxn>
                <a:cxn ang="0">
                  <a:pos x="55" y="11"/>
                </a:cxn>
                <a:cxn ang="0">
                  <a:pos x="47" y="12"/>
                </a:cxn>
                <a:cxn ang="0">
                  <a:pos x="38" y="12"/>
                </a:cxn>
                <a:cxn ang="0">
                  <a:pos x="31" y="13"/>
                </a:cxn>
                <a:cxn ang="0">
                  <a:pos x="23" y="14"/>
                </a:cxn>
                <a:cxn ang="0">
                  <a:pos x="16" y="15"/>
                </a:cxn>
                <a:cxn ang="0">
                  <a:pos x="8" y="17"/>
                </a:cxn>
                <a:cxn ang="0">
                  <a:pos x="0" y="18"/>
                </a:cxn>
                <a:cxn ang="0">
                  <a:pos x="3" y="22"/>
                </a:cxn>
                <a:cxn ang="0">
                  <a:pos x="10" y="20"/>
                </a:cxn>
                <a:cxn ang="0">
                  <a:pos x="18" y="18"/>
                </a:cxn>
                <a:cxn ang="0">
                  <a:pos x="25" y="17"/>
                </a:cxn>
                <a:cxn ang="0">
                  <a:pos x="32" y="17"/>
                </a:cxn>
                <a:cxn ang="0">
                  <a:pos x="40" y="16"/>
                </a:cxn>
                <a:cxn ang="0">
                  <a:pos x="47" y="15"/>
                </a:cxn>
                <a:cxn ang="0">
                  <a:pos x="55" y="15"/>
                </a:cxn>
                <a:cxn ang="0">
                  <a:pos x="63" y="14"/>
                </a:cxn>
                <a:cxn ang="0">
                  <a:pos x="70" y="14"/>
                </a:cxn>
                <a:cxn ang="0">
                  <a:pos x="77" y="13"/>
                </a:cxn>
                <a:cxn ang="0">
                  <a:pos x="85" y="13"/>
                </a:cxn>
                <a:cxn ang="0">
                  <a:pos x="92" y="12"/>
                </a:cxn>
                <a:cxn ang="0">
                  <a:pos x="100" y="10"/>
                </a:cxn>
                <a:cxn ang="0">
                  <a:pos x="108" y="9"/>
                </a:cxn>
                <a:cxn ang="0">
                  <a:pos x="115" y="6"/>
                </a:cxn>
                <a:cxn ang="0">
                  <a:pos x="122" y="4"/>
                </a:cxn>
                <a:cxn ang="0">
                  <a:pos x="123" y="4"/>
                </a:cxn>
                <a:cxn ang="0">
                  <a:pos x="118" y="0"/>
                </a:cxn>
              </a:cxnLst>
              <a:rect l="0" t="0" r="r" b="b"/>
              <a:pathLst>
                <a:path w="124" h="23">
                  <a:moveTo>
                    <a:pt x="118" y="0"/>
                  </a:moveTo>
                  <a:lnTo>
                    <a:pt x="119" y="0"/>
                  </a:lnTo>
                  <a:lnTo>
                    <a:pt x="113" y="3"/>
                  </a:lnTo>
                  <a:lnTo>
                    <a:pt x="105" y="5"/>
                  </a:lnTo>
                  <a:lnTo>
                    <a:pt x="98" y="6"/>
                  </a:lnTo>
                  <a:lnTo>
                    <a:pt x="92" y="8"/>
                  </a:lnTo>
                  <a:lnTo>
                    <a:pt x="84" y="9"/>
                  </a:lnTo>
                  <a:lnTo>
                    <a:pt x="76" y="9"/>
                  </a:lnTo>
                  <a:lnTo>
                    <a:pt x="70" y="10"/>
                  </a:lnTo>
                  <a:lnTo>
                    <a:pt x="63" y="11"/>
                  </a:lnTo>
                  <a:lnTo>
                    <a:pt x="55" y="11"/>
                  </a:lnTo>
                  <a:lnTo>
                    <a:pt x="47" y="12"/>
                  </a:lnTo>
                  <a:lnTo>
                    <a:pt x="38" y="12"/>
                  </a:lnTo>
                  <a:lnTo>
                    <a:pt x="31" y="13"/>
                  </a:lnTo>
                  <a:lnTo>
                    <a:pt x="23" y="14"/>
                  </a:lnTo>
                  <a:lnTo>
                    <a:pt x="16" y="15"/>
                  </a:lnTo>
                  <a:lnTo>
                    <a:pt x="8" y="17"/>
                  </a:lnTo>
                  <a:lnTo>
                    <a:pt x="0" y="18"/>
                  </a:lnTo>
                  <a:lnTo>
                    <a:pt x="3" y="22"/>
                  </a:lnTo>
                  <a:lnTo>
                    <a:pt x="10" y="20"/>
                  </a:lnTo>
                  <a:lnTo>
                    <a:pt x="18" y="18"/>
                  </a:lnTo>
                  <a:lnTo>
                    <a:pt x="25" y="17"/>
                  </a:lnTo>
                  <a:lnTo>
                    <a:pt x="32" y="17"/>
                  </a:lnTo>
                  <a:lnTo>
                    <a:pt x="40" y="16"/>
                  </a:lnTo>
                  <a:lnTo>
                    <a:pt x="47" y="15"/>
                  </a:lnTo>
                  <a:lnTo>
                    <a:pt x="55" y="15"/>
                  </a:lnTo>
                  <a:lnTo>
                    <a:pt x="63" y="14"/>
                  </a:lnTo>
                  <a:lnTo>
                    <a:pt x="70" y="14"/>
                  </a:lnTo>
                  <a:lnTo>
                    <a:pt x="77" y="13"/>
                  </a:lnTo>
                  <a:lnTo>
                    <a:pt x="85" y="13"/>
                  </a:lnTo>
                  <a:lnTo>
                    <a:pt x="92" y="12"/>
                  </a:lnTo>
                  <a:lnTo>
                    <a:pt x="100" y="10"/>
                  </a:lnTo>
                  <a:lnTo>
                    <a:pt x="108" y="9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23" y="4"/>
                  </a:lnTo>
                  <a:lnTo>
                    <a:pt x="118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Freeform 406"/>
            <p:cNvSpPr>
              <a:spLocks/>
            </p:cNvSpPr>
            <p:nvPr/>
          </p:nvSpPr>
          <p:spPr bwMode="auto">
            <a:xfrm>
              <a:off x="1432" y="3652"/>
              <a:ext cx="6" cy="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Freeform 407"/>
            <p:cNvSpPr>
              <a:spLocks/>
            </p:cNvSpPr>
            <p:nvPr/>
          </p:nvSpPr>
          <p:spPr bwMode="auto">
            <a:xfrm>
              <a:off x="1441" y="3645"/>
              <a:ext cx="61" cy="7"/>
            </a:xfrm>
            <a:custGeom>
              <a:avLst/>
              <a:gdLst/>
              <a:ahLst/>
              <a:cxnLst>
                <a:cxn ang="0">
                  <a:pos x="60" y="2"/>
                </a:cxn>
                <a:cxn ang="0">
                  <a:pos x="60" y="2"/>
                </a:cxn>
                <a:cxn ang="0">
                  <a:pos x="53" y="1"/>
                </a:cxn>
                <a:cxn ang="0">
                  <a:pos x="45" y="0"/>
                </a:cxn>
                <a:cxn ang="0">
                  <a:pos x="37" y="1"/>
                </a:cxn>
                <a:cxn ang="0">
                  <a:pos x="30" y="1"/>
                </a:cxn>
                <a:cxn ang="0">
                  <a:pos x="22" y="2"/>
                </a:cxn>
                <a:cxn ang="0">
                  <a:pos x="15" y="2"/>
                </a:cxn>
                <a:cxn ang="0">
                  <a:pos x="7" y="3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8" y="5"/>
                </a:cxn>
                <a:cxn ang="0">
                  <a:pos x="16" y="4"/>
                </a:cxn>
                <a:cxn ang="0">
                  <a:pos x="24" y="4"/>
                </a:cxn>
                <a:cxn ang="0">
                  <a:pos x="30" y="3"/>
                </a:cxn>
                <a:cxn ang="0">
                  <a:pos x="37" y="4"/>
                </a:cxn>
                <a:cxn ang="0">
                  <a:pos x="45" y="3"/>
                </a:cxn>
                <a:cxn ang="0">
                  <a:pos x="52" y="3"/>
                </a:cxn>
                <a:cxn ang="0">
                  <a:pos x="59" y="4"/>
                </a:cxn>
                <a:cxn ang="0">
                  <a:pos x="60" y="2"/>
                </a:cxn>
              </a:cxnLst>
              <a:rect l="0" t="0" r="r" b="b"/>
              <a:pathLst>
                <a:path w="61" h="7">
                  <a:moveTo>
                    <a:pt x="60" y="2"/>
                  </a:moveTo>
                  <a:lnTo>
                    <a:pt x="60" y="2"/>
                  </a:lnTo>
                  <a:lnTo>
                    <a:pt x="53" y="1"/>
                  </a:lnTo>
                  <a:lnTo>
                    <a:pt x="45" y="0"/>
                  </a:lnTo>
                  <a:lnTo>
                    <a:pt x="37" y="1"/>
                  </a:lnTo>
                  <a:lnTo>
                    <a:pt x="30" y="1"/>
                  </a:lnTo>
                  <a:lnTo>
                    <a:pt x="22" y="2"/>
                  </a:lnTo>
                  <a:lnTo>
                    <a:pt x="15" y="2"/>
                  </a:lnTo>
                  <a:lnTo>
                    <a:pt x="7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8" y="5"/>
                  </a:lnTo>
                  <a:lnTo>
                    <a:pt x="16" y="4"/>
                  </a:lnTo>
                  <a:lnTo>
                    <a:pt x="24" y="4"/>
                  </a:lnTo>
                  <a:lnTo>
                    <a:pt x="30" y="3"/>
                  </a:lnTo>
                  <a:lnTo>
                    <a:pt x="37" y="4"/>
                  </a:lnTo>
                  <a:lnTo>
                    <a:pt x="45" y="3"/>
                  </a:lnTo>
                  <a:lnTo>
                    <a:pt x="52" y="3"/>
                  </a:lnTo>
                  <a:lnTo>
                    <a:pt x="59" y="4"/>
                  </a:lnTo>
                  <a:lnTo>
                    <a:pt x="6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Freeform 408"/>
            <p:cNvSpPr>
              <a:spLocks/>
            </p:cNvSpPr>
            <p:nvPr/>
          </p:nvSpPr>
          <p:spPr bwMode="auto">
            <a:xfrm>
              <a:off x="1506" y="3648"/>
              <a:ext cx="106" cy="76"/>
            </a:xfrm>
            <a:custGeom>
              <a:avLst/>
              <a:gdLst/>
              <a:ahLst/>
              <a:cxnLst>
                <a:cxn ang="0">
                  <a:pos x="105" y="72"/>
                </a:cxn>
                <a:cxn ang="0">
                  <a:pos x="105" y="72"/>
                </a:cxn>
                <a:cxn ang="0">
                  <a:pos x="94" y="62"/>
                </a:cxn>
                <a:cxn ang="0">
                  <a:pos x="83" y="51"/>
                </a:cxn>
                <a:cxn ang="0">
                  <a:pos x="72" y="39"/>
                </a:cxn>
                <a:cxn ang="0">
                  <a:pos x="61" y="29"/>
                </a:cxn>
                <a:cxn ang="0">
                  <a:pos x="48" y="19"/>
                </a:cxn>
                <a:cxn ang="0">
                  <a:pos x="34" y="10"/>
                </a:cxn>
                <a:cxn ang="0">
                  <a:pos x="19" y="4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16" y="8"/>
                </a:cxn>
                <a:cxn ang="0">
                  <a:pos x="30" y="14"/>
                </a:cxn>
                <a:cxn ang="0">
                  <a:pos x="44" y="21"/>
                </a:cxn>
                <a:cxn ang="0">
                  <a:pos x="56" y="31"/>
                </a:cxn>
                <a:cxn ang="0">
                  <a:pos x="66" y="42"/>
                </a:cxn>
                <a:cxn ang="0">
                  <a:pos x="78" y="54"/>
                </a:cxn>
                <a:cxn ang="0">
                  <a:pos x="88" y="65"/>
                </a:cxn>
                <a:cxn ang="0">
                  <a:pos x="100" y="75"/>
                </a:cxn>
                <a:cxn ang="0">
                  <a:pos x="105" y="72"/>
                </a:cxn>
              </a:cxnLst>
              <a:rect l="0" t="0" r="r" b="b"/>
              <a:pathLst>
                <a:path w="106" h="76">
                  <a:moveTo>
                    <a:pt x="105" y="72"/>
                  </a:moveTo>
                  <a:lnTo>
                    <a:pt x="105" y="72"/>
                  </a:lnTo>
                  <a:lnTo>
                    <a:pt x="94" y="62"/>
                  </a:lnTo>
                  <a:lnTo>
                    <a:pt x="83" y="51"/>
                  </a:lnTo>
                  <a:lnTo>
                    <a:pt x="72" y="39"/>
                  </a:lnTo>
                  <a:lnTo>
                    <a:pt x="61" y="29"/>
                  </a:lnTo>
                  <a:lnTo>
                    <a:pt x="48" y="19"/>
                  </a:lnTo>
                  <a:lnTo>
                    <a:pt x="34" y="10"/>
                  </a:lnTo>
                  <a:lnTo>
                    <a:pt x="19" y="4"/>
                  </a:lnTo>
                  <a:lnTo>
                    <a:pt x="1" y="0"/>
                  </a:lnTo>
                  <a:lnTo>
                    <a:pt x="0" y="4"/>
                  </a:lnTo>
                  <a:lnTo>
                    <a:pt x="16" y="8"/>
                  </a:lnTo>
                  <a:lnTo>
                    <a:pt x="30" y="14"/>
                  </a:lnTo>
                  <a:lnTo>
                    <a:pt x="44" y="21"/>
                  </a:lnTo>
                  <a:lnTo>
                    <a:pt x="56" y="31"/>
                  </a:lnTo>
                  <a:lnTo>
                    <a:pt x="66" y="42"/>
                  </a:lnTo>
                  <a:lnTo>
                    <a:pt x="78" y="54"/>
                  </a:lnTo>
                  <a:lnTo>
                    <a:pt x="88" y="65"/>
                  </a:lnTo>
                  <a:lnTo>
                    <a:pt x="100" y="75"/>
                  </a:lnTo>
                  <a:lnTo>
                    <a:pt x="105" y="7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Freeform 409"/>
            <p:cNvSpPr>
              <a:spLocks/>
            </p:cNvSpPr>
            <p:nvPr/>
          </p:nvSpPr>
          <p:spPr bwMode="auto">
            <a:xfrm>
              <a:off x="1612" y="3726"/>
              <a:ext cx="156" cy="45"/>
            </a:xfrm>
            <a:custGeom>
              <a:avLst/>
              <a:gdLst/>
              <a:ahLst/>
              <a:cxnLst>
                <a:cxn ang="0">
                  <a:pos x="147" y="32"/>
                </a:cxn>
                <a:cxn ang="0">
                  <a:pos x="147" y="32"/>
                </a:cxn>
                <a:cxn ang="0">
                  <a:pos x="137" y="36"/>
                </a:cxn>
                <a:cxn ang="0">
                  <a:pos x="127" y="38"/>
                </a:cxn>
                <a:cxn ang="0">
                  <a:pos x="117" y="39"/>
                </a:cxn>
                <a:cxn ang="0">
                  <a:pos x="108" y="39"/>
                </a:cxn>
                <a:cxn ang="0">
                  <a:pos x="98" y="39"/>
                </a:cxn>
                <a:cxn ang="0">
                  <a:pos x="88" y="38"/>
                </a:cxn>
                <a:cxn ang="0">
                  <a:pos x="79" y="37"/>
                </a:cxn>
                <a:cxn ang="0">
                  <a:pos x="70" y="35"/>
                </a:cxn>
                <a:cxn ang="0">
                  <a:pos x="61" y="31"/>
                </a:cxn>
                <a:cxn ang="0">
                  <a:pos x="51" y="28"/>
                </a:cxn>
                <a:cxn ang="0">
                  <a:pos x="43" y="25"/>
                </a:cxn>
                <a:cxn ang="0">
                  <a:pos x="36" y="19"/>
                </a:cxn>
                <a:cxn ang="0">
                  <a:pos x="27" y="15"/>
                </a:cxn>
                <a:cxn ang="0">
                  <a:pos x="19" y="11"/>
                </a:cxn>
                <a:cxn ang="0">
                  <a:pos x="12" y="5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8" y="8"/>
                </a:cxn>
                <a:cxn ang="0">
                  <a:pos x="15" y="14"/>
                </a:cxn>
                <a:cxn ang="0">
                  <a:pos x="22" y="19"/>
                </a:cxn>
                <a:cxn ang="0">
                  <a:pos x="31" y="24"/>
                </a:cxn>
                <a:cxn ang="0">
                  <a:pos x="39" y="28"/>
                </a:cxn>
                <a:cxn ang="0">
                  <a:pos x="48" y="32"/>
                </a:cxn>
                <a:cxn ang="0">
                  <a:pos x="58" y="36"/>
                </a:cxn>
                <a:cxn ang="0">
                  <a:pos x="67" y="38"/>
                </a:cxn>
                <a:cxn ang="0">
                  <a:pos x="78" y="41"/>
                </a:cxn>
                <a:cxn ang="0">
                  <a:pos x="88" y="42"/>
                </a:cxn>
                <a:cxn ang="0">
                  <a:pos x="98" y="43"/>
                </a:cxn>
                <a:cxn ang="0">
                  <a:pos x="108" y="44"/>
                </a:cxn>
                <a:cxn ang="0">
                  <a:pos x="118" y="43"/>
                </a:cxn>
                <a:cxn ang="0">
                  <a:pos x="128" y="41"/>
                </a:cxn>
                <a:cxn ang="0">
                  <a:pos x="139" y="39"/>
                </a:cxn>
                <a:cxn ang="0">
                  <a:pos x="150" y="36"/>
                </a:cxn>
                <a:cxn ang="0">
                  <a:pos x="147" y="32"/>
                </a:cxn>
              </a:cxnLst>
              <a:rect l="0" t="0" r="r" b="b"/>
              <a:pathLst>
                <a:path w="151" h="45">
                  <a:moveTo>
                    <a:pt x="147" y="32"/>
                  </a:moveTo>
                  <a:lnTo>
                    <a:pt x="147" y="32"/>
                  </a:lnTo>
                  <a:lnTo>
                    <a:pt x="137" y="36"/>
                  </a:lnTo>
                  <a:lnTo>
                    <a:pt x="127" y="38"/>
                  </a:lnTo>
                  <a:lnTo>
                    <a:pt x="117" y="39"/>
                  </a:lnTo>
                  <a:lnTo>
                    <a:pt x="108" y="39"/>
                  </a:lnTo>
                  <a:lnTo>
                    <a:pt x="98" y="39"/>
                  </a:lnTo>
                  <a:lnTo>
                    <a:pt x="88" y="38"/>
                  </a:lnTo>
                  <a:lnTo>
                    <a:pt x="79" y="37"/>
                  </a:lnTo>
                  <a:lnTo>
                    <a:pt x="70" y="35"/>
                  </a:lnTo>
                  <a:lnTo>
                    <a:pt x="61" y="31"/>
                  </a:lnTo>
                  <a:lnTo>
                    <a:pt x="51" y="28"/>
                  </a:lnTo>
                  <a:lnTo>
                    <a:pt x="43" y="25"/>
                  </a:lnTo>
                  <a:lnTo>
                    <a:pt x="36" y="19"/>
                  </a:lnTo>
                  <a:lnTo>
                    <a:pt x="27" y="15"/>
                  </a:lnTo>
                  <a:lnTo>
                    <a:pt x="19" y="11"/>
                  </a:lnTo>
                  <a:lnTo>
                    <a:pt x="12" y="5"/>
                  </a:lnTo>
                  <a:lnTo>
                    <a:pt x="5" y="0"/>
                  </a:lnTo>
                  <a:lnTo>
                    <a:pt x="0" y="3"/>
                  </a:lnTo>
                  <a:lnTo>
                    <a:pt x="8" y="8"/>
                  </a:lnTo>
                  <a:lnTo>
                    <a:pt x="15" y="14"/>
                  </a:lnTo>
                  <a:lnTo>
                    <a:pt x="22" y="19"/>
                  </a:lnTo>
                  <a:lnTo>
                    <a:pt x="31" y="24"/>
                  </a:lnTo>
                  <a:lnTo>
                    <a:pt x="39" y="28"/>
                  </a:lnTo>
                  <a:lnTo>
                    <a:pt x="48" y="32"/>
                  </a:lnTo>
                  <a:lnTo>
                    <a:pt x="58" y="36"/>
                  </a:lnTo>
                  <a:lnTo>
                    <a:pt x="67" y="38"/>
                  </a:lnTo>
                  <a:lnTo>
                    <a:pt x="78" y="41"/>
                  </a:lnTo>
                  <a:lnTo>
                    <a:pt x="88" y="42"/>
                  </a:lnTo>
                  <a:lnTo>
                    <a:pt x="98" y="43"/>
                  </a:lnTo>
                  <a:lnTo>
                    <a:pt x="108" y="44"/>
                  </a:lnTo>
                  <a:lnTo>
                    <a:pt x="118" y="43"/>
                  </a:lnTo>
                  <a:lnTo>
                    <a:pt x="128" y="41"/>
                  </a:lnTo>
                  <a:lnTo>
                    <a:pt x="139" y="39"/>
                  </a:lnTo>
                  <a:lnTo>
                    <a:pt x="150" y="36"/>
                  </a:lnTo>
                  <a:lnTo>
                    <a:pt x="147" y="3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Freeform 410"/>
            <p:cNvSpPr>
              <a:spLocks/>
            </p:cNvSpPr>
            <p:nvPr/>
          </p:nvSpPr>
          <p:spPr bwMode="auto">
            <a:xfrm>
              <a:off x="1765" y="3746"/>
              <a:ext cx="41" cy="16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6" y="0"/>
                </a:cxn>
                <a:cxn ang="0">
                  <a:pos x="32" y="1"/>
                </a:cxn>
                <a:cxn ang="0">
                  <a:pos x="29" y="4"/>
                </a:cxn>
                <a:cxn ang="0">
                  <a:pos x="24" y="5"/>
                </a:cxn>
                <a:cxn ang="0">
                  <a:pos x="20" y="6"/>
                </a:cxn>
                <a:cxn ang="0">
                  <a:pos x="15" y="8"/>
                </a:cxn>
                <a:cxn ang="0">
                  <a:pos x="10" y="9"/>
                </a:cxn>
                <a:cxn ang="0">
                  <a:pos x="5" y="11"/>
                </a:cxn>
                <a:cxn ang="0">
                  <a:pos x="0" y="12"/>
                </a:cxn>
                <a:cxn ang="0">
                  <a:pos x="3" y="15"/>
                </a:cxn>
                <a:cxn ang="0">
                  <a:pos x="8" y="14"/>
                </a:cxn>
                <a:cxn ang="0">
                  <a:pos x="12" y="12"/>
                </a:cxn>
                <a:cxn ang="0">
                  <a:pos x="17" y="11"/>
                </a:cxn>
                <a:cxn ang="0">
                  <a:pos x="23" y="9"/>
                </a:cxn>
                <a:cxn ang="0">
                  <a:pos x="27" y="9"/>
                </a:cxn>
                <a:cxn ang="0">
                  <a:pos x="32" y="6"/>
                </a:cxn>
                <a:cxn ang="0">
                  <a:pos x="36" y="4"/>
                </a:cxn>
                <a:cxn ang="0">
                  <a:pos x="39" y="2"/>
                </a:cxn>
                <a:cxn ang="0">
                  <a:pos x="40" y="2"/>
                </a:cxn>
                <a:cxn ang="0">
                  <a:pos x="35" y="0"/>
                </a:cxn>
              </a:cxnLst>
              <a:rect l="0" t="0" r="r" b="b"/>
              <a:pathLst>
                <a:path w="41" h="16">
                  <a:moveTo>
                    <a:pt x="35" y="0"/>
                  </a:moveTo>
                  <a:lnTo>
                    <a:pt x="36" y="0"/>
                  </a:lnTo>
                  <a:lnTo>
                    <a:pt x="32" y="1"/>
                  </a:lnTo>
                  <a:lnTo>
                    <a:pt x="29" y="4"/>
                  </a:lnTo>
                  <a:lnTo>
                    <a:pt x="24" y="5"/>
                  </a:lnTo>
                  <a:lnTo>
                    <a:pt x="20" y="6"/>
                  </a:lnTo>
                  <a:lnTo>
                    <a:pt x="15" y="8"/>
                  </a:lnTo>
                  <a:lnTo>
                    <a:pt x="10" y="9"/>
                  </a:lnTo>
                  <a:lnTo>
                    <a:pt x="5" y="11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8" y="14"/>
                  </a:lnTo>
                  <a:lnTo>
                    <a:pt x="12" y="12"/>
                  </a:lnTo>
                  <a:lnTo>
                    <a:pt x="17" y="11"/>
                  </a:lnTo>
                  <a:lnTo>
                    <a:pt x="23" y="9"/>
                  </a:lnTo>
                  <a:lnTo>
                    <a:pt x="27" y="9"/>
                  </a:lnTo>
                  <a:lnTo>
                    <a:pt x="32" y="6"/>
                  </a:lnTo>
                  <a:lnTo>
                    <a:pt x="36" y="4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35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Freeform 411"/>
            <p:cNvSpPr>
              <a:spLocks/>
            </p:cNvSpPr>
            <p:nvPr/>
          </p:nvSpPr>
          <p:spPr bwMode="auto">
            <a:xfrm>
              <a:off x="1805" y="3669"/>
              <a:ext cx="45" cy="7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0" y="11"/>
                </a:cxn>
                <a:cxn ang="0">
                  <a:pos x="37" y="21"/>
                </a:cxn>
                <a:cxn ang="0">
                  <a:pos x="33" y="29"/>
                </a:cxn>
                <a:cxn ang="0">
                  <a:pos x="28" y="38"/>
                </a:cxn>
                <a:cxn ang="0">
                  <a:pos x="21" y="46"/>
                </a:cxn>
                <a:cxn ang="0">
                  <a:pos x="15" y="55"/>
                </a:cxn>
                <a:cxn ang="0">
                  <a:pos x="8" y="62"/>
                </a:cxn>
                <a:cxn ang="0">
                  <a:pos x="0" y="71"/>
                </a:cxn>
                <a:cxn ang="0">
                  <a:pos x="5" y="74"/>
                </a:cxn>
                <a:cxn ang="0">
                  <a:pos x="12" y="66"/>
                </a:cxn>
                <a:cxn ang="0">
                  <a:pos x="20" y="58"/>
                </a:cxn>
                <a:cxn ang="0">
                  <a:pos x="26" y="49"/>
                </a:cxn>
                <a:cxn ang="0">
                  <a:pos x="33" y="40"/>
                </a:cxn>
                <a:cxn ang="0">
                  <a:pos x="38" y="31"/>
                </a:cxn>
                <a:cxn ang="0">
                  <a:pos x="42" y="21"/>
                </a:cxn>
                <a:cxn ang="0">
                  <a:pos x="44" y="11"/>
                </a:cxn>
                <a:cxn ang="0">
                  <a:pos x="44" y="0"/>
                </a:cxn>
                <a:cxn ang="0">
                  <a:pos x="40" y="0"/>
                </a:cxn>
              </a:cxnLst>
              <a:rect l="0" t="0" r="r" b="b"/>
              <a:pathLst>
                <a:path w="45" h="75">
                  <a:moveTo>
                    <a:pt x="40" y="0"/>
                  </a:moveTo>
                  <a:lnTo>
                    <a:pt x="40" y="0"/>
                  </a:lnTo>
                  <a:lnTo>
                    <a:pt x="40" y="11"/>
                  </a:lnTo>
                  <a:lnTo>
                    <a:pt x="37" y="21"/>
                  </a:lnTo>
                  <a:lnTo>
                    <a:pt x="33" y="29"/>
                  </a:lnTo>
                  <a:lnTo>
                    <a:pt x="28" y="38"/>
                  </a:lnTo>
                  <a:lnTo>
                    <a:pt x="21" y="46"/>
                  </a:lnTo>
                  <a:lnTo>
                    <a:pt x="15" y="55"/>
                  </a:lnTo>
                  <a:lnTo>
                    <a:pt x="8" y="62"/>
                  </a:lnTo>
                  <a:lnTo>
                    <a:pt x="0" y="71"/>
                  </a:lnTo>
                  <a:lnTo>
                    <a:pt x="5" y="74"/>
                  </a:lnTo>
                  <a:lnTo>
                    <a:pt x="12" y="66"/>
                  </a:lnTo>
                  <a:lnTo>
                    <a:pt x="20" y="58"/>
                  </a:lnTo>
                  <a:lnTo>
                    <a:pt x="26" y="49"/>
                  </a:lnTo>
                  <a:lnTo>
                    <a:pt x="33" y="40"/>
                  </a:lnTo>
                  <a:lnTo>
                    <a:pt x="38" y="31"/>
                  </a:lnTo>
                  <a:lnTo>
                    <a:pt x="42" y="21"/>
                  </a:lnTo>
                  <a:lnTo>
                    <a:pt x="44" y="11"/>
                  </a:lnTo>
                  <a:lnTo>
                    <a:pt x="44" y="0"/>
                  </a:lnTo>
                  <a:lnTo>
                    <a:pt x="4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Freeform 412"/>
            <p:cNvSpPr>
              <a:spLocks/>
            </p:cNvSpPr>
            <p:nvPr/>
          </p:nvSpPr>
          <p:spPr bwMode="auto">
            <a:xfrm>
              <a:off x="1840" y="3647"/>
              <a:ext cx="17" cy="1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4" y="12"/>
                </a:cxn>
                <a:cxn ang="0">
                  <a:pos x="5" y="14"/>
                </a:cxn>
                <a:cxn ang="0">
                  <a:pos x="5" y="16"/>
                </a:cxn>
                <a:cxn ang="0">
                  <a:pos x="6" y="17"/>
                </a:cxn>
                <a:cxn ang="0">
                  <a:pos x="9" y="17"/>
                </a:cxn>
                <a:cxn ang="0">
                  <a:pos x="9" y="15"/>
                </a:cxn>
                <a:cxn ang="0">
                  <a:pos x="8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6" y="7"/>
                </a:cxn>
                <a:cxn ang="0">
                  <a:pos x="5" y="4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10" h="18">
                  <a:moveTo>
                    <a:pt x="0" y="1"/>
                  </a:moveTo>
                  <a:lnTo>
                    <a:pt x="0" y="1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6" y="17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7" y="9"/>
                  </a:lnTo>
                  <a:lnTo>
                    <a:pt x="6" y="7"/>
                  </a:lnTo>
                  <a:lnTo>
                    <a:pt x="5" y="4"/>
                  </a:lnTo>
                  <a:lnTo>
                    <a:pt x="4" y="2"/>
                  </a:ln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Freeform 413"/>
            <p:cNvSpPr>
              <a:spLocks/>
            </p:cNvSpPr>
            <p:nvPr/>
          </p:nvSpPr>
          <p:spPr bwMode="auto">
            <a:xfrm>
              <a:off x="1783" y="3606"/>
              <a:ext cx="57" cy="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6" y="8"/>
                </a:cxn>
                <a:cxn ang="0">
                  <a:pos x="14" y="12"/>
                </a:cxn>
                <a:cxn ang="0">
                  <a:pos x="20" y="17"/>
                </a:cxn>
                <a:cxn ang="0">
                  <a:pos x="28" y="20"/>
                </a:cxn>
                <a:cxn ang="0">
                  <a:pos x="34" y="24"/>
                </a:cxn>
                <a:cxn ang="0">
                  <a:pos x="42" y="27"/>
                </a:cxn>
                <a:cxn ang="0">
                  <a:pos x="46" y="31"/>
                </a:cxn>
                <a:cxn ang="0">
                  <a:pos x="51" y="37"/>
                </a:cxn>
                <a:cxn ang="0">
                  <a:pos x="56" y="35"/>
                </a:cxn>
                <a:cxn ang="0">
                  <a:pos x="51" y="29"/>
                </a:cxn>
                <a:cxn ang="0">
                  <a:pos x="45" y="24"/>
                </a:cxn>
                <a:cxn ang="0">
                  <a:pos x="38" y="19"/>
                </a:cxn>
                <a:cxn ang="0">
                  <a:pos x="31" y="16"/>
                </a:cxn>
                <a:cxn ang="0">
                  <a:pos x="23" y="13"/>
                </a:cxn>
                <a:cxn ang="0">
                  <a:pos x="17" y="9"/>
                </a:cxn>
                <a:cxn ang="0">
                  <a:pos x="11" y="5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0" y="3"/>
                </a:cxn>
              </a:cxnLst>
              <a:rect l="0" t="0" r="r" b="b"/>
              <a:pathLst>
                <a:path w="57" h="38">
                  <a:moveTo>
                    <a:pt x="0" y="3"/>
                  </a:moveTo>
                  <a:lnTo>
                    <a:pt x="0" y="3"/>
                  </a:lnTo>
                  <a:lnTo>
                    <a:pt x="6" y="8"/>
                  </a:lnTo>
                  <a:lnTo>
                    <a:pt x="14" y="12"/>
                  </a:lnTo>
                  <a:lnTo>
                    <a:pt x="20" y="17"/>
                  </a:lnTo>
                  <a:lnTo>
                    <a:pt x="28" y="20"/>
                  </a:lnTo>
                  <a:lnTo>
                    <a:pt x="34" y="24"/>
                  </a:lnTo>
                  <a:lnTo>
                    <a:pt x="42" y="27"/>
                  </a:lnTo>
                  <a:lnTo>
                    <a:pt x="46" y="31"/>
                  </a:lnTo>
                  <a:lnTo>
                    <a:pt x="51" y="37"/>
                  </a:lnTo>
                  <a:lnTo>
                    <a:pt x="56" y="35"/>
                  </a:lnTo>
                  <a:lnTo>
                    <a:pt x="51" y="29"/>
                  </a:lnTo>
                  <a:lnTo>
                    <a:pt x="45" y="24"/>
                  </a:lnTo>
                  <a:lnTo>
                    <a:pt x="38" y="19"/>
                  </a:lnTo>
                  <a:lnTo>
                    <a:pt x="31" y="16"/>
                  </a:lnTo>
                  <a:lnTo>
                    <a:pt x="23" y="13"/>
                  </a:lnTo>
                  <a:lnTo>
                    <a:pt x="17" y="9"/>
                  </a:lnTo>
                  <a:lnTo>
                    <a:pt x="11" y="5"/>
                  </a:lnTo>
                  <a:lnTo>
                    <a:pt x="5" y="1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Freeform 414"/>
            <p:cNvSpPr>
              <a:spLocks/>
            </p:cNvSpPr>
            <p:nvPr/>
          </p:nvSpPr>
          <p:spPr bwMode="auto">
            <a:xfrm>
              <a:off x="1780" y="3570"/>
              <a:ext cx="83" cy="35"/>
            </a:xfrm>
            <a:custGeom>
              <a:avLst/>
              <a:gdLst/>
              <a:ahLst/>
              <a:cxnLst>
                <a:cxn ang="0">
                  <a:pos x="82" y="2"/>
                </a:cxn>
                <a:cxn ang="0">
                  <a:pos x="82" y="2"/>
                </a:cxn>
                <a:cxn ang="0">
                  <a:pos x="70" y="0"/>
                </a:cxn>
                <a:cxn ang="0">
                  <a:pos x="56" y="2"/>
                </a:cxn>
                <a:cxn ang="0">
                  <a:pos x="42" y="4"/>
                </a:cxn>
                <a:cxn ang="0">
                  <a:pos x="27" y="8"/>
                </a:cxn>
                <a:cxn ang="0">
                  <a:pos x="14" y="14"/>
                </a:cxn>
                <a:cxn ang="0">
                  <a:pos x="5" y="19"/>
                </a:cxn>
                <a:cxn ang="0">
                  <a:pos x="0" y="27"/>
                </a:cxn>
                <a:cxn ang="0">
                  <a:pos x="3" y="34"/>
                </a:cxn>
                <a:cxn ang="0">
                  <a:pos x="8" y="32"/>
                </a:cxn>
                <a:cxn ang="0">
                  <a:pos x="6" y="27"/>
                </a:cxn>
                <a:cxn ang="0">
                  <a:pos x="9" y="23"/>
                </a:cxn>
                <a:cxn ang="0">
                  <a:pos x="19" y="17"/>
                </a:cxn>
                <a:cxn ang="0">
                  <a:pos x="30" y="12"/>
                </a:cxn>
                <a:cxn ang="0">
                  <a:pos x="44" y="8"/>
                </a:cxn>
                <a:cxn ang="0">
                  <a:pos x="58" y="6"/>
                </a:cxn>
                <a:cxn ang="0">
                  <a:pos x="70" y="5"/>
                </a:cxn>
                <a:cxn ang="0">
                  <a:pos x="80" y="6"/>
                </a:cxn>
                <a:cxn ang="0">
                  <a:pos x="82" y="2"/>
                </a:cxn>
              </a:cxnLst>
              <a:rect l="0" t="0" r="r" b="b"/>
              <a:pathLst>
                <a:path w="83" h="35">
                  <a:moveTo>
                    <a:pt x="82" y="2"/>
                  </a:moveTo>
                  <a:lnTo>
                    <a:pt x="82" y="2"/>
                  </a:lnTo>
                  <a:lnTo>
                    <a:pt x="70" y="0"/>
                  </a:lnTo>
                  <a:lnTo>
                    <a:pt x="56" y="2"/>
                  </a:lnTo>
                  <a:lnTo>
                    <a:pt x="42" y="4"/>
                  </a:lnTo>
                  <a:lnTo>
                    <a:pt x="27" y="8"/>
                  </a:lnTo>
                  <a:lnTo>
                    <a:pt x="14" y="14"/>
                  </a:lnTo>
                  <a:lnTo>
                    <a:pt x="5" y="19"/>
                  </a:lnTo>
                  <a:lnTo>
                    <a:pt x="0" y="27"/>
                  </a:lnTo>
                  <a:lnTo>
                    <a:pt x="3" y="34"/>
                  </a:lnTo>
                  <a:lnTo>
                    <a:pt x="8" y="32"/>
                  </a:lnTo>
                  <a:lnTo>
                    <a:pt x="6" y="27"/>
                  </a:lnTo>
                  <a:lnTo>
                    <a:pt x="9" y="23"/>
                  </a:lnTo>
                  <a:lnTo>
                    <a:pt x="19" y="17"/>
                  </a:lnTo>
                  <a:lnTo>
                    <a:pt x="30" y="12"/>
                  </a:lnTo>
                  <a:lnTo>
                    <a:pt x="44" y="8"/>
                  </a:lnTo>
                  <a:lnTo>
                    <a:pt x="58" y="6"/>
                  </a:lnTo>
                  <a:lnTo>
                    <a:pt x="70" y="5"/>
                  </a:lnTo>
                  <a:lnTo>
                    <a:pt x="80" y="6"/>
                  </a:lnTo>
                  <a:lnTo>
                    <a:pt x="82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Freeform 415"/>
            <p:cNvSpPr>
              <a:spLocks/>
            </p:cNvSpPr>
            <p:nvPr/>
          </p:nvSpPr>
          <p:spPr bwMode="auto">
            <a:xfrm>
              <a:off x="1866" y="3572"/>
              <a:ext cx="214" cy="74"/>
            </a:xfrm>
            <a:custGeom>
              <a:avLst/>
              <a:gdLst/>
              <a:ahLst/>
              <a:cxnLst>
                <a:cxn ang="0">
                  <a:pos x="213" y="69"/>
                </a:cxn>
                <a:cxn ang="0">
                  <a:pos x="212" y="69"/>
                </a:cxn>
                <a:cxn ang="0">
                  <a:pos x="198" y="66"/>
                </a:cxn>
                <a:cxn ang="0">
                  <a:pos x="186" y="62"/>
                </a:cxn>
                <a:cxn ang="0">
                  <a:pos x="172" y="59"/>
                </a:cxn>
                <a:cxn ang="0">
                  <a:pos x="159" y="54"/>
                </a:cxn>
                <a:cxn ang="0">
                  <a:pos x="145" y="51"/>
                </a:cxn>
                <a:cxn ang="0">
                  <a:pos x="132" y="46"/>
                </a:cxn>
                <a:cxn ang="0">
                  <a:pos x="120" y="42"/>
                </a:cxn>
                <a:cxn ang="0">
                  <a:pos x="107" y="37"/>
                </a:cxn>
                <a:cxn ang="0">
                  <a:pos x="94" y="33"/>
                </a:cxn>
                <a:cxn ang="0">
                  <a:pos x="81" y="28"/>
                </a:cxn>
                <a:cxn ang="0">
                  <a:pos x="68" y="23"/>
                </a:cxn>
                <a:cxn ang="0">
                  <a:pos x="55" y="18"/>
                </a:cxn>
                <a:cxn ang="0">
                  <a:pos x="42" y="13"/>
                </a:cxn>
                <a:cxn ang="0">
                  <a:pos x="29" y="9"/>
                </a:cxn>
                <a:cxn ang="0">
                  <a:pos x="16" y="4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13" y="9"/>
                </a:cxn>
                <a:cxn ang="0">
                  <a:pos x="26" y="13"/>
                </a:cxn>
                <a:cxn ang="0">
                  <a:pos x="39" y="18"/>
                </a:cxn>
                <a:cxn ang="0">
                  <a:pos x="53" y="22"/>
                </a:cxn>
                <a:cxn ang="0">
                  <a:pos x="65" y="27"/>
                </a:cxn>
                <a:cxn ang="0">
                  <a:pos x="78" y="31"/>
                </a:cxn>
                <a:cxn ang="0">
                  <a:pos x="91" y="37"/>
                </a:cxn>
                <a:cxn ang="0">
                  <a:pos x="104" y="41"/>
                </a:cxn>
                <a:cxn ang="0">
                  <a:pos x="117" y="46"/>
                </a:cxn>
                <a:cxn ang="0">
                  <a:pos x="129" y="50"/>
                </a:cxn>
                <a:cxn ang="0">
                  <a:pos x="142" y="54"/>
                </a:cxn>
                <a:cxn ang="0">
                  <a:pos x="156" y="59"/>
                </a:cxn>
                <a:cxn ang="0">
                  <a:pos x="169" y="63"/>
                </a:cxn>
                <a:cxn ang="0">
                  <a:pos x="183" y="67"/>
                </a:cxn>
                <a:cxn ang="0">
                  <a:pos x="196" y="70"/>
                </a:cxn>
                <a:cxn ang="0">
                  <a:pos x="211" y="73"/>
                </a:cxn>
                <a:cxn ang="0">
                  <a:pos x="210" y="73"/>
                </a:cxn>
                <a:cxn ang="0">
                  <a:pos x="213" y="69"/>
                </a:cxn>
              </a:cxnLst>
              <a:rect l="0" t="0" r="r" b="b"/>
              <a:pathLst>
                <a:path w="214" h="74">
                  <a:moveTo>
                    <a:pt x="213" y="69"/>
                  </a:moveTo>
                  <a:lnTo>
                    <a:pt x="212" y="69"/>
                  </a:lnTo>
                  <a:lnTo>
                    <a:pt x="198" y="66"/>
                  </a:lnTo>
                  <a:lnTo>
                    <a:pt x="186" y="62"/>
                  </a:lnTo>
                  <a:lnTo>
                    <a:pt x="172" y="59"/>
                  </a:lnTo>
                  <a:lnTo>
                    <a:pt x="159" y="54"/>
                  </a:lnTo>
                  <a:lnTo>
                    <a:pt x="145" y="51"/>
                  </a:lnTo>
                  <a:lnTo>
                    <a:pt x="132" y="46"/>
                  </a:lnTo>
                  <a:lnTo>
                    <a:pt x="120" y="42"/>
                  </a:lnTo>
                  <a:lnTo>
                    <a:pt x="107" y="37"/>
                  </a:lnTo>
                  <a:lnTo>
                    <a:pt x="94" y="33"/>
                  </a:lnTo>
                  <a:lnTo>
                    <a:pt x="81" y="28"/>
                  </a:lnTo>
                  <a:lnTo>
                    <a:pt x="68" y="23"/>
                  </a:lnTo>
                  <a:lnTo>
                    <a:pt x="55" y="18"/>
                  </a:lnTo>
                  <a:lnTo>
                    <a:pt x="42" y="13"/>
                  </a:lnTo>
                  <a:lnTo>
                    <a:pt x="29" y="9"/>
                  </a:lnTo>
                  <a:lnTo>
                    <a:pt x="16" y="4"/>
                  </a:lnTo>
                  <a:lnTo>
                    <a:pt x="2" y="0"/>
                  </a:lnTo>
                  <a:lnTo>
                    <a:pt x="0" y="4"/>
                  </a:lnTo>
                  <a:lnTo>
                    <a:pt x="13" y="9"/>
                  </a:lnTo>
                  <a:lnTo>
                    <a:pt x="26" y="13"/>
                  </a:lnTo>
                  <a:lnTo>
                    <a:pt x="39" y="18"/>
                  </a:lnTo>
                  <a:lnTo>
                    <a:pt x="53" y="22"/>
                  </a:lnTo>
                  <a:lnTo>
                    <a:pt x="65" y="27"/>
                  </a:lnTo>
                  <a:lnTo>
                    <a:pt x="78" y="31"/>
                  </a:lnTo>
                  <a:lnTo>
                    <a:pt x="91" y="37"/>
                  </a:lnTo>
                  <a:lnTo>
                    <a:pt x="104" y="41"/>
                  </a:lnTo>
                  <a:lnTo>
                    <a:pt x="117" y="46"/>
                  </a:lnTo>
                  <a:lnTo>
                    <a:pt x="129" y="50"/>
                  </a:lnTo>
                  <a:lnTo>
                    <a:pt x="142" y="54"/>
                  </a:lnTo>
                  <a:lnTo>
                    <a:pt x="156" y="59"/>
                  </a:lnTo>
                  <a:lnTo>
                    <a:pt x="169" y="63"/>
                  </a:lnTo>
                  <a:lnTo>
                    <a:pt x="183" y="67"/>
                  </a:lnTo>
                  <a:lnTo>
                    <a:pt x="196" y="70"/>
                  </a:lnTo>
                  <a:lnTo>
                    <a:pt x="211" y="73"/>
                  </a:lnTo>
                  <a:lnTo>
                    <a:pt x="210" y="73"/>
                  </a:lnTo>
                  <a:lnTo>
                    <a:pt x="213" y="6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Freeform 416"/>
            <p:cNvSpPr>
              <a:spLocks/>
            </p:cNvSpPr>
            <p:nvPr/>
          </p:nvSpPr>
          <p:spPr bwMode="auto">
            <a:xfrm>
              <a:off x="2082" y="3646"/>
              <a:ext cx="28" cy="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0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5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6" y="1"/>
                </a:cxn>
                <a:cxn ang="0">
                  <a:pos x="20" y="1"/>
                </a:cxn>
                <a:cxn ang="0">
                  <a:pos x="24" y="1"/>
                </a:cxn>
                <a:cxn ang="0">
                  <a:pos x="27" y="1"/>
                </a:cxn>
                <a:cxn ang="0">
                  <a:pos x="26" y="0"/>
                </a:cxn>
              </a:cxnLst>
              <a:rect l="0" t="0" r="r" b="b"/>
              <a:pathLst>
                <a:path w="28" h="2">
                  <a:moveTo>
                    <a:pt x="26" y="0"/>
                  </a:moveTo>
                  <a:lnTo>
                    <a:pt x="26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5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6" y="1"/>
                  </a:lnTo>
                  <a:lnTo>
                    <a:pt x="20" y="1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2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Freeform 417"/>
            <p:cNvSpPr>
              <a:spLocks/>
            </p:cNvSpPr>
            <p:nvPr/>
          </p:nvSpPr>
          <p:spPr bwMode="auto">
            <a:xfrm>
              <a:off x="2114" y="3641"/>
              <a:ext cx="134" cy="5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31" y="0"/>
                </a:cxn>
                <a:cxn ang="0">
                  <a:pos x="123" y="1"/>
                </a:cxn>
                <a:cxn ang="0">
                  <a:pos x="116" y="2"/>
                </a:cxn>
                <a:cxn ang="0">
                  <a:pos x="108" y="2"/>
                </a:cxn>
                <a:cxn ang="0">
                  <a:pos x="100" y="3"/>
                </a:cxn>
                <a:cxn ang="0">
                  <a:pos x="93" y="3"/>
                </a:cxn>
                <a:cxn ang="0">
                  <a:pos x="84" y="3"/>
                </a:cxn>
                <a:cxn ang="0">
                  <a:pos x="76" y="3"/>
                </a:cxn>
                <a:cxn ang="0">
                  <a:pos x="68" y="3"/>
                </a:cxn>
                <a:cxn ang="0">
                  <a:pos x="59" y="2"/>
                </a:cxn>
                <a:cxn ang="0">
                  <a:pos x="51" y="2"/>
                </a:cxn>
                <a:cxn ang="0">
                  <a:pos x="43" y="2"/>
                </a:cxn>
                <a:cxn ang="0">
                  <a:pos x="33" y="2"/>
                </a:cxn>
                <a:cxn ang="0">
                  <a:pos x="26" y="2"/>
                </a:cxn>
                <a:cxn ang="0">
                  <a:pos x="17" y="2"/>
                </a:cxn>
                <a:cxn ang="0">
                  <a:pos x="9" y="3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9" y="5"/>
                </a:cxn>
                <a:cxn ang="0">
                  <a:pos x="17" y="4"/>
                </a:cxn>
                <a:cxn ang="0">
                  <a:pos x="26" y="4"/>
                </a:cxn>
                <a:cxn ang="0">
                  <a:pos x="33" y="5"/>
                </a:cxn>
                <a:cxn ang="0">
                  <a:pos x="43" y="5"/>
                </a:cxn>
                <a:cxn ang="0">
                  <a:pos x="51" y="5"/>
                </a:cxn>
                <a:cxn ang="0">
                  <a:pos x="59" y="5"/>
                </a:cxn>
                <a:cxn ang="0">
                  <a:pos x="68" y="5"/>
                </a:cxn>
                <a:cxn ang="0">
                  <a:pos x="76" y="5"/>
                </a:cxn>
                <a:cxn ang="0">
                  <a:pos x="84" y="5"/>
                </a:cxn>
                <a:cxn ang="0">
                  <a:pos x="93" y="5"/>
                </a:cxn>
                <a:cxn ang="0">
                  <a:pos x="100" y="5"/>
                </a:cxn>
                <a:cxn ang="0">
                  <a:pos x="109" y="4"/>
                </a:cxn>
                <a:cxn ang="0">
                  <a:pos x="118" y="4"/>
                </a:cxn>
                <a:cxn ang="0">
                  <a:pos x="125" y="3"/>
                </a:cxn>
                <a:cxn ang="0">
                  <a:pos x="133" y="2"/>
                </a:cxn>
                <a:cxn ang="0">
                  <a:pos x="131" y="0"/>
                </a:cxn>
              </a:cxnLst>
              <a:rect l="0" t="0" r="r" b="b"/>
              <a:pathLst>
                <a:path w="134" h="6">
                  <a:moveTo>
                    <a:pt x="131" y="0"/>
                  </a:moveTo>
                  <a:lnTo>
                    <a:pt x="131" y="0"/>
                  </a:lnTo>
                  <a:lnTo>
                    <a:pt x="123" y="1"/>
                  </a:lnTo>
                  <a:lnTo>
                    <a:pt x="116" y="2"/>
                  </a:lnTo>
                  <a:lnTo>
                    <a:pt x="108" y="2"/>
                  </a:lnTo>
                  <a:lnTo>
                    <a:pt x="100" y="3"/>
                  </a:lnTo>
                  <a:lnTo>
                    <a:pt x="93" y="3"/>
                  </a:lnTo>
                  <a:lnTo>
                    <a:pt x="84" y="3"/>
                  </a:lnTo>
                  <a:lnTo>
                    <a:pt x="76" y="3"/>
                  </a:lnTo>
                  <a:lnTo>
                    <a:pt x="68" y="3"/>
                  </a:lnTo>
                  <a:lnTo>
                    <a:pt x="59" y="2"/>
                  </a:lnTo>
                  <a:lnTo>
                    <a:pt x="51" y="2"/>
                  </a:lnTo>
                  <a:lnTo>
                    <a:pt x="43" y="2"/>
                  </a:lnTo>
                  <a:lnTo>
                    <a:pt x="33" y="2"/>
                  </a:lnTo>
                  <a:lnTo>
                    <a:pt x="26" y="2"/>
                  </a:lnTo>
                  <a:lnTo>
                    <a:pt x="17" y="2"/>
                  </a:lnTo>
                  <a:lnTo>
                    <a:pt x="9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9" y="5"/>
                  </a:lnTo>
                  <a:lnTo>
                    <a:pt x="17" y="4"/>
                  </a:lnTo>
                  <a:lnTo>
                    <a:pt x="26" y="4"/>
                  </a:lnTo>
                  <a:lnTo>
                    <a:pt x="33" y="5"/>
                  </a:lnTo>
                  <a:lnTo>
                    <a:pt x="43" y="5"/>
                  </a:lnTo>
                  <a:lnTo>
                    <a:pt x="51" y="5"/>
                  </a:lnTo>
                  <a:lnTo>
                    <a:pt x="59" y="5"/>
                  </a:lnTo>
                  <a:lnTo>
                    <a:pt x="68" y="5"/>
                  </a:lnTo>
                  <a:lnTo>
                    <a:pt x="76" y="5"/>
                  </a:lnTo>
                  <a:lnTo>
                    <a:pt x="84" y="5"/>
                  </a:lnTo>
                  <a:lnTo>
                    <a:pt x="93" y="5"/>
                  </a:lnTo>
                  <a:lnTo>
                    <a:pt x="100" y="5"/>
                  </a:lnTo>
                  <a:lnTo>
                    <a:pt x="109" y="4"/>
                  </a:lnTo>
                  <a:lnTo>
                    <a:pt x="118" y="4"/>
                  </a:lnTo>
                  <a:lnTo>
                    <a:pt x="125" y="3"/>
                  </a:lnTo>
                  <a:lnTo>
                    <a:pt x="133" y="2"/>
                  </a:lnTo>
                  <a:lnTo>
                    <a:pt x="13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Freeform 418"/>
            <p:cNvSpPr>
              <a:spLocks/>
            </p:cNvSpPr>
            <p:nvPr/>
          </p:nvSpPr>
          <p:spPr bwMode="auto">
            <a:xfrm>
              <a:off x="2251" y="3619"/>
              <a:ext cx="46" cy="22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6" y="3"/>
                </a:cxn>
                <a:cxn ang="0">
                  <a:pos x="31" y="5"/>
                </a:cxn>
                <a:cxn ang="0">
                  <a:pos x="26" y="8"/>
                </a:cxn>
                <a:cxn ang="0">
                  <a:pos x="20" y="10"/>
                </a:cxn>
                <a:cxn ang="0">
                  <a:pos x="15" y="12"/>
                </a:cxn>
                <a:cxn ang="0">
                  <a:pos x="10" y="14"/>
                </a:cxn>
                <a:cxn ang="0">
                  <a:pos x="4" y="16"/>
                </a:cxn>
                <a:cxn ang="0">
                  <a:pos x="0" y="17"/>
                </a:cxn>
                <a:cxn ang="0">
                  <a:pos x="2" y="21"/>
                </a:cxn>
                <a:cxn ang="0">
                  <a:pos x="7" y="19"/>
                </a:cxn>
                <a:cxn ang="0">
                  <a:pos x="12" y="18"/>
                </a:cxn>
                <a:cxn ang="0">
                  <a:pos x="18" y="16"/>
                </a:cxn>
                <a:cxn ang="0">
                  <a:pos x="23" y="14"/>
                </a:cxn>
                <a:cxn ang="0">
                  <a:pos x="28" y="12"/>
                </a:cxn>
                <a:cxn ang="0">
                  <a:pos x="34" y="9"/>
                </a:cxn>
                <a:cxn ang="0">
                  <a:pos x="40" y="6"/>
                </a:cxn>
                <a:cxn ang="0">
                  <a:pos x="45" y="3"/>
                </a:cxn>
                <a:cxn ang="0">
                  <a:pos x="41" y="0"/>
                </a:cxn>
              </a:cxnLst>
              <a:rect l="0" t="0" r="r" b="b"/>
              <a:pathLst>
                <a:path w="46" h="22">
                  <a:moveTo>
                    <a:pt x="41" y="0"/>
                  </a:moveTo>
                  <a:lnTo>
                    <a:pt x="41" y="0"/>
                  </a:lnTo>
                  <a:lnTo>
                    <a:pt x="36" y="3"/>
                  </a:lnTo>
                  <a:lnTo>
                    <a:pt x="31" y="5"/>
                  </a:lnTo>
                  <a:lnTo>
                    <a:pt x="26" y="8"/>
                  </a:lnTo>
                  <a:lnTo>
                    <a:pt x="20" y="10"/>
                  </a:lnTo>
                  <a:lnTo>
                    <a:pt x="15" y="12"/>
                  </a:lnTo>
                  <a:lnTo>
                    <a:pt x="10" y="14"/>
                  </a:lnTo>
                  <a:lnTo>
                    <a:pt x="4" y="16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7" y="19"/>
                  </a:lnTo>
                  <a:lnTo>
                    <a:pt x="12" y="18"/>
                  </a:lnTo>
                  <a:lnTo>
                    <a:pt x="18" y="16"/>
                  </a:lnTo>
                  <a:lnTo>
                    <a:pt x="23" y="14"/>
                  </a:lnTo>
                  <a:lnTo>
                    <a:pt x="28" y="12"/>
                  </a:lnTo>
                  <a:lnTo>
                    <a:pt x="34" y="9"/>
                  </a:lnTo>
                  <a:lnTo>
                    <a:pt x="40" y="6"/>
                  </a:lnTo>
                  <a:lnTo>
                    <a:pt x="45" y="3"/>
                  </a:lnTo>
                  <a:lnTo>
                    <a:pt x="4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Freeform 419"/>
            <p:cNvSpPr>
              <a:spLocks/>
            </p:cNvSpPr>
            <p:nvPr/>
          </p:nvSpPr>
          <p:spPr bwMode="auto">
            <a:xfrm>
              <a:off x="2298" y="3612"/>
              <a:ext cx="22" cy="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19" y="1"/>
                </a:cxn>
                <a:cxn ang="0">
                  <a:pos x="18" y="1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6" y="3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7" y="5"/>
                </a:cxn>
                <a:cxn ang="0">
                  <a:pos x="10" y="5"/>
                </a:cxn>
                <a:cxn ang="0">
                  <a:pos x="13" y="4"/>
                </a:cxn>
                <a:cxn ang="0">
                  <a:pos x="16" y="4"/>
                </a:cxn>
                <a:cxn ang="0">
                  <a:pos x="18" y="4"/>
                </a:cxn>
                <a:cxn ang="0">
                  <a:pos x="22" y="3"/>
                </a:cxn>
                <a:cxn ang="0">
                  <a:pos x="24" y="3"/>
                </a:cxn>
                <a:cxn ang="0">
                  <a:pos x="22" y="0"/>
                </a:cxn>
              </a:cxnLst>
              <a:rect l="0" t="0" r="r" b="b"/>
              <a:pathLst>
                <a:path w="25" h="7">
                  <a:moveTo>
                    <a:pt x="22" y="0"/>
                  </a:moveTo>
                  <a:lnTo>
                    <a:pt x="22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9" y="2"/>
                  </a:lnTo>
                  <a:lnTo>
                    <a:pt x="6" y="3"/>
                  </a:lnTo>
                  <a:lnTo>
                    <a:pt x="2" y="3"/>
                  </a:lnTo>
                  <a:lnTo>
                    <a:pt x="0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Freeform 420"/>
            <p:cNvSpPr>
              <a:spLocks/>
            </p:cNvSpPr>
            <p:nvPr/>
          </p:nvSpPr>
          <p:spPr bwMode="auto">
            <a:xfrm>
              <a:off x="2325" y="3476"/>
              <a:ext cx="110" cy="136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0"/>
                </a:cxn>
                <a:cxn ang="0">
                  <a:pos x="92" y="9"/>
                </a:cxn>
                <a:cxn ang="0">
                  <a:pos x="87" y="18"/>
                </a:cxn>
                <a:cxn ang="0">
                  <a:pos x="83" y="27"/>
                </a:cxn>
                <a:cxn ang="0">
                  <a:pos x="78" y="36"/>
                </a:cxn>
                <a:cxn ang="0">
                  <a:pos x="74" y="45"/>
                </a:cxn>
                <a:cxn ang="0">
                  <a:pos x="69" y="55"/>
                </a:cxn>
                <a:cxn ang="0">
                  <a:pos x="64" y="64"/>
                </a:cxn>
                <a:cxn ang="0">
                  <a:pos x="59" y="72"/>
                </a:cxn>
                <a:cxn ang="0">
                  <a:pos x="54" y="81"/>
                </a:cxn>
                <a:cxn ang="0">
                  <a:pos x="48" y="90"/>
                </a:cxn>
                <a:cxn ang="0">
                  <a:pos x="42" y="98"/>
                </a:cxn>
                <a:cxn ang="0">
                  <a:pos x="34" y="105"/>
                </a:cxn>
                <a:cxn ang="0">
                  <a:pos x="27" y="113"/>
                </a:cxn>
                <a:cxn ang="0">
                  <a:pos x="19" y="119"/>
                </a:cxn>
                <a:cxn ang="0">
                  <a:pos x="9" y="125"/>
                </a:cxn>
                <a:cxn ang="0">
                  <a:pos x="0" y="130"/>
                </a:cxn>
                <a:cxn ang="0">
                  <a:pos x="3" y="135"/>
                </a:cxn>
                <a:cxn ang="0">
                  <a:pos x="14" y="129"/>
                </a:cxn>
                <a:cxn ang="0">
                  <a:pos x="23" y="122"/>
                </a:cxn>
                <a:cxn ang="0">
                  <a:pos x="31" y="116"/>
                </a:cxn>
                <a:cxn ang="0">
                  <a:pos x="40" y="108"/>
                </a:cxn>
                <a:cxn ang="0">
                  <a:pos x="46" y="100"/>
                </a:cxn>
                <a:cxn ang="0">
                  <a:pos x="54" y="92"/>
                </a:cxn>
                <a:cxn ang="0">
                  <a:pos x="59" y="84"/>
                </a:cxn>
                <a:cxn ang="0">
                  <a:pos x="64" y="75"/>
                </a:cxn>
                <a:cxn ang="0">
                  <a:pos x="70" y="67"/>
                </a:cxn>
                <a:cxn ang="0">
                  <a:pos x="75" y="57"/>
                </a:cxn>
                <a:cxn ang="0">
                  <a:pos x="79" y="47"/>
                </a:cxn>
                <a:cxn ang="0">
                  <a:pos x="83" y="39"/>
                </a:cxn>
                <a:cxn ang="0">
                  <a:pos x="88" y="30"/>
                </a:cxn>
                <a:cxn ang="0">
                  <a:pos x="93" y="20"/>
                </a:cxn>
                <a:cxn ang="0">
                  <a:pos x="97" y="11"/>
                </a:cxn>
                <a:cxn ang="0">
                  <a:pos x="102" y="2"/>
                </a:cxn>
                <a:cxn ang="0">
                  <a:pos x="96" y="0"/>
                </a:cxn>
              </a:cxnLst>
              <a:rect l="0" t="0" r="r" b="b"/>
              <a:pathLst>
                <a:path w="103" h="136">
                  <a:moveTo>
                    <a:pt x="96" y="0"/>
                  </a:moveTo>
                  <a:lnTo>
                    <a:pt x="96" y="0"/>
                  </a:lnTo>
                  <a:lnTo>
                    <a:pt x="92" y="9"/>
                  </a:lnTo>
                  <a:lnTo>
                    <a:pt x="87" y="18"/>
                  </a:lnTo>
                  <a:lnTo>
                    <a:pt x="83" y="27"/>
                  </a:lnTo>
                  <a:lnTo>
                    <a:pt x="78" y="36"/>
                  </a:lnTo>
                  <a:lnTo>
                    <a:pt x="74" y="45"/>
                  </a:lnTo>
                  <a:lnTo>
                    <a:pt x="69" y="55"/>
                  </a:lnTo>
                  <a:lnTo>
                    <a:pt x="64" y="64"/>
                  </a:lnTo>
                  <a:lnTo>
                    <a:pt x="59" y="72"/>
                  </a:lnTo>
                  <a:lnTo>
                    <a:pt x="54" y="81"/>
                  </a:lnTo>
                  <a:lnTo>
                    <a:pt x="48" y="90"/>
                  </a:lnTo>
                  <a:lnTo>
                    <a:pt x="42" y="98"/>
                  </a:lnTo>
                  <a:lnTo>
                    <a:pt x="34" y="105"/>
                  </a:lnTo>
                  <a:lnTo>
                    <a:pt x="27" y="113"/>
                  </a:lnTo>
                  <a:lnTo>
                    <a:pt x="19" y="119"/>
                  </a:lnTo>
                  <a:lnTo>
                    <a:pt x="9" y="125"/>
                  </a:lnTo>
                  <a:lnTo>
                    <a:pt x="0" y="130"/>
                  </a:lnTo>
                  <a:lnTo>
                    <a:pt x="3" y="135"/>
                  </a:lnTo>
                  <a:lnTo>
                    <a:pt x="14" y="129"/>
                  </a:lnTo>
                  <a:lnTo>
                    <a:pt x="23" y="122"/>
                  </a:lnTo>
                  <a:lnTo>
                    <a:pt x="31" y="116"/>
                  </a:lnTo>
                  <a:lnTo>
                    <a:pt x="40" y="108"/>
                  </a:lnTo>
                  <a:lnTo>
                    <a:pt x="46" y="100"/>
                  </a:lnTo>
                  <a:lnTo>
                    <a:pt x="54" y="92"/>
                  </a:lnTo>
                  <a:lnTo>
                    <a:pt x="59" y="84"/>
                  </a:lnTo>
                  <a:lnTo>
                    <a:pt x="64" y="75"/>
                  </a:lnTo>
                  <a:lnTo>
                    <a:pt x="70" y="67"/>
                  </a:lnTo>
                  <a:lnTo>
                    <a:pt x="75" y="57"/>
                  </a:lnTo>
                  <a:lnTo>
                    <a:pt x="79" y="47"/>
                  </a:lnTo>
                  <a:lnTo>
                    <a:pt x="83" y="39"/>
                  </a:lnTo>
                  <a:lnTo>
                    <a:pt x="88" y="30"/>
                  </a:lnTo>
                  <a:lnTo>
                    <a:pt x="93" y="20"/>
                  </a:lnTo>
                  <a:lnTo>
                    <a:pt x="97" y="11"/>
                  </a:lnTo>
                  <a:lnTo>
                    <a:pt x="102" y="2"/>
                  </a:lnTo>
                  <a:lnTo>
                    <a:pt x="9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Freeform 421"/>
            <p:cNvSpPr>
              <a:spLocks/>
            </p:cNvSpPr>
            <p:nvPr/>
          </p:nvSpPr>
          <p:spPr bwMode="auto">
            <a:xfrm>
              <a:off x="2426" y="3405"/>
              <a:ext cx="11" cy="6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3" y="10"/>
                </a:cxn>
                <a:cxn ang="0">
                  <a:pos x="4" y="19"/>
                </a:cxn>
                <a:cxn ang="0">
                  <a:pos x="5" y="27"/>
                </a:cxn>
                <a:cxn ang="0">
                  <a:pos x="5" y="36"/>
                </a:cxn>
                <a:cxn ang="0">
                  <a:pos x="5" y="44"/>
                </a:cxn>
                <a:cxn ang="0">
                  <a:pos x="4" y="51"/>
                </a:cxn>
                <a:cxn ang="0">
                  <a:pos x="3" y="60"/>
                </a:cxn>
                <a:cxn ang="0">
                  <a:pos x="1" y="66"/>
                </a:cxn>
                <a:cxn ang="0">
                  <a:pos x="4" y="68"/>
                </a:cxn>
                <a:cxn ang="0">
                  <a:pos x="7" y="61"/>
                </a:cxn>
                <a:cxn ang="0">
                  <a:pos x="8" y="53"/>
                </a:cxn>
                <a:cxn ang="0">
                  <a:pos x="9" y="44"/>
                </a:cxn>
                <a:cxn ang="0">
                  <a:pos x="10" y="36"/>
                </a:cxn>
                <a:cxn ang="0">
                  <a:pos x="8" y="26"/>
                </a:cxn>
                <a:cxn ang="0">
                  <a:pos x="8" y="17"/>
                </a:cxn>
                <a:cxn ang="0">
                  <a:pos x="6" y="9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0"/>
                </a:cxn>
              </a:cxnLst>
              <a:rect l="0" t="0" r="r" b="b"/>
              <a:pathLst>
                <a:path w="11" h="69">
                  <a:moveTo>
                    <a:pt x="1" y="0"/>
                  </a:moveTo>
                  <a:lnTo>
                    <a:pt x="1" y="1"/>
                  </a:lnTo>
                  <a:lnTo>
                    <a:pt x="3" y="10"/>
                  </a:lnTo>
                  <a:lnTo>
                    <a:pt x="4" y="19"/>
                  </a:lnTo>
                  <a:lnTo>
                    <a:pt x="5" y="27"/>
                  </a:lnTo>
                  <a:lnTo>
                    <a:pt x="5" y="36"/>
                  </a:lnTo>
                  <a:lnTo>
                    <a:pt x="5" y="44"/>
                  </a:lnTo>
                  <a:lnTo>
                    <a:pt x="4" y="51"/>
                  </a:lnTo>
                  <a:lnTo>
                    <a:pt x="3" y="60"/>
                  </a:lnTo>
                  <a:lnTo>
                    <a:pt x="1" y="66"/>
                  </a:lnTo>
                  <a:lnTo>
                    <a:pt x="4" y="68"/>
                  </a:lnTo>
                  <a:lnTo>
                    <a:pt x="7" y="61"/>
                  </a:lnTo>
                  <a:lnTo>
                    <a:pt x="8" y="53"/>
                  </a:lnTo>
                  <a:lnTo>
                    <a:pt x="9" y="44"/>
                  </a:lnTo>
                  <a:lnTo>
                    <a:pt x="10" y="36"/>
                  </a:lnTo>
                  <a:lnTo>
                    <a:pt x="8" y="26"/>
                  </a:lnTo>
                  <a:lnTo>
                    <a:pt x="8" y="17"/>
                  </a:lnTo>
                  <a:lnTo>
                    <a:pt x="6" y="9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Freeform 422"/>
            <p:cNvSpPr>
              <a:spLocks/>
            </p:cNvSpPr>
            <p:nvPr/>
          </p:nvSpPr>
          <p:spPr bwMode="auto">
            <a:xfrm>
              <a:off x="2427" y="3391"/>
              <a:ext cx="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1" y="9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2" h="10"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Freeform 423"/>
            <p:cNvSpPr>
              <a:spLocks/>
            </p:cNvSpPr>
            <p:nvPr/>
          </p:nvSpPr>
          <p:spPr bwMode="auto">
            <a:xfrm>
              <a:off x="2429" y="3369"/>
              <a:ext cx="58" cy="19"/>
            </a:xfrm>
            <a:custGeom>
              <a:avLst/>
              <a:gdLst/>
              <a:ahLst/>
              <a:cxnLst>
                <a:cxn ang="0">
                  <a:pos x="57" y="5"/>
                </a:cxn>
                <a:cxn ang="0">
                  <a:pos x="57" y="5"/>
                </a:cxn>
                <a:cxn ang="0">
                  <a:pos x="48" y="2"/>
                </a:cxn>
                <a:cxn ang="0">
                  <a:pos x="40" y="2"/>
                </a:cxn>
                <a:cxn ang="0">
                  <a:pos x="32" y="0"/>
                </a:cxn>
                <a:cxn ang="0">
                  <a:pos x="24" y="1"/>
                </a:cxn>
                <a:cxn ang="0">
                  <a:pos x="15" y="2"/>
                </a:cxn>
                <a:cxn ang="0">
                  <a:pos x="9" y="5"/>
                </a:cxn>
                <a:cxn ang="0">
                  <a:pos x="3" y="11"/>
                </a:cxn>
                <a:cxn ang="0">
                  <a:pos x="0" y="17"/>
                </a:cxn>
                <a:cxn ang="0">
                  <a:pos x="5" y="18"/>
                </a:cxn>
                <a:cxn ang="0">
                  <a:pos x="8" y="12"/>
                </a:cxn>
                <a:cxn ang="0">
                  <a:pos x="13" y="8"/>
                </a:cxn>
                <a:cxn ang="0">
                  <a:pos x="18" y="6"/>
                </a:cxn>
                <a:cxn ang="0">
                  <a:pos x="24" y="5"/>
                </a:cxn>
                <a:cxn ang="0">
                  <a:pos x="32" y="5"/>
                </a:cxn>
                <a:cxn ang="0">
                  <a:pos x="39" y="5"/>
                </a:cxn>
                <a:cxn ang="0">
                  <a:pos x="47" y="6"/>
                </a:cxn>
                <a:cxn ang="0">
                  <a:pos x="54" y="8"/>
                </a:cxn>
                <a:cxn ang="0">
                  <a:pos x="57" y="5"/>
                </a:cxn>
              </a:cxnLst>
              <a:rect l="0" t="0" r="r" b="b"/>
              <a:pathLst>
                <a:path w="58" h="19">
                  <a:moveTo>
                    <a:pt x="57" y="5"/>
                  </a:moveTo>
                  <a:lnTo>
                    <a:pt x="57" y="5"/>
                  </a:lnTo>
                  <a:lnTo>
                    <a:pt x="48" y="2"/>
                  </a:lnTo>
                  <a:lnTo>
                    <a:pt x="40" y="2"/>
                  </a:lnTo>
                  <a:lnTo>
                    <a:pt x="32" y="0"/>
                  </a:lnTo>
                  <a:lnTo>
                    <a:pt x="24" y="1"/>
                  </a:lnTo>
                  <a:lnTo>
                    <a:pt x="15" y="2"/>
                  </a:lnTo>
                  <a:lnTo>
                    <a:pt x="9" y="5"/>
                  </a:lnTo>
                  <a:lnTo>
                    <a:pt x="3" y="11"/>
                  </a:lnTo>
                  <a:lnTo>
                    <a:pt x="0" y="17"/>
                  </a:lnTo>
                  <a:lnTo>
                    <a:pt x="5" y="18"/>
                  </a:lnTo>
                  <a:lnTo>
                    <a:pt x="8" y="12"/>
                  </a:lnTo>
                  <a:lnTo>
                    <a:pt x="13" y="8"/>
                  </a:lnTo>
                  <a:lnTo>
                    <a:pt x="18" y="6"/>
                  </a:lnTo>
                  <a:lnTo>
                    <a:pt x="24" y="5"/>
                  </a:lnTo>
                  <a:lnTo>
                    <a:pt x="32" y="5"/>
                  </a:lnTo>
                  <a:lnTo>
                    <a:pt x="39" y="5"/>
                  </a:lnTo>
                  <a:lnTo>
                    <a:pt x="47" y="6"/>
                  </a:lnTo>
                  <a:lnTo>
                    <a:pt x="54" y="8"/>
                  </a:lnTo>
                  <a:lnTo>
                    <a:pt x="57" y="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Freeform 424"/>
            <p:cNvSpPr>
              <a:spLocks/>
            </p:cNvSpPr>
            <p:nvPr/>
          </p:nvSpPr>
          <p:spPr bwMode="auto">
            <a:xfrm>
              <a:off x="2489" y="3375"/>
              <a:ext cx="61" cy="29"/>
            </a:xfrm>
            <a:custGeom>
              <a:avLst/>
              <a:gdLst/>
              <a:ahLst/>
              <a:cxnLst>
                <a:cxn ang="0">
                  <a:pos x="60" y="24"/>
                </a:cxn>
                <a:cxn ang="0">
                  <a:pos x="60" y="25"/>
                </a:cxn>
                <a:cxn ang="0">
                  <a:pos x="54" y="21"/>
                </a:cxn>
                <a:cxn ang="0">
                  <a:pos x="47" y="17"/>
                </a:cxn>
                <a:cxn ang="0">
                  <a:pos x="40" y="13"/>
                </a:cxn>
                <a:cxn ang="0">
                  <a:pos x="32" y="10"/>
                </a:cxn>
                <a:cxn ang="0">
                  <a:pos x="25" y="7"/>
                </a:cxn>
                <a:cxn ang="0">
                  <a:pos x="17" y="5"/>
                </a:cxn>
                <a:cxn ang="0">
                  <a:pos x="10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7" y="5"/>
                </a:cxn>
                <a:cxn ang="0">
                  <a:pos x="15" y="9"/>
                </a:cxn>
                <a:cxn ang="0">
                  <a:pos x="22" y="11"/>
                </a:cxn>
                <a:cxn ang="0">
                  <a:pos x="29" y="14"/>
                </a:cxn>
                <a:cxn ang="0">
                  <a:pos x="35" y="17"/>
                </a:cxn>
                <a:cxn ang="0">
                  <a:pos x="43" y="21"/>
                </a:cxn>
                <a:cxn ang="0">
                  <a:pos x="50" y="24"/>
                </a:cxn>
                <a:cxn ang="0">
                  <a:pos x="56" y="27"/>
                </a:cxn>
                <a:cxn ang="0">
                  <a:pos x="56" y="28"/>
                </a:cxn>
                <a:cxn ang="0">
                  <a:pos x="60" y="24"/>
                </a:cxn>
              </a:cxnLst>
              <a:rect l="0" t="0" r="r" b="b"/>
              <a:pathLst>
                <a:path w="61" h="29">
                  <a:moveTo>
                    <a:pt x="60" y="24"/>
                  </a:moveTo>
                  <a:lnTo>
                    <a:pt x="60" y="25"/>
                  </a:lnTo>
                  <a:lnTo>
                    <a:pt x="54" y="21"/>
                  </a:lnTo>
                  <a:lnTo>
                    <a:pt x="47" y="17"/>
                  </a:lnTo>
                  <a:lnTo>
                    <a:pt x="40" y="13"/>
                  </a:lnTo>
                  <a:lnTo>
                    <a:pt x="32" y="10"/>
                  </a:lnTo>
                  <a:lnTo>
                    <a:pt x="25" y="7"/>
                  </a:lnTo>
                  <a:lnTo>
                    <a:pt x="17" y="5"/>
                  </a:lnTo>
                  <a:lnTo>
                    <a:pt x="10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7" y="5"/>
                  </a:lnTo>
                  <a:lnTo>
                    <a:pt x="15" y="9"/>
                  </a:lnTo>
                  <a:lnTo>
                    <a:pt x="22" y="11"/>
                  </a:lnTo>
                  <a:lnTo>
                    <a:pt x="29" y="14"/>
                  </a:lnTo>
                  <a:lnTo>
                    <a:pt x="35" y="17"/>
                  </a:lnTo>
                  <a:lnTo>
                    <a:pt x="43" y="21"/>
                  </a:lnTo>
                  <a:lnTo>
                    <a:pt x="50" y="24"/>
                  </a:lnTo>
                  <a:lnTo>
                    <a:pt x="56" y="27"/>
                  </a:lnTo>
                  <a:lnTo>
                    <a:pt x="56" y="28"/>
                  </a:lnTo>
                  <a:lnTo>
                    <a:pt x="60" y="2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Freeform 425"/>
            <p:cNvSpPr>
              <a:spLocks/>
            </p:cNvSpPr>
            <p:nvPr/>
          </p:nvSpPr>
          <p:spPr bwMode="auto">
            <a:xfrm>
              <a:off x="2551" y="3404"/>
              <a:ext cx="22" cy="25"/>
            </a:xfrm>
            <a:custGeom>
              <a:avLst/>
              <a:gdLst/>
              <a:ahLst/>
              <a:cxnLst>
                <a:cxn ang="0">
                  <a:pos x="19" y="22"/>
                </a:cxn>
                <a:cxn ang="0">
                  <a:pos x="19" y="22"/>
                </a:cxn>
                <a:cxn ang="0">
                  <a:pos x="17" y="20"/>
                </a:cxn>
                <a:cxn ang="0">
                  <a:pos x="17" y="17"/>
                </a:cxn>
                <a:cxn ang="0">
                  <a:pos x="14" y="14"/>
                </a:cxn>
                <a:cxn ang="0">
                  <a:pos x="13" y="11"/>
                </a:cxn>
                <a:cxn ang="0">
                  <a:pos x="11" y="9"/>
                </a:cxn>
                <a:cxn ang="0">
                  <a:pos x="8" y="5"/>
                </a:cxn>
                <a:cxn ang="0">
                  <a:pos x="6" y="3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5" y="8"/>
                </a:cxn>
                <a:cxn ang="0">
                  <a:pos x="7" y="10"/>
                </a:cxn>
                <a:cxn ang="0">
                  <a:pos x="8" y="12"/>
                </a:cxn>
                <a:cxn ang="0">
                  <a:pos x="11" y="15"/>
                </a:cxn>
                <a:cxn ang="0">
                  <a:pos x="12" y="19"/>
                </a:cxn>
                <a:cxn ang="0">
                  <a:pos x="13" y="22"/>
                </a:cxn>
                <a:cxn ang="0">
                  <a:pos x="14" y="24"/>
                </a:cxn>
                <a:cxn ang="0">
                  <a:pos x="19" y="22"/>
                </a:cxn>
              </a:cxnLst>
              <a:rect l="0" t="0" r="r" b="b"/>
              <a:pathLst>
                <a:path w="20" h="25">
                  <a:moveTo>
                    <a:pt x="19" y="22"/>
                  </a:moveTo>
                  <a:lnTo>
                    <a:pt x="19" y="22"/>
                  </a:lnTo>
                  <a:lnTo>
                    <a:pt x="17" y="20"/>
                  </a:lnTo>
                  <a:lnTo>
                    <a:pt x="17" y="17"/>
                  </a:lnTo>
                  <a:lnTo>
                    <a:pt x="14" y="14"/>
                  </a:lnTo>
                  <a:lnTo>
                    <a:pt x="13" y="11"/>
                  </a:lnTo>
                  <a:lnTo>
                    <a:pt x="11" y="9"/>
                  </a:lnTo>
                  <a:lnTo>
                    <a:pt x="8" y="5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4"/>
                  </a:lnTo>
                  <a:lnTo>
                    <a:pt x="2" y="5"/>
                  </a:lnTo>
                  <a:lnTo>
                    <a:pt x="5" y="8"/>
                  </a:lnTo>
                  <a:lnTo>
                    <a:pt x="7" y="10"/>
                  </a:lnTo>
                  <a:lnTo>
                    <a:pt x="8" y="12"/>
                  </a:lnTo>
                  <a:lnTo>
                    <a:pt x="11" y="15"/>
                  </a:lnTo>
                  <a:lnTo>
                    <a:pt x="12" y="19"/>
                  </a:lnTo>
                  <a:lnTo>
                    <a:pt x="13" y="22"/>
                  </a:lnTo>
                  <a:lnTo>
                    <a:pt x="14" y="24"/>
                  </a:lnTo>
                  <a:lnTo>
                    <a:pt x="19" y="2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Freeform 426"/>
            <p:cNvSpPr>
              <a:spLocks/>
            </p:cNvSpPr>
            <p:nvPr/>
          </p:nvSpPr>
          <p:spPr bwMode="auto">
            <a:xfrm>
              <a:off x="2570" y="3432"/>
              <a:ext cx="61" cy="139"/>
            </a:xfrm>
            <a:custGeom>
              <a:avLst/>
              <a:gdLst/>
              <a:ahLst/>
              <a:cxnLst>
                <a:cxn ang="0">
                  <a:pos x="60" y="136"/>
                </a:cxn>
                <a:cxn ang="0">
                  <a:pos x="60" y="136"/>
                </a:cxn>
                <a:cxn ang="0">
                  <a:pos x="57" y="128"/>
                </a:cxn>
                <a:cxn ang="0">
                  <a:pos x="55" y="119"/>
                </a:cxn>
                <a:cxn ang="0">
                  <a:pos x="53" y="110"/>
                </a:cxn>
                <a:cxn ang="0">
                  <a:pos x="50" y="101"/>
                </a:cxn>
                <a:cxn ang="0">
                  <a:pos x="47" y="93"/>
                </a:cxn>
                <a:cxn ang="0">
                  <a:pos x="44" y="84"/>
                </a:cxn>
                <a:cxn ang="0">
                  <a:pos x="41" y="76"/>
                </a:cxn>
                <a:cxn ang="0">
                  <a:pos x="37" y="68"/>
                </a:cxn>
                <a:cxn ang="0">
                  <a:pos x="34" y="59"/>
                </a:cxn>
                <a:cxn ang="0">
                  <a:pos x="30" y="51"/>
                </a:cxn>
                <a:cxn ang="0">
                  <a:pos x="26" y="43"/>
                </a:cxn>
                <a:cxn ang="0">
                  <a:pos x="23" y="33"/>
                </a:cxn>
                <a:cxn ang="0">
                  <a:pos x="18" y="26"/>
                </a:cxn>
                <a:cxn ang="0">
                  <a:pos x="15" y="17"/>
                </a:cxn>
                <a:cxn ang="0">
                  <a:pos x="10" y="8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5" y="11"/>
                </a:cxn>
                <a:cxn ang="0">
                  <a:pos x="9" y="19"/>
                </a:cxn>
                <a:cxn ang="0">
                  <a:pos x="13" y="28"/>
                </a:cxn>
                <a:cxn ang="0">
                  <a:pos x="17" y="36"/>
                </a:cxn>
                <a:cxn ang="0">
                  <a:pos x="22" y="44"/>
                </a:cxn>
                <a:cxn ang="0">
                  <a:pos x="25" y="52"/>
                </a:cxn>
                <a:cxn ang="0">
                  <a:pos x="29" y="60"/>
                </a:cxn>
                <a:cxn ang="0">
                  <a:pos x="32" y="69"/>
                </a:cxn>
                <a:cxn ang="0">
                  <a:pos x="35" y="78"/>
                </a:cxn>
                <a:cxn ang="0">
                  <a:pos x="38" y="85"/>
                </a:cxn>
                <a:cxn ang="0">
                  <a:pos x="42" y="94"/>
                </a:cxn>
                <a:cxn ang="0">
                  <a:pos x="45" y="103"/>
                </a:cxn>
                <a:cxn ang="0">
                  <a:pos x="47" y="111"/>
                </a:cxn>
                <a:cxn ang="0">
                  <a:pos x="50" y="120"/>
                </a:cxn>
                <a:cxn ang="0">
                  <a:pos x="53" y="129"/>
                </a:cxn>
                <a:cxn ang="0">
                  <a:pos x="55" y="138"/>
                </a:cxn>
                <a:cxn ang="0">
                  <a:pos x="60" y="136"/>
                </a:cxn>
              </a:cxnLst>
              <a:rect l="0" t="0" r="r" b="b"/>
              <a:pathLst>
                <a:path w="61" h="139">
                  <a:moveTo>
                    <a:pt x="60" y="136"/>
                  </a:moveTo>
                  <a:lnTo>
                    <a:pt x="60" y="136"/>
                  </a:lnTo>
                  <a:lnTo>
                    <a:pt x="57" y="128"/>
                  </a:lnTo>
                  <a:lnTo>
                    <a:pt x="55" y="119"/>
                  </a:lnTo>
                  <a:lnTo>
                    <a:pt x="53" y="110"/>
                  </a:lnTo>
                  <a:lnTo>
                    <a:pt x="50" y="101"/>
                  </a:lnTo>
                  <a:lnTo>
                    <a:pt x="47" y="93"/>
                  </a:lnTo>
                  <a:lnTo>
                    <a:pt x="44" y="84"/>
                  </a:lnTo>
                  <a:lnTo>
                    <a:pt x="41" y="76"/>
                  </a:lnTo>
                  <a:lnTo>
                    <a:pt x="37" y="68"/>
                  </a:lnTo>
                  <a:lnTo>
                    <a:pt x="34" y="59"/>
                  </a:lnTo>
                  <a:lnTo>
                    <a:pt x="30" y="51"/>
                  </a:lnTo>
                  <a:lnTo>
                    <a:pt x="26" y="43"/>
                  </a:lnTo>
                  <a:lnTo>
                    <a:pt x="23" y="33"/>
                  </a:lnTo>
                  <a:lnTo>
                    <a:pt x="18" y="26"/>
                  </a:lnTo>
                  <a:lnTo>
                    <a:pt x="15" y="17"/>
                  </a:lnTo>
                  <a:lnTo>
                    <a:pt x="10" y="8"/>
                  </a:lnTo>
                  <a:lnTo>
                    <a:pt x="5" y="0"/>
                  </a:lnTo>
                  <a:lnTo>
                    <a:pt x="0" y="2"/>
                  </a:lnTo>
                  <a:lnTo>
                    <a:pt x="5" y="11"/>
                  </a:lnTo>
                  <a:lnTo>
                    <a:pt x="9" y="19"/>
                  </a:lnTo>
                  <a:lnTo>
                    <a:pt x="13" y="28"/>
                  </a:lnTo>
                  <a:lnTo>
                    <a:pt x="17" y="36"/>
                  </a:lnTo>
                  <a:lnTo>
                    <a:pt x="22" y="44"/>
                  </a:lnTo>
                  <a:lnTo>
                    <a:pt x="25" y="52"/>
                  </a:lnTo>
                  <a:lnTo>
                    <a:pt x="29" y="60"/>
                  </a:lnTo>
                  <a:lnTo>
                    <a:pt x="32" y="69"/>
                  </a:lnTo>
                  <a:lnTo>
                    <a:pt x="35" y="78"/>
                  </a:lnTo>
                  <a:lnTo>
                    <a:pt x="38" y="85"/>
                  </a:lnTo>
                  <a:lnTo>
                    <a:pt x="42" y="94"/>
                  </a:lnTo>
                  <a:lnTo>
                    <a:pt x="45" y="103"/>
                  </a:lnTo>
                  <a:lnTo>
                    <a:pt x="47" y="111"/>
                  </a:lnTo>
                  <a:lnTo>
                    <a:pt x="50" y="120"/>
                  </a:lnTo>
                  <a:lnTo>
                    <a:pt x="53" y="129"/>
                  </a:lnTo>
                  <a:lnTo>
                    <a:pt x="55" y="138"/>
                  </a:lnTo>
                  <a:lnTo>
                    <a:pt x="60" y="13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Freeform 427"/>
            <p:cNvSpPr>
              <a:spLocks/>
            </p:cNvSpPr>
            <p:nvPr/>
          </p:nvSpPr>
          <p:spPr bwMode="auto">
            <a:xfrm>
              <a:off x="2624" y="3573"/>
              <a:ext cx="8" cy="24"/>
            </a:xfrm>
            <a:custGeom>
              <a:avLst/>
              <a:gdLst/>
              <a:ahLst/>
              <a:cxnLst>
                <a:cxn ang="0">
                  <a:pos x="3" y="23"/>
                </a:cxn>
                <a:cxn ang="0">
                  <a:pos x="3" y="23"/>
                </a:cxn>
                <a:cxn ang="0">
                  <a:pos x="4" y="21"/>
                </a:cxn>
                <a:cxn ang="0">
                  <a:pos x="5" y="18"/>
                </a:cxn>
                <a:cxn ang="0">
                  <a:pos x="5" y="15"/>
                </a:cxn>
                <a:cxn ang="0">
                  <a:pos x="6" y="13"/>
                </a:cxn>
                <a:cxn ang="0">
                  <a:pos x="6" y="10"/>
                </a:cxn>
                <a:cxn ang="0">
                  <a:pos x="7" y="7"/>
                </a:cxn>
                <a:cxn ang="0">
                  <a:pos x="7" y="4"/>
                </a:cxn>
                <a:cxn ang="0">
                  <a:pos x="6" y="0"/>
                </a:cxn>
                <a:cxn ang="0">
                  <a:pos x="3" y="2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3" y="9"/>
                </a:cxn>
                <a:cxn ang="0">
                  <a:pos x="3" y="12"/>
                </a:cxn>
                <a:cxn ang="0">
                  <a:pos x="2" y="15"/>
                </a:cxn>
                <a:cxn ang="0">
                  <a:pos x="2" y="17"/>
                </a:cxn>
                <a:cxn ang="0">
                  <a:pos x="1" y="19"/>
                </a:cxn>
                <a:cxn ang="0">
                  <a:pos x="0" y="21"/>
                </a:cxn>
                <a:cxn ang="0">
                  <a:pos x="3" y="23"/>
                </a:cxn>
              </a:cxnLst>
              <a:rect l="0" t="0" r="r" b="b"/>
              <a:pathLst>
                <a:path w="8" h="24">
                  <a:moveTo>
                    <a:pt x="3" y="23"/>
                  </a:moveTo>
                  <a:lnTo>
                    <a:pt x="3" y="23"/>
                  </a:lnTo>
                  <a:lnTo>
                    <a:pt x="4" y="21"/>
                  </a:lnTo>
                  <a:lnTo>
                    <a:pt x="5" y="18"/>
                  </a:lnTo>
                  <a:lnTo>
                    <a:pt x="5" y="15"/>
                  </a:lnTo>
                  <a:lnTo>
                    <a:pt x="6" y="13"/>
                  </a:lnTo>
                  <a:lnTo>
                    <a:pt x="6" y="10"/>
                  </a:lnTo>
                  <a:lnTo>
                    <a:pt x="7" y="7"/>
                  </a:lnTo>
                  <a:lnTo>
                    <a:pt x="7" y="4"/>
                  </a:lnTo>
                  <a:lnTo>
                    <a:pt x="6" y="0"/>
                  </a:lnTo>
                  <a:lnTo>
                    <a:pt x="3" y="2"/>
                  </a:lnTo>
                  <a:lnTo>
                    <a:pt x="4" y="4"/>
                  </a:lnTo>
                  <a:lnTo>
                    <a:pt x="4" y="7"/>
                  </a:lnTo>
                  <a:lnTo>
                    <a:pt x="3" y="9"/>
                  </a:lnTo>
                  <a:lnTo>
                    <a:pt x="3" y="12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1" y="19"/>
                  </a:lnTo>
                  <a:lnTo>
                    <a:pt x="0" y="21"/>
                  </a:lnTo>
                  <a:lnTo>
                    <a:pt x="3" y="2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Freeform 428"/>
            <p:cNvSpPr>
              <a:spLocks/>
            </p:cNvSpPr>
            <p:nvPr/>
          </p:nvSpPr>
          <p:spPr bwMode="auto">
            <a:xfrm>
              <a:off x="2447" y="3600"/>
              <a:ext cx="178" cy="294"/>
            </a:xfrm>
            <a:custGeom>
              <a:avLst/>
              <a:gdLst/>
              <a:ahLst/>
              <a:cxnLst>
                <a:cxn ang="0">
                  <a:pos x="5" y="295"/>
                </a:cxn>
                <a:cxn ang="0">
                  <a:pos x="5" y="295"/>
                </a:cxn>
                <a:cxn ang="0">
                  <a:pos x="22" y="274"/>
                </a:cxn>
                <a:cxn ang="0">
                  <a:pos x="38" y="255"/>
                </a:cxn>
                <a:cxn ang="0">
                  <a:pos x="50" y="237"/>
                </a:cxn>
                <a:cxn ang="0">
                  <a:pos x="64" y="220"/>
                </a:cxn>
                <a:cxn ang="0">
                  <a:pos x="74" y="202"/>
                </a:cxn>
                <a:cxn ang="0">
                  <a:pos x="85" y="186"/>
                </a:cxn>
                <a:cxn ang="0">
                  <a:pos x="94" y="170"/>
                </a:cxn>
                <a:cxn ang="0">
                  <a:pos x="103" y="154"/>
                </a:cxn>
                <a:cxn ang="0">
                  <a:pos x="111" y="137"/>
                </a:cxn>
                <a:cxn ang="0">
                  <a:pos x="120" y="120"/>
                </a:cxn>
                <a:cxn ang="0">
                  <a:pos x="129" y="103"/>
                </a:cxn>
                <a:cxn ang="0">
                  <a:pos x="137" y="85"/>
                </a:cxn>
                <a:cxn ang="0">
                  <a:pos x="146" y="66"/>
                </a:cxn>
                <a:cxn ang="0">
                  <a:pos x="156" y="46"/>
                </a:cxn>
                <a:cxn ang="0">
                  <a:pos x="165" y="25"/>
                </a:cxn>
                <a:cxn ang="0">
                  <a:pos x="177" y="2"/>
                </a:cxn>
                <a:cxn ang="0">
                  <a:pos x="171" y="0"/>
                </a:cxn>
                <a:cxn ang="0">
                  <a:pos x="160" y="23"/>
                </a:cxn>
                <a:cxn ang="0">
                  <a:pos x="150" y="44"/>
                </a:cxn>
                <a:cxn ang="0">
                  <a:pos x="140" y="64"/>
                </a:cxn>
                <a:cxn ang="0">
                  <a:pos x="132" y="83"/>
                </a:cxn>
                <a:cxn ang="0">
                  <a:pos x="123" y="101"/>
                </a:cxn>
                <a:cxn ang="0">
                  <a:pos x="114" y="118"/>
                </a:cxn>
                <a:cxn ang="0">
                  <a:pos x="106" y="135"/>
                </a:cxn>
                <a:cxn ang="0">
                  <a:pos x="98" y="151"/>
                </a:cxn>
                <a:cxn ang="0">
                  <a:pos x="89" y="167"/>
                </a:cxn>
                <a:cxn ang="0">
                  <a:pos x="79" y="184"/>
                </a:cxn>
                <a:cxn ang="0">
                  <a:pos x="69" y="200"/>
                </a:cxn>
                <a:cxn ang="0">
                  <a:pos x="58" y="217"/>
                </a:cxn>
                <a:cxn ang="0">
                  <a:pos x="45" y="235"/>
                </a:cxn>
                <a:cxn ang="0">
                  <a:pos x="32" y="253"/>
                </a:cxn>
                <a:cxn ang="0">
                  <a:pos x="16" y="272"/>
                </a:cxn>
                <a:cxn ang="0">
                  <a:pos x="0" y="292"/>
                </a:cxn>
                <a:cxn ang="0">
                  <a:pos x="5" y="295"/>
                </a:cxn>
              </a:cxnLst>
              <a:rect l="0" t="0" r="r" b="b"/>
              <a:pathLst>
                <a:path w="178" h="296">
                  <a:moveTo>
                    <a:pt x="5" y="295"/>
                  </a:moveTo>
                  <a:lnTo>
                    <a:pt x="5" y="295"/>
                  </a:lnTo>
                  <a:lnTo>
                    <a:pt x="22" y="274"/>
                  </a:lnTo>
                  <a:lnTo>
                    <a:pt x="38" y="255"/>
                  </a:lnTo>
                  <a:lnTo>
                    <a:pt x="50" y="237"/>
                  </a:lnTo>
                  <a:lnTo>
                    <a:pt x="64" y="220"/>
                  </a:lnTo>
                  <a:lnTo>
                    <a:pt x="74" y="202"/>
                  </a:lnTo>
                  <a:lnTo>
                    <a:pt x="85" y="186"/>
                  </a:lnTo>
                  <a:lnTo>
                    <a:pt x="94" y="170"/>
                  </a:lnTo>
                  <a:lnTo>
                    <a:pt x="103" y="154"/>
                  </a:lnTo>
                  <a:lnTo>
                    <a:pt x="111" y="137"/>
                  </a:lnTo>
                  <a:lnTo>
                    <a:pt x="120" y="120"/>
                  </a:lnTo>
                  <a:lnTo>
                    <a:pt x="129" y="103"/>
                  </a:lnTo>
                  <a:lnTo>
                    <a:pt x="137" y="85"/>
                  </a:lnTo>
                  <a:lnTo>
                    <a:pt x="146" y="66"/>
                  </a:lnTo>
                  <a:lnTo>
                    <a:pt x="156" y="46"/>
                  </a:lnTo>
                  <a:lnTo>
                    <a:pt x="165" y="25"/>
                  </a:lnTo>
                  <a:lnTo>
                    <a:pt x="177" y="2"/>
                  </a:lnTo>
                  <a:lnTo>
                    <a:pt x="171" y="0"/>
                  </a:lnTo>
                  <a:lnTo>
                    <a:pt x="160" y="23"/>
                  </a:lnTo>
                  <a:lnTo>
                    <a:pt x="150" y="44"/>
                  </a:lnTo>
                  <a:lnTo>
                    <a:pt x="140" y="64"/>
                  </a:lnTo>
                  <a:lnTo>
                    <a:pt x="132" y="83"/>
                  </a:lnTo>
                  <a:lnTo>
                    <a:pt x="123" y="101"/>
                  </a:lnTo>
                  <a:lnTo>
                    <a:pt x="114" y="118"/>
                  </a:lnTo>
                  <a:lnTo>
                    <a:pt x="106" y="135"/>
                  </a:lnTo>
                  <a:lnTo>
                    <a:pt x="98" y="151"/>
                  </a:lnTo>
                  <a:lnTo>
                    <a:pt x="89" y="167"/>
                  </a:lnTo>
                  <a:lnTo>
                    <a:pt x="79" y="184"/>
                  </a:lnTo>
                  <a:lnTo>
                    <a:pt x="69" y="200"/>
                  </a:lnTo>
                  <a:lnTo>
                    <a:pt x="58" y="217"/>
                  </a:lnTo>
                  <a:lnTo>
                    <a:pt x="45" y="235"/>
                  </a:lnTo>
                  <a:lnTo>
                    <a:pt x="32" y="253"/>
                  </a:lnTo>
                  <a:lnTo>
                    <a:pt x="16" y="272"/>
                  </a:lnTo>
                  <a:lnTo>
                    <a:pt x="0" y="292"/>
                  </a:lnTo>
                  <a:lnTo>
                    <a:pt x="5" y="29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Freeform 429"/>
            <p:cNvSpPr>
              <a:spLocks/>
            </p:cNvSpPr>
            <p:nvPr/>
          </p:nvSpPr>
          <p:spPr bwMode="auto">
            <a:xfrm>
              <a:off x="2356" y="3898"/>
              <a:ext cx="91" cy="93"/>
            </a:xfrm>
            <a:custGeom>
              <a:avLst/>
              <a:gdLst/>
              <a:ahLst/>
              <a:cxnLst>
                <a:cxn ang="0">
                  <a:pos x="6" y="92"/>
                </a:cxn>
                <a:cxn ang="0">
                  <a:pos x="6" y="92"/>
                </a:cxn>
                <a:cxn ang="0">
                  <a:pos x="8" y="90"/>
                </a:cxn>
                <a:cxn ang="0">
                  <a:pos x="12" y="86"/>
                </a:cxn>
                <a:cxn ang="0">
                  <a:pos x="17" y="80"/>
                </a:cxn>
                <a:cxn ang="0">
                  <a:pos x="23" y="75"/>
                </a:cxn>
                <a:cxn ang="0">
                  <a:pos x="29" y="69"/>
                </a:cxn>
                <a:cxn ang="0">
                  <a:pos x="35" y="61"/>
                </a:cxn>
                <a:cxn ang="0">
                  <a:pos x="41" y="55"/>
                </a:cxn>
                <a:cxn ang="0">
                  <a:pos x="49" y="48"/>
                </a:cxn>
                <a:cxn ang="0">
                  <a:pos x="56" y="41"/>
                </a:cxn>
                <a:cxn ang="0">
                  <a:pos x="63" y="33"/>
                </a:cxn>
                <a:cxn ang="0">
                  <a:pos x="68" y="26"/>
                </a:cxn>
                <a:cxn ang="0">
                  <a:pos x="75" y="20"/>
                </a:cxn>
                <a:cxn ang="0">
                  <a:pos x="81" y="14"/>
                </a:cxn>
                <a:cxn ang="0">
                  <a:pos x="84" y="9"/>
                </a:cxn>
                <a:cxn ang="0">
                  <a:pos x="88" y="5"/>
                </a:cxn>
                <a:cxn ang="0">
                  <a:pos x="90" y="3"/>
                </a:cxn>
                <a:cxn ang="0">
                  <a:pos x="85" y="0"/>
                </a:cxn>
                <a:cxn ang="0">
                  <a:pos x="83" y="3"/>
                </a:cxn>
                <a:cxn ang="0">
                  <a:pos x="79" y="7"/>
                </a:cxn>
                <a:cxn ang="0">
                  <a:pos x="75" y="12"/>
                </a:cxn>
                <a:cxn ang="0">
                  <a:pos x="69" y="17"/>
                </a:cxn>
                <a:cxn ang="0">
                  <a:pos x="63" y="23"/>
                </a:cxn>
                <a:cxn ang="0">
                  <a:pos x="57" y="30"/>
                </a:cxn>
                <a:cxn ang="0">
                  <a:pos x="51" y="37"/>
                </a:cxn>
                <a:cxn ang="0">
                  <a:pos x="44" y="44"/>
                </a:cxn>
                <a:cxn ang="0">
                  <a:pos x="37" y="51"/>
                </a:cxn>
                <a:cxn ang="0">
                  <a:pos x="29" y="59"/>
                </a:cxn>
                <a:cxn ang="0">
                  <a:pos x="23" y="65"/>
                </a:cxn>
                <a:cxn ang="0">
                  <a:pos x="17" y="72"/>
                </a:cxn>
                <a:cxn ang="0">
                  <a:pos x="12" y="78"/>
                </a:cxn>
                <a:cxn ang="0">
                  <a:pos x="7" y="82"/>
                </a:cxn>
                <a:cxn ang="0">
                  <a:pos x="3" y="87"/>
                </a:cxn>
                <a:cxn ang="0">
                  <a:pos x="0" y="89"/>
                </a:cxn>
                <a:cxn ang="0">
                  <a:pos x="6" y="92"/>
                </a:cxn>
              </a:cxnLst>
              <a:rect l="0" t="0" r="r" b="b"/>
              <a:pathLst>
                <a:path w="91" h="93">
                  <a:moveTo>
                    <a:pt x="6" y="92"/>
                  </a:moveTo>
                  <a:lnTo>
                    <a:pt x="6" y="92"/>
                  </a:lnTo>
                  <a:lnTo>
                    <a:pt x="8" y="90"/>
                  </a:lnTo>
                  <a:lnTo>
                    <a:pt x="12" y="86"/>
                  </a:lnTo>
                  <a:lnTo>
                    <a:pt x="17" y="80"/>
                  </a:lnTo>
                  <a:lnTo>
                    <a:pt x="23" y="75"/>
                  </a:lnTo>
                  <a:lnTo>
                    <a:pt x="29" y="69"/>
                  </a:lnTo>
                  <a:lnTo>
                    <a:pt x="35" y="61"/>
                  </a:lnTo>
                  <a:lnTo>
                    <a:pt x="41" y="55"/>
                  </a:lnTo>
                  <a:lnTo>
                    <a:pt x="49" y="48"/>
                  </a:lnTo>
                  <a:lnTo>
                    <a:pt x="56" y="41"/>
                  </a:lnTo>
                  <a:lnTo>
                    <a:pt x="63" y="33"/>
                  </a:lnTo>
                  <a:lnTo>
                    <a:pt x="68" y="26"/>
                  </a:lnTo>
                  <a:lnTo>
                    <a:pt x="75" y="20"/>
                  </a:lnTo>
                  <a:lnTo>
                    <a:pt x="81" y="14"/>
                  </a:lnTo>
                  <a:lnTo>
                    <a:pt x="84" y="9"/>
                  </a:lnTo>
                  <a:lnTo>
                    <a:pt x="88" y="5"/>
                  </a:lnTo>
                  <a:lnTo>
                    <a:pt x="90" y="3"/>
                  </a:lnTo>
                  <a:lnTo>
                    <a:pt x="85" y="0"/>
                  </a:lnTo>
                  <a:lnTo>
                    <a:pt x="83" y="3"/>
                  </a:lnTo>
                  <a:lnTo>
                    <a:pt x="79" y="7"/>
                  </a:lnTo>
                  <a:lnTo>
                    <a:pt x="75" y="12"/>
                  </a:lnTo>
                  <a:lnTo>
                    <a:pt x="69" y="17"/>
                  </a:lnTo>
                  <a:lnTo>
                    <a:pt x="63" y="23"/>
                  </a:lnTo>
                  <a:lnTo>
                    <a:pt x="57" y="30"/>
                  </a:lnTo>
                  <a:lnTo>
                    <a:pt x="51" y="37"/>
                  </a:lnTo>
                  <a:lnTo>
                    <a:pt x="44" y="44"/>
                  </a:lnTo>
                  <a:lnTo>
                    <a:pt x="37" y="51"/>
                  </a:lnTo>
                  <a:lnTo>
                    <a:pt x="29" y="59"/>
                  </a:lnTo>
                  <a:lnTo>
                    <a:pt x="23" y="65"/>
                  </a:lnTo>
                  <a:lnTo>
                    <a:pt x="17" y="72"/>
                  </a:lnTo>
                  <a:lnTo>
                    <a:pt x="12" y="78"/>
                  </a:lnTo>
                  <a:lnTo>
                    <a:pt x="7" y="82"/>
                  </a:lnTo>
                  <a:lnTo>
                    <a:pt x="3" y="87"/>
                  </a:lnTo>
                  <a:lnTo>
                    <a:pt x="0" y="89"/>
                  </a:lnTo>
                  <a:lnTo>
                    <a:pt x="6" y="9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Freeform 430"/>
            <p:cNvSpPr>
              <a:spLocks/>
            </p:cNvSpPr>
            <p:nvPr/>
          </p:nvSpPr>
          <p:spPr bwMode="auto">
            <a:xfrm>
              <a:off x="2248" y="3993"/>
              <a:ext cx="109" cy="100"/>
            </a:xfrm>
            <a:custGeom>
              <a:avLst/>
              <a:gdLst/>
              <a:ahLst/>
              <a:cxnLst>
                <a:cxn ang="0">
                  <a:pos x="4" y="99"/>
                </a:cxn>
                <a:cxn ang="0">
                  <a:pos x="4" y="99"/>
                </a:cxn>
                <a:cxn ang="0">
                  <a:pos x="11" y="93"/>
                </a:cxn>
                <a:cxn ang="0">
                  <a:pos x="18" y="88"/>
                </a:cxn>
                <a:cxn ang="0">
                  <a:pos x="25" y="82"/>
                </a:cxn>
                <a:cxn ang="0">
                  <a:pos x="32" y="76"/>
                </a:cxn>
                <a:cxn ang="0">
                  <a:pos x="38" y="71"/>
                </a:cxn>
                <a:cxn ang="0">
                  <a:pos x="45" y="64"/>
                </a:cxn>
                <a:cxn ang="0">
                  <a:pos x="51" y="59"/>
                </a:cxn>
                <a:cxn ang="0">
                  <a:pos x="58" y="53"/>
                </a:cxn>
                <a:cxn ang="0">
                  <a:pos x="64" y="47"/>
                </a:cxn>
                <a:cxn ang="0">
                  <a:pos x="71" y="41"/>
                </a:cxn>
                <a:cxn ang="0">
                  <a:pos x="77" y="35"/>
                </a:cxn>
                <a:cxn ang="0">
                  <a:pos x="83" y="29"/>
                </a:cxn>
                <a:cxn ang="0">
                  <a:pos x="89" y="23"/>
                </a:cxn>
                <a:cxn ang="0">
                  <a:pos x="96" y="16"/>
                </a:cxn>
                <a:cxn ang="0">
                  <a:pos x="101" y="9"/>
                </a:cxn>
                <a:cxn ang="0">
                  <a:pos x="108" y="3"/>
                </a:cxn>
                <a:cxn ang="0">
                  <a:pos x="102" y="0"/>
                </a:cxn>
                <a:cxn ang="0">
                  <a:pos x="97" y="6"/>
                </a:cxn>
                <a:cxn ang="0">
                  <a:pos x="90" y="13"/>
                </a:cxn>
                <a:cxn ang="0">
                  <a:pos x="84" y="19"/>
                </a:cxn>
                <a:cxn ang="0">
                  <a:pos x="78" y="25"/>
                </a:cxn>
                <a:cxn ang="0">
                  <a:pos x="72" y="32"/>
                </a:cxn>
                <a:cxn ang="0">
                  <a:pos x="65" y="37"/>
                </a:cxn>
                <a:cxn ang="0">
                  <a:pos x="60" y="44"/>
                </a:cxn>
                <a:cxn ang="0">
                  <a:pos x="54" y="50"/>
                </a:cxn>
                <a:cxn ang="0">
                  <a:pos x="47" y="56"/>
                </a:cxn>
                <a:cxn ang="0">
                  <a:pos x="41" y="62"/>
                </a:cxn>
                <a:cxn ang="0">
                  <a:pos x="34" y="67"/>
                </a:cxn>
                <a:cxn ang="0">
                  <a:pos x="27" y="74"/>
                </a:cxn>
                <a:cxn ang="0">
                  <a:pos x="21" y="79"/>
                </a:cxn>
                <a:cxn ang="0">
                  <a:pos x="14" y="84"/>
                </a:cxn>
                <a:cxn ang="0">
                  <a:pos x="8" y="90"/>
                </a:cxn>
                <a:cxn ang="0">
                  <a:pos x="0" y="95"/>
                </a:cxn>
                <a:cxn ang="0">
                  <a:pos x="4" y="99"/>
                </a:cxn>
              </a:cxnLst>
              <a:rect l="0" t="0" r="r" b="b"/>
              <a:pathLst>
                <a:path w="109" h="100">
                  <a:moveTo>
                    <a:pt x="4" y="99"/>
                  </a:moveTo>
                  <a:lnTo>
                    <a:pt x="4" y="99"/>
                  </a:lnTo>
                  <a:lnTo>
                    <a:pt x="11" y="93"/>
                  </a:lnTo>
                  <a:lnTo>
                    <a:pt x="18" y="88"/>
                  </a:lnTo>
                  <a:lnTo>
                    <a:pt x="25" y="82"/>
                  </a:lnTo>
                  <a:lnTo>
                    <a:pt x="32" y="76"/>
                  </a:lnTo>
                  <a:lnTo>
                    <a:pt x="38" y="71"/>
                  </a:lnTo>
                  <a:lnTo>
                    <a:pt x="45" y="64"/>
                  </a:lnTo>
                  <a:lnTo>
                    <a:pt x="51" y="59"/>
                  </a:lnTo>
                  <a:lnTo>
                    <a:pt x="58" y="53"/>
                  </a:lnTo>
                  <a:lnTo>
                    <a:pt x="64" y="47"/>
                  </a:lnTo>
                  <a:lnTo>
                    <a:pt x="71" y="41"/>
                  </a:lnTo>
                  <a:lnTo>
                    <a:pt x="77" y="35"/>
                  </a:lnTo>
                  <a:lnTo>
                    <a:pt x="83" y="29"/>
                  </a:lnTo>
                  <a:lnTo>
                    <a:pt x="89" y="23"/>
                  </a:lnTo>
                  <a:lnTo>
                    <a:pt x="96" y="16"/>
                  </a:lnTo>
                  <a:lnTo>
                    <a:pt x="101" y="9"/>
                  </a:lnTo>
                  <a:lnTo>
                    <a:pt x="108" y="3"/>
                  </a:lnTo>
                  <a:lnTo>
                    <a:pt x="102" y="0"/>
                  </a:lnTo>
                  <a:lnTo>
                    <a:pt x="97" y="6"/>
                  </a:lnTo>
                  <a:lnTo>
                    <a:pt x="90" y="13"/>
                  </a:lnTo>
                  <a:lnTo>
                    <a:pt x="84" y="19"/>
                  </a:lnTo>
                  <a:lnTo>
                    <a:pt x="78" y="25"/>
                  </a:lnTo>
                  <a:lnTo>
                    <a:pt x="72" y="32"/>
                  </a:lnTo>
                  <a:lnTo>
                    <a:pt x="65" y="37"/>
                  </a:lnTo>
                  <a:lnTo>
                    <a:pt x="60" y="44"/>
                  </a:lnTo>
                  <a:lnTo>
                    <a:pt x="54" y="50"/>
                  </a:lnTo>
                  <a:lnTo>
                    <a:pt x="47" y="56"/>
                  </a:lnTo>
                  <a:lnTo>
                    <a:pt x="41" y="62"/>
                  </a:lnTo>
                  <a:lnTo>
                    <a:pt x="34" y="67"/>
                  </a:lnTo>
                  <a:lnTo>
                    <a:pt x="27" y="74"/>
                  </a:lnTo>
                  <a:lnTo>
                    <a:pt x="21" y="79"/>
                  </a:lnTo>
                  <a:lnTo>
                    <a:pt x="14" y="84"/>
                  </a:lnTo>
                  <a:lnTo>
                    <a:pt x="8" y="90"/>
                  </a:lnTo>
                  <a:lnTo>
                    <a:pt x="0" y="95"/>
                  </a:lnTo>
                  <a:lnTo>
                    <a:pt x="4" y="9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Freeform 431"/>
            <p:cNvSpPr>
              <a:spLocks/>
            </p:cNvSpPr>
            <p:nvPr/>
          </p:nvSpPr>
          <p:spPr bwMode="auto">
            <a:xfrm>
              <a:off x="2214" y="4094"/>
              <a:ext cx="33" cy="27"/>
            </a:xfrm>
            <a:custGeom>
              <a:avLst/>
              <a:gdLst/>
              <a:ahLst/>
              <a:cxnLst>
                <a:cxn ang="0">
                  <a:pos x="3" y="26"/>
                </a:cxn>
                <a:cxn ang="0">
                  <a:pos x="3" y="26"/>
                </a:cxn>
                <a:cxn ang="0">
                  <a:pos x="8" y="23"/>
                </a:cxn>
                <a:cxn ang="0">
                  <a:pos x="12" y="20"/>
                </a:cxn>
                <a:cxn ang="0">
                  <a:pos x="15" y="18"/>
                </a:cxn>
                <a:cxn ang="0">
                  <a:pos x="19" y="15"/>
                </a:cxn>
                <a:cxn ang="0">
                  <a:pos x="21" y="11"/>
                </a:cxn>
                <a:cxn ang="0">
                  <a:pos x="24" y="8"/>
                </a:cxn>
                <a:cxn ang="0">
                  <a:pos x="28" y="6"/>
                </a:cxn>
                <a:cxn ang="0">
                  <a:pos x="32" y="3"/>
                </a:cxn>
                <a:cxn ang="0">
                  <a:pos x="29" y="0"/>
                </a:cxn>
                <a:cxn ang="0">
                  <a:pos x="24" y="3"/>
                </a:cxn>
                <a:cxn ang="0">
                  <a:pos x="21" y="6"/>
                </a:cxn>
                <a:cxn ang="0">
                  <a:pos x="18" y="9"/>
                </a:cxn>
                <a:cxn ang="0">
                  <a:pos x="13" y="11"/>
                </a:cxn>
                <a:cxn ang="0">
                  <a:pos x="11" y="15"/>
                </a:cxn>
                <a:cxn ang="0">
                  <a:pos x="8" y="18"/>
                </a:cxn>
                <a:cxn ang="0">
                  <a:pos x="4" y="21"/>
                </a:cxn>
                <a:cxn ang="0">
                  <a:pos x="0" y="23"/>
                </a:cxn>
                <a:cxn ang="0">
                  <a:pos x="3" y="26"/>
                </a:cxn>
              </a:cxnLst>
              <a:rect l="0" t="0" r="r" b="b"/>
              <a:pathLst>
                <a:path w="33" h="27">
                  <a:moveTo>
                    <a:pt x="3" y="26"/>
                  </a:moveTo>
                  <a:lnTo>
                    <a:pt x="3" y="26"/>
                  </a:lnTo>
                  <a:lnTo>
                    <a:pt x="8" y="23"/>
                  </a:lnTo>
                  <a:lnTo>
                    <a:pt x="12" y="20"/>
                  </a:lnTo>
                  <a:lnTo>
                    <a:pt x="15" y="18"/>
                  </a:lnTo>
                  <a:lnTo>
                    <a:pt x="19" y="15"/>
                  </a:lnTo>
                  <a:lnTo>
                    <a:pt x="21" y="11"/>
                  </a:lnTo>
                  <a:lnTo>
                    <a:pt x="24" y="8"/>
                  </a:lnTo>
                  <a:lnTo>
                    <a:pt x="28" y="6"/>
                  </a:lnTo>
                  <a:lnTo>
                    <a:pt x="32" y="3"/>
                  </a:lnTo>
                  <a:lnTo>
                    <a:pt x="29" y="0"/>
                  </a:lnTo>
                  <a:lnTo>
                    <a:pt x="24" y="3"/>
                  </a:lnTo>
                  <a:lnTo>
                    <a:pt x="21" y="6"/>
                  </a:lnTo>
                  <a:lnTo>
                    <a:pt x="18" y="9"/>
                  </a:lnTo>
                  <a:lnTo>
                    <a:pt x="13" y="11"/>
                  </a:lnTo>
                  <a:lnTo>
                    <a:pt x="11" y="15"/>
                  </a:lnTo>
                  <a:lnTo>
                    <a:pt x="8" y="18"/>
                  </a:lnTo>
                  <a:lnTo>
                    <a:pt x="4" y="21"/>
                  </a:lnTo>
                  <a:lnTo>
                    <a:pt x="0" y="23"/>
                  </a:lnTo>
                  <a:lnTo>
                    <a:pt x="3" y="2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Freeform 432"/>
            <p:cNvSpPr>
              <a:spLocks/>
            </p:cNvSpPr>
            <p:nvPr/>
          </p:nvSpPr>
          <p:spPr bwMode="auto">
            <a:xfrm>
              <a:off x="2115" y="4122"/>
              <a:ext cx="98" cy="41"/>
            </a:xfrm>
            <a:custGeom>
              <a:avLst/>
              <a:gdLst/>
              <a:ahLst/>
              <a:cxnLst>
                <a:cxn ang="0">
                  <a:pos x="3" y="40"/>
                </a:cxn>
                <a:cxn ang="0">
                  <a:pos x="3" y="40"/>
                </a:cxn>
                <a:cxn ang="0">
                  <a:pos x="14" y="36"/>
                </a:cxn>
                <a:cxn ang="0">
                  <a:pos x="26" y="32"/>
                </a:cxn>
                <a:cxn ang="0">
                  <a:pos x="39" y="28"/>
                </a:cxn>
                <a:cxn ang="0">
                  <a:pos x="51" y="24"/>
                </a:cxn>
                <a:cxn ang="0">
                  <a:pos x="63" y="20"/>
                </a:cxn>
                <a:cxn ang="0">
                  <a:pos x="74" y="14"/>
                </a:cxn>
                <a:cxn ang="0">
                  <a:pos x="86" y="9"/>
                </a:cxn>
                <a:cxn ang="0">
                  <a:pos x="97" y="3"/>
                </a:cxn>
                <a:cxn ang="0">
                  <a:pos x="93" y="0"/>
                </a:cxn>
                <a:cxn ang="0">
                  <a:pos x="82" y="6"/>
                </a:cxn>
                <a:cxn ang="0">
                  <a:pos x="72" y="10"/>
                </a:cxn>
                <a:cxn ang="0">
                  <a:pos x="60" y="15"/>
                </a:cxn>
                <a:cxn ang="0">
                  <a:pos x="48" y="20"/>
                </a:cxn>
                <a:cxn ang="0">
                  <a:pos x="36" y="24"/>
                </a:cxn>
                <a:cxn ang="0">
                  <a:pos x="24" y="28"/>
                </a:cxn>
                <a:cxn ang="0">
                  <a:pos x="12" y="32"/>
                </a:cxn>
                <a:cxn ang="0">
                  <a:pos x="0" y="36"/>
                </a:cxn>
                <a:cxn ang="0">
                  <a:pos x="3" y="40"/>
                </a:cxn>
              </a:cxnLst>
              <a:rect l="0" t="0" r="r" b="b"/>
              <a:pathLst>
                <a:path w="98" h="41">
                  <a:moveTo>
                    <a:pt x="3" y="40"/>
                  </a:moveTo>
                  <a:lnTo>
                    <a:pt x="3" y="40"/>
                  </a:lnTo>
                  <a:lnTo>
                    <a:pt x="14" y="36"/>
                  </a:lnTo>
                  <a:lnTo>
                    <a:pt x="26" y="32"/>
                  </a:lnTo>
                  <a:lnTo>
                    <a:pt x="39" y="28"/>
                  </a:lnTo>
                  <a:lnTo>
                    <a:pt x="51" y="24"/>
                  </a:lnTo>
                  <a:lnTo>
                    <a:pt x="63" y="20"/>
                  </a:lnTo>
                  <a:lnTo>
                    <a:pt x="74" y="14"/>
                  </a:lnTo>
                  <a:lnTo>
                    <a:pt x="86" y="9"/>
                  </a:lnTo>
                  <a:lnTo>
                    <a:pt x="97" y="3"/>
                  </a:lnTo>
                  <a:lnTo>
                    <a:pt x="93" y="0"/>
                  </a:lnTo>
                  <a:lnTo>
                    <a:pt x="82" y="6"/>
                  </a:lnTo>
                  <a:lnTo>
                    <a:pt x="72" y="10"/>
                  </a:lnTo>
                  <a:lnTo>
                    <a:pt x="60" y="15"/>
                  </a:lnTo>
                  <a:lnTo>
                    <a:pt x="48" y="20"/>
                  </a:lnTo>
                  <a:lnTo>
                    <a:pt x="36" y="24"/>
                  </a:lnTo>
                  <a:lnTo>
                    <a:pt x="24" y="28"/>
                  </a:lnTo>
                  <a:lnTo>
                    <a:pt x="12" y="32"/>
                  </a:lnTo>
                  <a:lnTo>
                    <a:pt x="0" y="36"/>
                  </a:lnTo>
                  <a:lnTo>
                    <a:pt x="3" y="4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Freeform 433"/>
            <p:cNvSpPr>
              <a:spLocks/>
            </p:cNvSpPr>
            <p:nvPr/>
          </p:nvSpPr>
          <p:spPr bwMode="auto">
            <a:xfrm>
              <a:off x="2073" y="4163"/>
              <a:ext cx="40" cy="16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2" y="15"/>
                </a:cxn>
                <a:cxn ang="0">
                  <a:pos x="39" y="3"/>
                </a:cxn>
                <a:cxn ang="0">
                  <a:pos x="36" y="0"/>
                </a:cxn>
                <a:cxn ang="0">
                  <a:pos x="0" y="12"/>
                </a:cxn>
                <a:cxn ang="0">
                  <a:pos x="1" y="12"/>
                </a:cxn>
                <a:cxn ang="0">
                  <a:pos x="1" y="15"/>
                </a:cxn>
                <a:cxn ang="0">
                  <a:pos x="2" y="15"/>
                </a:cxn>
                <a:cxn ang="0">
                  <a:pos x="1" y="15"/>
                </a:cxn>
              </a:cxnLst>
              <a:rect l="0" t="0" r="r" b="b"/>
              <a:pathLst>
                <a:path w="40" h="16">
                  <a:moveTo>
                    <a:pt x="1" y="15"/>
                  </a:moveTo>
                  <a:lnTo>
                    <a:pt x="2" y="15"/>
                  </a:lnTo>
                  <a:lnTo>
                    <a:pt x="39" y="3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1" y="1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Freeform 434"/>
            <p:cNvSpPr>
              <a:spLocks/>
            </p:cNvSpPr>
            <p:nvPr/>
          </p:nvSpPr>
          <p:spPr bwMode="auto">
            <a:xfrm>
              <a:off x="2446" y="3449"/>
              <a:ext cx="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Freeform 435"/>
            <p:cNvSpPr>
              <a:spLocks/>
            </p:cNvSpPr>
            <p:nvPr/>
          </p:nvSpPr>
          <p:spPr bwMode="auto">
            <a:xfrm>
              <a:off x="2423" y="3455"/>
              <a:ext cx="22" cy="56"/>
            </a:xfrm>
            <a:custGeom>
              <a:avLst/>
              <a:gdLst/>
              <a:ahLst/>
              <a:cxnLst>
                <a:cxn ang="0">
                  <a:pos x="5" y="55"/>
                </a:cxn>
                <a:cxn ang="0">
                  <a:pos x="5" y="55"/>
                </a:cxn>
                <a:cxn ang="0">
                  <a:pos x="7" y="48"/>
                </a:cxn>
                <a:cxn ang="0">
                  <a:pos x="10" y="41"/>
                </a:cxn>
                <a:cxn ang="0">
                  <a:pos x="13" y="36"/>
                </a:cxn>
                <a:cxn ang="0">
                  <a:pos x="15" y="28"/>
                </a:cxn>
                <a:cxn ang="0">
                  <a:pos x="17" y="22"/>
                </a:cxn>
                <a:cxn ang="0">
                  <a:pos x="20" y="15"/>
                </a:cxn>
                <a:cxn ang="0">
                  <a:pos x="22" y="8"/>
                </a:cxn>
                <a:cxn ang="0">
                  <a:pos x="23" y="0"/>
                </a:cxn>
                <a:cxn ang="0">
                  <a:pos x="19" y="0"/>
                </a:cxn>
                <a:cxn ang="0">
                  <a:pos x="17" y="7"/>
                </a:cxn>
                <a:cxn ang="0">
                  <a:pos x="15" y="14"/>
                </a:cxn>
                <a:cxn ang="0">
                  <a:pos x="13" y="21"/>
                </a:cxn>
                <a:cxn ang="0">
                  <a:pos x="11" y="27"/>
                </a:cxn>
                <a:cxn ang="0">
                  <a:pos x="8" y="33"/>
                </a:cxn>
                <a:cxn ang="0">
                  <a:pos x="5" y="40"/>
                </a:cxn>
                <a:cxn ang="0">
                  <a:pos x="2" y="47"/>
                </a:cxn>
                <a:cxn ang="0">
                  <a:pos x="0" y="54"/>
                </a:cxn>
                <a:cxn ang="0">
                  <a:pos x="5" y="55"/>
                </a:cxn>
              </a:cxnLst>
              <a:rect l="0" t="0" r="r" b="b"/>
              <a:pathLst>
                <a:path w="24" h="56">
                  <a:moveTo>
                    <a:pt x="5" y="55"/>
                  </a:moveTo>
                  <a:lnTo>
                    <a:pt x="5" y="55"/>
                  </a:lnTo>
                  <a:lnTo>
                    <a:pt x="7" y="48"/>
                  </a:lnTo>
                  <a:lnTo>
                    <a:pt x="10" y="41"/>
                  </a:lnTo>
                  <a:lnTo>
                    <a:pt x="13" y="36"/>
                  </a:lnTo>
                  <a:lnTo>
                    <a:pt x="15" y="28"/>
                  </a:lnTo>
                  <a:lnTo>
                    <a:pt x="17" y="22"/>
                  </a:lnTo>
                  <a:lnTo>
                    <a:pt x="20" y="15"/>
                  </a:lnTo>
                  <a:lnTo>
                    <a:pt x="22" y="8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7" y="7"/>
                  </a:lnTo>
                  <a:lnTo>
                    <a:pt x="15" y="14"/>
                  </a:lnTo>
                  <a:lnTo>
                    <a:pt x="13" y="21"/>
                  </a:lnTo>
                  <a:lnTo>
                    <a:pt x="11" y="27"/>
                  </a:lnTo>
                  <a:lnTo>
                    <a:pt x="8" y="33"/>
                  </a:lnTo>
                  <a:lnTo>
                    <a:pt x="5" y="40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5" y="5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Freeform 436"/>
            <p:cNvSpPr>
              <a:spLocks/>
            </p:cNvSpPr>
            <p:nvPr/>
          </p:nvSpPr>
          <p:spPr bwMode="auto">
            <a:xfrm>
              <a:off x="2409" y="3515"/>
              <a:ext cx="22" cy="92"/>
            </a:xfrm>
            <a:custGeom>
              <a:avLst/>
              <a:gdLst/>
              <a:ahLst/>
              <a:cxnLst>
                <a:cxn ang="0">
                  <a:pos x="4" y="91"/>
                </a:cxn>
                <a:cxn ang="0">
                  <a:pos x="6" y="86"/>
                </a:cxn>
                <a:cxn ang="0">
                  <a:pos x="8" y="80"/>
                </a:cxn>
                <a:cxn ang="0">
                  <a:pos x="10" y="75"/>
                </a:cxn>
                <a:cxn ang="0">
                  <a:pos x="11" y="68"/>
                </a:cxn>
                <a:cxn ang="0">
                  <a:pos x="12" y="63"/>
                </a:cxn>
                <a:cxn ang="0">
                  <a:pos x="13" y="58"/>
                </a:cxn>
                <a:cxn ang="0">
                  <a:pos x="13" y="51"/>
                </a:cxn>
                <a:cxn ang="0">
                  <a:pos x="13" y="46"/>
                </a:cxn>
                <a:cxn ang="0">
                  <a:pos x="13" y="41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3" y="23"/>
                </a:cxn>
                <a:cxn ang="0">
                  <a:pos x="13" y="17"/>
                </a:cxn>
                <a:cxn ang="0">
                  <a:pos x="13" y="12"/>
                </a:cxn>
                <a:cxn ang="0">
                  <a:pos x="13" y="6"/>
                </a:cxn>
                <a:cxn ang="0">
                  <a:pos x="14" y="1"/>
                </a:cxn>
                <a:cxn ang="0">
                  <a:pos x="10" y="0"/>
                </a:cxn>
                <a:cxn ang="0">
                  <a:pos x="9" y="5"/>
                </a:cxn>
                <a:cxn ang="0">
                  <a:pos x="8" y="12"/>
                </a:cxn>
                <a:cxn ang="0">
                  <a:pos x="8" y="17"/>
                </a:cxn>
                <a:cxn ang="0">
                  <a:pos x="8" y="23"/>
                </a:cxn>
                <a:cxn ang="0">
                  <a:pos x="8" y="29"/>
                </a:cxn>
                <a:cxn ang="0">
                  <a:pos x="8" y="34"/>
                </a:cxn>
                <a:cxn ang="0">
                  <a:pos x="8" y="41"/>
                </a:cxn>
                <a:cxn ang="0">
                  <a:pos x="8" y="46"/>
                </a:cxn>
                <a:cxn ang="0">
                  <a:pos x="8" y="51"/>
                </a:cxn>
                <a:cxn ang="0">
                  <a:pos x="8" y="58"/>
                </a:cxn>
                <a:cxn ang="0">
                  <a:pos x="8" y="63"/>
                </a:cxn>
                <a:cxn ang="0">
                  <a:pos x="7" y="68"/>
                </a:cxn>
                <a:cxn ang="0">
                  <a:pos x="6" y="74"/>
                </a:cxn>
                <a:cxn ang="0">
                  <a:pos x="5" y="79"/>
                </a:cxn>
                <a:cxn ang="0">
                  <a:pos x="3" y="84"/>
                </a:cxn>
                <a:cxn ang="0">
                  <a:pos x="0" y="89"/>
                </a:cxn>
                <a:cxn ang="0">
                  <a:pos x="4" y="91"/>
                </a:cxn>
              </a:cxnLst>
              <a:rect l="0" t="0" r="r" b="b"/>
              <a:pathLst>
                <a:path w="15" h="92">
                  <a:moveTo>
                    <a:pt x="4" y="91"/>
                  </a:moveTo>
                  <a:lnTo>
                    <a:pt x="6" y="86"/>
                  </a:lnTo>
                  <a:lnTo>
                    <a:pt x="8" y="80"/>
                  </a:lnTo>
                  <a:lnTo>
                    <a:pt x="10" y="75"/>
                  </a:lnTo>
                  <a:lnTo>
                    <a:pt x="11" y="68"/>
                  </a:lnTo>
                  <a:lnTo>
                    <a:pt x="12" y="63"/>
                  </a:lnTo>
                  <a:lnTo>
                    <a:pt x="13" y="58"/>
                  </a:lnTo>
                  <a:lnTo>
                    <a:pt x="13" y="51"/>
                  </a:lnTo>
                  <a:lnTo>
                    <a:pt x="13" y="46"/>
                  </a:lnTo>
                  <a:lnTo>
                    <a:pt x="13" y="41"/>
                  </a:lnTo>
                  <a:lnTo>
                    <a:pt x="13" y="34"/>
                  </a:lnTo>
                  <a:lnTo>
                    <a:pt x="13" y="29"/>
                  </a:lnTo>
                  <a:lnTo>
                    <a:pt x="13" y="23"/>
                  </a:lnTo>
                  <a:lnTo>
                    <a:pt x="13" y="17"/>
                  </a:lnTo>
                  <a:lnTo>
                    <a:pt x="13" y="12"/>
                  </a:lnTo>
                  <a:lnTo>
                    <a:pt x="13" y="6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9" y="5"/>
                  </a:lnTo>
                  <a:lnTo>
                    <a:pt x="8" y="12"/>
                  </a:lnTo>
                  <a:lnTo>
                    <a:pt x="8" y="17"/>
                  </a:lnTo>
                  <a:lnTo>
                    <a:pt x="8" y="23"/>
                  </a:lnTo>
                  <a:lnTo>
                    <a:pt x="8" y="29"/>
                  </a:lnTo>
                  <a:lnTo>
                    <a:pt x="8" y="34"/>
                  </a:lnTo>
                  <a:lnTo>
                    <a:pt x="8" y="41"/>
                  </a:lnTo>
                  <a:lnTo>
                    <a:pt x="8" y="46"/>
                  </a:lnTo>
                  <a:lnTo>
                    <a:pt x="8" y="51"/>
                  </a:lnTo>
                  <a:lnTo>
                    <a:pt x="8" y="58"/>
                  </a:lnTo>
                  <a:lnTo>
                    <a:pt x="8" y="63"/>
                  </a:lnTo>
                  <a:lnTo>
                    <a:pt x="7" y="68"/>
                  </a:lnTo>
                  <a:lnTo>
                    <a:pt x="6" y="74"/>
                  </a:lnTo>
                  <a:lnTo>
                    <a:pt x="5" y="79"/>
                  </a:lnTo>
                  <a:lnTo>
                    <a:pt x="3" y="84"/>
                  </a:lnTo>
                  <a:lnTo>
                    <a:pt x="0" y="89"/>
                  </a:lnTo>
                  <a:lnTo>
                    <a:pt x="4" y="9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Freeform 437"/>
            <p:cNvSpPr>
              <a:spLocks/>
            </p:cNvSpPr>
            <p:nvPr/>
          </p:nvSpPr>
          <p:spPr bwMode="auto">
            <a:xfrm>
              <a:off x="2409" y="3606"/>
              <a:ext cx="1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4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Freeform 438"/>
            <p:cNvSpPr>
              <a:spLocks/>
            </p:cNvSpPr>
            <p:nvPr/>
          </p:nvSpPr>
          <p:spPr bwMode="auto">
            <a:xfrm>
              <a:off x="2329" y="3613"/>
              <a:ext cx="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Freeform 439"/>
            <p:cNvSpPr>
              <a:spLocks/>
            </p:cNvSpPr>
            <p:nvPr/>
          </p:nvSpPr>
          <p:spPr bwMode="auto">
            <a:xfrm>
              <a:off x="2306" y="3615"/>
              <a:ext cx="22" cy="2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6" y="23"/>
                </a:cxn>
                <a:cxn ang="0">
                  <a:pos x="11" y="21"/>
                </a:cxn>
                <a:cxn ang="0">
                  <a:pos x="14" y="18"/>
                </a:cxn>
                <a:cxn ang="0">
                  <a:pos x="17" y="15"/>
                </a:cxn>
                <a:cxn ang="0">
                  <a:pos x="17" y="11"/>
                </a:cxn>
                <a:cxn ang="0">
                  <a:pos x="19" y="8"/>
                </a:cxn>
                <a:cxn ang="0">
                  <a:pos x="20" y="5"/>
                </a:cxn>
                <a:cxn ang="0">
                  <a:pos x="22" y="3"/>
                </a:cxn>
                <a:cxn ang="0">
                  <a:pos x="19" y="0"/>
                </a:cxn>
                <a:cxn ang="0">
                  <a:pos x="17" y="3"/>
                </a:cxn>
                <a:cxn ang="0">
                  <a:pos x="14" y="6"/>
                </a:cxn>
                <a:cxn ang="0">
                  <a:pos x="13" y="10"/>
                </a:cxn>
                <a:cxn ang="0">
                  <a:pos x="12" y="13"/>
                </a:cxn>
                <a:cxn ang="0">
                  <a:pos x="9" y="16"/>
                </a:cxn>
                <a:cxn ang="0">
                  <a:pos x="8" y="18"/>
                </a:cxn>
                <a:cxn ang="0">
                  <a:pos x="4" y="19"/>
                </a:cxn>
                <a:cxn ang="0">
                  <a:pos x="0" y="21"/>
                </a:cxn>
                <a:cxn ang="0">
                  <a:pos x="0" y="24"/>
                </a:cxn>
              </a:cxnLst>
              <a:rect l="0" t="0" r="r" b="b"/>
              <a:pathLst>
                <a:path w="23" h="25">
                  <a:moveTo>
                    <a:pt x="0" y="24"/>
                  </a:moveTo>
                  <a:lnTo>
                    <a:pt x="0" y="24"/>
                  </a:lnTo>
                  <a:lnTo>
                    <a:pt x="6" y="23"/>
                  </a:lnTo>
                  <a:lnTo>
                    <a:pt x="11" y="21"/>
                  </a:lnTo>
                  <a:lnTo>
                    <a:pt x="14" y="18"/>
                  </a:lnTo>
                  <a:lnTo>
                    <a:pt x="17" y="15"/>
                  </a:lnTo>
                  <a:lnTo>
                    <a:pt x="17" y="11"/>
                  </a:lnTo>
                  <a:lnTo>
                    <a:pt x="19" y="8"/>
                  </a:lnTo>
                  <a:lnTo>
                    <a:pt x="20" y="5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3"/>
                  </a:lnTo>
                  <a:lnTo>
                    <a:pt x="14" y="6"/>
                  </a:lnTo>
                  <a:lnTo>
                    <a:pt x="13" y="10"/>
                  </a:lnTo>
                  <a:lnTo>
                    <a:pt x="12" y="13"/>
                  </a:lnTo>
                  <a:lnTo>
                    <a:pt x="9" y="16"/>
                  </a:lnTo>
                  <a:lnTo>
                    <a:pt x="8" y="18"/>
                  </a:lnTo>
                  <a:lnTo>
                    <a:pt x="4" y="19"/>
                  </a:lnTo>
                  <a:lnTo>
                    <a:pt x="0" y="21"/>
                  </a:lnTo>
                  <a:lnTo>
                    <a:pt x="0" y="2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Freeform 440"/>
            <p:cNvSpPr>
              <a:spLocks/>
            </p:cNvSpPr>
            <p:nvPr/>
          </p:nvSpPr>
          <p:spPr bwMode="auto">
            <a:xfrm>
              <a:off x="2276" y="3641"/>
              <a:ext cx="25" cy="11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2" y="10"/>
                </a:cxn>
                <a:cxn ang="0">
                  <a:pos x="5" y="9"/>
                </a:cxn>
                <a:cxn ang="0">
                  <a:pos x="9" y="8"/>
                </a:cxn>
                <a:cxn ang="0">
                  <a:pos x="11" y="6"/>
                </a:cxn>
                <a:cxn ang="0">
                  <a:pos x="14" y="5"/>
                </a:cxn>
                <a:cxn ang="0">
                  <a:pos x="16" y="5"/>
                </a:cxn>
                <a:cxn ang="0">
                  <a:pos x="19" y="4"/>
                </a:cxn>
                <a:cxn ang="0">
                  <a:pos x="22" y="3"/>
                </a:cxn>
                <a:cxn ang="0">
                  <a:pos x="24" y="2"/>
                </a:cxn>
                <a:cxn ang="0">
                  <a:pos x="24" y="0"/>
                </a:cxn>
                <a:cxn ang="0">
                  <a:pos x="20" y="0"/>
                </a:cxn>
                <a:cxn ang="0">
                  <a:pos x="17" y="1"/>
                </a:cxn>
                <a:cxn ang="0">
                  <a:pos x="14" y="2"/>
                </a:cxn>
                <a:cxn ang="0">
                  <a:pos x="11" y="3"/>
                </a:cxn>
                <a:cxn ang="0">
                  <a:pos x="8" y="5"/>
                </a:cxn>
                <a:cxn ang="0">
                  <a:pos x="5" y="5"/>
                </a:cxn>
                <a:cxn ang="0">
                  <a:pos x="3" y="6"/>
                </a:cxn>
                <a:cxn ang="0">
                  <a:pos x="0" y="8"/>
                </a:cxn>
                <a:cxn ang="0">
                  <a:pos x="2" y="10"/>
                </a:cxn>
              </a:cxnLst>
              <a:rect l="0" t="0" r="r" b="b"/>
              <a:pathLst>
                <a:path w="25" h="11">
                  <a:moveTo>
                    <a:pt x="2" y="10"/>
                  </a:moveTo>
                  <a:lnTo>
                    <a:pt x="2" y="10"/>
                  </a:lnTo>
                  <a:lnTo>
                    <a:pt x="5" y="9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4" y="2"/>
                  </a:lnTo>
                  <a:lnTo>
                    <a:pt x="11" y="3"/>
                  </a:lnTo>
                  <a:lnTo>
                    <a:pt x="8" y="5"/>
                  </a:lnTo>
                  <a:lnTo>
                    <a:pt x="5" y="5"/>
                  </a:lnTo>
                  <a:lnTo>
                    <a:pt x="3" y="6"/>
                  </a:lnTo>
                  <a:lnTo>
                    <a:pt x="0" y="8"/>
                  </a:lnTo>
                  <a:lnTo>
                    <a:pt x="2" y="1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Freeform 441"/>
            <p:cNvSpPr>
              <a:spLocks/>
            </p:cNvSpPr>
            <p:nvPr/>
          </p:nvSpPr>
          <p:spPr bwMode="auto">
            <a:xfrm>
              <a:off x="2218" y="3653"/>
              <a:ext cx="56" cy="43"/>
            </a:xfrm>
            <a:custGeom>
              <a:avLst/>
              <a:gdLst/>
              <a:ahLst/>
              <a:cxnLst>
                <a:cxn ang="0">
                  <a:pos x="4" y="42"/>
                </a:cxn>
                <a:cxn ang="0">
                  <a:pos x="4" y="42"/>
                </a:cxn>
                <a:cxn ang="0">
                  <a:pos x="11" y="38"/>
                </a:cxn>
                <a:cxn ang="0">
                  <a:pos x="17" y="33"/>
                </a:cxn>
                <a:cxn ang="0">
                  <a:pos x="23" y="28"/>
                </a:cxn>
                <a:cxn ang="0">
                  <a:pos x="29" y="22"/>
                </a:cxn>
                <a:cxn ang="0">
                  <a:pos x="34" y="17"/>
                </a:cxn>
                <a:cxn ang="0">
                  <a:pos x="41" y="12"/>
                </a:cxn>
                <a:cxn ang="0">
                  <a:pos x="48" y="7"/>
                </a:cxn>
                <a:cxn ang="0">
                  <a:pos x="55" y="3"/>
                </a:cxn>
                <a:cxn ang="0">
                  <a:pos x="52" y="0"/>
                </a:cxn>
                <a:cxn ang="0">
                  <a:pos x="43" y="3"/>
                </a:cxn>
                <a:cxn ang="0">
                  <a:pos x="37" y="8"/>
                </a:cxn>
                <a:cxn ang="0">
                  <a:pos x="31" y="14"/>
                </a:cxn>
                <a:cxn ang="0">
                  <a:pos x="24" y="19"/>
                </a:cxn>
                <a:cxn ang="0">
                  <a:pos x="19" y="24"/>
                </a:cxn>
                <a:cxn ang="0">
                  <a:pos x="13" y="30"/>
                </a:cxn>
                <a:cxn ang="0">
                  <a:pos x="6" y="35"/>
                </a:cxn>
                <a:cxn ang="0">
                  <a:pos x="0" y="39"/>
                </a:cxn>
                <a:cxn ang="0">
                  <a:pos x="4" y="42"/>
                </a:cxn>
              </a:cxnLst>
              <a:rect l="0" t="0" r="r" b="b"/>
              <a:pathLst>
                <a:path w="56" h="43">
                  <a:moveTo>
                    <a:pt x="4" y="42"/>
                  </a:moveTo>
                  <a:lnTo>
                    <a:pt x="4" y="42"/>
                  </a:lnTo>
                  <a:lnTo>
                    <a:pt x="11" y="38"/>
                  </a:lnTo>
                  <a:lnTo>
                    <a:pt x="17" y="33"/>
                  </a:lnTo>
                  <a:lnTo>
                    <a:pt x="23" y="28"/>
                  </a:lnTo>
                  <a:lnTo>
                    <a:pt x="29" y="22"/>
                  </a:lnTo>
                  <a:lnTo>
                    <a:pt x="34" y="17"/>
                  </a:lnTo>
                  <a:lnTo>
                    <a:pt x="41" y="12"/>
                  </a:lnTo>
                  <a:lnTo>
                    <a:pt x="48" y="7"/>
                  </a:lnTo>
                  <a:lnTo>
                    <a:pt x="55" y="3"/>
                  </a:lnTo>
                  <a:lnTo>
                    <a:pt x="52" y="0"/>
                  </a:lnTo>
                  <a:lnTo>
                    <a:pt x="43" y="3"/>
                  </a:lnTo>
                  <a:lnTo>
                    <a:pt x="37" y="8"/>
                  </a:lnTo>
                  <a:lnTo>
                    <a:pt x="31" y="14"/>
                  </a:lnTo>
                  <a:lnTo>
                    <a:pt x="24" y="19"/>
                  </a:lnTo>
                  <a:lnTo>
                    <a:pt x="19" y="24"/>
                  </a:lnTo>
                  <a:lnTo>
                    <a:pt x="13" y="30"/>
                  </a:lnTo>
                  <a:lnTo>
                    <a:pt x="6" y="35"/>
                  </a:lnTo>
                  <a:lnTo>
                    <a:pt x="0" y="39"/>
                  </a:lnTo>
                  <a:lnTo>
                    <a:pt x="4" y="4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Freeform 442"/>
            <p:cNvSpPr>
              <a:spLocks/>
            </p:cNvSpPr>
            <p:nvPr/>
          </p:nvSpPr>
          <p:spPr bwMode="auto">
            <a:xfrm>
              <a:off x="2147" y="3697"/>
              <a:ext cx="70" cy="1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8" y="13"/>
                </a:cxn>
                <a:cxn ang="0">
                  <a:pos x="18" y="13"/>
                </a:cxn>
                <a:cxn ang="0">
                  <a:pos x="28" y="12"/>
                </a:cxn>
                <a:cxn ang="0">
                  <a:pos x="36" y="11"/>
                </a:cxn>
                <a:cxn ang="0">
                  <a:pos x="45" y="10"/>
                </a:cxn>
                <a:cxn ang="0">
                  <a:pos x="53" y="8"/>
                </a:cxn>
                <a:cxn ang="0">
                  <a:pos x="62" y="6"/>
                </a:cxn>
                <a:cxn ang="0">
                  <a:pos x="69" y="3"/>
                </a:cxn>
                <a:cxn ang="0">
                  <a:pos x="65" y="0"/>
                </a:cxn>
                <a:cxn ang="0">
                  <a:pos x="59" y="3"/>
                </a:cxn>
                <a:cxn ang="0">
                  <a:pos x="51" y="5"/>
                </a:cxn>
                <a:cxn ang="0">
                  <a:pos x="43" y="7"/>
                </a:cxn>
                <a:cxn ang="0">
                  <a:pos x="35" y="8"/>
                </a:cxn>
                <a:cxn ang="0">
                  <a:pos x="26" y="9"/>
                </a:cxn>
                <a:cxn ang="0">
                  <a:pos x="17" y="10"/>
                </a:cxn>
                <a:cxn ang="0">
                  <a:pos x="8" y="11"/>
                </a:cxn>
                <a:cxn ang="0">
                  <a:pos x="0" y="11"/>
                </a:cxn>
                <a:cxn ang="0">
                  <a:pos x="0" y="14"/>
                </a:cxn>
              </a:cxnLst>
              <a:rect l="0" t="0" r="r" b="b"/>
              <a:pathLst>
                <a:path w="70" h="15">
                  <a:moveTo>
                    <a:pt x="0" y="14"/>
                  </a:moveTo>
                  <a:lnTo>
                    <a:pt x="8" y="13"/>
                  </a:lnTo>
                  <a:lnTo>
                    <a:pt x="18" y="13"/>
                  </a:lnTo>
                  <a:lnTo>
                    <a:pt x="28" y="12"/>
                  </a:lnTo>
                  <a:lnTo>
                    <a:pt x="36" y="11"/>
                  </a:lnTo>
                  <a:lnTo>
                    <a:pt x="45" y="10"/>
                  </a:lnTo>
                  <a:lnTo>
                    <a:pt x="53" y="8"/>
                  </a:lnTo>
                  <a:lnTo>
                    <a:pt x="62" y="6"/>
                  </a:lnTo>
                  <a:lnTo>
                    <a:pt x="69" y="3"/>
                  </a:lnTo>
                  <a:lnTo>
                    <a:pt x="65" y="0"/>
                  </a:lnTo>
                  <a:lnTo>
                    <a:pt x="59" y="3"/>
                  </a:lnTo>
                  <a:lnTo>
                    <a:pt x="51" y="5"/>
                  </a:lnTo>
                  <a:lnTo>
                    <a:pt x="43" y="7"/>
                  </a:lnTo>
                  <a:lnTo>
                    <a:pt x="35" y="8"/>
                  </a:lnTo>
                  <a:lnTo>
                    <a:pt x="26" y="9"/>
                  </a:lnTo>
                  <a:lnTo>
                    <a:pt x="17" y="10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1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Freeform 443"/>
            <p:cNvSpPr>
              <a:spLocks/>
            </p:cNvSpPr>
            <p:nvPr/>
          </p:nvSpPr>
          <p:spPr bwMode="auto">
            <a:xfrm>
              <a:off x="2141" y="3711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2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Freeform 444"/>
            <p:cNvSpPr>
              <a:spLocks/>
            </p:cNvSpPr>
            <p:nvPr/>
          </p:nvSpPr>
          <p:spPr bwMode="auto">
            <a:xfrm>
              <a:off x="2591" y="3647"/>
              <a:ext cx="1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Freeform 445"/>
            <p:cNvSpPr>
              <a:spLocks/>
            </p:cNvSpPr>
            <p:nvPr/>
          </p:nvSpPr>
          <p:spPr bwMode="auto">
            <a:xfrm>
              <a:off x="2488" y="3650"/>
              <a:ext cx="103" cy="121"/>
            </a:xfrm>
            <a:custGeom>
              <a:avLst/>
              <a:gdLst/>
              <a:ahLst/>
              <a:cxnLst>
                <a:cxn ang="0">
                  <a:pos x="6" y="120"/>
                </a:cxn>
                <a:cxn ang="0">
                  <a:pos x="10" y="112"/>
                </a:cxn>
                <a:cxn ang="0">
                  <a:pos x="16" y="104"/>
                </a:cxn>
                <a:cxn ang="0">
                  <a:pos x="21" y="96"/>
                </a:cxn>
                <a:cxn ang="0">
                  <a:pos x="26" y="89"/>
                </a:cxn>
                <a:cxn ang="0">
                  <a:pos x="32" y="81"/>
                </a:cxn>
                <a:cxn ang="0">
                  <a:pos x="38" y="74"/>
                </a:cxn>
                <a:cxn ang="0">
                  <a:pos x="44" y="66"/>
                </a:cxn>
                <a:cxn ang="0">
                  <a:pos x="50" y="59"/>
                </a:cxn>
                <a:cxn ang="0">
                  <a:pos x="57" y="53"/>
                </a:cxn>
                <a:cxn ang="0">
                  <a:pos x="63" y="45"/>
                </a:cxn>
                <a:cxn ang="0">
                  <a:pos x="70" y="38"/>
                </a:cxn>
                <a:cxn ang="0">
                  <a:pos x="77" y="31"/>
                </a:cxn>
                <a:cxn ang="0">
                  <a:pos x="82" y="24"/>
                </a:cxn>
                <a:cxn ang="0">
                  <a:pos x="90" y="17"/>
                </a:cxn>
                <a:cxn ang="0">
                  <a:pos x="96" y="10"/>
                </a:cxn>
                <a:cxn ang="0">
                  <a:pos x="102" y="3"/>
                </a:cxn>
                <a:cxn ang="0">
                  <a:pos x="97" y="0"/>
                </a:cxn>
                <a:cxn ang="0">
                  <a:pos x="91" y="7"/>
                </a:cxn>
                <a:cxn ang="0">
                  <a:pos x="84" y="14"/>
                </a:cxn>
                <a:cxn ang="0">
                  <a:pos x="77" y="21"/>
                </a:cxn>
                <a:cxn ang="0">
                  <a:pos x="71" y="28"/>
                </a:cxn>
                <a:cxn ang="0">
                  <a:pos x="64" y="36"/>
                </a:cxn>
                <a:cxn ang="0">
                  <a:pos x="58" y="42"/>
                </a:cxn>
                <a:cxn ang="0">
                  <a:pos x="51" y="49"/>
                </a:cxn>
                <a:cxn ang="0">
                  <a:pos x="45" y="57"/>
                </a:cxn>
                <a:cxn ang="0">
                  <a:pos x="39" y="64"/>
                </a:cxn>
                <a:cxn ang="0">
                  <a:pos x="33" y="71"/>
                </a:cxn>
                <a:cxn ang="0">
                  <a:pos x="26" y="79"/>
                </a:cxn>
                <a:cxn ang="0">
                  <a:pos x="21" y="86"/>
                </a:cxn>
                <a:cxn ang="0">
                  <a:pos x="16" y="93"/>
                </a:cxn>
                <a:cxn ang="0">
                  <a:pos x="10" y="102"/>
                </a:cxn>
                <a:cxn ang="0">
                  <a:pos x="5" y="110"/>
                </a:cxn>
                <a:cxn ang="0">
                  <a:pos x="0" y="117"/>
                </a:cxn>
                <a:cxn ang="0">
                  <a:pos x="6" y="120"/>
                </a:cxn>
              </a:cxnLst>
              <a:rect l="0" t="0" r="r" b="b"/>
              <a:pathLst>
                <a:path w="103" h="121">
                  <a:moveTo>
                    <a:pt x="6" y="120"/>
                  </a:moveTo>
                  <a:lnTo>
                    <a:pt x="10" y="112"/>
                  </a:lnTo>
                  <a:lnTo>
                    <a:pt x="16" y="104"/>
                  </a:lnTo>
                  <a:lnTo>
                    <a:pt x="21" y="96"/>
                  </a:lnTo>
                  <a:lnTo>
                    <a:pt x="26" y="89"/>
                  </a:lnTo>
                  <a:lnTo>
                    <a:pt x="32" y="81"/>
                  </a:lnTo>
                  <a:lnTo>
                    <a:pt x="38" y="74"/>
                  </a:lnTo>
                  <a:lnTo>
                    <a:pt x="44" y="66"/>
                  </a:lnTo>
                  <a:lnTo>
                    <a:pt x="50" y="59"/>
                  </a:lnTo>
                  <a:lnTo>
                    <a:pt x="57" y="53"/>
                  </a:lnTo>
                  <a:lnTo>
                    <a:pt x="63" y="45"/>
                  </a:lnTo>
                  <a:lnTo>
                    <a:pt x="70" y="38"/>
                  </a:lnTo>
                  <a:lnTo>
                    <a:pt x="77" y="31"/>
                  </a:lnTo>
                  <a:lnTo>
                    <a:pt x="82" y="24"/>
                  </a:lnTo>
                  <a:lnTo>
                    <a:pt x="90" y="17"/>
                  </a:lnTo>
                  <a:lnTo>
                    <a:pt x="96" y="10"/>
                  </a:lnTo>
                  <a:lnTo>
                    <a:pt x="102" y="3"/>
                  </a:lnTo>
                  <a:lnTo>
                    <a:pt x="97" y="0"/>
                  </a:lnTo>
                  <a:lnTo>
                    <a:pt x="91" y="7"/>
                  </a:lnTo>
                  <a:lnTo>
                    <a:pt x="84" y="14"/>
                  </a:lnTo>
                  <a:lnTo>
                    <a:pt x="77" y="21"/>
                  </a:lnTo>
                  <a:lnTo>
                    <a:pt x="71" y="28"/>
                  </a:lnTo>
                  <a:lnTo>
                    <a:pt x="64" y="36"/>
                  </a:lnTo>
                  <a:lnTo>
                    <a:pt x="58" y="42"/>
                  </a:lnTo>
                  <a:lnTo>
                    <a:pt x="51" y="49"/>
                  </a:lnTo>
                  <a:lnTo>
                    <a:pt x="45" y="57"/>
                  </a:lnTo>
                  <a:lnTo>
                    <a:pt x="39" y="64"/>
                  </a:lnTo>
                  <a:lnTo>
                    <a:pt x="33" y="71"/>
                  </a:lnTo>
                  <a:lnTo>
                    <a:pt x="26" y="79"/>
                  </a:lnTo>
                  <a:lnTo>
                    <a:pt x="21" y="86"/>
                  </a:lnTo>
                  <a:lnTo>
                    <a:pt x="16" y="93"/>
                  </a:lnTo>
                  <a:lnTo>
                    <a:pt x="10" y="102"/>
                  </a:lnTo>
                  <a:lnTo>
                    <a:pt x="5" y="110"/>
                  </a:lnTo>
                  <a:lnTo>
                    <a:pt x="0" y="117"/>
                  </a:lnTo>
                  <a:lnTo>
                    <a:pt x="6" y="12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Freeform 446"/>
            <p:cNvSpPr>
              <a:spLocks/>
            </p:cNvSpPr>
            <p:nvPr/>
          </p:nvSpPr>
          <p:spPr bwMode="auto">
            <a:xfrm>
              <a:off x="2488" y="3771"/>
              <a:ext cx="1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Freeform 447"/>
            <p:cNvSpPr>
              <a:spLocks/>
            </p:cNvSpPr>
            <p:nvPr/>
          </p:nvSpPr>
          <p:spPr bwMode="auto">
            <a:xfrm>
              <a:off x="2472" y="3800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Freeform 448"/>
            <p:cNvSpPr>
              <a:spLocks/>
            </p:cNvSpPr>
            <p:nvPr/>
          </p:nvSpPr>
          <p:spPr bwMode="auto">
            <a:xfrm>
              <a:off x="2455" y="3802"/>
              <a:ext cx="22" cy="24"/>
            </a:xfrm>
            <a:custGeom>
              <a:avLst/>
              <a:gdLst/>
              <a:ahLst/>
              <a:cxnLst>
                <a:cxn ang="0">
                  <a:pos x="4" y="23"/>
                </a:cxn>
                <a:cxn ang="0">
                  <a:pos x="6" y="21"/>
                </a:cxn>
                <a:cxn ang="0">
                  <a:pos x="7" y="18"/>
                </a:cxn>
                <a:cxn ang="0">
                  <a:pos x="9" y="15"/>
                </a:cxn>
                <a:cxn ang="0">
                  <a:pos x="10" y="13"/>
                </a:cxn>
                <a:cxn ang="0">
                  <a:pos x="12" y="10"/>
                </a:cxn>
                <a:cxn ang="0">
                  <a:pos x="13" y="8"/>
                </a:cxn>
                <a:cxn ang="0">
                  <a:pos x="16" y="5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11" y="3"/>
                </a:cxn>
                <a:cxn ang="0">
                  <a:pos x="10" y="6"/>
                </a:cxn>
                <a:cxn ang="0">
                  <a:pos x="7" y="9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3" y="17"/>
                </a:cxn>
                <a:cxn ang="0">
                  <a:pos x="2" y="18"/>
                </a:cxn>
                <a:cxn ang="0">
                  <a:pos x="0" y="21"/>
                </a:cxn>
                <a:cxn ang="0">
                  <a:pos x="4" y="23"/>
                </a:cxn>
              </a:cxnLst>
              <a:rect l="0" t="0" r="r" b="b"/>
              <a:pathLst>
                <a:path w="18" h="24">
                  <a:moveTo>
                    <a:pt x="4" y="23"/>
                  </a:moveTo>
                  <a:lnTo>
                    <a:pt x="6" y="21"/>
                  </a:lnTo>
                  <a:lnTo>
                    <a:pt x="7" y="18"/>
                  </a:lnTo>
                  <a:lnTo>
                    <a:pt x="9" y="15"/>
                  </a:lnTo>
                  <a:lnTo>
                    <a:pt x="10" y="13"/>
                  </a:lnTo>
                  <a:lnTo>
                    <a:pt x="12" y="10"/>
                  </a:lnTo>
                  <a:lnTo>
                    <a:pt x="13" y="8"/>
                  </a:lnTo>
                  <a:lnTo>
                    <a:pt x="16" y="5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1" y="3"/>
                  </a:lnTo>
                  <a:lnTo>
                    <a:pt x="10" y="6"/>
                  </a:lnTo>
                  <a:lnTo>
                    <a:pt x="7" y="9"/>
                  </a:lnTo>
                  <a:lnTo>
                    <a:pt x="6" y="11"/>
                  </a:lnTo>
                  <a:lnTo>
                    <a:pt x="4" y="13"/>
                  </a:lnTo>
                  <a:lnTo>
                    <a:pt x="3" y="17"/>
                  </a:lnTo>
                  <a:lnTo>
                    <a:pt x="2" y="18"/>
                  </a:lnTo>
                  <a:lnTo>
                    <a:pt x="0" y="21"/>
                  </a:lnTo>
                  <a:lnTo>
                    <a:pt x="4" y="2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Freeform 449"/>
            <p:cNvSpPr>
              <a:spLocks/>
            </p:cNvSpPr>
            <p:nvPr/>
          </p:nvSpPr>
          <p:spPr bwMode="auto">
            <a:xfrm>
              <a:off x="2455" y="3825"/>
              <a:ext cx="1" cy="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</a:cxnLst>
              <a:rect l="0" t="0" r="r" b="b"/>
              <a:pathLst>
                <a:path w="1" h="4">
                  <a:moveTo>
                    <a:pt x="0" y="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Freeform 450"/>
            <p:cNvSpPr>
              <a:spLocks/>
            </p:cNvSpPr>
            <p:nvPr/>
          </p:nvSpPr>
          <p:spPr bwMode="auto">
            <a:xfrm>
              <a:off x="1174" y="3747"/>
              <a:ext cx="1" cy="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4">
                  <a:moveTo>
                    <a:pt x="0" y="1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Freeform 451"/>
            <p:cNvSpPr>
              <a:spLocks/>
            </p:cNvSpPr>
            <p:nvPr/>
          </p:nvSpPr>
          <p:spPr bwMode="auto">
            <a:xfrm>
              <a:off x="1174" y="3752"/>
              <a:ext cx="55" cy="60"/>
            </a:xfrm>
            <a:custGeom>
              <a:avLst/>
              <a:gdLst/>
              <a:ahLst/>
              <a:cxnLst>
                <a:cxn ang="0">
                  <a:pos x="54" y="55"/>
                </a:cxn>
                <a:cxn ang="0">
                  <a:pos x="45" y="50"/>
                </a:cxn>
                <a:cxn ang="0">
                  <a:pos x="36" y="46"/>
                </a:cxn>
                <a:cxn ang="0">
                  <a:pos x="29" y="40"/>
                </a:cxn>
                <a:cxn ang="0">
                  <a:pos x="23" y="33"/>
                </a:cxn>
                <a:cxn ang="0">
                  <a:pos x="17" y="26"/>
                </a:cxn>
                <a:cxn ang="0">
                  <a:pos x="13" y="17"/>
                </a:cxn>
                <a:cxn ang="0">
                  <a:pos x="9" y="9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4" y="10"/>
                </a:cxn>
                <a:cxn ang="0">
                  <a:pos x="8" y="18"/>
                </a:cxn>
                <a:cxn ang="0">
                  <a:pos x="13" y="27"/>
                </a:cxn>
                <a:cxn ang="0">
                  <a:pos x="18" y="35"/>
                </a:cxn>
                <a:cxn ang="0">
                  <a:pos x="24" y="42"/>
                </a:cxn>
                <a:cxn ang="0">
                  <a:pos x="32" y="48"/>
                </a:cxn>
                <a:cxn ang="0">
                  <a:pos x="41" y="55"/>
                </a:cxn>
                <a:cxn ang="0">
                  <a:pos x="51" y="59"/>
                </a:cxn>
                <a:cxn ang="0">
                  <a:pos x="54" y="55"/>
                </a:cxn>
              </a:cxnLst>
              <a:rect l="0" t="0" r="r" b="b"/>
              <a:pathLst>
                <a:path w="55" h="60">
                  <a:moveTo>
                    <a:pt x="54" y="55"/>
                  </a:moveTo>
                  <a:lnTo>
                    <a:pt x="45" y="50"/>
                  </a:lnTo>
                  <a:lnTo>
                    <a:pt x="36" y="46"/>
                  </a:lnTo>
                  <a:lnTo>
                    <a:pt x="29" y="40"/>
                  </a:lnTo>
                  <a:lnTo>
                    <a:pt x="23" y="33"/>
                  </a:lnTo>
                  <a:lnTo>
                    <a:pt x="17" y="26"/>
                  </a:lnTo>
                  <a:lnTo>
                    <a:pt x="13" y="17"/>
                  </a:lnTo>
                  <a:lnTo>
                    <a:pt x="9" y="9"/>
                  </a:lnTo>
                  <a:lnTo>
                    <a:pt x="5" y="0"/>
                  </a:lnTo>
                  <a:lnTo>
                    <a:pt x="0" y="1"/>
                  </a:lnTo>
                  <a:lnTo>
                    <a:pt x="4" y="10"/>
                  </a:lnTo>
                  <a:lnTo>
                    <a:pt x="8" y="18"/>
                  </a:lnTo>
                  <a:lnTo>
                    <a:pt x="13" y="27"/>
                  </a:lnTo>
                  <a:lnTo>
                    <a:pt x="18" y="35"/>
                  </a:lnTo>
                  <a:lnTo>
                    <a:pt x="24" y="42"/>
                  </a:lnTo>
                  <a:lnTo>
                    <a:pt x="32" y="48"/>
                  </a:lnTo>
                  <a:lnTo>
                    <a:pt x="41" y="55"/>
                  </a:lnTo>
                  <a:lnTo>
                    <a:pt x="51" y="59"/>
                  </a:lnTo>
                  <a:lnTo>
                    <a:pt x="54" y="5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Freeform 452"/>
            <p:cNvSpPr>
              <a:spLocks/>
            </p:cNvSpPr>
            <p:nvPr/>
          </p:nvSpPr>
          <p:spPr bwMode="auto">
            <a:xfrm>
              <a:off x="1229" y="3811"/>
              <a:ext cx="3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Freeform 453"/>
            <p:cNvSpPr>
              <a:spLocks/>
            </p:cNvSpPr>
            <p:nvPr/>
          </p:nvSpPr>
          <p:spPr bwMode="auto">
            <a:xfrm>
              <a:off x="1179" y="3830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Freeform 454"/>
            <p:cNvSpPr>
              <a:spLocks/>
            </p:cNvSpPr>
            <p:nvPr/>
          </p:nvSpPr>
          <p:spPr bwMode="auto">
            <a:xfrm>
              <a:off x="1180" y="3834"/>
              <a:ext cx="98" cy="77"/>
            </a:xfrm>
            <a:custGeom>
              <a:avLst/>
              <a:gdLst/>
              <a:ahLst/>
              <a:cxnLst>
                <a:cxn ang="0">
                  <a:pos x="97" y="72"/>
                </a:cxn>
                <a:cxn ang="0">
                  <a:pos x="84" y="64"/>
                </a:cxn>
                <a:cxn ang="0">
                  <a:pos x="72" y="57"/>
                </a:cxn>
                <a:cxn ang="0">
                  <a:pos x="59" y="48"/>
                </a:cxn>
                <a:cxn ang="0">
                  <a:pos x="47" y="39"/>
                </a:cxn>
                <a:cxn ang="0">
                  <a:pos x="37" y="30"/>
                </a:cxn>
                <a:cxn ang="0">
                  <a:pos x="25" y="20"/>
                </a:cxn>
                <a:cxn ang="0">
                  <a:pos x="15" y="1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9" y="13"/>
                </a:cxn>
                <a:cxn ang="0">
                  <a:pos x="22" y="22"/>
                </a:cxn>
                <a:cxn ang="0">
                  <a:pos x="32" y="32"/>
                </a:cxn>
                <a:cxn ang="0">
                  <a:pos x="43" y="42"/>
                </a:cxn>
                <a:cxn ang="0">
                  <a:pos x="55" y="52"/>
                </a:cxn>
                <a:cxn ang="0">
                  <a:pos x="67" y="60"/>
                </a:cxn>
                <a:cxn ang="0">
                  <a:pos x="79" y="69"/>
                </a:cxn>
                <a:cxn ang="0">
                  <a:pos x="93" y="76"/>
                </a:cxn>
                <a:cxn ang="0">
                  <a:pos x="97" y="72"/>
                </a:cxn>
              </a:cxnLst>
              <a:rect l="0" t="0" r="r" b="b"/>
              <a:pathLst>
                <a:path w="98" h="77">
                  <a:moveTo>
                    <a:pt x="97" y="72"/>
                  </a:moveTo>
                  <a:lnTo>
                    <a:pt x="84" y="64"/>
                  </a:lnTo>
                  <a:lnTo>
                    <a:pt x="72" y="57"/>
                  </a:lnTo>
                  <a:lnTo>
                    <a:pt x="59" y="48"/>
                  </a:lnTo>
                  <a:lnTo>
                    <a:pt x="47" y="39"/>
                  </a:lnTo>
                  <a:lnTo>
                    <a:pt x="37" y="30"/>
                  </a:lnTo>
                  <a:lnTo>
                    <a:pt x="25" y="20"/>
                  </a:lnTo>
                  <a:lnTo>
                    <a:pt x="15" y="10"/>
                  </a:lnTo>
                  <a:lnTo>
                    <a:pt x="5" y="0"/>
                  </a:lnTo>
                  <a:lnTo>
                    <a:pt x="0" y="3"/>
                  </a:lnTo>
                  <a:lnTo>
                    <a:pt x="9" y="13"/>
                  </a:lnTo>
                  <a:lnTo>
                    <a:pt x="22" y="22"/>
                  </a:lnTo>
                  <a:lnTo>
                    <a:pt x="32" y="32"/>
                  </a:lnTo>
                  <a:lnTo>
                    <a:pt x="43" y="42"/>
                  </a:lnTo>
                  <a:lnTo>
                    <a:pt x="55" y="52"/>
                  </a:lnTo>
                  <a:lnTo>
                    <a:pt x="67" y="60"/>
                  </a:lnTo>
                  <a:lnTo>
                    <a:pt x="79" y="69"/>
                  </a:lnTo>
                  <a:lnTo>
                    <a:pt x="93" y="76"/>
                  </a:lnTo>
                  <a:lnTo>
                    <a:pt x="97" y="7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Freeform 455"/>
            <p:cNvSpPr>
              <a:spLocks/>
            </p:cNvSpPr>
            <p:nvPr/>
          </p:nvSpPr>
          <p:spPr bwMode="auto">
            <a:xfrm>
              <a:off x="1279" y="3911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Freeform 456"/>
            <p:cNvSpPr>
              <a:spLocks/>
            </p:cNvSpPr>
            <p:nvPr/>
          </p:nvSpPr>
          <p:spPr bwMode="auto">
            <a:xfrm>
              <a:off x="1289" y="3916"/>
              <a:ext cx="2" cy="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3" name="Freeform 457"/>
            <p:cNvSpPr>
              <a:spLocks/>
            </p:cNvSpPr>
            <p:nvPr/>
          </p:nvSpPr>
          <p:spPr bwMode="auto">
            <a:xfrm>
              <a:off x="1291" y="3918"/>
              <a:ext cx="45" cy="25"/>
            </a:xfrm>
            <a:custGeom>
              <a:avLst/>
              <a:gdLst/>
              <a:ahLst/>
              <a:cxnLst>
                <a:cxn ang="0">
                  <a:pos x="44" y="25"/>
                </a:cxn>
                <a:cxn ang="0">
                  <a:pos x="38" y="22"/>
                </a:cxn>
                <a:cxn ang="0">
                  <a:pos x="33" y="20"/>
                </a:cxn>
                <a:cxn ang="0">
                  <a:pos x="29" y="17"/>
                </a:cxn>
                <a:cxn ang="0">
                  <a:pos x="24" y="14"/>
                </a:cxn>
                <a:cxn ang="0">
                  <a:pos x="18" y="10"/>
                </a:cxn>
                <a:cxn ang="0">
                  <a:pos x="14" y="6"/>
                </a:cxn>
                <a:cxn ang="0">
                  <a:pos x="9" y="3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5" y="6"/>
                </a:cxn>
                <a:cxn ang="0">
                  <a:pos x="11" y="10"/>
                </a:cxn>
                <a:cxn ang="0">
                  <a:pos x="15" y="13"/>
                </a:cxn>
                <a:cxn ang="0">
                  <a:pos x="19" y="16"/>
                </a:cxn>
                <a:cxn ang="0">
                  <a:pos x="25" y="19"/>
                </a:cxn>
                <a:cxn ang="0">
                  <a:pos x="30" y="22"/>
                </a:cxn>
                <a:cxn ang="0">
                  <a:pos x="36" y="26"/>
                </a:cxn>
                <a:cxn ang="0">
                  <a:pos x="41" y="28"/>
                </a:cxn>
                <a:cxn ang="0">
                  <a:pos x="44" y="25"/>
                </a:cxn>
              </a:cxnLst>
              <a:rect l="0" t="0" r="r" b="b"/>
              <a:pathLst>
                <a:path w="45" h="29">
                  <a:moveTo>
                    <a:pt x="44" y="25"/>
                  </a:moveTo>
                  <a:lnTo>
                    <a:pt x="38" y="22"/>
                  </a:lnTo>
                  <a:lnTo>
                    <a:pt x="33" y="20"/>
                  </a:lnTo>
                  <a:lnTo>
                    <a:pt x="29" y="17"/>
                  </a:lnTo>
                  <a:lnTo>
                    <a:pt x="24" y="14"/>
                  </a:lnTo>
                  <a:lnTo>
                    <a:pt x="18" y="10"/>
                  </a:lnTo>
                  <a:lnTo>
                    <a:pt x="14" y="6"/>
                  </a:lnTo>
                  <a:lnTo>
                    <a:pt x="9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5" y="6"/>
                  </a:lnTo>
                  <a:lnTo>
                    <a:pt x="11" y="10"/>
                  </a:lnTo>
                  <a:lnTo>
                    <a:pt x="15" y="13"/>
                  </a:lnTo>
                  <a:lnTo>
                    <a:pt x="19" y="16"/>
                  </a:lnTo>
                  <a:lnTo>
                    <a:pt x="25" y="19"/>
                  </a:lnTo>
                  <a:lnTo>
                    <a:pt x="30" y="22"/>
                  </a:lnTo>
                  <a:lnTo>
                    <a:pt x="36" y="26"/>
                  </a:lnTo>
                  <a:lnTo>
                    <a:pt x="41" y="28"/>
                  </a:lnTo>
                  <a:lnTo>
                    <a:pt x="44" y="2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Freeform 458"/>
            <p:cNvSpPr>
              <a:spLocks/>
            </p:cNvSpPr>
            <p:nvPr/>
          </p:nvSpPr>
          <p:spPr bwMode="auto">
            <a:xfrm>
              <a:off x="1336" y="3946"/>
              <a:ext cx="3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Freeform 459"/>
            <p:cNvSpPr>
              <a:spLocks/>
            </p:cNvSpPr>
            <p:nvPr/>
          </p:nvSpPr>
          <p:spPr bwMode="auto">
            <a:xfrm>
              <a:off x="1348" y="3952"/>
              <a:ext cx="10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1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Freeform 460"/>
            <p:cNvSpPr>
              <a:spLocks/>
            </p:cNvSpPr>
            <p:nvPr/>
          </p:nvSpPr>
          <p:spPr bwMode="auto">
            <a:xfrm>
              <a:off x="1351" y="3954"/>
              <a:ext cx="11" cy="7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8" y="6"/>
                </a:cxn>
                <a:cxn ang="0">
                  <a:pos x="10" y="4"/>
                </a:cxn>
              </a:cxnLst>
              <a:rect l="0" t="0" r="r" b="b"/>
              <a:pathLst>
                <a:path w="11" h="7">
                  <a:moveTo>
                    <a:pt x="10" y="4"/>
                  </a:moveTo>
                  <a:lnTo>
                    <a:pt x="8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Freeform 461"/>
            <p:cNvSpPr>
              <a:spLocks/>
            </p:cNvSpPr>
            <p:nvPr/>
          </p:nvSpPr>
          <p:spPr bwMode="auto">
            <a:xfrm>
              <a:off x="1362" y="3960"/>
              <a:ext cx="3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Freeform 462"/>
            <p:cNvSpPr>
              <a:spLocks/>
            </p:cNvSpPr>
            <p:nvPr/>
          </p:nvSpPr>
          <p:spPr bwMode="auto">
            <a:xfrm>
              <a:off x="1179" y="3742"/>
              <a:ext cx="2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9" name="Freeform 463"/>
            <p:cNvSpPr>
              <a:spLocks/>
            </p:cNvSpPr>
            <p:nvPr/>
          </p:nvSpPr>
          <p:spPr bwMode="auto">
            <a:xfrm>
              <a:off x="1181" y="3745"/>
              <a:ext cx="218" cy="142"/>
            </a:xfrm>
            <a:custGeom>
              <a:avLst/>
              <a:gdLst/>
              <a:ahLst/>
              <a:cxnLst>
                <a:cxn ang="0">
                  <a:pos x="217" y="136"/>
                </a:cxn>
                <a:cxn ang="0">
                  <a:pos x="217" y="136"/>
                </a:cxn>
                <a:cxn ang="0">
                  <a:pos x="201" y="131"/>
                </a:cxn>
                <a:cxn ang="0">
                  <a:pos x="186" y="124"/>
                </a:cxn>
                <a:cxn ang="0">
                  <a:pos x="171" y="118"/>
                </a:cxn>
                <a:cxn ang="0">
                  <a:pos x="158" y="110"/>
                </a:cxn>
                <a:cxn ang="0">
                  <a:pos x="144" y="102"/>
                </a:cxn>
                <a:cxn ang="0">
                  <a:pos x="130" y="95"/>
                </a:cxn>
                <a:cxn ang="0">
                  <a:pos x="117" y="86"/>
                </a:cxn>
                <a:cxn ang="0">
                  <a:pos x="103" y="77"/>
                </a:cxn>
                <a:cxn ang="0">
                  <a:pos x="90" y="68"/>
                </a:cxn>
                <a:cxn ang="0">
                  <a:pos x="78" y="58"/>
                </a:cxn>
                <a:cxn ang="0">
                  <a:pos x="65" y="48"/>
                </a:cxn>
                <a:cxn ang="0">
                  <a:pos x="54" y="39"/>
                </a:cxn>
                <a:cxn ang="0">
                  <a:pos x="41" y="30"/>
                </a:cxn>
                <a:cxn ang="0">
                  <a:pos x="29" y="19"/>
                </a:cxn>
                <a:cxn ang="0">
                  <a:pos x="17" y="9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12" y="13"/>
                </a:cxn>
                <a:cxn ang="0">
                  <a:pos x="24" y="22"/>
                </a:cxn>
                <a:cxn ang="0">
                  <a:pos x="37" y="32"/>
                </a:cxn>
                <a:cxn ang="0">
                  <a:pos x="50" y="42"/>
                </a:cxn>
                <a:cxn ang="0">
                  <a:pos x="61" y="52"/>
                </a:cxn>
                <a:cxn ang="0">
                  <a:pos x="74" y="61"/>
                </a:cxn>
                <a:cxn ang="0">
                  <a:pos x="87" y="71"/>
                </a:cxn>
                <a:cxn ang="0">
                  <a:pos x="99" y="80"/>
                </a:cxn>
                <a:cxn ang="0">
                  <a:pos x="113" y="89"/>
                </a:cxn>
                <a:cxn ang="0">
                  <a:pos x="127" y="97"/>
                </a:cxn>
                <a:cxn ang="0">
                  <a:pos x="139" y="107"/>
                </a:cxn>
                <a:cxn ang="0">
                  <a:pos x="154" y="114"/>
                </a:cxn>
                <a:cxn ang="0">
                  <a:pos x="168" y="122"/>
                </a:cxn>
                <a:cxn ang="0">
                  <a:pos x="183" y="129"/>
                </a:cxn>
                <a:cxn ang="0">
                  <a:pos x="199" y="135"/>
                </a:cxn>
                <a:cxn ang="0">
                  <a:pos x="214" y="141"/>
                </a:cxn>
                <a:cxn ang="0">
                  <a:pos x="217" y="136"/>
                </a:cxn>
              </a:cxnLst>
              <a:rect l="0" t="0" r="r" b="b"/>
              <a:pathLst>
                <a:path w="218" h="142">
                  <a:moveTo>
                    <a:pt x="217" y="136"/>
                  </a:moveTo>
                  <a:lnTo>
                    <a:pt x="217" y="136"/>
                  </a:lnTo>
                  <a:lnTo>
                    <a:pt x="201" y="131"/>
                  </a:lnTo>
                  <a:lnTo>
                    <a:pt x="186" y="124"/>
                  </a:lnTo>
                  <a:lnTo>
                    <a:pt x="171" y="118"/>
                  </a:lnTo>
                  <a:lnTo>
                    <a:pt x="158" y="110"/>
                  </a:lnTo>
                  <a:lnTo>
                    <a:pt x="144" y="102"/>
                  </a:lnTo>
                  <a:lnTo>
                    <a:pt x="130" y="95"/>
                  </a:lnTo>
                  <a:lnTo>
                    <a:pt x="117" y="86"/>
                  </a:lnTo>
                  <a:lnTo>
                    <a:pt x="103" y="77"/>
                  </a:lnTo>
                  <a:lnTo>
                    <a:pt x="90" y="68"/>
                  </a:lnTo>
                  <a:lnTo>
                    <a:pt x="78" y="58"/>
                  </a:lnTo>
                  <a:lnTo>
                    <a:pt x="65" y="48"/>
                  </a:lnTo>
                  <a:lnTo>
                    <a:pt x="54" y="39"/>
                  </a:lnTo>
                  <a:lnTo>
                    <a:pt x="41" y="30"/>
                  </a:lnTo>
                  <a:lnTo>
                    <a:pt x="29" y="19"/>
                  </a:lnTo>
                  <a:lnTo>
                    <a:pt x="17" y="9"/>
                  </a:lnTo>
                  <a:lnTo>
                    <a:pt x="4" y="0"/>
                  </a:lnTo>
                  <a:lnTo>
                    <a:pt x="0" y="3"/>
                  </a:lnTo>
                  <a:lnTo>
                    <a:pt x="12" y="13"/>
                  </a:lnTo>
                  <a:lnTo>
                    <a:pt x="24" y="22"/>
                  </a:lnTo>
                  <a:lnTo>
                    <a:pt x="37" y="32"/>
                  </a:lnTo>
                  <a:lnTo>
                    <a:pt x="50" y="42"/>
                  </a:lnTo>
                  <a:lnTo>
                    <a:pt x="61" y="52"/>
                  </a:lnTo>
                  <a:lnTo>
                    <a:pt x="74" y="61"/>
                  </a:lnTo>
                  <a:lnTo>
                    <a:pt x="87" y="71"/>
                  </a:lnTo>
                  <a:lnTo>
                    <a:pt x="99" y="80"/>
                  </a:lnTo>
                  <a:lnTo>
                    <a:pt x="113" y="89"/>
                  </a:lnTo>
                  <a:lnTo>
                    <a:pt x="127" y="97"/>
                  </a:lnTo>
                  <a:lnTo>
                    <a:pt x="139" y="107"/>
                  </a:lnTo>
                  <a:lnTo>
                    <a:pt x="154" y="114"/>
                  </a:lnTo>
                  <a:lnTo>
                    <a:pt x="168" y="122"/>
                  </a:lnTo>
                  <a:lnTo>
                    <a:pt x="183" y="129"/>
                  </a:lnTo>
                  <a:lnTo>
                    <a:pt x="199" y="135"/>
                  </a:lnTo>
                  <a:lnTo>
                    <a:pt x="214" y="141"/>
                  </a:lnTo>
                  <a:lnTo>
                    <a:pt x="217" y="13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Freeform 464"/>
            <p:cNvSpPr>
              <a:spLocks/>
            </p:cNvSpPr>
            <p:nvPr/>
          </p:nvSpPr>
          <p:spPr bwMode="auto">
            <a:xfrm>
              <a:off x="1401" y="3887"/>
              <a:ext cx="67" cy="35"/>
            </a:xfrm>
            <a:custGeom>
              <a:avLst/>
              <a:gdLst/>
              <a:ahLst/>
              <a:cxnLst>
                <a:cxn ang="0">
                  <a:pos x="69" y="29"/>
                </a:cxn>
                <a:cxn ang="0">
                  <a:pos x="61" y="25"/>
                </a:cxn>
                <a:cxn ang="0">
                  <a:pos x="52" y="22"/>
                </a:cxn>
                <a:cxn ang="0">
                  <a:pos x="45" y="18"/>
                </a:cxn>
                <a:cxn ang="0">
                  <a:pos x="37" y="14"/>
                </a:cxn>
                <a:cxn ang="0">
                  <a:pos x="28" y="10"/>
                </a:cxn>
                <a:cxn ang="0">
                  <a:pos x="20" y="6"/>
                </a:cxn>
                <a:cxn ang="0">
                  <a:pos x="11" y="3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8" y="7"/>
                </a:cxn>
                <a:cxn ang="0">
                  <a:pos x="17" y="10"/>
                </a:cxn>
                <a:cxn ang="0">
                  <a:pos x="26" y="14"/>
                </a:cxn>
                <a:cxn ang="0">
                  <a:pos x="34" y="18"/>
                </a:cxn>
                <a:cxn ang="0">
                  <a:pos x="42" y="22"/>
                </a:cxn>
                <a:cxn ang="0">
                  <a:pos x="50" y="25"/>
                </a:cxn>
                <a:cxn ang="0">
                  <a:pos x="58" y="29"/>
                </a:cxn>
                <a:cxn ang="0">
                  <a:pos x="66" y="32"/>
                </a:cxn>
                <a:cxn ang="0">
                  <a:pos x="69" y="29"/>
                </a:cxn>
              </a:cxnLst>
              <a:rect l="0" t="0" r="r" b="b"/>
              <a:pathLst>
                <a:path w="70" h="33">
                  <a:moveTo>
                    <a:pt x="69" y="29"/>
                  </a:moveTo>
                  <a:lnTo>
                    <a:pt x="61" y="25"/>
                  </a:lnTo>
                  <a:lnTo>
                    <a:pt x="52" y="22"/>
                  </a:lnTo>
                  <a:lnTo>
                    <a:pt x="45" y="18"/>
                  </a:lnTo>
                  <a:lnTo>
                    <a:pt x="37" y="14"/>
                  </a:lnTo>
                  <a:lnTo>
                    <a:pt x="28" y="10"/>
                  </a:lnTo>
                  <a:lnTo>
                    <a:pt x="20" y="6"/>
                  </a:lnTo>
                  <a:lnTo>
                    <a:pt x="11" y="3"/>
                  </a:lnTo>
                  <a:lnTo>
                    <a:pt x="3" y="0"/>
                  </a:lnTo>
                  <a:lnTo>
                    <a:pt x="0" y="4"/>
                  </a:lnTo>
                  <a:lnTo>
                    <a:pt x="8" y="7"/>
                  </a:lnTo>
                  <a:lnTo>
                    <a:pt x="17" y="10"/>
                  </a:lnTo>
                  <a:lnTo>
                    <a:pt x="26" y="14"/>
                  </a:lnTo>
                  <a:lnTo>
                    <a:pt x="34" y="18"/>
                  </a:lnTo>
                  <a:lnTo>
                    <a:pt x="42" y="22"/>
                  </a:lnTo>
                  <a:lnTo>
                    <a:pt x="50" y="25"/>
                  </a:lnTo>
                  <a:lnTo>
                    <a:pt x="58" y="29"/>
                  </a:lnTo>
                  <a:lnTo>
                    <a:pt x="66" y="32"/>
                  </a:lnTo>
                  <a:lnTo>
                    <a:pt x="69" y="2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1" name="Freeform 465"/>
            <p:cNvSpPr>
              <a:spLocks/>
            </p:cNvSpPr>
            <p:nvPr/>
          </p:nvSpPr>
          <p:spPr bwMode="auto">
            <a:xfrm>
              <a:off x="1472" y="3919"/>
              <a:ext cx="2" cy="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2" name="Freeform 466"/>
            <p:cNvSpPr>
              <a:spLocks/>
            </p:cNvSpPr>
            <p:nvPr/>
          </p:nvSpPr>
          <p:spPr bwMode="auto">
            <a:xfrm>
              <a:off x="1231" y="3848"/>
              <a:ext cx="2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3" name="Freeform 467"/>
            <p:cNvSpPr>
              <a:spLocks/>
            </p:cNvSpPr>
            <p:nvPr/>
          </p:nvSpPr>
          <p:spPr bwMode="auto">
            <a:xfrm>
              <a:off x="1232" y="3850"/>
              <a:ext cx="63" cy="35"/>
            </a:xfrm>
            <a:custGeom>
              <a:avLst/>
              <a:gdLst/>
              <a:ahLst/>
              <a:cxnLst>
                <a:cxn ang="0">
                  <a:pos x="62" y="30"/>
                </a:cxn>
                <a:cxn ang="0">
                  <a:pos x="54" y="28"/>
                </a:cxn>
                <a:cxn ang="0">
                  <a:pos x="47" y="26"/>
                </a:cxn>
                <a:cxn ang="0">
                  <a:pos x="38" y="22"/>
                </a:cxn>
                <a:cxn ang="0">
                  <a:pos x="32" y="19"/>
                </a:cxn>
                <a:cxn ang="0">
                  <a:pos x="25" y="14"/>
                </a:cxn>
                <a:cxn ang="0">
                  <a:pos x="18" y="9"/>
                </a:cxn>
                <a:cxn ang="0">
                  <a:pos x="11" y="4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7" y="8"/>
                </a:cxn>
                <a:cxn ang="0">
                  <a:pos x="15" y="12"/>
                </a:cxn>
                <a:cxn ang="0">
                  <a:pos x="21" y="17"/>
                </a:cxn>
                <a:cxn ang="0">
                  <a:pos x="28" y="22"/>
                </a:cxn>
                <a:cxn ang="0">
                  <a:pos x="36" y="26"/>
                </a:cxn>
                <a:cxn ang="0">
                  <a:pos x="44" y="30"/>
                </a:cxn>
                <a:cxn ang="0">
                  <a:pos x="53" y="32"/>
                </a:cxn>
                <a:cxn ang="0">
                  <a:pos x="62" y="34"/>
                </a:cxn>
                <a:cxn ang="0">
                  <a:pos x="62" y="30"/>
                </a:cxn>
              </a:cxnLst>
              <a:rect l="0" t="0" r="r" b="b"/>
              <a:pathLst>
                <a:path w="63" h="35">
                  <a:moveTo>
                    <a:pt x="62" y="30"/>
                  </a:moveTo>
                  <a:lnTo>
                    <a:pt x="54" y="28"/>
                  </a:lnTo>
                  <a:lnTo>
                    <a:pt x="47" y="26"/>
                  </a:lnTo>
                  <a:lnTo>
                    <a:pt x="38" y="22"/>
                  </a:lnTo>
                  <a:lnTo>
                    <a:pt x="32" y="19"/>
                  </a:lnTo>
                  <a:lnTo>
                    <a:pt x="25" y="14"/>
                  </a:lnTo>
                  <a:lnTo>
                    <a:pt x="18" y="9"/>
                  </a:lnTo>
                  <a:lnTo>
                    <a:pt x="11" y="4"/>
                  </a:lnTo>
                  <a:lnTo>
                    <a:pt x="5" y="0"/>
                  </a:lnTo>
                  <a:lnTo>
                    <a:pt x="0" y="3"/>
                  </a:lnTo>
                  <a:lnTo>
                    <a:pt x="7" y="8"/>
                  </a:lnTo>
                  <a:lnTo>
                    <a:pt x="15" y="12"/>
                  </a:lnTo>
                  <a:lnTo>
                    <a:pt x="21" y="17"/>
                  </a:lnTo>
                  <a:lnTo>
                    <a:pt x="28" y="22"/>
                  </a:lnTo>
                  <a:lnTo>
                    <a:pt x="36" y="26"/>
                  </a:lnTo>
                  <a:lnTo>
                    <a:pt x="44" y="30"/>
                  </a:lnTo>
                  <a:lnTo>
                    <a:pt x="53" y="32"/>
                  </a:lnTo>
                  <a:lnTo>
                    <a:pt x="62" y="34"/>
                  </a:lnTo>
                  <a:lnTo>
                    <a:pt x="62" y="3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4" name="Freeform 468"/>
            <p:cNvSpPr>
              <a:spLocks/>
            </p:cNvSpPr>
            <p:nvPr/>
          </p:nvSpPr>
          <p:spPr bwMode="auto">
            <a:xfrm>
              <a:off x="1297" y="3884"/>
              <a:ext cx="4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3" y="0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5" name="Freeform 469"/>
            <p:cNvSpPr>
              <a:spLocks/>
            </p:cNvSpPr>
            <p:nvPr/>
          </p:nvSpPr>
          <p:spPr bwMode="auto">
            <a:xfrm>
              <a:off x="1563" y="4139"/>
              <a:ext cx="3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6" name="Freeform 470"/>
            <p:cNvSpPr>
              <a:spLocks/>
            </p:cNvSpPr>
            <p:nvPr/>
          </p:nvSpPr>
          <p:spPr bwMode="auto">
            <a:xfrm>
              <a:off x="1364" y="3996"/>
              <a:ext cx="229" cy="15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5" y="15"/>
                </a:cxn>
                <a:cxn ang="0">
                  <a:pos x="32" y="27"/>
                </a:cxn>
                <a:cxn ang="0">
                  <a:pos x="53" y="41"/>
                </a:cxn>
                <a:cxn ang="0">
                  <a:pos x="74" y="56"/>
                </a:cxn>
                <a:cxn ang="0">
                  <a:pos x="97" y="70"/>
                </a:cxn>
                <a:cxn ang="0">
                  <a:pos x="120" y="84"/>
                </a:cxn>
                <a:cxn ang="0">
                  <a:pos x="142" y="98"/>
                </a:cxn>
                <a:cxn ang="0">
                  <a:pos x="164" y="111"/>
                </a:cxn>
                <a:cxn ang="0">
                  <a:pos x="183" y="124"/>
                </a:cxn>
                <a:cxn ang="0">
                  <a:pos x="199" y="134"/>
                </a:cxn>
                <a:cxn ang="0">
                  <a:pos x="211" y="143"/>
                </a:cxn>
                <a:cxn ang="0">
                  <a:pos x="219" y="148"/>
                </a:cxn>
                <a:cxn ang="0">
                  <a:pos x="222" y="150"/>
                </a:cxn>
                <a:cxn ang="0">
                  <a:pos x="224" y="148"/>
                </a:cxn>
                <a:cxn ang="0">
                  <a:pos x="216" y="146"/>
                </a:cxn>
                <a:cxn ang="0">
                  <a:pos x="200" y="138"/>
                </a:cxn>
                <a:cxn ang="0">
                  <a:pos x="197" y="143"/>
                </a:cxn>
                <a:cxn ang="0">
                  <a:pos x="213" y="149"/>
                </a:cxn>
                <a:cxn ang="0">
                  <a:pos x="222" y="153"/>
                </a:cxn>
                <a:cxn ang="0">
                  <a:pos x="228" y="149"/>
                </a:cxn>
                <a:cxn ang="0">
                  <a:pos x="224" y="146"/>
                </a:cxn>
                <a:cxn ang="0">
                  <a:pos x="216" y="139"/>
                </a:cxn>
                <a:cxn ang="0">
                  <a:pos x="204" y="131"/>
                </a:cxn>
                <a:cxn ang="0">
                  <a:pos x="187" y="121"/>
                </a:cxn>
                <a:cxn ang="0">
                  <a:pos x="168" y="108"/>
                </a:cxn>
                <a:cxn ang="0">
                  <a:pos x="147" y="95"/>
                </a:cxn>
                <a:cxn ang="0">
                  <a:pos x="124" y="82"/>
                </a:cxn>
                <a:cxn ang="0">
                  <a:pos x="101" y="67"/>
                </a:cxn>
                <a:cxn ang="0">
                  <a:pos x="78" y="52"/>
                </a:cxn>
                <a:cxn ang="0">
                  <a:pos x="57" y="38"/>
                </a:cxn>
                <a:cxn ang="0">
                  <a:pos x="37" y="24"/>
                </a:cxn>
                <a:cxn ang="0">
                  <a:pos x="19" y="11"/>
                </a:cxn>
                <a:cxn ang="0">
                  <a:pos x="4" y="0"/>
                </a:cxn>
                <a:cxn ang="0">
                  <a:pos x="0" y="3"/>
                </a:cxn>
              </a:cxnLst>
              <a:rect l="0" t="0" r="r" b="b"/>
              <a:pathLst>
                <a:path w="229" h="154">
                  <a:moveTo>
                    <a:pt x="0" y="3"/>
                  </a:moveTo>
                  <a:lnTo>
                    <a:pt x="15" y="15"/>
                  </a:lnTo>
                  <a:lnTo>
                    <a:pt x="32" y="27"/>
                  </a:lnTo>
                  <a:lnTo>
                    <a:pt x="53" y="41"/>
                  </a:lnTo>
                  <a:lnTo>
                    <a:pt x="74" y="56"/>
                  </a:lnTo>
                  <a:lnTo>
                    <a:pt x="97" y="70"/>
                  </a:lnTo>
                  <a:lnTo>
                    <a:pt x="120" y="84"/>
                  </a:lnTo>
                  <a:lnTo>
                    <a:pt x="142" y="98"/>
                  </a:lnTo>
                  <a:lnTo>
                    <a:pt x="164" y="111"/>
                  </a:lnTo>
                  <a:lnTo>
                    <a:pt x="183" y="124"/>
                  </a:lnTo>
                  <a:lnTo>
                    <a:pt x="199" y="134"/>
                  </a:lnTo>
                  <a:lnTo>
                    <a:pt x="211" y="143"/>
                  </a:lnTo>
                  <a:lnTo>
                    <a:pt x="219" y="148"/>
                  </a:lnTo>
                  <a:lnTo>
                    <a:pt x="222" y="150"/>
                  </a:lnTo>
                  <a:lnTo>
                    <a:pt x="224" y="148"/>
                  </a:lnTo>
                  <a:lnTo>
                    <a:pt x="216" y="146"/>
                  </a:lnTo>
                  <a:lnTo>
                    <a:pt x="200" y="138"/>
                  </a:lnTo>
                  <a:lnTo>
                    <a:pt x="197" y="143"/>
                  </a:lnTo>
                  <a:lnTo>
                    <a:pt x="213" y="149"/>
                  </a:lnTo>
                  <a:lnTo>
                    <a:pt x="222" y="153"/>
                  </a:lnTo>
                  <a:lnTo>
                    <a:pt x="228" y="149"/>
                  </a:lnTo>
                  <a:lnTo>
                    <a:pt x="224" y="146"/>
                  </a:lnTo>
                  <a:lnTo>
                    <a:pt x="216" y="139"/>
                  </a:lnTo>
                  <a:lnTo>
                    <a:pt x="204" y="131"/>
                  </a:lnTo>
                  <a:lnTo>
                    <a:pt x="187" y="121"/>
                  </a:lnTo>
                  <a:lnTo>
                    <a:pt x="168" y="108"/>
                  </a:lnTo>
                  <a:lnTo>
                    <a:pt x="147" y="95"/>
                  </a:lnTo>
                  <a:lnTo>
                    <a:pt x="124" y="82"/>
                  </a:lnTo>
                  <a:lnTo>
                    <a:pt x="101" y="67"/>
                  </a:lnTo>
                  <a:lnTo>
                    <a:pt x="78" y="52"/>
                  </a:lnTo>
                  <a:lnTo>
                    <a:pt x="57" y="38"/>
                  </a:lnTo>
                  <a:lnTo>
                    <a:pt x="37" y="24"/>
                  </a:lnTo>
                  <a:lnTo>
                    <a:pt x="19" y="11"/>
                  </a:lnTo>
                  <a:lnTo>
                    <a:pt x="4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7" name="Freeform 471"/>
            <p:cNvSpPr>
              <a:spLocks/>
            </p:cNvSpPr>
            <p:nvPr/>
          </p:nvSpPr>
          <p:spPr bwMode="auto">
            <a:xfrm>
              <a:off x="1362" y="3994"/>
              <a:ext cx="2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Freeform 472"/>
            <p:cNvSpPr>
              <a:spLocks/>
            </p:cNvSpPr>
            <p:nvPr/>
          </p:nvSpPr>
          <p:spPr bwMode="auto">
            <a:xfrm>
              <a:off x="1513" y="3527"/>
              <a:ext cx="350" cy="280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51" y="2"/>
                </a:cxn>
                <a:cxn ang="0">
                  <a:pos x="29" y="9"/>
                </a:cxn>
                <a:cxn ang="0">
                  <a:pos x="11" y="23"/>
                </a:cxn>
                <a:cxn ang="0">
                  <a:pos x="3" y="39"/>
                </a:cxn>
                <a:cxn ang="0">
                  <a:pos x="0" y="54"/>
                </a:cxn>
                <a:cxn ang="0">
                  <a:pos x="1" y="69"/>
                </a:cxn>
                <a:cxn ang="0">
                  <a:pos x="2" y="84"/>
                </a:cxn>
                <a:cxn ang="0">
                  <a:pos x="5" y="101"/>
                </a:cxn>
                <a:cxn ang="0">
                  <a:pos x="13" y="116"/>
                </a:cxn>
                <a:cxn ang="0">
                  <a:pos x="25" y="132"/>
                </a:cxn>
                <a:cxn ang="0">
                  <a:pos x="37" y="147"/>
                </a:cxn>
                <a:cxn ang="0">
                  <a:pos x="54" y="162"/>
                </a:cxn>
                <a:cxn ang="0">
                  <a:pos x="74" y="180"/>
                </a:cxn>
                <a:cxn ang="0">
                  <a:pos x="94" y="200"/>
                </a:cxn>
                <a:cxn ang="0">
                  <a:pos x="115" y="218"/>
                </a:cxn>
                <a:cxn ang="0">
                  <a:pos x="137" y="234"/>
                </a:cxn>
                <a:cxn ang="0">
                  <a:pos x="160" y="248"/>
                </a:cxn>
                <a:cxn ang="0">
                  <a:pos x="185" y="261"/>
                </a:cxn>
                <a:cxn ang="0">
                  <a:pos x="212" y="271"/>
                </a:cxn>
                <a:cxn ang="0">
                  <a:pos x="241" y="278"/>
                </a:cxn>
                <a:cxn ang="0">
                  <a:pos x="269" y="279"/>
                </a:cxn>
                <a:cxn ang="0">
                  <a:pos x="296" y="274"/>
                </a:cxn>
                <a:cxn ang="0">
                  <a:pos x="320" y="261"/>
                </a:cxn>
                <a:cxn ang="0">
                  <a:pos x="336" y="238"/>
                </a:cxn>
                <a:cxn ang="0">
                  <a:pos x="347" y="210"/>
                </a:cxn>
                <a:cxn ang="0">
                  <a:pos x="349" y="181"/>
                </a:cxn>
                <a:cxn ang="0">
                  <a:pos x="344" y="154"/>
                </a:cxn>
                <a:cxn ang="0">
                  <a:pos x="331" y="129"/>
                </a:cxn>
                <a:cxn ang="0">
                  <a:pos x="313" y="107"/>
                </a:cxn>
                <a:cxn ang="0">
                  <a:pos x="288" y="89"/>
                </a:cxn>
                <a:cxn ang="0">
                  <a:pos x="258" y="77"/>
                </a:cxn>
                <a:cxn ang="0">
                  <a:pos x="89" y="0"/>
                </a:cxn>
              </a:cxnLst>
              <a:rect l="0" t="0" r="r" b="b"/>
              <a:pathLst>
                <a:path w="350" h="280">
                  <a:moveTo>
                    <a:pt x="89" y="0"/>
                  </a:moveTo>
                  <a:lnTo>
                    <a:pt x="77" y="0"/>
                  </a:lnTo>
                  <a:lnTo>
                    <a:pt x="64" y="1"/>
                  </a:lnTo>
                  <a:lnTo>
                    <a:pt x="51" y="2"/>
                  </a:lnTo>
                  <a:lnTo>
                    <a:pt x="40" y="5"/>
                  </a:lnTo>
                  <a:lnTo>
                    <a:pt x="29" y="9"/>
                  </a:lnTo>
                  <a:lnTo>
                    <a:pt x="20" y="15"/>
                  </a:lnTo>
                  <a:lnTo>
                    <a:pt x="11" y="23"/>
                  </a:lnTo>
                  <a:lnTo>
                    <a:pt x="5" y="33"/>
                  </a:lnTo>
                  <a:lnTo>
                    <a:pt x="3" y="39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69"/>
                  </a:lnTo>
                  <a:lnTo>
                    <a:pt x="2" y="76"/>
                  </a:lnTo>
                  <a:lnTo>
                    <a:pt x="2" y="84"/>
                  </a:lnTo>
                  <a:lnTo>
                    <a:pt x="3" y="91"/>
                  </a:lnTo>
                  <a:lnTo>
                    <a:pt x="5" y="101"/>
                  </a:lnTo>
                  <a:lnTo>
                    <a:pt x="9" y="109"/>
                  </a:lnTo>
                  <a:lnTo>
                    <a:pt x="13" y="116"/>
                  </a:lnTo>
                  <a:lnTo>
                    <a:pt x="19" y="125"/>
                  </a:lnTo>
                  <a:lnTo>
                    <a:pt x="25" y="132"/>
                  </a:lnTo>
                  <a:lnTo>
                    <a:pt x="30" y="139"/>
                  </a:lnTo>
                  <a:lnTo>
                    <a:pt x="37" y="147"/>
                  </a:lnTo>
                  <a:lnTo>
                    <a:pt x="44" y="152"/>
                  </a:lnTo>
                  <a:lnTo>
                    <a:pt x="54" y="162"/>
                  </a:lnTo>
                  <a:lnTo>
                    <a:pt x="64" y="172"/>
                  </a:lnTo>
                  <a:lnTo>
                    <a:pt x="74" y="180"/>
                  </a:lnTo>
                  <a:lnTo>
                    <a:pt x="85" y="191"/>
                  </a:lnTo>
                  <a:lnTo>
                    <a:pt x="94" y="200"/>
                  </a:lnTo>
                  <a:lnTo>
                    <a:pt x="105" y="209"/>
                  </a:lnTo>
                  <a:lnTo>
                    <a:pt x="115" y="218"/>
                  </a:lnTo>
                  <a:lnTo>
                    <a:pt x="126" y="225"/>
                  </a:lnTo>
                  <a:lnTo>
                    <a:pt x="137" y="234"/>
                  </a:lnTo>
                  <a:lnTo>
                    <a:pt x="148" y="241"/>
                  </a:lnTo>
                  <a:lnTo>
                    <a:pt x="160" y="248"/>
                  </a:lnTo>
                  <a:lnTo>
                    <a:pt x="172" y="255"/>
                  </a:lnTo>
                  <a:lnTo>
                    <a:pt x="185" y="261"/>
                  </a:lnTo>
                  <a:lnTo>
                    <a:pt x="198" y="266"/>
                  </a:lnTo>
                  <a:lnTo>
                    <a:pt x="212" y="271"/>
                  </a:lnTo>
                  <a:lnTo>
                    <a:pt x="226" y="275"/>
                  </a:lnTo>
                  <a:lnTo>
                    <a:pt x="241" y="278"/>
                  </a:lnTo>
                  <a:lnTo>
                    <a:pt x="255" y="279"/>
                  </a:lnTo>
                  <a:lnTo>
                    <a:pt x="269" y="279"/>
                  </a:lnTo>
                  <a:lnTo>
                    <a:pt x="283" y="278"/>
                  </a:lnTo>
                  <a:lnTo>
                    <a:pt x="296" y="274"/>
                  </a:lnTo>
                  <a:lnTo>
                    <a:pt x="309" y="269"/>
                  </a:lnTo>
                  <a:lnTo>
                    <a:pt x="320" y="261"/>
                  </a:lnTo>
                  <a:lnTo>
                    <a:pt x="329" y="251"/>
                  </a:lnTo>
                  <a:lnTo>
                    <a:pt x="336" y="238"/>
                  </a:lnTo>
                  <a:lnTo>
                    <a:pt x="343" y="225"/>
                  </a:lnTo>
                  <a:lnTo>
                    <a:pt x="347" y="210"/>
                  </a:lnTo>
                  <a:lnTo>
                    <a:pt x="349" y="196"/>
                  </a:lnTo>
                  <a:lnTo>
                    <a:pt x="349" y="181"/>
                  </a:lnTo>
                  <a:lnTo>
                    <a:pt x="347" y="168"/>
                  </a:lnTo>
                  <a:lnTo>
                    <a:pt x="344" y="154"/>
                  </a:lnTo>
                  <a:lnTo>
                    <a:pt x="338" y="141"/>
                  </a:lnTo>
                  <a:lnTo>
                    <a:pt x="331" y="129"/>
                  </a:lnTo>
                  <a:lnTo>
                    <a:pt x="322" y="116"/>
                  </a:lnTo>
                  <a:lnTo>
                    <a:pt x="313" y="107"/>
                  </a:lnTo>
                  <a:lnTo>
                    <a:pt x="301" y="97"/>
                  </a:lnTo>
                  <a:lnTo>
                    <a:pt x="288" y="89"/>
                  </a:lnTo>
                  <a:lnTo>
                    <a:pt x="273" y="83"/>
                  </a:lnTo>
                  <a:lnTo>
                    <a:pt x="258" y="77"/>
                  </a:lnTo>
                  <a:lnTo>
                    <a:pt x="241" y="74"/>
                  </a:lnTo>
                  <a:lnTo>
                    <a:pt x="89" y="0"/>
                  </a:lnTo>
                </a:path>
              </a:pathLst>
            </a:custGeom>
            <a:solidFill>
              <a:srgbClr val="FFD9D9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Freeform 473"/>
            <p:cNvSpPr>
              <a:spLocks/>
            </p:cNvSpPr>
            <p:nvPr/>
          </p:nvSpPr>
          <p:spPr bwMode="auto">
            <a:xfrm>
              <a:off x="1811" y="3670"/>
              <a:ext cx="21" cy="2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5"/>
                </a:cxn>
                <a:cxn ang="0">
                  <a:pos x="5" y="7"/>
                </a:cxn>
                <a:cxn ang="0">
                  <a:pos x="7" y="9"/>
                </a:cxn>
                <a:cxn ang="0">
                  <a:pos x="8" y="12"/>
                </a:cxn>
                <a:cxn ang="0">
                  <a:pos x="10" y="15"/>
                </a:cxn>
                <a:cxn ang="0">
                  <a:pos x="12" y="18"/>
                </a:cxn>
                <a:cxn ang="0">
                  <a:pos x="14" y="21"/>
                </a:cxn>
                <a:cxn ang="0">
                  <a:pos x="15" y="23"/>
                </a:cxn>
                <a:cxn ang="0">
                  <a:pos x="20" y="21"/>
                </a:cxn>
                <a:cxn ang="0">
                  <a:pos x="18" y="18"/>
                </a:cxn>
                <a:cxn ang="0">
                  <a:pos x="17" y="15"/>
                </a:cxn>
                <a:cxn ang="0">
                  <a:pos x="15" y="13"/>
                </a:cxn>
                <a:cxn ang="0">
                  <a:pos x="13" y="10"/>
                </a:cxn>
                <a:cxn ang="0">
                  <a:pos x="12" y="8"/>
                </a:cxn>
                <a:cxn ang="0">
                  <a:pos x="9" y="5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3"/>
                </a:cxn>
              </a:cxnLst>
              <a:rect l="0" t="0" r="r" b="b"/>
              <a:pathLst>
                <a:path w="21" h="24">
                  <a:moveTo>
                    <a:pt x="0" y="3"/>
                  </a:moveTo>
                  <a:lnTo>
                    <a:pt x="3" y="5"/>
                  </a:lnTo>
                  <a:lnTo>
                    <a:pt x="5" y="7"/>
                  </a:lnTo>
                  <a:lnTo>
                    <a:pt x="7" y="9"/>
                  </a:lnTo>
                  <a:lnTo>
                    <a:pt x="8" y="12"/>
                  </a:lnTo>
                  <a:lnTo>
                    <a:pt x="10" y="15"/>
                  </a:lnTo>
                  <a:lnTo>
                    <a:pt x="12" y="18"/>
                  </a:lnTo>
                  <a:lnTo>
                    <a:pt x="14" y="21"/>
                  </a:lnTo>
                  <a:lnTo>
                    <a:pt x="15" y="23"/>
                  </a:lnTo>
                  <a:lnTo>
                    <a:pt x="20" y="21"/>
                  </a:lnTo>
                  <a:lnTo>
                    <a:pt x="18" y="18"/>
                  </a:lnTo>
                  <a:lnTo>
                    <a:pt x="17" y="15"/>
                  </a:lnTo>
                  <a:lnTo>
                    <a:pt x="15" y="13"/>
                  </a:lnTo>
                  <a:lnTo>
                    <a:pt x="13" y="10"/>
                  </a:lnTo>
                  <a:lnTo>
                    <a:pt x="12" y="8"/>
                  </a:lnTo>
                  <a:lnTo>
                    <a:pt x="9" y="5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3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Freeform 474"/>
            <p:cNvSpPr>
              <a:spLocks/>
            </p:cNvSpPr>
            <p:nvPr/>
          </p:nvSpPr>
          <p:spPr bwMode="auto">
            <a:xfrm>
              <a:off x="1515" y="3524"/>
              <a:ext cx="84" cy="33"/>
            </a:xfrm>
            <a:custGeom>
              <a:avLst/>
              <a:gdLst/>
              <a:ahLst/>
              <a:cxnLst>
                <a:cxn ang="0">
                  <a:pos x="6" y="32"/>
                </a:cxn>
                <a:cxn ang="0">
                  <a:pos x="6" y="32"/>
                </a:cxn>
                <a:cxn ang="0">
                  <a:pos x="11" y="24"/>
                </a:cxn>
                <a:cxn ang="0">
                  <a:pos x="19" y="17"/>
                </a:cxn>
                <a:cxn ang="0">
                  <a:pos x="27" y="12"/>
                </a:cxn>
                <a:cxn ang="0">
                  <a:pos x="37" y="9"/>
                </a:cxn>
                <a:cxn ang="0">
                  <a:pos x="48" y="7"/>
                </a:cxn>
                <a:cxn ang="0">
                  <a:pos x="59" y="5"/>
                </a:cxn>
                <a:cxn ang="0">
                  <a:pos x="71" y="5"/>
                </a:cxn>
                <a:cxn ang="0">
                  <a:pos x="83" y="4"/>
                </a:cxn>
                <a:cxn ang="0">
                  <a:pos x="83" y="1"/>
                </a:cxn>
                <a:cxn ang="0">
                  <a:pos x="71" y="0"/>
                </a:cxn>
                <a:cxn ang="0">
                  <a:pos x="59" y="1"/>
                </a:cxn>
                <a:cxn ang="0">
                  <a:pos x="47" y="2"/>
                </a:cxn>
                <a:cxn ang="0">
                  <a:pos x="35" y="5"/>
                </a:cxn>
                <a:cxn ang="0">
                  <a:pos x="24" y="9"/>
                </a:cxn>
                <a:cxn ang="0">
                  <a:pos x="15" y="15"/>
                </a:cxn>
                <a:cxn ang="0">
                  <a:pos x="6" y="22"/>
                </a:cxn>
                <a:cxn ang="0">
                  <a:pos x="0" y="31"/>
                </a:cxn>
                <a:cxn ang="0">
                  <a:pos x="6" y="32"/>
                </a:cxn>
              </a:cxnLst>
              <a:rect l="0" t="0" r="r" b="b"/>
              <a:pathLst>
                <a:path w="84" h="33">
                  <a:moveTo>
                    <a:pt x="6" y="32"/>
                  </a:moveTo>
                  <a:lnTo>
                    <a:pt x="6" y="32"/>
                  </a:lnTo>
                  <a:lnTo>
                    <a:pt x="11" y="24"/>
                  </a:lnTo>
                  <a:lnTo>
                    <a:pt x="19" y="17"/>
                  </a:lnTo>
                  <a:lnTo>
                    <a:pt x="27" y="12"/>
                  </a:lnTo>
                  <a:lnTo>
                    <a:pt x="37" y="9"/>
                  </a:lnTo>
                  <a:lnTo>
                    <a:pt x="48" y="7"/>
                  </a:lnTo>
                  <a:lnTo>
                    <a:pt x="59" y="5"/>
                  </a:lnTo>
                  <a:lnTo>
                    <a:pt x="71" y="5"/>
                  </a:lnTo>
                  <a:lnTo>
                    <a:pt x="83" y="4"/>
                  </a:lnTo>
                  <a:lnTo>
                    <a:pt x="83" y="1"/>
                  </a:lnTo>
                  <a:lnTo>
                    <a:pt x="71" y="0"/>
                  </a:lnTo>
                  <a:lnTo>
                    <a:pt x="59" y="1"/>
                  </a:lnTo>
                  <a:lnTo>
                    <a:pt x="47" y="2"/>
                  </a:lnTo>
                  <a:lnTo>
                    <a:pt x="35" y="5"/>
                  </a:lnTo>
                  <a:lnTo>
                    <a:pt x="24" y="9"/>
                  </a:lnTo>
                  <a:lnTo>
                    <a:pt x="15" y="15"/>
                  </a:lnTo>
                  <a:lnTo>
                    <a:pt x="6" y="22"/>
                  </a:lnTo>
                  <a:lnTo>
                    <a:pt x="0" y="31"/>
                  </a:lnTo>
                  <a:lnTo>
                    <a:pt x="6" y="3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Freeform 475"/>
            <p:cNvSpPr>
              <a:spLocks/>
            </p:cNvSpPr>
            <p:nvPr/>
          </p:nvSpPr>
          <p:spPr bwMode="auto">
            <a:xfrm>
              <a:off x="1510" y="3561"/>
              <a:ext cx="6" cy="55"/>
            </a:xfrm>
            <a:custGeom>
              <a:avLst/>
              <a:gdLst/>
              <a:ahLst/>
              <a:cxnLst>
                <a:cxn ang="0">
                  <a:pos x="4" y="53"/>
                </a:cxn>
                <a:cxn ang="0">
                  <a:pos x="4" y="54"/>
                </a:cxn>
                <a:cxn ang="0">
                  <a:pos x="4" y="47"/>
                </a:cxn>
                <a:cxn ang="0">
                  <a:pos x="4" y="40"/>
                </a:cxn>
                <a:cxn ang="0">
                  <a:pos x="3" y="33"/>
                </a:cxn>
                <a:cxn ang="0">
                  <a:pos x="3" y="26"/>
                </a:cxn>
                <a:cxn ang="0">
                  <a:pos x="3" y="19"/>
                </a:cxn>
                <a:cxn ang="0">
                  <a:pos x="3" y="13"/>
                </a:cxn>
                <a:cxn ang="0">
                  <a:pos x="4" y="7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0" y="33"/>
                </a:cxn>
                <a:cxn ang="0">
                  <a:pos x="1" y="40"/>
                </a:cxn>
                <a:cxn ang="0">
                  <a:pos x="1" y="47"/>
                </a:cxn>
                <a:cxn ang="0">
                  <a:pos x="1" y="54"/>
                </a:cxn>
                <a:cxn ang="0">
                  <a:pos x="4" y="53"/>
                </a:cxn>
              </a:cxnLst>
              <a:rect l="0" t="0" r="r" b="b"/>
              <a:pathLst>
                <a:path w="6" h="55">
                  <a:moveTo>
                    <a:pt x="4" y="53"/>
                  </a:moveTo>
                  <a:lnTo>
                    <a:pt x="4" y="54"/>
                  </a:lnTo>
                  <a:lnTo>
                    <a:pt x="4" y="47"/>
                  </a:lnTo>
                  <a:lnTo>
                    <a:pt x="4" y="40"/>
                  </a:lnTo>
                  <a:lnTo>
                    <a:pt x="3" y="33"/>
                  </a:lnTo>
                  <a:lnTo>
                    <a:pt x="3" y="26"/>
                  </a:lnTo>
                  <a:lnTo>
                    <a:pt x="3" y="19"/>
                  </a:lnTo>
                  <a:lnTo>
                    <a:pt x="3" y="13"/>
                  </a:lnTo>
                  <a:lnTo>
                    <a:pt x="4" y="7"/>
                  </a:lnTo>
                  <a:lnTo>
                    <a:pt x="5" y="1"/>
                  </a:lnTo>
                  <a:lnTo>
                    <a:pt x="2" y="0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1" y="47"/>
                  </a:lnTo>
                  <a:lnTo>
                    <a:pt x="1" y="54"/>
                  </a:lnTo>
                  <a:lnTo>
                    <a:pt x="4" y="5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Freeform 476"/>
            <p:cNvSpPr>
              <a:spLocks/>
            </p:cNvSpPr>
            <p:nvPr/>
          </p:nvSpPr>
          <p:spPr bwMode="auto">
            <a:xfrm>
              <a:off x="1513" y="3619"/>
              <a:ext cx="42" cy="61"/>
            </a:xfrm>
            <a:custGeom>
              <a:avLst/>
              <a:gdLst/>
              <a:ahLst/>
              <a:cxnLst>
                <a:cxn ang="0">
                  <a:pos x="41" y="57"/>
                </a:cxn>
                <a:cxn ang="0">
                  <a:pos x="41" y="57"/>
                </a:cxn>
                <a:cxn ang="0">
                  <a:pos x="36" y="51"/>
                </a:cxn>
                <a:cxn ang="0">
                  <a:pos x="30" y="44"/>
                </a:cxn>
                <a:cxn ang="0">
                  <a:pos x="24" y="38"/>
                </a:cxn>
                <a:cxn ang="0">
                  <a:pos x="19" y="32"/>
                </a:cxn>
                <a:cxn ang="0">
                  <a:pos x="14" y="24"/>
                </a:cxn>
                <a:cxn ang="0">
                  <a:pos x="10" y="17"/>
                </a:cxn>
                <a:cxn ang="0">
                  <a:pos x="7" y="9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2" y="10"/>
                </a:cxn>
                <a:cxn ang="0">
                  <a:pos x="5" y="18"/>
                </a:cxn>
                <a:cxn ang="0">
                  <a:pos x="9" y="26"/>
                </a:cxn>
                <a:cxn ang="0">
                  <a:pos x="14" y="34"/>
                </a:cxn>
                <a:cxn ang="0">
                  <a:pos x="19" y="41"/>
                </a:cxn>
                <a:cxn ang="0">
                  <a:pos x="24" y="48"/>
                </a:cxn>
                <a:cxn ang="0">
                  <a:pos x="31" y="54"/>
                </a:cxn>
                <a:cxn ang="0">
                  <a:pos x="38" y="60"/>
                </a:cxn>
                <a:cxn ang="0">
                  <a:pos x="41" y="57"/>
                </a:cxn>
              </a:cxnLst>
              <a:rect l="0" t="0" r="r" b="b"/>
              <a:pathLst>
                <a:path w="42" h="61">
                  <a:moveTo>
                    <a:pt x="41" y="57"/>
                  </a:moveTo>
                  <a:lnTo>
                    <a:pt x="41" y="57"/>
                  </a:lnTo>
                  <a:lnTo>
                    <a:pt x="36" y="51"/>
                  </a:lnTo>
                  <a:lnTo>
                    <a:pt x="30" y="44"/>
                  </a:lnTo>
                  <a:lnTo>
                    <a:pt x="24" y="38"/>
                  </a:lnTo>
                  <a:lnTo>
                    <a:pt x="19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7" y="9"/>
                  </a:lnTo>
                  <a:lnTo>
                    <a:pt x="5" y="0"/>
                  </a:lnTo>
                  <a:lnTo>
                    <a:pt x="0" y="1"/>
                  </a:lnTo>
                  <a:lnTo>
                    <a:pt x="2" y="10"/>
                  </a:lnTo>
                  <a:lnTo>
                    <a:pt x="5" y="18"/>
                  </a:lnTo>
                  <a:lnTo>
                    <a:pt x="9" y="26"/>
                  </a:lnTo>
                  <a:lnTo>
                    <a:pt x="14" y="34"/>
                  </a:lnTo>
                  <a:lnTo>
                    <a:pt x="19" y="41"/>
                  </a:lnTo>
                  <a:lnTo>
                    <a:pt x="24" y="48"/>
                  </a:lnTo>
                  <a:lnTo>
                    <a:pt x="31" y="54"/>
                  </a:lnTo>
                  <a:lnTo>
                    <a:pt x="38" y="60"/>
                  </a:lnTo>
                  <a:lnTo>
                    <a:pt x="41" y="5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Freeform 477"/>
            <p:cNvSpPr>
              <a:spLocks/>
            </p:cNvSpPr>
            <p:nvPr/>
          </p:nvSpPr>
          <p:spPr bwMode="auto">
            <a:xfrm>
              <a:off x="1556" y="3681"/>
              <a:ext cx="183" cy="124"/>
            </a:xfrm>
            <a:custGeom>
              <a:avLst/>
              <a:gdLst/>
              <a:ahLst/>
              <a:cxnLst>
                <a:cxn ang="0">
                  <a:pos x="182" y="118"/>
                </a:cxn>
                <a:cxn ang="0">
                  <a:pos x="182" y="118"/>
                </a:cxn>
                <a:cxn ang="0">
                  <a:pos x="168" y="115"/>
                </a:cxn>
                <a:cxn ang="0">
                  <a:pos x="155" y="110"/>
                </a:cxn>
                <a:cxn ang="0">
                  <a:pos x="142" y="105"/>
                </a:cxn>
                <a:cxn ang="0">
                  <a:pos x="130" y="99"/>
                </a:cxn>
                <a:cxn ang="0">
                  <a:pos x="118" y="93"/>
                </a:cxn>
                <a:cxn ang="0">
                  <a:pos x="106" y="86"/>
                </a:cxn>
                <a:cxn ang="0">
                  <a:pos x="95" y="79"/>
                </a:cxn>
                <a:cxn ang="0">
                  <a:pos x="84" y="72"/>
                </a:cxn>
                <a:cxn ang="0">
                  <a:pos x="75" y="63"/>
                </a:cxn>
                <a:cxn ang="0">
                  <a:pos x="64" y="54"/>
                </a:cxn>
                <a:cxn ang="0">
                  <a:pos x="54" y="46"/>
                </a:cxn>
                <a:cxn ang="0">
                  <a:pos x="44" y="37"/>
                </a:cxn>
                <a:cxn ang="0">
                  <a:pos x="34" y="28"/>
                </a:cxn>
                <a:cxn ang="0">
                  <a:pos x="24" y="18"/>
                </a:cxn>
                <a:cxn ang="0">
                  <a:pos x="14" y="9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10" y="12"/>
                </a:cxn>
                <a:cxn ang="0">
                  <a:pos x="19" y="21"/>
                </a:cxn>
                <a:cxn ang="0">
                  <a:pos x="29" y="30"/>
                </a:cxn>
                <a:cxn ang="0">
                  <a:pos x="39" y="40"/>
                </a:cxn>
                <a:cxn ang="0">
                  <a:pos x="49" y="49"/>
                </a:cxn>
                <a:cxn ang="0">
                  <a:pos x="59" y="58"/>
                </a:cxn>
                <a:cxn ang="0">
                  <a:pos x="70" y="66"/>
                </a:cxn>
                <a:cxn ang="0">
                  <a:pos x="80" y="74"/>
                </a:cxn>
                <a:cxn ang="0">
                  <a:pos x="91" y="83"/>
                </a:cxn>
                <a:cxn ang="0">
                  <a:pos x="103" y="90"/>
                </a:cxn>
                <a:cxn ang="0">
                  <a:pos x="114" y="97"/>
                </a:cxn>
                <a:cxn ang="0">
                  <a:pos x="127" y="104"/>
                </a:cxn>
                <a:cxn ang="0">
                  <a:pos x="139" y="109"/>
                </a:cxn>
                <a:cxn ang="0">
                  <a:pos x="152" y="115"/>
                </a:cxn>
                <a:cxn ang="0">
                  <a:pos x="166" y="119"/>
                </a:cxn>
                <a:cxn ang="0">
                  <a:pos x="181" y="123"/>
                </a:cxn>
                <a:cxn ang="0">
                  <a:pos x="182" y="118"/>
                </a:cxn>
              </a:cxnLst>
              <a:rect l="0" t="0" r="r" b="b"/>
              <a:pathLst>
                <a:path w="183" h="124">
                  <a:moveTo>
                    <a:pt x="182" y="118"/>
                  </a:moveTo>
                  <a:lnTo>
                    <a:pt x="182" y="118"/>
                  </a:lnTo>
                  <a:lnTo>
                    <a:pt x="168" y="115"/>
                  </a:lnTo>
                  <a:lnTo>
                    <a:pt x="155" y="110"/>
                  </a:lnTo>
                  <a:lnTo>
                    <a:pt x="142" y="105"/>
                  </a:lnTo>
                  <a:lnTo>
                    <a:pt x="130" y="99"/>
                  </a:lnTo>
                  <a:lnTo>
                    <a:pt x="118" y="93"/>
                  </a:lnTo>
                  <a:lnTo>
                    <a:pt x="106" y="86"/>
                  </a:lnTo>
                  <a:lnTo>
                    <a:pt x="95" y="79"/>
                  </a:lnTo>
                  <a:lnTo>
                    <a:pt x="84" y="72"/>
                  </a:lnTo>
                  <a:lnTo>
                    <a:pt x="75" y="63"/>
                  </a:lnTo>
                  <a:lnTo>
                    <a:pt x="64" y="54"/>
                  </a:lnTo>
                  <a:lnTo>
                    <a:pt x="54" y="46"/>
                  </a:lnTo>
                  <a:lnTo>
                    <a:pt x="44" y="37"/>
                  </a:lnTo>
                  <a:lnTo>
                    <a:pt x="34" y="28"/>
                  </a:lnTo>
                  <a:lnTo>
                    <a:pt x="24" y="18"/>
                  </a:lnTo>
                  <a:lnTo>
                    <a:pt x="14" y="9"/>
                  </a:lnTo>
                  <a:lnTo>
                    <a:pt x="4" y="0"/>
                  </a:lnTo>
                  <a:lnTo>
                    <a:pt x="0" y="3"/>
                  </a:lnTo>
                  <a:lnTo>
                    <a:pt x="10" y="12"/>
                  </a:lnTo>
                  <a:lnTo>
                    <a:pt x="19" y="21"/>
                  </a:lnTo>
                  <a:lnTo>
                    <a:pt x="29" y="30"/>
                  </a:lnTo>
                  <a:lnTo>
                    <a:pt x="39" y="40"/>
                  </a:lnTo>
                  <a:lnTo>
                    <a:pt x="49" y="49"/>
                  </a:lnTo>
                  <a:lnTo>
                    <a:pt x="59" y="58"/>
                  </a:lnTo>
                  <a:lnTo>
                    <a:pt x="70" y="66"/>
                  </a:lnTo>
                  <a:lnTo>
                    <a:pt x="80" y="74"/>
                  </a:lnTo>
                  <a:lnTo>
                    <a:pt x="91" y="83"/>
                  </a:lnTo>
                  <a:lnTo>
                    <a:pt x="103" y="90"/>
                  </a:lnTo>
                  <a:lnTo>
                    <a:pt x="114" y="97"/>
                  </a:lnTo>
                  <a:lnTo>
                    <a:pt x="127" y="104"/>
                  </a:lnTo>
                  <a:lnTo>
                    <a:pt x="139" y="109"/>
                  </a:lnTo>
                  <a:lnTo>
                    <a:pt x="152" y="115"/>
                  </a:lnTo>
                  <a:lnTo>
                    <a:pt x="166" y="119"/>
                  </a:lnTo>
                  <a:lnTo>
                    <a:pt x="181" y="123"/>
                  </a:lnTo>
                  <a:lnTo>
                    <a:pt x="182" y="11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4" name="Freeform 478"/>
            <p:cNvSpPr>
              <a:spLocks/>
            </p:cNvSpPr>
            <p:nvPr/>
          </p:nvSpPr>
          <p:spPr bwMode="auto">
            <a:xfrm>
              <a:off x="1743" y="3782"/>
              <a:ext cx="109" cy="29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0"/>
                </a:cxn>
                <a:cxn ang="0">
                  <a:pos x="88" y="9"/>
                </a:cxn>
                <a:cxn ang="0">
                  <a:pos x="77" y="15"/>
                </a:cxn>
                <a:cxn ang="0">
                  <a:pos x="66" y="20"/>
                </a:cxn>
                <a:cxn ang="0">
                  <a:pos x="54" y="22"/>
                </a:cxn>
                <a:cxn ang="0">
                  <a:pos x="42" y="24"/>
                </a:cxn>
                <a:cxn ang="0">
                  <a:pos x="27" y="24"/>
                </a:cxn>
                <a:cxn ang="0">
                  <a:pos x="15" y="22"/>
                </a:cxn>
                <a:cxn ang="0">
                  <a:pos x="1" y="20"/>
                </a:cxn>
                <a:cxn ang="0">
                  <a:pos x="0" y="24"/>
                </a:cxn>
                <a:cxn ang="0">
                  <a:pos x="13" y="26"/>
                </a:cxn>
                <a:cxn ang="0">
                  <a:pos x="27" y="28"/>
                </a:cxn>
                <a:cxn ang="0">
                  <a:pos x="42" y="28"/>
                </a:cxn>
                <a:cxn ang="0">
                  <a:pos x="56" y="26"/>
                </a:cxn>
                <a:cxn ang="0">
                  <a:pos x="69" y="23"/>
                </a:cxn>
                <a:cxn ang="0">
                  <a:pos x="81" y="19"/>
                </a:cxn>
                <a:cxn ang="0">
                  <a:pos x="92" y="12"/>
                </a:cxn>
                <a:cxn ang="0">
                  <a:pos x="101" y="2"/>
                </a:cxn>
                <a:cxn ang="0">
                  <a:pos x="96" y="0"/>
                </a:cxn>
              </a:cxnLst>
              <a:rect l="0" t="0" r="r" b="b"/>
              <a:pathLst>
                <a:path w="102" h="29">
                  <a:moveTo>
                    <a:pt x="96" y="0"/>
                  </a:moveTo>
                  <a:lnTo>
                    <a:pt x="96" y="0"/>
                  </a:lnTo>
                  <a:lnTo>
                    <a:pt x="88" y="9"/>
                  </a:lnTo>
                  <a:lnTo>
                    <a:pt x="77" y="15"/>
                  </a:lnTo>
                  <a:lnTo>
                    <a:pt x="66" y="20"/>
                  </a:lnTo>
                  <a:lnTo>
                    <a:pt x="54" y="22"/>
                  </a:lnTo>
                  <a:lnTo>
                    <a:pt x="42" y="24"/>
                  </a:lnTo>
                  <a:lnTo>
                    <a:pt x="27" y="24"/>
                  </a:lnTo>
                  <a:lnTo>
                    <a:pt x="15" y="22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13" y="26"/>
                  </a:lnTo>
                  <a:lnTo>
                    <a:pt x="27" y="28"/>
                  </a:lnTo>
                  <a:lnTo>
                    <a:pt x="42" y="28"/>
                  </a:lnTo>
                  <a:lnTo>
                    <a:pt x="56" y="26"/>
                  </a:lnTo>
                  <a:lnTo>
                    <a:pt x="69" y="23"/>
                  </a:lnTo>
                  <a:lnTo>
                    <a:pt x="81" y="19"/>
                  </a:lnTo>
                  <a:lnTo>
                    <a:pt x="92" y="12"/>
                  </a:lnTo>
                  <a:lnTo>
                    <a:pt x="101" y="2"/>
                  </a:lnTo>
                  <a:lnTo>
                    <a:pt x="9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5" name="Freeform 479"/>
            <p:cNvSpPr>
              <a:spLocks/>
            </p:cNvSpPr>
            <p:nvPr/>
          </p:nvSpPr>
          <p:spPr bwMode="auto">
            <a:xfrm>
              <a:off x="1757" y="3601"/>
              <a:ext cx="109" cy="17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6" y="7"/>
                </a:cxn>
                <a:cxn ang="0">
                  <a:pos x="31" y="12"/>
                </a:cxn>
                <a:cxn ang="0">
                  <a:pos x="44" y="19"/>
                </a:cxn>
                <a:cxn ang="0">
                  <a:pos x="57" y="26"/>
                </a:cxn>
                <a:cxn ang="0">
                  <a:pos x="68" y="35"/>
                </a:cxn>
                <a:cxn ang="0">
                  <a:pos x="77" y="45"/>
                </a:cxn>
                <a:cxn ang="0">
                  <a:pos x="86" y="57"/>
                </a:cxn>
                <a:cxn ang="0">
                  <a:pos x="92" y="68"/>
                </a:cxn>
                <a:cxn ang="0">
                  <a:pos x="98" y="82"/>
                </a:cxn>
                <a:cxn ang="0">
                  <a:pos x="100" y="95"/>
                </a:cxn>
                <a:cxn ang="0">
                  <a:pos x="102" y="107"/>
                </a:cxn>
                <a:cxn ang="0">
                  <a:pos x="102" y="122"/>
                </a:cxn>
                <a:cxn ang="0">
                  <a:pos x="100" y="135"/>
                </a:cxn>
                <a:cxn ang="0">
                  <a:pos x="97" y="149"/>
                </a:cxn>
                <a:cxn ang="0">
                  <a:pos x="91" y="162"/>
                </a:cxn>
                <a:cxn ang="0">
                  <a:pos x="83" y="175"/>
                </a:cxn>
                <a:cxn ang="0">
                  <a:pos x="88" y="177"/>
                </a:cxn>
                <a:cxn ang="0">
                  <a:pos x="96" y="164"/>
                </a:cxn>
                <a:cxn ang="0">
                  <a:pos x="102" y="150"/>
                </a:cxn>
                <a:cxn ang="0">
                  <a:pos x="105" y="136"/>
                </a:cxn>
                <a:cxn ang="0">
                  <a:pos x="108" y="122"/>
                </a:cxn>
                <a:cxn ang="0">
                  <a:pos x="108" y="107"/>
                </a:cxn>
                <a:cxn ang="0">
                  <a:pos x="106" y="94"/>
                </a:cxn>
                <a:cxn ang="0">
                  <a:pos x="103" y="81"/>
                </a:cxn>
                <a:cxn ang="0">
                  <a:pos x="98" y="67"/>
                </a:cxn>
                <a:cxn ang="0">
                  <a:pos x="91" y="54"/>
                </a:cxn>
                <a:cxn ang="0">
                  <a:pos x="82" y="43"/>
                </a:cxn>
                <a:cxn ang="0">
                  <a:pos x="72" y="32"/>
                </a:cxn>
                <a:cxn ang="0">
                  <a:pos x="61" y="22"/>
                </a:cxn>
                <a:cxn ang="0">
                  <a:pos x="48" y="14"/>
                </a:cxn>
                <a:cxn ang="0">
                  <a:pos x="34" y="7"/>
                </a:cxn>
                <a:cxn ang="0">
                  <a:pos x="18" y="3"/>
                </a:cxn>
                <a:cxn ang="0">
                  <a:pos x="2" y="0"/>
                </a:cxn>
                <a:cxn ang="0">
                  <a:pos x="0" y="4"/>
                </a:cxn>
              </a:cxnLst>
              <a:rect l="0" t="0" r="r" b="b"/>
              <a:pathLst>
                <a:path w="109" h="178">
                  <a:moveTo>
                    <a:pt x="0" y="4"/>
                  </a:moveTo>
                  <a:lnTo>
                    <a:pt x="16" y="7"/>
                  </a:lnTo>
                  <a:lnTo>
                    <a:pt x="31" y="12"/>
                  </a:lnTo>
                  <a:lnTo>
                    <a:pt x="44" y="19"/>
                  </a:lnTo>
                  <a:lnTo>
                    <a:pt x="57" y="26"/>
                  </a:lnTo>
                  <a:lnTo>
                    <a:pt x="68" y="35"/>
                  </a:lnTo>
                  <a:lnTo>
                    <a:pt x="77" y="45"/>
                  </a:lnTo>
                  <a:lnTo>
                    <a:pt x="86" y="57"/>
                  </a:lnTo>
                  <a:lnTo>
                    <a:pt x="92" y="68"/>
                  </a:lnTo>
                  <a:lnTo>
                    <a:pt x="98" y="82"/>
                  </a:lnTo>
                  <a:lnTo>
                    <a:pt x="100" y="95"/>
                  </a:lnTo>
                  <a:lnTo>
                    <a:pt x="102" y="107"/>
                  </a:lnTo>
                  <a:lnTo>
                    <a:pt x="102" y="122"/>
                  </a:lnTo>
                  <a:lnTo>
                    <a:pt x="100" y="135"/>
                  </a:lnTo>
                  <a:lnTo>
                    <a:pt x="97" y="149"/>
                  </a:lnTo>
                  <a:lnTo>
                    <a:pt x="91" y="162"/>
                  </a:lnTo>
                  <a:lnTo>
                    <a:pt x="83" y="175"/>
                  </a:lnTo>
                  <a:lnTo>
                    <a:pt x="88" y="177"/>
                  </a:lnTo>
                  <a:lnTo>
                    <a:pt x="96" y="164"/>
                  </a:lnTo>
                  <a:lnTo>
                    <a:pt x="102" y="150"/>
                  </a:lnTo>
                  <a:lnTo>
                    <a:pt x="105" y="136"/>
                  </a:lnTo>
                  <a:lnTo>
                    <a:pt x="108" y="122"/>
                  </a:lnTo>
                  <a:lnTo>
                    <a:pt x="108" y="107"/>
                  </a:lnTo>
                  <a:lnTo>
                    <a:pt x="106" y="94"/>
                  </a:lnTo>
                  <a:lnTo>
                    <a:pt x="103" y="81"/>
                  </a:lnTo>
                  <a:lnTo>
                    <a:pt x="98" y="67"/>
                  </a:lnTo>
                  <a:lnTo>
                    <a:pt x="91" y="54"/>
                  </a:lnTo>
                  <a:lnTo>
                    <a:pt x="82" y="43"/>
                  </a:lnTo>
                  <a:lnTo>
                    <a:pt x="72" y="32"/>
                  </a:lnTo>
                  <a:lnTo>
                    <a:pt x="61" y="22"/>
                  </a:lnTo>
                  <a:lnTo>
                    <a:pt x="48" y="14"/>
                  </a:lnTo>
                  <a:lnTo>
                    <a:pt x="34" y="7"/>
                  </a:lnTo>
                  <a:lnTo>
                    <a:pt x="18" y="3"/>
                  </a:lnTo>
                  <a:lnTo>
                    <a:pt x="2" y="0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Freeform 480"/>
            <p:cNvSpPr>
              <a:spLocks/>
            </p:cNvSpPr>
            <p:nvPr/>
          </p:nvSpPr>
          <p:spPr bwMode="auto">
            <a:xfrm>
              <a:off x="1584" y="3653"/>
              <a:ext cx="41" cy="45"/>
            </a:xfrm>
            <a:custGeom>
              <a:avLst/>
              <a:gdLst/>
              <a:ahLst/>
              <a:cxnLst>
                <a:cxn ang="0">
                  <a:pos x="40" y="41"/>
                </a:cxn>
                <a:cxn ang="0">
                  <a:pos x="40" y="41"/>
                </a:cxn>
                <a:cxn ang="0">
                  <a:pos x="34" y="37"/>
                </a:cxn>
                <a:cxn ang="0">
                  <a:pos x="30" y="32"/>
                </a:cxn>
                <a:cxn ang="0">
                  <a:pos x="26" y="28"/>
                </a:cxn>
                <a:cxn ang="0">
                  <a:pos x="22" y="22"/>
                </a:cxn>
                <a:cxn ang="0">
                  <a:pos x="18" y="16"/>
                </a:cxn>
                <a:cxn ang="0">
                  <a:pos x="15" y="10"/>
                </a:cxn>
                <a:cxn ang="0">
                  <a:pos x="10" y="5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6" y="8"/>
                </a:cxn>
                <a:cxn ang="0">
                  <a:pos x="10" y="13"/>
                </a:cxn>
                <a:cxn ang="0">
                  <a:pos x="13" y="19"/>
                </a:cxn>
                <a:cxn ang="0">
                  <a:pos x="17" y="24"/>
                </a:cxn>
                <a:cxn ang="0">
                  <a:pos x="21" y="30"/>
                </a:cxn>
                <a:cxn ang="0">
                  <a:pos x="25" y="35"/>
                </a:cxn>
                <a:cxn ang="0">
                  <a:pos x="30" y="40"/>
                </a:cxn>
                <a:cxn ang="0">
                  <a:pos x="37" y="44"/>
                </a:cxn>
                <a:cxn ang="0">
                  <a:pos x="40" y="41"/>
                </a:cxn>
              </a:cxnLst>
              <a:rect l="0" t="0" r="r" b="b"/>
              <a:pathLst>
                <a:path w="41" h="45">
                  <a:moveTo>
                    <a:pt x="40" y="41"/>
                  </a:moveTo>
                  <a:lnTo>
                    <a:pt x="40" y="41"/>
                  </a:lnTo>
                  <a:lnTo>
                    <a:pt x="34" y="37"/>
                  </a:lnTo>
                  <a:lnTo>
                    <a:pt x="30" y="32"/>
                  </a:lnTo>
                  <a:lnTo>
                    <a:pt x="26" y="28"/>
                  </a:lnTo>
                  <a:lnTo>
                    <a:pt x="22" y="22"/>
                  </a:lnTo>
                  <a:lnTo>
                    <a:pt x="18" y="16"/>
                  </a:lnTo>
                  <a:lnTo>
                    <a:pt x="15" y="10"/>
                  </a:lnTo>
                  <a:lnTo>
                    <a:pt x="10" y="5"/>
                  </a:lnTo>
                  <a:lnTo>
                    <a:pt x="3" y="0"/>
                  </a:lnTo>
                  <a:lnTo>
                    <a:pt x="0" y="3"/>
                  </a:lnTo>
                  <a:lnTo>
                    <a:pt x="6" y="8"/>
                  </a:lnTo>
                  <a:lnTo>
                    <a:pt x="10" y="13"/>
                  </a:lnTo>
                  <a:lnTo>
                    <a:pt x="13" y="19"/>
                  </a:lnTo>
                  <a:lnTo>
                    <a:pt x="17" y="24"/>
                  </a:lnTo>
                  <a:lnTo>
                    <a:pt x="21" y="30"/>
                  </a:lnTo>
                  <a:lnTo>
                    <a:pt x="25" y="35"/>
                  </a:lnTo>
                  <a:lnTo>
                    <a:pt x="30" y="40"/>
                  </a:lnTo>
                  <a:lnTo>
                    <a:pt x="37" y="44"/>
                  </a:lnTo>
                  <a:lnTo>
                    <a:pt x="40" y="41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7" name="Freeform 481"/>
            <p:cNvSpPr>
              <a:spLocks/>
            </p:cNvSpPr>
            <p:nvPr/>
          </p:nvSpPr>
          <p:spPr bwMode="auto">
            <a:xfrm>
              <a:off x="1626" y="3699"/>
              <a:ext cx="88" cy="65"/>
            </a:xfrm>
            <a:custGeom>
              <a:avLst/>
              <a:gdLst/>
              <a:ahLst/>
              <a:cxnLst>
                <a:cxn ang="0">
                  <a:pos x="87" y="63"/>
                </a:cxn>
                <a:cxn ang="0">
                  <a:pos x="87" y="63"/>
                </a:cxn>
                <a:cxn ang="0">
                  <a:pos x="76" y="57"/>
                </a:cxn>
                <a:cxn ang="0">
                  <a:pos x="65" y="50"/>
                </a:cxn>
                <a:cxn ang="0">
                  <a:pos x="55" y="41"/>
                </a:cxn>
                <a:cxn ang="0">
                  <a:pos x="46" y="34"/>
                </a:cxn>
                <a:cxn ang="0">
                  <a:pos x="36" y="25"/>
                </a:cxn>
                <a:cxn ang="0">
                  <a:pos x="26" y="16"/>
                </a:cxn>
                <a:cxn ang="0">
                  <a:pos x="16" y="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12" y="11"/>
                </a:cxn>
                <a:cxn ang="0">
                  <a:pos x="22" y="19"/>
                </a:cxn>
                <a:cxn ang="0">
                  <a:pos x="33" y="27"/>
                </a:cxn>
                <a:cxn ang="0">
                  <a:pos x="42" y="36"/>
                </a:cxn>
                <a:cxn ang="0">
                  <a:pos x="51" y="45"/>
                </a:cxn>
                <a:cxn ang="0">
                  <a:pos x="62" y="53"/>
                </a:cxn>
                <a:cxn ang="0">
                  <a:pos x="72" y="61"/>
                </a:cxn>
                <a:cxn ang="0">
                  <a:pos x="85" y="67"/>
                </a:cxn>
                <a:cxn ang="0">
                  <a:pos x="87" y="63"/>
                </a:cxn>
              </a:cxnLst>
              <a:rect l="0" t="0" r="r" b="b"/>
              <a:pathLst>
                <a:path w="88" h="68">
                  <a:moveTo>
                    <a:pt x="87" y="63"/>
                  </a:moveTo>
                  <a:lnTo>
                    <a:pt x="87" y="63"/>
                  </a:lnTo>
                  <a:lnTo>
                    <a:pt x="76" y="57"/>
                  </a:lnTo>
                  <a:lnTo>
                    <a:pt x="65" y="50"/>
                  </a:lnTo>
                  <a:lnTo>
                    <a:pt x="55" y="41"/>
                  </a:lnTo>
                  <a:lnTo>
                    <a:pt x="46" y="34"/>
                  </a:lnTo>
                  <a:lnTo>
                    <a:pt x="36" y="25"/>
                  </a:lnTo>
                  <a:lnTo>
                    <a:pt x="26" y="16"/>
                  </a:lnTo>
                  <a:lnTo>
                    <a:pt x="16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12" y="11"/>
                  </a:lnTo>
                  <a:lnTo>
                    <a:pt x="22" y="19"/>
                  </a:lnTo>
                  <a:lnTo>
                    <a:pt x="33" y="27"/>
                  </a:lnTo>
                  <a:lnTo>
                    <a:pt x="42" y="36"/>
                  </a:lnTo>
                  <a:lnTo>
                    <a:pt x="51" y="45"/>
                  </a:lnTo>
                  <a:lnTo>
                    <a:pt x="62" y="53"/>
                  </a:lnTo>
                  <a:lnTo>
                    <a:pt x="72" y="61"/>
                  </a:lnTo>
                  <a:lnTo>
                    <a:pt x="85" y="67"/>
                  </a:lnTo>
                  <a:lnTo>
                    <a:pt x="87" y="63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8" name="Freeform 482"/>
            <p:cNvSpPr>
              <a:spLocks/>
            </p:cNvSpPr>
            <p:nvPr/>
          </p:nvSpPr>
          <p:spPr bwMode="auto">
            <a:xfrm>
              <a:off x="1717" y="3768"/>
              <a:ext cx="85" cy="15"/>
            </a:xfrm>
            <a:custGeom>
              <a:avLst/>
              <a:gdLst/>
              <a:ahLst/>
              <a:cxnLst>
                <a:cxn ang="0">
                  <a:pos x="80" y="4"/>
                </a:cxn>
                <a:cxn ang="0">
                  <a:pos x="80" y="4"/>
                </a:cxn>
                <a:cxn ang="0">
                  <a:pos x="73" y="7"/>
                </a:cxn>
                <a:cxn ang="0">
                  <a:pos x="64" y="8"/>
                </a:cxn>
                <a:cxn ang="0">
                  <a:pos x="55" y="8"/>
                </a:cxn>
                <a:cxn ang="0">
                  <a:pos x="45" y="8"/>
                </a:cxn>
                <a:cxn ang="0">
                  <a:pos x="34" y="7"/>
                </a:cxn>
                <a:cxn ang="0">
                  <a:pos x="23" y="5"/>
                </a:cxn>
                <a:cxn ang="0">
                  <a:pos x="12" y="3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9" y="6"/>
                </a:cxn>
                <a:cxn ang="0">
                  <a:pos x="21" y="8"/>
                </a:cxn>
                <a:cxn ang="0">
                  <a:pos x="32" y="10"/>
                </a:cxn>
                <a:cxn ang="0">
                  <a:pos x="44" y="11"/>
                </a:cxn>
                <a:cxn ang="0">
                  <a:pos x="55" y="12"/>
                </a:cxn>
                <a:cxn ang="0">
                  <a:pos x="65" y="11"/>
                </a:cxn>
                <a:cxn ang="0">
                  <a:pos x="76" y="9"/>
                </a:cxn>
                <a:cxn ang="0">
                  <a:pos x="84" y="6"/>
                </a:cxn>
                <a:cxn ang="0">
                  <a:pos x="80" y="4"/>
                </a:cxn>
              </a:cxnLst>
              <a:rect l="0" t="0" r="r" b="b"/>
              <a:pathLst>
                <a:path w="85" h="13">
                  <a:moveTo>
                    <a:pt x="80" y="4"/>
                  </a:moveTo>
                  <a:lnTo>
                    <a:pt x="80" y="4"/>
                  </a:lnTo>
                  <a:lnTo>
                    <a:pt x="73" y="7"/>
                  </a:lnTo>
                  <a:lnTo>
                    <a:pt x="64" y="8"/>
                  </a:lnTo>
                  <a:lnTo>
                    <a:pt x="55" y="8"/>
                  </a:lnTo>
                  <a:lnTo>
                    <a:pt x="45" y="8"/>
                  </a:lnTo>
                  <a:lnTo>
                    <a:pt x="34" y="7"/>
                  </a:lnTo>
                  <a:lnTo>
                    <a:pt x="23" y="5"/>
                  </a:lnTo>
                  <a:lnTo>
                    <a:pt x="12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9" y="6"/>
                  </a:lnTo>
                  <a:lnTo>
                    <a:pt x="21" y="8"/>
                  </a:lnTo>
                  <a:lnTo>
                    <a:pt x="32" y="10"/>
                  </a:lnTo>
                  <a:lnTo>
                    <a:pt x="44" y="11"/>
                  </a:lnTo>
                  <a:lnTo>
                    <a:pt x="55" y="12"/>
                  </a:lnTo>
                  <a:lnTo>
                    <a:pt x="65" y="11"/>
                  </a:lnTo>
                  <a:lnTo>
                    <a:pt x="76" y="9"/>
                  </a:lnTo>
                  <a:lnTo>
                    <a:pt x="84" y="6"/>
                  </a:lnTo>
                  <a:lnTo>
                    <a:pt x="80" y="4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9" name="Freeform 483"/>
            <p:cNvSpPr>
              <a:spLocks/>
            </p:cNvSpPr>
            <p:nvPr/>
          </p:nvSpPr>
          <p:spPr bwMode="auto">
            <a:xfrm>
              <a:off x="1803" y="3724"/>
              <a:ext cx="23" cy="49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9"/>
                </a:cxn>
                <a:cxn ang="0">
                  <a:pos x="23" y="15"/>
                </a:cxn>
                <a:cxn ang="0">
                  <a:pos x="21" y="21"/>
                </a:cxn>
                <a:cxn ang="0">
                  <a:pos x="18" y="27"/>
                </a:cxn>
                <a:cxn ang="0">
                  <a:pos x="14" y="31"/>
                </a:cxn>
                <a:cxn ang="0">
                  <a:pos x="11" y="36"/>
                </a:cxn>
                <a:cxn ang="0">
                  <a:pos x="5" y="40"/>
                </a:cxn>
                <a:cxn ang="0">
                  <a:pos x="0" y="45"/>
                </a:cxn>
                <a:cxn ang="0">
                  <a:pos x="3" y="48"/>
                </a:cxn>
                <a:cxn ang="0">
                  <a:pos x="9" y="43"/>
                </a:cxn>
                <a:cxn ang="0">
                  <a:pos x="14" y="39"/>
                </a:cxn>
                <a:cxn ang="0">
                  <a:pos x="19" y="33"/>
                </a:cxn>
                <a:cxn ang="0">
                  <a:pos x="23" y="28"/>
                </a:cxn>
                <a:cxn ang="0">
                  <a:pos x="26" y="22"/>
                </a:cxn>
                <a:cxn ang="0">
                  <a:pos x="28" y="16"/>
                </a:cxn>
                <a:cxn ang="0">
                  <a:pos x="29" y="9"/>
                </a:cxn>
                <a:cxn ang="0">
                  <a:pos x="28" y="0"/>
                </a:cxn>
                <a:cxn ang="0">
                  <a:pos x="23" y="0"/>
                </a:cxn>
              </a:cxnLst>
              <a:rect l="0" t="0" r="r" b="b"/>
              <a:pathLst>
                <a:path w="30" h="49">
                  <a:moveTo>
                    <a:pt x="23" y="0"/>
                  </a:moveTo>
                  <a:lnTo>
                    <a:pt x="23" y="9"/>
                  </a:lnTo>
                  <a:lnTo>
                    <a:pt x="23" y="15"/>
                  </a:lnTo>
                  <a:lnTo>
                    <a:pt x="21" y="21"/>
                  </a:lnTo>
                  <a:lnTo>
                    <a:pt x="18" y="27"/>
                  </a:lnTo>
                  <a:lnTo>
                    <a:pt x="14" y="31"/>
                  </a:lnTo>
                  <a:lnTo>
                    <a:pt x="11" y="36"/>
                  </a:lnTo>
                  <a:lnTo>
                    <a:pt x="5" y="40"/>
                  </a:lnTo>
                  <a:lnTo>
                    <a:pt x="0" y="45"/>
                  </a:lnTo>
                  <a:lnTo>
                    <a:pt x="3" y="48"/>
                  </a:lnTo>
                  <a:lnTo>
                    <a:pt x="9" y="43"/>
                  </a:lnTo>
                  <a:lnTo>
                    <a:pt x="14" y="39"/>
                  </a:lnTo>
                  <a:lnTo>
                    <a:pt x="19" y="33"/>
                  </a:lnTo>
                  <a:lnTo>
                    <a:pt x="23" y="28"/>
                  </a:lnTo>
                  <a:lnTo>
                    <a:pt x="26" y="22"/>
                  </a:lnTo>
                  <a:lnTo>
                    <a:pt x="28" y="16"/>
                  </a:lnTo>
                  <a:lnTo>
                    <a:pt x="29" y="9"/>
                  </a:lnTo>
                  <a:lnTo>
                    <a:pt x="28" y="0"/>
                  </a:lnTo>
                  <a:lnTo>
                    <a:pt x="23" y="0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Freeform 484"/>
            <p:cNvSpPr>
              <a:spLocks/>
            </p:cNvSpPr>
            <p:nvPr/>
          </p:nvSpPr>
          <p:spPr bwMode="auto">
            <a:xfrm>
              <a:off x="1653" y="3611"/>
              <a:ext cx="64" cy="63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" y="8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8" y="2"/>
                </a:cxn>
                <a:cxn ang="0">
                  <a:pos x="10" y="1"/>
                </a:cxn>
                <a:cxn ang="0">
                  <a:pos x="14" y="1"/>
                </a:cxn>
                <a:cxn ang="0">
                  <a:pos x="20" y="0"/>
                </a:cxn>
                <a:cxn ang="0">
                  <a:pos x="27" y="1"/>
                </a:cxn>
                <a:cxn ang="0">
                  <a:pos x="32" y="3"/>
                </a:cxn>
                <a:cxn ang="0">
                  <a:pos x="33" y="7"/>
                </a:cxn>
                <a:cxn ang="0">
                  <a:pos x="35" y="11"/>
                </a:cxn>
                <a:cxn ang="0">
                  <a:pos x="35" y="17"/>
                </a:cxn>
                <a:cxn ang="0">
                  <a:pos x="35" y="23"/>
                </a:cxn>
                <a:cxn ang="0">
                  <a:pos x="36" y="28"/>
                </a:cxn>
                <a:cxn ang="0">
                  <a:pos x="40" y="32"/>
                </a:cxn>
                <a:cxn ang="0">
                  <a:pos x="43" y="35"/>
                </a:cxn>
                <a:cxn ang="0">
                  <a:pos x="48" y="38"/>
                </a:cxn>
                <a:cxn ang="0">
                  <a:pos x="52" y="42"/>
                </a:cxn>
                <a:cxn ang="0">
                  <a:pos x="56" y="45"/>
                </a:cxn>
                <a:cxn ang="0">
                  <a:pos x="51" y="48"/>
                </a:cxn>
                <a:cxn ang="0">
                  <a:pos x="47" y="51"/>
                </a:cxn>
                <a:cxn ang="0">
                  <a:pos x="43" y="53"/>
                </a:cxn>
                <a:cxn ang="0">
                  <a:pos x="39" y="57"/>
                </a:cxn>
                <a:cxn ang="0">
                  <a:pos x="34" y="59"/>
                </a:cxn>
                <a:cxn ang="0">
                  <a:pos x="30" y="61"/>
                </a:cxn>
                <a:cxn ang="0">
                  <a:pos x="25" y="62"/>
                </a:cxn>
                <a:cxn ang="0">
                  <a:pos x="20" y="61"/>
                </a:cxn>
                <a:cxn ang="0">
                  <a:pos x="15" y="58"/>
                </a:cxn>
                <a:cxn ang="0">
                  <a:pos x="12" y="54"/>
                </a:cxn>
                <a:cxn ang="0">
                  <a:pos x="9" y="51"/>
                </a:cxn>
                <a:cxn ang="0">
                  <a:pos x="8" y="45"/>
                </a:cxn>
                <a:cxn ang="0">
                  <a:pos x="7" y="41"/>
                </a:cxn>
                <a:cxn ang="0">
                  <a:pos x="6" y="36"/>
                </a:cxn>
                <a:cxn ang="0">
                  <a:pos x="5" y="31"/>
                </a:cxn>
                <a:cxn ang="0">
                  <a:pos x="3" y="27"/>
                </a:cxn>
                <a:cxn ang="0">
                  <a:pos x="2" y="24"/>
                </a:cxn>
                <a:cxn ang="0">
                  <a:pos x="1" y="23"/>
                </a:cxn>
                <a:cxn ang="0">
                  <a:pos x="1" y="21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0"/>
                </a:cxn>
              </a:cxnLst>
              <a:rect l="0" t="0" r="r" b="b"/>
              <a:pathLst>
                <a:path w="57" h="63">
                  <a:moveTo>
                    <a:pt x="0" y="10"/>
                  </a:moveTo>
                  <a:lnTo>
                    <a:pt x="1" y="8"/>
                  </a:lnTo>
                  <a:lnTo>
                    <a:pt x="3" y="6"/>
                  </a:lnTo>
                  <a:lnTo>
                    <a:pt x="4" y="4"/>
                  </a:lnTo>
                  <a:lnTo>
                    <a:pt x="5" y="3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4" y="1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2" y="3"/>
                  </a:lnTo>
                  <a:lnTo>
                    <a:pt x="33" y="7"/>
                  </a:lnTo>
                  <a:lnTo>
                    <a:pt x="35" y="11"/>
                  </a:lnTo>
                  <a:lnTo>
                    <a:pt x="35" y="17"/>
                  </a:lnTo>
                  <a:lnTo>
                    <a:pt x="35" y="23"/>
                  </a:lnTo>
                  <a:lnTo>
                    <a:pt x="36" y="28"/>
                  </a:lnTo>
                  <a:lnTo>
                    <a:pt x="40" y="32"/>
                  </a:lnTo>
                  <a:lnTo>
                    <a:pt x="43" y="35"/>
                  </a:lnTo>
                  <a:lnTo>
                    <a:pt x="48" y="38"/>
                  </a:lnTo>
                  <a:lnTo>
                    <a:pt x="52" y="42"/>
                  </a:lnTo>
                  <a:lnTo>
                    <a:pt x="56" y="45"/>
                  </a:lnTo>
                  <a:lnTo>
                    <a:pt x="51" y="48"/>
                  </a:lnTo>
                  <a:lnTo>
                    <a:pt x="47" y="51"/>
                  </a:lnTo>
                  <a:lnTo>
                    <a:pt x="43" y="53"/>
                  </a:lnTo>
                  <a:lnTo>
                    <a:pt x="39" y="57"/>
                  </a:lnTo>
                  <a:lnTo>
                    <a:pt x="34" y="59"/>
                  </a:lnTo>
                  <a:lnTo>
                    <a:pt x="30" y="61"/>
                  </a:lnTo>
                  <a:lnTo>
                    <a:pt x="25" y="62"/>
                  </a:lnTo>
                  <a:lnTo>
                    <a:pt x="20" y="61"/>
                  </a:lnTo>
                  <a:lnTo>
                    <a:pt x="15" y="58"/>
                  </a:lnTo>
                  <a:lnTo>
                    <a:pt x="12" y="54"/>
                  </a:lnTo>
                  <a:lnTo>
                    <a:pt x="9" y="51"/>
                  </a:lnTo>
                  <a:lnTo>
                    <a:pt x="8" y="45"/>
                  </a:lnTo>
                  <a:lnTo>
                    <a:pt x="7" y="41"/>
                  </a:lnTo>
                  <a:lnTo>
                    <a:pt x="6" y="36"/>
                  </a:lnTo>
                  <a:lnTo>
                    <a:pt x="5" y="31"/>
                  </a:lnTo>
                  <a:lnTo>
                    <a:pt x="3" y="27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0"/>
                  </a:lnTo>
                </a:path>
              </a:pathLst>
            </a:custGeom>
            <a:solidFill>
              <a:srgbClr val="B27F7F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Freeform 485"/>
            <p:cNvSpPr>
              <a:spLocks/>
            </p:cNvSpPr>
            <p:nvPr/>
          </p:nvSpPr>
          <p:spPr bwMode="auto">
            <a:xfrm>
              <a:off x="1650" y="3609"/>
              <a:ext cx="22" cy="1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11" y="1"/>
                </a:cxn>
                <a:cxn ang="0">
                  <a:pos x="8" y="1"/>
                </a:cxn>
                <a:cxn ang="0">
                  <a:pos x="5" y="2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1" y="6"/>
                </a:cxn>
                <a:cxn ang="0">
                  <a:pos x="0" y="8"/>
                </a:cxn>
                <a:cxn ang="0">
                  <a:pos x="5" y="9"/>
                </a:cxn>
                <a:cxn ang="0">
                  <a:pos x="5" y="7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9" y="4"/>
                </a:cxn>
                <a:cxn ang="0">
                  <a:pos x="10" y="4"/>
                </a:cxn>
                <a:cxn ang="0">
                  <a:pos x="11" y="4"/>
                </a:cxn>
                <a:cxn ang="0">
                  <a:pos x="15" y="3"/>
                </a:cxn>
                <a:cxn ang="0">
                  <a:pos x="19" y="2"/>
                </a:cxn>
                <a:cxn ang="0">
                  <a:pos x="19" y="0"/>
                </a:cxn>
              </a:cxnLst>
              <a:rect l="0" t="0" r="r" b="b"/>
              <a:pathLst>
                <a:path w="20" h="10">
                  <a:moveTo>
                    <a:pt x="19" y="0"/>
                  </a:moveTo>
                  <a:lnTo>
                    <a:pt x="19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1"/>
                  </a:lnTo>
                  <a:lnTo>
                    <a:pt x="5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1" y="6"/>
                  </a:lnTo>
                  <a:lnTo>
                    <a:pt x="0" y="8"/>
                  </a:lnTo>
                  <a:lnTo>
                    <a:pt x="5" y="9"/>
                  </a:lnTo>
                  <a:lnTo>
                    <a:pt x="5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19" y="2"/>
                  </a:lnTo>
                  <a:lnTo>
                    <a:pt x="19" y="0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2" name="Freeform 486"/>
            <p:cNvSpPr>
              <a:spLocks/>
            </p:cNvSpPr>
            <p:nvPr/>
          </p:nvSpPr>
          <p:spPr bwMode="auto">
            <a:xfrm>
              <a:off x="1675" y="3609"/>
              <a:ext cx="20" cy="35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18" y="31"/>
                </a:cxn>
                <a:cxn ang="0">
                  <a:pos x="16" y="27"/>
                </a:cxn>
                <a:cxn ang="0">
                  <a:pos x="15" y="23"/>
                </a:cxn>
                <a:cxn ang="0">
                  <a:pos x="16" y="18"/>
                </a:cxn>
                <a:cxn ang="0">
                  <a:pos x="15" y="12"/>
                </a:cxn>
                <a:cxn ang="0">
                  <a:pos x="14" y="8"/>
                </a:cxn>
                <a:cxn ang="0">
                  <a:pos x="12" y="3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6" y="4"/>
                </a:cxn>
                <a:cxn ang="0">
                  <a:pos x="8" y="6"/>
                </a:cxn>
                <a:cxn ang="0">
                  <a:pos x="10" y="9"/>
                </a:cxn>
                <a:cxn ang="0">
                  <a:pos x="11" y="12"/>
                </a:cxn>
                <a:cxn ang="0">
                  <a:pos x="10" y="18"/>
                </a:cxn>
                <a:cxn ang="0">
                  <a:pos x="11" y="23"/>
                </a:cxn>
                <a:cxn ang="0">
                  <a:pos x="11" y="29"/>
                </a:cxn>
                <a:cxn ang="0">
                  <a:pos x="15" y="34"/>
                </a:cxn>
                <a:cxn ang="0">
                  <a:pos x="14" y="34"/>
                </a:cxn>
                <a:cxn ang="0">
                  <a:pos x="19" y="31"/>
                </a:cxn>
              </a:cxnLst>
              <a:rect l="0" t="0" r="r" b="b"/>
              <a:pathLst>
                <a:path w="20" h="35">
                  <a:moveTo>
                    <a:pt x="19" y="31"/>
                  </a:moveTo>
                  <a:lnTo>
                    <a:pt x="18" y="31"/>
                  </a:lnTo>
                  <a:lnTo>
                    <a:pt x="16" y="27"/>
                  </a:lnTo>
                  <a:lnTo>
                    <a:pt x="15" y="23"/>
                  </a:lnTo>
                  <a:lnTo>
                    <a:pt x="16" y="18"/>
                  </a:lnTo>
                  <a:lnTo>
                    <a:pt x="15" y="12"/>
                  </a:lnTo>
                  <a:lnTo>
                    <a:pt x="14" y="8"/>
                  </a:lnTo>
                  <a:lnTo>
                    <a:pt x="12" y="3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6" y="4"/>
                  </a:lnTo>
                  <a:lnTo>
                    <a:pt x="8" y="6"/>
                  </a:lnTo>
                  <a:lnTo>
                    <a:pt x="10" y="9"/>
                  </a:lnTo>
                  <a:lnTo>
                    <a:pt x="11" y="12"/>
                  </a:lnTo>
                  <a:lnTo>
                    <a:pt x="10" y="18"/>
                  </a:lnTo>
                  <a:lnTo>
                    <a:pt x="11" y="23"/>
                  </a:lnTo>
                  <a:lnTo>
                    <a:pt x="11" y="29"/>
                  </a:lnTo>
                  <a:lnTo>
                    <a:pt x="15" y="34"/>
                  </a:lnTo>
                  <a:lnTo>
                    <a:pt x="14" y="34"/>
                  </a:lnTo>
                  <a:lnTo>
                    <a:pt x="19" y="31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3" name="Freeform 487"/>
            <p:cNvSpPr>
              <a:spLocks/>
            </p:cNvSpPr>
            <p:nvPr/>
          </p:nvSpPr>
          <p:spPr bwMode="auto">
            <a:xfrm>
              <a:off x="1694" y="3644"/>
              <a:ext cx="22" cy="14"/>
            </a:xfrm>
            <a:custGeom>
              <a:avLst/>
              <a:gdLst/>
              <a:ahLst/>
              <a:cxnLst>
                <a:cxn ang="0">
                  <a:pos x="17" y="13"/>
                </a:cxn>
                <a:cxn ang="0">
                  <a:pos x="18" y="10"/>
                </a:cxn>
                <a:cxn ang="0">
                  <a:pos x="15" y="7"/>
                </a:cxn>
                <a:cxn ang="0">
                  <a:pos x="11" y="5"/>
                </a:cxn>
                <a:cxn ang="0">
                  <a:pos x="8" y="3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4" y="5"/>
                </a:cxn>
                <a:cxn ang="0">
                  <a:pos x="8" y="7"/>
                </a:cxn>
                <a:cxn ang="0">
                  <a:pos x="11" y="10"/>
                </a:cxn>
                <a:cxn ang="0">
                  <a:pos x="14" y="12"/>
                </a:cxn>
                <a:cxn ang="0">
                  <a:pos x="15" y="10"/>
                </a:cxn>
                <a:cxn ang="0">
                  <a:pos x="17" y="13"/>
                </a:cxn>
                <a:cxn ang="0">
                  <a:pos x="19" y="12"/>
                </a:cxn>
                <a:cxn ang="0">
                  <a:pos x="18" y="10"/>
                </a:cxn>
                <a:cxn ang="0">
                  <a:pos x="17" y="13"/>
                </a:cxn>
              </a:cxnLst>
              <a:rect l="0" t="0" r="r" b="b"/>
              <a:pathLst>
                <a:path w="20" h="14">
                  <a:moveTo>
                    <a:pt x="17" y="13"/>
                  </a:moveTo>
                  <a:lnTo>
                    <a:pt x="18" y="10"/>
                  </a:lnTo>
                  <a:lnTo>
                    <a:pt x="15" y="7"/>
                  </a:lnTo>
                  <a:lnTo>
                    <a:pt x="11" y="5"/>
                  </a:lnTo>
                  <a:lnTo>
                    <a:pt x="8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4" y="5"/>
                  </a:lnTo>
                  <a:lnTo>
                    <a:pt x="8" y="7"/>
                  </a:lnTo>
                  <a:lnTo>
                    <a:pt x="11" y="10"/>
                  </a:lnTo>
                  <a:lnTo>
                    <a:pt x="14" y="12"/>
                  </a:lnTo>
                  <a:lnTo>
                    <a:pt x="15" y="10"/>
                  </a:lnTo>
                  <a:lnTo>
                    <a:pt x="17" y="13"/>
                  </a:lnTo>
                  <a:lnTo>
                    <a:pt x="19" y="12"/>
                  </a:lnTo>
                  <a:lnTo>
                    <a:pt x="18" y="10"/>
                  </a:lnTo>
                  <a:lnTo>
                    <a:pt x="17" y="13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4" name="Freeform 488"/>
            <p:cNvSpPr>
              <a:spLocks/>
            </p:cNvSpPr>
            <p:nvPr/>
          </p:nvSpPr>
          <p:spPr bwMode="auto">
            <a:xfrm>
              <a:off x="1674" y="3659"/>
              <a:ext cx="37" cy="1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5"/>
                </a:cxn>
                <a:cxn ang="0">
                  <a:pos x="6" y="16"/>
                </a:cxn>
                <a:cxn ang="0">
                  <a:pos x="12" y="16"/>
                </a:cxn>
                <a:cxn ang="0">
                  <a:pos x="16" y="14"/>
                </a:cxn>
                <a:cxn ang="0">
                  <a:pos x="21" y="11"/>
                </a:cxn>
                <a:cxn ang="0">
                  <a:pos x="25" y="9"/>
                </a:cxn>
                <a:cxn ang="0">
                  <a:pos x="28" y="6"/>
                </a:cxn>
                <a:cxn ang="0">
                  <a:pos x="32" y="5"/>
                </a:cxn>
                <a:cxn ang="0">
                  <a:pos x="36" y="3"/>
                </a:cxn>
                <a:cxn ang="0">
                  <a:pos x="34" y="0"/>
                </a:cxn>
                <a:cxn ang="0">
                  <a:pos x="30" y="1"/>
                </a:cxn>
                <a:cxn ang="0">
                  <a:pos x="25" y="4"/>
                </a:cxn>
                <a:cxn ang="0">
                  <a:pos x="21" y="6"/>
                </a:cxn>
                <a:cxn ang="0">
                  <a:pos x="17" y="9"/>
                </a:cxn>
                <a:cxn ang="0">
                  <a:pos x="13" y="11"/>
                </a:cxn>
                <a:cxn ang="0">
                  <a:pos x="9" y="13"/>
                </a:cxn>
                <a:cxn ang="0">
                  <a:pos x="6" y="13"/>
                </a:cxn>
                <a:cxn ang="0">
                  <a:pos x="3" y="12"/>
                </a:cxn>
                <a:cxn ang="0">
                  <a:pos x="0" y="15"/>
                </a:cxn>
              </a:cxnLst>
              <a:rect l="0" t="0" r="r" b="b"/>
              <a:pathLst>
                <a:path w="37" h="17">
                  <a:moveTo>
                    <a:pt x="0" y="15"/>
                  </a:moveTo>
                  <a:lnTo>
                    <a:pt x="0" y="15"/>
                  </a:lnTo>
                  <a:lnTo>
                    <a:pt x="6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21" y="11"/>
                  </a:lnTo>
                  <a:lnTo>
                    <a:pt x="25" y="9"/>
                  </a:lnTo>
                  <a:lnTo>
                    <a:pt x="28" y="6"/>
                  </a:lnTo>
                  <a:lnTo>
                    <a:pt x="32" y="5"/>
                  </a:lnTo>
                  <a:lnTo>
                    <a:pt x="36" y="3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5" y="4"/>
                  </a:lnTo>
                  <a:lnTo>
                    <a:pt x="21" y="6"/>
                  </a:lnTo>
                  <a:lnTo>
                    <a:pt x="17" y="9"/>
                  </a:lnTo>
                  <a:lnTo>
                    <a:pt x="13" y="11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3" y="12"/>
                  </a:lnTo>
                  <a:lnTo>
                    <a:pt x="0" y="15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Freeform 489"/>
            <p:cNvSpPr>
              <a:spLocks/>
            </p:cNvSpPr>
            <p:nvPr/>
          </p:nvSpPr>
          <p:spPr bwMode="auto">
            <a:xfrm>
              <a:off x="1654" y="3639"/>
              <a:ext cx="22" cy="3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6"/>
                </a:cxn>
                <a:cxn ang="0">
                  <a:pos x="2" y="11"/>
                </a:cxn>
                <a:cxn ang="0">
                  <a:pos x="3" y="15"/>
                </a:cxn>
                <a:cxn ang="0">
                  <a:pos x="4" y="19"/>
                </a:cxn>
                <a:cxn ang="0">
                  <a:pos x="4" y="24"/>
                </a:cxn>
                <a:cxn ang="0">
                  <a:pos x="7" y="28"/>
                </a:cxn>
                <a:cxn ang="0">
                  <a:pos x="10" y="32"/>
                </a:cxn>
                <a:cxn ang="0">
                  <a:pos x="15" y="35"/>
                </a:cxn>
                <a:cxn ang="0">
                  <a:pos x="17" y="31"/>
                </a:cxn>
                <a:cxn ang="0">
                  <a:pos x="13" y="29"/>
                </a:cxn>
                <a:cxn ang="0">
                  <a:pos x="11" y="26"/>
                </a:cxn>
                <a:cxn ang="0">
                  <a:pos x="9" y="23"/>
                </a:cxn>
                <a:cxn ang="0">
                  <a:pos x="7" y="18"/>
                </a:cxn>
                <a:cxn ang="0">
                  <a:pos x="7" y="15"/>
                </a:cxn>
                <a:cxn ang="0">
                  <a:pos x="7" y="9"/>
                </a:cxn>
                <a:cxn ang="0">
                  <a:pos x="6" y="5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18" h="36">
                  <a:moveTo>
                    <a:pt x="0" y="2"/>
                  </a:moveTo>
                  <a:lnTo>
                    <a:pt x="0" y="2"/>
                  </a:lnTo>
                  <a:lnTo>
                    <a:pt x="1" y="6"/>
                  </a:lnTo>
                  <a:lnTo>
                    <a:pt x="2" y="11"/>
                  </a:lnTo>
                  <a:lnTo>
                    <a:pt x="3" y="15"/>
                  </a:lnTo>
                  <a:lnTo>
                    <a:pt x="4" y="19"/>
                  </a:lnTo>
                  <a:lnTo>
                    <a:pt x="4" y="24"/>
                  </a:lnTo>
                  <a:lnTo>
                    <a:pt x="7" y="28"/>
                  </a:lnTo>
                  <a:lnTo>
                    <a:pt x="10" y="32"/>
                  </a:lnTo>
                  <a:lnTo>
                    <a:pt x="15" y="35"/>
                  </a:lnTo>
                  <a:lnTo>
                    <a:pt x="17" y="31"/>
                  </a:lnTo>
                  <a:lnTo>
                    <a:pt x="13" y="29"/>
                  </a:lnTo>
                  <a:lnTo>
                    <a:pt x="11" y="26"/>
                  </a:lnTo>
                  <a:lnTo>
                    <a:pt x="9" y="23"/>
                  </a:lnTo>
                  <a:lnTo>
                    <a:pt x="7" y="18"/>
                  </a:lnTo>
                  <a:lnTo>
                    <a:pt x="7" y="15"/>
                  </a:lnTo>
                  <a:lnTo>
                    <a:pt x="7" y="9"/>
                  </a:lnTo>
                  <a:lnTo>
                    <a:pt x="6" y="5"/>
                  </a:ln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Freeform 490"/>
            <p:cNvSpPr>
              <a:spLocks/>
            </p:cNvSpPr>
            <p:nvPr/>
          </p:nvSpPr>
          <p:spPr bwMode="auto">
            <a:xfrm>
              <a:off x="1649" y="3621"/>
              <a:ext cx="5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1" y="10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2" y="15"/>
                </a:cxn>
                <a:cxn ang="0">
                  <a:pos x="4" y="13"/>
                </a:cxn>
                <a:cxn ang="0">
                  <a:pos x="4" y="11"/>
                </a:cxn>
                <a:cxn ang="0">
                  <a:pos x="3" y="10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5" h="16">
                  <a:moveTo>
                    <a:pt x="0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7" name="Freeform 491"/>
            <p:cNvSpPr>
              <a:spLocks/>
            </p:cNvSpPr>
            <p:nvPr/>
          </p:nvSpPr>
          <p:spPr bwMode="auto">
            <a:xfrm>
              <a:off x="1654" y="3610"/>
              <a:ext cx="63" cy="45"/>
            </a:xfrm>
            <a:custGeom>
              <a:avLst/>
              <a:gdLst/>
              <a:ahLst/>
              <a:cxnLst>
                <a:cxn ang="0">
                  <a:pos x="55" y="44"/>
                </a:cxn>
                <a:cxn ang="0">
                  <a:pos x="51" y="41"/>
                </a:cxn>
                <a:cxn ang="0">
                  <a:pos x="48" y="37"/>
                </a:cxn>
                <a:cxn ang="0">
                  <a:pos x="43" y="35"/>
                </a:cxn>
                <a:cxn ang="0">
                  <a:pos x="40" y="32"/>
                </a:cxn>
                <a:cxn ang="0">
                  <a:pos x="36" y="28"/>
                </a:cxn>
                <a:cxn ang="0">
                  <a:pos x="35" y="22"/>
                </a:cxn>
                <a:cxn ang="0">
                  <a:pos x="34" y="17"/>
                </a:cxn>
                <a:cxn ang="0">
                  <a:pos x="34" y="12"/>
                </a:cxn>
                <a:cxn ang="0">
                  <a:pos x="33" y="7"/>
                </a:cxn>
                <a:cxn ang="0">
                  <a:pos x="31" y="3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2" y="1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0" y="13"/>
                </a:cxn>
                <a:cxn ang="0">
                  <a:pos x="5" y="14"/>
                </a:cxn>
                <a:cxn ang="0">
                  <a:pos x="8" y="16"/>
                </a:cxn>
                <a:cxn ang="0">
                  <a:pos x="10" y="17"/>
                </a:cxn>
                <a:cxn ang="0">
                  <a:pos x="14" y="19"/>
                </a:cxn>
                <a:cxn ang="0">
                  <a:pos x="18" y="20"/>
                </a:cxn>
                <a:cxn ang="0">
                  <a:pos x="20" y="24"/>
                </a:cxn>
                <a:cxn ang="0">
                  <a:pos x="21" y="26"/>
                </a:cxn>
                <a:cxn ang="0">
                  <a:pos x="23" y="30"/>
                </a:cxn>
                <a:cxn ang="0">
                  <a:pos x="23" y="33"/>
                </a:cxn>
                <a:cxn ang="0">
                  <a:pos x="24" y="36"/>
                </a:cxn>
                <a:cxn ang="0">
                  <a:pos x="26" y="37"/>
                </a:cxn>
                <a:cxn ang="0">
                  <a:pos x="31" y="37"/>
                </a:cxn>
                <a:cxn ang="0">
                  <a:pos x="32" y="37"/>
                </a:cxn>
                <a:cxn ang="0">
                  <a:pos x="34" y="38"/>
                </a:cxn>
                <a:cxn ang="0">
                  <a:pos x="36" y="38"/>
                </a:cxn>
                <a:cxn ang="0">
                  <a:pos x="38" y="39"/>
                </a:cxn>
                <a:cxn ang="0">
                  <a:pos x="43" y="41"/>
                </a:cxn>
                <a:cxn ang="0">
                  <a:pos x="49" y="41"/>
                </a:cxn>
                <a:cxn ang="0">
                  <a:pos x="53" y="43"/>
                </a:cxn>
                <a:cxn ang="0">
                  <a:pos x="55" y="44"/>
                </a:cxn>
              </a:cxnLst>
              <a:rect l="0" t="0" r="r" b="b"/>
              <a:pathLst>
                <a:path w="56" h="45">
                  <a:moveTo>
                    <a:pt x="55" y="44"/>
                  </a:moveTo>
                  <a:lnTo>
                    <a:pt x="51" y="41"/>
                  </a:lnTo>
                  <a:lnTo>
                    <a:pt x="48" y="37"/>
                  </a:lnTo>
                  <a:lnTo>
                    <a:pt x="43" y="35"/>
                  </a:lnTo>
                  <a:lnTo>
                    <a:pt x="40" y="32"/>
                  </a:lnTo>
                  <a:lnTo>
                    <a:pt x="36" y="28"/>
                  </a:lnTo>
                  <a:lnTo>
                    <a:pt x="35" y="22"/>
                  </a:lnTo>
                  <a:lnTo>
                    <a:pt x="34" y="17"/>
                  </a:lnTo>
                  <a:lnTo>
                    <a:pt x="34" y="12"/>
                  </a:lnTo>
                  <a:lnTo>
                    <a:pt x="33" y="7"/>
                  </a:lnTo>
                  <a:lnTo>
                    <a:pt x="31" y="3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7" y="3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5" y="14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4" y="19"/>
                  </a:lnTo>
                  <a:lnTo>
                    <a:pt x="18" y="20"/>
                  </a:lnTo>
                  <a:lnTo>
                    <a:pt x="20" y="24"/>
                  </a:lnTo>
                  <a:lnTo>
                    <a:pt x="21" y="26"/>
                  </a:lnTo>
                  <a:lnTo>
                    <a:pt x="23" y="30"/>
                  </a:lnTo>
                  <a:lnTo>
                    <a:pt x="23" y="33"/>
                  </a:lnTo>
                  <a:lnTo>
                    <a:pt x="24" y="36"/>
                  </a:lnTo>
                  <a:lnTo>
                    <a:pt x="26" y="37"/>
                  </a:lnTo>
                  <a:lnTo>
                    <a:pt x="31" y="37"/>
                  </a:lnTo>
                  <a:lnTo>
                    <a:pt x="32" y="37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9"/>
                  </a:lnTo>
                  <a:lnTo>
                    <a:pt x="43" y="41"/>
                  </a:lnTo>
                  <a:lnTo>
                    <a:pt x="49" y="41"/>
                  </a:lnTo>
                  <a:lnTo>
                    <a:pt x="53" y="43"/>
                  </a:lnTo>
                  <a:lnTo>
                    <a:pt x="55" y="44"/>
                  </a:lnTo>
                </a:path>
              </a:pathLst>
            </a:custGeom>
            <a:solidFill>
              <a:srgbClr val="4C1919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8" name="Freeform 492"/>
            <p:cNvSpPr>
              <a:spLocks/>
            </p:cNvSpPr>
            <p:nvPr/>
          </p:nvSpPr>
          <p:spPr bwMode="auto">
            <a:xfrm>
              <a:off x="1668" y="3606"/>
              <a:ext cx="4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3" y="0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9" name="Freeform 493"/>
            <p:cNvSpPr>
              <a:spLocks/>
            </p:cNvSpPr>
            <p:nvPr/>
          </p:nvSpPr>
          <p:spPr bwMode="auto">
            <a:xfrm>
              <a:off x="1655" y="3607"/>
              <a:ext cx="18" cy="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4" y="4"/>
                </a:cxn>
              </a:cxnLst>
              <a:rect l="0" t="0" r="r" b="b"/>
              <a:pathLst>
                <a:path w="11" h="5">
                  <a:moveTo>
                    <a:pt x="4" y="4"/>
                  </a:moveTo>
                  <a:lnTo>
                    <a:pt x="4" y="4"/>
                  </a:lnTo>
                  <a:lnTo>
                    <a:pt x="6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4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0" name="Freeform 494"/>
            <p:cNvSpPr>
              <a:spLocks/>
            </p:cNvSpPr>
            <p:nvPr/>
          </p:nvSpPr>
          <p:spPr bwMode="auto">
            <a:xfrm>
              <a:off x="1649" y="3614"/>
              <a:ext cx="9" cy="30"/>
            </a:xfrm>
            <a:custGeom>
              <a:avLst/>
              <a:gdLst/>
              <a:ahLst/>
              <a:cxnLst>
                <a:cxn ang="0">
                  <a:pos x="8" y="27"/>
                </a:cxn>
                <a:cxn ang="0">
                  <a:pos x="7" y="23"/>
                </a:cxn>
                <a:cxn ang="0">
                  <a:pos x="6" y="20"/>
                </a:cxn>
                <a:cxn ang="0">
                  <a:pos x="5" y="17"/>
                </a:cxn>
                <a:cxn ang="0">
                  <a:pos x="4" y="14"/>
                </a:cxn>
                <a:cxn ang="0">
                  <a:pos x="4" y="11"/>
                </a:cxn>
                <a:cxn ang="0">
                  <a:pos x="4" y="9"/>
                </a:cxn>
                <a:cxn ang="0">
                  <a:pos x="5" y="6"/>
                </a:cxn>
                <a:cxn ang="0">
                  <a:pos x="7" y="2"/>
                </a:cxn>
                <a:cxn ang="0">
                  <a:pos x="3" y="0"/>
                </a:cxn>
                <a:cxn ang="0">
                  <a:pos x="1" y="4"/>
                </a:cxn>
                <a:cxn ang="0">
                  <a:pos x="1" y="8"/>
                </a:cxn>
                <a:cxn ang="0">
                  <a:pos x="0" y="11"/>
                </a:cxn>
                <a:cxn ang="0">
                  <a:pos x="1" y="15"/>
                </a:cxn>
                <a:cxn ang="0">
                  <a:pos x="1" y="18"/>
                </a:cxn>
                <a:cxn ang="0">
                  <a:pos x="2" y="22"/>
                </a:cxn>
                <a:cxn ang="0">
                  <a:pos x="3" y="25"/>
                </a:cxn>
                <a:cxn ang="0">
                  <a:pos x="5" y="29"/>
                </a:cxn>
                <a:cxn ang="0">
                  <a:pos x="8" y="27"/>
                </a:cxn>
              </a:cxnLst>
              <a:rect l="0" t="0" r="r" b="b"/>
              <a:pathLst>
                <a:path w="9" h="30">
                  <a:moveTo>
                    <a:pt x="8" y="27"/>
                  </a:moveTo>
                  <a:lnTo>
                    <a:pt x="7" y="23"/>
                  </a:lnTo>
                  <a:lnTo>
                    <a:pt x="6" y="20"/>
                  </a:lnTo>
                  <a:lnTo>
                    <a:pt x="5" y="17"/>
                  </a:lnTo>
                  <a:lnTo>
                    <a:pt x="4" y="14"/>
                  </a:lnTo>
                  <a:lnTo>
                    <a:pt x="4" y="11"/>
                  </a:lnTo>
                  <a:lnTo>
                    <a:pt x="4" y="9"/>
                  </a:lnTo>
                  <a:lnTo>
                    <a:pt x="5" y="6"/>
                  </a:lnTo>
                  <a:lnTo>
                    <a:pt x="7" y="2"/>
                  </a:lnTo>
                  <a:lnTo>
                    <a:pt x="3" y="0"/>
                  </a:lnTo>
                  <a:lnTo>
                    <a:pt x="1" y="4"/>
                  </a:lnTo>
                  <a:lnTo>
                    <a:pt x="1" y="8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1" y="18"/>
                  </a:lnTo>
                  <a:lnTo>
                    <a:pt x="2" y="22"/>
                  </a:lnTo>
                  <a:lnTo>
                    <a:pt x="3" y="25"/>
                  </a:lnTo>
                  <a:lnTo>
                    <a:pt x="5" y="29"/>
                  </a:lnTo>
                  <a:lnTo>
                    <a:pt x="8" y="2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Freeform 495"/>
            <p:cNvSpPr>
              <a:spLocks/>
            </p:cNvSpPr>
            <p:nvPr/>
          </p:nvSpPr>
          <p:spPr bwMode="auto">
            <a:xfrm>
              <a:off x="1657" y="3643"/>
              <a:ext cx="1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1"/>
                </a:cxn>
              </a:cxnLst>
              <a:rect l="0" t="0" r="r" b="b"/>
              <a:pathLst>
                <a:path w="1" h="4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Freeform 496"/>
            <p:cNvSpPr>
              <a:spLocks/>
            </p:cNvSpPr>
            <p:nvPr/>
          </p:nvSpPr>
          <p:spPr bwMode="auto">
            <a:xfrm>
              <a:off x="1965" y="4206"/>
              <a:ext cx="1" cy="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</a:cxnLst>
              <a:rect l="0" t="0" r="r" b="b"/>
              <a:pathLst>
                <a:path w="1" h="4">
                  <a:moveTo>
                    <a:pt x="0" y="3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3" name="Freeform 497"/>
            <p:cNvSpPr>
              <a:spLocks/>
            </p:cNvSpPr>
            <p:nvPr/>
          </p:nvSpPr>
          <p:spPr bwMode="auto">
            <a:xfrm>
              <a:off x="1704" y="4199"/>
              <a:ext cx="258" cy="2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6" y="10"/>
                </a:cxn>
                <a:cxn ang="0">
                  <a:pos x="30" y="12"/>
                </a:cxn>
                <a:cxn ang="0">
                  <a:pos x="46" y="15"/>
                </a:cxn>
                <a:cxn ang="0">
                  <a:pos x="62" y="17"/>
                </a:cxn>
                <a:cxn ang="0">
                  <a:pos x="77" y="18"/>
                </a:cxn>
                <a:cxn ang="0">
                  <a:pos x="94" y="18"/>
                </a:cxn>
                <a:cxn ang="0">
                  <a:pos x="109" y="19"/>
                </a:cxn>
                <a:cxn ang="0">
                  <a:pos x="125" y="19"/>
                </a:cxn>
                <a:cxn ang="0">
                  <a:pos x="141" y="18"/>
                </a:cxn>
                <a:cxn ang="0">
                  <a:pos x="157" y="18"/>
                </a:cxn>
                <a:cxn ang="0">
                  <a:pos x="174" y="17"/>
                </a:cxn>
                <a:cxn ang="0">
                  <a:pos x="191" y="16"/>
                </a:cxn>
                <a:cxn ang="0">
                  <a:pos x="207" y="15"/>
                </a:cxn>
                <a:cxn ang="0">
                  <a:pos x="224" y="14"/>
                </a:cxn>
                <a:cxn ang="0">
                  <a:pos x="240" y="12"/>
                </a:cxn>
                <a:cxn ang="0">
                  <a:pos x="257" y="12"/>
                </a:cxn>
                <a:cxn ang="0">
                  <a:pos x="255" y="6"/>
                </a:cxn>
                <a:cxn ang="0">
                  <a:pos x="238" y="7"/>
                </a:cxn>
                <a:cxn ang="0">
                  <a:pos x="222" y="8"/>
                </a:cxn>
                <a:cxn ang="0">
                  <a:pos x="205" y="9"/>
                </a:cxn>
                <a:cxn ang="0">
                  <a:pos x="189" y="10"/>
                </a:cxn>
                <a:cxn ang="0">
                  <a:pos x="173" y="11"/>
                </a:cxn>
                <a:cxn ang="0">
                  <a:pos x="157" y="12"/>
                </a:cxn>
                <a:cxn ang="0">
                  <a:pos x="141" y="12"/>
                </a:cxn>
                <a:cxn ang="0">
                  <a:pos x="125" y="13"/>
                </a:cxn>
                <a:cxn ang="0">
                  <a:pos x="109" y="13"/>
                </a:cxn>
                <a:cxn ang="0">
                  <a:pos x="94" y="12"/>
                </a:cxn>
                <a:cxn ang="0">
                  <a:pos x="79" y="12"/>
                </a:cxn>
                <a:cxn ang="0">
                  <a:pos x="64" y="11"/>
                </a:cxn>
                <a:cxn ang="0">
                  <a:pos x="49" y="9"/>
                </a:cxn>
                <a:cxn ang="0">
                  <a:pos x="33" y="7"/>
                </a:cxn>
                <a:cxn ang="0">
                  <a:pos x="19" y="4"/>
                </a:cxn>
                <a:cxn ang="0">
                  <a:pos x="5" y="0"/>
                </a:cxn>
                <a:cxn ang="0">
                  <a:pos x="0" y="5"/>
                </a:cxn>
              </a:cxnLst>
              <a:rect l="0" t="0" r="r" b="b"/>
              <a:pathLst>
                <a:path w="258" h="20">
                  <a:moveTo>
                    <a:pt x="0" y="5"/>
                  </a:moveTo>
                  <a:lnTo>
                    <a:pt x="16" y="10"/>
                  </a:lnTo>
                  <a:lnTo>
                    <a:pt x="30" y="12"/>
                  </a:lnTo>
                  <a:lnTo>
                    <a:pt x="46" y="15"/>
                  </a:lnTo>
                  <a:lnTo>
                    <a:pt x="62" y="17"/>
                  </a:lnTo>
                  <a:lnTo>
                    <a:pt x="77" y="18"/>
                  </a:lnTo>
                  <a:lnTo>
                    <a:pt x="94" y="18"/>
                  </a:lnTo>
                  <a:lnTo>
                    <a:pt x="109" y="19"/>
                  </a:lnTo>
                  <a:lnTo>
                    <a:pt x="125" y="19"/>
                  </a:lnTo>
                  <a:lnTo>
                    <a:pt x="141" y="18"/>
                  </a:lnTo>
                  <a:lnTo>
                    <a:pt x="157" y="18"/>
                  </a:lnTo>
                  <a:lnTo>
                    <a:pt x="174" y="17"/>
                  </a:lnTo>
                  <a:lnTo>
                    <a:pt x="191" y="16"/>
                  </a:lnTo>
                  <a:lnTo>
                    <a:pt x="207" y="15"/>
                  </a:lnTo>
                  <a:lnTo>
                    <a:pt x="224" y="14"/>
                  </a:lnTo>
                  <a:lnTo>
                    <a:pt x="240" y="12"/>
                  </a:lnTo>
                  <a:lnTo>
                    <a:pt x="257" y="12"/>
                  </a:lnTo>
                  <a:lnTo>
                    <a:pt x="255" y="6"/>
                  </a:lnTo>
                  <a:lnTo>
                    <a:pt x="238" y="7"/>
                  </a:lnTo>
                  <a:lnTo>
                    <a:pt x="222" y="8"/>
                  </a:lnTo>
                  <a:lnTo>
                    <a:pt x="205" y="9"/>
                  </a:lnTo>
                  <a:lnTo>
                    <a:pt x="189" y="10"/>
                  </a:lnTo>
                  <a:lnTo>
                    <a:pt x="173" y="11"/>
                  </a:lnTo>
                  <a:lnTo>
                    <a:pt x="157" y="12"/>
                  </a:lnTo>
                  <a:lnTo>
                    <a:pt x="141" y="12"/>
                  </a:lnTo>
                  <a:lnTo>
                    <a:pt x="125" y="13"/>
                  </a:lnTo>
                  <a:lnTo>
                    <a:pt x="109" y="13"/>
                  </a:lnTo>
                  <a:lnTo>
                    <a:pt x="94" y="12"/>
                  </a:lnTo>
                  <a:lnTo>
                    <a:pt x="79" y="12"/>
                  </a:lnTo>
                  <a:lnTo>
                    <a:pt x="64" y="11"/>
                  </a:lnTo>
                  <a:lnTo>
                    <a:pt x="49" y="9"/>
                  </a:lnTo>
                  <a:lnTo>
                    <a:pt x="33" y="7"/>
                  </a:lnTo>
                  <a:lnTo>
                    <a:pt x="19" y="4"/>
                  </a:lnTo>
                  <a:lnTo>
                    <a:pt x="5" y="0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4" name="Freeform 498"/>
            <p:cNvSpPr>
              <a:spLocks/>
            </p:cNvSpPr>
            <p:nvPr/>
          </p:nvSpPr>
          <p:spPr bwMode="auto">
            <a:xfrm>
              <a:off x="1701" y="4199"/>
              <a:ext cx="3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5" name="Freeform 499"/>
            <p:cNvSpPr>
              <a:spLocks/>
            </p:cNvSpPr>
            <p:nvPr/>
          </p:nvSpPr>
          <p:spPr bwMode="auto">
            <a:xfrm>
              <a:off x="2204" y="3689"/>
              <a:ext cx="290" cy="229"/>
            </a:xfrm>
            <a:custGeom>
              <a:avLst/>
              <a:gdLst/>
              <a:ahLst/>
              <a:cxnLst>
                <a:cxn ang="0">
                  <a:pos x="24" y="46"/>
                </a:cxn>
                <a:cxn ang="0">
                  <a:pos x="60" y="40"/>
                </a:cxn>
                <a:cxn ang="0">
                  <a:pos x="94" y="28"/>
                </a:cxn>
                <a:cxn ang="0">
                  <a:pos x="105" y="25"/>
                </a:cxn>
                <a:cxn ang="0">
                  <a:pos x="115" y="22"/>
                </a:cxn>
                <a:cxn ang="0">
                  <a:pos x="134" y="20"/>
                </a:cxn>
                <a:cxn ang="0">
                  <a:pos x="169" y="15"/>
                </a:cxn>
                <a:cxn ang="0">
                  <a:pos x="203" y="10"/>
                </a:cxn>
                <a:cxn ang="0">
                  <a:pos x="227" y="7"/>
                </a:cxn>
                <a:cxn ang="0">
                  <a:pos x="245" y="3"/>
                </a:cxn>
                <a:cxn ang="0">
                  <a:pos x="263" y="0"/>
                </a:cxn>
                <a:cxn ang="0">
                  <a:pos x="262" y="17"/>
                </a:cxn>
                <a:cxn ang="0">
                  <a:pos x="262" y="33"/>
                </a:cxn>
                <a:cxn ang="0">
                  <a:pos x="266" y="50"/>
                </a:cxn>
                <a:cxn ang="0">
                  <a:pos x="275" y="68"/>
                </a:cxn>
                <a:cxn ang="0">
                  <a:pos x="284" y="87"/>
                </a:cxn>
                <a:cxn ang="0">
                  <a:pos x="289" y="99"/>
                </a:cxn>
                <a:cxn ang="0">
                  <a:pos x="290" y="110"/>
                </a:cxn>
                <a:cxn ang="0">
                  <a:pos x="287" y="120"/>
                </a:cxn>
                <a:cxn ang="0">
                  <a:pos x="278" y="138"/>
                </a:cxn>
                <a:cxn ang="0">
                  <a:pos x="267" y="157"/>
                </a:cxn>
                <a:cxn ang="0">
                  <a:pos x="257" y="177"/>
                </a:cxn>
                <a:cxn ang="0">
                  <a:pos x="237" y="200"/>
                </a:cxn>
                <a:cxn ang="0">
                  <a:pos x="213" y="221"/>
                </a:cxn>
                <a:cxn ang="0">
                  <a:pos x="193" y="228"/>
                </a:cxn>
                <a:cxn ang="0">
                  <a:pos x="179" y="223"/>
                </a:cxn>
                <a:cxn ang="0">
                  <a:pos x="162" y="218"/>
                </a:cxn>
                <a:cxn ang="0">
                  <a:pos x="147" y="216"/>
                </a:cxn>
                <a:cxn ang="0">
                  <a:pos x="133" y="212"/>
                </a:cxn>
                <a:cxn ang="0">
                  <a:pos x="116" y="213"/>
                </a:cxn>
                <a:cxn ang="0">
                  <a:pos x="98" y="219"/>
                </a:cxn>
                <a:cxn ang="0">
                  <a:pos x="81" y="226"/>
                </a:cxn>
                <a:cxn ang="0">
                  <a:pos x="90" y="218"/>
                </a:cxn>
                <a:cxn ang="0">
                  <a:pos x="107" y="207"/>
                </a:cxn>
                <a:cxn ang="0">
                  <a:pos x="120" y="195"/>
                </a:cxn>
                <a:cxn ang="0">
                  <a:pos x="127" y="177"/>
                </a:cxn>
                <a:cxn ang="0">
                  <a:pos x="133" y="155"/>
                </a:cxn>
                <a:cxn ang="0">
                  <a:pos x="146" y="142"/>
                </a:cxn>
                <a:cxn ang="0">
                  <a:pos x="154" y="135"/>
                </a:cxn>
                <a:cxn ang="0">
                  <a:pos x="162" y="129"/>
                </a:cxn>
                <a:cxn ang="0">
                  <a:pos x="169" y="123"/>
                </a:cxn>
                <a:cxn ang="0">
                  <a:pos x="177" y="119"/>
                </a:cxn>
                <a:cxn ang="0">
                  <a:pos x="185" y="113"/>
                </a:cxn>
                <a:cxn ang="0">
                  <a:pos x="195" y="105"/>
                </a:cxn>
                <a:cxn ang="0">
                  <a:pos x="203" y="95"/>
                </a:cxn>
                <a:cxn ang="0">
                  <a:pos x="206" y="85"/>
                </a:cxn>
                <a:cxn ang="0">
                  <a:pos x="187" y="79"/>
                </a:cxn>
                <a:cxn ang="0">
                  <a:pos x="168" y="72"/>
                </a:cxn>
                <a:cxn ang="0">
                  <a:pos x="154" y="61"/>
                </a:cxn>
                <a:cxn ang="0">
                  <a:pos x="130" y="55"/>
                </a:cxn>
                <a:cxn ang="0">
                  <a:pos x="102" y="52"/>
                </a:cxn>
                <a:cxn ang="0">
                  <a:pos x="71" y="50"/>
                </a:cxn>
                <a:cxn ang="0">
                  <a:pos x="35" y="48"/>
                </a:cxn>
                <a:cxn ang="0">
                  <a:pos x="0" y="47"/>
                </a:cxn>
              </a:cxnLst>
              <a:rect l="0" t="0" r="r" b="b"/>
              <a:pathLst>
                <a:path w="291" h="229">
                  <a:moveTo>
                    <a:pt x="0" y="47"/>
                  </a:moveTo>
                  <a:lnTo>
                    <a:pt x="13" y="47"/>
                  </a:lnTo>
                  <a:lnTo>
                    <a:pt x="24" y="46"/>
                  </a:lnTo>
                  <a:lnTo>
                    <a:pt x="36" y="44"/>
                  </a:lnTo>
                  <a:lnTo>
                    <a:pt x="48" y="43"/>
                  </a:lnTo>
                  <a:lnTo>
                    <a:pt x="60" y="40"/>
                  </a:lnTo>
                  <a:lnTo>
                    <a:pt x="72" y="36"/>
                  </a:lnTo>
                  <a:lnTo>
                    <a:pt x="82" y="33"/>
                  </a:lnTo>
                  <a:lnTo>
                    <a:pt x="94" y="28"/>
                  </a:lnTo>
                  <a:lnTo>
                    <a:pt x="97" y="27"/>
                  </a:lnTo>
                  <a:lnTo>
                    <a:pt x="101" y="26"/>
                  </a:lnTo>
                  <a:lnTo>
                    <a:pt x="105" y="25"/>
                  </a:lnTo>
                  <a:lnTo>
                    <a:pt x="108" y="24"/>
                  </a:lnTo>
                  <a:lnTo>
                    <a:pt x="112" y="24"/>
                  </a:lnTo>
                  <a:lnTo>
                    <a:pt x="115" y="22"/>
                  </a:lnTo>
                  <a:lnTo>
                    <a:pt x="119" y="22"/>
                  </a:lnTo>
                  <a:lnTo>
                    <a:pt x="122" y="21"/>
                  </a:lnTo>
                  <a:lnTo>
                    <a:pt x="134" y="20"/>
                  </a:lnTo>
                  <a:lnTo>
                    <a:pt x="146" y="18"/>
                  </a:lnTo>
                  <a:lnTo>
                    <a:pt x="157" y="17"/>
                  </a:lnTo>
                  <a:lnTo>
                    <a:pt x="169" y="15"/>
                  </a:lnTo>
                  <a:lnTo>
                    <a:pt x="180" y="14"/>
                  </a:lnTo>
                  <a:lnTo>
                    <a:pt x="192" y="12"/>
                  </a:lnTo>
                  <a:lnTo>
                    <a:pt x="203" y="10"/>
                  </a:lnTo>
                  <a:lnTo>
                    <a:pt x="215" y="8"/>
                  </a:lnTo>
                  <a:lnTo>
                    <a:pt x="221" y="7"/>
                  </a:lnTo>
                  <a:lnTo>
                    <a:pt x="227" y="7"/>
                  </a:lnTo>
                  <a:lnTo>
                    <a:pt x="233" y="6"/>
                  </a:lnTo>
                  <a:lnTo>
                    <a:pt x="239" y="4"/>
                  </a:lnTo>
                  <a:lnTo>
                    <a:pt x="245" y="3"/>
                  </a:lnTo>
                  <a:lnTo>
                    <a:pt x="251" y="2"/>
                  </a:lnTo>
                  <a:lnTo>
                    <a:pt x="256" y="1"/>
                  </a:lnTo>
                  <a:lnTo>
                    <a:pt x="263" y="0"/>
                  </a:lnTo>
                  <a:lnTo>
                    <a:pt x="263" y="6"/>
                  </a:lnTo>
                  <a:lnTo>
                    <a:pt x="262" y="11"/>
                  </a:lnTo>
                  <a:lnTo>
                    <a:pt x="262" y="17"/>
                  </a:lnTo>
                  <a:lnTo>
                    <a:pt x="262" y="22"/>
                  </a:lnTo>
                  <a:lnTo>
                    <a:pt x="262" y="28"/>
                  </a:lnTo>
                  <a:lnTo>
                    <a:pt x="262" y="33"/>
                  </a:lnTo>
                  <a:lnTo>
                    <a:pt x="263" y="38"/>
                  </a:lnTo>
                  <a:lnTo>
                    <a:pt x="264" y="43"/>
                  </a:lnTo>
                  <a:lnTo>
                    <a:pt x="266" y="50"/>
                  </a:lnTo>
                  <a:lnTo>
                    <a:pt x="269" y="55"/>
                  </a:lnTo>
                  <a:lnTo>
                    <a:pt x="272" y="62"/>
                  </a:lnTo>
                  <a:lnTo>
                    <a:pt x="275" y="68"/>
                  </a:lnTo>
                  <a:lnTo>
                    <a:pt x="278" y="75"/>
                  </a:lnTo>
                  <a:lnTo>
                    <a:pt x="280" y="81"/>
                  </a:lnTo>
                  <a:lnTo>
                    <a:pt x="284" y="87"/>
                  </a:lnTo>
                  <a:lnTo>
                    <a:pt x="287" y="93"/>
                  </a:lnTo>
                  <a:lnTo>
                    <a:pt x="288" y="96"/>
                  </a:lnTo>
                  <a:lnTo>
                    <a:pt x="289" y="99"/>
                  </a:lnTo>
                  <a:lnTo>
                    <a:pt x="290" y="103"/>
                  </a:lnTo>
                  <a:lnTo>
                    <a:pt x="290" y="107"/>
                  </a:lnTo>
                  <a:lnTo>
                    <a:pt x="290" y="110"/>
                  </a:lnTo>
                  <a:lnTo>
                    <a:pt x="289" y="113"/>
                  </a:lnTo>
                  <a:lnTo>
                    <a:pt x="289" y="117"/>
                  </a:lnTo>
                  <a:lnTo>
                    <a:pt x="287" y="120"/>
                  </a:lnTo>
                  <a:lnTo>
                    <a:pt x="284" y="126"/>
                  </a:lnTo>
                  <a:lnTo>
                    <a:pt x="281" y="133"/>
                  </a:lnTo>
                  <a:lnTo>
                    <a:pt x="278" y="138"/>
                  </a:lnTo>
                  <a:lnTo>
                    <a:pt x="274" y="145"/>
                  </a:lnTo>
                  <a:lnTo>
                    <a:pt x="271" y="151"/>
                  </a:lnTo>
                  <a:lnTo>
                    <a:pt x="267" y="157"/>
                  </a:lnTo>
                  <a:lnTo>
                    <a:pt x="265" y="164"/>
                  </a:lnTo>
                  <a:lnTo>
                    <a:pt x="262" y="170"/>
                  </a:lnTo>
                  <a:lnTo>
                    <a:pt x="257" y="177"/>
                  </a:lnTo>
                  <a:lnTo>
                    <a:pt x="252" y="184"/>
                  </a:lnTo>
                  <a:lnTo>
                    <a:pt x="245" y="192"/>
                  </a:lnTo>
                  <a:lnTo>
                    <a:pt x="237" y="200"/>
                  </a:lnTo>
                  <a:lnTo>
                    <a:pt x="228" y="208"/>
                  </a:lnTo>
                  <a:lnTo>
                    <a:pt x="220" y="215"/>
                  </a:lnTo>
                  <a:lnTo>
                    <a:pt x="213" y="221"/>
                  </a:lnTo>
                  <a:lnTo>
                    <a:pt x="205" y="225"/>
                  </a:lnTo>
                  <a:lnTo>
                    <a:pt x="199" y="228"/>
                  </a:lnTo>
                  <a:lnTo>
                    <a:pt x="193" y="228"/>
                  </a:lnTo>
                  <a:lnTo>
                    <a:pt x="189" y="227"/>
                  </a:lnTo>
                  <a:lnTo>
                    <a:pt x="184" y="226"/>
                  </a:lnTo>
                  <a:lnTo>
                    <a:pt x="179" y="223"/>
                  </a:lnTo>
                  <a:lnTo>
                    <a:pt x="174" y="221"/>
                  </a:lnTo>
                  <a:lnTo>
                    <a:pt x="169" y="219"/>
                  </a:lnTo>
                  <a:lnTo>
                    <a:pt x="162" y="218"/>
                  </a:lnTo>
                  <a:lnTo>
                    <a:pt x="156" y="217"/>
                  </a:lnTo>
                  <a:lnTo>
                    <a:pt x="152" y="217"/>
                  </a:lnTo>
                  <a:lnTo>
                    <a:pt x="147" y="216"/>
                  </a:lnTo>
                  <a:lnTo>
                    <a:pt x="142" y="214"/>
                  </a:lnTo>
                  <a:lnTo>
                    <a:pt x="137" y="213"/>
                  </a:lnTo>
                  <a:lnTo>
                    <a:pt x="133" y="212"/>
                  </a:lnTo>
                  <a:lnTo>
                    <a:pt x="127" y="212"/>
                  </a:lnTo>
                  <a:lnTo>
                    <a:pt x="122" y="212"/>
                  </a:lnTo>
                  <a:lnTo>
                    <a:pt x="116" y="213"/>
                  </a:lnTo>
                  <a:lnTo>
                    <a:pt x="110" y="215"/>
                  </a:lnTo>
                  <a:lnTo>
                    <a:pt x="104" y="217"/>
                  </a:lnTo>
                  <a:lnTo>
                    <a:pt x="98" y="219"/>
                  </a:lnTo>
                  <a:lnTo>
                    <a:pt x="92" y="221"/>
                  </a:lnTo>
                  <a:lnTo>
                    <a:pt x="87" y="223"/>
                  </a:lnTo>
                  <a:lnTo>
                    <a:pt x="81" y="226"/>
                  </a:lnTo>
                  <a:lnTo>
                    <a:pt x="75" y="228"/>
                  </a:lnTo>
                  <a:lnTo>
                    <a:pt x="83" y="221"/>
                  </a:lnTo>
                  <a:lnTo>
                    <a:pt x="90" y="218"/>
                  </a:lnTo>
                  <a:lnTo>
                    <a:pt x="97" y="213"/>
                  </a:lnTo>
                  <a:lnTo>
                    <a:pt x="102" y="210"/>
                  </a:lnTo>
                  <a:lnTo>
                    <a:pt x="107" y="207"/>
                  </a:lnTo>
                  <a:lnTo>
                    <a:pt x="111" y="203"/>
                  </a:lnTo>
                  <a:lnTo>
                    <a:pt x="115" y="200"/>
                  </a:lnTo>
                  <a:lnTo>
                    <a:pt x="120" y="195"/>
                  </a:lnTo>
                  <a:lnTo>
                    <a:pt x="123" y="190"/>
                  </a:lnTo>
                  <a:lnTo>
                    <a:pt x="126" y="183"/>
                  </a:lnTo>
                  <a:lnTo>
                    <a:pt x="127" y="177"/>
                  </a:lnTo>
                  <a:lnTo>
                    <a:pt x="129" y="169"/>
                  </a:lnTo>
                  <a:lnTo>
                    <a:pt x="131" y="162"/>
                  </a:lnTo>
                  <a:lnTo>
                    <a:pt x="133" y="155"/>
                  </a:lnTo>
                  <a:lnTo>
                    <a:pt x="138" y="150"/>
                  </a:lnTo>
                  <a:lnTo>
                    <a:pt x="143" y="145"/>
                  </a:lnTo>
                  <a:lnTo>
                    <a:pt x="146" y="142"/>
                  </a:lnTo>
                  <a:lnTo>
                    <a:pt x="149" y="140"/>
                  </a:lnTo>
                  <a:lnTo>
                    <a:pt x="151" y="138"/>
                  </a:lnTo>
                  <a:lnTo>
                    <a:pt x="154" y="135"/>
                  </a:lnTo>
                  <a:lnTo>
                    <a:pt x="156" y="133"/>
                  </a:lnTo>
                  <a:lnTo>
                    <a:pt x="159" y="131"/>
                  </a:lnTo>
                  <a:lnTo>
                    <a:pt x="162" y="129"/>
                  </a:lnTo>
                  <a:lnTo>
                    <a:pt x="164" y="127"/>
                  </a:lnTo>
                  <a:lnTo>
                    <a:pt x="167" y="125"/>
                  </a:lnTo>
                  <a:lnTo>
                    <a:pt x="169" y="123"/>
                  </a:lnTo>
                  <a:lnTo>
                    <a:pt x="172" y="121"/>
                  </a:lnTo>
                  <a:lnTo>
                    <a:pt x="174" y="121"/>
                  </a:lnTo>
                  <a:lnTo>
                    <a:pt x="177" y="119"/>
                  </a:lnTo>
                  <a:lnTo>
                    <a:pt x="180" y="117"/>
                  </a:lnTo>
                  <a:lnTo>
                    <a:pt x="182" y="115"/>
                  </a:lnTo>
                  <a:lnTo>
                    <a:pt x="185" y="113"/>
                  </a:lnTo>
                  <a:lnTo>
                    <a:pt x="189" y="110"/>
                  </a:lnTo>
                  <a:lnTo>
                    <a:pt x="192" y="107"/>
                  </a:lnTo>
                  <a:lnTo>
                    <a:pt x="195" y="105"/>
                  </a:lnTo>
                  <a:lnTo>
                    <a:pt x="198" y="102"/>
                  </a:lnTo>
                  <a:lnTo>
                    <a:pt x="201" y="99"/>
                  </a:lnTo>
                  <a:lnTo>
                    <a:pt x="203" y="95"/>
                  </a:lnTo>
                  <a:lnTo>
                    <a:pt x="205" y="93"/>
                  </a:lnTo>
                  <a:lnTo>
                    <a:pt x="207" y="89"/>
                  </a:lnTo>
                  <a:lnTo>
                    <a:pt x="206" y="85"/>
                  </a:lnTo>
                  <a:lnTo>
                    <a:pt x="202" y="83"/>
                  </a:lnTo>
                  <a:lnTo>
                    <a:pt x="195" y="81"/>
                  </a:lnTo>
                  <a:lnTo>
                    <a:pt x="187" y="79"/>
                  </a:lnTo>
                  <a:lnTo>
                    <a:pt x="179" y="78"/>
                  </a:lnTo>
                  <a:lnTo>
                    <a:pt x="171" y="75"/>
                  </a:lnTo>
                  <a:lnTo>
                    <a:pt x="168" y="72"/>
                  </a:lnTo>
                  <a:lnTo>
                    <a:pt x="167" y="67"/>
                  </a:lnTo>
                  <a:lnTo>
                    <a:pt x="161" y="64"/>
                  </a:lnTo>
                  <a:lnTo>
                    <a:pt x="154" y="61"/>
                  </a:lnTo>
                  <a:lnTo>
                    <a:pt x="147" y="58"/>
                  </a:lnTo>
                  <a:lnTo>
                    <a:pt x="139" y="57"/>
                  </a:lnTo>
                  <a:lnTo>
                    <a:pt x="130" y="55"/>
                  </a:lnTo>
                  <a:lnTo>
                    <a:pt x="121" y="54"/>
                  </a:lnTo>
                  <a:lnTo>
                    <a:pt x="113" y="53"/>
                  </a:lnTo>
                  <a:lnTo>
                    <a:pt x="102" y="52"/>
                  </a:lnTo>
                  <a:lnTo>
                    <a:pt x="92" y="52"/>
                  </a:lnTo>
                  <a:lnTo>
                    <a:pt x="81" y="50"/>
                  </a:lnTo>
                  <a:lnTo>
                    <a:pt x="71" y="50"/>
                  </a:lnTo>
                  <a:lnTo>
                    <a:pt x="59" y="50"/>
                  </a:lnTo>
                  <a:lnTo>
                    <a:pt x="47" y="49"/>
                  </a:lnTo>
                  <a:lnTo>
                    <a:pt x="35" y="48"/>
                  </a:lnTo>
                  <a:lnTo>
                    <a:pt x="23" y="47"/>
                  </a:lnTo>
                  <a:lnTo>
                    <a:pt x="10" y="45"/>
                  </a:lnTo>
                  <a:lnTo>
                    <a:pt x="0" y="47"/>
                  </a:lnTo>
                </a:path>
              </a:pathLst>
            </a:custGeom>
            <a:solidFill>
              <a:srgbClr val="4C1919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6" name="Freeform 500"/>
            <p:cNvSpPr>
              <a:spLocks/>
            </p:cNvSpPr>
            <p:nvPr/>
          </p:nvSpPr>
          <p:spPr bwMode="auto">
            <a:xfrm>
              <a:off x="2130" y="3312"/>
              <a:ext cx="281" cy="210"/>
            </a:xfrm>
            <a:custGeom>
              <a:avLst/>
              <a:gdLst/>
              <a:ahLst/>
              <a:cxnLst>
                <a:cxn ang="0">
                  <a:pos x="2" y="153"/>
                </a:cxn>
                <a:cxn ang="0">
                  <a:pos x="6" y="160"/>
                </a:cxn>
                <a:cxn ang="0">
                  <a:pos x="22" y="165"/>
                </a:cxn>
                <a:cxn ang="0">
                  <a:pos x="46" y="172"/>
                </a:cxn>
                <a:cxn ang="0">
                  <a:pos x="70" y="178"/>
                </a:cxn>
                <a:cxn ang="0">
                  <a:pos x="93" y="185"/>
                </a:cxn>
                <a:cxn ang="0">
                  <a:pos x="112" y="189"/>
                </a:cxn>
                <a:cxn ang="0">
                  <a:pos x="120" y="196"/>
                </a:cxn>
                <a:cxn ang="0">
                  <a:pos x="131" y="202"/>
                </a:cxn>
                <a:cxn ang="0">
                  <a:pos x="141" y="206"/>
                </a:cxn>
                <a:cxn ang="0">
                  <a:pos x="151" y="209"/>
                </a:cxn>
                <a:cxn ang="0">
                  <a:pos x="161" y="208"/>
                </a:cxn>
                <a:cxn ang="0">
                  <a:pos x="172" y="203"/>
                </a:cxn>
                <a:cxn ang="0">
                  <a:pos x="187" y="200"/>
                </a:cxn>
                <a:cxn ang="0">
                  <a:pos x="202" y="195"/>
                </a:cxn>
                <a:cxn ang="0">
                  <a:pos x="216" y="191"/>
                </a:cxn>
                <a:cxn ang="0">
                  <a:pos x="228" y="189"/>
                </a:cxn>
                <a:cxn ang="0">
                  <a:pos x="235" y="188"/>
                </a:cxn>
                <a:cxn ang="0">
                  <a:pos x="241" y="185"/>
                </a:cxn>
                <a:cxn ang="0">
                  <a:pos x="248" y="181"/>
                </a:cxn>
                <a:cxn ang="0">
                  <a:pos x="256" y="177"/>
                </a:cxn>
                <a:cxn ang="0">
                  <a:pos x="263" y="172"/>
                </a:cxn>
                <a:cxn ang="0">
                  <a:pos x="270" y="165"/>
                </a:cxn>
                <a:cxn ang="0">
                  <a:pos x="277" y="160"/>
                </a:cxn>
                <a:cxn ang="0">
                  <a:pos x="275" y="155"/>
                </a:cxn>
                <a:cxn ang="0">
                  <a:pos x="260" y="145"/>
                </a:cxn>
                <a:cxn ang="0">
                  <a:pos x="240" y="127"/>
                </a:cxn>
                <a:cxn ang="0">
                  <a:pos x="216" y="104"/>
                </a:cxn>
                <a:cxn ang="0">
                  <a:pos x="193" y="80"/>
                </a:cxn>
                <a:cxn ang="0">
                  <a:pos x="169" y="56"/>
                </a:cxn>
                <a:cxn ang="0">
                  <a:pos x="152" y="35"/>
                </a:cxn>
                <a:cxn ang="0">
                  <a:pos x="138" y="21"/>
                </a:cxn>
                <a:cxn ang="0">
                  <a:pos x="121" y="7"/>
                </a:cxn>
                <a:cxn ang="0">
                  <a:pos x="104" y="0"/>
                </a:cxn>
                <a:cxn ang="0">
                  <a:pos x="93" y="7"/>
                </a:cxn>
                <a:cxn ang="0">
                  <a:pos x="87" y="24"/>
                </a:cxn>
                <a:cxn ang="0">
                  <a:pos x="79" y="49"/>
                </a:cxn>
                <a:cxn ang="0">
                  <a:pos x="69" y="79"/>
                </a:cxn>
                <a:cxn ang="0">
                  <a:pos x="50" y="109"/>
                </a:cxn>
                <a:cxn ang="0">
                  <a:pos x="21" y="137"/>
                </a:cxn>
              </a:cxnLst>
              <a:rect l="0" t="0" r="r" b="b"/>
              <a:pathLst>
                <a:path w="281" h="210">
                  <a:moveTo>
                    <a:pt x="0" y="150"/>
                  </a:moveTo>
                  <a:lnTo>
                    <a:pt x="2" y="153"/>
                  </a:lnTo>
                  <a:lnTo>
                    <a:pt x="4" y="157"/>
                  </a:lnTo>
                  <a:lnTo>
                    <a:pt x="6" y="160"/>
                  </a:lnTo>
                  <a:lnTo>
                    <a:pt x="10" y="162"/>
                  </a:lnTo>
                  <a:lnTo>
                    <a:pt x="22" y="165"/>
                  </a:lnTo>
                  <a:lnTo>
                    <a:pt x="33" y="168"/>
                  </a:lnTo>
                  <a:lnTo>
                    <a:pt x="46" y="172"/>
                  </a:lnTo>
                  <a:lnTo>
                    <a:pt x="57" y="175"/>
                  </a:lnTo>
                  <a:lnTo>
                    <a:pt x="70" y="178"/>
                  </a:lnTo>
                  <a:lnTo>
                    <a:pt x="81" y="182"/>
                  </a:lnTo>
                  <a:lnTo>
                    <a:pt x="93" y="185"/>
                  </a:lnTo>
                  <a:lnTo>
                    <a:pt x="106" y="188"/>
                  </a:lnTo>
                  <a:lnTo>
                    <a:pt x="112" y="189"/>
                  </a:lnTo>
                  <a:lnTo>
                    <a:pt x="117" y="192"/>
                  </a:lnTo>
                  <a:lnTo>
                    <a:pt x="120" y="196"/>
                  </a:lnTo>
                  <a:lnTo>
                    <a:pt x="126" y="199"/>
                  </a:lnTo>
                  <a:lnTo>
                    <a:pt x="131" y="202"/>
                  </a:lnTo>
                  <a:lnTo>
                    <a:pt x="136" y="204"/>
                  </a:lnTo>
                  <a:lnTo>
                    <a:pt x="141" y="206"/>
                  </a:lnTo>
                  <a:lnTo>
                    <a:pt x="146" y="208"/>
                  </a:lnTo>
                  <a:lnTo>
                    <a:pt x="151" y="209"/>
                  </a:lnTo>
                  <a:lnTo>
                    <a:pt x="156" y="209"/>
                  </a:lnTo>
                  <a:lnTo>
                    <a:pt x="161" y="208"/>
                  </a:lnTo>
                  <a:lnTo>
                    <a:pt x="165" y="206"/>
                  </a:lnTo>
                  <a:lnTo>
                    <a:pt x="172" y="203"/>
                  </a:lnTo>
                  <a:lnTo>
                    <a:pt x="180" y="202"/>
                  </a:lnTo>
                  <a:lnTo>
                    <a:pt x="187" y="200"/>
                  </a:lnTo>
                  <a:lnTo>
                    <a:pt x="194" y="197"/>
                  </a:lnTo>
                  <a:lnTo>
                    <a:pt x="202" y="195"/>
                  </a:lnTo>
                  <a:lnTo>
                    <a:pt x="209" y="193"/>
                  </a:lnTo>
                  <a:lnTo>
                    <a:pt x="216" y="191"/>
                  </a:lnTo>
                  <a:lnTo>
                    <a:pt x="224" y="190"/>
                  </a:lnTo>
                  <a:lnTo>
                    <a:pt x="228" y="189"/>
                  </a:lnTo>
                  <a:lnTo>
                    <a:pt x="231" y="189"/>
                  </a:lnTo>
                  <a:lnTo>
                    <a:pt x="235" y="188"/>
                  </a:lnTo>
                  <a:lnTo>
                    <a:pt x="239" y="186"/>
                  </a:lnTo>
                  <a:lnTo>
                    <a:pt x="241" y="185"/>
                  </a:lnTo>
                  <a:lnTo>
                    <a:pt x="245" y="183"/>
                  </a:lnTo>
                  <a:lnTo>
                    <a:pt x="248" y="181"/>
                  </a:lnTo>
                  <a:lnTo>
                    <a:pt x="252" y="179"/>
                  </a:lnTo>
                  <a:lnTo>
                    <a:pt x="256" y="177"/>
                  </a:lnTo>
                  <a:lnTo>
                    <a:pt x="259" y="175"/>
                  </a:lnTo>
                  <a:lnTo>
                    <a:pt x="263" y="172"/>
                  </a:lnTo>
                  <a:lnTo>
                    <a:pt x="267" y="168"/>
                  </a:lnTo>
                  <a:lnTo>
                    <a:pt x="270" y="165"/>
                  </a:lnTo>
                  <a:lnTo>
                    <a:pt x="273" y="163"/>
                  </a:lnTo>
                  <a:lnTo>
                    <a:pt x="277" y="160"/>
                  </a:lnTo>
                  <a:lnTo>
                    <a:pt x="280" y="157"/>
                  </a:lnTo>
                  <a:lnTo>
                    <a:pt x="275" y="155"/>
                  </a:lnTo>
                  <a:lnTo>
                    <a:pt x="269" y="151"/>
                  </a:lnTo>
                  <a:lnTo>
                    <a:pt x="260" y="145"/>
                  </a:lnTo>
                  <a:lnTo>
                    <a:pt x="251" y="137"/>
                  </a:lnTo>
                  <a:lnTo>
                    <a:pt x="240" y="127"/>
                  </a:lnTo>
                  <a:lnTo>
                    <a:pt x="228" y="116"/>
                  </a:lnTo>
                  <a:lnTo>
                    <a:pt x="216" y="104"/>
                  </a:lnTo>
                  <a:lnTo>
                    <a:pt x="205" y="92"/>
                  </a:lnTo>
                  <a:lnTo>
                    <a:pt x="193" y="80"/>
                  </a:lnTo>
                  <a:lnTo>
                    <a:pt x="181" y="68"/>
                  </a:lnTo>
                  <a:lnTo>
                    <a:pt x="169" y="56"/>
                  </a:lnTo>
                  <a:lnTo>
                    <a:pt x="160" y="45"/>
                  </a:lnTo>
                  <a:lnTo>
                    <a:pt x="152" y="35"/>
                  </a:lnTo>
                  <a:lnTo>
                    <a:pt x="144" y="27"/>
                  </a:lnTo>
                  <a:lnTo>
                    <a:pt x="138" y="21"/>
                  </a:lnTo>
                  <a:lnTo>
                    <a:pt x="134" y="18"/>
                  </a:lnTo>
                  <a:lnTo>
                    <a:pt x="121" y="7"/>
                  </a:lnTo>
                  <a:lnTo>
                    <a:pt x="112" y="2"/>
                  </a:lnTo>
                  <a:lnTo>
                    <a:pt x="104" y="0"/>
                  </a:lnTo>
                  <a:lnTo>
                    <a:pt x="98" y="2"/>
                  </a:lnTo>
                  <a:lnTo>
                    <a:pt x="93" y="7"/>
                  </a:lnTo>
                  <a:lnTo>
                    <a:pt x="90" y="15"/>
                  </a:lnTo>
                  <a:lnTo>
                    <a:pt x="87" y="24"/>
                  </a:lnTo>
                  <a:lnTo>
                    <a:pt x="83" y="36"/>
                  </a:lnTo>
                  <a:lnTo>
                    <a:pt x="79" y="49"/>
                  </a:lnTo>
                  <a:lnTo>
                    <a:pt x="74" y="63"/>
                  </a:lnTo>
                  <a:lnTo>
                    <a:pt x="69" y="79"/>
                  </a:lnTo>
                  <a:lnTo>
                    <a:pt x="61" y="94"/>
                  </a:lnTo>
                  <a:lnTo>
                    <a:pt x="50" y="109"/>
                  </a:lnTo>
                  <a:lnTo>
                    <a:pt x="36" y="124"/>
                  </a:lnTo>
                  <a:lnTo>
                    <a:pt x="21" y="137"/>
                  </a:lnTo>
                  <a:lnTo>
                    <a:pt x="0" y="150"/>
                  </a:lnTo>
                </a:path>
              </a:pathLst>
            </a:custGeom>
            <a:solidFill>
              <a:srgbClr val="E59898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7" name="Freeform 501"/>
            <p:cNvSpPr>
              <a:spLocks/>
            </p:cNvSpPr>
            <p:nvPr/>
          </p:nvSpPr>
          <p:spPr bwMode="auto">
            <a:xfrm>
              <a:off x="2077" y="3237"/>
              <a:ext cx="582" cy="648"/>
            </a:xfrm>
            <a:custGeom>
              <a:avLst/>
              <a:gdLst/>
              <a:ahLst/>
              <a:cxnLst>
                <a:cxn ang="0">
                  <a:pos x="289" y="94"/>
                </a:cxn>
                <a:cxn ang="0">
                  <a:pos x="235" y="123"/>
                </a:cxn>
                <a:cxn ang="0">
                  <a:pos x="163" y="141"/>
                </a:cxn>
                <a:cxn ang="0">
                  <a:pos x="99" y="146"/>
                </a:cxn>
                <a:cxn ang="0">
                  <a:pos x="48" y="162"/>
                </a:cxn>
                <a:cxn ang="0">
                  <a:pos x="29" y="185"/>
                </a:cxn>
                <a:cxn ang="0">
                  <a:pos x="30" y="211"/>
                </a:cxn>
                <a:cxn ang="0">
                  <a:pos x="58" y="234"/>
                </a:cxn>
                <a:cxn ang="0">
                  <a:pos x="240" y="240"/>
                </a:cxn>
                <a:cxn ang="0">
                  <a:pos x="304" y="235"/>
                </a:cxn>
                <a:cxn ang="0">
                  <a:pos x="286" y="243"/>
                </a:cxn>
                <a:cxn ang="0">
                  <a:pos x="222" y="268"/>
                </a:cxn>
                <a:cxn ang="0">
                  <a:pos x="125" y="305"/>
                </a:cxn>
                <a:cxn ang="0">
                  <a:pos x="32" y="334"/>
                </a:cxn>
                <a:cxn ang="0">
                  <a:pos x="4" y="361"/>
                </a:cxn>
                <a:cxn ang="0">
                  <a:pos x="14" y="424"/>
                </a:cxn>
                <a:cxn ang="0">
                  <a:pos x="68" y="436"/>
                </a:cxn>
                <a:cxn ang="0">
                  <a:pos x="163" y="412"/>
                </a:cxn>
                <a:cxn ang="0">
                  <a:pos x="273" y="387"/>
                </a:cxn>
                <a:cxn ang="0">
                  <a:pos x="361" y="365"/>
                </a:cxn>
                <a:cxn ang="0">
                  <a:pos x="385" y="357"/>
                </a:cxn>
                <a:cxn ang="0">
                  <a:pos x="335" y="375"/>
                </a:cxn>
                <a:cxn ang="0">
                  <a:pos x="281" y="392"/>
                </a:cxn>
                <a:cxn ang="0">
                  <a:pos x="225" y="413"/>
                </a:cxn>
                <a:cxn ang="0">
                  <a:pos x="167" y="435"/>
                </a:cxn>
                <a:cxn ang="0">
                  <a:pos x="104" y="452"/>
                </a:cxn>
                <a:cxn ang="0">
                  <a:pos x="74" y="500"/>
                </a:cxn>
                <a:cxn ang="0">
                  <a:pos x="133" y="526"/>
                </a:cxn>
                <a:cxn ang="0">
                  <a:pos x="214" y="510"/>
                </a:cxn>
                <a:cxn ang="0">
                  <a:pos x="296" y="485"/>
                </a:cxn>
                <a:cxn ang="0">
                  <a:pos x="390" y="455"/>
                </a:cxn>
                <a:cxn ang="0">
                  <a:pos x="356" y="461"/>
                </a:cxn>
                <a:cxn ang="0">
                  <a:pos x="351" y="487"/>
                </a:cxn>
                <a:cxn ang="0">
                  <a:pos x="320" y="536"/>
                </a:cxn>
                <a:cxn ang="0">
                  <a:pos x="273" y="578"/>
                </a:cxn>
                <a:cxn ang="0">
                  <a:pos x="254" y="599"/>
                </a:cxn>
                <a:cxn ang="0">
                  <a:pos x="244" y="620"/>
                </a:cxn>
                <a:cxn ang="0">
                  <a:pos x="257" y="643"/>
                </a:cxn>
                <a:cxn ang="0">
                  <a:pos x="315" y="639"/>
                </a:cxn>
                <a:cxn ang="0">
                  <a:pos x="341" y="628"/>
                </a:cxn>
                <a:cxn ang="0">
                  <a:pos x="429" y="563"/>
                </a:cxn>
                <a:cxn ang="0">
                  <a:pos x="491" y="514"/>
                </a:cxn>
                <a:cxn ang="0">
                  <a:pos x="536" y="472"/>
                </a:cxn>
                <a:cxn ang="0">
                  <a:pos x="570" y="425"/>
                </a:cxn>
                <a:cxn ang="0">
                  <a:pos x="581" y="355"/>
                </a:cxn>
                <a:cxn ang="0">
                  <a:pos x="576" y="282"/>
                </a:cxn>
                <a:cxn ang="0">
                  <a:pos x="560" y="203"/>
                </a:cxn>
                <a:cxn ang="0">
                  <a:pos x="534" y="157"/>
                </a:cxn>
                <a:cxn ang="0">
                  <a:pos x="493" y="111"/>
                </a:cxn>
                <a:cxn ang="0">
                  <a:pos x="410" y="67"/>
                </a:cxn>
                <a:cxn ang="0">
                  <a:pos x="351" y="16"/>
                </a:cxn>
                <a:cxn ang="0">
                  <a:pos x="303" y="7"/>
                </a:cxn>
                <a:cxn ang="0">
                  <a:pos x="248" y="0"/>
                </a:cxn>
                <a:cxn ang="0">
                  <a:pos x="199" y="11"/>
                </a:cxn>
                <a:cxn ang="0">
                  <a:pos x="180" y="29"/>
                </a:cxn>
                <a:cxn ang="0">
                  <a:pos x="152" y="58"/>
                </a:cxn>
                <a:cxn ang="0">
                  <a:pos x="133" y="95"/>
                </a:cxn>
                <a:cxn ang="0">
                  <a:pos x="177" y="138"/>
                </a:cxn>
                <a:cxn ang="0">
                  <a:pos x="253" y="115"/>
                </a:cxn>
              </a:cxnLst>
              <a:rect l="0" t="0" r="r" b="b"/>
              <a:pathLst>
                <a:path w="582" h="648">
                  <a:moveTo>
                    <a:pt x="288" y="91"/>
                  </a:moveTo>
                  <a:lnTo>
                    <a:pt x="288" y="93"/>
                  </a:lnTo>
                  <a:lnTo>
                    <a:pt x="287" y="94"/>
                  </a:lnTo>
                  <a:lnTo>
                    <a:pt x="286" y="95"/>
                  </a:lnTo>
                  <a:lnTo>
                    <a:pt x="285" y="96"/>
                  </a:lnTo>
                  <a:lnTo>
                    <a:pt x="288" y="96"/>
                  </a:lnTo>
                  <a:lnTo>
                    <a:pt x="289" y="94"/>
                  </a:lnTo>
                  <a:lnTo>
                    <a:pt x="291" y="92"/>
                  </a:lnTo>
                  <a:lnTo>
                    <a:pt x="293" y="91"/>
                  </a:lnTo>
                  <a:lnTo>
                    <a:pt x="282" y="99"/>
                  </a:lnTo>
                  <a:lnTo>
                    <a:pt x="270" y="106"/>
                  </a:lnTo>
                  <a:lnTo>
                    <a:pt x="259" y="112"/>
                  </a:lnTo>
                  <a:lnTo>
                    <a:pt x="247" y="117"/>
                  </a:lnTo>
                  <a:lnTo>
                    <a:pt x="235" y="123"/>
                  </a:lnTo>
                  <a:lnTo>
                    <a:pt x="222" y="127"/>
                  </a:lnTo>
                  <a:lnTo>
                    <a:pt x="209" y="131"/>
                  </a:lnTo>
                  <a:lnTo>
                    <a:pt x="196" y="135"/>
                  </a:lnTo>
                  <a:lnTo>
                    <a:pt x="189" y="137"/>
                  </a:lnTo>
                  <a:lnTo>
                    <a:pt x="180" y="138"/>
                  </a:lnTo>
                  <a:lnTo>
                    <a:pt x="172" y="140"/>
                  </a:lnTo>
                  <a:lnTo>
                    <a:pt x="163" y="141"/>
                  </a:lnTo>
                  <a:lnTo>
                    <a:pt x="154" y="142"/>
                  </a:lnTo>
                  <a:lnTo>
                    <a:pt x="145" y="142"/>
                  </a:lnTo>
                  <a:lnTo>
                    <a:pt x="136" y="143"/>
                  </a:lnTo>
                  <a:lnTo>
                    <a:pt x="127" y="144"/>
                  </a:lnTo>
                  <a:lnTo>
                    <a:pt x="118" y="145"/>
                  </a:lnTo>
                  <a:lnTo>
                    <a:pt x="108" y="145"/>
                  </a:lnTo>
                  <a:lnTo>
                    <a:pt x="99" y="146"/>
                  </a:lnTo>
                  <a:lnTo>
                    <a:pt x="90" y="147"/>
                  </a:lnTo>
                  <a:lnTo>
                    <a:pt x="81" y="149"/>
                  </a:lnTo>
                  <a:lnTo>
                    <a:pt x="73" y="151"/>
                  </a:lnTo>
                  <a:lnTo>
                    <a:pt x="65" y="153"/>
                  </a:lnTo>
                  <a:lnTo>
                    <a:pt x="58" y="157"/>
                  </a:lnTo>
                  <a:lnTo>
                    <a:pt x="52" y="160"/>
                  </a:lnTo>
                  <a:lnTo>
                    <a:pt x="48" y="162"/>
                  </a:lnTo>
                  <a:lnTo>
                    <a:pt x="44" y="164"/>
                  </a:lnTo>
                  <a:lnTo>
                    <a:pt x="41" y="167"/>
                  </a:lnTo>
                  <a:lnTo>
                    <a:pt x="38" y="169"/>
                  </a:lnTo>
                  <a:lnTo>
                    <a:pt x="35" y="173"/>
                  </a:lnTo>
                  <a:lnTo>
                    <a:pt x="33" y="177"/>
                  </a:lnTo>
                  <a:lnTo>
                    <a:pt x="30" y="182"/>
                  </a:lnTo>
                  <a:lnTo>
                    <a:pt x="29" y="185"/>
                  </a:lnTo>
                  <a:lnTo>
                    <a:pt x="28" y="188"/>
                  </a:lnTo>
                  <a:lnTo>
                    <a:pt x="27" y="192"/>
                  </a:lnTo>
                  <a:lnTo>
                    <a:pt x="27" y="196"/>
                  </a:lnTo>
                  <a:lnTo>
                    <a:pt x="27" y="200"/>
                  </a:lnTo>
                  <a:lnTo>
                    <a:pt x="28" y="205"/>
                  </a:lnTo>
                  <a:lnTo>
                    <a:pt x="29" y="208"/>
                  </a:lnTo>
                  <a:lnTo>
                    <a:pt x="30" y="211"/>
                  </a:lnTo>
                  <a:lnTo>
                    <a:pt x="33" y="217"/>
                  </a:lnTo>
                  <a:lnTo>
                    <a:pt x="36" y="222"/>
                  </a:lnTo>
                  <a:lnTo>
                    <a:pt x="40" y="225"/>
                  </a:lnTo>
                  <a:lnTo>
                    <a:pt x="45" y="228"/>
                  </a:lnTo>
                  <a:lnTo>
                    <a:pt x="49" y="231"/>
                  </a:lnTo>
                  <a:lnTo>
                    <a:pt x="53" y="233"/>
                  </a:lnTo>
                  <a:lnTo>
                    <a:pt x="58" y="234"/>
                  </a:lnTo>
                  <a:lnTo>
                    <a:pt x="62" y="235"/>
                  </a:lnTo>
                  <a:lnTo>
                    <a:pt x="103" y="237"/>
                  </a:lnTo>
                  <a:lnTo>
                    <a:pt x="139" y="238"/>
                  </a:lnTo>
                  <a:lnTo>
                    <a:pt x="169" y="239"/>
                  </a:lnTo>
                  <a:lnTo>
                    <a:pt x="197" y="240"/>
                  </a:lnTo>
                  <a:lnTo>
                    <a:pt x="220" y="240"/>
                  </a:lnTo>
                  <a:lnTo>
                    <a:pt x="240" y="240"/>
                  </a:lnTo>
                  <a:lnTo>
                    <a:pt x="255" y="240"/>
                  </a:lnTo>
                  <a:lnTo>
                    <a:pt x="269" y="239"/>
                  </a:lnTo>
                  <a:lnTo>
                    <a:pt x="280" y="238"/>
                  </a:lnTo>
                  <a:lnTo>
                    <a:pt x="289" y="238"/>
                  </a:lnTo>
                  <a:lnTo>
                    <a:pt x="295" y="237"/>
                  </a:lnTo>
                  <a:lnTo>
                    <a:pt x="300" y="236"/>
                  </a:lnTo>
                  <a:lnTo>
                    <a:pt x="304" y="235"/>
                  </a:lnTo>
                  <a:lnTo>
                    <a:pt x="306" y="235"/>
                  </a:lnTo>
                  <a:lnTo>
                    <a:pt x="308" y="235"/>
                  </a:lnTo>
                  <a:lnTo>
                    <a:pt x="309" y="235"/>
                  </a:lnTo>
                  <a:lnTo>
                    <a:pt x="304" y="238"/>
                  </a:lnTo>
                  <a:lnTo>
                    <a:pt x="298" y="239"/>
                  </a:lnTo>
                  <a:lnTo>
                    <a:pt x="292" y="241"/>
                  </a:lnTo>
                  <a:lnTo>
                    <a:pt x="286" y="243"/>
                  </a:lnTo>
                  <a:lnTo>
                    <a:pt x="281" y="245"/>
                  </a:lnTo>
                  <a:lnTo>
                    <a:pt x="274" y="246"/>
                  </a:lnTo>
                  <a:lnTo>
                    <a:pt x="269" y="248"/>
                  </a:lnTo>
                  <a:lnTo>
                    <a:pt x="263" y="250"/>
                  </a:lnTo>
                  <a:lnTo>
                    <a:pt x="249" y="257"/>
                  </a:lnTo>
                  <a:lnTo>
                    <a:pt x="236" y="262"/>
                  </a:lnTo>
                  <a:lnTo>
                    <a:pt x="222" y="268"/>
                  </a:lnTo>
                  <a:lnTo>
                    <a:pt x="208" y="274"/>
                  </a:lnTo>
                  <a:lnTo>
                    <a:pt x="194" y="279"/>
                  </a:lnTo>
                  <a:lnTo>
                    <a:pt x="180" y="284"/>
                  </a:lnTo>
                  <a:lnTo>
                    <a:pt x="166" y="290"/>
                  </a:lnTo>
                  <a:lnTo>
                    <a:pt x="152" y="296"/>
                  </a:lnTo>
                  <a:lnTo>
                    <a:pt x="139" y="301"/>
                  </a:lnTo>
                  <a:lnTo>
                    <a:pt x="125" y="305"/>
                  </a:lnTo>
                  <a:lnTo>
                    <a:pt x="110" y="310"/>
                  </a:lnTo>
                  <a:lnTo>
                    <a:pt x="96" y="315"/>
                  </a:lnTo>
                  <a:lnTo>
                    <a:pt x="81" y="320"/>
                  </a:lnTo>
                  <a:lnTo>
                    <a:pt x="67" y="324"/>
                  </a:lnTo>
                  <a:lnTo>
                    <a:pt x="52" y="328"/>
                  </a:lnTo>
                  <a:lnTo>
                    <a:pt x="38" y="333"/>
                  </a:lnTo>
                  <a:lnTo>
                    <a:pt x="32" y="334"/>
                  </a:lnTo>
                  <a:lnTo>
                    <a:pt x="27" y="337"/>
                  </a:lnTo>
                  <a:lnTo>
                    <a:pt x="21" y="340"/>
                  </a:lnTo>
                  <a:lnTo>
                    <a:pt x="16" y="343"/>
                  </a:lnTo>
                  <a:lnTo>
                    <a:pt x="11" y="346"/>
                  </a:lnTo>
                  <a:lnTo>
                    <a:pt x="8" y="351"/>
                  </a:lnTo>
                  <a:lnTo>
                    <a:pt x="5" y="355"/>
                  </a:lnTo>
                  <a:lnTo>
                    <a:pt x="4" y="361"/>
                  </a:lnTo>
                  <a:lnTo>
                    <a:pt x="2" y="370"/>
                  </a:lnTo>
                  <a:lnTo>
                    <a:pt x="1" y="380"/>
                  </a:lnTo>
                  <a:lnTo>
                    <a:pt x="0" y="390"/>
                  </a:lnTo>
                  <a:lnTo>
                    <a:pt x="1" y="399"/>
                  </a:lnTo>
                  <a:lnTo>
                    <a:pt x="3" y="408"/>
                  </a:lnTo>
                  <a:lnTo>
                    <a:pt x="7" y="417"/>
                  </a:lnTo>
                  <a:lnTo>
                    <a:pt x="14" y="424"/>
                  </a:lnTo>
                  <a:lnTo>
                    <a:pt x="22" y="431"/>
                  </a:lnTo>
                  <a:lnTo>
                    <a:pt x="30" y="435"/>
                  </a:lnTo>
                  <a:lnTo>
                    <a:pt x="37" y="437"/>
                  </a:lnTo>
                  <a:lnTo>
                    <a:pt x="45" y="438"/>
                  </a:lnTo>
                  <a:lnTo>
                    <a:pt x="52" y="438"/>
                  </a:lnTo>
                  <a:lnTo>
                    <a:pt x="60" y="437"/>
                  </a:lnTo>
                  <a:lnTo>
                    <a:pt x="68" y="436"/>
                  </a:lnTo>
                  <a:lnTo>
                    <a:pt x="76" y="434"/>
                  </a:lnTo>
                  <a:lnTo>
                    <a:pt x="84" y="432"/>
                  </a:lnTo>
                  <a:lnTo>
                    <a:pt x="99" y="427"/>
                  </a:lnTo>
                  <a:lnTo>
                    <a:pt x="115" y="423"/>
                  </a:lnTo>
                  <a:lnTo>
                    <a:pt x="132" y="420"/>
                  </a:lnTo>
                  <a:lnTo>
                    <a:pt x="147" y="416"/>
                  </a:lnTo>
                  <a:lnTo>
                    <a:pt x="163" y="412"/>
                  </a:lnTo>
                  <a:lnTo>
                    <a:pt x="179" y="408"/>
                  </a:lnTo>
                  <a:lnTo>
                    <a:pt x="195" y="405"/>
                  </a:lnTo>
                  <a:lnTo>
                    <a:pt x="211" y="402"/>
                  </a:lnTo>
                  <a:lnTo>
                    <a:pt x="227" y="398"/>
                  </a:lnTo>
                  <a:lnTo>
                    <a:pt x="242" y="394"/>
                  </a:lnTo>
                  <a:lnTo>
                    <a:pt x="257" y="391"/>
                  </a:lnTo>
                  <a:lnTo>
                    <a:pt x="273" y="387"/>
                  </a:lnTo>
                  <a:lnTo>
                    <a:pt x="289" y="383"/>
                  </a:lnTo>
                  <a:lnTo>
                    <a:pt x="305" y="379"/>
                  </a:lnTo>
                  <a:lnTo>
                    <a:pt x="321" y="375"/>
                  </a:lnTo>
                  <a:lnTo>
                    <a:pt x="337" y="370"/>
                  </a:lnTo>
                  <a:lnTo>
                    <a:pt x="344" y="368"/>
                  </a:lnTo>
                  <a:lnTo>
                    <a:pt x="353" y="366"/>
                  </a:lnTo>
                  <a:lnTo>
                    <a:pt x="361" y="365"/>
                  </a:lnTo>
                  <a:lnTo>
                    <a:pt x="369" y="363"/>
                  </a:lnTo>
                  <a:lnTo>
                    <a:pt x="377" y="361"/>
                  </a:lnTo>
                  <a:lnTo>
                    <a:pt x="385" y="358"/>
                  </a:lnTo>
                  <a:lnTo>
                    <a:pt x="393" y="355"/>
                  </a:lnTo>
                  <a:lnTo>
                    <a:pt x="400" y="350"/>
                  </a:lnTo>
                  <a:lnTo>
                    <a:pt x="393" y="354"/>
                  </a:lnTo>
                  <a:lnTo>
                    <a:pt x="385" y="357"/>
                  </a:lnTo>
                  <a:lnTo>
                    <a:pt x="378" y="359"/>
                  </a:lnTo>
                  <a:lnTo>
                    <a:pt x="371" y="362"/>
                  </a:lnTo>
                  <a:lnTo>
                    <a:pt x="363" y="364"/>
                  </a:lnTo>
                  <a:lnTo>
                    <a:pt x="356" y="367"/>
                  </a:lnTo>
                  <a:lnTo>
                    <a:pt x="348" y="370"/>
                  </a:lnTo>
                  <a:lnTo>
                    <a:pt x="341" y="373"/>
                  </a:lnTo>
                  <a:lnTo>
                    <a:pt x="335" y="375"/>
                  </a:lnTo>
                  <a:lnTo>
                    <a:pt x="328" y="378"/>
                  </a:lnTo>
                  <a:lnTo>
                    <a:pt x="320" y="380"/>
                  </a:lnTo>
                  <a:lnTo>
                    <a:pt x="312" y="382"/>
                  </a:lnTo>
                  <a:lnTo>
                    <a:pt x="304" y="384"/>
                  </a:lnTo>
                  <a:lnTo>
                    <a:pt x="297" y="387"/>
                  </a:lnTo>
                  <a:lnTo>
                    <a:pt x="289" y="390"/>
                  </a:lnTo>
                  <a:lnTo>
                    <a:pt x="281" y="392"/>
                  </a:lnTo>
                  <a:lnTo>
                    <a:pt x="273" y="395"/>
                  </a:lnTo>
                  <a:lnTo>
                    <a:pt x="265" y="397"/>
                  </a:lnTo>
                  <a:lnTo>
                    <a:pt x="257" y="401"/>
                  </a:lnTo>
                  <a:lnTo>
                    <a:pt x="249" y="402"/>
                  </a:lnTo>
                  <a:lnTo>
                    <a:pt x="242" y="406"/>
                  </a:lnTo>
                  <a:lnTo>
                    <a:pt x="234" y="409"/>
                  </a:lnTo>
                  <a:lnTo>
                    <a:pt x="225" y="413"/>
                  </a:lnTo>
                  <a:lnTo>
                    <a:pt x="217" y="416"/>
                  </a:lnTo>
                  <a:lnTo>
                    <a:pt x="208" y="420"/>
                  </a:lnTo>
                  <a:lnTo>
                    <a:pt x="201" y="422"/>
                  </a:lnTo>
                  <a:lnTo>
                    <a:pt x="192" y="426"/>
                  </a:lnTo>
                  <a:lnTo>
                    <a:pt x="184" y="429"/>
                  </a:lnTo>
                  <a:lnTo>
                    <a:pt x="176" y="432"/>
                  </a:lnTo>
                  <a:lnTo>
                    <a:pt x="167" y="435"/>
                  </a:lnTo>
                  <a:lnTo>
                    <a:pt x="160" y="438"/>
                  </a:lnTo>
                  <a:lnTo>
                    <a:pt x="152" y="440"/>
                  </a:lnTo>
                  <a:lnTo>
                    <a:pt x="144" y="442"/>
                  </a:lnTo>
                  <a:lnTo>
                    <a:pt x="133" y="444"/>
                  </a:lnTo>
                  <a:lnTo>
                    <a:pt x="123" y="447"/>
                  </a:lnTo>
                  <a:lnTo>
                    <a:pt x="113" y="449"/>
                  </a:lnTo>
                  <a:lnTo>
                    <a:pt x="104" y="452"/>
                  </a:lnTo>
                  <a:lnTo>
                    <a:pt x="95" y="456"/>
                  </a:lnTo>
                  <a:lnTo>
                    <a:pt x="87" y="461"/>
                  </a:lnTo>
                  <a:lnTo>
                    <a:pt x="80" y="467"/>
                  </a:lnTo>
                  <a:lnTo>
                    <a:pt x="76" y="475"/>
                  </a:lnTo>
                  <a:lnTo>
                    <a:pt x="73" y="483"/>
                  </a:lnTo>
                  <a:lnTo>
                    <a:pt x="73" y="492"/>
                  </a:lnTo>
                  <a:lnTo>
                    <a:pt x="74" y="500"/>
                  </a:lnTo>
                  <a:lnTo>
                    <a:pt x="78" y="509"/>
                  </a:lnTo>
                  <a:lnTo>
                    <a:pt x="83" y="516"/>
                  </a:lnTo>
                  <a:lnTo>
                    <a:pt x="90" y="520"/>
                  </a:lnTo>
                  <a:lnTo>
                    <a:pt x="98" y="524"/>
                  </a:lnTo>
                  <a:lnTo>
                    <a:pt x="110" y="525"/>
                  </a:lnTo>
                  <a:lnTo>
                    <a:pt x="121" y="526"/>
                  </a:lnTo>
                  <a:lnTo>
                    <a:pt x="133" y="526"/>
                  </a:lnTo>
                  <a:lnTo>
                    <a:pt x="144" y="525"/>
                  </a:lnTo>
                  <a:lnTo>
                    <a:pt x="155" y="524"/>
                  </a:lnTo>
                  <a:lnTo>
                    <a:pt x="167" y="521"/>
                  </a:lnTo>
                  <a:lnTo>
                    <a:pt x="179" y="520"/>
                  </a:lnTo>
                  <a:lnTo>
                    <a:pt x="190" y="517"/>
                  </a:lnTo>
                  <a:lnTo>
                    <a:pt x="202" y="514"/>
                  </a:lnTo>
                  <a:lnTo>
                    <a:pt x="214" y="510"/>
                  </a:lnTo>
                  <a:lnTo>
                    <a:pt x="225" y="506"/>
                  </a:lnTo>
                  <a:lnTo>
                    <a:pt x="237" y="502"/>
                  </a:lnTo>
                  <a:lnTo>
                    <a:pt x="247" y="500"/>
                  </a:lnTo>
                  <a:lnTo>
                    <a:pt x="259" y="496"/>
                  </a:lnTo>
                  <a:lnTo>
                    <a:pt x="270" y="492"/>
                  </a:lnTo>
                  <a:lnTo>
                    <a:pt x="282" y="489"/>
                  </a:lnTo>
                  <a:lnTo>
                    <a:pt x="296" y="485"/>
                  </a:lnTo>
                  <a:lnTo>
                    <a:pt x="309" y="480"/>
                  </a:lnTo>
                  <a:lnTo>
                    <a:pt x="323" y="475"/>
                  </a:lnTo>
                  <a:lnTo>
                    <a:pt x="336" y="469"/>
                  </a:lnTo>
                  <a:lnTo>
                    <a:pt x="348" y="463"/>
                  </a:lnTo>
                  <a:lnTo>
                    <a:pt x="361" y="459"/>
                  </a:lnTo>
                  <a:lnTo>
                    <a:pt x="375" y="456"/>
                  </a:lnTo>
                  <a:lnTo>
                    <a:pt x="390" y="455"/>
                  </a:lnTo>
                  <a:lnTo>
                    <a:pt x="384" y="456"/>
                  </a:lnTo>
                  <a:lnTo>
                    <a:pt x="380" y="457"/>
                  </a:lnTo>
                  <a:lnTo>
                    <a:pt x="375" y="458"/>
                  </a:lnTo>
                  <a:lnTo>
                    <a:pt x="370" y="459"/>
                  </a:lnTo>
                  <a:lnTo>
                    <a:pt x="365" y="459"/>
                  </a:lnTo>
                  <a:lnTo>
                    <a:pt x="360" y="460"/>
                  </a:lnTo>
                  <a:lnTo>
                    <a:pt x="356" y="461"/>
                  </a:lnTo>
                  <a:lnTo>
                    <a:pt x="351" y="462"/>
                  </a:lnTo>
                  <a:lnTo>
                    <a:pt x="351" y="463"/>
                  </a:lnTo>
                  <a:lnTo>
                    <a:pt x="353" y="466"/>
                  </a:lnTo>
                  <a:lnTo>
                    <a:pt x="355" y="468"/>
                  </a:lnTo>
                  <a:lnTo>
                    <a:pt x="356" y="471"/>
                  </a:lnTo>
                  <a:lnTo>
                    <a:pt x="353" y="479"/>
                  </a:lnTo>
                  <a:lnTo>
                    <a:pt x="351" y="487"/>
                  </a:lnTo>
                  <a:lnTo>
                    <a:pt x="348" y="495"/>
                  </a:lnTo>
                  <a:lnTo>
                    <a:pt x="344" y="501"/>
                  </a:lnTo>
                  <a:lnTo>
                    <a:pt x="340" y="509"/>
                  </a:lnTo>
                  <a:lnTo>
                    <a:pt x="336" y="516"/>
                  </a:lnTo>
                  <a:lnTo>
                    <a:pt x="331" y="522"/>
                  </a:lnTo>
                  <a:lnTo>
                    <a:pt x="326" y="529"/>
                  </a:lnTo>
                  <a:lnTo>
                    <a:pt x="320" y="536"/>
                  </a:lnTo>
                  <a:lnTo>
                    <a:pt x="314" y="542"/>
                  </a:lnTo>
                  <a:lnTo>
                    <a:pt x="307" y="548"/>
                  </a:lnTo>
                  <a:lnTo>
                    <a:pt x="301" y="554"/>
                  </a:lnTo>
                  <a:lnTo>
                    <a:pt x="294" y="560"/>
                  </a:lnTo>
                  <a:lnTo>
                    <a:pt x="287" y="566"/>
                  </a:lnTo>
                  <a:lnTo>
                    <a:pt x="280" y="572"/>
                  </a:lnTo>
                  <a:lnTo>
                    <a:pt x="273" y="578"/>
                  </a:lnTo>
                  <a:lnTo>
                    <a:pt x="270" y="580"/>
                  </a:lnTo>
                  <a:lnTo>
                    <a:pt x="266" y="584"/>
                  </a:lnTo>
                  <a:lnTo>
                    <a:pt x="263" y="588"/>
                  </a:lnTo>
                  <a:lnTo>
                    <a:pt x="261" y="592"/>
                  </a:lnTo>
                  <a:lnTo>
                    <a:pt x="259" y="594"/>
                  </a:lnTo>
                  <a:lnTo>
                    <a:pt x="257" y="597"/>
                  </a:lnTo>
                  <a:lnTo>
                    <a:pt x="254" y="599"/>
                  </a:lnTo>
                  <a:lnTo>
                    <a:pt x="253" y="601"/>
                  </a:lnTo>
                  <a:lnTo>
                    <a:pt x="251" y="604"/>
                  </a:lnTo>
                  <a:lnTo>
                    <a:pt x="249" y="607"/>
                  </a:lnTo>
                  <a:lnTo>
                    <a:pt x="248" y="610"/>
                  </a:lnTo>
                  <a:lnTo>
                    <a:pt x="247" y="612"/>
                  </a:lnTo>
                  <a:lnTo>
                    <a:pt x="245" y="616"/>
                  </a:lnTo>
                  <a:lnTo>
                    <a:pt x="244" y="620"/>
                  </a:lnTo>
                  <a:lnTo>
                    <a:pt x="244" y="624"/>
                  </a:lnTo>
                  <a:lnTo>
                    <a:pt x="244" y="629"/>
                  </a:lnTo>
                  <a:lnTo>
                    <a:pt x="245" y="633"/>
                  </a:lnTo>
                  <a:lnTo>
                    <a:pt x="247" y="636"/>
                  </a:lnTo>
                  <a:lnTo>
                    <a:pt x="248" y="638"/>
                  </a:lnTo>
                  <a:lnTo>
                    <a:pt x="250" y="640"/>
                  </a:lnTo>
                  <a:lnTo>
                    <a:pt x="257" y="643"/>
                  </a:lnTo>
                  <a:lnTo>
                    <a:pt x="265" y="646"/>
                  </a:lnTo>
                  <a:lnTo>
                    <a:pt x="273" y="647"/>
                  </a:lnTo>
                  <a:lnTo>
                    <a:pt x="282" y="647"/>
                  </a:lnTo>
                  <a:lnTo>
                    <a:pt x="290" y="647"/>
                  </a:lnTo>
                  <a:lnTo>
                    <a:pt x="299" y="645"/>
                  </a:lnTo>
                  <a:lnTo>
                    <a:pt x="307" y="642"/>
                  </a:lnTo>
                  <a:lnTo>
                    <a:pt x="315" y="639"/>
                  </a:lnTo>
                  <a:lnTo>
                    <a:pt x="319" y="637"/>
                  </a:lnTo>
                  <a:lnTo>
                    <a:pt x="323" y="636"/>
                  </a:lnTo>
                  <a:lnTo>
                    <a:pt x="327" y="634"/>
                  </a:lnTo>
                  <a:lnTo>
                    <a:pt x="331" y="633"/>
                  </a:lnTo>
                  <a:lnTo>
                    <a:pt x="335" y="632"/>
                  </a:lnTo>
                  <a:lnTo>
                    <a:pt x="338" y="630"/>
                  </a:lnTo>
                  <a:lnTo>
                    <a:pt x="341" y="628"/>
                  </a:lnTo>
                  <a:lnTo>
                    <a:pt x="345" y="625"/>
                  </a:lnTo>
                  <a:lnTo>
                    <a:pt x="359" y="615"/>
                  </a:lnTo>
                  <a:lnTo>
                    <a:pt x="373" y="604"/>
                  </a:lnTo>
                  <a:lnTo>
                    <a:pt x="387" y="594"/>
                  </a:lnTo>
                  <a:lnTo>
                    <a:pt x="401" y="583"/>
                  </a:lnTo>
                  <a:lnTo>
                    <a:pt x="415" y="574"/>
                  </a:lnTo>
                  <a:lnTo>
                    <a:pt x="429" y="563"/>
                  </a:lnTo>
                  <a:lnTo>
                    <a:pt x="442" y="553"/>
                  </a:lnTo>
                  <a:lnTo>
                    <a:pt x="456" y="542"/>
                  </a:lnTo>
                  <a:lnTo>
                    <a:pt x="463" y="537"/>
                  </a:lnTo>
                  <a:lnTo>
                    <a:pt x="470" y="531"/>
                  </a:lnTo>
                  <a:lnTo>
                    <a:pt x="478" y="525"/>
                  </a:lnTo>
                  <a:lnTo>
                    <a:pt x="485" y="520"/>
                  </a:lnTo>
                  <a:lnTo>
                    <a:pt x="491" y="514"/>
                  </a:lnTo>
                  <a:lnTo>
                    <a:pt x="499" y="508"/>
                  </a:lnTo>
                  <a:lnTo>
                    <a:pt x="505" y="502"/>
                  </a:lnTo>
                  <a:lnTo>
                    <a:pt x="512" y="497"/>
                  </a:lnTo>
                  <a:lnTo>
                    <a:pt x="518" y="491"/>
                  </a:lnTo>
                  <a:lnTo>
                    <a:pt x="525" y="484"/>
                  </a:lnTo>
                  <a:lnTo>
                    <a:pt x="531" y="479"/>
                  </a:lnTo>
                  <a:lnTo>
                    <a:pt x="536" y="472"/>
                  </a:lnTo>
                  <a:lnTo>
                    <a:pt x="542" y="466"/>
                  </a:lnTo>
                  <a:lnTo>
                    <a:pt x="547" y="459"/>
                  </a:lnTo>
                  <a:lnTo>
                    <a:pt x="553" y="452"/>
                  </a:lnTo>
                  <a:lnTo>
                    <a:pt x="558" y="445"/>
                  </a:lnTo>
                  <a:lnTo>
                    <a:pt x="563" y="439"/>
                  </a:lnTo>
                  <a:lnTo>
                    <a:pt x="566" y="433"/>
                  </a:lnTo>
                  <a:lnTo>
                    <a:pt x="570" y="425"/>
                  </a:lnTo>
                  <a:lnTo>
                    <a:pt x="573" y="417"/>
                  </a:lnTo>
                  <a:lnTo>
                    <a:pt x="576" y="406"/>
                  </a:lnTo>
                  <a:lnTo>
                    <a:pt x="579" y="396"/>
                  </a:lnTo>
                  <a:lnTo>
                    <a:pt x="580" y="382"/>
                  </a:lnTo>
                  <a:lnTo>
                    <a:pt x="581" y="367"/>
                  </a:lnTo>
                  <a:lnTo>
                    <a:pt x="581" y="361"/>
                  </a:lnTo>
                  <a:lnTo>
                    <a:pt x="581" y="355"/>
                  </a:lnTo>
                  <a:lnTo>
                    <a:pt x="581" y="350"/>
                  </a:lnTo>
                  <a:lnTo>
                    <a:pt x="581" y="343"/>
                  </a:lnTo>
                  <a:lnTo>
                    <a:pt x="581" y="335"/>
                  </a:lnTo>
                  <a:lnTo>
                    <a:pt x="580" y="324"/>
                  </a:lnTo>
                  <a:lnTo>
                    <a:pt x="579" y="308"/>
                  </a:lnTo>
                  <a:lnTo>
                    <a:pt x="576" y="288"/>
                  </a:lnTo>
                  <a:lnTo>
                    <a:pt x="576" y="282"/>
                  </a:lnTo>
                  <a:lnTo>
                    <a:pt x="576" y="274"/>
                  </a:lnTo>
                  <a:lnTo>
                    <a:pt x="576" y="265"/>
                  </a:lnTo>
                  <a:lnTo>
                    <a:pt x="575" y="254"/>
                  </a:lnTo>
                  <a:lnTo>
                    <a:pt x="573" y="243"/>
                  </a:lnTo>
                  <a:lnTo>
                    <a:pt x="571" y="230"/>
                  </a:lnTo>
                  <a:lnTo>
                    <a:pt x="566" y="217"/>
                  </a:lnTo>
                  <a:lnTo>
                    <a:pt x="560" y="203"/>
                  </a:lnTo>
                  <a:lnTo>
                    <a:pt x="558" y="196"/>
                  </a:lnTo>
                  <a:lnTo>
                    <a:pt x="554" y="189"/>
                  </a:lnTo>
                  <a:lnTo>
                    <a:pt x="550" y="183"/>
                  </a:lnTo>
                  <a:lnTo>
                    <a:pt x="547" y="176"/>
                  </a:lnTo>
                  <a:lnTo>
                    <a:pt x="543" y="170"/>
                  </a:lnTo>
                  <a:lnTo>
                    <a:pt x="539" y="164"/>
                  </a:lnTo>
                  <a:lnTo>
                    <a:pt x="534" y="157"/>
                  </a:lnTo>
                  <a:lnTo>
                    <a:pt x="530" y="151"/>
                  </a:lnTo>
                  <a:lnTo>
                    <a:pt x="525" y="145"/>
                  </a:lnTo>
                  <a:lnTo>
                    <a:pt x="519" y="138"/>
                  </a:lnTo>
                  <a:lnTo>
                    <a:pt x="513" y="131"/>
                  </a:lnTo>
                  <a:lnTo>
                    <a:pt x="506" y="126"/>
                  </a:lnTo>
                  <a:lnTo>
                    <a:pt x="500" y="118"/>
                  </a:lnTo>
                  <a:lnTo>
                    <a:pt x="493" y="111"/>
                  </a:lnTo>
                  <a:lnTo>
                    <a:pt x="486" y="105"/>
                  </a:lnTo>
                  <a:lnTo>
                    <a:pt x="479" y="99"/>
                  </a:lnTo>
                  <a:lnTo>
                    <a:pt x="470" y="93"/>
                  </a:lnTo>
                  <a:lnTo>
                    <a:pt x="457" y="88"/>
                  </a:lnTo>
                  <a:lnTo>
                    <a:pt x="441" y="82"/>
                  </a:lnTo>
                  <a:lnTo>
                    <a:pt x="426" y="75"/>
                  </a:lnTo>
                  <a:lnTo>
                    <a:pt x="410" y="67"/>
                  </a:lnTo>
                  <a:lnTo>
                    <a:pt x="394" y="57"/>
                  </a:lnTo>
                  <a:lnTo>
                    <a:pt x="380" y="47"/>
                  </a:lnTo>
                  <a:lnTo>
                    <a:pt x="369" y="33"/>
                  </a:lnTo>
                  <a:lnTo>
                    <a:pt x="365" y="29"/>
                  </a:lnTo>
                  <a:lnTo>
                    <a:pt x="361" y="25"/>
                  </a:lnTo>
                  <a:lnTo>
                    <a:pt x="356" y="20"/>
                  </a:lnTo>
                  <a:lnTo>
                    <a:pt x="351" y="16"/>
                  </a:lnTo>
                  <a:lnTo>
                    <a:pt x="345" y="13"/>
                  </a:lnTo>
                  <a:lnTo>
                    <a:pt x="340" y="11"/>
                  </a:lnTo>
                  <a:lnTo>
                    <a:pt x="335" y="10"/>
                  </a:lnTo>
                  <a:lnTo>
                    <a:pt x="329" y="9"/>
                  </a:lnTo>
                  <a:lnTo>
                    <a:pt x="320" y="9"/>
                  </a:lnTo>
                  <a:lnTo>
                    <a:pt x="312" y="8"/>
                  </a:lnTo>
                  <a:lnTo>
                    <a:pt x="303" y="7"/>
                  </a:lnTo>
                  <a:lnTo>
                    <a:pt x="295" y="5"/>
                  </a:lnTo>
                  <a:lnTo>
                    <a:pt x="287" y="4"/>
                  </a:lnTo>
                  <a:lnTo>
                    <a:pt x="279" y="3"/>
                  </a:lnTo>
                  <a:lnTo>
                    <a:pt x="271" y="2"/>
                  </a:lnTo>
                  <a:lnTo>
                    <a:pt x="263" y="1"/>
                  </a:lnTo>
                  <a:lnTo>
                    <a:pt x="256" y="0"/>
                  </a:lnTo>
                  <a:lnTo>
                    <a:pt x="248" y="0"/>
                  </a:lnTo>
                  <a:lnTo>
                    <a:pt x="241" y="0"/>
                  </a:lnTo>
                  <a:lnTo>
                    <a:pt x="234" y="1"/>
                  </a:lnTo>
                  <a:lnTo>
                    <a:pt x="226" y="3"/>
                  </a:lnTo>
                  <a:lnTo>
                    <a:pt x="218" y="5"/>
                  </a:lnTo>
                  <a:lnTo>
                    <a:pt x="209" y="8"/>
                  </a:lnTo>
                  <a:lnTo>
                    <a:pt x="201" y="10"/>
                  </a:lnTo>
                  <a:lnTo>
                    <a:pt x="199" y="11"/>
                  </a:lnTo>
                  <a:lnTo>
                    <a:pt x="196" y="14"/>
                  </a:lnTo>
                  <a:lnTo>
                    <a:pt x="193" y="16"/>
                  </a:lnTo>
                  <a:lnTo>
                    <a:pt x="190" y="19"/>
                  </a:lnTo>
                  <a:lnTo>
                    <a:pt x="187" y="22"/>
                  </a:lnTo>
                  <a:lnTo>
                    <a:pt x="184" y="26"/>
                  </a:lnTo>
                  <a:lnTo>
                    <a:pt x="181" y="28"/>
                  </a:lnTo>
                  <a:lnTo>
                    <a:pt x="180" y="29"/>
                  </a:lnTo>
                  <a:lnTo>
                    <a:pt x="175" y="34"/>
                  </a:lnTo>
                  <a:lnTo>
                    <a:pt x="171" y="39"/>
                  </a:lnTo>
                  <a:lnTo>
                    <a:pt x="167" y="43"/>
                  </a:lnTo>
                  <a:lnTo>
                    <a:pt x="163" y="46"/>
                  </a:lnTo>
                  <a:lnTo>
                    <a:pt x="159" y="49"/>
                  </a:lnTo>
                  <a:lnTo>
                    <a:pt x="156" y="52"/>
                  </a:lnTo>
                  <a:lnTo>
                    <a:pt x="152" y="58"/>
                  </a:lnTo>
                  <a:lnTo>
                    <a:pt x="148" y="63"/>
                  </a:lnTo>
                  <a:lnTo>
                    <a:pt x="146" y="69"/>
                  </a:lnTo>
                  <a:lnTo>
                    <a:pt x="143" y="73"/>
                  </a:lnTo>
                  <a:lnTo>
                    <a:pt x="140" y="79"/>
                  </a:lnTo>
                  <a:lnTo>
                    <a:pt x="137" y="84"/>
                  </a:lnTo>
                  <a:lnTo>
                    <a:pt x="134" y="89"/>
                  </a:lnTo>
                  <a:lnTo>
                    <a:pt x="133" y="95"/>
                  </a:lnTo>
                  <a:lnTo>
                    <a:pt x="132" y="101"/>
                  </a:lnTo>
                  <a:lnTo>
                    <a:pt x="133" y="106"/>
                  </a:lnTo>
                  <a:lnTo>
                    <a:pt x="137" y="116"/>
                  </a:lnTo>
                  <a:lnTo>
                    <a:pt x="145" y="126"/>
                  </a:lnTo>
                  <a:lnTo>
                    <a:pt x="153" y="131"/>
                  </a:lnTo>
                  <a:lnTo>
                    <a:pt x="165" y="136"/>
                  </a:lnTo>
                  <a:lnTo>
                    <a:pt x="177" y="138"/>
                  </a:lnTo>
                  <a:lnTo>
                    <a:pt x="190" y="138"/>
                  </a:lnTo>
                  <a:lnTo>
                    <a:pt x="203" y="137"/>
                  </a:lnTo>
                  <a:lnTo>
                    <a:pt x="215" y="132"/>
                  </a:lnTo>
                  <a:lnTo>
                    <a:pt x="225" y="127"/>
                  </a:lnTo>
                  <a:lnTo>
                    <a:pt x="235" y="123"/>
                  </a:lnTo>
                  <a:lnTo>
                    <a:pt x="244" y="119"/>
                  </a:lnTo>
                  <a:lnTo>
                    <a:pt x="253" y="115"/>
                  </a:lnTo>
                  <a:lnTo>
                    <a:pt x="263" y="111"/>
                  </a:lnTo>
                  <a:lnTo>
                    <a:pt x="273" y="108"/>
                  </a:lnTo>
                  <a:lnTo>
                    <a:pt x="283" y="105"/>
                  </a:lnTo>
                  <a:lnTo>
                    <a:pt x="293" y="101"/>
                  </a:lnTo>
                  <a:lnTo>
                    <a:pt x="288" y="91"/>
                  </a:lnTo>
                </a:path>
              </a:pathLst>
            </a:custGeom>
            <a:solidFill>
              <a:srgbClr val="FFD9D9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8" name="Freeform 502"/>
            <p:cNvSpPr>
              <a:spLocks/>
            </p:cNvSpPr>
            <p:nvPr/>
          </p:nvSpPr>
          <p:spPr bwMode="auto">
            <a:xfrm>
              <a:off x="2360" y="3328"/>
              <a:ext cx="6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0"/>
                </a:cxn>
              </a:cxnLst>
              <a:rect l="0" t="0" r="r" b="b"/>
              <a:pathLst>
                <a:path w="6" h="2">
                  <a:moveTo>
                    <a:pt x="3" y="0"/>
                  </a:move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9" name="Freeform 503"/>
            <p:cNvSpPr>
              <a:spLocks/>
            </p:cNvSpPr>
            <p:nvPr/>
          </p:nvSpPr>
          <p:spPr bwMode="auto">
            <a:xfrm>
              <a:off x="2363" y="3326"/>
              <a:ext cx="12" cy="4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4" y="3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8" y="1"/>
                </a:cxn>
              </a:cxnLst>
              <a:rect l="0" t="0" r="r" b="b"/>
              <a:pathLst>
                <a:path w="12" h="4">
                  <a:moveTo>
                    <a:pt x="8" y="1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3"/>
                  </a:lnTo>
                  <a:lnTo>
                    <a:pt x="4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0"/>
                  </a:lnTo>
                  <a:lnTo>
                    <a:pt x="8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8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0" name="Freeform 504"/>
            <p:cNvSpPr>
              <a:spLocks/>
            </p:cNvSpPr>
            <p:nvPr/>
          </p:nvSpPr>
          <p:spPr bwMode="auto">
            <a:xfrm>
              <a:off x="2274" y="3327"/>
              <a:ext cx="96" cy="43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3" y="42"/>
                </a:cxn>
                <a:cxn ang="0">
                  <a:pos x="15" y="39"/>
                </a:cxn>
                <a:cxn ang="0">
                  <a:pos x="27" y="35"/>
                </a:cxn>
                <a:cxn ang="0">
                  <a:pos x="40" y="31"/>
                </a:cxn>
                <a:cxn ang="0">
                  <a:pos x="51" y="27"/>
                </a:cxn>
                <a:cxn ang="0">
                  <a:pos x="62" y="21"/>
                </a:cxn>
                <a:cxn ang="0">
                  <a:pos x="74" y="16"/>
                </a:cxn>
                <a:cxn ang="0">
                  <a:pos x="85" y="9"/>
                </a:cxn>
                <a:cxn ang="0">
                  <a:pos x="95" y="3"/>
                </a:cxn>
                <a:cxn ang="0">
                  <a:pos x="91" y="0"/>
                </a:cxn>
                <a:cxn ang="0">
                  <a:pos x="81" y="7"/>
                </a:cxn>
                <a:cxn ang="0">
                  <a:pos x="70" y="12"/>
                </a:cxn>
                <a:cxn ang="0">
                  <a:pos x="59" y="17"/>
                </a:cxn>
                <a:cxn ang="0">
                  <a:pos x="48" y="22"/>
                </a:cxn>
                <a:cxn ang="0">
                  <a:pos x="37" y="27"/>
                </a:cxn>
                <a:cxn ang="0">
                  <a:pos x="24" y="31"/>
                </a:cxn>
                <a:cxn ang="0">
                  <a:pos x="12" y="35"/>
                </a:cxn>
                <a:cxn ang="0">
                  <a:pos x="0" y="39"/>
                </a:cxn>
                <a:cxn ang="0">
                  <a:pos x="3" y="42"/>
                </a:cxn>
              </a:cxnLst>
              <a:rect l="0" t="0" r="r" b="b"/>
              <a:pathLst>
                <a:path w="96" h="43">
                  <a:moveTo>
                    <a:pt x="3" y="42"/>
                  </a:moveTo>
                  <a:lnTo>
                    <a:pt x="3" y="42"/>
                  </a:lnTo>
                  <a:lnTo>
                    <a:pt x="15" y="39"/>
                  </a:lnTo>
                  <a:lnTo>
                    <a:pt x="27" y="35"/>
                  </a:lnTo>
                  <a:lnTo>
                    <a:pt x="40" y="31"/>
                  </a:lnTo>
                  <a:lnTo>
                    <a:pt x="51" y="27"/>
                  </a:lnTo>
                  <a:lnTo>
                    <a:pt x="62" y="21"/>
                  </a:lnTo>
                  <a:lnTo>
                    <a:pt x="74" y="16"/>
                  </a:lnTo>
                  <a:lnTo>
                    <a:pt x="85" y="9"/>
                  </a:lnTo>
                  <a:lnTo>
                    <a:pt x="95" y="3"/>
                  </a:lnTo>
                  <a:lnTo>
                    <a:pt x="91" y="0"/>
                  </a:lnTo>
                  <a:lnTo>
                    <a:pt x="81" y="7"/>
                  </a:lnTo>
                  <a:lnTo>
                    <a:pt x="70" y="12"/>
                  </a:lnTo>
                  <a:lnTo>
                    <a:pt x="59" y="17"/>
                  </a:lnTo>
                  <a:lnTo>
                    <a:pt x="48" y="22"/>
                  </a:lnTo>
                  <a:lnTo>
                    <a:pt x="37" y="27"/>
                  </a:lnTo>
                  <a:lnTo>
                    <a:pt x="24" y="31"/>
                  </a:lnTo>
                  <a:lnTo>
                    <a:pt x="12" y="35"/>
                  </a:lnTo>
                  <a:lnTo>
                    <a:pt x="0" y="39"/>
                  </a:lnTo>
                  <a:lnTo>
                    <a:pt x="3" y="4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1" name="Freeform 505"/>
            <p:cNvSpPr>
              <a:spLocks/>
            </p:cNvSpPr>
            <p:nvPr/>
          </p:nvSpPr>
          <p:spPr bwMode="auto">
            <a:xfrm>
              <a:off x="2134" y="3371"/>
              <a:ext cx="138" cy="21"/>
            </a:xfrm>
            <a:custGeom>
              <a:avLst/>
              <a:gdLst/>
              <a:ahLst/>
              <a:cxnLst>
                <a:cxn ang="0">
                  <a:pos x="3" y="20"/>
                </a:cxn>
                <a:cxn ang="0">
                  <a:pos x="3" y="20"/>
                </a:cxn>
                <a:cxn ang="0">
                  <a:pos x="10" y="18"/>
                </a:cxn>
                <a:cxn ang="0">
                  <a:pos x="17" y="16"/>
                </a:cxn>
                <a:cxn ang="0">
                  <a:pos x="24" y="14"/>
                </a:cxn>
                <a:cxn ang="0">
                  <a:pos x="34" y="13"/>
                </a:cxn>
                <a:cxn ang="0">
                  <a:pos x="41" y="12"/>
                </a:cxn>
                <a:cxn ang="0">
                  <a:pos x="51" y="11"/>
                </a:cxn>
                <a:cxn ang="0">
                  <a:pos x="59" y="10"/>
                </a:cxn>
                <a:cxn ang="0">
                  <a:pos x="69" y="10"/>
                </a:cxn>
                <a:cxn ang="0">
                  <a:pos x="77" y="9"/>
                </a:cxn>
                <a:cxn ang="0">
                  <a:pos x="86" y="9"/>
                </a:cxn>
                <a:cxn ang="0">
                  <a:pos x="96" y="8"/>
                </a:cxn>
                <a:cxn ang="0">
                  <a:pos x="104" y="7"/>
                </a:cxn>
                <a:cxn ang="0">
                  <a:pos x="113" y="7"/>
                </a:cxn>
                <a:cxn ang="0">
                  <a:pos x="121" y="6"/>
                </a:cxn>
                <a:cxn ang="0">
                  <a:pos x="129" y="4"/>
                </a:cxn>
                <a:cxn ang="0">
                  <a:pos x="137" y="3"/>
                </a:cxn>
                <a:cxn ang="0">
                  <a:pos x="134" y="0"/>
                </a:cxn>
                <a:cxn ang="0">
                  <a:pos x="127" y="1"/>
                </a:cxn>
                <a:cxn ang="0">
                  <a:pos x="120" y="2"/>
                </a:cxn>
                <a:cxn ang="0">
                  <a:pos x="112" y="4"/>
                </a:cxn>
                <a:cxn ang="0">
                  <a:pos x="103" y="4"/>
                </a:cxn>
                <a:cxn ang="0">
                  <a:pos x="94" y="4"/>
                </a:cxn>
                <a:cxn ang="0">
                  <a:pos x="86" y="5"/>
                </a:cxn>
                <a:cxn ang="0">
                  <a:pos x="77" y="6"/>
                </a:cxn>
                <a:cxn ang="0">
                  <a:pos x="67" y="6"/>
                </a:cxn>
                <a:cxn ang="0">
                  <a:pos x="58" y="7"/>
                </a:cxn>
                <a:cxn ang="0">
                  <a:pos x="49" y="7"/>
                </a:cxn>
                <a:cxn ang="0">
                  <a:pos x="40" y="8"/>
                </a:cxn>
                <a:cxn ang="0">
                  <a:pos x="32" y="10"/>
                </a:cxn>
                <a:cxn ang="0">
                  <a:pos x="23" y="11"/>
                </a:cxn>
                <a:cxn ang="0">
                  <a:pos x="14" y="13"/>
                </a:cxn>
                <a:cxn ang="0">
                  <a:pos x="7" y="14"/>
                </a:cxn>
                <a:cxn ang="0">
                  <a:pos x="0" y="17"/>
                </a:cxn>
                <a:cxn ang="0">
                  <a:pos x="3" y="20"/>
                </a:cxn>
              </a:cxnLst>
              <a:rect l="0" t="0" r="r" b="b"/>
              <a:pathLst>
                <a:path w="138" h="21">
                  <a:moveTo>
                    <a:pt x="3" y="20"/>
                  </a:moveTo>
                  <a:lnTo>
                    <a:pt x="3" y="20"/>
                  </a:lnTo>
                  <a:lnTo>
                    <a:pt x="10" y="18"/>
                  </a:lnTo>
                  <a:lnTo>
                    <a:pt x="17" y="16"/>
                  </a:lnTo>
                  <a:lnTo>
                    <a:pt x="24" y="14"/>
                  </a:lnTo>
                  <a:lnTo>
                    <a:pt x="34" y="13"/>
                  </a:lnTo>
                  <a:lnTo>
                    <a:pt x="41" y="12"/>
                  </a:lnTo>
                  <a:lnTo>
                    <a:pt x="51" y="11"/>
                  </a:lnTo>
                  <a:lnTo>
                    <a:pt x="59" y="10"/>
                  </a:lnTo>
                  <a:lnTo>
                    <a:pt x="69" y="10"/>
                  </a:lnTo>
                  <a:lnTo>
                    <a:pt x="77" y="9"/>
                  </a:lnTo>
                  <a:lnTo>
                    <a:pt x="86" y="9"/>
                  </a:lnTo>
                  <a:lnTo>
                    <a:pt x="96" y="8"/>
                  </a:lnTo>
                  <a:lnTo>
                    <a:pt x="104" y="7"/>
                  </a:lnTo>
                  <a:lnTo>
                    <a:pt x="113" y="7"/>
                  </a:lnTo>
                  <a:lnTo>
                    <a:pt x="121" y="6"/>
                  </a:lnTo>
                  <a:lnTo>
                    <a:pt x="129" y="4"/>
                  </a:lnTo>
                  <a:lnTo>
                    <a:pt x="137" y="3"/>
                  </a:lnTo>
                  <a:lnTo>
                    <a:pt x="134" y="0"/>
                  </a:lnTo>
                  <a:lnTo>
                    <a:pt x="127" y="1"/>
                  </a:lnTo>
                  <a:lnTo>
                    <a:pt x="120" y="2"/>
                  </a:lnTo>
                  <a:lnTo>
                    <a:pt x="112" y="4"/>
                  </a:lnTo>
                  <a:lnTo>
                    <a:pt x="103" y="4"/>
                  </a:lnTo>
                  <a:lnTo>
                    <a:pt x="94" y="4"/>
                  </a:lnTo>
                  <a:lnTo>
                    <a:pt x="86" y="5"/>
                  </a:lnTo>
                  <a:lnTo>
                    <a:pt x="77" y="6"/>
                  </a:lnTo>
                  <a:lnTo>
                    <a:pt x="67" y="6"/>
                  </a:lnTo>
                  <a:lnTo>
                    <a:pt x="58" y="7"/>
                  </a:lnTo>
                  <a:lnTo>
                    <a:pt x="49" y="7"/>
                  </a:lnTo>
                  <a:lnTo>
                    <a:pt x="40" y="8"/>
                  </a:lnTo>
                  <a:lnTo>
                    <a:pt x="32" y="10"/>
                  </a:lnTo>
                  <a:lnTo>
                    <a:pt x="23" y="11"/>
                  </a:lnTo>
                  <a:lnTo>
                    <a:pt x="14" y="13"/>
                  </a:lnTo>
                  <a:lnTo>
                    <a:pt x="7" y="14"/>
                  </a:lnTo>
                  <a:lnTo>
                    <a:pt x="0" y="17"/>
                  </a:lnTo>
                  <a:lnTo>
                    <a:pt x="3" y="2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2" name="Freeform 506"/>
            <p:cNvSpPr>
              <a:spLocks/>
            </p:cNvSpPr>
            <p:nvPr/>
          </p:nvSpPr>
          <p:spPr bwMode="auto">
            <a:xfrm>
              <a:off x="2104" y="3393"/>
              <a:ext cx="28" cy="24"/>
            </a:xfrm>
            <a:custGeom>
              <a:avLst/>
              <a:gdLst/>
              <a:ahLst/>
              <a:cxnLst>
                <a:cxn ang="0">
                  <a:pos x="5" y="23"/>
                </a:cxn>
                <a:cxn ang="0">
                  <a:pos x="5" y="23"/>
                </a:cxn>
                <a:cxn ang="0">
                  <a:pos x="7" y="18"/>
                </a:cxn>
                <a:cxn ang="0">
                  <a:pos x="9" y="15"/>
                </a:cxn>
                <a:cxn ang="0">
                  <a:pos x="11" y="13"/>
                </a:cxn>
                <a:cxn ang="0">
                  <a:pos x="13" y="11"/>
                </a:cxn>
                <a:cxn ang="0">
                  <a:pos x="16" y="8"/>
                </a:cxn>
                <a:cxn ang="0">
                  <a:pos x="18" y="7"/>
                </a:cxn>
                <a:cxn ang="0">
                  <a:pos x="22" y="5"/>
                </a:cxn>
                <a:cxn ang="0">
                  <a:pos x="27" y="3"/>
                </a:cxn>
                <a:cxn ang="0">
                  <a:pos x="25" y="0"/>
                </a:cxn>
                <a:cxn ang="0">
                  <a:pos x="20" y="2"/>
                </a:cxn>
                <a:cxn ang="0">
                  <a:pos x="16" y="4"/>
                </a:cxn>
                <a:cxn ang="0">
                  <a:pos x="12" y="6"/>
                </a:cxn>
                <a:cxn ang="0">
                  <a:pos x="10" y="8"/>
                </a:cxn>
                <a:cxn ang="0">
                  <a:pos x="7" y="10"/>
                </a:cxn>
                <a:cxn ang="0">
                  <a:pos x="4" y="13"/>
                </a:cxn>
                <a:cxn ang="0">
                  <a:pos x="2" y="17"/>
                </a:cxn>
                <a:cxn ang="0">
                  <a:pos x="0" y="21"/>
                </a:cxn>
                <a:cxn ang="0">
                  <a:pos x="5" y="23"/>
                </a:cxn>
              </a:cxnLst>
              <a:rect l="0" t="0" r="r" b="b"/>
              <a:pathLst>
                <a:path w="28" h="24">
                  <a:moveTo>
                    <a:pt x="5" y="23"/>
                  </a:moveTo>
                  <a:lnTo>
                    <a:pt x="5" y="23"/>
                  </a:lnTo>
                  <a:lnTo>
                    <a:pt x="7" y="18"/>
                  </a:lnTo>
                  <a:lnTo>
                    <a:pt x="9" y="15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6" y="8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7" y="3"/>
                  </a:lnTo>
                  <a:lnTo>
                    <a:pt x="25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7" y="10"/>
                  </a:lnTo>
                  <a:lnTo>
                    <a:pt x="4" y="13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5" y="2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3" name="Freeform 507"/>
            <p:cNvSpPr>
              <a:spLocks/>
            </p:cNvSpPr>
            <p:nvPr/>
          </p:nvSpPr>
          <p:spPr bwMode="auto">
            <a:xfrm>
              <a:off x="2101" y="3419"/>
              <a:ext cx="4" cy="27"/>
            </a:xfrm>
            <a:custGeom>
              <a:avLst/>
              <a:gdLst/>
              <a:ahLst/>
              <a:cxnLst>
                <a:cxn ang="0">
                  <a:pos x="3" y="25"/>
                </a:cxn>
                <a:cxn ang="0">
                  <a:pos x="3" y="25"/>
                </a:cxn>
                <a:cxn ang="0">
                  <a:pos x="3" y="22"/>
                </a:cxn>
                <a:cxn ang="0">
                  <a:pos x="2" y="19"/>
                </a:cxn>
                <a:cxn ang="0">
                  <a:pos x="2" y="16"/>
                </a:cxn>
                <a:cxn ang="0">
                  <a:pos x="2" y="13"/>
                </a:cxn>
                <a:cxn ang="0">
                  <a:pos x="2" y="9"/>
                </a:cxn>
                <a:cxn ang="0">
                  <a:pos x="2" y="6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0" y="13"/>
                </a:cxn>
                <a:cxn ang="0">
                  <a:pos x="0" y="16"/>
                </a:cxn>
                <a:cxn ang="0">
                  <a:pos x="0" y="20"/>
                </a:cxn>
                <a:cxn ang="0">
                  <a:pos x="1" y="24"/>
                </a:cxn>
                <a:cxn ang="0">
                  <a:pos x="1" y="26"/>
                </a:cxn>
                <a:cxn ang="0">
                  <a:pos x="3" y="25"/>
                </a:cxn>
              </a:cxnLst>
              <a:rect l="0" t="0" r="r" b="b"/>
              <a:pathLst>
                <a:path w="4" h="27">
                  <a:moveTo>
                    <a:pt x="3" y="25"/>
                  </a:moveTo>
                  <a:lnTo>
                    <a:pt x="3" y="25"/>
                  </a:lnTo>
                  <a:lnTo>
                    <a:pt x="3" y="22"/>
                  </a:lnTo>
                  <a:lnTo>
                    <a:pt x="2" y="19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2" y="9"/>
                  </a:lnTo>
                  <a:lnTo>
                    <a:pt x="2" y="6"/>
                  </a:lnTo>
                  <a:lnTo>
                    <a:pt x="3" y="4"/>
                  </a:lnTo>
                  <a:lnTo>
                    <a:pt x="3" y="2"/>
                  </a:lnTo>
                  <a:lnTo>
                    <a:pt x="1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3" y="2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4" name="Freeform 508"/>
            <p:cNvSpPr>
              <a:spLocks/>
            </p:cNvSpPr>
            <p:nvPr/>
          </p:nvSpPr>
          <p:spPr bwMode="auto">
            <a:xfrm>
              <a:off x="2104" y="3449"/>
              <a:ext cx="31" cy="25"/>
            </a:xfrm>
            <a:custGeom>
              <a:avLst/>
              <a:gdLst/>
              <a:ahLst/>
              <a:cxnLst>
                <a:cxn ang="0">
                  <a:pos x="30" y="17"/>
                </a:cxn>
                <a:cxn ang="0">
                  <a:pos x="30" y="17"/>
                </a:cxn>
                <a:cxn ang="0">
                  <a:pos x="27" y="17"/>
                </a:cxn>
                <a:cxn ang="0">
                  <a:pos x="24" y="16"/>
                </a:cxn>
                <a:cxn ang="0">
                  <a:pos x="20" y="15"/>
                </a:cxn>
                <a:cxn ang="0">
                  <a:pos x="17" y="13"/>
                </a:cxn>
                <a:cxn ang="0">
                  <a:pos x="13" y="10"/>
                </a:cxn>
                <a:cxn ang="0">
                  <a:pos x="10" y="8"/>
                </a:cxn>
                <a:cxn ang="0">
                  <a:pos x="8" y="4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3" y="5"/>
                </a:cxn>
                <a:cxn ang="0">
                  <a:pos x="5" y="9"/>
                </a:cxn>
                <a:cxn ang="0">
                  <a:pos x="9" y="13"/>
                </a:cxn>
                <a:cxn ang="0">
                  <a:pos x="13" y="16"/>
                </a:cxn>
                <a:cxn ang="0">
                  <a:pos x="18" y="19"/>
                </a:cxn>
                <a:cxn ang="0">
                  <a:pos x="22" y="19"/>
                </a:cxn>
                <a:cxn ang="0">
                  <a:pos x="26" y="20"/>
                </a:cxn>
                <a:cxn ang="0">
                  <a:pos x="30" y="21"/>
                </a:cxn>
                <a:cxn ang="0">
                  <a:pos x="30" y="17"/>
                </a:cxn>
              </a:cxnLst>
              <a:rect l="0" t="0" r="r" b="b"/>
              <a:pathLst>
                <a:path w="31" h="22">
                  <a:moveTo>
                    <a:pt x="30" y="17"/>
                  </a:moveTo>
                  <a:lnTo>
                    <a:pt x="30" y="17"/>
                  </a:lnTo>
                  <a:lnTo>
                    <a:pt x="27" y="17"/>
                  </a:lnTo>
                  <a:lnTo>
                    <a:pt x="24" y="16"/>
                  </a:lnTo>
                  <a:lnTo>
                    <a:pt x="20" y="15"/>
                  </a:lnTo>
                  <a:lnTo>
                    <a:pt x="17" y="13"/>
                  </a:lnTo>
                  <a:lnTo>
                    <a:pt x="13" y="10"/>
                  </a:lnTo>
                  <a:lnTo>
                    <a:pt x="10" y="8"/>
                  </a:lnTo>
                  <a:lnTo>
                    <a:pt x="8" y="4"/>
                  </a:lnTo>
                  <a:lnTo>
                    <a:pt x="5" y="0"/>
                  </a:lnTo>
                  <a:lnTo>
                    <a:pt x="0" y="1"/>
                  </a:lnTo>
                  <a:lnTo>
                    <a:pt x="3" y="5"/>
                  </a:lnTo>
                  <a:lnTo>
                    <a:pt x="5" y="9"/>
                  </a:lnTo>
                  <a:lnTo>
                    <a:pt x="9" y="13"/>
                  </a:lnTo>
                  <a:lnTo>
                    <a:pt x="13" y="16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26" y="20"/>
                  </a:lnTo>
                  <a:lnTo>
                    <a:pt x="30" y="21"/>
                  </a:lnTo>
                  <a:lnTo>
                    <a:pt x="30" y="1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5" name="Freeform 509"/>
            <p:cNvSpPr>
              <a:spLocks/>
            </p:cNvSpPr>
            <p:nvPr/>
          </p:nvSpPr>
          <p:spPr bwMode="auto">
            <a:xfrm>
              <a:off x="2140" y="3471"/>
              <a:ext cx="253" cy="5"/>
            </a:xfrm>
            <a:custGeom>
              <a:avLst/>
              <a:gdLst/>
              <a:ahLst/>
              <a:cxnLst>
                <a:cxn ang="0">
                  <a:pos x="245" y="2"/>
                </a:cxn>
                <a:cxn ang="0">
                  <a:pos x="245" y="0"/>
                </a:cxn>
                <a:cxn ang="0">
                  <a:pos x="242" y="0"/>
                </a:cxn>
                <a:cxn ang="0">
                  <a:pos x="240" y="0"/>
                </a:cxn>
                <a:cxn ang="0">
                  <a:pos x="237" y="0"/>
                </a:cxn>
                <a:cxn ang="0">
                  <a:pos x="233" y="1"/>
                </a:cxn>
                <a:cxn ang="0">
                  <a:pos x="229" y="1"/>
                </a:cxn>
                <a:cxn ang="0">
                  <a:pos x="224" y="1"/>
                </a:cxn>
                <a:cxn ang="0">
                  <a:pos x="215" y="1"/>
                </a:cxn>
                <a:cxn ang="0">
                  <a:pos x="204" y="2"/>
                </a:cxn>
                <a:cxn ang="0">
                  <a:pos x="190" y="2"/>
                </a:cxn>
                <a:cxn ang="0">
                  <a:pos x="175" y="2"/>
                </a:cxn>
                <a:cxn ang="0">
                  <a:pos x="155" y="2"/>
                </a:cxn>
                <a:cxn ang="0">
                  <a:pos x="133" y="2"/>
                </a:cxn>
                <a:cxn ang="0">
                  <a:pos x="105" y="2"/>
                </a:cxn>
                <a:cxn ang="0">
                  <a:pos x="75" y="1"/>
                </a:cxn>
                <a:cxn ang="0">
                  <a:pos x="40" y="1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0" y="3"/>
                </a:cxn>
                <a:cxn ang="0">
                  <a:pos x="75" y="3"/>
                </a:cxn>
                <a:cxn ang="0">
                  <a:pos x="105" y="4"/>
                </a:cxn>
                <a:cxn ang="0">
                  <a:pos x="133" y="4"/>
                </a:cxn>
                <a:cxn ang="0">
                  <a:pos x="155" y="4"/>
                </a:cxn>
                <a:cxn ang="0">
                  <a:pos x="175" y="4"/>
                </a:cxn>
                <a:cxn ang="0">
                  <a:pos x="190" y="4"/>
                </a:cxn>
                <a:cxn ang="0">
                  <a:pos x="204" y="4"/>
                </a:cxn>
                <a:cxn ang="0">
                  <a:pos x="215" y="3"/>
                </a:cxn>
                <a:cxn ang="0">
                  <a:pos x="224" y="3"/>
                </a:cxn>
                <a:cxn ang="0">
                  <a:pos x="231" y="3"/>
                </a:cxn>
                <a:cxn ang="0">
                  <a:pos x="235" y="2"/>
                </a:cxn>
                <a:cxn ang="0">
                  <a:pos x="238" y="2"/>
                </a:cxn>
                <a:cxn ang="0">
                  <a:pos x="240" y="2"/>
                </a:cxn>
                <a:cxn ang="0">
                  <a:pos x="242" y="2"/>
                </a:cxn>
                <a:cxn ang="0">
                  <a:pos x="242" y="0"/>
                </a:cxn>
                <a:cxn ang="0">
                  <a:pos x="245" y="2"/>
                </a:cxn>
                <a:cxn ang="0">
                  <a:pos x="252" y="1"/>
                </a:cxn>
                <a:cxn ang="0">
                  <a:pos x="245" y="0"/>
                </a:cxn>
                <a:cxn ang="0">
                  <a:pos x="245" y="2"/>
                </a:cxn>
              </a:cxnLst>
              <a:rect l="0" t="0" r="r" b="b"/>
              <a:pathLst>
                <a:path w="253" h="5">
                  <a:moveTo>
                    <a:pt x="245" y="2"/>
                  </a:moveTo>
                  <a:lnTo>
                    <a:pt x="245" y="0"/>
                  </a:lnTo>
                  <a:lnTo>
                    <a:pt x="242" y="0"/>
                  </a:lnTo>
                  <a:lnTo>
                    <a:pt x="240" y="0"/>
                  </a:lnTo>
                  <a:lnTo>
                    <a:pt x="237" y="0"/>
                  </a:lnTo>
                  <a:lnTo>
                    <a:pt x="233" y="1"/>
                  </a:lnTo>
                  <a:lnTo>
                    <a:pt x="229" y="1"/>
                  </a:lnTo>
                  <a:lnTo>
                    <a:pt x="224" y="1"/>
                  </a:lnTo>
                  <a:lnTo>
                    <a:pt x="215" y="1"/>
                  </a:lnTo>
                  <a:lnTo>
                    <a:pt x="204" y="2"/>
                  </a:lnTo>
                  <a:lnTo>
                    <a:pt x="190" y="2"/>
                  </a:lnTo>
                  <a:lnTo>
                    <a:pt x="175" y="2"/>
                  </a:lnTo>
                  <a:lnTo>
                    <a:pt x="155" y="2"/>
                  </a:lnTo>
                  <a:lnTo>
                    <a:pt x="133" y="2"/>
                  </a:lnTo>
                  <a:lnTo>
                    <a:pt x="105" y="2"/>
                  </a:lnTo>
                  <a:lnTo>
                    <a:pt x="75" y="1"/>
                  </a:lnTo>
                  <a:lnTo>
                    <a:pt x="40" y="1"/>
                  </a:lnTo>
                  <a:lnTo>
                    <a:pt x="0" y="0"/>
                  </a:lnTo>
                  <a:lnTo>
                    <a:pt x="0" y="2"/>
                  </a:lnTo>
                  <a:lnTo>
                    <a:pt x="40" y="3"/>
                  </a:lnTo>
                  <a:lnTo>
                    <a:pt x="75" y="3"/>
                  </a:lnTo>
                  <a:lnTo>
                    <a:pt x="105" y="4"/>
                  </a:lnTo>
                  <a:lnTo>
                    <a:pt x="133" y="4"/>
                  </a:lnTo>
                  <a:lnTo>
                    <a:pt x="155" y="4"/>
                  </a:lnTo>
                  <a:lnTo>
                    <a:pt x="175" y="4"/>
                  </a:lnTo>
                  <a:lnTo>
                    <a:pt x="190" y="4"/>
                  </a:lnTo>
                  <a:lnTo>
                    <a:pt x="204" y="4"/>
                  </a:lnTo>
                  <a:lnTo>
                    <a:pt x="215" y="3"/>
                  </a:lnTo>
                  <a:lnTo>
                    <a:pt x="224" y="3"/>
                  </a:lnTo>
                  <a:lnTo>
                    <a:pt x="231" y="3"/>
                  </a:lnTo>
                  <a:lnTo>
                    <a:pt x="235" y="2"/>
                  </a:lnTo>
                  <a:lnTo>
                    <a:pt x="238" y="2"/>
                  </a:lnTo>
                  <a:lnTo>
                    <a:pt x="240" y="2"/>
                  </a:lnTo>
                  <a:lnTo>
                    <a:pt x="242" y="2"/>
                  </a:lnTo>
                  <a:lnTo>
                    <a:pt x="242" y="0"/>
                  </a:lnTo>
                  <a:lnTo>
                    <a:pt x="245" y="2"/>
                  </a:lnTo>
                  <a:lnTo>
                    <a:pt x="252" y="1"/>
                  </a:lnTo>
                  <a:lnTo>
                    <a:pt x="245" y="0"/>
                  </a:lnTo>
                  <a:lnTo>
                    <a:pt x="245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6" name="Freeform 510"/>
            <p:cNvSpPr>
              <a:spLocks/>
            </p:cNvSpPr>
            <p:nvPr/>
          </p:nvSpPr>
          <p:spPr bwMode="auto">
            <a:xfrm>
              <a:off x="2342" y="3472"/>
              <a:ext cx="44" cy="15"/>
            </a:xfrm>
            <a:custGeom>
              <a:avLst/>
              <a:gdLst/>
              <a:ahLst/>
              <a:cxnLst>
                <a:cxn ang="0">
                  <a:pos x="3" y="14"/>
                </a:cxn>
                <a:cxn ang="0">
                  <a:pos x="3" y="14"/>
                </a:cxn>
                <a:cxn ang="0">
                  <a:pos x="7" y="12"/>
                </a:cxn>
                <a:cxn ang="0">
                  <a:pos x="11" y="11"/>
                </a:cxn>
                <a:cxn ang="0">
                  <a:pos x="18" y="9"/>
                </a:cxn>
                <a:cxn ang="0">
                  <a:pos x="23" y="8"/>
                </a:cxn>
                <a:cxn ang="0">
                  <a:pos x="28" y="7"/>
                </a:cxn>
                <a:cxn ang="0">
                  <a:pos x="32" y="6"/>
                </a:cxn>
                <a:cxn ang="0">
                  <a:pos x="38" y="5"/>
                </a:cxn>
                <a:cxn ang="0">
                  <a:pos x="43" y="3"/>
                </a:cxn>
                <a:cxn ang="0">
                  <a:pos x="40" y="0"/>
                </a:cxn>
                <a:cxn ang="0">
                  <a:pos x="35" y="1"/>
                </a:cxn>
                <a:cxn ang="0">
                  <a:pos x="30" y="3"/>
                </a:cxn>
                <a:cxn ang="0">
                  <a:pos x="25" y="4"/>
                </a:cxn>
                <a:cxn ang="0">
                  <a:pos x="20" y="5"/>
                </a:cxn>
                <a:cxn ang="0">
                  <a:pos x="15" y="7"/>
                </a:cxn>
                <a:cxn ang="0">
                  <a:pos x="10" y="7"/>
                </a:cxn>
                <a:cxn ang="0">
                  <a:pos x="5" y="9"/>
                </a:cxn>
                <a:cxn ang="0">
                  <a:pos x="0" y="11"/>
                </a:cxn>
                <a:cxn ang="0">
                  <a:pos x="3" y="14"/>
                </a:cxn>
              </a:cxnLst>
              <a:rect l="0" t="0" r="r" b="b"/>
              <a:pathLst>
                <a:path w="44" h="15">
                  <a:moveTo>
                    <a:pt x="3" y="14"/>
                  </a:moveTo>
                  <a:lnTo>
                    <a:pt x="3" y="14"/>
                  </a:lnTo>
                  <a:lnTo>
                    <a:pt x="7" y="12"/>
                  </a:lnTo>
                  <a:lnTo>
                    <a:pt x="11" y="11"/>
                  </a:lnTo>
                  <a:lnTo>
                    <a:pt x="18" y="9"/>
                  </a:lnTo>
                  <a:lnTo>
                    <a:pt x="23" y="8"/>
                  </a:lnTo>
                  <a:lnTo>
                    <a:pt x="28" y="7"/>
                  </a:lnTo>
                  <a:lnTo>
                    <a:pt x="32" y="6"/>
                  </a:lnTo>
                  <a:lnTo>
                    <a:pt x="38" y="5"/>
                  </a:lnTo>
                  <a:lnTo>
                    <a:pt x="43" y="3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30" y="3"/>
                  </a:lnTo>
                  <a:lnTo>
                    <a:pt x="25" y="4"/>
                  </a:lnTo>
                  <a:lnTo>
                    <a:pt x="20" y="5"/>
                  </a:lnTo>
                  <a:lnTo>
                    <a:pt x="15" y="7"/>
                  </a:lnTo>
                  <a:lnTo>
                    <a:pt x="10" y="7"/>
                  </a:lnTo>
                  <a:lnTo>
                    <a:pt x="5" y="9"/>
                  </a:lnTo>
                  <a:lnTo>
                    <a:pt x="0" y="11"/>
                  </a:lnTo>
                  <a:lnTo>
                    <a:pt x="3" y="1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7" name="Freeform 511"/>
            <p:cNvSpPr>
              <a:spLocks/>
            </p:cNvSpPr>
            <p:nvPr/>
          </p:nvSpPr>
          <p:spPr bwMode="auto">
            <a:xfrm>
              <a:off x="2114" y="3487"/>
              <a:ext cx="226" cy="85"/>
            </a:xfrm>
            <a:custGeom>
              <a:avLst/>
              <a:gdLst/>
              <a:ahLst/>
              <a:cxnLst>
                <a:cxn ang="0">
                  <a:pos x="3" y="82"/>
                </a:cxn>
                <a:cxn ang="0">
                  <a:pos x="3" y="82"/>
                </a:cxn>
                <a:cxn ang="0">
                  <a:pos x="18" y="77"/>
                </a:cxn>
                <a:cxn ang="0">
                  <a:pos x="31" y="74"/>
                </a:cxn>
                <a:cxn ang="0">
                  <a:pos x="46" y="69"/>
                </a:cxn>
                <a:cxn ang="0">
                  <a:pos x="59" y="66"/>
                </a:cxn>
                <a:cxn ang="0">
                  <a:pos x="74" y="60"/>
                </a:cxn>
                <a:cxn ang="0">
                  <a:pos x="88" y="56"/>
                </a:cxn>
                <a:cxn ang="0">
                  <a:pos x="102" y="51"/>
                </a:cxn>
                <a:cxn ang="0">
                  <a:pos x="115" y="47"/>
                </a:cxn>
                <a:cxn ang="0">
                  <a:pos x="130" y="41"/>
                </a:cxn>
                <a:cxn ang="0">
                  <a:pos x="143" y="36"/>
                </a:cxn>
                <a:cxn ang="0">
                  <a:pos x="156" y="32"/>
                </a:cxn>
                <a:cxn ang="0">
                  <a:pos x="170" y="26"/>
                </a:cxn>
                <a:cxn ang="0">
                  <a:pos x="184" y="21"/>
                </a:cxn>
                <a:cxn ang="0">
                  <a:pos x="197" y="15"/>
                </a:cxn>
                <a:cxn ang="0">
                  <a:pos x="211" y="10"/>
                </a:cxn>
                <a:cxn ang="0">
                  <a:pos x="225" y="5"/>
                </a:cxn>
                <a:cxn ang="0">
                  <a:pos x="222" y="0"/>
                </a:cxn>
                <a:cxn ang="0">
                  <a:pos x="208" y="5"/>
                </a:cxn>
                <a:cxn ang="0">
                  <a:pos x="195" y="11"/>
                </a:cxn>
                <a:cxn ang="0">
                  <a:pos x="181" y="16"/>
                </a:cxn>
                <a:cxn ang="0">
                  <a:pos x="168" y="22"/>
                </a:cxn>
                <a:cxn ang="0">
                  <a:pos x="154" y="27"/>
                </a:cxn>
                <a:cxn ang="0">
                  <a:pos x="140" y="32"/>
                </a:cxn>
                <a:cxn ang="0">
                  <a:pos x="127" y="38"/>
                </a:cxn>
                <a:cxn ang="0">
                  <a:pos x="113" y="42"/>
                </a:cxn>
                <a:cxn ang="0">
                  <a:pos x="99" y="47"/>
                </a:cxn>
                <a:cxn ang="0">
                  <a:pos x="85" y="52"/>
                </a:cxn>
                <a:cxn ang="0">
                  <a:pos x="71" y="57"/>
                </a:cxn>
                <a:cxn ang="0">
                  <a:pos x="56" y="61"/>
                </a:cxn>
                <a:cxn ang="0">
                  <a:pos x="43" y="66"/>
                </a:cxn>
                <a:cxn ang="0">
                  <a:pos x="28" y="69"/>
                </a:cxn>
                <a:cxn ang="0">
                  <a:pos x="15" y="74"/>
                </a:cxn>
                <a:cxn ang="0">
                  <a:pos x="0" y="77"/>
                </a:cxn>
                <a:cxn ang="0">
                  <a:pos x="3" y="82"/>
                </a:cxn>
              </a:cxnLst>
              <a:rect l="0" t="0" r="r" b="b"/>
              <a:pathLst>
                <a:path w="226" h="83">
                  <a:moveTo>
                    <a:pt x="3" y="82"/>
                  </a:moveTo>
                  <a:lnTo>
                    <a:pt x="3" y="82"/>
                  </a:lnTo>
                  <a:lnTo>
                    <a:pt x="18" y="77"/>
                  </a:lnTo>
                  <a:lnTo>
                    <a:pt x="31" y="74"/>
                  </a:lnTo>
                  <a:lnTo>
                    <a:pt x="46" y="69"/>
                  </a:lnTo>
                  <a:lnTo>
                    <a:pt x="59" y="66"/>
                  </a:lnTo>
                  <a:lnTo>
                    <a:pt x="74" y="60"/>
                  </a:lnTo>
                  <a:lnTo>
                    <a:pt x="88" y="56"/>
                  </a:lnTo>
                  <a:lnTo>
                    <a:pt x="102" y="51"/>
                  </a:lnTo>
                  <a:lnTo>
                    <a:pt x="115" y="47"/>
                  </a:lnTo>
                  <a:lnTo>
                    <a:pt x="130" y="41"/>
                  </a:lnTo>
                  <a:lnTo>
                    <a:pt x="143" y="36"/>
                  </a:lnTo>
                  <a:lnTo>
                    <a:pt x="156" y="32"/>
                  </a:lnTo>
                  <a:lnTo>
                    <a:pt x="170" y="26"/>
                  </a:lnTo>
                  <a:lnTo>
                    <a:pt x="184" y="21"/>
                  </a:lnTo>
                  <a:lnTo>
                    <a:pt x="197" y="15"/>
                  </a:lnTo>
                  <a:lnTo>
                    <a:pt x="211" y="10"/>
                  </a:lnTo>
                  <a:lnTo>
                    <a:pt x="225" y="5"/>
                  </a:lnTo>
                  <a:lnTo>
                    <a:pt x="222" y="0"/>
                  </a:lnTo>
                  <a:lnTo>
                    <a:pt x="208" y="5"/>
                  </a:lnTo>
                  <a:lnTo>
                    <a:pt x="195" y="11"/>
                  </a:lnTo>
                  <a:lnTo>
                    <a:pt x="181" y="16"/>
                  </a:lnTo>
                  <a:lnTo>
                    <a:pt x="168" y="22"/>
                  </a:lnTo>
                  <a:lnTo>
                    <a:pt x="154" y="27"/>
                  </a:lnTo>
                  <a:lnTo>
                    <a:pt x="140" y="32"/>
                  </a:lnTo>
                  <a:lnTo>
                    <a:pt x="127" y="38"/>
                  </a:lnTo>
                  <a:lnTo>
                    <a:pt x="113" y="42"/>
                  </a:lnTo>
                  <a:lnTo>
                    <a:pt x="99" y="47"/>
                  </a:lnTo>
                  <a:lnTo>
                    <a:pt x="85" y="52"/>
                  </a:lnTo>
                  <a:lnTo>
                    <a:pt x="71" y="57"/>
                  </a:lnTo>
                  <a:lnTo>
                    <a:pt x="56" y="61"/>
                  </a:lnTo>
                  <a:lnTo>
                    <a:pt x="43" y="66"/>
                  </a:lnTo>
                  <a:lnTo>
                    <a:pt x="28" y="69"/>
                  </a:lnTo>
                  <a:lnTo>
                    <a:pt x="15" y="74"/>
                  </a:lnTo>
                  <a:lnTo>
                    <a:pt x="0" y="77"/>
                  </a:lnTo>
                  <a:lnTo>
                    <a:pt x="3" y="8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8" name="Freeform 512"/>
            <p:cNvSpPr>
              <a:spLocks/>
            </p:cNvSpPr>
            <p:nvPr/>
          </p:nvSpPr>
          <p:spPr bwMode="auto">
            <a:xfrm>
              <a:off x="2078" y="3570"/>
              <a:ext cx="34" cy="25"/>
            </a:xfrm>
            <a:custGeom>
              <a:avLst/>
              <a:gdLst/>
              <a:ahLst/>
              <a:cxnLst>
                <a:cxn ang="0">
                  <a:pos x="4" y="24"/>
                </a:cxn>
                <a:cxn ang="0">
                  <a:pos x="4" y="24"/>
                </a:cxn>
                <a:cxn ang="0">
                  <a:pos x="6" y="20"/>
                </a:cxn>
                <a:cxn ang="0">
                  <a:pos x="8" y="17"/>
                </a:cxn>
                <a:cxn ang="0">
                  <a:pos x="11" y="14"/>
                </a:cxn>
                <a:cxn ang="0">
                  <a:pos x="14" y="11"/>
                </a:cxn>
                <a:cxn ang="0">
                  <a:pos x="19" y="10"/>
                </a:cxn>
                <a:cxn ang="0">
                  <a:pos x="23" y="8"/>
                </a:cxn>
                <a:cxn ang="0">
                  <a:pos x="28" y="5"/>
                </a:cxn>
                <a:cxn ang="0">
                  <a:pos x="33" y="4"/>
                </a:cxn>
                <a:cxn ang="0">
                  <a:pos x="30" y="0"/>
                </a:cxn>
                <a:cxn ang="0">
                  <a:pos x="25" y="2"/>
                </a:cxn>
                <a:cxn ang="0">
                  <a:pos x="20" y="4"/>
                </a:cxn>
                <a:cxn ang="0">
                  <a:pos x="15" y="6"/>
                </a:cxn>
                <a:cxn ang="0">
                  <a:pos x="11" y="9"/>
                </a:cxn>
                <a:cxn ang="0">
                  <a:pos x="7" y="11"/>
                </a:cxn>
                <a:cxn ang="0">
                  <a:pos x="3" y="16"/>
                </a:cxn>
                <a:cxn ang="0">
                  <a:pos x="1" y="20"/>
                </a:cxn>
                <a:cxn ang="0">
                  <a:pos x="0" y="23"/>
                </a:cxn>
                <a:cxn ang="0">
                  <a:pos x="4" y="24"/>
                </a:cxn>
              </a:cxnLst>
              <a:rect l="0" t="0" r="r" b="b"/>
              <a:pathLst>
                <a:path w="34" h="25">
                  <a:moveTo>
                    <a:pt x="4" y="24"/>
                  </a:moveTo>
                  <a:lnTo>
                    <a:pt x="4" y="24"/>
                  </a:lnTo>
                  <a:lnTo>
                    <a:pt x="6" y="20"/>
                  </a:lnTo>
                  <a:lnTo>
                    <a:pt x="8" y="17"/>
                  </a:lnTo>
                  <a:lnTo>
                    <a:pt x="11" y="14"/>
                  </a:lnTo>
                  <a:lnTo>
                    <a:pt x="14" y="11"/>
                  </a:lnTo>
                  <a:lnTo>
                    <a:pt x="19" y="10"/>
                  </a:lnTo>
                  <a:lnTo>
                    <a:pt x="23" y="8"/>
                  </a:lnTo>
                  <a:lnTo>
                    <a:pt x="28" y="5"/>
                  </a:lnTo>
                  <a:lnTo>
                    <a:pt x="33" y="4"/>
                  </a:lnTo>
                  <a:lnTo>
                    <a:pt x="30" y="0"/>
                  </a:lnTo>
                  <a:lnTo>
                    <a:pt x="25" y="2"/>
                  </a:lnTo>
                  <a:lnTo>
                    <a:pt x="20" y="4"/>
                  </a:lnTo>
                  <a:lnTo>
                    <a:pt x="15" y="6"/>
                  </a:lnTo>
                  <a:lnTo>
                    <a:pt x="11" y="9"/>
                  </a:lnTo>
                  <a:lnTo>
                    <a:pt x="7" y="11"/>
                  </a:lnTo>
                  <a:lnTo>
                    <a:pt x="3" y="16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4" y="2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9" name="Freeform 513"/>
            <p:cNvSpPr>
              <a:spLocks/>
            </p:cNvSpPr>
            <p:nvPr/>
          </p:nvSpPr>
          <p:spPr bwMode="auto">
            <a:xfrm>
              <a:off x="2073" y="3599"/>
              <a:ext cx="22" cy="75"/>
            </a:xfrm>
            <a:custGeom>
              <a:avLst/>
              <a:gdLst/>
              <a:ahLst/>
              <a:cxnLst>
                <a:cxn ang="0">
                  <a:pos x="22" y="65"/>
                </a:cxn>
                <a:cxn ang="0">
                  <a:pos x="22" y="65"/>
                </a:cxn>
                <a:cxn ang="0">
                  <a:pos x="16" y="59"/>
                </a:cxn>
                <a:cxn ang="0">
                  <a:pos x="11" y="52"/>
                </a:cxn>
                <a:cxn ang="0">
                  <a:pos x="8" y="45"/>
                </a:cxn>
                <a:cxn ang="0">
                  <a:pos x="6" y="36"/>
                </a:cxn>
                <a:cxn ang="0">
                  <a:pos x="6" y="28"/>
                </a:cxn>
                <a:cxn ang="0">
                  <a:pos x="6" y="19"/>
                </a:cxn>
                <a:cxn ang="0">
                  <a:pos x="7" y="10"/>
                </a:cxn>
                <a:cxn ang="0">
                  <a:pos x="8" y="1"/>
                </a:cxn>
                <a:cxn ang="0">
                  <a:pos x="4" y="0"/>
                </a:cxn>
                <a:cxn ang="0">
                  <a:pos x="2" y="10"/>
                </a:cxn>
                <a:cxn ang="0">
                  <a:pos x="2" y="19"/>
                </a:cxn>
                <a:cxn ang="0">
                  <a:pos x="0" y="28"/>
                </a:cxn>
                <a:cxn ang="0">
                  <a:pos x="2" y="37"/>
                </a:cxn>
                <a:cxn ang="0">
                  <a:pos x="3" y="46"/>
                </a:cxn>
                <a:cxn ang="0">
                  <a:pos x="6" y="55"/>
                </a:cxn>
                <a:cxn ang="0">
                  <a:pos x="12" y="62"/>
                </a:cxn>
                <a:cxn ang="0">
                  <a:pos x="19" y="69"/>
                </a:cxn>
                <a:cxn ang="0">
                  <a:pos x="22" y="65"/>
                </a:cxn>
              </a:cxnLst>
              <a:rect l="0" t="0" r="r" b="b"/>
              <a:pathLst>
                <a:path w="23" h="70">
                  <a:moveTo>
                    <a:pt x="22" y="65"/>
                  </a:moveTo>
                  <a:lnTo>
                    <a:pt x="22" y="65"/>
                  </a:lnTo>
                  <a:lnTo>
                    <a:pt x="16" y="59"/>
                  </a:lnTo>
                  <a:lnTo>
                    <a:pt x="11" y="52"/>
                  </a:lnTo>
                  <a:lnTo>
                    <a:pt x="8" y="45"/>
                  </a:lnTo>
                  <a:lnTo>
                    <a:pt x="6" y="36"/>
                  </a:lnTo>
                  <a:lnTo>
                    <a:pt x="6" y="28"/>
                  </a:lnTo>
                  <a:lnTo>
                    <a:pt x="6" y="19"/>
                  </a:lnTo>
                  <a:lnTo>
                    <a:pt x="7" y="10"/>
                  </a:lnTo>
                  <a:lnTo>
                    <a:pt x="8" y="1"/>
                  </a:lnTo>
                  <a:lnTo>
                    <a:pt x="4" y="0"/>
                  </a:lnTo>
                  <a:lnTo>
                    <a:pt x="2" y="10"/>
                  </a:lnTo>
                  <a:lnTo>
                    <a:pt x="2" y="19"/>
                  </a:lnTo>
                  <a:lnTo>
                    <a:pt x="0" y="28"/>
                  </a:lnTo>
                  <a:lnTo>
                    <a:pt x="2" y="37"/>
                  </a:lnTo>
                  <a:lnTo>
                    <a:pt x="3" y="46"/>
                  </a:lnTo>
                  <a:lnTo>
                    <a:pt x="6" y="55"/>
                  </a:lnTo>
                  <a:lnTo>
                    <a:pt x="12" y="62"/>
                  </a:lnTo>
                  <a:lnTo>
                    <a:pt x="19" y="69"/>
                  </a:lnTo>
                  <a:lnTo>
                    <a:pt x="22" y="6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0" name="Freeform 514"/>
            <p:cNvSpPr>
              <a:spLocks/>
            </p:cNvSpPr>
            <p:nvPr/>
          </p:nvSpPr>
          <p:spPr bwMode="auto">
            <a:xfrm>
              <a:off x="2097" y="3669"/>
              <a:ext cx="67" cy="5"/>
            </a:xfrm>
            <a:custGeom>
              <a:avLst/>
              <a:gdLst/>
              <a:ahLst/>
              <a:cxnLst>
                <a:cxn ang="0">
                  <a:pos x="58" y="1"/>
                </a:cxn>
                <a:cxn ang="0">
                  <a:pos x="57" y="1"/>
                </a:cxn>
                <a:cxn ang="0">
                  <a:pos x="51" y="2"/>
                </a:cxn>
                <a:cxn ang="0">
                  <a:pos x="44" y="3"/>
                </a:cxn>
                <a:cxn ang="0">
                  <a:pos x="36" y="3"/>
                </a:cxn>
                <a:cxn ang="0">
                  <a:pos x="30" y="3"/>
                </a:cxn>
                <a:cxn ang="0">
                  <a:pos x="23" y="3"/>
                </a:cxn>
                <a:cxn ang="0">
                  <a:pos x="16" y="3"/>
                </a:cxn>
                <a:cxn ang="0">
                  <a:pos x="10" y="2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7" y="4"/>
                </a:cxn>
                <a:cxn ang="0">
                  <a:pos x="15" y="5"/>
                </a:cxn>
                <a:cxn ang="0">
                  <a:pos x="23" y="6"/>
                </a:cxn>
                <a:cxn ang="0">
                  <a:pos x="30" y="6"/>
                </a:cxn>
                <a:cxn ang="0">
                  <a:pos x="37" y="5"/>
                </a:cxn>
                <a:cxn ang="0">
                  <a:pos x="45" y="5"/>
                </a:cxn>
                <a:cxn ang="0">
                  <a:pos x="52" y="4"/>
                </a:cxn>
                <a:cxn ang="0">
                  <a:pos x="60" y="3"/>
                </a:cxn>
                <a:cxn ang="0">
                  <a:pos x="59" y="3"/>
                </a:cxn>
                <a:cxn ang="0">
                  <a:pos x="58" y="1"/>
                </a:cxn>
              </a:cxnLst>
              <a:rect l="0" t="0" r="r" b="b"/>
              <a:pathLst>
                <a:path w="61" h="7">
                  <a:moveTo>
                    <a:pt x="58" y="1"/>
                  </a:moveTo>
                  <a:lnTo>
                    <a:pt x="57" y="1"/>
                  </a:lnTo>
                  <a:lnTo>
                    <a:pt x="51" y="2"/>
                  </a:lnTo>
                  <a:lnTo>
                    <a:pt x="44" y="3"/>
                  </a:lnTo>
                  <a:lnTo>
                    <a:pt x="36" y="3"/>
                  </a:lnTo>
                  <a:lnTo>
                    <a:pt x="30" y="3"/>
                  </a:lnTo>
                  <a:lnTo>
                    <a:pt x="23" y="3"/>
                  </a:lnTo>
                  <a:lnTo>
                    <a:pt x="16" y="3"/>
                  </a:lnTo>
                  <a:lnTo>
                    <a:pt x="10" y="2"/>
                  </a:lnTo>
                  <a:lnTo>
                    <a:pt x="4" y="0"/>
                  </a:lnTo>
                  <a:lnTo>
                    <a:pt x="0" y="3"/>
                  </a:lnTo>
                  <a:lnTo>
                    <a:pt x="7" y="4"/>
                  </a:lnTo>
                  <a:lnTo>
                    <a:pt x="15" y="5"/>
                  </a:lnTo>
                  <a:lnTo>
                    <a:pt x="23" y="6"/>
                  </a:lnTo>
                  <a:lnTo>
                    <a:pt x="30" y="6"/>
                  </a:lnTo>
                  <a:lnTo>
                    <a:pt x="37" y="5"/>
                  </a:lnTo>
                  <a:lnTo>
                    <a:pt x="45" y="5"/>
                  </a:lnTo>
                  <a:lnTo>
                    <a:pt x="52" y="4"/>
                  </a:lnTo>
                  <a:lnTo>
                    <a:pt x="60" y="3"/>
                  </a:lnTo>
                  <a:lnTo>
                    <a:pt x="59" y="3"/>
                  </a:lnTo>
                  <a:lnTo>
                    <a:pt x="58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Freeform 515"/>
            <p:cNvSpPr>
              <a:spLocks/>
            </p:cNvSpPr>
            <p:nvPr/>
          </p:nvSpPr>
          <p:spPr bwMode="auto">
            <a:xfrm>
              <a:off x="2161" y="3607"/>
              <a:ext cx="246" cy="65"/>
            </a:xfrm>
            <a:custGeom>
              <a:avLst/>
              <a:gdLst/>
              <a:ahLst/>
              <a:cxnLst>
                <a:cxn ang="0">
                  <a:pos x="249" y="0"/>
                </a:cxn>
                <a:cxn ang="0">
                  <a:pos x="249" y="0"/>
                </a:cxn>
                <a:cxn ang="0">
                  <a:pos x="233" y="4"/>
                </a:cxn>
                <a:cxn ang="0">
                  <a:pos x="218" y="8"/>
                </a:cxn>
                <a:cxn ang="0">
                  <a:pos x="203" y="11"/>
                </a:cxn>
                <a:cxn ang="0">
                  <a:pos x="188" y="15"/>
                </a:cxn>
                <a:cxn ang="0">
                  <a:pos x="172" y="19"/>
                </a:cxn>
                <a:cxn ang="0">
                  <a:pos x="156" y="22"/>
                </a:cxn>
                <a:cxn ang="0">
                  <a:pos x="141" y="26"/>
                </a:cxn>
                <a:cxn ang="0">
                  <a:pos x="125" y="28"/>
                </a:cxn>
                <a:cxn ang="0">
                  <a:pos x="109" y="32"/>
                </a:cxn>
                <a:cxn ang="0">
                  <a:pos x="94" y="35"/>
                </a:cxn>
                <a:cxn ang="0">
                  <a:pos x="78" y="39"/>
                </a:cxn>
                <a:cxn ang="0">
                  <a:pos x="63" y="42"/>
                </a:cxn>
                <a:cxn ang="0">
                  <a:pos x="47" y="46"/>
                </a:cxn>
                <a:cxn ang="0">
                  <a:pos x="31" y="50"/>
                </a:cxn>
                <a:cxn ang="0">
                  <a:pos x="16" y="53"/>
                </a:cxn>
                <a:cxn ang="0">
                  <a:pos x="0" y="57"/>
                </a:cxn>
                <a:cxn ang="0">
                  <a:pos x="1" y="61"/>
                </a:cxn>
                <a:cxn ang="0">
                  <a:pos x="17" y="57"/>
                </a:cxn>
                <a:cxn ang="0">
                  <a:pos x="32" y="54"/>
                </a:cxn>
                <a:cxn ang="0">
                  <a:pos x="49" y="50"/>
                </a:cxn>
                <a:cxn ang="0">
                  <a:pos x="64" y="47"/>
                </a:cxn>
                <a:cxn ang="0">
                  <a:pos x="80" y="43"/>
                </a:cxn>
                <a:cxn ang="0">
                  <a:pos x="96" y="40"/>
                </a:cxn>
                <a:cxn ang="0">
                  <a:pos x="110" y="36"/>
                </a:cxn>
                <a:cxn ang="0">
                  <a:pos x="126" y="33"/>
                </a:cxn>
                <a:cxn ang="0">
                  <a:pos x="142" y="30"/>
                </a:cxn>
                <a:cxn ang="0">
                  <a:pos x="157" y="27"/>
                </a:cxn>
                <a:cxn ang="0">
                  <a:pos x="173" y="23"/>
                </a:cxn>
                <a:cxn ang="0">
                  <a:pos x="188" y="19"/>
                </a:cxn>
                <a:cxn ang="0">
                  <a:pos x="204" y="16"/>
                </a:cxn>
                <a:cxn ang="0">
                  <a:pos x="220" y="11"/>
                </a:cxn>
                <a:cxn ang="0">
                  <a:pos x="235" y="8"/>
                </a:cxn>
                <a:cxn ang="0">
                  <a:pos x="251" y="4"/>
                </a:cxn>
                <a:cxn ang="0">
                  <a:pos x="249" y="0"/>
                </a:cxn>
              </a:cxnLst>
              <a:rect l="0" t="0" r="r" b="b"/>
              <a:pathLst>
                <a:path w="252" h="62">
                  <a:moveTo>
                    <a:pt x="249" y="0"/>
                  </a:moveTo>
                  <a:lnTo>
                    <a:pt x="249" y="0"/>
                  </a:lnTo>
                  <a:lnTo>
                    <a:pt x="233" y="4"/>
                  </a:lnTo>
                  <a:lnTo>
                    <a:pt x="218" y="8"/>
                  </a:lnTo>
                  <a:lnTo>
                    <a:pt x="203" y="11"/>
                  </a:lnTo>
                  <a:lnTo>
                    <a:pt x="188" y="15"/>
                  </a:lnTo>
                  <a:lnTo>
                    <a:pt x="172" y="19"/>
                  </a:lnTo>
                  <a:lnTo>
                    <a:pt x="156" y="22"/>
                  </a:lnTo>
                  <a:lnTo>
                    <a:pt x="141" y="26"/>
                  </a:lnTo>
                  <a:lnTo>
                    <a:pt x="125" y="28"/>
                  </a:lnTo>
                  <a:lnTo>
                    <a:pt x="109" y="32"/>
                  </a:lnTo>
                  <a:lnTo>
                    <a:pt x="94" y="35"/>
                  </a:lnTo>
                  <a:lnTo>
                    <a:pt x="78" y="39"/>
                  </a:lnTo>
                  <a:lnTo>
                    <a:pt x="63" y="42"/>
                  </a:lnTo>
                  <a:lnTo>
                    <a:pt x="47" y="46"/>
                  </a:lnTo>
                  <a:lnTo>
                    <a:pt x="31" y="50"/>
                  </a:lnTo>
                  <a:lnTo>
                    <a:pt x="16" y="53"/>
                  </a:lnTo>
                  <a:lnTo>
                    <a:pt x="0" y="57"/>
                  </a:lnTo>
                  <a:lnTo>
                    <a:pt x="1" y="61"/>
                  </a:lnTo>
                  <a:lnTo>
                    <a:pt x="17" y="57"/>
                  </a:lnTo>
                  <a:lnTo>
                    <a:pt x="32" y="54"/>
                  </a:lnTo>
                  <a:lnTo>
                    <a:pt x="49" y="50"/>
                  </a:lnTo>
                  <a:lnTo>
                    <a:pt x="64" y="47"/>
                  </a:lnTo>
                  <a:lnTo>
                    <a:pt x="80" y="43"/>
                  </a:lnTo>
                  <a:lnTo>
                    <a:pt x="96" y="40"/>
                  </a:lnTo>
                  <a:lnTo>
                    <a:pt x="110" y="36"/>
                  </a:lnTo>
                  <a:lnTo>
                    <a:pt x="126" y="33"/>
                  </a:lnTo>
                  <a:lnTo>
                    <a:pt x="142" y="30"/>
                  </a:lnTo>
                  <a:lnTo>
                    <a:pt x="157" y="27"/>
                  </a:lnTo>
                  <a:lnTo>
                    <a:pt x="173" y="23"/>
                  </a:lnTo>
                  <a:lnTo>
                    <a:pt x="188" y="19"/>
                  </a:lnTo>
                  <a:lnTo>
                    <a:pt x="204" y="16"/>
                  </a:lnTo>
                  <a:lnTo>
                    <a:pt x="220" y="11"/>
                  </a:lnTo>
                  <a:lnTo>
                    <a:pt x="235" y="8"/>
                  </a:lnTo>
                  <a:lnTo>
                    <a:pt x="251" y="4"/>
                  </a:lnTo>
                  <a:lnTo>
                    <a:pt x="249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Freeform 516"/>
            <p:cNvSpPr>
              <a:spLocks/>
            </p:cNvSpPr>
            <p:nvPr/>
          </p:nvSpPr>
          <p:spPr bwMode="auto">
            <a:xfrm>
              <a:off x="2416" y="3580"/>
              <a:ext cx="78" cy="25"/>
            </a:xfrm>
            <a:custGeom>
              <a:avLst/>
              <a:gdLst/>
              <a:ahLst/>
              <a:cxnLst>
                <a:cxn ang="0">
                  <a:pos x="62" y="9"/>
                </a:cxn>
                <a:cxn ang="0">
                  <a:pos x="58" y="6"/>
                </a:cxn>
                <a:cxn ang="0">
                  <a:pos x="53" y="9"/>
                </a:cxn>
                <a:cxn ang="0">
                  <a:pos x="45" y="12"/>
                </a:cxn>
                <a:cxn ang="0">
                  <a:pos x="38" y="15"/>
                </a:cxn>
                <a:cxn ang="0">
                  <a:pos x="32" y="16"/>
                </a:cxn>
                <a:cxn ang="0">
                  <a:pos x="23" y="18"/>
                </a:cxn>
                <a:cxn ang="0">
                  <a:pos x="16" y="19"/>
                </a:cxn>
                <a:cxn ang="0">
                  <a:pos x="7" y="21"/>
                </a:cxn>
                <a:cxn ang="0">
                  <a:pos x="0" y="22"/>
                </a:cxn>
                <a:cxn ang="0">
                  <a:pos x="2" y="26"/>
                </a:cxn>
                <a:cxn ang="0">
                  <a:pos x="9" y="24"/>
                </a:cxn>
                <a:cxn ang="0">
                  <a:pos x="17" y="23"/>
                </a:cxn>
                <a:cxn ang="0">
                  <a:pos x="24" y="21"/>
                </a:cxn>
                <a:cxn ang="0">
                  <a:pos x="32" y="20"/>
                </a:cxn>
                <a:cxn ang="0">
                  <a:pos x="41" y="18"/>
                </a:cxn>
                <a:cxn ang="0">
                  <a:pos x="48" y="16"/>
                </a:cxn>
                <a:cxn ang="0">
                  <a:pos x="56" y="13"/>
                </a:cxn>
                <a:cxn ang="0">
                  <a:pos x="63" y="9"/>
                </a:cxn>
                <a:cxn ang="0">
                  <a:pos x="59" y="6"/>
                </a:cxn>
                <a:cxn ang="0">
                  <a:pos x="63" y="9"/>
                </a:cxn>
                <a:cxn ang="0">
                  <a:pos x="77" y="0"/>
                </a:cxn>
                <a:cxn ang="0">
                  <a:pos x="59" y="6"/>
                </a:cxn>
                <a:cxn ang="0">
                  <a:pos x="62" y="9"/>
                </a:cxn>
              </a:cxnLst>
              <a:rect l="0" t="0" r="r" b="b"/>
              <a:pathLst>
                <a:path w="78" h="27">
                  <a:moveTo>
                    <a:pt x="62" y="9"/>
                  </a:moveTo>
                  <a:lnTo>
                    <a:pt x="58" y="6"/>
                  </a:lnTo>
                  <a:lnTo>
                    <a:pt x="53" y="9"/>
                  </a:lnTo>
                  <a:lnTo>
                    <a:pt x="45" y="12"/>
                  </a:lnTo>
                  <a:lnTo>
                    <a:pt x="38" y="15"/>
                  </a:lnTo>
                  <a:lnTo>
                    <a:pt x="32" y="16"/>
                  </a:lnTo>
                  <a:lnTo>
                    <a:pt x="23" y="18"/>
                  </a:lnTo>
                  <a:lnTo>
                    <a:pt x="16" y="19"/>
                  </a:lnTo>
                  <a:lnTo>
                    <a:pt x="7" y="21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9" y="24"/>
                  </a:lnTo>
                  <a:lnTo>
                    <a:pt x="17" y="23"/>
                  </a:lnTo>
                  <a:lnTo>
                    <a:pt x="24" y="21"/>
                  </a:lnTo>
                  <a:lnTo>
                    <a:pt x="32" y="20"/>
                  </a:lnTo>
                  <a:lnTo>
                    <a:pt x="41" y="18"/>
                  </a:lnTo>
                  <a:lnTo>
                    <a:pt x="48" y="16"/>
                  </a:lnTo>
                  <a:lnTo>
                    <a:pt x="56" y="13"/>
                  </a:lnTo>
                  <a:lnTo>
                    <a:pt x="63" y="9"/>
                  </a:lnTo>
                  <a:lnTo>
                    <a:pt x="59" y="6"/>
                  </a:lnTo>
                  <a:lnTo>
                    <a:pt x="63" y="9"/>
                  </a:lnTo>
                  <a:lnTo>
                    <a:pt x="77" y="0"/>
                  </a:lnTo>
                  <a:lnTo>
                    <a:pt x="59" y="6"/>
                  </a:lnTo>
                  <a:lnTo>
                    <a:pt x="62" y="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Freeform 517"/>
            <p:cNvSpPr>
              <a:spLocks/>
            </p:cNvSpPr>
            <p:nvPr/>
          </p:nvSpPr>
          <p:spPr bwMode="auto">
            <a:xfrm>
              <a:off x="2360" y="3588"/>
              <a:ext cx="118" cy="45"/>
            </a:xfrm>
            <a:custGeom>
              <a:avLst/>
              <a:gdLst/>
              <a:ahLst/>
              <a:cxnLst>
                <a:cxn ang="0">
                  <a:pos x="3" y="40"/>
                </a:cxn>
                <a:cxn ang="0">
                  <a:pos x="3" y="40"/>
                </a:cxn>
                <a:cxn ang="0">
                  <a:pos x="10" y="38"/>
                </a:cxn>
                <a:cxn ang="0">
                  <a:pos x="18" y="36"/>
                </a:cxn>
                <a:cxn ang="0">
                  <a:pos x="25" y="34"/>
                </a:cxn>
                <a:cxn ang="0">
                  <a:pos x="32" y="32"/>
                </a:cxn>
                <a:cxn ang="0">
                  <a:pos x="39" y="30"/>
                </a:cxn>
                <a:cxn ang="0">
                  <a:pos x="47" y="28"/>
                </a:cxn>
                <a:cxn ang="0">
                  <a:pos x="53" y="25"/>
                </a:cxn>
                <a:cxn ang="0">
                  <a:pos x="60" y="23"/>
                </a:cxn>
                <a:cxn ang="0">
                  <a:pos x="68" y="21"/>
                </a:cxn>
                <a:cxn ang="0">
                  <a:pos x="75" y="18"/>
                </a:cxn>
                <a:cxn ang="0">
                  <a:pos x="82" y="16"/>
                </a:cxn>
                <a:cxn ang="0">
                  <a:pos x="88" y="14"/>
                </a:cxn>
                <a:cxn ang="0">
                  <a:pos x="95" y="12"/>
                </a:cxn>
                <a:cxn ang="0">
                  <a:pos x="103" y="9"/>
                </a:cxn>
                <a:cxn ang="0">
                  <a:pos x="110" y="7"/>
                </a:cxn>
                <a:cxn ang="0">
                  <a:pos x="117" y="3"/>
                </a:cxn>
                <a:cxn ang="0">
                  <a:pos x="114" y="0"/>
                </a:cxn>
                <a:cxn ang="0">
                  <a:pos x="107" y="3"/>
                </a:cxn>
                <a:cxn ang="0">
                  <a:pos x="100" y="5"/>
                </a:cxn>
                <a:cxn ang="0">
                  <a:pos x="93" y="8"/>
                </a:cxn>
                <a:cxn ang="0">
                  <a:pos x="86" y="10"/>
                </a:cxn>
                <a:cxn ang="0">
                  <a:pos x="79" y="13"/>
                </a:cxn>
                <a:cxn ang="0">
                  <a:pos x="72" y="15"/>
                </a:cxn>
                <a:cxn ang="0">
                  <a:pos x="65" y="18"/>
                </a:cxn>
                <a:cxn ang="0">
                  <a:pos x="58" y="19"/>
                </a:cxn>
                <a:cxn ang="0">
                  <a:pos x="50" y="22"/>
                </a:cxn>
                <a:cxn ang="0">
                  <a:pos x="44" y="24"/>
                </a:cxn>
                <a:cxn ang="0">
                  <a:pos x="36" y="26"/>
                </a:cxn>
                <a:cxn ang="0">
                  <a:pos x="29" y="28"/>
                </a:cxn>
                <a:cxn ang="0">
                  <a:pos x="22" y="30"/>
                </a:cxn>
                <a:cxn ang="0">
                  <a:pos x="15" y="32"/>
                </a:cxn>
                <a:cxn ang="0">
                  <a:pos x="8" y="34"/>
                </a:cxn>
                <a:cxn ang="0">
                  <a:pos x="0" y="37"/>
                </a:cxn>
                <a:cxn ang="0">
                  <a:pos x="3" y="40"/>
                </a:cxn>
              </a:cxnLst>
              <a:rect l="0" t="0" r="r" b="b"/>
              <a:pathLst>
                <a:path w="118" h="41">
                  <a:moveTo>
                    <a:pt x="3" y="40"/>
                  </a:moveTo>
                  <a:lnTo>
                    <a:pt x="3" y="40"/>
                  </a:lnTo>
                  <a:lnTo>
                    <a:pt x="10" y="38"/>
                  </a:lnTo>
                  <a:lnTo>
                    <a:pt x="18" y="36"/>
                  </a:lnTo>
                  <a:lnTo>
                    <a:pt x="25" y="34"/>
                  </a:lnTo>
                  <a:lnTo>
                    <a:pt x="32" y="32"/>
                  </a:lnTo>
                  <a:lnTo>
                    <a:pt x="39" y="30"/>
                  </a:lnTo>
                  <a:lnTo>
                    <a:pt x="47" y="28"/>
                  </a:lnTo>
                  <a:lnTo>
                    <a:pt x="53" y="25"/>
                  </a:lnTo>
                  <a:lnTo>
                    <a:pt x="60" y="23"/>
                  </a:lnTo>
                  <a:lnTo>
                    <a:pt x="68" y="21"/>
                  </a:lnTo>
                  <a:lnTo>
                    <a:pt x="75" y="18"/>
                  </a:lnTo>
                  <a:lnTo>
                    <a:pt x="82" y="16"/>
                  </a:lnTo>
                  <a:lnTo>
                    <a:pt x="88" y="14"/>
                  </a:lnTo>
                  <a:lnTo>
                    <a:pt x="95" y="12"/>
                  </a:lnTo>
                  <a:lnTo>
                    <a:pt x="103" y="9"/>
                  </a:lnTo>
                  <a:lnTo>
                    <a:pt x="110" y="7"/>
                  </a:lnTo>
                  <a:lnTo>
                    <a:pt x="117" y="3"/>
                  </a:lnTo>
                  <a:lnTo>
                    <a:pt x="114" y="0"/>
                  </a:lnTo>
                  <a:lnTo>
                    <a:pt x="107" y="3"/>
                  </a:lnTo>
                  <a:lnTo>
                    <a:pt x="100" y="5"/>
                  </a:lnTo>
                  <a:lnTo>
                    <a:pt x="93" y="8"/>
                  </a:lnTo>
                  <a:lnTo>
                    <a:pt x="86" y="10"/>
                  </a:lnTo>
                  <a:lnTo>
                    <a:pt x="79" y="13"/>
                  </a:lnTo>
                  <a:lnTo>
                    <a:pt x="72" y="15"/>
                  </a:lnTo>
                  <a:lnTo>
                    <a:pt x="65" y="18"/>
                  </a:lnTo>
                  <a:lnTo>
                    <a:pt x="58" y="19"/>
                  </a:lnTo>
                  <a:lnTo>
                    <a:pt x="50" y="22"/>
                  </a:lnTo>
                  <a:lnTo>
                    <a:pt x="44" y="24"/>
                  </a:lnTo>
                  <a:lnTo>
                    <a:pt x="36" y="26"/>
                  </a:lnTo>
                  <a:lnTo>
                    <a:pt x="29" y="28"/>
                  </a:lnTo>
                  <a:lnTo>
                    <a:pt x="22" y="30"/>
                  </a:lnTo>
                  <a:lnTo>
                    <a:pt x="15" y="32"/>
                  </a:lnTo>
                  <a:lnTo>
                    <a:pt x="8" y="34"/>
                  </a:lnTo>
                  <a:lnTo>
                    <a:pt x="0" y="37"/>
                  </a:lnTo>
                  <a:lnTo>
                    <a:pt x="3" y="4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Freeform 518"/>
            <p:cNvSpPr>
              <a:spLocks/>
            </p:cNvSpPr>
            <p:nvPr/>
          </p:nvSpPr>
          <p:spPr bwMode="auto">
            <a:xfrm>
              <a:off x="2230" y="3630"/>
              <a:ext cx="128" cy="45"/>
            </a:xfrm>
            <a:custGeom>
              <a:avLst/>
              <a:gdLst/>
              <a:ahLst/>
              <a:cxnLst>
                <a:cxn ang="0">
                  <a:pos x="2" y="46"/>
                </a:cxn>
                <a:cxn ang="0">
                  <a:pos x="2" y="46"/>
                </a:cxn>
                <a:cxn ang="0">
                  <a:pos x="10" y="44"/>
                </a:cxn>
                <a:cxn ang="0">
                  <a:pos x="17" y="42"/>
                </a:cxn>
                <a:cxn ang="0">
                  <a:pos x="25" y="39"/>
                </a:cxn>
                <a:cxn ang="0">
                  <a:pos x="32" y="37"/>
                </a:cxn>
                <a:cxn ang="0">
                  <a:pos x="40" y="34"/>
                </a:cxn>
                <a:cxn ang="0">
                  <a:pos x="49" y="31"/>
                </a:cxn>
                <a:cxn ang="0">
                  <a:pos x="56" y="28"/>
                </a:cxn>
                <a:cxn ang="0">
                  <a:pos x="65" y="26"/>
                </a:cxn>
                <a:cxn ang="0">
                  <a:pos x="73" y="22"/>
                </a:cxn>
                <a:cxn ang="0">
                  <a:pos x="80" y="20"/>
                </a:cxn>
                <a:cxn ang="0">
                  <a:pos x="88" y="16"/>
                </a:cxn>
                <a:cxn ang="0">
                  <a:pos x="96" y="14"/>
                </a:cxn>
                <a:cxn ang="0">
                  <a:pos x="104" y="11"/>
                </a:cxn>
                <a:cxn ang="0">
                  <a:pos x="112" y="8"/>
                </a:cxn>
                <a:cxn ang="0">
                  <a:pos x="119" y="6"/>
                </a:cxn>
                <a:cxn ang="0">
                  <a:pos x="127" y="3"/>
                </a:cxn>
                <a:cxn ang="0">
                  <a:pos x="124" y="0"/>
                </a:cxn>
                <a:cxn ang="0">
                  <a:pos x="116" y="3"/>
                </a:cxn>
                <a:cxn ang="0">
                  <a:pos x="109" y="4"/>
                </a:cxn>
                <a:cxn ang="0">
                  <a:pos x="101" y="7"/>
                </a:cxn>
                <a:cxn ang="0">
                  <a:pos x="94" y="9"/>
                </a:cxn>
                <a:cxn ang="0">
                  <a:pos x="85" y="13"/>
                </a:cxn>
                <a:cxn ang="0">
                  <a:pos x="77" y="15"/>
                </a:cxn>
                <a:cxn ang="0">
                  <a:pos x="70" y="19"/>
                </a:cxn>
                <a:cxn ang="0">
                  <a:pos x="62" y="21"/>
                </a:cxn>
                <a:cxn ang="0">
                  <a:pos x="53" y="24"/>
                </a:cxn>
                <a:cxn ang="0">
                  <a:pos x="46" y="27"/>
                </a:cxn>
                <a:cxn ang="0">
                  <a:pos x="37" y="30"/>
                </a:cxn>
                <a:cxn ang="0">
                  <a:pos x="30" y="32"/>
                </a:cxn>
                <a:cxn ang="0">
                  <a:pos x="22" y="36"/>
                </a:cxn>
                <a:cxn ang="0">
                  <a:pos x="14" y="38"/>
                </a:cxn>
                <a:cxn ang="0">
                  <a:pos x="8" y="40"/>
                </a:cxn>
                <a:cxn ang="0">
                  <a:pos x="0" y="43"/>
                </a:cxn>
                <a:cxn ang="0">
                  <a:pos x="2" y="46"/>
                </a:cxn>
              </a:cxnLst>
              <a:rect l="0" t="0" r="r" b="b"/>
              <a:pathLst>
                <a:path w="128" h="47">
                  <a:moveTo>
                    <a:pt x="2" y="46"/>
                  </a:moveTo>
                  <a:lnTo>
                    <a:pt x="2" y="46"/>
                  </a:lnTo>
                  <a:lnTo>
                    <a:pt x="10" y="44"/>
                  </a:lnTo>
                  <a:lnTo>
                    <a:pt x="17" y="42"/>
                  </a:lnTo>
                  <a:lnTo>
                    <a:pt x="25" y="39"/>
                  </a:lnTo>
                  <a:lnTo>
                    <a:pt x="32" y="37"/>
                  </a:lnTo>
                  <a:lnTo>
                    <a:pt x="40" y="34"/>
                  </a:lnTo>
                  <a:lnTo>
                    <a:pt x="49" y="31"/>
                  </a:lnTo>
                  <a:lnTo>
                    <a:pt x="56" y="28"/>
                  </a:lnTo>
                  <a:lnTo>
                    <a:pt x="65" y="26"/>
                  </a:lnTo>
                  <a:lnTo>
                    <a:pt x="73" y="22"/>
                  </a:lnTo>
                  <a:lnTo>
                    <a:pt x="80" y="20"/>
                  </a:lnTo>
                  <a:lnTo>
                    <a:pt x="88" y="16"/>
                  </a:lnTo>
                  <a:lnTo>
                    <a:pt x="96" y="14"/>
                  </a:lnTo>
                  <a:lnTo>
                    <a:pt x="104" y="11"/>
                  </a:lnTo>
                  <a:lnTo>
                    <a:pt x="112" y="8"/>
                  </a:lnTo>
                  <a:lnTo>
                    <a:pt x="119" y="6"/>
                  </a:lnTo>
                  <a:lnTo>
                    <a:pt x="127" y="3"/>
                  </a:lnTo>
                  <a:lnTo>
                    <a:pt x="124" y="0"/>
                  </a:lnTo>
                  <a:lnTo>
                    <a:pt x="116" y="3"/>
                  </a:lnTo>
                  <a:lnTo>
                    <a:pt x="109" y="4"/>
                  </a:lnTo>
                  <a:lnTo>
                    <a:pt x="101" y="7"/>
                  </a:lnTo>
                  <a:lnTo>
                    <a:pt x="94" y="9"/>
                  </a:lnTo>
                  <a:lnTo>
                    <a:pt x="85" y="13"/>
                  </a:lnTo>
                  <a:lnTo>
                    <a:pt x="77" y="15"/>
                  </a:lnTo>
                  <a:lnTo>
                    <a:pt x="70" y="19"/>
                  </a:lnTo>
                  <a:lnTo>
                    <a:pt x="62" y="21"/>
                  </a:lnTo>
                  <a:lnTo>
                    <a:pt x="53" y="24"/>
                  </a:lnTo>
                  <a:lnTo>
                    <a:pt x="46" y="27"/>
                  </a:lnTo>
                  <a:lnTo>
                    <a:pt x="37" y="30"/>
                  </a:lnTo>
                  <a:lnTo>
                    <a:pt x="30" y="32"/>
                  </a:lnTo>
                  <a:lnTo>
                    <a:pt x="22" y="36"/>
                  </a:lnTo>
                  <a:lnTo>
                    <a:pt x="14" y="38"/>
                  </a:lnTo>
                  <a:lnTo>
                    <a:pt x="8" y="40"/>
                  </a:lnTo>
                  <a:lnTo>
                    <a:pt x="0" y="43"/>
                  </a:lnTo>
                  <a:lnTo>
                    <a:pt x="2" y="4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Freeform 519"/>
            <p:cNvSpPr>
              <a:spLocks/>
            </p:cNvSpPr>
            <p:nvPr/>
          </p:nvSpPr>
          <p:spPr bwMode="auto">
            <a:xfrm>
              <a:off x="2155" y="3678"/>
              <a:ext cx="67" cy="27"/>
            </a:xfrm>
            <a:custGeom>
              <a:avLst/>
              <a:gdLst/>
              <a:ahLst/>
              <a:cxnLst>
                <a:cxn ang="0">
                  <a:pos x="6" y="26"/>
                </a:cxn>
                <a:cxn ang="0">
                  <a:pos x="6" y="26"/>
                </a:cxn>
                <a:cxn ang="0">
                  <a:pos x="11" y="20"/>
                </a:cxn>
                <a:cxn ang="0">
                  <a:pos x="18" y="17"/>
                </a:cxn>
                <a:cxn ang="0">
                  <a:pos x="26" y="14"/>
                </a:cxn>
                <a:cxn ang="0">
                  <a:pos x="35" y="11"/>
                </a:cxn>
                <a:cxn ang="0">
                  <a:pos x="43" y="9"/>
                </a:cxn>
                <a:cxn ang="0">
                  <a:pos x="53" y="8"/>
                </a:cxn>
                <a:cxn ang="0">
                  <a:pos x="62" y="6"/>
                </a:cxn>
                <a:cxn ang="0">
                  <a:pos x="71" y="3"/>
                </a:cxn>
                <a:cxn ang="0">
                  <a:pos x="69" y="0"/>
                </a:cxn>
                <a:cxn ang="0">
                  <a:pos x="61" y="2"/>
                </a:cxn>
                <a:cxn ang="0">
                  <a:pos x="52" y="4"/>
                </a:cxn>
                <a:cxn ang="0">
                  <a:pos x="42" y="6"/>
                </a:cxn>
                <a:cxn ang="0">
                  <a:pos x="32" y="8"/>
                </a:cxn>
                <a:cxn ang="0">
                  <a:pos x="23" y="10"/>
                </a:cxn>
                <a:cxn ang="0">
                  <a:pos x="15" y="13"/>
                </a:cxn>
                <a:cxn ang="0">
                  <a:pos x="7" y="18"/>
                </a:cxn>
                <a:cxn ang="0">
                  <a:pos x="0" y="24"/>
                </a:cxn>
                <a:cxn ang="0">
                  <a:pos x="6" y="26"/>
                </a:cxn>
              </a:cxnLst>
              <a:rect l="0" t="0" r="r" b="b"/>
              <a:pathLst>
                <a:path w="72" h="27">
                  <a:moveTo>
                    <a:pt x="6" y="26"/>
                  </a:moveTo>
                  <a:lnTo>
                    <a:pt x="6" y="26"/>
                  </a:lnTo>
                  <a:lnTo>
                    <a:pt x="11" y="20"/>
                  </a:lnTo>
                  <a:lnTo>
                    <a:pt x="18" y="17"/>
                  </a:lnTo>
                  <a:lnTo>
                    <a:pt x="26" y="14"/>
                  </a:lnTo>
                  <a:lnTo>
                    <a:pt x="35" y="11"/>
                  </a:lnTo>
                  <a:lnTo>
                    <a:pt x="43" y="9"/>
                  </a:lnTo>
                  <a:lnTo>
                    <a:pt x="53" y="8"/>
                  </a:lnTo>
                  <a:lnTo>
                    <a:pt x="62" y="6"/>
                  </a:lnTo>
                  <a:lnTo>
                    <a:pt x="71" y="3"/>
                  </a:lnTo>
                  <a:lnTo>
                    <a:pt x="69" y="0"/>
                  </a:lnTo>
                  <a:lnTo>
                    <a:pt x="61" y="2"/>
                  </a:lnTo>
                  <a:lnTo>
                    <a:pt x="52" y="4"/>
                  </a:lnTo>
                  <a:lnTo>
                    <a:pt x="42" y="6"/>
                  </a:lnTo>
                  <a:lnTo>
                    <a:pt x="32" y="8"/>
                  </a:lnTo>
                  <a:lnTo>
                    <a:pt x="23" y="10"/>
                  </a:lnTo>
                  <a:lnTo>
                    <a:pt x="15" y="13"/>
                  </a:lnTo>
                  <a:lnTo>
                    <a:pt x="7" y="18"/>
                  </a:lnTo>
                  <a:lnTo>
                    <a:pt x="0" y="24"/>
                  </a:lnTo>
                  <a:lnTo>
                    <a:pt x="6" y="2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Freeform 520"/>
            <p:cNvSpPr>
              <a:spLocks/>
            </p:cNvSpPr>
            <p:nvPr/>
          </p:nvSpPr>
          <p:spPr bwMode="auto">
            <a:xfrm>
              <a:off x="2148" y="3706"/>
              <a:ext cx="24" cy="57"/>
            </a:xfrm>
            <a:custGeom>
              <a:avLst/>
              <a:gdLst/>
              <a:ahLst/>
              <a:cxnLst>
                <a:cxn ang="0">
                  <a:pos x="23" y="52"/>
                </a:cxn>
                <a:cxn ang="0">
                  <a:pos x="23" y="52"/>
                </a:cxn>
                <a:cxn ang="0">
                  <a:pos x="17" y="49"/>
                </a:cxn>
                <a:cxn ang="0">
                  <a:pos x="13" y="44"/>
                </a:cxn>
                <a:cxn ang="0">
                  <a:pos x="9" y="38"/>
                </a:cxn>
                <a:cxn ang="0">
                  <a:pos x="6" y="31"/>
                </a:cxn>
                <a:cxn ang="0">
                  <a:pos x="5" y="24"/>
                </a:cxn>
                <a:cxn ang="0">
                  <a:pos x="5" y="17"/>
                </a:cxn>
                <a:cxn ang="0">
                  <a:pos x="6" y="9"/>
                </a:cxn>
                <a:cxn ang="0">
                  <a:pos x="10" y="3"/>
                </a:cxn>
                <a:cxn ang="0">
                  <a:pos x="6" y="0"/>
                </a:cxn>
                <a:cxn ang="0">
                  <a:pos x="2" y="8"/>
                </a:cxn>
                <a:cxn ang="0">
                  <a:pos x="0" y="16"/>
                </a:cxn>
                <a:cxn ang="0">
                  <a:pos x="0" y="24"/>
                </a:cxn>
                <a:cxn ang="0">
                  <a:pos x="1" y="33"/>
                </a:cxn>
                <a:cxn ang="0">
                  <a:pos x="4" y="41"/>
                </a:cxn>
                <a:cxn ang="0">
                  <a:pos x="8" y="48"/>
                </a:cxn>
                <a:cxn ang="0">
                  <a:pos x="14" y="53"/>
                </a:cxn>
                <a:cxn ang="0">
                  <a:pos x="21" y="56"/>
                </a:cxn>
                <a:cxn ang="0">
                  <a:pos x="23" y="52"/>
                </a:cxn>
              </a:cxnLst>
              <a:rect l="0" t="0" r="r" b="b"/>
              <a:pathLst>
                <a:path w="24" h="57">
                  <a:moveTo>
                    <a:pt x="23" y="52"/>
                  </a:moveTo>
                  <a:lnTo>
                    <a:pt x="23" y="52"/>
                  </a:lnTo>
                  <a:lnTo>
                    <a:pt x="17" y="49"/>
                  </a:lnTo>
                  <a:lnTo>
                    <a:pt x="13" y="44"/>
                  </a:lnTo>
                  <a:lnTo>
                    <a:pt x="9" y="38"/>
                  </a:lnTo>
                  <a:lnTo>
                    <a:pt x="6" y="31"/>
                  </a:lnTo>
                  <a:lnTo>
                    <a:pt x="5" y="24"/>
                  </a:lnTo>
                  <a:lnTo>
                    <a:pt x="5" y="17"/>
                  </a:lnTo>
                  <a:lnTo>
                    <a:pt x="6" y="9"/>
                  </a:lnTo>
                  <a:lnTo>
                    <a:pt x="10" y="3"/>
                  </a:lnTo>
                  <a:lnTo>
                    <a:pt x="6" y="0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" y="33"/>
                  </a:lnTo>
                  <a:lnTo>
                    <a:pt x="4" y="41"/>
                  </a:lnTo>
                  <a:lnTo>
                    <a:pt x="8" y="48"/>
                  </a:lnTo>
                  <a:lnTo>
                    <a:pt x="14" y="53"/>
                  </a:lnTo>
                  <a:lnTo>
                    <a:pt x="21" y="56"/>
                  </a:lnTo>
                  <a:lnTo>
                    <a:pt x="23" y="5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Freeform 521"/>
            <p:cNvSpPr>
              <a:spLocks/>
            </p:cNvSpPr>
            <p:nvPr/>
          </p:nvSpPr>
          <p:spPr bwMode="auto">
            <a:xfrm>
              <a:off x="2175" y="3728"/>
              <a:ext cx="183" cy="38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80" y="0"/>
                </a:cxn>
                <a:cxn ang="0">
                  <a:pos x="169" y="3"/>
                </a:cxn>
                <a:cxn ang="0">
                  <a:pos x="157" y="5"/>
                </a:cxn>
                <a:cxn ang="0">
                  <a:pos x="146" y="9"/>
                </a:cxn>
                <a:cxn ang="0">
                  <a:pos x="135" y="12"/>
                </a:cxn>
                <a:cxn ang="0">
                  <a:pos x="124" y="15"/>
                </a:cxn>
                <a:cxn ang="0">
                  <a:pos x="112" y="18"/>
                </a:cxn>
                <a:cxn ang="0">
                  <a:pos x="102" y="21"/>
                </a:cxn>
                <a:cxn ang="0">
                  <a:pos x="91" y="24"/>
                </a:cxn>
                <a:cxn ang="0">
                  <a:pos x="79" y="27"/>
                </a:cxn>
                <a:cxn ang="0">
                  <a:pos x="68" y="29"/>
                </a:cxn>
                <a:cxn ang="0">
                  <a:pos x="56" y="30"/>
                </a:cxn>
                <a:cxn ang="0">
                  <a:pos x="46" y="32"/>
                </a:cxn>
                <a:cxn ang="0">
                  <a:pos x="35" y="32"/>
                </a:cxn>
                <a:cxn ang="0">
                  <a:pos x="23" y="32"/>
                </a:cxn>
                <a:cxn ang="0">
                  <a:pos x="13" y="32"/>
                </a:cxn>
                <a:cxn ang="0">
                  <a:pos x="2" y="30"/>
                </a:cxn>
                <a:cxn ang="0">
                  <a:pos x="0" y="34"/>
                </a:cxn>
                <a:cxn ang="0">
                  <a:pos x="12" y="36"/>
                </a:cxn>
                <a:cxn ang="0">
                  <a:pos x="23" y="37"/>
                </a:cxn>
                <a:cxn ang="0">
                  <a:pos x="35" y="37"/>
                </a:cxn>
                <a:cxn ang="0">
                  <a:pos x="46" y="36"/>
                </a:cxn>
                <a:cxn ang="0">
                  <a:pos x="58" y="34"/>
                </a:cxn>
                <a:cxn ang="0">
                  <a:pos x="70" y="33"/>
                </a:cxn>
                <a:cxn ang="0">
                  <a:pos x="81" y="30"/>
                </a:cxn>
                <a:cxn ang="0">
                  <a:pos x="92" y="28"/>
                </a:cxn>
                <a:cxn ang="0">
                  <a:pos x="104" y="25"/>
                </a:cxn>
                <a:cxn ang="0">
                  <a:pos x="115" y="22"/>
                </a:cxn>
                <a:cxn ang="0">
                  <a:pos x="127" y="19"/>
                </a:cxn>
                <a:cxn ang="0">
                  <a:pos x="137" y="16"/>
                </a:cxn>
                <a:cxn ang="0">
                  <a:pos x="149" y="13"/>
                </a:cxn>
                <a:cxn ang="0">
                  <a:pos x="160" y="9"/>
                </a:cxn>
                <a:cxn ang="0">
                  <a:pos x="170" y="7"/>
                </a:cxn>
                <a:cxn ang="0">
                  <a:pos x="182" y="4"/>
                </a:cxn>
                <a:cxn ang="0">
                  <a:pos x="180" y="0"/>
                </a:cxn>
              </a:cxnLst>
              <a:rect l="0" t="0" r="r" b="b"/>
              <a:pathLst>
                <a:path w="183" h="38">
                  <a:moveTo>
                    <a:pt x="180" y="0"/>
                  </a:moveTo>
                  <a:lnTo>
                    <a:pt x="180" y="0"/>
                  </a:lnTo>
                  <a:lnTo>
                    <a:pt x="169" y="3"/>
                  </a:lnTo>
                  <a:lnTo>
                    <a:pt x="157" y="5"/>
                  </a:lnTo>
                  <a:lnTo>
                    <a:pt x="146" y="9"/>
                  </a:lnTo>
                  <a:lnTo>
                    <a:pt x="135" y="12"/>
                  </a:lnTo>
                  <a:lnTo>
                    <a:pt x="124" y="15"/>
                  </a:lnTo>
                  <a:lnTo>
                    <a:pt x="112" y="18"/>
                  </a:lnTo>
                  <a:lnTo>
                    <a:pt x="102" y="21"/>
                  </a:lnTo>
                  <a:lnTo>
                    <a:pt x="91" y="24"/>
                  </a:lnTo>
                  <a:lnTo>
                    <a:pt x="79" y="27"/>
                  </a:lnTo>
                  <a:lnTo>
                    <a:pt x="68" y="29"/>
                  </a:lnTo>
                  <a:lnTo>
                    <a:pt x="56" y="30"/>
                  </a:lnTo>
                  <a:lnTo>
                    <a:pt x="46" y="32"/>
                  </a:lnTo>
                  <a:lnTo>
                    <a:pt x="35" y="32"/>
                  </a:lnTo>
                  <a:lnTo>
                    <a:pt x="23" y="32"/>
                  </a:lnTo>
                  <a:lnTo>
                    <a:pt x="13" y="32"/>
                  </a:lnTo>
                  <a:lnTo>
                    <a:pt x="2" y="30"/>
                  </a:lnTo>
                  <a:lnTo>
                    <a:pt x="0" y="34"/>
                  </a:lnTo>
                  <a:lnTo>
                    <a:pt x="12" y="36"/>
                  </a:lnTo>
                  <a:lnTo>
                    <a:pt x="23" y="37"/>
                  </a:lnTo>
                  <a:lnTo>
                    <a:pt x="35" y="37"/>
                  </a:lnTo>
                  <a:lnTo>
                    <a:pt x="46" y="36"/>
                  </a:lnTo>
                  <a:lnTo>
                    <a:pt x="58" y="34"/>
                  </a:lnTo>
                  <a:lnTo>
                    <a:pt x="70" y="33"/>
                  </a:lnTo>
                  <a:lnTo>
                    <a:pt x="81" y="30"/>
                  </a:lnTo>
                  <a:lnTo>
                    <a:pt x="92" y="28"/>
                  </a:lnTo>
                  <a:lnTo>
                    <a:pt x="104" y="25"/>
                  </a:lnTo>
                  <a:lnTo>
                    <a:pt x="115" y="22"/>
                  </a:lnTo>
                  <a:lnTo>
                    <a:pt x="127" y="19"/>
                  </a:lnTo>
                  <a:lnTo>
                    <a:pt x="137" y="16"/>
                  </a:lnTo>
                  <a:lnTo>
                    <a:pt x="149" y="13"/>
                  </a:lnTo>
                  <a:lnTo>
                    <a:pt x="160" y="9"/>
                  </a:lnTo>
                  <a:lnTo>
                    <a:pt x="170" y="7"/>
                  </a:lnTo>
                  <a:lnTo>
                    <a:pt x="182" y="4"/>
                  </a:lnTo>
                  <a:lnTo>
                    <a:pt x="18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Freeform 522"/>
            <p:cNvSpPr>
              <a:spLocks/>
            </p:cNvSpPr>
            <p:nvPr/>
          </p:nvSpPr>
          <p:spPr bwMode="auto">
            <a:xfrm>
              <a:off x="2361" y="3692"/>
              <a:ext cx="118" cy="35"/>
            </a:xfrm>
            <a:custGeom>
              <a:avLst/>
              <a:gdLst/>
              <a:ahLst/>
              <a:cxnLst>
                <a:cxn ang="0">
                  <a:pos x="106" y="4"/>
                </a:cxn>
                <a:cxn ang="0">
                  <a:pos x="105" y="0"/>
                </a:cxn>
                <a:cxn ang="0">
                  <a:pos x="89" y="1"/>
                </a:cxn>
                <a:cxn ang="0">
                  <a:pos x="76" y="4"/>
                </a:cxn>
                <a:cxn ang="0">
                  <a:pos x="63" y="8"/>
                </a:cxn>
                <a:cxn ang="0">
                  <a:pos x="50" y="13"/>
                </a:cxn>
                <a:cxn ang="0">
                  <a:pos x="38" y="18"/>
                </a:cxn>
                <a:cxn ang="0">
                  <a:pos x="25" y="23"/>
                </a:cxn>
                <a:cxn ang="0">
                  <a:pos x="12" y="28"/>
                </a:cxn>
                <a:cxn ang="0">
                  <a:pos x="0" y="31"/>
                </a:cxn>
                <a:cxn ang="0">
                  <a:pos x="2" y="35"/>
                </a:cxn>
                <a:cxn ang="0">
                  <a:pos x="15" y="32"/>
                </a:cxn>
                <a:cxn ang="0">
                  <a:pos x="28" y="27"/>
                </a:cxn>
                <a:cxn ang="0">
                  <a:pos x="41" y="22"/>
                </a:cxn>
                <a:cxn ang="0">
                  <a:pos x="53" y="17"/>
                </a:cxn>
                <a:cxn ang="0">
                  <a:pos x="66" y="12"/>
                </a:cxn>
                <a:cxn ang="0">
                  <a:pos x="79" y="8"/>
                </a:cxn>
                <a:cxn ang="0">
                  <a:pos x="91" y="5"/>
                </a:cxn>
                <a:cxn ang="0">
                  <a:pos x="105" y="4"/>
                </a:cxn>
                <a:cxn ang="0">
                  <a:pos x="103" y="0"/>
                </a:cxn>
                <a:cxn ang="0">
                  <a:pos x="106" y="4"/>
                </a:cxn>
                <a:cxn ang="0">
                  <a:pos x="117" y="0"/>
                </a:cxn>
                <a:cxn ang="0">
                  <a:pos x="105" y="0"/>
                </a:cxn>
                <a:cxn ang="0">
                  <a:pos x="106" y="4"/>
                </a:cxn>
              </a:cxnLst>
              <a:rect l="0" t="0" r="r" b="b"/>
              <a:pathLst>
                <a:path w="118" h="36">
                  <a:moveTo>
                    <a:pt x="106" y="4"/>
                  </a:moveTo>
                  <a:lnTo>
                    <a:pt x="105" y="0"/>
                  </a:lnTo>
                  <a:lnTo>
                    <a:pt x="89" y="1"/>
                  </a:lnTo>
                  <a:lnTo>
                    <a:pt x="76" y="4"/>
                  </a:lnTo>
                  <a:lnTo>
                    <a:pt x="63" y="8"/>
                  </a:lnTo>
                  <a:lnTo>
                    <a:pt x="50" y="13"/>
                  </a:lnTo>
                  <a:lnTo>
                    <a:pt x="38" y="18"/>
                  </a:lnTo>
                  <a:lnTo>
                    <a:pt x="25" y="23"/>
                  </a:lnTo>
                  <a:lnTo>
                    <a:pt x="12" y="28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15" y="32"/>
                  </a:lnTo>
                  <a:lnTo>
                    <a:pt x="28" y="27"/>
                  </a:lnTo>
                  <a:lnTo>
                    <a:pt x="41" y="22"/>
                  </a:lnTo>
                  <a:lnTo>
                    <a:pt x="53" y="17"/>
                  </a:lnTo>
                  <a:lnTo>
                    <a:pt x="66" y="12"/>
                  </a:lnTo>
                  <a:lnTo>
                    <a:pt x="79" y="8"/>
                  </a:lnTo>
                  <a:lnTo>
                    <a:pt x="91" y="5"/>
                  </a:lnTo>
                  <a:lnTo>
                    <a:pt x="105" y="4"/>
                  </a:lnTo>
                  <a:lnTo>
                    <a:pt x="103" y="0"/>
                  </a:lnTo>
                  <a:lnTo>
                    <a:pt x="106" y="4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106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Freeform 523"/>
            <p:cNvSpPr>
              <a:spLocks/>
            </p:cNvSpPr>
            <p:nvPr/>
          </p:nvSpPr>
          <p:spPr bwMode="auto">
            <a:xfrm>
              <a:off x="2430" y="3692"/>
              <a:ext cx="37" cy="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7" y="7"/>
                </a:cxn>
                <a:cxn ang="0">
                  <a:pos x="10" y="6"/>
                </a:cxn>
                <a:cxn ang="0">
                  <a:pos x="15" y="5"/>
                </a:cxn>
                <a:cxn ang="0">
                  <a:pos x="19" y="5"/>
                </a:cxn>
                <a:cxn ang="0">
                  <a:pos x="23" y="5"/>
                </a:cxn>
                <a:cxn ang="0">
                  <a:pos x="27" y="5"/>
                </a:cxn>
                <a:cxn ang="0">
                  <a:pos x="32" y="4"/>
                </a:cxn>
                <a:cxn ang="0">
                  <a:pos x="36" y="3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6" y="2"/>
                </a:cxn>
                <a:cxn ang="0">
                  <a:pos x="21" y="2"/>
                </a:cxn>
                <a:cxn ang="0">
                  <a:pos x="17" y="2"/>
                </a:cxn>
                <a:cxn ang="0">
                  <a:pos x="13" y="3"/>
                </a:cxn>
                <a:cxn ang="0">
                  <a:pos x="9" y="3"/>
                </a:cxn>
                <a:cxn ang="0">
                  <a:pos x="4" y="4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3" y="8"/>
                </a:cxn>
              </a:cxnLst>
              <a:rect l="0" t="0" r="r" b="b"/>
              <a:pathLst>
                <a:path w="37" h="9">
                  <a:moveTo>
                    <a:pt x="3" y="8"/>
                  </a:moveTo>
                  <a:lnTo>
                    <a:pt x="3" y="8"/>
                  </a:lnTo>
                  <a:lnTo>
                    <a:pt x="7" y="7"/>
                  </a:lnTo>
                  <a:lnTo>
                    <a:pt x="10" y="6"/>
                  </a:lnTo>
                  <a:lnTo>
                    <a:pt x="15" y="5"/>
                  </a:lnTo>
                  <a:lnTo>
                    <a:pt x="19" y="5"/>
                  </a:lnTo>
                  <a:lnTo>
                    <a:pt x="23" y="5"/>
                  </a:lnTo>
                  <a:lnTo>
                    <a:pt x="27" y="5"/>
                  </a:lnTo>
                  <a:lnTo>
                    <a:pt x="32" y="4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6" y="2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3" y="3"/>
                  </a:lnTo>
                  <a:lnTo>
                    <a:pt x="9" y="3"/>
                  </a:lnTo>
                  <a:lnTo>
                    <a:pt x="4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3" y="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Freeform 524"/>
            <p:cNvSpPr>
              <a:spLocks/>
            </p:cNvSpPr>
            <p:nvPr/>
          </p:nvSpPr>
          <p:spPr bwMode="auto">
            <a:xfrm>
              <a:off x="2429" y="3701"/>
              <a:ext cx="5" cy="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4" y="4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lnTo>
                    <a:pt x="4" y="4"/>
                  </a:lnTo>
                  <a:lnTo>
                    <a:pt x="4" y="3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4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Freeform 525"/>
            <p:cNvSpPr>
              <a:spLocks/>
            </p:cNvSpPr>
            <p:nvPr/>
          </p:nvSpPr>
          <p:spPr bwMode="auto">
            <a:xfrm>
              <a:off x="2350" y="3711"/>
              <a:ext cx="84" cy="105"/>
            </a:xfrm>
            <a:custGeom>
              <a:avLst/>
              <a:gdLst/>
              <a:ahLst/>
              <a:cxnLst>
                <a:cxn ang="0">
                  <a:pos x="5" y="104"/>
                </a:cxn>
                <a:cxn ang="0">
                  <a:pos x="5" y="104"/>
                </a:cxn>
                <a:cxn ang="0">
                  <a:pos x="11" y="99"/>
                </a:cxn>
                <a:cxn ang="0">
                  <a:pos x="18" y="93"/>
                </a:cxn>
                <a:cxn ang="0">
                  <a:pos x="24" y="87"/>
                </a:cxn>
                <a:cxn ang="0">
                  <a:pos x="31" y="81"/>
                </a:cxn>
                <a:cxn ang="0">
                  <a:pos x="36" y="76"/>
                </a:cxn>
                <a:cxn ang="0">
                  <a:pos x="44" y="70"/>
                </a:cxn>
                <a:cxn ang="0">
                  <a:pos x="49" y="64"/>
                </a:cxn>
                <a:cxn ang="0">
                  <a:pos x="55" y="57"/>
                </a:cxn>
                <a:cxn ang="0">
                  <a:pos x="60" y="51"/>
                </a:cxn>
                <a:cxn ang="0">
                  <a:pos x="64" y="44"/>
                </a:cxn>
                <a:cxn ang="0">
                  <a:pos x="69" y="38"/>
                </a:cxn>
                <a:cxn ang="0">
                  <a:pos x="73" y="31"/>
                </a:cxn>
                <a:cxn ang="0">
                  <a:pos x="76" y="24"/>
                </a:cxn>
                <a:cxn ang="0">
                  <a:pos x="79" y="16"/>
                </a:cxn>
                <a:cxn ang="0">
                  <a:pos x="81" y="9"/>
                </a:cxn>
                <a:cxn ang="0">
                  <a:pos x="83" y="1"/>
                </a:cxn>
                <a:cxn ang="0">
                  <a:pos x="78" y="0"/>
                </a:cxn>
                <a:cxn ang="0">
                  <a:pos x="76" y="8"/>
                </a:cxn>
                <a:cxn ang="0">
                  <a:pos x="74" y="15"/>
                </a:cxn>
                <a:cxn ang="0">
                  <a:pos x="71" y="22"/>
                </a:cxn>
                <a:cxn ang="0">
                  <a:pos x="67" y="29"/>
                </a:cxn>
                <a:cxn ang="0">
                  <a:pos x="63" y="35"/>
                </a:cxn>
                <a:cxn ang="0">
                  <a:pos x="59" y="43"/>
                </a:cxn>
                <a:cxn ang="0">
                  <a:pos x="54" y="49"/>
                </a:cxn>
                <a:cxn ang="0">
                  <a:pos x="49" y="55"/>
                </a:cxn>
                <a:cxn ang="0">
                  <a:pos x="44" y="61"/>
                </a:cxn>
                <a:cxn ang="0">
                  <a:pos x="38" y="67"/>
                </a:cxn>
                <a:cxn ang="0">
                  <a:pos x="33" y="72"/>
                </a:cxn>
                <a:cxn ang="0">
                  <a:pos x="27" y="79"/>
                </a:cxn>
                <a:cxn ang="0">
                  <a:pos x="21" y="84"/>
                </a:cxn>
                <a:cxn ang="0">
                  <a:pos x="14" y="90"/>
                </a:cxn>
                <a:cxn ang="0">
                  <a:pos x="7" y="95"/>
                </a:cxn>
                <a:cxn ang="0">
                  <a:pos x="0" y="100"/>
                </a:cxn>
                <a:cxn ang="0">
                  <a:pos x="5" y="104"/>
                </a:cxn>
              </a:cxnLst>
              <a:rect l="0" t="0" r="r" b="b"/>
              <a:pathLst>
                <a:path w="84" h="105">
                  <a:moveTo>
                    <a:pt x="5" y="104"/>
                  </a:moveTo>
                  <a:lnTo>
                    <a:pt x="5" y="104"/>
                  </a:lnTo>
                  <a:lnTo>
                    <a:pt x="11" y="99"/>
                  </a:lnTo>
                  <a:lnTo>
                    <a:pt x="18" y="93"/>
                  </a:lnTo>
                  <a:lnTo>
                    <a:pt x="24" y="87"/>
                  </a:lnTo>
                  <a:lnTo>
                    <a:pt x="31" y="81"/>
                  </a:lnTo>
                  <a:lnTo>
                    <a:pt x="36" y="76"/>
                  </a:lnTo>
                  <a:lnTo>
                    <a:pt x="44" y="70"/>
                  </a:lnTo>
                  <a:lnTo>
                    <a:pt x="49" y="64"/>
                  </a:lnTo>
                  <a:lnTo>
                    <a:pt x="55" y="57"/>
                  </a:lnTo>
                  <a:lnTo>
                    <a:pt x="60" y="51"/>
                  </a:lnTo>
                  <a:lnTo>
                    <a:pt x="64" y="44"/>
                  </a:lnTo>
                  <a:lnTo>
                    <a:pt x="69" y="38"/>
                  </a:lnTo>
                  <a:lnTo>
                    <a:pt x="73" y="31"/>
                  </a:lnTo>
                  <a:lnTo>
                    <a:pt x="76" y="24"/>
                  </a:lnTo>
                  <a:lnTo>
                    <a:pt x="79" y="16"/>
                  </a:lnTo>
                  <a:lnTo>
                    <a:pt x="81" y="9"/>
                  </a:lnTo>
                  <a:lnTo>
                    <a:pt x="83" y="1"/>
                  </a:lnTo>
                  <a:lnTo>
                    <a:pt x="78" y="0"/>
                  </a:lnTo>
                  <a:lnTo>
                    <a:pt x="76" y="8"/>
                  </a:lnTo>
                  <a:lnTo>
                    <a:pt x="74" y="15"/>
                  </a:lnTo>
                  <a:lnTo>
                    <a:pt x="71" y="22"/>
                  </a:lnTo>
                  <a:lnTo>
                    <a:pt x="67" y="29"/>
                  </a:lnTo>
                  <a:lnTo>
                    <a:pt x="63" y="35"/>
                  </a:lnTo>
                  <a:lnTo>
                    <a:pt x="59" y="43"/>
                  </a:lnTo>
                  <a:lnTo>
                    <a:pt x="54" y="49"/>
                  </a:lnTo>
                  <a:lnTo>
                    <a:pt x="49" y="55"/>
                  </a:lnTo>
                  <a:lnTo>
                    <a:pt x="44" y="61"/>
                  </a:lnTo>
                  <a:lnTo>
                    <a:pt x="38" y="67"/>
                  </a:lnTo>
                  <a:lnTo>
                    <a:pt x="33" y="72"/>
                  </a:lnTo>
                  <a:lnTo>
                    <a:pt x="27" y="79"/>
                  </a:lnTo>
                  <a:lnTo>
                    <a:pt x="21" y="84"/>
                  </a:lnTo>
                  <a:lnTo>
                    <a:pt x="14" y="90"/>
                  </a:lnTo>
                  <a:lnTo>
                    <a:pt x="7" y="95"/>
                  </a:lnTo>
                  <a:lnTo>
                    <a:pt x="0" y="100"/>
                  </a:lnTo>
                  <a:lnTo>
                    <a:pt x="5" y="10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Freeform 526"/>
            <p:cNvSpPr>
              <a:spLocks/>
            </p:cNvSpPr>
            <p:nvPr/>
          </p:nvSpPr>
          <p:spPr bwMode="auto">
            <a:xfrm>
              <a:off x="2338" y="3817"/>
              <a:ext cx="12" cy="15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1"/>
                </a:cxn>
                <a:cxn ang="0">
                  <a:pos x="5" y="9"/>
                </a:cxn>
                <a:cxn ang="0">
                  <a:pos x="7" y="6"/>
                </a:cxn>
                <a:cxn ang="0">
                  <a:pos x="10" y="4"/>
                </a:cxn>
                <a:cxn ang="0">
                  <a:pos x="11" y="2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3" y="5"/>
                </a:cxn>
                <a:cxn ang="0">
                  <a:pos x="1" y="7"/>
                </a:cxn>
                <a:cxn ang="0">
                  <a:pos x="0" y="9"/>
                </a:cxn>
                <a:cxn ang="0">
                  <a:pos x="4" y="11"/>
                </a:cxn>
              </a:cxnLst>
              <a:rect l="0" t="0" r="r" b="b"/>
              <a:pathLst>
                <a:path w="12" h="12">
                  <a:moveTo>
                    <a:pt x="4" y="11"/>
                  </a:moveTo>
                  <a:lnTo>
                    <a:pt x="4" y="11"/>
                  </a:lnTo>
                  <a:lnTo>
                    <a:pt x="5" y="9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1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3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4" y="1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Freeform 527"/>
            <p:cNvSpPr>
              <a:spLocks/>
            </p:cNvSpPr>
            <p:nvPr/>
          </p:nvSpPr>
          <p:spPr bwMode="auto">
            <a:xfrm>
              <a:off x="2324" y="3831"/>
              <a:ext cx="22" cy="19"/>
            </a:xfrm>
            <a:custGeom>
              <a:avLst/>
              <a:gdLst/>
              <a:ahLst/>
              <a:cxnLst>
                <a:cxn ang="0">
                  <a:pos x="4" y="18"/>
                </a:cxn>
                <a:cxn ang="0">
                  <a:pos x="4" y="18"/>
                </a:cxn>
                <a:cxn ang="0">
                  <a:pos x="5" y="17"/>
                </a:cxn>
                <a:cxn ang="0">
                  <a:pos x="6" y="14"/>
                </a:cxn>
                <a:cxn ang="0">
                  <a:pos x="7" y="12"/>
                </a:cxn>
                <a:cxn ang="0">
                  <a:pos x="8" y="10"/>
                </a:cxn>
                <a:cxn ang="0">
                  <a:pos x="9" y="8"/>
                </a:cxn>
                <a:cxn ang="0">
                  <a:pos x="11" y="6"/>
                </a:cxn>
                <a:cxn ang="0">
                  <a:pos x="13" y="5"/>
                </a:cxn>
                <a:cxn ang="0">
                  <a:pos x="14" y="2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7" y="5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3" y="11"/>
                </a:cxn>
                <a:cxn ang="0">
                  <a:pos x="2" y="13"/>
                </a:cxn>
                <a:cxn ang="0">
                  <a:pos x="1" y="14"/>
                </a:cxn>
                <a:cxn ang="0">
                  <a:pos x="0" y="17"/>
                </a:cxn>
                <a:cxn ang="0">
                  <a:pos x="4" y="18"/>
                </a:cxn>
              </a:cxnLst>
              <a:rect l="0" t="0" r="r" b="b"/>
              <a:pathLst>
                <a:path w="15" h="19">
                  <a:moveTo>
                    <a:pt x="4" y="18"/>
                  </a:moveTo>
                  <a:lnTo>
                    <a:pt x="4" y="18"/>
                  </a:lnTo>
                  <a:lnTo>
                    <a:pt x="5" y="17"/>
                  </a:lnTo>
                  <a:lnTo>
                    <a:pt x="6" y="14"/>
                  </a:lnTo>
                  <a:lnTo>
                    <a:pt x="7" y="12"/>
                  </a:lnTo>
                  <a:lnTo>
                    <a:pt x="8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8" y="2"/>
                  </a:lnTo>
                  <a:lnTo>
                    <a:pt x="7" y="5"/>
                  </a:lnTo>
                  <a:lnTo>
                    <a:pt x="6" y="6"/>
                  </a:lnTo>
                  <a:lnTo>
                    <a:pt x="4" y="8"/>
                  </a:lnTo>
                  <a:lnTo>
                    <a:pt x="3" y="11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4" y="1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Freeform 528"/>
            <p:cNvSpPr>
              <a:spLocks/>
            </p:cNvSpPr>
            <p:nvPr/>
          </p:nvSpPr>
          <p:spPr bwMode="auto">
            <a:xfrm>
              <a:off x="2321" y="3853"/>
              <a:ext cx="6" cy="26"/>
            </a:xfrm>
            <a:custGeom>
              <a:avLst/>
              <a:gdLst/>
              <a:ahLst/>
              <a:cxnLst>
                <a:cxn ang="0">
                  <a:pos x="5" y="21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4" y="19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3" y="10"/>
                </a:cxn>
                <a:cxn ang="0">
                  <a:pos x="3" y="7"/>
                </a:cxn>
                <a:cxn ang="0">
                  <a:pos x="3" y="4"/>
                </a:cxn>
                <a:cxn ang="0">
                  <a:pos x="4" y="1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0" y="17"/>
                </a:cxn>
                <a:cxn ang="0">
                  <a:pos x="1" y="20"/>
                </a:cxn>
                <a:cxn ang="0">
                  <a:pos x="2" y="23"/>
                </a:cxn>
                <a:cxn ang="0">
                  <a:pos x="3" y="25"/>
                </a:cxn>
                <a:cxn ang="0">
                  <a:pos x="5" y="21"/>
                </a:cxn>
              </a:cxnLst>
              <a:rect l="0" t="0" r="r" b="b"/>
              <a:pathLst>
                <a:path w="6" h="26">
                  <a:moveTo>
                    <a:pt x="5" y="21"/>
                  </a:moveTo>
                  <a:lnTo>
                    <a:pt x="5" y="21"/>
                  </a:lnTo>
                  <a:lnTo>
                    <a:pt x="5" y="21"/>
                  </a:lnTo>
                  <a:lnTo>
                    <a:pt x="4" y="19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4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2" y="23"/>
                  </a:lnTo>
                  <a:lnTo>
                    <a:pt x="3" y="25"/>
                  </a:lnTo>
                  <a:lnTo>
                    <a:pt x="5" y="2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Freeform 529"/>
            <p:cNvSpPr>
              <a:spLocks/>
            </p:cNvSpPr>
            <p:nvPr/>
          </p:nvSpPr>
          <p:spPr bwMode="auto">
            <a:xfrm>
              <a:off x="2328" y="3878"/>
              <a:ext cx="67" cy="1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58" y="0"/>
                </a:cxn>
                <a:cxn ang="0">
                  <a:pos x="52" y="3"/>
                </a:cxn>
                <a:cxn ang="0">
                  <a:pos x="46" y="5"/>
                </a:cxn>
                <a:cxn ang="0">
                  <a:pos x="37" y="5"/>
                </a:cxn>
                <a:cxn ang="0">
                  <a:pos x="31" y="5"/>
                </a:cxn>
                <a:cxn ang="0">
                  <a:pos x="24" y="6"/>
                </a:cxn>
                <a:cxn ang="0">
                  <a:pos x="16" y="5"/>
                </a:cxn>
                <a:cxn ang="0">
                  <a:pos x="10" y="3"/>
                </a:cxn>
                <a:cxn ang="0">
                  <a:pos x="4" y="1"/>
                </a:cxn>
                <a:cxn ang="0">
                  <a:pos x="0" y="4"/>
                </a:cxn>
                <a:cxn ang="0">
                  <a:pos x="7" y="6"/>
                </a:cxn>
                <a:cxn ang="0">
                  <a:pos x="16" y="8"/>
                </a:cxn>
                <a:cxn ang="0">
                  <a:pos x="23" y="9"/>
                </a:cxn>
                <a:cxn ang="0">
                  <a:pos x="31" y="9"/>
                </a:cxn>
                <a:cxn ang="0">
                  <a:pos x="39" y="8"/>
                </a:cxn>
                <a:cxn ang="0">
                  <a:pos x="47" y="7"/>
                </a:cxn>
                <a:cxn ang="0">
                  <a:pos x="55" y="5"/>
                </a:cxn>
                <a:cxn ang="0">
                  <a:pos x="63" y="3"/>
                </a:cxn>
                <a:cxn ang="0">
                  <a:pos x="62" y="3"/>
                </a:cxn>
                <a:cxn ang="0">
                  <a:pos x="59" y="0"/>
                </a:cxn>
              </a:cxnLst>
              <a:rect l="0" t="0" r="r" b="b"/>
              <a:pathLst>
                <a:path w="64" h="10">
                  <a:moveTo>
                    <a:pt x="59" y="0"/>
                  </a:moveTo>
                  <a:lnTo>
                    <a:pt x="58" y="0"/>
                  </a:lnTo>
                  <a:lnTo>
                    <a:pt x="52" y="3"/>
                  </a:lnTo>
                  <a:lnTo>
                    <a:pt x="46" y="5"/>
                  </a:lnTo>
                  <a:lnTo>
                    <a:pt x="37" y="5"/>
                  </a:lnTo>
                  <a:lnTo>
                    <a:pt x="31" y="5"/>
                  </a:lnTo>
                  <a:lnTo>
                    <a:pt x="24" y="6"/>
                  </a:lnTo>
                  <a:lnTo>
                    <a:pt x="16" y="5"/>
                  </a:lnTo>
                  <a:lnTo>
                    <a:pt x="10" y="3"/>
                  </a:lnTo>
                  <a:lnTo>
                    <a:pt x="4" y="1"/>
                  </a:lnTo>
                  <a:lnTo>
                    <a:pt x="0" y="4"/>
                  </a:lnTo>
                  <a:lnTo>
                    <a:pt x="7" y="6"/>
                  </a:lnTo>
                  <a:lnTo>
                    <a:pt x="16" y="8"/>
                  </a:lnTo>
                  <a:lnTo>
                    <a:pt x="23" y="9"/>
                  </a:lnTo>
                  <a:lnTo>
                    <a:pt x="31" y="9"/>
                  </a:lnTo>
                  <a:lnTo>
                    <a:pt x="39" y="8"/>
                  </a:lnTo>
                  <a:lnTo>
                    <a:pt x="47" y="7"/>
                  </a:lnTo>
                  <a:lnTo>
                    <a:pt x="55" y="5"/>
                  </a:lnTo>
                  <a:lnTo>
                    <a:pt x="63" y="3"/>
                  </a:lnTo>
                  <a:lnTo>
                    <a:pt x="62" y="3"/>
                  </a:lnTo>
                  <a:lnTo>
                    <a:pt x="59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Freeform 530"/>
            <p:cNvSpPr>
              <a:spLocks/>
            </p:cNvSpPr>
            <p:nvPr/>
          </p:nvSpPr>
          <p:spPr bwMode="auto">
            <a:xfrm>
              <a:off x="2393" y="3866"/>
              <a:ext cx="30" cy="1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22" y="1"/>
                </a:cxn>
                <a:cxn ang="0">
                  <a:pos x="19" y="2"/>
                </a:cxn>
                <a:cxn ang="0">
                  <a:pos x="17" y="3"/>
                </a:cxn>
                <a:cxn ang="0">
                  <a:pos x="14" y="4"/>
                </a:cxn>
                <a:cxn ang="0">
                  <a:pos x="10" y="5"/>
                </a:cxn>
                <a:cxn ang="0">
                  <a:pos x="7" y="6"/>
                </a:cxn>
                <a:cxn ang="0">
                  <a:pos x="3" y="7"/>
                </a:cxn>
                <a:cxn ang="0">
                  <a:pos x="0" y="8"/>
                </a:cxn>
                <a:cxn ang="0">
                  <a:pos x="2" y="11"/>
                </a:cxn>
                <a:cxn ang="0">
                  <a:pos x="6" y="10"/>
                </a:cxn>
                <a:cxn ang="0">
                  <a:pos x="9" y="9"/>
                </a:cxn>
                <a:cxn ang="0">
                  <a:pos x="12" y="8"/>
                </a:cxn>
                <a:cxn ang="0">
                  <a:pos x="17" y="7"/>
                </a:cxn>
                <a:cxn ang="0">
                  <a:pos x="19" y="6"/>
                </a:cxn>
                <a:cxn ang="0">
                  <a:pos x="23" y="5"/>
                </a:cxn>
                <a:cxn ang="0">
                  <a:pos x="26" y="3"/>
                </a:cxn>
                <a:cxn ang="0">
                  <a:pos x="29" y="2"/>
                </a:cxn>
                <a:cxn ang="0">
                  <a:pos x="25" y="0"/>
                </a:cxn>
              </a:cxnLst>
              <a:rect l="0" t="0" r="r" b="b"/>
              <a:pathLst>
                <a:path w="30" h="12">
                  <a:moveTo>
                    <a:pt x="25" y="0"/>
                  </a:moveTo>
                  <a:lnTo>
                    <a:pt x="25" y="0"/>
                  </a:lnTo>
                  <a:lnTo>
                    <a:pt x="22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0" y="5"/>
                  </a:lnTo>
                  <a:lnTo>
                    <a:pt x="7" y="6"/>
                  </a:lnTo>
                  <a:lnTo>
                    <a:pt x="3" y="7"/>
                  </a:lnTo>
                  <a:lnTo>
                    <a:pt x="0" y="8"/>
                  </a:lnTo>
                  <a:lnTo>
                    <a:pt x="2" y="11"/>
                  </a:lnTo>
                  <a:lnTo>
                    <a:pt x="6" y="10"/>
                  </a:lnTo>
                  <a:lnTo>
                    <a:pt x="9" y="9"/>
                  </a:lnTo>
                  <a:lnTo>
                    <a:pt x="12" y="8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3" y="5"/>
                  </a:lnTo>
                  <a:lnTo>
                    <a:pt x="26" y="3"/>
                  </a:lnTo>
                  <a:lnTo>
                    <a:pt x="29" y="2"/>
                  </a:lnTo>
                  <a:lnTo>
                    <a:pt x="25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Freeform 531"/>
            <p:cNvSpPr>
              <a:spLocks/>
            </p:cNvSpPr>
            <p:nvPr/>
          </p:nvSpPr>
          <p:spPr bwMode="auto">
            <a:xfrm>
              <a:off x="2423" y="3781"/>
              <a:ext cx="112" cy="83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107" y="0"/>
                </a:cxn>
                <a:cxn ang="0">
                  <a:pos x="94" y="11"/>
                </a:cxn>
                <a:cxn ang="0">
                  <a:pos x="80" y="20"/>
                </a:cxn>
                <a:cxn ang="0">
                  <a:pos x="67" y="30"/>
                </a:cxn>
                <a:cxn ang="0">
                  <a:pos x="54" y="40"/>
                </a:cxn>
                <a:cxn ang="0">
                  <a:pos x="41" y="50"/>
                </a:cxn>
                <a:cxn ang="0">
                  <a:pos x="28" y="59"/>
                </a:cxn>
                <a:cxn ang="0">
                  <a:pos x="14" y="69"/>
                </a:cxn>
                <a:cxn ang="0">
                  <a:pos x="0" y="79"/>
                </a:cxn>
                <a:cxn ang="0">
                  <a:pos x="5" y="82"/>
                </a:cxn>
                <a:cxn ang="0">
                  <a:pos x="18" y="72"/>
                </a:cxn>
                <a:cxn ang="0">
                  <a:pos x="31" y="62"/>
                </a:cxn>
                <a:cxn ang="0">
                  <a:pos x="46" y="52"/>
                </a:cxn>
                <a:cxn ang="0">
                  <a:pos x="58" y="42"/>
                </a:cxn>
                <a:cxn ang="0">
                  <a:pos x="71" y="33"/>
                </a:cxn>
                <a:cxn ang="0">
                  <a:pos x="84" y="23"/>
                </a:cxn>
                <a:cxn ang="0">
                  <a:pos x="98" y="14"/>
                </a:cxn>
                <a:cxn ang="0">
                  <a:pos x="111" y="3"/>
                </a:cxn>
                <a:cxn ang="0">
                  <a:pos x="107" y="0"/>
                </a:cxn>
              </a:cxnLst>
              <a:rect l="0" t="0" r="r" b="b"/>
              <a:pathLst>
                <a:path w="112" h="83">
                  <a:moveTo>
                    <a:pt x="107" y="0"/>
                  </a:moveTo>
                  <a:lnTo>
                    <a:pt x="107" y="0"/>
                  </a:lnTo>
                  <a:lnTo>
                    <a:pt x="94" y="11"/>
                  </a:lnTo>
                  <a:lnTo>
                    <a:pt x="80" y="20"/>
                  </a:lnTo>
                  <a:lnTo>
                    <a:pt x="67" y="30"/>
                  </a:lnTo>
                  <a:lnTo>
                    <a:pt x="54" y="40"/>
                  </a:lnTo>
                  <a:lnTo>
                    <a:pt x="41" y="50"/>
                  </a:lnTo>
                  <a:lnTo>
                    <a:pt x="28" y="59"/>
                  </a:lnTo>
                  <a:lnTo>
                    <a:pt x="14" y="69"/>
                  </a:lnTo>
                  <a:lnTo>
                    <a:pt x="0" y="79"/>
                  </a:lnTo>
                  <a:lnTo>
                    <a:pt x="5" y="82"/>
                  </a:lnTo>
                  <a:lnTo>
                    <a:pt x="18" y="72"/>
                  </a:lnTo>
                  <a:lnTo>
                    <a:pt x="31" y="62"/>
                  </a:lnTo>
                  <a:lnTo>
                    <a:pt x="46" y="52"/>
                  </a:lnTo>
                  <a:lnTo>
                    <a:pt x="58" y="42"/>
                  </a:lnTo>
                  <a:lnTo>
                    <a:pt x="71" y="33"/>
                  </a:lnTo>
                  <a:lnTo>
                    <a:pt x="84" y="23"/>
                  </a:lnTo>
                  <a:lnTo>
                    <a:pt x="98" y="14"/>
                  </a:lnTo>
                  <a:lnTo>
                    <a:pt x="111" y="3"/>
                  </a:lnTo>
                  <a:lnTo>
                    <a:pt x="107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Freeform 532"/>
            <p:cNvSpPr>
              <a:spLocks/>
            </p:cNvSpPr>
            <p:nvPr/>
          </p:nvSpPr>
          <p:spPr bwMode="auto">
            <a:xfrm>
              <a:off x="2536" y="3685"/>
              <a:ext cx="103" cy="95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0"/>
                </a:cxn>
                <a:cxn ang="0">
                  <a:pos x="92" y="6"/>
                </a:cxn>
                <a:cxn ang="0">
                  <a:pos x="87" y="13"/>
                </a:cxn>
                <a:cxn ang="0">
                  <a:pos x="81" y="20"/>
                </a:cxn>
                <a:cxn ang="0">
                  <a:pos x="76" y="24"/>
                </a:cxn>
                <a:cxn ang="0">
                  <a:pos x="70" y="30"/>
                </a:cxn>
                <a:cxn ang="0">
                  <a:pos x="64" y="37"/>
                </a:cxn>
                <a:cxn ang="0">
                  <a:pos x="58" y="42"/>
                </a:cxn>
                <a:cxn ang="0">
                  <a:pos x="53" y="47"/>
                </a:cxn>
                <a:cxn ang="0">
                  <a:pos x="46" y="54"/>
                </a:cxn>
                <a:cxn ang="0">
                  <a:pos x="40" y="58"/>
                </a:cxn>
                <a:cxn ang="0">
                  <a:pos x="33" y="64"/>
                </a:cxn>
                <a:cxn ang="0">
                  <a:pos x="27" y="69"/>
                </a:cxn>
                <a:cxn ang="0">
                  <a:pos x="20" y="74"/>
                </a:cxn>
                <a:cxn ang="0">
                  <a:pos x="13" y="80"/>
                </a:cxn>
                <a:cxn ang="0">
                  <a:pos x="7" y="85"/>
                </a:cxn>
                <a:cxn ang="0">
                  <a:pos x="0" y="90"/>
                </a:cxn>
                <a:cxn ang="0">
                  <a:pos x="4" y="93"/>
                </a:cxn>
                <a:cxn ang="0">
                  <a:pos x="10" y="89"/>
                </a:cxn>
                <a:cxn ang="0">
                  <a:pos x="17" y="82"/>
                </a:cxn>
                <a:cxn ang="0">
                  <a:pos x="25" y="78"/>
                </a:cxn>
                <a:cxn ang="0">
                  <a:pos x="31" y="72"/>
                </a:cxn>
                <a:cxn ang="0">
                  <a:pos x="37" y="67"/>
                </a:cxn>
                <a:cxn ang="0">
                  <a:pos x="44" y="62"/>
                </a:cxn>
                <a:cxn ang="0">
                  <a:pos x="50" y="56"/>
                </a:cxn>
                <a:cxn ang="0">
                  <a:pos x="57" y="51"/>
                </a:cxn>
                <a:cxn ang="0">
                  <a:pos x="63" y="45"/>
                </a:cxn>
                <a:cxn ang="0">
                  <a:pos x="69" y="39"/>
                </a:cxn>
                <a:cxn ang="0">
                  <a:pos x="76" y="34"/>
                </a:cxn>
                <a:cxn ang="0">
                  <a:pos x="81" y="28"/>
                </a:cxn>
                <a:cxn ang="0">
                  <a:pos x="87" y="21"/>
                </a:cxn>
                <a:cxn ang="0">
                  <a:pos x="92" y="14"/>
                </a:cxn>
                <a:cxn ang="0">
                  <a:pos x="97" y="8"/>
                </a:cxn>
                <a:cxn ang="0">
                  <a:pos x="102" y="2"/>
                </a:cxn>
                <a:cxn ang="0">
                  <a:pos x="96" y="0"/>
                </a:cxn>
              </a:cxnLst>
              <a:rect l="0" t="0" r="r" b="b"/>
              <a:pathLst>
                <a:path w="103" h="94">
                  <a:moveTo>
                    <a:pt x="96" y="0"/>
                  </a:moveTo>
                  <a:lnTo>
                    <a:pt x="96" y="0"/>
                  </a:lnTo>
                  <a:lnTo>
                    <a:pt x="92" y="6"/>
                  </a:lnTo>
                  <a:lnTo>
                    <a:pt x="87" y="13"/>
                  </a:lnTo>
                  <a:lnTo>
                    <a:pt x="81" y="20"/>
                  </a:lnTo>
                  <a:lnTo>
                    <a:pt x="76" y="24"/>
                  </a:lnTo>
                  <a:lnTo>
                    <a:pt x="70" y="30"/>
                  </a:lnTo>
                  <a:lnTo>
                    <a:pt x="64" y="37"/>
                  </a:lnTo>
                  <a:lnTo>
                    <a:pt x="58" y="42"/>
                  </a:lnTo>
                  <a:lnTo>
                    <a:pt x="53" y="47"/>
                  </a:lnTo>
                  <a:lnTo>
                    <a:pt x="46" y="54"/>
                  </a:lnTo>
                  <a:lnTo>
                    <a:pt x="40" y="58"/>
                  </a:lnTo>
                  <a:lnTo>
                    <a:pt x="33" y="64"/>
                  </a:lnTo>
                  <a:lnTo>
                    <a:pt x="27" y="69"/>
                  </a:lnTo>
                  <a:lnTo>
                    <a:pt x="20" y="74"/>
                  </a:lnTo>
                  <a:lnTo>
                    <a:pt x="13" y="80"/>
                  </a:lnTo>
                  <a:lnTo>
                    <a:pt x="7" y="85"/>
                  </a:lnTo>
                  <a:lnTo>
                    <a:pt x="0" y="90"/>
                  </a:lnTo>
                  <a:lnTo>
                    <a:pt x="4" y="93"/>
                  </a:lnTo>
                  <a:lnTo>
                    <a:pt x="10" y="89"/>
                  </a:lnTo>
                  <a:lnTo>
                    <a:pt x="17" y="82"/>
                  </a:lnTo>
                  <a:lnTo>
                    <a:pt x="25" y="78"/>
                  </a:lnTo>
                  <a:lnTo>
                    <a:pt x="31" y="72"/>
                  </a:lnTo>
                  <a:lnTo>
                    <a:pt x="37" y="67"/>
                  </a:lnTo>
                  <a:lnTo>
                    <a:pt x="44" y="62"/>
                  </a:lnTo>
                  <a:lnTo>
                    <a:pt x="50" y="56"/>
                  </a:lnTo>
                  <a:lnTo>
                    <a:pt x="57" y="51"/>
                  </a:lnTo>
                  <a:lnTo>
                    <a:pt x="63" y="45"/>
                  </a:lnTo>
                  <a:lnTo>
                    <a:pt x="69" y="39"/>
                  </a:lnTo>
                  <a:lnTo>
                    <a:pt x="76" y="34"/>
                  </a:lnTo>
                  <a:lnTo>
                    <a:pt x="81" y="28"/>
                  </a:lnTo>
                  <a:lnTo>
                    <a:pt x="87" y="21"/>
                  </a:lnTo>
                  <a:lnTo>
                    <a:pt x="92" y="14"/>
                  </a:lnTo>
                  <a:lnTo>
                    <a:pt x="97" y="8"/>
                  </a:lnTo>
                  <a:lnTo>
                    <a:pt x="102" y="2"/>
                  </a:lnTo>
                  <a:lnTo>
                    <a:pt x="9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Freeform 533"/>
            <p:cNvSpPr>
              <a:spLocks/>
            </p:cNvSpPr>
            <p:nvPr/>
          </p:nvSpPr>
          <p:spPr bwMode="auto">
            <a:xfrm>
              <a:off x="2638" y="3606"/>
              <a:ext cx="24" cy="7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7" y="0"/>
                </a:cxn>
                <a:cxn ang="0">
                  <a:pos x="17" y="14"/>
                </a:cxn>
                <a:cxn ang="0">
                  <a:pos x="17" y="27"/>
                </a:cxn>
                <a:cxn ang="0">
                  <a:pos x="14" y="37"/>
                </a:cxn>
                <a:cxn ang="0">
                  <a:pos x="13" y="45"/>
                </a:cxn>
                <a:cxn ang="0">
                  <a:pos x="10" y="53"/>
                </a:cxn>
                <a:cxn ang="0">
                  <a:pos x="6" y="60"/>
                </a:cxn>
                <a:cxn ang="0">
                  <a:pos x="4" y="66"/>
                </a:cxn>
                <a:cxn ang="0">
                  <a:pos x="0" y="72"/>
                </a:cxn>
                <a:cxn ang="0">
                  <a:pos x="5" y="74"/>
                </a:cxn>
                <a:cxn ang="0">
                  <a:pos x="9" y="69"/>
                </a:cxn>
                <a:cxn ang="0">
                  <a:pos x="11" y="62"/>
                </a:cxn>
                <a:cxn ang="0">
                  <a:pos x="14" y="55"/>
                </a:cxn>
                <a:cxn ang="0">
                  <a:pos x="17" y="46"/>
                </a:cxn>
                <a:cxn ang="0">
                  <a:pos x="19" y="37"/>
                </a:cxn>
                <a:cxn ang="0">
                  <a:pos x="21" y="27"/>
                </a:cxn>
                <a:cxn ang="0">
                  <a:pos x="22" y="14"/>
                </a:cxn>
                <a:cxn ang="0">
                  <a:pos x="23" y="0"/>
                </a:cxn>
                <a:cxn ang="0">
                  <a:pos x="18" y="0"/>
                </a:cxn>
              </a:cxnLst>
              <a:rect l="0" t="0" r="r" b="b"/>
              <a:pathLst>
                <a:path w="24" h="75">
                  <a:moveTo>
                    <a:pt x="18" y="0"/>
                  </a:moveTo>
                  <a:lnTo>
                    <a:pt x="17" y="0"/>
                  </a:lnTo>
                  <a:lnTo>
                    <a:pt x="17" y="14"/>
                  </a:lnTo>
                  <a:lnTo>
                    <a:pt x="17" y="27"/>
                  </a:lnTo>
                  <a:lnTo>
                    <a:pt x="14" y="37"/>
                  </a:lnTo>
                  <a:lnTo>
                    <a:pt x="13" y="45"/>
                  </a:lnTo>
                  <a:lnTo>
                    <a:pt x="10" y="53"/>
                  </a:lnTo>
                  <a:lnTo>
                    <a:pt x="6" y="60"/>
                  </a:lnTo>
                  <a:lnTo>
                    <a:pt x="4" y="66"/>
                  </a:lnTo>
                  <a:lnTo>
                    <a:pt x="0" y="72"/>
                  </a:lnTo>
                  <a:lnTo>
                    <a:pt x="5" y="74"/>
                  </a:lnTo>
                  <a:lnTo>
                    <a:pt x="9" y="69"/>
                  </a:lnTo>
                  <a:lnTo>
                    <a:pt x="11" y="62"/>
                  </a:lnTo>
                  <a:lnTo>
                    <a:pt x="14" y="55"/>
                  </a:lnTo>
                  <a:lnTo>
                    <a:pt x="17" y="46"/>
                  </a:lnTo>
                  <a:lnTo>
                    <a:pt x="19" y="37"/>
                  </a:lnTo>
                  <a:lnTo>
                    <a:pt x="21" y="27"/>
                  </a:lnTo>
                  <a:lnTo>
                    <a:pt x="22" y="14"/>
                  </a:lnTo>
                  <a:lnTo>
                    <a:pt x="23" y="0"/>
                  </a:lnTo>
                  <a:lnTo>
                    <a:pt x="18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Freeform 534"/>
            <p:cNvSpPr>
              <a:spLocks/>
            </p:cNvSpPr>
            <p:nvPr/>
          </p:nvSpPr>
          <p:spPr bwMode="auto">
            <a:xfrm>
              <a:off x="2656" y="3527"/>
              <a:ext cx="7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19"/>
                </a:cxn>
                <a:cxn ang="0">
                  <a:pos x="2" y="34"/>
                </a:cxn>
                <a:cxn ang="0">
                  <a:pos x="3" y="44"/>
                </a:cxn>
                <a:cxn ang="0">
                  <a:pos x="3" y="52"/>
                </a:cxn>
                <a:cxn ang="0">
                  <a:pos x="3" y="58"/>
                </a:cxn>
                <a:cxn ang="0">
                  <a:pos x="3" y="62"/>
                </a:cxn>
                <a:cxn ang="0">
                  <a:pos x="2" y="68"/>
                </a:cxn>
                <a:cxn ang="0">
                  <a:pos x="3" y="74"/>
                </a:cxn>
                <a:cxn ang="0">
                  <a:pos x="6" y="74"/>
                </a:cxn>
                <a:cxn ang="0">
                  <a:pos x="6" y="68"/>
                </a:cxn>
                <a:cxn ang="0">
                  <a:pos x="6" y="62"/>
                </a:cxn>
                <a:cxn ang="0">
                  <a:pos x="6" y="58"/>
                </a:cxn>
                <a:cxn ang="0">
                  <a:pos x="6" y="52"/>
                </a:cxn>
                <a:cxn ang="0">
                  <a:pos x="6" y="44"/>
                </a:cxn>
                <a:cxn ang="0">
                  <a:pos x="5" y="34"/>
                </a:cxn>
                <a:cxn ang="0">
                  <a:pos x="4" y="19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7" h="75">
                  <a:moveTo>
                    <a:pt x="0" y="0"/>
                  </a:moveTo>
                  <a:lnTo>
                    <a:pt x="0" y="0"/>
                  </a:lnTo>
                  <a:lnTo>
                    <a:pt x="2" y="19"/>
                  </a:lnTo>
                  <a:lnTo>
                    <a:pt x="2" y="34"/>
                  </a:lnTo>
                  <a:lnTo>
                    <a:pt x="3" y="44"/>
                  </a:lnTo>
                  <a:lnTo>
                    <a:pt x="3" y="52"/>
                  </a:lnTo>
                  <a:lnTo>
                    <a:pt x="3" y="58"/>
                  </a:lnTo>
                  <a:lnTo>
                    <a:pt x="3" y="62"/>
                  </a:lnTo>
                  <a:lnTo>
                    <a:pt x="2" y="68"/>
                  </a:lnTo>
                  <a:lnTo>
                    <a:pt x="3" y="74"/>
                  </a:lnTo>
                  <a:lnTo>
                    <a:pt x="6" y="74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8"/>
                  </a:lnTo>
                  <a:lnTo>
                    <a:pt x="6" y="52"/>
                  </a:lnTo>
                  <a:lnTo>
                    <a:pt x="6" y="44"/>
                  </a:lnTo>
                  <a:lnTo>
                    <a:pt x="5" y="34"/>
                  </a:lnTo>
                  <a:lnTo>
                    <a:pt x="4" y="19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Freeform 535"/>
            <p:cNvSpPr>
              <a:spLocks/>
            </p:cNvSpPr>
            <p:nvPr/>
          </p:nvSpPr>
          <p:spPr bwMode="auto">
            <a:xfrm>
              <a:off x="2641" y="3440"/>
              <a:ext cx="22" cy="8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4" y="14"/>
                </a:cxn>
                <a:cxn ang="0">
                  <a:pos x="7" y="28"/>
                </a:cxn>
                <a:cxn ang="0">
                  <a:pos x="9" y="39"/>
                </a:cxn>
                <a:cxn ang="0">
                  <a:pos x="10" y="49"/>
                </a:cxn>
                <a:cxn ang="0">
                  <a:pos x="10" y="59"/>
                </a:cxn>
                <a:cxn ang="0">
                  <a:pos x="10" y="68"/>
                </a:cxn>
                <a:cxn ang="0">
                  <a:pos x="11" y="75"/>
                </a:cxn>
                <a:cxn ang="0">
                  <a:pos x="11" y="81"/>
                </a:cxn>
                <a:cxn ang="0">
                  <a:pos x="15" y="81"/>
                </a:cxn>
                <a:cxn ang="0">
                  <a:pos x="16" y="75"/>
                </a:cxn>
                <a:cxn ang="0">
                  <a:pos x="15" y="68"/>
                </a:cxn>
                <a:cxn ang="0">
                  <a:pos x="15" y="59"/>
                </a:cxn>
                <a:cxn ang="0">
                  <a:pos x="15" y="49"/>
                </a:cxn>
                <a:cxn ang="0">
                  <a:pos x="13" y="38"/>
                </a:cxn>
                <a:cxn ang="0">
                  <a:pos x="11" y="26"/>
                </a:cxn>
                <a:cxn ang="0">
                  <a:pos x="8" y="13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17" h="82">
                  <a:moveTo>
                    <a:pt x="0" y="2"/>
                  </a:moveTo>
                  <a:lnTo>
                    <a:pt x="0" y="2"/>
                  </a:lnTo>
                  <a:lnTo>
                    <a:pt x="4" y="14"/>
                  </a:lnTo>
                  <a:lnTo>
                    <a:pt x="7" y="28"/>
                  </a:lnTo>
                  <a:lnTo>
                    <a:pt x="9" y="39"/>
                  </a:lnTo>
                  <a:lnTo>
                    <a:pt x="10" y="49"/>
                  </a:lnTo>
                  <a:lnTo>
                    <a:pt x="10" y="59"/>
                  </a:lnTo>
                  <a:lnTo>
                    <a:pt x="10" y="68"/>
                  </a:lnTo>
                  <a:lnTo>
                    <a:pt x="11" y="75"/>
                  </a:lnTo>
                  <a:lnTo>
                    <a:pt x="11" y="81"/>
                  </a:lnTo>
                  <a:lnTo>
                    <a:pt x="15" y="81"/>
                  </a:lnTo>
                  <a:lnTo>
                    <a:pt x="16" y="75"/>
                  </a:lnTo>
                  <a:lnTo>
                    <a:pt x="15" y="68"/>
                  </a:lnTo>
                  <a:lnTo>
                    <a:pt x="15" y="59"/>
                  </a:lnTo>
                  <a:lnTo>
                    <a:pt x="15" y="49"/>
                  </a:lnTo>
                  <a:lnTo>
                    <a:pt x="13" y="38"/>
                  </a:lnTo>
                  <a:lnTo>
                    <a:pt x="11" y="26"/>
                  </a:lnTo>
                  <a:lnTo>
                    <a:pt x="8" y="13"/>
                  </a:ln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2" name="Freeform 536"/>
            <p:cNvSpPr>
              <a:spLocks/>
            </p:cNvSpPr>
            <p:nvPr/>
          </p:nvSpPr>
          <p:spPr bwMode="auto">
            <a:xfrm>
              <a:off x="2609" y="3388"/>
              <a:ext cx="25" cy="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5" y="9"/>
                </a:cxn>
                <a:cxn ang="0">
                  <a:pos x="8" y="14"/>
                </a:cxn>
                <a:cxn ang="0">
                  <a:pos x="12" y="20"/>
                </a:cxn>
                <a:cxn ang="0">
                  <a:pos x="16" y="25"/>
                </a:cxn>
                <a:cxn ang="0">
                  <a:pos x="18" y="31"/>
                </a:cxn>
                <a:cxn ang="0">
                  <a:pos x="21" y="37"/>
                </a:cxn>
                <a:cxn ang="0">
                  <a:pos x="24" y="44"/>
                </a:cxn>
                <a:cxn ang="0">
                  <a:pos x="27" y="49"/>
                </a:cxn>
                <a:cxn ang="0">
                  <a:pos x="31" y="47"/>
                </a:cxn>
                <a:cxn ang="0">
                  <a:pos x="28" y="41"/>
                </a:cxn>
                <a:cxn ang="0">
                  <a:pos x="26" y="35"/>
                </a:cxn>
                <a:cxn ang="0">
                  <a:pos x="23" y="29"/>
                </a:cxn>
                <a:cxn ang="0">
                  <a:pos x="20" y="23"/>
                </a:cxn>
                <a:cxn ang="0">
                  <a:pos x="17" y="18"/>
                </a:cxn>
                <a:cxn ang="0">
                  <a:pos x="13" y="12"/>
                </a:cxn>
                <a:cxn ang="0">
                  <a:pos x="9" y="6"/>
                </a:cxn>
                <a:cxn ang="0">
                  <a:pos x="5" y="0"/>
                </a:cxn>
                <a:cxn ang="0">
                  <a:pos x="0" y="3"/>
                </a:cxn>
              </a:cxnLst>
              <a:rect l="0" t="0" r="r" b="b"/>
              <a:pathLst>
                <a:path w="32" h="50">
                  <a:moveTo>
                    <a:pt x="0" y="3"/>
                  </a:moveTo>
                  <a:lnTo>
                    <a:pt x="0" y="3"/>
                  </a:lnTo>
                  <a:lnTo>
                    <a:pt x="5" y="9"/>
                  </a:lnTo>
                  <a:lnTo>
                    <a:pt x="8" y="14"/>
                  </a:lnTo>
                  <a:lnTo>
                    <a:pt x="12" y="20"/>
                  </a:lnTo>
                  <a:lnTo>
                    <a:pt x="16" y="25"/>
                  </a:lnTo>
                  <a:lnTo>
                    <a:pt x="18" y="31"/>
                  </a:lnTo>
                  <a:lnTo>
                    <a:pt x="21" y="37"/>
                  </a:lnTo>
                  <a:lnTo>
                    <a:pt x="24" y="44"/>
                  </a:lnTo>
                  <a:lnTo>
                    <a:pt x="27" y="49"/>
                  </a:lnTo>
                  <a:lnTo>
                    <a:pt x="31" y="47"/>
                  </a:lnTo>
                  <a:lnTo>
                    <a:pt x="28" y="41"/>
                  </a:lnTo>
                  <a:lnTo>
                    <a:pt x="26" y="35"/>
                  </a:lnTo>
                  <a:lnTo>
                    <a:pt x="23" y="29"/>
                  </a:lnTo>
                  <a:lnTo>
                    <a:pt x="20" y="23"/>
                  </a:lnTo>
                  <a:lnTo>
                    <a:pt x="17" y="18"/>
                  </a:lnTo>
                  <a:lnTo>
                    <a:pt x="13" y="12"/>
                  </a:lnTo>
                  <a:lnTo>
                    <a:pt x="9" y="6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Freeform 537"/>
            <p:cNvSpPr>
              <a:spLocks/>
            </p:cNvSpPr>
            <p:nvPr/>
          </p:nvSpPr>
          <p:spPr bwMode="auto">
            <a:xfrm>
              <a:off x="2559" y="3335"/>
              <a:ext cx="51" cy="5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6" y="9"/>
                </a:cxn>
                <a:cxn ang="0">
                  <a:pos x="13" y="15"/>
                </a:cxn>
                <a:cxn ang="0">
                  <a:pos x="18" y="21"/>
                </a:cxn>
                <a:cxn ang="0">
                  <a:pos x="24" y="27"/>
                </a:cxn>
                <a:cxn ang="0">
                  <a:pos x="29" y="33"/>
                </a:cxn>
                <a:cxn ang="0">
                  <a:pos x="35" y="38"/>
                </a:cxn>
                <a:cxn ang="0">
                  <a:pos x="40" y="44"/>
                </a:cxn>
                <a:cxn ang="0">
                  <a:pos x="45" y="51"/>
                </a:cxn>
                <a:cxn ang="0">
                  <a:pos x="50" y="48"/>
                </a:cxn>
                <a:cxn ang="0">
                  <a:pos x="45" y="42"/>
                </a:cxn>
                <a:cxn ang="0">
                  <a:pos x="40" y="36"/>
                </a:cxn>
                <a:cxn ang="0">
                  <a:pos x="35" y="30"/>
                </a:cxn>
                <a:cxn ang="0">
                  <a:pos x="29" y="24"/>
                </a:cxn>
                <a:cxn ang="0">
                  <a:pos x="23" y="17"/>
                </a:cxn>
                <a:cxn ang="0">
                  <a:pos x="17" y="11"/>
                </a:cxn>
                <a:cxn ang="0">
                  <a:pos x="10" y="5"/>
                </a:cxn>
                <a:cxn ang="0">
                  <a:pos x="4" y="0"/>
                </a:cxn>
                <a:cxn ang="0">
                  <a:pos x="0" y="3"/>
                </a:cxn>
              </a:cxnLst>
              <a:rect l="0" t="0" r="r" b="b"/>
              <a:pathLst>
                <a:path w="51" h="52">
                  <a:moveTo>
                    <a:pt x="0" y="3"/>
                  </a:moveTo>
                  <a:lnTo>
                    <a:pt x="0" y="3"/>
                  </a:lnTo>
                  <a:lnTo>
                    <a:pt x="6" y="9"/>
                  </a:lnTo>
                  <a:lnTo>
                    <a:pt x="13" y="15"/>
                  </a:lnTo>
                  <a:lnTo>
                    <a:pt x="18" y="21"/>
                  </a:lnTo>
                  <a:lnTo>
                    <a:pt x="24" y="27"/>
                  </a:lnTo>
                  <a:lnTo>
                    <a:pt x="29" y="33"/>
                  </a:lnTo>
                  <a:lnTo>
                    <a:pt x="35" y="38"/>
                  </a:lnTo>
                  <a:lnTo>
                    <a:pt x="40" y="44"/>
                  </a:lnTo>
                  <a:lnTo>
                    <a:pt x="45" y="51"/>
                  </a:lnTo>
                  <a:lnTo>
                    <a:pt x="50" y="48"/>
                  </a:lnTo>
                  <a:lnTo>
                    <a:pt x="45" y="42"/>
                  </a:lnTo>
                  <a:lnTo>
                    <a:pt x="40" y="36"/>
                  </a:lnTo>
                  <a:lnTo>
                    <a:pt x="35" y="30"/>
                  </a:lnTo>
                  <a:lnTo>
                    <a:pt x="29" y="24"/>
                  </a:lnTo>
                  <a:lnTo>
                    <a:pt x="23" y="17"/>
                  </a:lnTo>
                  <a:lnTo>
                    <a:pt x="17" y="11"/>
                  </a:lnTo>
                  <a:lnTo>
                    <a:pt x="10" y="5"/>
                  </a:lnTo>
                  <a:lnTo>
                    <a:pt x="4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Freeform 538"/>
            <p:cNvSpPr>
              <a:spLocks/>
            </p:cNvSpPr>
            <p:nvPr/>
          </p:nvSpPr>
          <p:spPr bwMode="auto">
            <a:xfrm>
              <a:off x="2447" y="3269"/>
              <a:ext cx="112" cy="6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0" y="14"/>
                </a:cxn>
                <a:cxn ang="0">
                  <a:pos x="25" y="25"/>
                </a:cxn>
                <a:cxn ang="0">
                  <a:pos x="40" y="33"/>
                </a:cxn>
                <a:cxn ang="0">
                  <a:pos x="56" y="41"/>
                </a:cxn>
                <a:cxn ang="0">
                  <a:pos x="71" y="47"/>
                </a:cxn>
                <a:cxn ang="0">
                  <a:pos x="85" y="53"/>
                </a:cxn>
                <a:cxn ang="0">
                  <a:pos x="98" y="58"/>
                </a:cxn>
                <a:cxn ang="0">
                  <a:pos x="106" y="63"/>
                </a:cxn>
                <a:cxn ang="0">
                  <a:pos x="110" y="60"/>
                </a:cxn>
                <a:cxn ang="0">
                  <a:pos x="101" y="54"/>
                </a:cxn>
                <a:cxn ang="0">
                  <a:pos x="88" y="49"/>
                </a:cxn>
                <a:cxn ang="0">
                  <a:pos x="74" y="44"/>
                </a:cxn>
                <a:cxn ang="0">
                  <a:pos x="59" y="37"/>
                </a:cxn>
                <a:cxn ang="0">
                  <a:pos x="44" y="30"/>
                </a:cxn>
                <a:cxn ang="0">
                  <a:pos x="28" y="21"/>
                </a:cxn>
                <a:cxn ang="0">
                  <a:pos x="16" y="11"/>
                </a:cxn>
                <a:cxn ang="0">
                  <a:pos x="5" y="0"/>
                </a:cxn>
                <a:cxn ang="0">
                  <a:pos x="0" y="2"/>
                </a:cxn>
              </a:cxnLst>
              <a:rect l="0" t="0" r="r" b="b"/>
              <a:pathLst>
                <a:path w="111" h="64">
                  <a:moveTo>
                    <a:pt x="0" y="2"/>
                  </a:moveTo>
                  <a:lnTo>
                    <a:pt x="0" y="2"/>
                  </a:lnTo>
                  <a:lnTo>
                    <a:pt x="10" y="14"/>
                  </a:lnTo>
                  <a:lnTo>
                    <a:pt x="25" y="25"/>
                  </a:lnTo>
                  <a:lnTo>
                    <a:pt x="40" y="33"/>
                  </a:lnTo>
                  <a:lnTo>
                    <a:pt x="56" y="41"/>
                  </a:lnTo>
                  <a:lnTo>
                    <a:pt x="71" y="47"/>
                  </a:lnTo>
                  <a:lnTo>
                    <a:pt x="85" y="53"/>
                  </a:lnTo>
                  <a:lnTo>
                    <a:pt x="98" y="58"/>
                  </a:lnTo>
                  <a:lnTo>
                    <a:pt x="106" y="63"/>
                  </a:lnTo>
                  <a:lnTo>
                    <a:pt x="110" y="60"/>
                  </a:lnTo>
                  <a:lnTo>
                    <a:pt x="101" y="54"/>
                  </a:lnTo>
                  <a:lnTo>
                    <a:pt x="88" y="49"/>
                  </a:lnTo>
                  <a:lnTo>
                    <a:pt x="74" y="44"/>
                  </a:lnTo>
                  <a:lnTo>
                    <a:pt x="59" y="37"/>
                  </a:lnTo>
                  <a:lnTo>
                    <a:pt x="44" y="30"/>
                  </a:lnTo>
                  <a:lnTo>
                    <a:pt x="28" y="21"/>
                  </a:lnTo>
                  <a:lnTo>
                    <a:pt x="16" y="11"/>
                  </a:lnTo>
                  <a:lnTo>
                    <a:pt x="5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Freeform 539"/>
            <p:cNvSpPr>
              <a:spLocks/>
            </p:cNvSpPr>
            <p:nvPr/>
          </p:nvSpPr>
          <p:spPr bwMode="auto">
            <a:xfrm>
              <a:off x="2409" y="3243"/>
              <a:ext cx="38" cy="2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9" y="6"/>
                </a:cxn>
                <a:cxn ang="0">
                  <a:pos x="14" y="7"/>
                </a:cxn>
                <a:cxn ang="0">
                  <a:pos x="18" y="10"/>
                </a:cxn>
                <a:cxn ang="0">
                  <a:pos x="22" y="13"/>
                </a:cxn>
                <a:cxn ang="0">
                  <a:pos x="26" y="16"/>
                </a:cxn>
                <a:cxn ang="0">
                  <a:pos x="29" y="20"/>
                </a:cxn>
                <a:cxn ang="0">
                  <a:pos x="33" y="23"/>
                </a:cxn>
                <a:cxn ang="0">
                  <a:pos x="37" y="21"/>
                </a:cxn>
                <a:cxn ang="0">
                  <a:pos x="34" y="17"/>
                </a:cxn>
                <a:cxn ang="0">
                  <a:pos x="30" y="13"/>
                </a:cxn>
                <a:cxn ang="0">
                  <a:pos x="26" y="10"/>
                </a:cxn>
                <a:cxn ang="0">
                  <a:pos x="22" y="6"/>
                </a:cxn>
                <a:cxn ang="0">
                  <a:pos x="16" y="4"/>
                </a:cxn>
                <a:cxn ang="0">
                  <a:pos x="11" y="2"/>
                </a:cxn>
                <a:cxn ang="0">
                  <a:pos x="6" y="1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w="38" h="24">
                  <a:moveTo>
                    <a:pt x="0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9" y="6"/>
                  </a:lnTo>
                  <a:lnTo>
                    <a:pt x="14" y="7"/>
                  </a:lnTo>
                  <a:lnTo>
                    <a:pt x="18" y="10"/>
                  </a:lnTo>
                  <a:lnTo>
                    <a:pt x="22" y="13"/>
                  </a:lnTo>
                  <a:lnTo>
                    <a:pt x="26" y="16"/>
                  </a:lnTo>
                  <a:lnTo>
                    <a:pt x="29" y="20"/>
                  </a:lnTo>
                  <a:lnTo>
                    <a:pt x="33" y="23"/>
                  </a:lnTo>
                  <a:lnTo>
                    <a:pt x="37" y="21"/>
                  </a:lnTo>
                  <a:lnTo>
                    <a:pt x="34" y="17"/>
                  </a:lnTo>
                  <a:lnTo>
                    <a:pt x="30" y="13"/>
                  </a:lnTo>
                  <a:lnTo>
                    <a:pt x="26" y="10"/>
                  </a:lnTo>
                  <a:lnTo>
                    <a:pt x="22" y="6"/>
                  </a:lnTo>
                  <a:lnTo>
                    <a:pt x="16" y="4"/>
                  </a:lnTo>
                  <a:lnTo>
                    <a:pt x="11" y="2"/>
                  </a:lnTo>
                  <a:lnTo>
                    <a:pt x="6" y="1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Freeform 540"/>
            <p:cNvSpPr>
              <a:spLocks/>
            </p:cNvSpPr>
            <p:nvPr/>
          </p:nvSpPr>
          <p:spPr bwMode="auto">
            <a:xfrm>
              <a:off x="2279" y="3234"/>
              <a:ext cx="125" cy="10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3" y="9"/>
                </a:cxn>
                <a:cxn ang="0">
                  <a:pos x="10" y="7"/>
                </a:cxn>
                <a:cxn ang="0">
                  <a:pos x="18" y="6"/>
                </a:cxn>
                <a:cxn ang="0">
                  <a:pos x="26" y="5"/>
                </a:cxn>
                <a:cxn ang="0">
                  <a:pos x="33" y="4"/>
                </a:cxn>
                <a:cxn ang="0">
                  <a:pos x="39" y="3"/>
                </a:cxn>
                <a:cxn ang="0">
                  <a:pos x="47" y="3"/>
                </a:cxn>
                <a:cxn ang="0">
                  <a:pos x="54" y="3"/>
                </a:cxn>
                <a:cxn ang="0">
                  <a:pos x="60" y="3"/>
                </a:cxn>
                <a:cxn ang="0">
                  <a:pos x="68" y="4"/>
                </a:cxn>
                <a:cxn ang="0">
                  <a:pos x="75" y="5"/>
                </a:cxn>
                <a:cxn ang="0">
                  <a:pos x="83" y="6"/>
                </a:cxn>
                <a:cxn ang="0">
                  <a:pos x="91" y="6"/>
                </a:cxn>
                <a:cxn ang="0">
                  <a:pos x="98" y="7"/>
                </a:cxn>
                <a:cxn ang="0">
                  <a:pos x="107" y="7"/>
                </a:cxn>
                <a:cxn ang="0">
                  <a:pos x="115" y="8"/>
                </a:cxn>
                <a:cxn ang="0">
                  <a:pos x="124" y="8"/>
                </a:cxn>
                <a:cxn ang="0">
                  <a:pos x="124" y="6"/>
                </a:cxn>
                <a:cxn ang="0">
                  <a:pos x="116" y="6"/>
                </a:cxn>
                <a:cxn ang="0">
                  <a:pos x="108" y="5"/>
                </a:cxn>
                <a:cxn ang="0">
                  <a:pos x="100" y="4"/>
                </a:cxn>
                <a:cxn ang="0">
                  <a:pos x="93" y="3"/>
                </a:cxn>
                <a:cxn ang="0">
                  <a:pos x="85" y="3"/>
                </a:cxn>
                <a:cxn ang="0">
                  <a:pos x="77" y="2"/>
                </a:cxn>
                <a:cxn ang="0">
                  <a:pos x="70" y="2"/>
                </a:cxn>
                <a:cxn ang="0">
                  <a:pos x="62" y="1"/>
                </a:cxn>
                <a:cxn ang="0">
                  <a:pos x="54" y="0"/>
                </a:cxn>
                <a:cxn ang="0">
                  <a:pos x="47" y="0"/>
                </a:cxn>
                <a:cxn ang="0">
                  <a:pos x="39" y="1"/>
                </a:cxn>
                <a:cxn ang="0">
                  <a:pos x="31" y="1"/>
                </a:cxn>
                <a:cxn ang="0">
                  <a:pos x="24" y="2"/>
                </a:cxn>
                <a:cxn ang="0">
                  <a:pos x="15" y="3"/>
                </a:cxn>
                <a:cxn ang="0">
                  <a:pos x="8" y="5"/>
                </a:cxn>
                <a:cxn ang="0">
                  <a:pos x="0" y="7"/>
                </a:cxn>
                <a:cxn ang="0">
                  <a:pos x="3" y="9"/>
                </a:cxn>
              </a:cxnLst>
              <a:rect l="0" t="0" r="r" b="b"/>
              <a:pathLst>
                <a:path w="125" h="10">
                  <a:moveTo>
                    <a:pt x="3" y="9"/>
                  </a:moveTo>
                  <a:lnTo>
                    <a:pt x="3" y="9"/>
                  </a:lnTo>
                  <a:lnTo>
                    <a:pt x="10" y="7"/>
                  </a:lnTo>
                  <a:lnTo>
                    <a:pt x="18" y="6"/>
                  </a:lnTo>
                  <a:lnTo>
                    <a:pt x="26" y="5"/>
                  </a:lnTo>
                  <a:lnTo>
                    <a:pt x="33" y="4"/>
                  </a:lnTo>
                  <a:lnTo>
                    <a:pt x="39" y="3"/>
                  </a:lnTo>
                  <a:lnTo>
                    <a:pt x="47" y="3"/>
                  </a:lnTo>
                  <a:lnTo>
                    <a:pt x="54" y="3"/>
                  </a:lnTo>
                  <a:lnTo>
                    <a:pt x="60" y="3"/>
                  </a:lnTo>
                  <a:lnTo>
                    <a:pt x="68" y="4"/>
                  </a:lnTo>
                  <a:lnTo>
                    <a:pt x="75" y="5"/>
                  </a:lnTo>
                  <a:lnTo>
                    <a:pt x="83" y="6"/>
                  </a:lnTo>
                  <a:lnTo>
                    <a:pt x="91" y="6"/>
                  </a:lnTo>
                  <a:lnTo>
                    <a:pt x="98" y="7"/>
                  </a:lnTo>
                  <a:lnTo>
                    <a:pt x="107" y="7"/>
                  </a:lnTo>
                  <a:lnTo>
                    <a:pt x="115" y="8"/>
                  </a:lnTo>
                  <a:lnTo>
                    <a:pt x="124" y="8"/>
                  </a:lnTo>
                  <a:lnTo>
                    <a:pt x="124" y="6"/>
                  </a:lnTo>
                  <a:lnTo>
                    <a:pt x="116" y="6"/>
                  </a:lnTo>
                  <a:lnTo>
                    <a:pt x="108" y="5"/>
                  </a:lnTo>
                  <a:lnTo>
                    <a:pt x="100" y="4"/>
                  </a:lnTo>
                  <a:lnTo>
                    <a:pt x="93" y="3"/>
                  </a:lnTo>
                  <a:lnTo>
                    <a:pt x="85" y="3"/>
                  </a:lnTo>
                  <a:lnTo>
                    <a:pt x="77" y="2"/>
                  </a:lnTo>
                  <a:lnTo>
                    <a:pt x="70" y="2"/>
                  </a:lnTo>
                  <a:lnTo>
                    <a:pt x="62" y="1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39" y="1"/>
                  </a:lnTo>
                  <a:lnTo>
                    <a:pt x="31" y="1"/>
                  </a:lnTo>
                  <a:lnTo>
                    <a:pt x="24" y="2"/>
                  </a:lnTo>
                  <a:lnTo>
                    <a:pt x="15" y="3"/>
                  </a:lnTo>
                  <a:lnTo>
                    <a:pt x="8" y="5"/>
                  </a:lnTo>
                  <a:lnTo>
                    <a:pt x="0" y="7"/>
                  </a:lnTo>
                  <a:lnTo>
                    <a:pt x="3" y="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Freeform 541"/>
            <p:cNvSpPr>
              <a:spLocks/>
            </p:cNvSpPr>
            <p:nvPr/>
          </p:nvSpPr>
          <p:spPr bwMode="auto">
            <a:xfrm>
              <a:off x="2256" y="3245"/>
              <a:ext cx="21" cy="18"/>
            </a:xfrm>
            <a:custGeom>
              <a:avLst/>
              <a:gdLst/>
              <a:ahLst/>
              <a:cxnLst>
                <a:cxn ang="0">
                  <a:pos x="4" y="17"/>
                </a:cxn>
                <a:cxn ang="0">
                  <a:pos x="4" y="17"/>
                </a:cxn>
                <a:cxn ang="0">
                  <a:pos x="5" y="16"/>
                </a:cxn>
                <a:cxn ang="0">
                  <a:pos x="7" y="14"/>
                </a:cxn>
                <a:cxn ang="0">
                  <a:pos x="10" y="12"/>
                </a:cxn>
                <a:cxn ang="0">
                  <a:pos x="12" y="10"/>
                </a:cxn>
                <a:cxn ang="0">
                  <a:pos x="14" y="7"/>
                </a:cxn>
                <a:cxn ang="0">
                  <a:pos x="16" y="5"/>
                </a:cxn>
                <a:cxn ang="0">
                  <a:pos x="18" y="4"/>
                </a:cxn>
                <a:cxn ang="0">
                  <a:pos x="20" y="3"/>
                </a:cxn>
                <a:cxn ang="0">
                  <a:pos x="18" y="0"/>
                </a:cxn>
                <a:cxn ang="0">
                  <a:pos x="15" y="1"/>
                </a:cxn>
                <a:cxn ang="0">
                  <a:pos x="13" y="3"/>
                </a:cxn>
                <a:cxn ang="0">
                  <a:pos x="11" y="4"/>
                </a:cxn>
                <a:cxn ang="0">
                  <a:pos x="8" y="7"/>
                </a:cxn>
                <a:cxn ang="0">
                  <a:pos x="5" y="10"/>
                </a:cxn>
                <a:cxn ang="0">
                  <a:pos x="4" y="12"/>
                </a:cxn>
                <a:cxn ang="0">
                  <a:pos x="2" y="13"/>
                </a:cxn>
                <a:cxn ang="0">
                  <a:pos x="0" y="16"/>
                </a:cxn>
                <a:cxn ang="0">
                  <a:pos x="4" y="17"/>
                </a:cxn>
              </a:cxnLst>
              <a:rect l="0" t="0" r="r" b="b"/>
              <a:pathLst>
                <a:path w="21" h="18">
                  <a:moveTo>
                    <a:pt x="4" y="17"/>
                  </a:moveTo>
                  <a:lnTo>
                    <a:pt x="4" y="17"/>
                  </a:lnTo>
                  <a:lnTo>
                    <a:pt x="5" y="16"/>
                  </a:lnTo>
                  <a:lnTo>
                    <a:pt x="7" y="1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20" y="3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13" y="3"/>
                  </a:lnTo>
                  <a:lnTo>
                    <a:pt x="11" y="4"/>
                  </a:lnTo>
                  <a:lnTo>
                    <a:pt x="8" y="7"/>
                  </a:lnTo>
                  <a:lnTo>
                    <a:pt x="5" y="10"/>
                  </a:lnTo>
                  <a:lnTo>
                    <a:pt x="4" y="12"/>
                  </a:lnTo>
                  <a:lnTo>
                    <a:pt x="2" y="13"/>
                  </a:lnTo>
                  <a:lnTo>
                    <a:pt x="0" y="16"/>
                  </a:lnTo>
                  <a:lnTo>
                    <a:pt x="4" y="1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Freeform 542"/>
            <p:cNvSpPr>
              <a:spLocks/>
            </p:cNvSpPr>
            <p:nvPr/>
          </p:nvSpPr>
          <p:spPr bwMode="auto">
            <a:xfrm>
              <a:off x="2225" y="3266"/>
              <a:ext cx="31" cy="31"/>
            </a:xfrm>
            <a:custGeom>
              <a:avLst/>
              <a:gdLst/>
              <a:ahLst/>
              <a:cxnLst>
                <a:cxn ang="0">
                  <a:pos x="4" y="30"/>
                </a:cxn>
                <a:cxn ang="0">
                  <a:pos x="4" y="30"/>
                </a:cxn>
                <a:cxn ang="0">
                  <a:pos x="8" y="25"/>
                </a:cxn>
                <a:cxn ang="0">
                  <a:pos x="11" y="21"/>
                </a:cxn>
                <a:cxn ang="0">
                  <a:pos x="13" y="18"/>
                </a:cxn>
                <a:cxn ang="0">
                  <a:pos x="16" y="16"/>
                </a:cxn>
                <a:cxn ang="0">
                  <a:pos x="19" y="13"/>
                </a:cxn>
                <a:cxn ang="0">
                  <a:pos x="23" y="9"/>
                </a:cxn>
                <a:cxn ang="0">
                  <a:pos x="27" y="6"/>
                </a:cxn>
                <a:cxn ang="0">
                  <a:pos x="30" y="2"/>
                </a:cxn>
                <a:cxn ang="0">
                  <a:pos x="26" y="0"/>
                </a:cxn>
                <a:cxn ang="0">
                  <a:pos x="22" y="3"/>
                </a:cxn>
                <a:cxn ang="0">
                  <a:pos x="18" y="7"/>
                </a:cxn>
                <a:cxn ang="0">
                  <a:pos x="16" y="10"/>
                </a:cxn>
                <a:cxn ang="0">
                  <a:pos x="13" y="13"/>
                </a:cxn>
                <a:cxn ang="0">
                  <a:pos x="8" y="16"/>
                </a:cxn>
                <a:cxn ang="0">
                  <a:pos x="6" y="19"/>
                </a:cxn>
                <a:cxn ang="0">
                  <a:pos x="3" y="24"/>
                </a:cxn>
                <a:cxn ang="0">
                  <a:pos x="0" y="28"/>
                </a:cxn>
                <a:cxn ang="0">
                  <a:pos x="4" y="30"/>
                </a:cxn>
              </a:cxnLst>
              <a:rect l="0" t="0" r="r" b="b"/>
              <a:pathLst>
                <a:path w="31" h="31">
                  <a:moveTo>
                    <a:pt x="4" y="30"/>
                  </a:moveTo>
                  <a:lnTo>
                    <a:pt x="4" y="30"/>
                  </a:lnTo>
                  <a:lnTo>
                    <a:pt x="8" y="25"/>
                  </a:lnTo>
                  <a:lnTo>
                    <a:pt x="11" y="21"/>
                  </a:lnTo>
                  <a:lnTo>
                    <a:pt x="13" y="18"/>
                  </a:lnTo>
                  <a:lnTo>
                    <a:pt x="16" y="16"/>
                  </a:lnTo>
                  <a:lnTo>
                    <a:pt x="19" y="13"/>
                  </a:lnTo>
                  <a:lnTo>
                    <a:pt x="23" y="9"/>
                  </a:lnTo>
                  <a:lnTo>
                    <a:pt x="27" y="6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22" y="3"/>
                  </a:lnTo>
                  <a:lnTo>
                    <a:pt x="18" y="7"/>
                  </a:lnTo>
                  <a:lnTo>
                    <a:pt x="16" y="10"/>
                  </a:lnTo>
                  <a:lnTo>
                    <a:pt x="13" y="13"/>
                  </a:lnTo>
                  <a:lnTo>
                    <a:pt x="8" y="16"/>
                  </a:lnTo>
                  <a:lnTo>
                    <a:pt x="6" y="19"/>
                  </a:lnTo>
                  <a:lnTo>
                    <a:pt x="3" y="24"/>
                  </a:lnTo>
                  <a:lnTo>
                    <a:pt x="0" y="28"/>
                  </a:lnTo>
                  <a:lnTo>
                    <a:pt x="4" y="3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Freeform 543"/>
            <p:cNvSpPr>
              <a:spLocks/>
            </p:cNvSpPr>
            <p:nvPr/>
          </p:nvSpPr>
          <p:spPr bwMode="auto">
            <a:xfrm>
              <a:off x="2206" y="3299"/>
              <a:ext cx="19" cy="41"/>
            </a:xfrm>
            <a:custGeom>
              <a:avLst/>
              <a:gdLst/>
              <a:ahLst/>
              <a:cxnLst>
                <a:cxn ang="0">
                  <a:pos x="6" y="39"/>
                </a:cxn>
                <a:cxn ang="0">
                  <a:pos x="6" y="39"/>
                </a:cxn>
                <a:cxn ang="0">
                  <a:pos x="6" y="35"/>
                </a:cxn>
                <a:cxn ang="0">
                  <a:pos x="6" y="30"/>
                </a:cxn>
                <a:cxn ang="0">
                  <a:pos x="7" y="26"/>
                </a:cxn>
                <a:cxn ang="0">
                  <a:pos x="9" y="20"/>
                </a:cxn>
                <a:cxn ang="0">
                  <a:pos x="11" y="16"/>
                </a:cxn>
                <a:cxn ang="0">
                  <a:pos x="14" y="12"/>
                </a:cxn>
                <a:cxn ang="0">
                  <a:pos x="16" y="7"/>
                </a:cxn>
                <a:cxn ang="0">
                  <a:pos x="18" y="3"/>
                </a:cxn>
                <a:cxn ang="0">
                  <a:pos x="14" y="0"/>
                </a:cxn>
                <a:cxn ang="0">
                  <a:pos x="12" y="5"/>
                </a:cxn>
                <a:cxn ang="0">
                  <a:pos x="9" y="9"/>
                </a:cxn>
                <a:cxn ang="0">
                  <a:pos x="7" y="14"/>
                </a:cxn>
                <a:cxn ang="0">
                  <a:pos x="5" y="19"/>
                </a:cxn>
                <a:cxn ang="0">
                  <a:pos x="2" y="25"/>
                </a:cxn>
                <a:cxn ang="0">
                  <a:pos x="2" y="29"/>
                </a:cxn>
                <a:cxn ang="0">
                  <a:pos x="0" y="35"/>
                </a:cxn>
                <a:cxn ang="0">
                  <a:pos x="2" y="40"/>
                </a:cxn>
                <a:cxn ang="0">
                  <a:pos x="6" y="39"/>
                </a:cxn>
              </a:cxnLst>
              <a:rect l="0" t="0" r="r" b="b"/>
              <a:pathLst>
                <a:path w="19" h="41">
                  <a:moveTo>
                    <a:pt x="6" y="39"/>
                  </a:moveTo>
                  <a:lnTo>
                    <a:pt x="6" y="39"/>
                  </a:lnTo>
                  <a:lnTo>
                    <a:pt x="6" y="35"/>
                  </a:lnTo>
                  <a:lnTo>
                    <a:pt x="6" y="30"/>
                  </a:lnTo>
                  <a:lnTo>
                    <a:pt x="7" y="26"/>
                  </a:lnTo>
                  <a:lnTo>
                    <a:pt x="9" y="20"/>
                  </a:lnTo>
                  <a:lnTo>
                    <a:pt x="11" y="16"/>
                  </a:lnTo>
                  <a:lnTo>
                    <a:pt x="14" y="12"/>
                  </a:lnTo>
                  <a:lnTo>
                    <a:pt x="16" y="7"/>
                  </a:lnTo>
                  <a:lnTo>
                    <a:pt x="18" y="3"/>
                  </a:lnTo>
                  <a:lnTo>
                    <a:pt x="14" y="0"/>
                  </a:lnTo>
                  <a:lnTo>
                    <a:pt x="12" y="5"/>
                  </a:lnTo>
                  <a:lnTo>
                    <a:pt x="9" y="9"/>
                  </a:lnTo>
                  <a:lnTo>
                    <a:pt x="7" y="14"/>
                  </a:lnTo>
                  <a:lnTo>
                    <a:pt x="5" y="19"/>
                  </a:lnTo>
                  <a:lnTo>
                    <a:pt x="2" y="25"/>
                  </a:lnTo>
                  <a:lnTo>
                    <a:pt x="2" y="29"/>
                  </a:lnTo>
                  <a:lnTo>
                    <a:pt x="0" y="35"/>
                  </a:lnTo>
                  <a:lnTo>
                    <a:pt x="2" y="40"/>
                  </a:lnTo>
                  <a:lnTo>
                    <a:pt x="6" y="3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Freeform 544"/>
            <p:cNvSpPr>
              <a:spLocks/>
            </p:cNvSpPr>
            <p:nvPr/>
          </p:nvSpPr>
          <p:spPr bwMode="auto">
            <a:xfrm>
              <a:off x="2208" y="3343"/>
              <a:ext cx="82" cy="31"/>
            </a:xfrm>
            <a:custGeom>
              <a:avLst/>
              <a:gdLst/>
              <a:ahLst/>
              <a:cxnLst>
                <a:cxn ang="0">
                  <a:pos x="79" y="21"/>
                </a:cxn>
                <a:cxn ang="0">
                  <a:pos x="79" y="21"/>
                </a:cxn>
                <a:cxn ang="0">
                  <a:pos x="68" y="24"/>
                </a:cxn>
                <a:cxn ang="0">
                  <a:pos x="57" y="26"/>
                </a:cxn>
                <a:cxn ang="0">
                  <a:pos x="46" y="26"/>
                </a:cxn>
                <a:cxn ang="0">
                  <a:pos x="34" y="24"/>
                </a:cxn>
                <a:cxn ang="0">
                  <a:pos x="25" y="20"/>
                </a:cxn>
                <a:cxn ang="0">
                  <a:pos x="16" y="15"/>
                </a:cxn>
                <a:cxn ang="0">
                  <a:pos x="9" y="8"/>
                </a:cxn>
                <a:cxn ang="0">
                  <a:pos x="6" y="0"/>
                </a:cxn>
                <a:cxn ang="0">
                  <a:pos x="0" y="1"/>
                </a:cxn>
                <a:cxn ang="0">
                  <a:pos x="4" y="10"/>
                </a:cxn>
                <a:cxn ang="0">
                  <a:pos x="12" y="18"/>
                </a:cxn>
                <a:cxn ang="0">
                  <a:pos x="20" y="24"/>
                </a:cxn>
                <a:cxn ang="0">
                  <a:pos x="33" y="28"/>
                </a:cxn>
                <a:cxn ang="0">
                  <a:pos x="45" y="30"/>
                </a:cxn>
                <a:cxn ang="0">
                  <a:pos x="57" y="30"/>
                </a:cxn>
                <a:cxn ang="0">
                  <a:pos x="69" y="28"/>
                </a:cxn>
                <a:cxn ang="0">
                  <a:pos x="81" y="24"/>
                </a:cxn>
                <a:cxn ang="0">
                  <a:pos x="79" y="21"/>
                </a:cxn>
              </a:cxnLst>
              <a:rect l="0" t="0" r="r" b="b"/>
              <a:pathLst>
                <a:path w="82" h="31">
                  <a:moveTo>
                    <a:pt x="79" y="21"/>
                  </a:moveTo>
                  <a:lnTo>
                    <a:pt x="79" y="21"/>
                  </a:lnTo>
                  <a:lnTo>
                    <a:pt x="68" y="24"/>
                  </a:lnTo>
                  <a:lnTo>
                    <a:pt x="57" y="26"/>
                  </a:lnTo>
                  <a:lnTo>
                    <a:pt x="46" y="26"/>
                  </a:lnTo>
                  <a:lnTo>
                    <a:pt x="34" y="24"/>
                  </a:lnTo>
                  <a:lnTo>
                    <a:pt x="25" y="20"/>
                  </a:lnTo>
                  <a:lnTo>
                    <a:pt x="16" y="15"/>
                  </a:lnTo>
                  <a:lnTo>
                    <a:pt x="9" y="8"/>
                  </a:lnTo>
                  <a:lnTo>
                    <a:pt x="6" y="0"/>
                  </a:lnTo>
                  <a:lnTo>
                    <a:pt x="0" y="1"/>
                  </a:lnTo>
                  <a:lnTo>
                    <a:pt x="4" y="10"/>
                  </a:lnTo>
                  <a:lnTo>
                    <a:pt x="12" y="18"/>
                  </a:lnTo>
                  <a:lnTo>
                    <a:pt x="20" y="24"/>
                  </a:lnTo>
                  <a:lnTo>
                    <a:pt x="33" y="28"/>
                  </a:lnTo>
                  <a:lnTo>
                    <a:pt x="45" y="30"/>
                  </a:lnTo>
                  <a:lnTo>
                    <a:pt x="57" y="30"/>
                  </a:lnTo>
                  <a:lnTo>
                    <a:pt x="69" y="28"/>
                  </a:lnTo>
                  <a:lnTo>
                    <a:pt x="81" y="24"/>
                  </a:lnTo>
                  <a:lnTo>
                    <a:pt x="79" y="2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Freeform 545"/>
            <p:cNvSpPr>
              <a:spLocks/>
            </p:cNvSpPr>
            <p:nvPr/>
          </p:nvSpPr>
          <p:spPr bwMode="auto">
            <a:xfrm>
              <a:off x="2293" y="3337"/>
              <a:ext cx="69" cy="30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63" y="2"/>
                </a:cxn>
                <a:cxn ang="0">
                  <a:pos x="54" y="5"/>
                </a:cxn>
                <a:cxn ang="0">
                  <a:pos x="45" y="9"/>
                </a:cxn>
                <a:cxn ang="0">
                  <a:pos x="36" y="12"/>
                </a:cxn>
                <a:cxn ang="0">
                  <a:pos x="27" y="15"/>
                </a:cxn>
                <a:cxn ang="0">
                  <a:pos x="18" y="18"/>
                </a:cxn>
                <a:cxn ang="0">
                  <a:pos x="9" y="22"/>
                </a:cxn>
                <a:cxn ang="0">
                  <a:pos x="0" y="26"/>
                </a:cxn>
                <a:cxn ang="0">
                  <a:pos x="2" y="29"/>
                </a:cxn>
                <a:cxn ang="0">
                  <a:pos x="12" y="25"/>
                </a:cxn>
                <a:cxn ang="0">
                  <a:pos x="20" y="22"/>
                </a:cxn>
                <a:cxn ang="0">
                  <a:pos x="30" y="18"/>
                </a:cxn>
                <a:cxn ang="0">
                  <a:pos x="38" y="15"/>
                </a:cxn>
                <a:cxn ang="0">
                  <a:pos x="48" y="12"/>
                </a:cxn>
                <a:cxn ang="0">
                  <a:pos x="56" y="9"/>
                </a:cxn>
                <a:cxn ang="0">
                  <a:pos x="66" y="6"/>
                </a:cxn>
                <a:cxn ang="0">
                  <a:pos x="75" y="3"/>
                </a:cxn>
                <a:cxn ang="0">
                  <a:pos x="72" y="0"/>
                </a:cxn>
              </a:cxnLst>
              <a:rect l="0" t="0" r="r" b="b"/>
              <a:pathLst>
                <a:path w="76" h="30">
                  <a:moveTo>
                    <a:pt x="72" y="0"/>
                  </a:moveTo>
                  <a:lnTo>
                    <a:pt x="63" y="2"/>
                  </a:lnTo>
                  <a:lnTo>
                    <a:pt x="54" y="5"/>
                  </a:lnTo>
                  <a:lnTo>
                    <a:pt x="45" y="9"/>
                  </a:lnTo>
                  <a:lnTo>
                    <a:pt x="36" y="12"/>
                  </a:lnTo>
                  <a:lnTo>
                    <a:pt x="27" y="15"/>
                  </a:lnTo>
                  <a:lnTo>
                    <a:pt x="18" y="18"/>
                  </a:lnTo>
                  <a:lnTo>
                    <a:pt x="9" y="22"/>
                  </a:lnTo>
                  <a:lnTo>
                    <a:pt x="0" y="26"/>
                  </a:lnTo>
                  <a:lnTo>
                    <a:pt x="2" y="29"/>
                  </a:lnTo>
                  <a:lnTo>
                    <a:pt x="12" y="25"/>
                  </a:lnTo>
                  <a:lnTo>
                    <a:pt x="20" y="22"/>
                  </a:lnTo>
                  <a:lnTo>
                    <a:pt x="30" y="18"/>
                  </a:lnTo>
                  <a:lnTo>
                    <a:pt x="38" y="15"/>
                  </a:lnTo>
                  <a:lnTo>
                    <a:pt x="48" y="12"/>
                  </a:lnTo>
                  <a:lnTo>
                    <a:pt x="56" y="9"/>
                  </a:lnTo>
                  <a:lnTo>
                    <a:pt x="66" y="6"/>
                  </a:lnTo>
                  <a:lnTo>
                    <a:pt x="75" y="3"/>
                  </a:lnTo>
                  <a:lnTo>
                    <a:pt x="7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" name="Freeform 546"/>
            <p:cNvSpPr>
              <a:spLocks/>
            </p:cNvSpPr>
            <p:nvPr/>
          </p:nvSpPr>
          <p:spPr bwMode="auto">
            <a:xfrm>
              <a:off x="2110" y="3589"/>
              <a:ext cx="3" cy="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0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0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" name="Freeform 547"/>
            <p:cNvSpPr>
              <a:spLocks/>
            </p:cNvSpPr>
            <p:nvPr/>
          </p:nvSpPr>
          <p:spPr bwMode="auto">
            <a:xfrm>
              <a:off x="2113" y="3575"/>
              <a:ext cx="56" cy="14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53" y="0"/>
                </a:cxn>
                <a:cxn ang="0">
                  <a:pos x="46" y="0"/>
                </a:cxn>
                <a:cxn ang="0">
                  <a:pos x="39" y="1"/>
                </a:cxn>
                <a:cxn ang="0">
                  <a:pos x="32" y="2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14" y="5"/>
                </a:cxn>
                <a:cxn ang="0">
                  <a:pos x="6" y="8"/>
                </a:cxn>
                <a:cxn ang="0">
                  <a:pos x="0" y="10"/>
                </a:cxn>
                <a:cxn ang="0">
                  <a:pos x="3" y="13"/>
                </a:cxn>
                <a:cxn ang="0">
                  <a:pos x="9" y="10"/>
                </a:cxn>
                <a:cxn ang="0">
                  <a:pos x="15" y="8"/>
                </a:cxn>
                <a:cxn ang="0">
                  <a:pos x="22" y="7"/>
                </a:cxn>
                <a:cxn ang="0">
                  <a:pos x="27" y="5"/>
                </a:cxn>
                <a:cxn ang="0">
                  <a:pos x="33" y="5"/>
                </a:cxn>
                <a:cxn ang="0">
                  <a:pos x="40" y="4"/>
                </a:cxn>
                <a:cxn ang="0">
                  <a:pos x="46" y="4"/>
                </a:cxn>
                <a:cxn ang="0">
                  <a:pos x="53" y="4"/>
                </a:cxn>
                <a:cxn ang="0">
                  <a:pos x="52" y="3"/>
                </a:cxn>
                <a:cxn ang="0">
                  <a:pos x="55" y="1"/>
                </a:cxn>
                <a:cxn ang="0">
                  <a:pos x="54" y="0"/>
                </a:cxn>
                <a:cxn ang="0">
                  <a:pos x="53" y="0"/>
                </a:cxn>
                <a:cxn ang="0">
                  <a:pos x="55" y="1"/>
                </a:cxn>
              </a:cxnLst>
              <a:rect l="0" t="0" r="r" b="b"/>
              <a:pathLst>
                <a:path w="56" h="14">
                  <a:moveTo>
                    <a:pt x="55" y="1"/>
                  </a:moveTo>
                  <a:lnTo>
                    <a:pt x="53" y="0"/>
                  </a:lnTo>
                  <a:lnTo>
                    <a:pt x="46" y="0"/>
                  </a:lnTo>
                  <a:lnTo>
                    <a:pt x="39" y="1"/>
                  </a:lnTo>
                  <a:lnTo>
                    <a:pt x="32" y="2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6" y="8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9" y="10"/>
                  </a:lnTo>
                  <a:lnTo>
                    <a:pt x="15" y="8"/>
                  </a:lnTo>
                  <a:lnTo>
                    <a:pt x="22" y="7"/>
                  </a:lnTo>
                  <a:lnTo>
                    <a:pt x="27" y="5"/>
                  </a:lnTo>
                  <a:lnTo>
                    <a:pt x="33" y="5"/>
                  </a:lnTo>
                  <a:lnTo>
                    <a:pt x="40" y="4"/>
                  </a:lnTo>
                  <a:lnTo>
                    <a:pt x="46" y="4"/>
                  </a:lnTo>
                  <a:lnTo>
                    <a:pt x="53" y="4"/>
                  </a:lnTo>
                  <a:lnTo>
                    <a:pt x="52" y="3"/>
                  </a:lnTo>
                  <a:lnTo>
                    <a:pt x="55" y="1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55" y="1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4" name="Freeform 548"/>
            <p:cNvSpPr>
              <a:spLocks/>
            </p:cNvSpPr>
            <p:nvPr/>
          </p:nvSpPr>
          <p:spPr bwMode="auto">
            <a:xfrm>
              <a:off x="2171" y="3576"/>
              <a:ext cx="13" cy="6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1" y="3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9" y="5"/>
                </a:cxn>
                <a:cxn ang="0">
                  <a:pos x="8" y="5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2" y="3"/>
                </a:cxn>
              </a:cxnLst>
              <a:rect l="0" t="0" r="r" b="b"/>
              <a:pathLst>
                <a:path w="13" h="6">
                  <a:moveTo>
                    <a:pt x="12" y="3"/>
                  </a:moveTo>
                  <a:lnTo>
                    <a:pt x="11" y="3"/>
                  </a:lnTo>
                  <a:lnTo>
                    <a:pt x="2" y="0"/>
                  </a:lnTo>
                  <a:lnTo>
                    <a:pt x="0" y="2"/>
                  </a:lnTo>
                  <a:lnTo>
                    <a:pt x="9" y="5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Freeform 549"/>
            <p:cNvSpPr>
              <a:spLocks/>
            </p:cNvSpPr>
            <p:nvPr/>
          </p:nvSpPr>
          <p:spPr bwMode="auto">
            <a:xfrm>
              <a:off x="2183" y="3582"/>
              <a:ext cx="22" cy="48"/>
            </a:xfrm>
            <a:custGeom>
              <a:avLst/>
              <a:gdLst/>
              <a:ahLst/>
              <a:cxnLst>
                <a:cxn ang="0">
                  <a:pos x="11" y="47"/>
                </a:cxn>
                <a:cxn ang="0">
                  <a:pos x="16" y="41"/>
                </a:cxn>
                <a:cxn ang="0">
                  <a:pos x="17" y="35"/>
                </a:cxn>
                <a:cxn ang="0">
                  <a:pos x="19" y="29"/>
                </a:cxn>
                <a:cxn ang="0">
                  <a:pos x="17" y="24"/>
                </a:cxn>
                <a:cxn ang="0">
                  <a:pos x="16" y="17"/>
                </a:cxn>
                <a:cxn ang="0">
                  <a:pos x="12" y="12"/>
                </a:cxn>
                <a:cxn ang="0">
                  <a:pos x="9" y="6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5" y="8"/>
                </a:cxn>
                <a:cxn ang="0">
                  <a:pos x="8" y="14"/>
                </a:cxn>
                <a:cxn ang="0">
                  <a:pos x="11" y="19"/>
                </a:cxn>
                <a:cxn ang="0">
                  <a:pos x="13" y="24"/>
                </a:cxn>
                <a:cxn ang="0">
                  <a:pos x="14" y="29"/>
                </a:cxn>
                <a:cxn ang="0">
                  <a:pos x="14" y="34"/>
                </a:cxn>
                <a:cxn ang="0">
                  <a:pos x="11" y="39"/>
                </a:cxn>
                <a:cxn ang="0">
                  <a:pos x="8" y="44"/>
                </a:cxn>
                <a:cxn ang="0">
                  <a:pos x="11" y="47"/>
                </a:cxn>
              </a:cxnLst>
              <a:rect l="0" t="0" r="r" b="b"/>
              <a:pathLst>
                <a:path w="20" h="48">
                  <a:moveTo>
                    <a:pt x="11" y="47"/>
                  </a:moveTo>
                  <a:lnTo>
                    <a:pt x="16" y="41"/>
                  </a:lnTo>
                  <a:lnTo>
                    <a:pt x="17" y="35"/>
                  </a:lnTo>
                  <a:lnTo>
                    <a:pt x="19" y="29"/>
                  </a:lnTo>
                  <a:lnTo>
                    <a:pt x="17" y="24"/>
                  </a:lnTo>
                  <a:lnTo>
                    <a:pt x="16" y="17"/>
                  </a:lnTo>
                  <a:lnTo>
                    <a:pt x="12" y="12"/>
                  </a:lnTo>
                  <a:lnTo>
                    <a:pt x="9" y="6"/>
                  </a:lnTo>
                  <a:lnTo>
                    <a:pt x="5" y="0"/>
                  </a:lnTo>
                  <a:lnTo>
                    <a:pt x="0" y="3"/>
                  </a:lnTo>
                  <a:lnTo>
                    <a:pt x="5" y="8"/>
                  </a:lnTo>
                  <a:lnTo>
                    <a:pt x="8" y="14"/>
                  </a:lnTo>
                  <a:lnTo>
                    <a:pt x="11" y="19"/>
                  </a:lnTo>
                  <a:lnTo>
                    <a:pt x="13" y="24"/>
                  </a:lnTo>
                  <a:lnTo>
                    <a:pt x="14" y="29"/>
                  </a:lnTo>
                  <a:lnTo>
                    <a:pt x="14" y="34"/>
                  </a:lnTo>
                  <a:lnTo>
                    <a:pt x="11" y="39"/>
                  </a:lnTo>
                  <a:lnTo>
                    <a:pt x="8" y="44"/>
                  </a:lnTo>
                  <a:lnTo>
                    <a:pt x="11" y="47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" name="Freeform 550"/>
            <p:cNvSpPr>
              <a:spLocks/>
            </p:cNvSpPr>
            <p:nvPr/>
          </p:nvSpPr>
          <p:spPr bwMode="auto">
            <a:xfrm>
              <a:off x="2230" y="3715"/>
              <a:ext cx="10" cy="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4" y="9"/>
                </a:cxn>
                <a:cxn ang="0">
                  <a:pos x="5" y="13"/>
                </a:cxn>
                <a:cxn ang="0">
                  <a:pos x="5" y="15"/>
                </a:cxn>
                <a:cxn ang="0">
                  <a:pos x="5" y="18"/>
                </a:cxn>
                <a:cxn ang="0">
                  <a:pos x="5" y="20"/>
                </a:cxn>
                <a:cxn ang="0">
                  <a:pos x="4" y="24"/>
                </a:cxn>
                <a:cxn ang="0">
                  <a:pos x="2" y="26"/>
                </a:cxn>
                <a:cxn ang="0">
                  <a:pos x="5" y="29"/>
                </a:cxn>
                <a:cxn ang="0">
                  <a:pos x="7" y="25"/>
                </a:cxn>
                <a:cxn ang="0">
                  <a:pos x="8" y="21"/>
                </a:cxn>
                <a:cxn ang="0">
                  <a:pos x="9" y="18"/>
                </a:cxn>
                <a:cxn ang="0">
                  <a:pos x="9" y="14"/>
                </a:cxn>
                <a:cxn ang="0">
                  <a:pos x="8" y="12"/>
                </a:cxn>
                <a:cxn ang="0">
                  <a:pos x="7" y="8"/>
                </a:cxn>
                <a:cxn ang="0">
                  <a:pos x="5" y="4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10" h="30">
                  <a:moveTo>
                    <a:pt x="0" y="2"/>
                  </a:moveTo>
                  <a:lnTo>
                    <a:pt x="0" y="2"/>
                  </a:lnTo>
                  <a:lnTo>
                    <a:pt x="2" y="6"/>
                  </a:lnTo>
                  <a:lnTo>
                    <a:pt x="4" y="9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5" y="29"/>
                  </a:lnTo>
                  <a:lnTo>
                    <a:pt x="7" y="25"/>
                  </a:lnTo>
                  <a:lnTo>
                    <a:pt x="8" y="21"/>
                  </a:lnTo>
                  <a:lnTo>
                    <a:pt x="9" y="18"/>
                  </a:lnTo>
                  <a:lnTo>
                    <a:pt x="9" y="14"/>
                  </a:lnTo>
                  <a:lnTo>
                    <a:pt x="8" y="12"/>
                  </a:lnTo>
                  <a:lnTo>
                    <a:pt x="7" y="8"/>
                  </a:lnTo>
                  <a:lnTo>
                    <a:pt x="5" y="4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" name="Freeform 551"/>
            <p:cNvSpPr>
              <a:spLocks/>
            </p:cNvSpPr>
            <p:nvPr/>
          </p:nvSpPr>
          <p:spPr bwMode="auto">
            <a:xfrm>
              <a:off x="2221" y="3706"/>
              <a:ext cx="9" cy="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9" h="7">
                  <a:moveTo>
                    <a:pt x="0" y="2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2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" name="Freeform 552"/>
            <p:cNvSpPr>
              <a:spLocks/>
            </p:cNvSpPr>
            <p:nvPr/>
          </p:nvSpPr>
          <p:spPr bwMode="auto">
            <a:xfrm>
              <a:off x="2174" y="3704"/>
              <a:ext cx="42" cy="4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7" y="2"/>
                </a:cxn>
                <a:cxn ang="0">
                  <a:pos x="21" y="2"/>
                </a:cxn>
                <a:cxn ang="0">
                  <a:pos x="25" y="2"/>
                </a:cxn>
                <a:cxn ang="0">
                  <a:pos x="31" y="2"/>
                </a:cxn>
                <a:cxn ang="0">
                  <a:pos x="35" y="2"/>
                </a:cxn>
                <a:cxn ang="0">
                  <a:pos x="41" y="2"/>
                </a:cxn>
                <a:cxn ang="0">
                  <a:pos x="41" y="1"/>
                </a:cxn>
                <a:cxn ang="0">
                  <a:pos x="37" y="1"/>
                </a:cxn>
                <a:cxn ang="0">
                  <a:pos x="31" y="1"/>
                </a:cxn>
                <a:cxn ang="0">
                  <a:pos x="26" y="0"/>
                </a:cxn>
                <a:cxn ang="0">
                  <a:pos x="21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1"/>
                </a:cxn>
                <a:cxn ang="0">
                  <a:pos x="0" y="2"/>
                </a:cxn>
                <a:cxn ang="0">
                  <a:pos x="3" y="3"/>
                </a:cxn>
              </a:cxnLst>
              <a:rect l="0" t="0" r="r" b="b"/>
              <a:pathLst>
                <a:path w="42" h="4">
                  <a:moveTo>
                    <a:pt x="3" y="3"/>
                  </a:moveTo>
                  <a:lnTo>
                    <a:pt x="8" y="2"/>
                  </a:lnTo>
                  <a:lnTo>
                    <a:pt x="12" y="2"/>
                  </a:lnTo>
                  <a:lnTo>
                    <a:pt x="17" y="2"/>
                  </a:lnTo>
                  <a:lnTo>
                    <a:pt x="21" y="2"/>
                  </a:lnTo>
                  <a:lnTo>
                    <a:pt x="25" y="2"/>
                  </a:lnTo>
                  <a:lnTo>
                    <a:pt x="31" y="2"/>
                  </a:lnTo>
                  <a:lnTo>
                    <a:pt x="35" y="2"/>
                  </a:lnTo>
                  <a:lnTo>
                    <a:pt x="41" y="2"/>
                  </a:lnTo>
                  <a:lnTo>
                    <a:pt x="41" y="1"/>
                  </a:lnTo>
                  <a:lnTo>
                    <a:pt x="37" y="1"/>
                  </a:lnTo>
                  <a:lnTo>
                    <a:pt x="31" y="1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1"/>
                  </a:lnTo>
                  <a:lnTo>
                    <a:pt x="0" y="2"/>
                  </a:lnTo>
                  <a:lnTo>
                    <a:pt x="3" y="3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Freeform 553"/>
            <p:cNvSpPr>
              <a:spLocks/>
            </p:cNvSpPr>
            <p:nvPr/>
          </p:nvSpPr>
          <p:spPr bwMode="auto">
            <a:xfrm>
              <a:off x="2348" y="3827"/>
              <a:ext cx="19" cy="2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12" y="2"/>
                </a:cxn>
                <a:cxn ang="0">
                  <a:pos x="10" y="5"/>
                </a:cxn>
                <a:cxn ang="0">
                  <a:pos x="7" y="6"/>
                </a:cxn>
                <a:cxn ang="0">
                  <a:pos x="5" y="9"/>
                </a:cxn>
                <a:cxn ang="0">
                  <a:pos x="2" y="11"/>
                </a:cxn>
                <a:cxn ang="0">
                  <a:pos x="0" y="14"/>
                </a:cxn>
                <a:cxn ang="0">
                  <a:pos x="0" y="17"/>
                </a:cxn>
                <a:cxn ang="0">
                  <a:pos x="0" y="21"/>
                </a:cxn>
                <a:cxn ang="0">
                  <a:pos x="4" y="20"/>
                </a:cxn>
                <a:cxn ang="0">
                  <a:pos x="4" y="17"/>
                </a:cxn>
                <a:cxn ang="0">
                  <a:pos x="5" y="15"/>
                </a:cxn>
                <a:cxn ang="0">
                  <a:pos x="6" y="12"/>
                </a:cxn>
                <a:cxn ang="0">
                  <a:pos x="8" y="11"/>
                </a:cxn>
                <a:cxn ang="0">
                  <a:pos x="10" y="9"/>
                </a:cxn>
                <a:cxn ang="0">
                  <a:pos x="13" y="7"/>
                </a:cxn>
                <a:cxn ang="0">
                  <a:pos x="16" y="5"/>
                </a:cxn>
                <a:cxn ang="0">
                  <a:pos x="18" y="4"/>
                </a:cxn>
                <a:cxn ang="0">
                  <a:pos x="15" y="0"/>
                </a:cxn>
              </a:cxnLst>
              <a:rect l="0" t="0" r="r" b="b"/>
              <a:pathLst>
                <a:path w="19" h="22">
                  <a:moveTo>
                    <a:pt x="15" y="0"/>
                  </a:moveTo>
                  <a:lnTo>
                    <a:pt x="15" y="0"/>
                  </a:lnTo>
                  <a:lnTo>
                    <a:pt x="12" y="2"/>
                  </a:lnTo>
                  <a:lnTo>
                    <a:pt x="10" y="5"/>
                  </a:lnTo>
                  <a:lnTo>
                    <a:pt x="7" y="6"/>
                  </a:lnTo>
                  <a:lnTo>
                    <a:pt x="5" y="9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4" y="20"/>
                  </a:lnTo>
                  <a:lnTo>
                    <a:pt x="4" y="17"/>
                  </a:lnTo>
                  <a:lnTo>
                    <a:pt x="5" y="15"/>
                  </a:lnTo>
                  <a:lnTo>
                    <a:pt x="6" y="12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3" y="7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15" y="0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Freeform 554"/>
            <p:cNvSpPr>
              <a:spLocks/>
            </p:cNvSpPr>
            <p:nvPr/>
          </p:nvSpPr>
          <p:spPr bwMode="auto">
            <a:xfrm>
              <a:off x="2368" y="3824"/>
              <a:ext cx="28" cy="3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0" y="0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3" y="2"/>
                </a:cxn>
                <a:cxn ang="0">
                  <a:pos x="6" y="2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4" y="1"/>
                </a:cxn>
                <a:cxn ang="0">
                  <a:pos x="17" y="1"/>
                </a:cxn>
                <a:cxn ang="0">
                  <a:pos x="20" y="1"/>
                </a:cxn>
                <a:cxn ang="0">
                  <a:pos x="22" y="2"/>
                </a:cxn>
                <a:cxn ang="0">
                  <a:pos x="25" y="2"/>
                </a:cxn>
                <a:cxn ang="0">
                  <a:pos x="27" y="1"/>
                </a:cxn>
              </a:cxnLst>
              <a:rect l="0" t="0" r="r" b="b"/>
              <a:pathLst>
                <a:path w="28" h="3">
                  <a:moveTo>
                    <a:pt x="27" y="1"/>
                  </a:move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2"/>
                  </a:lnTo>
                  <a:lnTo>
                    <a:pt x="6" y="2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20" y="1"/>
                  </a:lnTo>
                  <a:lnTo>
                    <a:pt x="22" y="2"/>
                  </a:lnTo>
                  <a:lnTo>
                    <a:pt x="25" y="2"/>
                  </a:lnTo>
                  <a:lnTo>
                    <a:pt x="27" y="1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1" name="Freeform 555"/>
            <p:cNvSpPr>
              <a:spLocks/>
            </p:cNvSpPr>
            <p:nvPr/>
          </p:nvSpPr>
          <p:spPr bwMode="auto">
            <a:xfrm>
              <a:off x="2398" y="3826"/>
              <a:ext cx="15" cy="16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3" y="11"/>
                </a:cxn>
                <a:cxn ang="0">
                  <a:pos x="13" y="9"/>
                </a:cxn>
                <a:cxn ang="0">
                  <a:pos x="11" y="7"/>
                </a:cxn>
                <a:cxn ang="0">
                  <a:pos x="11" y="5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5" y="6"/>
                </a:cxn>
                <a:cxn ang="0">
                  <a:pos x="6" y="8"/>
                </a:cxn>
                <a:cxn ang="0">
                  <a:pos x="7" y="9"/>
                </a:cxn>
                <a:cxn ang="0">
                  <a:pos x="8" y="11"/>
                </a:cxn>
                <a:cxn ang="0">
                  <a:pos x="9" y="12"/>
                </a:cxn>
                <a:cxn ang="0">
                  <a:pos x="10" y="15"/>
                </a:cxn>
                <a:cxn ang="0">
                  <a:pos x="14" y="14"/>
                </a:cxn>
              </a:cxnLst>
              <a:rect l="0" t="0" r="r" b="b"/>
              <a:pathLst>
                <a:path w="15" h="16">
                  <a:moveTo>
                    <a:pt x="14" y="14"/>
                  </a:moveTo>
                  <a:lnTo>
                    <a:pt x="13" y="11"/>
                  </a:lnTo>
                  <a:lnTo>
                    <a:pt x="13" y="9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8" y="4"/>
                  </a:lnTo>
                  <a:lnTo>
                    <a:pt x="7" y="3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8"/>
                  </a:lnTo>
                  <a:lnTo>
                    <a:pt x="7" y="9"/>
                  </a:lnTo>
                  <a:lnTo>
                    <a:pt x="8" y="11"/>
                  </a:lnTo>
                  <a:lnTo>
                    <a:pt x="9" y="12"/>
                  </a:lnTo>
                  <a:lnTo>
                    <a:pt x="10" y="15"/>
                  </a:lnTo>
                  <a:lnTo>
                    <a:pt x="14" y="14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Freeform 556"/>
            <p:cNvSpPr>
              <a:spLocks/>
            </p:cNvSpPr>
            <p:nvPr/>
          </p:nvSpPr>
          <p:spPr bwMode="auto">
            <a:xfrm>
              <a:off x="2186" y="3413"/>
              <a:ext cx="11" cy="3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4" y="7"/>
                </a:cxn>
                <a:cxn ang="0">
                  <a:pos x="6" y="11"/>
                </a:cxn>
                <a:cxn ang="0">
                  <a:pos x="6" y="14"/>
                </a:cxn>
                <a:cxn ang="0">
                  <a:pos x="6" y="18"/>
                </a:cxn>
                <a:cxn ang="0">
                  <a:pos x="6" y="21"/>
                </a:cxn>
                <a:cxn ang="0">
                  <a:pos x="4" y="25"/>
                </a:cxn>
                <a:cxn ang="0">
                  <a:pos x="3" y="29"/>
                </a:cxn>
                <a:cxn ang="0">
                  <a:pos x="0" y="33"/>
                </a:cxn>
                <a:cxn ang="0">
                  <a:pos x="3" y="35"/>
                </a:cxn>
                <a:cxn ang="0">
                  <a:pos x="6" y="31"/>
                </a:cxn>
                <a:cxn ang="0">
                  <a:pos x="8" y="27"/>
                </a:cxn>
                <a:cxn ang="0">
                  <a:pos x="9" y="23"/>
                </a:cxn>
                <a:cxn ang="0">
                  <a:pos x="10" y="18"/>
                </a:cxn>
                <a:cxn ang="0">
                  <a:pos x="10" y="14"/>
                </a:cxn>
                <a:cxn ang="0">
                  <a:pos x="9" y="9"/>
                </a:cxn>
                <a:cxn ang="0">
                  <a:pos x="8" y="5"/>
                </a:cxn>
                <a:cxn ang="0">
                  <a:pos x="6" y="0"/>
                </a:cxn>
                <a:cxn ang="0">
                  <a:pos x="3" y="2"/>
                </a:cxn>
              </a:cxnLst>
              <a:rect l="0" t="0" r="r" b="b"/>
              <a:pathLst>
                <a:path w="11" h="36">
                  <a:moveTo>
                    <a:pt x="3" y="2"/>
                  </a:moveTo>
                  <a:lnTo>
                    <a:pt x="3" y="2"/>
                  </a:lnTo>
                  <a:lnTo>
                    <a:pt x="4" y="7"/>
                  </a:lnTo>
                  <a:lnTo>
                    <a:pt x="6" y="11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6" y="21"/>
                  </a:lnTo>
                  <a:lnTo>
                    <a:pt x="4" y="25"/>
                  </a:lnTo>
                  <a:lnTo>
                    <a:pt x="3" y="29"/>
                  </a:lnTo>
                  <a:lnTo>
                    <a:pt x="0" y="33"/>
                  </a:lnTo>
                  <a:lnTo>
                    <a:pt x="3" y="35"/>
                  </a:lnTo>
                  <a:lnTo>
                    <a:pt x="6" y="31"/>
                  </a:lnTo>
                  <a:lnTo>
                    <a:pt x="8" y="27"/>
                  </a:lnTo>
                  <a:lnTo>
                    <a:pt x="9" y="23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9" y="9"/>
                  </a:lnTo>
                  <a:lnTo>
                    <a:pt x="8" y="5"/>
                  </a:lnTo>
                  <a:lnTo>
                    <a:pt x="6" y="0"/>
                  </a:lnTo>
                  <a:lnTo>
                    <a:pt x="3" y="2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3" name="Freeform 557"/>
            <p:cNvSpPr>
              <a:spLocks/>
            </p:cNvSpPr>
            <p:nvPr/>
          </p:nvSpPr>
          <p:spPr bwMode="auto">
            <a:xfrm>
              <a:off x="2144" y="3400"/>
              <a:ext cx="47" cy="12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2" y="5"/>
                </a:cxn>
                <a:cxn ang="0">
                  <a:pos x="7" y="4"/>
                </a:cxn>
                <a:cxn ang="0">
                  <a:pos x="13" y="4"/>
                </a:cxn>
                <a:cxn ang="0">
                  <a:pos x="19" y="4"/>
                </a:cxn>
                <a:cxn ang="0">
                  <a:pos x="25" y="4"/>
                </a:cxn>
                <a:cxn ang="0">
                  <a:pos x="29" y="5"/>
                </a:cxn>
                <a:cxn ang="0">
                  <a:pos x="35" y="6"/>
                </a:cxn>
                <a:cxn ang="0">
                  <a:pos x="38" y="8"/>
                </a:cxn>
                <a:cxn ang="0">
                  <a:pos x="41" y="11"/>
                </a:cxn>
                <a:cxn ang="0">
                  <a:pos x="46" y="9"/>
                </a:cxn>
                <a:cxn ang="0">
                  <a:pos x="42" y="6"/>
                </a:cxn>
                <a:cxn ang="0">
                  <a:pos x="36" y="3"/>
                </a:cxn>
                <a:cxn ang="0">
                  <a:pos x="32" y="2"/>
                </a:cxn>
                <a:cxn ang="0">
                  <a:pos x="26" y="1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6" y="1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6"/>
                </a:cxn>
              </a:cxnLst>
              <a:rect l="0" t="0" r="r" b="b"/>
              <a:pathLst>
                <a:path w="47" h="12">
                  <a:moveTo>
                    <a:pt x="1" y="6"/>
                  </a:moveTo>
                  <a:lnTo>
                    <a:pt x="2" y="5"/>
                  </a:lnTo>
                  <a:lnTo>
                    <a:pt x="7" y="4"/>
                  </a:lnTo>
                  <a:lnTo>
                    <a:pt x="13" y="4"/>
                  </a:lnTo>
                  <a:lnTo>
                    <a:pt x="19" y="4"/>
                  </a:lnTo>
                  <a:lnTo>
                    <a:pt x="25" y="4"/>
                  </a:lnTo>
                  <a:lnTo>
                    <a:pt x="29" y="5"/>
                  </a:lnTo>
                  <a:lnTo>
                    <a:pt x="35" y="6"/>
                  </a:lnTo>
                  <a:lnTo>
                    <a:pt x="38" y="8"/>
                  </a:lnTo>
                  <a:lnTo>
                    <a:pt x="41" y="11"/>
                  </a:lnTo>
                  <a:lnTo>
                    <a:pt x="46" y="9"/>
                  </a:lnTo>
                  <a:lnTo>
                    <a:pt x="42" y="6"/>
                  </a:lnTo>
                  <a:lnTo>
                    <a:pt x="36" y="3"/>
                  </a:lnTo>
                  <a:lnTo>
                    <a:pt x="32" y="2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6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6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4" name="Freeform 558"/>
            <p:cNvSpPr>
              <a:spLocks/>
            </p:cNvSpPr>
            <p:nvPr/>
          </p:nvSpPr>
          <p:spPr bwMode="auto">
            <a:xfrm>
              <a:off x="2140" y="3402"/>
              <a:ext cx="2" cy="4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</a:cxnLst>
              <a:rect l="0" t="0" r="r" b="b"/>
              <a:pathLst>
                <a:path w="2" h="4">
                  <a:moveTo>
                    <a:pt x="1" y="3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Freeform 559"/>
            <p:cNvSpPr>
              <a:spLocks/>
            </p:cNvSpPr>
            <p:nvPr/>
          </p:nvSpPr>
          <p:spPr bwMode="auto">
            <a:xfrm>
              <a:off x="2220" y="3326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Freeform 560"/>
            <p:cNvSpPr>
              <a:spLocks/>
            </p:cNvSpPr>
            <p:nvPr/>
          </p:nvSpPr>
          <p:spPr bwMode="auto">
            <a:xfrm>
              <a:off x="2221" y="3291"/>
              <a:ext cx="61" cy="35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0" y="0"/>
                </a:cxn>
                <a:cxn ang="0">
                  <a:pos x="40" y="1"/>
                </a:cxn>
                <a:cxn ang="0">
                  <a:pos x="31" y="3"/>
                </a:cxn>
                <a:cxn ang="0">
                  <a:pos x="22" y="7"/>
                </a:cxn>
                <a:cxn ang="0">
                  <a:pos x="15" y="12"/>
                </a:cxn>
                <a:cxn ang="0">
                  <a:pos x="8" y="18"/>
                </a:cxn>
                <a:cxn ang="0">
                  <a:pos x="4" y="25"/>
                </a:cxn>
                <a:cxn ang="0">
                  <a:pos x="0" y="32"/>
                </a:cxn>
                <a:cxn ang="0">
                  <a:pos x="5" y="34"/>
                </a:cxn>
                <a:cxn ang="0">
                  <a:pos x="8" y="27"/>
                </a:cxn>
                <a:cxn ang="0">
                  <a:pos x="13" y="20"/>
                </a:cxn>
                <a:cxn ang="0">
                  <a:pos x="19" y="15"/>
                </a:cxn>
                <a:cxn ang="0">
                  <a:pos x="26" y="11"/>
                </a:cxn>
                <a:cxn ang="0">
                  <a:pos x="34" y="7"/>
                </a:cxn>
                <a:cxn ang="0">
                  <a:pos x="41" y="5"/>
                </a:cxn>
                <a:cxn ang="0">
                  <a:pos x="50" y="4"/>
                </a:cxn>
                <a:cxn ang="0">
                  <a:pos x="58" y="4"/>
                </a:cxn>
                <a:cxn ang="0">
                  <a:pos x="60" y="1"/>
                </a:cxn>
              </a:cxnLst>
              <a:rect l="0" t="0" r="r" b="b"/>
              <a:pathLst>
                <a:path w="61" h="35">
                  <a:moveTo>
                    <a:pt x="60" y="1"/>
                  </a:moveTo>
                  <a:lnTo>
                    <a:pt x="60" y="1"/>
                  </a:lnTo>
                  <a:lnTo>
                    <a:pt x="50" y="0"/>
                  </a:lnTo>
                  <a:lnTo>
                    <a:pt x="40" y="1"/>
                  </a:lnTo>
                  <a:lnTo>
                    <a:pt x="31" y="3"/>
                  </a:lnTo>
                  <a:lnTo>
                    <a:pt x="22" y="7"/>
                  </a:lnTo>
                  <a:lnTo>
                    <a:pt x="15" y="12"/>
                  </a:lnTo>
                  <a:lnTo>
                    <a:pt x="8" y="18"/>
                  </a:lnTo>
                  <a:lnTo>
                    <a:pt x="4" y="25"/>
                  </a:lnTo>
                  <a:lnTo>
                    <a:pt x="0" y="32"/>
                  </a:lnTo>
                  <a:lnTo>
                    <a:pt x="5" y="34"/>
                  </a:lnTo>
                  <a:lnTo>
                    <a:pt x="8" y="27"/>
                  </a:lnTo>
                  <a:lnTo>
                    <a:pt x="13" y="20"/>
                  </a:lnTo>
                  <a:lnTo>
                    <a:pt x="19" y="15"/>
                  </a:lnTo>
                  <a:lnTo>
                    <a:pt x="26" y="11"/>
                  </a:lnTo>
                  <a:lnTo>
                    <a:pt x="34" y="7"/>
                  </a:lnTo>
                  <a:lnTo>
                    <a:pt x="41" y="5"/>
                  </a:lnTo>
                  <a:lnTo>
                    <a:pt x="50" y="4"/>
                  </a:lnTo>
                  <a:lnTo>
                    <a:pt x="58" y="4"/>
                  </a:lnTo>
                  <a:lnTo>
                    <a:pt x="60" y="1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Freeform 561"/>
            <p:cNvSpPr>
              <a:spLocks/>
            </p:cNvSpPr>
            <p:nvPr/>
          </p:nvSpPr>
          <p:spPr bwMode="auto">
            <a:xfrm>
              <a:off x="2285" y="3292"/>
              <a:ext cx="24" cy="11"/>
            </a:xfrm>
            <a:custGeom>
              <a:avLst/>
              <a:gdLst/>
              <a:ahLst/>
              <a:cxnLst>
                <a:cxn ang="0">
                  <a:pos x="23" y="9"/>
                </a:cxn>
                <a:cxn ang="0">
                  <a:pos x="23" y="9"/>
                </a:cxn>
                <a:cxn ang="0">
                  <a:pos x="22" y="8"/>
                </a:cxn>
                <a:cxn ang="0">
                  <a:pos x="19" y="6"/>
                </a:cxn>
                <a:cxn ang="0">
                  <a:pos x="17" y="4"/>
                </a:cxn>
                <a:cxn ang="0">
                  <a:pos x="13" y="3"/>
                </a:cxn>
                <a:cxn ang="0">
                  <a:pos x="10" y="2"/>
                </a:cxn>
                <a:cxn ang="0">
                  <a:pos x="7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5" y="4"/>
                </a:cxn>
                <a:cxn ang="0">
                  <a:pos x="8" y="5"/>
                </a:cxn>
                <a:cxn ang="0">
                  <a:pos x="10" y="6"/>
                </a:cxn>
                <a:cxn ang="0">
                  <a:pos x="13" y="6"/>
                </a:cxn>
                <a:cxn ang="0">
                  <a:pos x="16" y="8"/>
                </a:cxn>
                <a:cxn ang="0">
                  <a:pos x="17" y="9"/>
                </a:cxn>
                <a:cxn ang="0">
                  <a:pos x="18" y="10"/>
                </a:cxn>
                <a:cxn ang="0">
                  <a:pos x="23" y="9"/>
                </a:cxn>
              </a:cxnLst>
              <a:rect l="0" t="0" r="r" b="b"/>
              <a:pathLst>
                <a:path w="24" h="11">
                  <a:moveTo>
                    <a:pt x="23" y="9"/>
                  </a:moveTo>
                  <a:lnTo>
                    <a:pt x="23" y="9"/>
                  </a:lnTo>
                  <a:lnTo>
                    <a:pt x="22" y="8"/>
                  </a:lnTo>
                  <a:lnTo>
                    <a:pt x="19" y="6"/>
                  </a:lnTo>
                  <a:lnTo>
                    <a:pt x="17" y="4"/>
                  </a:lnTo>
                  <a:lnTo>
                    <a:pt x="13" y="3"/>
                  </a:lnTo>
                  <a:lnTo>
                    <a:pt x="10" y="2"/>
                  </a:lnTo>
                  <a:lnTo>
                    <a:pt x="7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5" y="4"/>
                  </a:lnTo>
                  <a:lnTo>
                    <a:pt x="8" y="5"/>
                  </a:lnTo>
                  <a:lnTo>
                    <a:pt x="10" y="6"/>
                  </a:lnTo>
                  <a:lnTo>
                    <a:pt x="13" y="6"/>
                  </a:lnTo>
                  <a:lnTo>
                    <a:pt x="16" y="8"/>
                  </a:lnTo>
                  <a:lnTo>
                    <a:pt x="17" y="9"/>
                  </a:lnTo>
                  <a:lnTo>
                    <a:pt x="18" y="10"/>
                  </a:lnTo>
                  <a:lnTo>
                    <a:pt x="23" y="9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Freeform 562"/>
            <p:cNvSpPr>
              <a:spLocks/>
            </p:cNvSpPr>
            <p:nvPr/>
          </p:nvSpPr>
          <p:spPr bwMode="auto">
            <a:xfrm>
              <a:off x="2308" y="3307"/>
              <a:ext cx="6" cy="30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3" y="27"/>
                </a:cxn>
                <a:cxn ang="0">
                  <a:pos x="5" y="23"/>
                </a:cxn>
                <a:cxn ang="0">
                  <a:pos x="5" y="19"/>
                </a:cxn>
                <a:cxn ang="0">
                  <a:pos x="5" y="15"/>
                </a:cxn>
                <a:cxn ang="0">
                  <a:pos x="5" y="11"/>
                </a:cxn>
                <a:cxn ang="0">
                  <a:pos x="4" y="7"/>
                </a:cxn>
                <a:cxn ang="0">
                  <a:pos x="4" y="3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1" y="4"/>
                </a:cxn>
                <a:cxn ang="0">
                  <a:pos x="1" y="8"/>
                </a:cxn>
                <a:cxn ang="0">
                  <a:pos x="2" y="12"/>
                </a:cxn>
                <a:cxn ang="0">
                  <a:pos x="2" y="15"/>
                </a:cxn>
                <a:cxn ang="0">
                  <a:pos x="2" y="19"/>
                </a:cxn>
                <a:cxn ang="0">
                  <a:pos x="2" y="22"/>
                </a:cxn>
                <a:cxn ang="0">
                  <a:pos x="1" y="23"/>
                </a:cxn>
                <a:cxn ang="0">
                  <a:pos x="0" y="25"/>
                </a:cxn>
                <a:cxn ang="0">
                  <a:pos x="1" y="29"/>
                </a:cxn>
              </a:cxnLst>
              <a:rect l="0" t="0" r="r" b="b"/>
              <a:pathLst>
                <a:path w="6" h="30">
                  <a:moveTo>
                    <a:pt x="1" y="29"/>
                  </a:moveTo>
                  <a:lnTo>
                    <a:pt x="3" y="27"/>
                  </a:lnTo>
                  <a:lnTo>
                    <a:pt x="5" y="23"/>
                  </a:lnTo>
                  <a:lnTo>
                    <a:pt x="5" y="19"/>
                  </a:lnTo>
                  <a:lnTo>
                    <a:pt x="5" y="15"/>
                  </a:lnTo>
                  <a:lnTo>
                    <a:pt x="5" y="11"/>
                  </a:lnTo>
                  <a:lnTo>
                    <a:pt x="4" y="7"/>
                  </a:lnTo>
                  <a:lnTo>
                    <a:pt x="4" y="3"/>
                  </a:lnTo>
                  <a:lnTo>
                    <a:pt x="3" y="0"/>
                  </a:lnTo>
                  <a:lnTo>
                    <a:pt x="0" y="1"/>
                  </a:lnTo>
                  <a:lnTo>
                    <a:pt x="1" y="4"/>
                  </a:lnTo>
                  <a:lnTo>
                    <a:pt x="1" y="8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2" y="19"/>
                  </a:lnTo>
                  <a:lnTo>
                    <a:pt x="2" y="22"/>
                  </a:lnTo>
                  <a:lnTo>
                    <a:pt x="1" y="23"/>
                  </a:lnTo>
                  <a:lnTo>
                    <a:pt x="0" y="25"/>
                  </a:lnTo>
                  <a:lnTo>
                    <a:pt x="1" y="29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Freeform 563"/>
            <p:cNvSpPr>
              <a:spLocks/>
            </p:cNvSpPr>
            <p:nvPr/>
          </p:nvSpPr>
          <p:spPr bwMode="auto">
            <a:xfrm>
              <a:off x="2389" y="3882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0" name="Freeform 564"/>
            <p:cNvSpPr>
              <a:spLocks/>
            </p:cNvSpPr>
            <p:nvPr/>
          </p:nvSpPr>
          <p:spPr bwMode="auto">
            <a:xfrm>
              <a:off x="2294" y="3885"/>
              <a:ext cx="96" cy="31"/>
            </a:xfrm>
            <a:custGeom>
              <a:avLst/>
              <a:gdLst/>
              <a:ahLst/>
              <a:cxnLst>
                <a:cxn ang="0">
                  <a:pos x="3" y="30"/>
                </a:cxn>
                <a:cxn ang="0">
                  <a:pos x="3" y="30"/>
                </a:cxn>
                <a:cxn ang="0">
                  <a:pos x="13" y="27"/>
                </a:cxn>
                <a:cxn ang="0">
                  <a:pos x="24" y="24"/>
                </a:cxn>
                <a:cxn ang="0">
                  <a:pos x="35" y="22"/>
                </a:cxn>
                <a:cxn ang="0">
                  <a:pos x="45" y="20"/>
                </a:cxn>
                <a:cxn ang="0">
                  <a:pos x="57" y="17"/>
                </a:cxn>
                <a:cxn ang="0">
                  <a:pos x="70" y="14"/>
                </a:cxn>
                <a:cxn ang="0">
                  <a:pos x="82" y="9"/>
                </a:cxn>
                <a:cxn ang="0">
                  <a:pos x="95" y="3"/>
                </a:cxn>
                <a:cxn ang="0">
                  <a:pos x="90" y="0"/>
                </a:cxn>
                <a:cxn ang="0">
                  <a:pos x="79" y="6"/>
                </a:cxn>
                <a:cxn ang="0">
                  <a:pos x="67" y="10"/>
                </a:cxn>
                <a:cxn ang="0">
                  <a:pos x="55" y="13"/>
                </a:cxn>
                <a:cxn ang="0">
                  <a:pos x="44" y="17"/>
                </a:cxn>
                <a:cxn ang="0">
                  <a:pos x="33" y="18"/>
                </a:cxn>
                <a:cxn ang="0">
                  <a:pos x="23" y="21"/>
                </a:cxn>
                <a:cxn ang="0">
                  <a:pos x="11" y="23"/>
                </a:cxn>
                <a:cxn ang="0">
                  <a:pos x="0" y="26"/>
                </a:cxn>
                <a:cxn ang="0">
                  <a:pos x="3" y="30"/>
                </a:cxn>
              </a:cxnLst>
              <a:rect l="0" t="0" r="r" b="b"/>
              <a:pathLst>
                <a:path w="96" h="31">
                  <a:moveTo>
                    <a:pt x="3" y="30"/>
                  </a:moveTo>
                  <a:lnTo>
                    <a:pt x="3" y="30"/>
                  </a:lnTo>
                  <a:lnTo>
                    <a:pt x="13" y="27"/>
                  </a:lnTo>
                  <a:lnTo>
                    <a:pt x="24" y="24"/>
                  </a:lnTo>
                  <a:lnTo>
                    <a:pt x="35" y="22"/>
                  </a:lnTo>
                  <a:lnTo>
                    <a:pt x="45" y="20"/>
                  </a:lnTo>
                  <a:lnTo>
                    <a:pt x="57" y="17"/>
                  </a:lnTo>
                  <a:lnTo>
                    <a:pt x="70" y="14"/>
                  </a:lnTo>
                  <a:lnTo>
                    <a:pt x="82" y="9"/>
                  </a:lnTo>
                  <a:lnTo>
                    <a:pt x="95" y="3"/>
                  </a:lnTo>
                  <a:lnTo>
                    <a:pt x="90" y="0"/>
                  </a:lnTo>
                  <a:lnTo>
                    <a:pt x="79" y="6"/>
                  </a:lnTo>
                  <a:lnTo>
                    <a:pt x="67" y="10"/>
                  </a:lnTo>
                  <a:lnTo>
                    <a:pt x="55" y="13"/>
                  </a:lnTo>
                  <a:lnTo>
                    <a:pt x="44" y="17"/>
                  </a:lnTo>
                  <a:lnTo>
                    <a:pt x="33" y="18"/>
                  </a:lnTo>
                  <a:lnTo>
                    <a:pt x="23" y="21"/>
                  </a:lnTo>
                  <a:lnTo>
                    <a:pt x="11" y="23"/>
                  </a:lnTo>
                  <a:lnTo>
                    <a:pt x="0" y="26"/>
                  </a:lnTo>
                  <a:lnTo>
                    <a:pt x="3" y="3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1" name="Freeform 565"/>
            <p:cNvSpPr>
              <a:spLocks/>
            </p:cNvSpPr>
            <p:nvPr/>
          </p:nvSpPr>
          <p:spPr bwMode="auto">
            <a:xfrm>
              <a:off x="2266" y="3916"/>
              <a:ext cx="26" cy="19"/>
            </a:xfrm>
            <a:custGeom>
              <a:avLst/>
              <a:gdLst/>
              <a:ahLst/>
              <a:cxnLst>
                <a:cxn ang="0">
                  <a:pos x="2" y="18"/>
                </a:cxn>
                <a:cxn ang="0">
                  <a:pos x="6" y="17"/>
                </a:cxn>
                <a:cxn ang="0">
                  <a:pos x="9" y="14"/>
                </a:cxn>
                <a:cxn ang="0">
                  <a:pos x="12" y="12"/>
                </a:cxn>
                <a:cxn ang="0">
                  <a:pos x="15" y="11"/>
                </a:cxn>
                <a:cxn ang="0">
                  <a:pos x="17" y="8"/>
                </a:cxn>
                <a:cxn ang="0">
                  <a:pos x="20" y="7"/>
                </a:cxn>
                <a:cxn ang="0">
                  <a:pos x="23" y="5"/>
                </a:cxn>
                <a:cxn ang="0">
                  <a:pos x="25" y="4"/>
                </a:cxn>
                <a:cxn ang="0">
                  <a:pos x="23" y="0"/>
                </a:cxn>
                <a:cxn ang="0">
                  <a:pos x="19" y="2"/>
                </a:cxn>
                <a:cxn ang="0">
                  <a:pos x="17" y="4"/>
                </a:cxn>
                <a:cxn ang="0">
                  <a:pos x="14" y="5"/>
                </a:cxn>
                <a:cxn ang="0">
                  <a:pos x="11" y="8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2" y="13"/>
                </a:cxn>
                <a:cxn ang="0">
                  <a:pos x="0" y="14"/>
                </a:cxn>
                <a:cxn ang="0">
                  <a:pos x="2" y="18"/>
                </a:cxn>
              </a:cxnLst>
              <a:rect l="0" t="0" r="r" b="b"/>
              <a:pathLst>
                <a:path w="26" h="19">
                  <a:moveTo>
                    <a:pt x="2" y="18"/>
                  </a:moveTo>
                  <a:lnTo>
                    <a:pt x="6" y="17"/>
                  </a:lnTo>
                  <a:lnTo>
                    <a:pt x="9" y="14"/>
                  </a:lnTo>
                  <a:lnTo>
                    <a:pt x="12" y="12"/>
                  </a:lnTo>
                  <a:lnTo>
                    <a:pt x="15" y="11"/>
                  </a:lnTo>
                  <a:lnTo>
                    <a:pt x="17" y="8"/>
                  </a:lnTo>
                  <a:lnTo>
                    <a:pt x="20" y="7"/>
                  </a:lnTo>
                  <a:lnTo>
                    <a:pt x="23" y="5"/>
                  </a:lnTo>
                  <a:lnTo>
                    <a:pt x="25" y="4"/>
                  </a:lnTo>
                  <a:lnTo>
                    <a:pt x="23" y="0"/>
                  </a:lnTo>
                  <a:lnTo>
                    <a:pt x="19" y="2"/>
                  </a:lnTo>
                  <a:lnTo>
                    <a:pt x="17" y="4"/>
                  </a:lnTo>
                  <a:lnTo>
                    <a:pt x="14" y="5"/>
                  </a:lnTo>
                  <a:lnTo>
                    <a:pt x="11" y="8"/>
                  </a:lnTo>
                  <a:lnTo>
                    <a:pt x="9" y="10"/>
                  </a:lnTo>
                  <a:lnTo>
                    <a:pt x="6" y="11"/>
                  </a:lnTo>
                  <a:lnTo>
                    <a:pt x="2" y="13"/>
                  </a:lnTo>
                  <a:lnTo>
                    <a:pt x="0" y="14"/>
                  </a:lnTo>
                  <a:lnTo>
                    <a:pt x="2" y="1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2" name="Freeform 566"/>
            <p:cNvSpPr>
              <a:spLocks/>
            </p:cNvSpPr>
            <p:nvPr/>
          </p:nvSpPr>
          <p:spPr bwMode="auto">
            <a:xfrm>
              <a:off x="2263" y="3934"/>
              <a:ext cx="3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3" name="Freeform 567"/>
            <p:cNvSpPr>
              <a:spLocks/>
            </p:cNvSpPr>
            <p:nvPr/>
          </p:nvSpPr>
          <p:spPr bwMode="auto">
            <a:xfrm>
              <a:off x="2151" y="3680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4" name="Freeform 568"/>
            <p:cNvSpPr>
              <a:spLocks/>
            </p:cNvSpPr>
            <p:nvPr/>
          </p:nvSpPr>
          <p:spPr bwMode="auto">
            <a:xfrm>
              <a:off x="2004" y="3682"/>
              <a:ext cx="147" cy="31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0" y="30"/>
                </a:cxn>
                <a:cxn ang="0">
                  <a:pos x="18" y="30"/>
                </a:cxn>
                <a:cxn ang="0">
                  <a:pos x="28" y="30"/>
                </a:cxn>
                <a:cxn ang="0">
                  <a:pos x="38" y="30"/>
                </a:cxn>
                <a:cxn ang="0">
                  <a:pos x="48" y="30"/>
                </a:cxn>
                <a:cxn ang="0">
                  <a:pos x="59" y="30"/>
                </a:cxn>
                <a:cxn ang="0">
                  <a:pos x="68" y="29"/>
                </a:cxn>
                <a:cxn ang="0">
                  <a:pos x="78" y="28"/>
                </a:cxn>
                <a:cxn ang="0">
                  <a:pos x="87" y="28"/>
                </a:cxn>
                <a:cxn ang="0">
                  <a:pos x="96" y="26"/>
                </a:cxn>
                <a:cxn ang="0">
                  <a:pos x="107" y="24"/>
                </a:cxn>
                <a:cxn ang="0">
                  <a:pos x="114" y="22"/>
                </a:cxn>
                <a:cxn ang="0">
                  <a:pos x="123" y="18"/>
                </a:cxn>
                <a:cxn ang="0">
                  <a:pos x="132" y="14"/>
                </a:cxn>
                <a:cxn ang="0">
                  <a:pos x="139" y="9"/>
                </a:cxn>
                <a:cxn ang="0">
                  <a:pos x="146" y="3"/>
                </a:cxn>
                <a:cxn ang="0">
                  <a:pos x="141" y="0"/>
                </a:cxn>
                <a:cxn ang="0">
                  <a:pos x="134" y="6"/>
                </a:cxn>
                <a:cxn ang="0">
                  <a:pos x="127" y="11"/>
                </a:cxn>
                <a:cxn ang="0">
                  <a:pos x="120" y="14"/>
                </a:cxn>
                <a:cxn ang="0">
                  <a:pos x="111" y="18"/>
                </a:cxn>
                <a:cxn ang="0">
                  <a:pos x="104" y="20"/>
                </a:cxn>
                <a:cxn ang="0">
                  <a:pos x="95" y="22"/>
                </a:cxn>
                <a:cxn ang="0">
                  <a:pos x="86" y="23"/>
                </a:cxn>
                <a:cxn ang="0">
                  <a:pos x="76" y="25"/>
                </a:cxn>
                <a:cxn ang="0">
                  <a:pos x="68" y="25"/>
                </a:cxn>
                <a:cxn ang="0">
                  <a:pos x="59" y="25"/>
                </a:cxn>
                <a:cxn ang="0">
                  <a:pos x="48" y="25"/>
                </a:cxn>
                <a:cxn ang="0">
                  <a:pos x="38" y="25"/>
                </a:cxn>
                <a:cxn ang="0">
                  <a:pos x="28" y="25"/>
                </a:cxn>
                <a:cxn ang="0">
                  <a:pos x="18" y="25"/>
                </a:cxn>
                <a:cxn ang="0">
                  <a:pos x="10" y="25"/>
                </a:cxn>
                <a:cxn ang="0">
                  <a:pos x="0" y="25"/>
                </a:cxn>
                <a:cxn ang="0">
                  <a:pos x="0" y="29"/>
                </a:cxn>
              </a:cxnLst>
              <a:rect l="0" t="0" r="r" b="b"/>
              <a:pathLst>
                <a:path w="147" h="31">
                  <a:moveTo>
                    <a:pt x="0" y="29"/>
                  </a:moveTo>
                  <a:lnTo>
                    <a:pt x="10" y="30"/>
                  </a:lnTo>
                  <a:lnTo>
                    <a:pt x="18" y="30"/>
                  </a:lnTo>
                  <a:lnTo>
                    <a:pt x="28" y="30"/>
                  </a:lnTo>
                  <a:lnTo>
                    <a:pt x="38" y="30"/>
                  </a:lnTo>
                  <a:lnTo>
                    <a:pt x="48" y="30"/>
                  </a:lnTo>
                  <a:lnTo>
                    <a:pt x="59" y="30"/>
                  </a:lnTo>
                  <a:lnTo>
                    <a:pt x="68" y="29"/>
                  </a:lnTo>
                  <a:lnTo>
                    <a:pt x="78" y="28"/>
                  </a:lnTo>
                  <a:lnTo>
                    <a:pt x="87" y="28"/>
                  </a:lnTo>
                  <a:lnTo>
                    <a:pt x="96" y="26"/>
                  </a:lnTo>
                  <a:lnTo>
                    <a:pt x="107" y="24"/>
                  </a:lnTo>
                  <a:lnTo>
                    <a:pt x="114" y="22"/>
                  </a:lnTo>
                  <a:lnTo>
                    <a:pt x="123" y="18"/>
                  </a:lnTo>
                  <a:lnTo>
                    <a:pt x="132" y="14"/>
                  </a:lnTo>
                  <a:lnTo>
                    <a:pt x="139" y="9"/>
                  </a:lnTo>
                  <a:lnTo>
                    <a:pt x="146" y="3"/>
                  </a:lnTo>
                  <a:lnTo>
                    <a:pt x="141" y="0"/>
                  </a:lnTo>
                  <a:lnTo>
                    <a:pt x="134" y="6"/>
                  </a:lnTo>
                  <a:lnTo>
                    <a:pt x="127" y="11"/>
                  </a:lnTo>
                  <a:lnTo>
                    <a:pt x="120" y="14"/>
                  </a:lnTo>
                  <a:lnTo>
                    <a:pt x="111" y="18"/>
                  </a:lnTo>
                  <a:lnTo>
                    <a:pt x="104" y="20"/>
                  </a:lnTo>
                  <a:lnTo>
                    <a:pt x="95" y="22"/>
                  </a:lnTo>
                  <a:lnTo>
                    <a:pt x="86" y="23"/>
                  </a:lnTo>
                  <a:lnTo>
                    <a:pt x="76" y="25"/>
                  </a:lnTo>
                  <a:lnTo>
                    <a:pt x="68" y="25"/>
                  </a:lnTo>
                  <a:lnTo>
                    <a:pt x="59" y="25"/>
                  </a:lnTo>
                  <a:lnTo>
                    <a:pt x="48" y="25"/>
                  </a:lnTo>
                  <a:lnTo>
                    <a:pt x="38" y="25"/>
                  </a:lnTo>
                  <a:lnTo>
                    <a:pt x="28" y="25"/>
                  </a:lnTo>
                  <a:lnTo>
                    <a:pt x="18" y="25"/>
                  </a:lnTo>
                  <a:lnTo>
                    <a:pt x="10" y="25"/>
                  </a:lnTo>
                  <a:lnTo>
                    <a:pt x="0" y="25"/>
                  </a:lnTo>
                  <a:lnTo>
                    <a:pt x="0" y="2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5" name="Freeform 569"/>
            <p:cNvSpPr>
              <a:spLocks/>
            </p:cNvSpPr>
            <p:nvPr/>
          </p:nvSpPr>
          <p:spPr bwMode="auto">
            <a:xfrm>
              <a:off x="1998" y="3712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6" name="Freeform 570"/>
            <p:cNvSpPr>
              <a:spLocks/>
            </p:cNvSpPr>
            <p:nvPr/>
          </p:nvSpPr>
          <p:spPr bwMode="auto">
            <a:xfrm>
              <a:off x="2154" y="3734"/>
              <a:ext cx="3" cy="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1" y="0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7" name="Freeform 571"/>
            <p:cNvSpPr>
              <a:spLocks/>
            </p:cNvSpPr>
            <p:nvPr/>
          </p:nvSpPr>
          <p:spPr bwMode="auto">
            <a:xfrm>
              <a:off x="2104" y="3736"/>
              <a:ext cx="49" cy="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5" y="2"/>
                </a:cxn>
                <a:cxn ang="0">
                  <a:pos x="12" y="2"/>
                </a:cxn>
                <a:cxn ang="0">
                  <a:pos x="18" y="2"/>
                </a:cxn>
                <a:cxn ang="0">
                  <a:pos x="23" y="2"/>
                </a:cxn>
                <a:cxn ang="0">
                  <a:pos x="30" y="2"/>
                </a:cxn>
                <a:cxn ang="0">
                  <a:pos x="36" y="2"/>
                </a:cxn>
                <a:cxn ang="0">
                  <a:pos x="42" y="1"/>
                </a:cxn>
                <a:cxn ang="0">
                  <a:pos x="48" y="1"/>
                </a:cxn>
                <a:cxn ang="0">
                  <a:pos x="46" y="0"/>
                </a:cxn>
                <a:cxn ang="0">
                  <a:pos x="41" y="0"/>
                </a:cxn>
                <a:cxn ang="0">
                  <a:pos x="35" y="1"/>
                </a:cxn>
                <a:cxn ang="0">
                  <a:pos x="30" y="1"/>
                </a:cxn>
                <a:cxn ang="0">
                  <a:pos x="23" y="1"/>
                </a:cxn>
                <a:cxn ang="0">
                  <a:pos x="18" y="1"/>
                </a:cxn>
                <a:cxn ang="0">
                  <a:pos x="12" y="1"/>
                </a:cxn>
                <a:cxn ang="0">
                  <a:pos x="5" y="1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49" h="3">
                  <a:moveTo>
                    <a:pt x="0" y="2"/>
                  </a:moveTo>
                  <a:lnTo>
                    <a:pt x="5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30" y="2"/>
                  </a:lnTo>
                  <a:lnTo>
                    <a:pt x="36" y="2"/>
                  </a:lnTo>
                  <a:lnTo>
                    <a:pt x="42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1" y="0"/>
                  </a:lnTo>
                  <a:lnTo>
                    <a:pt x="35" y="1"/>
                  </a:lnTo>
                  <a:lnTo>
                    <a:pt x="30" y="1"/>
                  </a:lnTo>
                  <a:lnTo>
                    <a:pt x="23" y="1"/>
                  </a:lnTo>
                  <a:lnTo>
                    <a:pt x="18" y="1"/>
                  </a:lnTo>
                  <a:lnTo>
                    <a:pt x="12" y="1"/>
                  </a:lnTo>
                  <a:lnTo>
                    <a:pt x="5" y="1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8" name="Freeform 572"/>
            <p:cNvSpPr>
              <a:spLocks/>
            </p:cNvSpPr>
            <p:nvPr/>
          </p:nvSpPr>
          <p:spPr bwMode="auto">
            <a:xfrm>
              <a:off x="2098" y="3738"/>
              <a:ext cx="4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9" name="Freeform 573"/>
            <p:cNvSpPr>
              <a:spLocks/>
            </p:cNvSpPr>
            <p:nvPr/>
          </p:nvSpPr>
          <p:spPr bwMode="auto">
            <a:xfrm>
              <a:off x="2576" y="3203"/>
              <a:ext cx="270" cy="257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38" y="58"/>
                </a:cxn>
                <a:cxn ang="0">
                  <a:pos x="69" y="76"/>
                </a:cxn>
                <a:cxn ang="0">
                  <a:pos x="97" y="93"/>
                </a:cxn>
                <a:cxn ang="0">
                  <a:pos x="119" y="109"/>
                </a:cxn>
                <a:cxn ang="0">
                  <a:pos x="139" y="123"/>
                </a:cxn>
                <a:cxn ang="0">
                  <a:pos x="155" y="136"/>
                </a:cxn>
                <a:cxn ang="0">
                  <a:pos x="167" y="147"/>
                </a:cxn>
                <a:cxn ang="0">
                  <a:pos x="176" y="157"/>
                </a:cxn>
                <a:cxn ang="0">
                  <a:pos x="184" y="166"/>
                </a:cxn>
                <a:cxn ang="0">
                  <a:pos x="188" y="173"/>
                </a:cxn>
                <a:cxn ang="0">
                  <a:pos x="192" y="180"/>
                </a:cxn>
                <a:cxn ang="0">
                  <a:pos x="193" y="184"/>
                </a:cxn>
                <a:cxn ang="0">
                  <a:pos x="194" y="188"/>
                </a:cxn>
                <a:cxn ang="0">
                  <a:pos x="194" y="191"/>
                </a:cxn>
                <a:cxn ang="0">
                  <a:pos x="193" y="193"/>
                </a:cxn>
                <a:cxn ang="0">
                  <a:pos x="193" y="194"/>
                </a:cxn>
                <a:cxn ang="0">
                  <a:pos x="152" y="195"/>
                </a:cxn>
                <a:cxn ang="0">
                  <a:pos x="225" y="256"/>
                </a:cxn>
                <a:cxn ang="0">
                  <a:pos x="269" y="169"/>
                </a:cxn>
                <a:cxn ang="0">
                  <a:pos x="238" y="187"/>
                </a:cxn>
                <a:cxn ang="0">
                  <a:pos x="222" y="163"/>
                </a:cxn>
                <a:cxn ang="0">
                  <a:pos x="207" y="141"/>
                </a:cxn>
                <a:cxn ang="0">
                  <a:pos x="193" y="121"/>
                </a:cxn>
                <a:cxn ang="0">
                  <a:pos x="178" y="102"/>
                </a:cxn>
                <a:cxn ang="0">
                  <a:pos x="163" y="85"/>
                </a:cxn>
                <a:cxn ang="0">
                  <a:pos x="150" y="70"/>
                </a:cxn>
                <a:cxn ang="0">
                  <a:pos x="136" y="56"/>
                </a:cxn>
                <a:cxn ang="0">
                  <a:pos x="123" y="44"/>
                </a:cxn>
                <a:cxn ang="0">
                  <a:pos x="112" y="33"/>
                </a:cxn>
                <a:cxn ang="0">
                  <a:pos x="102" y="24"/>
                </a:cxn>
                <a:cxn ang="0">
                  <a:pos x="92" y="16"/>
                </a:cxn>
                <a:cxn ang="0">
                  <a:pos x="84" y="10"/>
                </a:cxn>
                <a:cxn ang="0">
                  <a:pos x="77" y="6"/>
                </a:cxn>
                <a:cxn ang="0">
                  <a:pos x="73" y="2"/>
                </a:cxn>
                <a:cxn ang="0">
                  <a:pos x="69" y="0"/>
                </a:cxn>
                <a:cxn ang="0">
                  <a:pos x="68" y="0"/>
                </a:cxn>
                <a:cxn ang="0">
                  <a:pos x="0" y="38"/>
                </a:cxn>
              </a:cxnLst>
              <a:rect l="0" t="0" r="r" b="b"/>
              <a:pathLst>
                <a:path w="270" h="257">
                  <a:moveTo>
                    <a:pt x="0" y="38"/>
                  </a:moveTo>
                  <a:lnTo>
                    <a:pt x="38" y="58"/>
                  </a:lnTo>
                  <a:lnTo>
                    <a:pt x="69" y="76"/>
                  </a:lnTo>
                  <a:lnTo>
                    <a:pt x="97" y="93"/>
                  </a:lnTo>
                  <a:lnTo>
                    <a:pt x="119" y="109"/>
                  </a:lnTo>
                  <a:lnTo>
                    <a:pt x="139" y="123"/>
                  </a:lnTo>
                  <a:lnTo>
                    <a:pt x="155" y="136"/>
                  </a:lnTo>
                  <a:lnTo>
                    <a:pt x="167" y="147"/>
                  </a:lnTo>
                  <a:lnTo>
                    <a:pt x="176" y="157"/>
                  </a:lnTo>
                  <a:lnTo>
                    <a:pt x="184" y="166"/>
                  </a:lnTo>
                  <a:lnTo>
                    <a:pt x="188" y="173"/>
                  </a:lnTo>
                  <a:lnTo>
                    <a:pt x="192" y="180"/>
                  </a:lnTo>
                  <a:lnTo>
                    <a:pt x="193" y="184"/>
                  </a:lnTo>
                  <a:lnTo>
                    <a:pt x="194" y="188"/>
                  </a:lnTo>
                  <a:lnTo>
                    <a:pt x="194" y="191"/>
                  </a:lnTo>
                  <a:lnTo>
                    <a:pt x="193" y="193"/>
                  </a:lnTo>
                  <a:lnTo>
                    <a:pt x="193" y="194"/>
                  </a:lnTo>
                  <a:lnTo>
                    <a:pt x="152" y="195"/>
                  </a:lnTo>
                  <a:lnTo>
                    <a:pt x="225" y="256"/>
                  </a:lnTo>
                  <a:lnTo>
                    <a:pt x="269" y="169"/>
                  </a:lnTo>
                  <a:lnTo>
                    <a:pt x="238" y="187"/>
                  </a:lnTo>
                  <a:lnTo>
                    <a:pt x="222" y="163"/>
                  </a:lnTo>
                  <a:lnTo>
                    <a:pt x="207" y="141"/>
                  </a:lnTo>
                  <a:lnTo>
                    <a:pt x="193" y="121"/>
                  </a:lnTo>
                  <a:lnTo>
                    <a:pt x="178" y="102"/>
                  </a:lnTo>
                  <a:lnTo>
                    <a:pt x="163" y="85"/>
                  </a:lnTo>
                  <a:lnTo>
                    <a:pt x="150" y="70"/>
                  </a:lnTo>
                  <a:lnTo>
                    <a:pt x="136" y="56"/>
                  </a:lnTo>
                  <a:lnTo>
                    <a:pt x="123" y="44"/>
                  </a:lnTo>
                  <a:lnTo>
                    <a:pt x="112" y="33"/>
                  </a:lnTo>
                  <a:lnTo>
                    <a:pt x="102" y="24"/>
                  </a:lnTo>
                  <a:lnTo>
                    <a:pt x="92" y="16"/>
                  </a:lnTo>
                  <a:lnTo>
                    <a:pt x="84" y="10"/>
                  </a:lnTo>
                  <a:lnTo>
                    <a:pt x="77" y="6"/>
                  </a:lnTo>
                  <a:lnTo>
                    <a:pt x="73" y="2"/>
                  </a:lnTo>
                  <a:lnTo>
                    <a:pt x="69" y="0"/>
                  </a:lnTo>
                  <a:lnTo>
                    <a:pt x="68" y="0"/>
                  </a:lnTo>
                  <a:lnTo>
                    <a:pt x="0" y="38"/>
                  </a:lnTo>
                </a:path>
              </a:pathLst>
            </a:custGeom>
            <a:solidFill>
              <a:srgbClr val="00DFBF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0" name="Freeform 574"/>
            <p:cNvSpPr>
              <a:spLocks/>
            </p:cNvSpPr>
            <p:nvPr/>
          </p:nvSpPr>
          <p:spPr bwMode="auto">
            <a:xfrm>
              <a:off x="1622" y="2461"/>
              <a:ext cx="234" cy="291"/>
            </a:xfrm>
            <a:custGeom>
              <a:avLst/>
              <a:gdLst/>
              <a:ahLst/>
              <a:cxnLst>
                <a:cxn ang="0">
                  <a:pos x="0" y="265"/>
                </a:cxn>
                <a:cxn ang="0">
                  <a:pos x="25" y="235"/>
                </a:cxn>
                <a:cxn ang="0">
                  <a:pos x="47" y="207"/>
                </a:cxn>
                <a:cxn ang="0">
                  <a:pos x="66" y="184"/>
                </a:cxn>
                <a:cxn ang="0">
                  <a:pos x="83" y="163"/>
                </a:cxn>
                <a:cxn ang="0">
                  <a:pos x="97" y="145"/>
                </a:cxn>
                <a:cxn ang="0">
                  <a:pos x="109" y="131"/>
                </a:cxn>
                <a:cxn ang="0">
                  <a:pos x="120" y="118"/>
                </a:cxn>
                <a:cxn ang="0">
                  <a:pos x="128" y="109"/>
                </a:cxn>
                <a:cxn ang="0">
                  <a:pos x="135" y="100"/>
                </a:cxn>
                <a:cxn ang="0">
                  <a:pos x="139" y="94"/>
                </a:cxn>
                <a:cxn ang="0">
                  <a:pos x="143" y="90"/>
                </a:cxn>
                <a:cxn ang="0">
                  <a:pos x="146" y="86"/>
                </a:cxn>
                <a:cxn ang="0">
                  <a:pos x="148" y="84"/>
                </a:cxn>
                <a:cxn ang="0">
                  <a:pos x="148" y="83"/>
                </a:cxn>
                <a:cxn ang="0">
                  <a:pos x="149" y="83"/>
                </a:cxn>
                <a:cxn ang="0">
                  <a:pos x="107" y="72"/>
                </a:cxn>
                <a:cxn ang="0">
                  <a:pos x="225" y="0"/>
                </a:cxn>
                <a:cxn ang="0">
                  <a:pos x="233" y="114"/>
                </a:cxn>
                <a:cxn ang="0">
                  <a:pos x="189" y="97"/>
                </a:cxn>
                <a:cxn ang="0">
                  <a:pos x="54" y="290"/>
                </a:cxn>
                <a:cxn ang="0">
                  <a:pos x="0" y="265"/>
                </a:cxn>
              </a:cxnLst>
              <a:rect l="0" t="0" r="r" b="b"/>
              <a:pathLst>
                <a:path w="234" h="291">
                  <a:moveTo>
                    <a:pt x="0" y="265"/>
                  </a:moveTo>
                  <a:lnTo>
                    <a:pt x="25" y="235"/>
                  </a:lnTo>
                  <a:lnTo>
                    <a:pt x="47" y="207"/>
                  </a:lnTo>
                  <a:lnTo>
                    <a:pt x="66" y="184"/>
                  </a:lnTo>
                  <a:lnTo>
                    <a:pt x="83" y="163"/>
                  </a:lnTo>
                  <a:lnTo>
                    <a:pt x="97" y="145"/>
                  </a:lnTo>
                  <a:lnTo>
                    <a:pt x="109" y="131"/>
                  </a:lnTo>
                  <a:lnTo>
                    <a:pt x="120" y="118"/>
                  </a:lnTo>
                  <a:lnTo>
                    <a:pt x="128" y="109"/>
                  </a:lnTo>
                  <a:lnTo>
                    <a:pt x="135" y="100"/>
                  </a:lnTo>
                  <a:lnTo>
                    <a:pt x="139" y="94"/>
                  </a:lnTo>
                  <a:lnTo>
                    <a:pt x="143" y="90"/>
                  </a:lnTo>
                  <a:lnTo>
                    <a:pt x="146" y="86"/>
                  </a:lnTo>
                  <a:lnTo>
                    <a:pt x="148" y="84"/>
                  </a:lnTo>
                  <a:lnTo>
                    <a:pt x="148" y="83"/>
                  </a:lnTo>
                  <a:lnTo>
                    <a:pt x="149" y="83"/>
                  </a:lnTo>
                  <a:lnTo>
                    <a:pt x="107" y="72"/>
                  </a:lnTo>
                  <a:lnTo>
                    <a:pt x="225" y="0"/>
                  </a:lnTo>
                  <a:lnTo>
                    <a:pt x="233" y="114"/>
                  </a:lnTo>
                  <a:lnTo>
                    <a:pt x="189" y="97"/>
                  </a:lnTo>
                  <a:lnTo>
                    <a:pt x="54" y="290"/>
                  </a:lnTo>
                  <a:lnTo>
                    <a:pt x="0" y="265"/>
                  </a:lnTo>
                </a:path>
              </a:pathLst>
            </a:custGeom>
            <a:solidFill>
              <a:srgbClr val="00DFBF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51" name="Group 575"/>
          <p:cNvGrpSpPr>
            <a:grpSpLocks/>
          </p:cNvGrpSpPr>
          <p:nvPr/>
        </p:nvGrpSpPr>
        <p:grpSpPr bwMode="auto">
          <a:xfrm>
            <a:off x="4644008" y="2348880"/>
            <a:ext cx="4320480" cy="2908920"/>
            <a:chOff x="648" y="432"/>
            <a:chExt cx="5137" cy="3265"/>
          </a:xfrm>
        </p:grpSpPr>
        <p:sp>
          <p:nvSpPr>
            <p:cNvPr id="352" name="Freeform 576"/>
            <p:cNvSpPr>
              <a:spLocks/>
            </p:cNvSpPr>
            <p:nvPr/>
          </p:nvSpPr>
          <p:spPr bwMode="auto">
            <a:xfrm>
              <a:off x="5109" y="1914"/>
              <a:ext cx="676" cy="594"/>
            </a:xfrm>
            <a:custGeom>
              <a:avLst/>
              <a:gdLst/>
              <a:ahLst/>
              <a:cxnLst>
                <a:cxn ang="0">
                  <a:pos x="4" y="247"/>
                </a:cxn>
                <a:cxn ang="0">
                  <a:pos x="9" y="224"/>
                </a:cxn>
                <a:cxn ang="0">
                  <a:pos x="16" y="200"/>
                </a:cxn>
                <a:cxn ang="0">
                  <a:pos x="25" y="178"/>
                </a:cxn>
                <a:cxn ang="0">
                  <a:pos x="35" y="156"/>
                </a:cxn>
                <a:cxn ang="0">
                  <a:pos x="45" y="132"/>
                </a:cxn>
                <a:cxn ang="0">
                  <a:pos x="53" y="100"/>
                </a:cxn>
                <a:cxn ang="0">
                  <a:pos x="52" y="63"/>
                </a:cxn>
                <a:cxn ang="0">
                  <a:pos x="47" y="47"/>
                </a:cxn>
                <a:cxn ang="0">
                  <a:pos x="36" y="43"/>
                </a:cxn>
                <a:cxn ang="0">
                  <a:pos x="19" y="39"/>
                </a:cxn>
                <a:cxn ang="0">
                  <a:pos x="27" y="27"/>
                </a:cxn>
                <a:cxn ang="0">
                  <a:pos x="29" y="8"/>
                </a:cxn>
                <a:cxn ang="0">
                  <a:pos x="55" y="0"/>
                </a:cxn>
                <a:cxn ang="0">
                  <a:pos x="82" y="9"/>
                </a:cxn>
                <a:cxn ang="0">
                  <a:pos x="126" y="40"/>
                </a:cxn>
                <a:cxn ang="0">
                  <a:pos x="172" y="63"/>
                </a:cxn>
                <a:cxn ang="0">
                  <a:pos x="222" y="81"/>
                </a:cxn>
                <a:cxn ang="0">
                  <a:pos x="273" y="97"/>
                </a:cxn>
                <a:cxn ang="0">
                  <a:pos x="323" y="112"/>
                </a:cxn>
                <a:cxn ang="0">
                  <a:pos x="356" y="123"/>
                </a:cxn>
                <a:cxn ang="0">
                  <a:pos x="381" y="129"/>
                </a:cxn>
                <a:cxn ang="0">
                  <a:pos x="405" y="134"/>
                </a:cxn>
                <a:cxn ang="0">
                  <a:pos x="448" y="145"/>
                </a:cxn>
                <a:cxn ang="0">
                  <a:pos x="491" y="150"/>
                </a:cxn>
                <a:cxn ang="0">
                  <a:pos x="537" y="151"/>
                </a:cxn>
                <a:cxn ang="0">
                  <a:pos x="584" y="160"/>
                </a:cxn>
                <a:cxn ang="0">
                  <a:pos x="627" y="169"/>
                </a:cxn>
                <a:cxn ang="0">
                  <a:pos x="650" y="198"/>
                </a:cxn>
                <a:cxn ang="0">
                  <a:pos x="662" y="239"/>
                </a:cxn>
                <a:cxn ang="0">
                  <a:pos x="671" y="282"/>
                </a:cxn>
                <a:cxn ang="0">
                  <a:pos x="675" y="326"/>
                </a:cxn>
                <a:cxn ang="0">
                  <a:pos x="674" y="368"/>
                </a:cxn>
                <a:cxn ang="0">
                  <a:pos x="667" y="406"/>
                </a:cxn>
                <a:cxn ang="0">
                  <a:pos x="662" y="430"/>
                </a:cxn>
                <a:cxn ang="0">
                  <a:pos x="655" y="454"/>
                </a:cxn>
                <a:cxn ang="0">
                  <a:pos x="646" y="478"/>
                </a:cxn>
                <a:cxn ang="0">
                  <a:pos x="635" y="500"/>
                </a:cxn>
                <a:cxn ang="0">
                  <a:pos x="620" y="522"/>
                </a:cxn>
                <a:cxn ang="0">
                  <a:pos x="599" y="547"/>
                </a:cxn>
                <a:cxn ang="0">
                  <a:pos x="572" y="567"/>
                </a:cxn>
                <a:cxn ang="0">
                  <a:pos x="543" y="583"/>
                </a:cxn>
                <a:cxn ang="0">
                  <a:pos x="512" y="592"/>
                </a:cxn>
                <a:cxn ang="0">
                  <a:pos x="481" y="591"/>
                </a:cxn>
                <a:cxn ang="0">
                  <a:pos x="428" y="570"/>
                </a:cxn>
                <a:cxn ang="0">
                  <a:pos x="368" y="538"/>
                </a:cxn>
                <a:cxn ang="0">
                  <a:pos x="310" y="503"/>
                </a:cxn>
                <a:cxn ang="0">
                  <a:pos x="254" y="464"/>
                </a:cxn>
                <a:cxn ang="0">
                  <a:pos x="196" y="425"/>
                </a:cxn>
                <a:cxn ang="0">
                  <a:pos x="148" y="396"/>
                </a:cxn>
                <a:cxn ang="0">
                  <a:pos x="126" y="377"/>
                </a:cxn>
                <a:cxn ang="0">
                  <a:pos x="103" y="357"/>
                </a:cxn>
                <a:cxn ang="0">
                  <a:pos x="72" y="337"/>
                </a:cxn>
                <a:cxn ang="0">
                  <a:pos x="36" y="322"/>
                </a:cxn>
                <a:cxn ang="0">
                  <a:pos x="0" y="306"/>
                </a:cxn>
              </a:cxnLst>
              <a:rect l="0" t="0" r="r" b="b"/>
              <a:pathLst>
                <a:path w="676" h="593">
                  <a:moveTo>
                    <a:pt x="0" y="262"/>
                  </a:moveTo>
                  <a:lnTo>
                    <a:pt x="1" y="255"/>
                  </a:lnTo>
                  <a:lnTo>
                    <a:pt x="4" y="247"/>
                  </a:lnTo>
                  <a:lnTo>
                    <a:pt x="5" y="239"/>
                  </a:lnTo>
                  <a:lnTo>
                    <a:pt x="7" y="231"/>
                  </a:lnTo>
                  <a:lnTo>
                    <a:pt x="9" y="224"/>
                  </a:lnTo>
                  <a:lnTo>
                    <a:pt x="12" y="216"/>
                  </a:lnTo>
                  <a:lnTo>
                    <a:pt x="15" y="208"/>
                  </a:lnTo>
                  <a:lnTo>
                    <a:pt x="16" y="200"/>
                  </a:lnTo>
                  <a:lnTo>
                    <a:pt x="20" y="194"/>
                  </a:lnTo>
                  <a:lnTo>
                    <a:pt x="21" y="186"/>
                  </a:lnTo>
                  <a:lnTo>
                    <a:pt x="25" y="178"/>
                  </a:lnTo>
                  <a:lnTo>
                    <a:pt x="28" y="171"/>
                  </a:lnTo>
                  <a:lnTo>
                    <a:pt x="31" y="164"/>
                  </a:lnTo>
                  <a:lnTo>
                    <a:pt x="35" y="156"/>
                  </a:lnTo>
                  <a:lnTo>
                    <a:pt x="39" y="150"/>
                  </a:lnTo>
                  <a:lnTo>
                    <a:pt x="41" y="143"/>
                  </a:lnTo>
                  <a:lnTo>
                    <a:pt x="45" y="132"/>
                  </a:lnTo>
                  <a:lnTo>
                    <a:pt x="49" y="122"/>
                  </a:lnTo>
                  <a:lnTo>
                    <a:pt x="51" y="111"/>
                  </a:lnTo>
                  <a:lnTo>
                    <a:pt x="53" y="100"/>
                  </a:lnTo>
                  <a:lnTo>
                    <a:pt x="55" y="88"/>
                  </a:lnTo>
                  <a:lnTo>
                    <a:pt x="55" y="76"/>
                  </a:lnTo>
                  <a:lnTo>
                    <a:pt x="52" y="63"/>
                  </a:lnTo>
                  <a:lnTo>
                    <a:pt x="51" y="52"/>
                  </a:lnTo>
                  <a:lnTo>
                    <a:pt x="49" y="48"/>
                  </a:lnTo>
                  <a:lnTo>
                    <a:pt x="47" y="47"/>
                  </a:lnTo>
                  <a:lnTo>
                    <a:pt x="44" y="45"/>
                  </a:lnTo>
                  <a:lnTo>
                    <a:pt x="39" y="45"/>
                  </a:lnTo>
                  <a:lnTo>
                    <a:pt x="36" y="43"/>
                  </a:lnTo>
                  <a:lnTo>
                    <a:pt x="29" y="43"/>
                  </a:lnTo>
                  <a:lnTo>
                    <a:pt x="23" y="41"/>
                  </a:lnTo>
                  <a:lnTo>
                    <a:pt x="19" y="39"/>
                  </a:lnTo>
                  <a:lnTo>
                    <a:pt x="20" y="35"/>
                  </a:lnTo>
                  <a:lnTo>
                    <a:pt x="24" y="31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5" y="16"/>
                  </a:lnTo>
                  <a:lnTo>
                    <a:pt x="29" y="8"/>
                  </a:lnTo>
                  <a:lnTo>
                    <a:pt x="36" y="3"/>
                  </a:lnTo>
                  <a:lnTo>
                    <a:pt x="45" y="0"/>
                  </a:lnTo>
                  <a:lnTo>
                    <a:pt x="55" y="0"/>
                  </a:lnTo>
                  <a:lnTo>
                    <a:pt x="65" y="1"/>
                  </a:lnTo>
                  <a:lnTo>
                    <a:pt x="75" y="5"/>
                  </a:lnTo>
                  <a:lnTo>
                    <a:pt x="82" y="9"/>
                  </a:lnTo>
                  <a:lnTo>
                    <a:pt x="96" y="21"/>
                  </a:lnTo>
                  <a:lnTo>
                    <a:pt x="111" y="31"/>
                  </a:lnTo>
                  <a:lnTo>
                    <a:pt x="126" y="40"/>
                  </a:lnTo>
                  <a:lnTo>
                    <a:pt x="140" y="48"/>
                  </a:lnTo>
                  <a:lnTo>
                    <a:pt x="156" y="56"/>
                  </a:lnTo>
                  <a:lnTo>
                    <a:pt x="172" y="63"/>
                  </a:lnTo>
                  <a:lnTo>
                    <a:pt x="188" y="70"/>
                  </a:lnTo>
                  <a:lnTo>
                    <a:pt x="205" y="76"/>
                  </a:lnTo>
                  <a:lnTo>
                    <a:pt x="222" y="81"/>
                  </a:lnTo>
                  <a:lnTo>
                    <a:pt x="238" y="87"/>
                  </a:lnTo>
                  <a:lnTo>
                    <a:pt x="255" y="92"/>
                  </a:lnTo>
                  <a:lnTo>
                    <a:pt x="273" y="97"/>
                  </a:lnTo>
                  <a:lnTo>
                    <a:pt x="289" y="102"/>
                  </a:lnTo>
                  <a:lnTo>
                    <a:pt x="306" y="107"/>
                  </a:lnTo>
                  <a:lnTo>
                    <a:pt x="323" y="112"/>
                  </a:lnTo>
                  <a:lnTo>
                    <a:pt x="340" y="118"/>
                  </a:lnTo>
                  <a:lnTo>
                    <a:pt x="346" y="120"/>
                  </a:lnTo>
                  <a:lnTo>
                    <a:pt x="356" y="123"/>
                  </a:lnTo>
                  <a:lnTo>
                    <a:pt x="364" y="125"/>
                  </a:lnTo>
                  <a:lnTo>
                    <a:pt x="372" y="127"/>
                  </a:lnTo>
                  <a:lnTo>
                    <a:pt x="381" y="129"/>
                  </a:lnTo>
                  <a:lnTo>
                    <a:pt x="389" y="131"/>
                  </a:lnTo>
                  <a:lnTo>
                    <a:pt x="397" y="132"/>
                  </a:lnTo>
                  <a:lnTo>
                    <a:pt x="405" y="134"/>
                  </a:lnTo>
                  <a:lnTo>
                    <a:pt x="420" y="138"/>
                  </a:lnTo>
                  <a:lnTo>
                    <a:pt x="433" y="141"/>
                  </a:lnTo>
                  <a:lnTo>
                    <a:pt x="448" y="145"/>
                  </a:lnTo>
                  <a:lnTo>
                    <a:pt x="461" y="146"/>
                  </a:lnTo>
                  <a:lnTo>
                    <a:pt x="476" y="149"/>
                  </a:lnTo>
                  <a:lnTo>
                    <a:pt x="491" y="150"/>
                  </a:lnTo>
                  <a:lnTo>
                    <a:pt x="505" y="150"/>
                  </a:lnTo>
                  <a:lnTo>
                    <a:pt x="520" y="150"/>
                  </a:lnTo>
                  <a:lnTo>
                    <a:pt x="537" y="151"/>
                  </a:lnTo>
                  <a:lnTo>
                    <a:pt x="553" y="154"/>
                  </a:lnTo>
                  <a:lnTo>
                    <a:pt x="569" y="156"/>
                  </a:lnTo>
                  <a:lnTo>
                    <a:pt x="584" y="160"/>
                  </a:lnTo>
                  <a:lnTo>
                    <a:pt x="599" y="164"/>
                  </a:lnTo>
                  <a:lnTo>
                    <a:pt x="614" y="168"/>
                  </a:lnTo>
                  <a:lnTo>
                    <a:pt x="627" y="169"/>
                  </a:lnTo>
                  <a:lnTo>
                    <a:pt x="642" y="169"/>
                  </a:lnTo>
                  <a:lnTo>
                    <a:pt x="646" y="184"/>
                  </a:lnTo>
                  <a:lnTo>
                    <a:pt x="650" y="198"/>
                  </a:lnTo>
                  <a:lnTo>
                    <a:pt x="654" y="212"/>
                  </a:lnTo>
                  <a:lnTo>
                    <a:pt x="658" y="225"/>
                  </a:lnTo>
                  <a:lnTo>
                    <a:pt x="662" y="239"/>
                  </a:lnTo>
                  <a:lnTo>
                    <a:pt x="664" y="253"/>
                  </a:lnTo>
                  <a:lnTo>
                    <a:pt x="668" y="268"/>
                  </a:lnTo>
                  <a:lnTo>
                    <a:pt x="671" y="282"/>
                  </a:lnTo>
                  <a:lnTo>
                    <a:pt x="672" y="297"/>
                  </a:lnTo>
                  <a:lnTo>
                    <a:pt x="675" y="312"/>
                  </a:lnTo>
                  <a:lnTo>
                    <a:pt x="675" y="326"/>
                  </a:lnTo>
                  <a:lnTo>
                    <a:pt x="675" y="340"/>
                  </a:lnTo>
                  <a:lnTo>
                    <a:pt x="675" y="354"/>
                  </a:lnTo>
                  <a:lnTo>
                    <a:pt x="674" y="368"/>
                  </a:lnTo>
                  <a:lnTo>
                    <a:pt x="672" y="384"/>
                  </a:lnTo>
                  <a:lnTo>
                    <a:pt x="670" y="397"/>
                  </a:lnTo>
                  <a:lnTo>
                    <a:pt x="667" y="406"/>
                  </a:lnTo>
                  <a:lnTo>
                    <a:pt x="666" y="414"/>
                  </a:lnTo>
                  <a:lnTo>
                    <a:pt x="663" y="421"/>
                  </a:lnTo>
                  <a:lnTo>
                    <a:pt x="662" y="430"/>
                  </a:lnTo>
                  <a:lnTo>
                    <a:pt x="659" y="438"/>
                  </a:lnTo>
                  <a:lnTo>
                    <a:pt x="658" y="446"/>
                  </a:lnTo>
                  <a:lnTo>
                    <a:pt x="655" y="454"/>
                  </a:lnTo>
                  <a:lnTo>
                    <a:pt x="652" y="463"/>
                  </a:lnTo>
                  <a:lnTo>
                    <a:pt x="650" y="469"/>
                  </a:lnTo>
                  <a:lnTo>
                    <a:pt x="646" y="478"/>
                  </a:lnTo>
                  <a:lnTo>
                    <a:pt x="643" y="485"/>
                  </a:lnTo>
                  <a:lnTo>
                    <a:pt x="639" y="492"/>
                  </a:lnTo>
                  <a:lnTo>
                    <a:pt x="635" y="500"/>
                  </a:lnTo>
                  <a:lnTo>
                    <a:pt x="631" y="508"/>
                  </a:lnTo>
                  <a:lnTo>
                    <a:pt x="627" y="514"/>
                  </a:lnTo>
                  <a:lnTo>
                    <a:pt x="620" y="522"/>
                  </a:lnTo>
                  <a:lnTo>
                    <a:pt x="614" y="531"/>
                  </a:lnTo>
                  <a:lnTo>
                    <a:pt x="607" y="539"/>
                  </a:lnTo>
                  <a:lnTo>
                    <a:pt x="599" y="547"/>
                  </a:lnTo>
                  <a:lnTo>
                    <a:pt x="589" y="555"/>
                  </a:lnTo>
                  <a:lnTo>
                    <a:pt x="581" y="562"/>
                  </a:lnTo>
                  <a:lnTo>
                    <a:pt x="572" y="567"/>
                  </a:lnTo>
                  <a:lnTo>
                    <a:pt x="563" y="574"/>
                  </a:lnTo>
                  <a:lnTo>
                    <a:pt x="553" y="579"/>
                  </a:lnTo>
                  <a:lnTo>
                    <a:pt x="543" y="583"/>
                  </a:lnTo>
                  <a:lnTo>
                    <a:pt x="533" y="587"/>
                  </a:lnTo>
                  <a:lnTo>
                    <a:pt x="523" y="591"/>
                  </a:lnTo>
                  <a:lnTo>
                    <a:pt x="512" y="592"/>
                  </a:lnTo>
                  <a:lnTo>
                    <a:pt x="501" y="592"/>
                  </a:lnTo>
                  <a:lnTo>
                    <a:pt x="491" y="592"/>
                  </a:lnTo>
                  <a:lnTo>
                    <a:pt x="481" y="591"/>
                  </a:lnTo>
                  <a:lnTo>
                    <a:pt x="470" y="587"/>
                  </a:lnTo>
                  <a:lnTo>
                    <a:pt x="448" y="579"/>
                  </a:lnTo>
                  <a:lnTo>
                    <a:pt x="428" y="570"/>
                  </a:lnTo>
                  <a:lnTo>
                    <a:pt x="406" y="560"/>
                  </a:lnTo>
                  <a:lnTo>
                    <a:pt x="388" y="549"/>
                  </a:lnTo>
                  <a:lnTo>
                    <a:pt x="368" y="538"/>
                  </a:lnTo>
                  <a:lnTo>
                    <a:pt x="349" y="527"/>
                  </a:lnTo>
                  <a:lnTo>
                    <a:pt x="329" y="514"/>
                  </a:lnTo>
                  <a:lnTo>
                    <a:pt x="310" y="503"/>
                  </a:lnTo>
                  <a:lnTo>
                    <a:pt x="291" y="490"/>
                  </a:lnTo>
                  <a:lnTo>
                    <a:pt x="273" y="477"/>
                  </a:lnTo>
                  <a:lnTo>
                    <a:pt x="254" y="464"/>
                  </a:lnTo>
                  <a:lnTo>
                    <a:pt x="235" y="451"/>
                  </a:lnTo>
                  <a:lnTo>
                    <a:pt x="217" y="438"/>
                  </a:lnTo>
                  <a:lnTo>
                    <a:pt x="196" y="425"/>
                  </a:lnTo>
                  <a:lnTo>
                    <a:pt x="176" y="414"/>
                  </a:lnTo>
                  <a:lnTo>
                    <a:pt x="156" y="401"/>
                  </a:lnTo>
                  <a:lnTo>
                    <a:pt x="148" y="396"/>
                  </a:lnTo>
                  <a:lnTo>
                    <a:pt x="140" y="390"/>
                  </a:lnTo>
                  <a:lnTo>
                    <a:pt x="134" y="384"/>
                  </a:lnTo>
                  <a:lnTo>
                    <a:pt x="126" y="377"/>
                  </a:lnTo>
                  <a:lnTo>
                    <a:pt x="118" y="371"/>
                  </a:lnTo>
                  <a:lnTo>
                    <a:pt x="111" y="365"/>
                  </a:lnTo>
                  <a:lnTo>
                    <a:pt x="103" y="357"/>
                  </a:lnTo>
                  <a:lnTo>
                    <a:pt x="95" y="352"/>
                  </a:lnTo>
                  <a:lnTo>
                    <a:pt x="84" y="344"/>
                  </a:lnTo>
                  <a:lnTo>
                    <a:pt x="72" y="337"/>
                  </a:lnTo>
                  <a:lnTo>
                    <a:pt x="60" y="332"/>
                  </a:lnTo>
                  <a:lnTo>
                    <a:pt x="49" y="326"/>
                  </a:lnTo>
                  <a:lnTo>
                    <a:pt x="36" y="322"/>
                  </a:lnTo>
                  <a:lnTo>
                    <a:pt x="24" y="317"/>
                  </a:lnTo>
                  <a:lnTo>
                    <a:pt x="13" y="312"/>
                  </a:lnTo>
                  <a:lnTo>
                    <a:pt x="0" y="306"/>
                  </a:lnTo>
                  <a:lnTo>
                    <a:pt x="0" y="262"/>
                  </a:lnTo>
                </a:path>
              </a:pathLst>
            </a:custGeom>
            <a:solidFill>
              <a:srgbClr val="7FCCFF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Freeform 577"/>
            <p:cNvSpPr>
              <a:spLocks/>
            </p:cNvSpPr>
            <p:nvPr/>
          </p:nvSpPr>
          <p:spPr bwMode="auto">
            <a:xfrm>
              <a:off x="5579" y="2505"/>
              <a:ext cx="6" cy="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4" y="0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Freeform 578"/>
            <p:cNvSpPr>
              <a:spLocks/>
            </p:cNvSpPr>
            <p:nvPr/>
          </p:nvSpPr>
          <p:spPr bwMode="auto">
            <a:xfrm>
              <a:off x="5267" y="2319"/>
              <a:ext cx="312" cy="18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0" y="18"/>
                </a:cxn>
                <a:cxn ang="0">
                  <a:pos x="39" y="30"/>
                </a:cxn>
                <a:cxn ang="0">
                  <a:pos x="58" y="41"/>
                </a:cxn>
                <a:cxn ang="0">
                  <a:pos x="76" y="54"/>
                </a:cxn>
                <a:cxn ang="0">
                  <a:pos x="95" y="67"/>
                </a:cxn>
                <a:cxn ang="0">
                  <a:pos x="113" y="79"/>
                </a:cxn>
                <a:cxn ang="0">
                  <a:pos x="132" y="92"/>
                </a:cxn>
                <a:cxn ang="0">
                  <a:pos x="151" y="104"/>
                </a:cxn>
                <a:cxn ang="0">
                  <a:pos x="169" y="117"/>
                </a:cxn>
                <a:cxn ang="0">
                  <a:pos x="188" y="128"/>
                </a:cxn>
                <a:cxn ang="0">
                  <a:pos x="208" y="139"/>
                </a:cxn>
                <a:cxn ang="0">
                  <a:pos x="228" y="149"/>
                </a:cxn>
                <a:cxn ang="0">
                  <a:pos x="246" y="159"/>
                </a:cxn>
                <a:cxn ang="0">
                  <a:pos x="267" y="169"/>
                </a:cxn>
                <a:cxn ang="0">
                  <a:pos x="287" y="178"/>
                </a:cxn>
                <a:cxn ang="0">
                  <a:pos x="308" y="187"/>
                </a:cxn>
                <a:cxn ang="0">
                  <a:pos x="312" y="181"/>
                </a:cxn>
                <a:cxn ang="0">
                  <a:pos x="291" y="173"/>
                </a:cxn>
                <a:cxn ang="0">
                  <a:pos x="270" y="164"/>
                </a:cxn>
                <a:cxn ang="0">
                  <a:pos x="250" y="154"/>
                </a:cxn>
                <a:cxn ang="0">
                  <a:pos x="230" y="144"/>
                </a:cxn>
                <a:cxn ang="0">
                  <a:pos x="211" y="133"/>
                </a:cxn>
                <a:cxn ang="0">
                  <a:pos x="192" y="122"/>
                </a:cxn>
                <a:cxn ang="0">
                  <a:pos x="174" y="110"/>
                </a:cxn>
                <a:cxn ang="0">
                  <a:pos x="155" y="98"/>
                </a:cxn>
                <a:cxn ang="0">
                  <a:pos x="137" y="87"/>
                </a:cxn>
                <a:cxn ang="0">
                  <a:pos x="118" y="74"/>
                </a:cxn>
                <a:cxn ang="0">
                  <a:pos x="100" y="60"/>
                </a:cxn>
                <a:cxn ang="0">
                  <a:pos x="82" y="49"/>
                </a:cxn>
                <a:cxn ang="0">
                  <a:pos x="62" y="36"/>
                </a:cxn>
                <a:cxn ang="0">
                  <a:pos x="42" y="24"/>
                </a:cxn>
                <a:cxn ang="0">
                  <a:pos x="22" y="11"/>
                </a:cxn>
                <a:cxn ang="0">
                  <a:pos x="3" y="0"/>
                </a:cxn>
                <a:cxn ang="0">
                  <a:pos x="0" y="6"/>
                </a:cxn>
              </a:cxnLst>
              <a:rect l="0" t="0" r="r" b="b"/>
              <a:pathLst>
                <a:path w="313" h="188">
                  <a:moveTo>
                    <a:pt x="0" y="6"/>
                  </a:moveTo>
                  <a:lnTo>
                    <a:pt x="0" y="6"/>
                  </a:lnTo>
                  <a:lnTo>
                    <a:pt x="20" y="18"/>
                  </a:lnTo>
                  <a:lnTo>
                    <a:pt x="39" y="30"/>
                  </a:lnTo>
                  <a:lnTo>
                    <a:pt x="58" y="41"/>
                  </a:lnTo>
                  <a:lnTo>
                    <a:pt x="76" y="54"/>
                  </a:lnTo>
                  <a:lnTo>
                    <a:pt x="95" y="67"/>
                  </a:lnTo>
                  <a:lnTo>
                    <a:pt x="113" y="79"/>
                  </a:lnTo>
                  <a:lnTo>
                    <a:pt x="132" y="92"/>
                  </a:lnTo>
                  <a:lnTo>
                    <a:pt x="151" y="104"/>
                  </a:lnTo>
                  <a:lnTo>
                    <a:pt x="169" y="117"/>
                  </a:lnTo>
                  <a:lnTo>
                    <a:pt x="188" y="128"/>
                  </a:lnTo>
                  <a:lnTo>
                    <a:pt x="208" y="139"/>
                  </a:lnTo>
                  <a:lnTo>
                    <a:pt x="228" y="149"/>
                  </a:lnTo>
                  <a:lnTo>
                    <a:pt x="246" y="159"/>
                  </a:lnTo>
                  <a:lnTo>
                    <a:pt x="267" y="169"/>
                  </a:lnTo>
                  <a:lnTo>
                    <a:pt x="287" y="178"/>
                  </a:lnTo>
                  <a:lnTo>
                    <a:pt x="308" y="187"/>
                  </a:lnTo>
                  <a:lnTo>
                    <a:pt x="312" y="181"/>
                  </a:lnTo>
                  <a:lnTo>
                    <a:pt x="291" y="173"/>
                  </a:lnTo>
                  <a:lnTo>
                    <a:pt x="270" y="164"/>
                  </a:lnTo>
                  <a:lnTo>
                    <a:pt x="250" y="154"/>
                  </a:lnTo>
                  <a:lnTo>
                    <a:pt x="230" y="144"/>
                  </a:lnTo>
                  <a:lnTo>
                    <a:pt x="211" y="133"/>
                  </a:lnTo>
                  <a:lnTo>
                    <a:pt x="192" y="122"/>
                  </a:lnTo>
                  <a:lnTo>
                    <a:pt x="174" y="110"/>
                  </a:lnTo>
                  <a:lnTo>
                    <a:pt x="155" y="98"/>
                  </a:lnTo>
                  <a:lnTo>
                    <a:pt x="137" y="87"/>
                  </a:lnTo>
                  <a:lnTo>
                    <a:pt x="118" y="74"/>
                  </a:lnTo>
                  <a:lnTo>
                    <a:pt x="100" y="60"/>
                  </a:lnTo>
                  <a:lnTo>
                    <a:pt x="82" y="49"/>
                  </a:lnTo>
                  <a:lnTo>
                    <a:pt x="62" y="36"/>
                  </a:lnTo>
                  <a:lnTo>
                    <a:pt x="42" y="24"/>
                  </a:lnTo>
                  <a:lnTo>
                    <a:pt x="22" y="11"/>
                  </a:lnTo>
                  <a:lnTo>
                    <a:pt x="3" y="0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Freeform 579"/>
            <p:cNvSpPr>
              <a:spLocks/>
            </p:cNvSpPr>
            <p:nvPr/>
          </p:nvSpPr>
          <p:spPr bwMode="auto">
            <a:xfrm>
              <a:off x="5203" y="2267"/>
              <a:ext cx="58" cy="5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8" y="10"/>
                </a:cxn>
                <a:cxn ang="0">
                  <a:pos x="15" y="16"/>
                </a:cxn>
                <a:cxn ang="0">
                  <a:pos x="21" y="22"/>
                </a:cxn>
                <a:cxn ang="0">
                  <a:pos x="27" y="28"/>
                </a:cxn>
                <a:cxn ang="0">
                  <a:pos x="34" y="34"/>
                </a:cxn>
                <a:cxn ang="0">
                  <a:pos x="40" y="39"/>
                </a:cxn>
                <a:cxn ang="0">
                  <a:pos x="47" y="45"/>
                </a:cxn>
                <a:cxn ang="0">
                  <a:pos x="55" y="50"/>
                </a:cxn>
                <a:cxn ang="0">
                  <a:pos x="57" y="44"/>
                </a:cxn>
                <a:cxn ang="0">
                  <a:pos x="51" y="40"/>
                </a:cxn>
                <a:cxn ang="0">
                  <a:pos x="44" y="35"/>
                </a:cxn>
                <a:cxn ang="0">
                  <a:pos x="38" y="30"/>
                </a:cxn>
                <a:cxn ang="0">
                  <a:pos x="31" y="24"/>
                </a:cxn>
                <a:cxn ang="0">
                  <a:pos x="24" y="18"/>
                </a:cxn>
                <a:cxn ang="0">
                  <a:pos x="19" y="13"/>
                </a:cxn>
                <a:cxn ang="0">
                  <a:pos x="12" y="7"/>
                </a:cxn>
                <a:cxn ang="0">
                  <a:pos x="5" y="0"/>
                </a:cxn>
                <a:cxn ang="0">
                  <a:pos x="0" y="6"/>
                </a:cxn>
              </a:cxnLst>
              <a:rect l="0" t="0" r="r" b="b"/>
              <a:pathLst>
                <a:path w="58" h="51">
                  <a:moveTo>
                    <a:pt x="0" y="6"/>
                  </a:moveTo>
                  <a:lnTo>
                    <a:pt x="0" y="6"/>
                  </a:lnTo>
                  <a:lnTo>
                    <a:pt x="8" y="10"/>
                  </a:lnTo>
                  <a:lnTo>
                    <a:pt x="15" y="16"/>
                  </a:lnTo>
                  <a:lnTo>
                    <a:pt x="21" y="22"/>
                  </a:lnTo>
                  <a:lnTo>
                    <a:pt x="27" y="28"/>
                  </a:lnTo>
                  <a:lnTo>
                    <a:pt x="34" y="34"/>
                  </a:lnTo>
                  <a:lnTo>
                    <a:pt x="40" y="39"/>
                  </a:lnTo>
                  <a:lnTo>
                    <a:pt x="47" y="45"/>
                  </a:lnTo>
                  <a:lnTo>
                    <a:pt x="55" y="50"/>
                  </a:lnTo>
                  <a:lnTo>
                    <a:pt x="57" y="44"/>
                  </a:lnTo>
                  <a:lnTo>
                    <a:pt x="51" y="40"/>
                  </a:lnTo>
                  <a:lnTo>
                    <a:pt x="44" y="35"/>
                  </a:lnTo>
                  <a:lnTo>
                    <a:pt x="38" y="30"/>
                  </a:lnTo>
                  <a:lnTo>
                    <a:pt x="31" y="24"/>
                  </a:lnTo>
                  <a:lnTo>
                    <a:pt x="24" y="18"/>
                  </a:lnTo>
                  <a:lnTo>
                    <a:pt x="19" y="13"/>
                  </a:lnTo>
                  <a:lnTo>
                    <a:pt x="12" y="7"/>
                  </a:lnTo>
                  <a:lnTo>
                    <a:pt x="5" y="0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6" name="Freeform 580"/>
            <p:cNvSpPr>
              <a:spLocks/>
            </p:cNvSpPr>
            <p:nvPr/>
          </p:nvSpPr>
          <p:spPr bwMode="auto">
            <a:xfrm>
              <a:off x="5107" y="2222"/>
              <a:ext cx="94" cy="4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6"/>
                </a:cxn>
                <a:cxn ang="0">
                  <a:pos x="13" y="10"/>
                </a:cxn>
                <a:cxn ang="0">
                  <a:pos x="24" y="14"/>
                </a:cxn>
                <a:cxn ang="0">
                  <a:pos x="35" y="19"/>
                </a:cxn>
                <a:cxn ang="0">
                  <a:pos x="47" y="22"/>
                </a:cxn>
                <a:cxn ang="0">
                  <a:pos x="58" y="28"/>
                </a:cxn>
                <a:cxn ang="0">
                  <a:pos x="69" y="33"/>
                </a:cxn>
                <a:cxn ang="0">
                  <a:pos x="78" y="37"/>
                </a:cxn>
                <a:cxn ang="0">
                  <a:pos x="88" y="44"/>
                </a:cxn>
                <a:cxn ang="0">
                  <a:pos x="93" y="39"/>
                </a:cxn>
                <a:cxn ang="0">
                  <a:pos x="82" y="33"/>
                </a:cxn>
                <a:cxn ang="0">
                  <a:pos x="71" y="28"/>
                </a:cxn>
                <a:cxn ang="0">
                  <a:pos x="60" y="22"/>
                </a:cxn>
                <a:cxn ang="0">
                  <a:pos x="50" y="18"/>
                </a:cxn>
                <a:cxn ang="0">
                  <a:pos x="39" y="13"/>
                </a:cxn>
                <a:cxn ang="0">
                  <a:pos x="27" y="9"/>
                </a:cxn>
                <a:cxn ang="0">
                  <a:pos x="17" y="4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0" y="3"/>
                </a:cxn>
              </a:cxnLst>
              <a:rect l="0" t="0" r="r" b="b"/>
              <a:pathLst>
                <a:path w="94" h="45">
                  <a:moveTo>
                    <a:pt x="0" y="3"/>
                  </a:moveTo>
                  <a:lnTo>
                    <a:pt x="2" y="6"/>
                  </a:lnTo>
                  <a:lnTo>
                    <a:pt x="13" y="10"/>
                  </a:lnTo>
                  <a:lnTo>
                    <a:pt x="24" y="14"/>
                  </a:lnTo>
                  <a:lnTo>
                    <a:pt x="35" y="19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69" y="33"/>
                  </a:lnTo>
                  <a:lnTo>
                    <a:pt x="78" y="37"/>
                  </a:lnTo>
                  <a:lnTo>
                    <a:pt x="88" y="44"/>
                  </a:lnTo>
                  <a:lnTo>
                    <a:pt x="93" y="39"/>
                  </a:lnTo>
                  <a:lnTo>
                    <a:pt x="82" y="33"/>
                  </a:lnTo>
                  <a:lnTo>
                    <a:pt x="71" y="28"/>
                  </a:lnTo>
                  <a:lnTo>
                    <a:pt x="60" y="22"/>
                  </a:lnTo>
                  <a:lnTo>
                    <a:pt x="50" y="18"/>
                  </a:lnTo>
                  <a:lnTo>
                    <a:pt x="39" y="13"/>
                  </a:lnTo>
                  <a:lnTo>
                    <a:pt x="27" y="9"/>
                  </a:lnTo>
                  <a:lnTo>
                    <a:pt x="17" y="4"/>
                  </a:lnTo>
                  <a:lnTo>
                    <a:pt x="5" y="0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6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7" name="Freeform 581"/>
            <p:cNvSpPr>
              <a:spLocks/>
            </p:cNvSpPr>
            <p:nvPr/>
          </p:nvSpPr>
          <p:spPr bwMode="auto">
            <a:xfrm>
              <a:off x="5107" y="2181"/>
              <a:ext cx="0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" h="39">
                  <a:moveTo>
                    <a:pt x="0" y="0"/>
                  </a:moveTo>
                  <a:lnTo>
                    <a:pt x="0" y="1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8" name="Freeform 582"/>
            <p:cNvSpPr>
              <a:spLocks/>
            </p:cNvSpPr>
            <p:nvPr/>
          </p:nvSpPr>
          <p:spPr bwMode="auto">
            <a:xfrm>
              <a:off x="5107" y="2059"/>
              <a:ext cx="40" cy="116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5" y="0"/>
                </a:cxn>
                <a:cxn ang="0">
                  <a:pos x="31" y="7"/>
                </a:cxn>
                <a:cxn ang="0">
                  <a:pos x="28" y="13"/>
                </a:cxn>
                <a:cxn ang="0">
                  <a:pos x="26" y="21"/>
                </a:cxn>
                <a:cxn ang="0">
                  <a:pos x="23" y="27"/>
                </a:cxn>
                <a:cxn ang="0">
                  <a:pos x="20" y="34"/>
                </a:cxn>
                <a:cxn ang="0">
                  <a:pos x="18" y="42"/>
                </a:cxn>
                <a:cxn ang="0">
                  <a:pos x="16" y="49"/>
                </a:cxn>
                <a:cxn ang="0">
                  <a:pos x="13" y="56"/>
                </a:cxn>
                <a:cxn ang="0">
                  <a:pos x="11" y="64"/>
                </a:cxn>
                <a:cxn ang="0">
                  <a:pos x="10" y="70"/>
                </a:cxn>
                <a:cxn ang="0">
                  <a:pos x="8" y="78"/>
                </a:cxn>
                <a:cxn ang="0">
                  <a:pos x="6" y="84"/>
                </a:cxn>
                <a:cxn ang="0">
                  <a:pos x="3" y="92"/>
                </a:cxn>
                <a:cxn ang="0">
                  <a:pos x="2" y="99"/>
                </a:cxn>
                <a:cxn ang="0">
                  <a:pos x="1" y="106"/>
                </a:cxn>
                <a:cxn ang="0">
                  <a:pos x="0" y="114"/>
                </a:cxn>
                <a:cxn ang="0">
                  <a:pos x="6" y="115"/>
                </a:cxn>
                <a:cxn ang="0">
                  <a:pos x="7" y="108"/>
                </a:cxn>
                <a:cxn ang="0">
                  <a:pos x="8" y="100"/>
                </a:cxn>
                <a:cxn ang="0">
                  <a:pos x="9" y="93"/>
                </a:cxn>
                <a:cxn ang="0">
                  <a:pos x="11" y="87"/>
                </a:cxn>
                <a:cxn ang="0">
                  <a:pos x="13" y="80"/>
                </a:cxn>
                <a:cxn ang="0">
                  <a:pos x="14" y="72"/>
                </a:cxn>
                <a:cxn ang="0">
                  <a:pos x="17" y="65"/>
                </a:cxn>
                <a:cxn ang="0">
                  <a:pos x="19" y="58"/>
                </a:cxn>
                <a:cxn ang="0">
                  <a:pos x="21" y="50"/>
                </a:cxn>
                <a:cxn ang="0">
                  <a:pos x="23" y="44"/>
                </a:cxn>
                <a:cxn ang="0">
                  <a:pos x="26" y="37"/>
                </a:cxn>
                <a:cxn ang="0">
                  <a:pos x="28" y="31"/>
                </a:cxn>
                <a:cxn ang="0">
                  <a:pos x="31" y="23"/>
                </a:cxn>
                <a:cxn ang="0">
                  <a:pos x="33" y="17"/>
                </a:cxn>
                <a:cxn ang="0">
                  <a:pos x="37" y="10"/>
                </a:cxn>
                <a:cxn ang="0">
                  <a:pos x="39" y="4"/>
                </a:cxn>
                <a:cxn ang="0">
                  <a:pos x="35" y="0"/>
                </a:cxn>
              </a:cxnLst>
              <a:rect l="0" t="0" r="r" b="b"/>
              <a:pathLst>
                <a:path w="40" h="116">
                  <a:moveTo>
                    <a:pt x="35" y="0"/>
                  </a:moveTo>
                  <a:lnTo>
                    <a:pt x="35" y="0"/>
                  </a:lnTo>
                  <a:lnTo>
                    <a:pt x="31" y="7"/>
                  </a:lnTo>
                  <a:lnTo>
                    <a:pt x="28" y="13"/>
                  </a:lnTo>
                  <a:lnTo>
                    <a:pt x="26" y="21"/>
                  </a:lnTo>
                  <a:lnTo>
                    <a:pt x="23" y="27"/>
                  </a:lnTo>
                  <a:lnTo>
                    <a:pt x="20" y="34"/>
                  </a:lnTo>
                  <a:lnTo>
                    <a:pt x="18" y="42"/>
                  </a:lnTo>
                  <a:lnTo>
                    <a:pt x="16" y="49"/>
                  </a:lnTo>
                  <a:lnTo>
                    <a:pt x="13" y="56"/>
                  </a:lnTo>
                  <a:lnTo>
                    <a:pt x="11" y="64"/>
                  </a:lnTo>
                  <a:lnTo>
                    <a:pt x="10" y="70"/>
                  </a:lnTo>
                  <a:lnTo>
                    <a:pt x="8" y="78"/>
                  </a:lnTo>
                  <a:lnTo>
                    <a:pt x="6" y="84"/>
                  </a:lnTo>
                  <a:lnTo>
                    <a:pt x="3" y="92"/>
                  </a:lnTo>
                  <a:lnTo>
                    <a:pt x="2" y="99"/>
                  </a:lnTo>
                  <a:lnTo>
                    <a:pt x="1" y="106"/>
                  </a:lnTo>
                  <a:lnTo>
                    <a:pt x="0" y="114"/>
                  </a:lnTo>
                  <a:lnTo>
                    <a:pt x="6" y="115"/>
                  </a:lnTo>
                  <a:lnTo>
                    <a:pt x="7" y="108"/>
                  </a:lnTo>
                  <a:lnTo>
                    <a:pt x="8" y="100"/>
                  </a:lnTo>
                  <a:lnTo>
                    <a:pt x="9" y="93"/>
                  </a:lnTo>
                  <a:lnTo>
                    <a:pt x="11" y="87"/>
                  </a:lnTo>
                  <a:lnTo>
                    <a:pt x="13" y="80"/>
                  </a:lnTo>
                  <a:lnTo>
                    <a:pt x="14" y="72"/>
                  </a:lnTo>
                  <a:lnTo>
                    <a:pt x="17" y="65"/>
                  </a:lnTo>
                  <a:lnTo>
                    <a:pt x="19" y="58"/>
                  </a:lnTo>
                  <a:lnTo>
                    <a:pt x="21" y="50"/>
                  </a:lnTo>
                  <a:lnTo>
                    <a:pt x="23" y="44"/>
                  </a:lnTo>
                  <a:lnTo>
                    <a:pt x="26" y="37"/>
                  </a:lnTo>
                  <a:lnTo>
                    <a:pt x="28" y="31"/>
                  </a:lnTo>
                  <a:lnTo>
                    <a:pt x="31" y="23"/>
                  </a:lnTo>
                  <a:lnTo>
                    <a:pt x="33" y="17"/>
                  </a:lnTo>
                  <a:lnTo>
                    <a:pt x="37" y="10"/>
                  </a:lnTo>
                  <a:lnTo>
                    <a:pt x="39" y="4"/>
                  </a:lnTo>
                  <a:lnTo>
                    <a:pt x="35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Freeform 583"/>
            <p:cNvSpPr>
              <a:spLocks/>
            </p:cNvSpPr>
            <p:nvPr/>
          </p:nvSpPr>
          <p:spPr bwMode="auto">
            <a:xfrm>
              <a:off x="5149" y="1968"/>
              <a:ext cx="14" cy="90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6" y="1"/>
                </a:cxn>
                <a:cxn ang="0">
                  <a:pos x="7" y="12"/>
                </a:cxn>
                <a:cxn ang="0">
                  <a:pos x="8" y="24"/>
                </a:cxn>
                <a:cxn ang="0">
                  <a:pos x="8" y="35"/>
                </a:cxn>
                <a:cxn ang="0">
                  <a:pos x="8" y="46"/>
                </a:cxn>
                <a:cxn ang="0">
                  <a:pos x="6" y="55"/>
                </a:cxn>
                <a:cxn ang="0">
                  <a:pos x="4" y="66"/>
                </a:cxn>
                <a:cxn ang="0">
                  <a:pos x="2" y="75"/>
                </a:cxn>
                <a:cxn ang="0">
                  <a:pos x="0" y="84"/>
                </a:cxn>
                <a:cxn ang="0">
                  <a:pos x="3" y="88"/>
                </a:cxn>
                <a:cxn ang="0">
                  <a:pos x="6" y="78"/>
                </a:cxn>
                <a:cxn ang="0">
                  <a:pos x="9" y="68"/>
                </a:cxn>
                <a:cxn ang="0">
                  <a:pos x="10" y="57"/>
                </a:cxn>
                <a:cxn ang="0">
                  <a:pos x="11" y="47"/>
                </a:cxn>
                <a:cxn ang="0">
                  <a:pos x="13" y="35"/>
                </a:cxn>
                <a:cxn ang="0">
                  <a:pos x="12" y="24"/>
                </a:cxn>
                <a:cxn ang="0">
                  <a:pos x="11" y="11"/>
                </a:cxn>
                <a:cxn ang="0">
                  <a:pos x="10" y="0"/>
                </a:cxn>
                <a:cxn ang="0">
                  <a:pos x="6" y="1"/>
                </a:cxn>
              </a:cxnLst>
              <a:rect l="0" t="0" r="r" b="b"/>
              <a:pathLst>
                <a:path w="14" h="89">
                  <a:moveTo>
                    <a:pt x="6" y="1"/>
                  </a:moveTo>
                  <a:lnTo>
                    <a:pt x="6" y="1"/>
                  </a:lnTo>
                  <a:lnTo>
                    <a:pt x="7" y="12"/>
                  </a:lnTo>
                  <a:lnTo>
                    <a:pt x="8" y="24"/>
                  </a:lnTo>
                  <a:lnTo>
                    <a:pt x="8" y="35"/>
                  </a:lnTo>
                  <a:lnTo>
                    <a:pt x="8" y="46"/>
                  </a:lnTo>
                  <a:lnTo>
                    <a:pt x="6" y="55"/>
                  </a:lnTo>
                  <a:lnTo>
                    <a:pt x="4" y="66"/>
                  </a:lnTo>
                  <a:lnTo>
                    <a:pt x="2" y="75"/>
                  </a:lnTo>
                  <a:lnTo>
                    <a:pt x="0" y="84"/>
                  </a:lnTo>
                  <a:lnTo>
                    <a:pt x="3" y="88"/>
                  </a:lnTo>
                  <a:lnTo>
                    <a:pt x="6" y="78"/>
                  </a:lnTo>
                  <a:lnTo>
                    <a:pt x="9" y="68"/>
                  </a:lnTo>
                  <a:lnTo>
                    <a:pt x="10" y="57"/>
                  </a:lnTo>
                  <a:lnTo>
                    <a:pt x="11" y="47"/>
                  </a:lnTo>
                  <a:lnTo>
                    <a:pt x="13" y="35"/>
                  </a:lnTo>
                  <a:lnTo>
                    <a:pt x="12" y="24"/>
                  </a:lnTo>
                  <a:lnTo>
                    <a:pt x="11" y="11"/>
                  </a:lnTo>
                  <a:lnTo>
                    <a:pt x="10" y="0"/>
                  </a:lnTo>
                  <a:lnTo>
                    <a:pt x="6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0" name="Freeform 584"/>
            <p:cNvSpPr>
              <a:spLocks/>
            </p:cNvSpPr>
            <p:nvPr/>
          </p:nvSpPr>
          <p:spPr bwMode="auto">
            <a:xfrm>
              <a:off x="5145" y="1959"/>
              <a:ext cx="1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1"/>
                </a:cxn>
                <a:cxn ang="0">
                  <a:pos x="5" y="1"/>
                </a:cxn>
                <a:cxn ang="0">
                  <a:pos x="6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11" y="2"/>
                </a:cxn>
                <a:cxn ang="0">
                  <a:pos x="10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4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3" y="1"/>
                </a:cxn>
                <a:cxn ang="0">
                  <a:pos x="0" y="1"/>
                </a:cxn>
              </a:cxnLst>
              <a:rect l="0" t="0" r="r" b="b"/>
              <a:pathLst>
                <a:path w="12" h="3">
                  <a:moveTo>
                    <a:pt x="0" y="1"/>
                  </a:moveTo>
                  <a:lnTo>
                    <a:pt x="3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1" y="0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1" name="Freeform 585"/>
            <p:cNvSpPr>
              <a:spLocks/>
            </p:cNvSpPr>
            <p:nvPr/>
          </p:nvSpPr>
          <p:spPr bwMode="auto">
            <a:xfrm>
              <a:off x="5125" y="1954"/>
              <a:ext cx="2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1"/>
                </a:cxn>
                <a:cxn ang="0">
                  <a:pos x="10" y="1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20" y="1"/>
                </a:cxn>
                <a:cxn ang="0">
                  <a:pos x="15" y="0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10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Freeform 586"/>
            <p:cNvSpPr>
              <a:spLocks/>
            </p:cNvSpPr>
            <p:nvPr/>
          </p:nvSpPr>
          <p:spPr bwMode="auto">
            <a:xfrm>
              <a:off x="5125" y="1941"/>
              <a:ext cx="8" cy="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5" y="3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5" y="4"/>
                </a:cxn>
                <a:cxn ang="0">
                  <a:pos x="7" y="2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3" y="2"/>
                </a:cxn>
              </a:cxnLst>
              <a:rect l="0" t="0" r="r" b="b"/>
              <a:pathLst>
                <a:path w="8" h="9">
                  <a:moveTo>
                    <a:pt x="3" y="2"/>
                  </a:moveTo>
                  <a:lnTo>
                    <a:pt x="5" y="3"/>
                  </a:lnTo>
                  <a:lnTo>
                    <a:pt x="4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4" y="4"/>
                  </a:lnTo>
                  <a:lnTo>
                    <a:pt x="5" y="3"/>
                  </a:lnTo>
                  <a:lnTo>
                    <a:pt x="3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3" name="Freeform 587"/>
            <p:cNvSpPr>
              <a:spLocks/>
            </p:cNvSpPr>
            <p:nvPr/>
          </p:nvSpPr>
          <p:spPr bwMode="auto">
            <a:xfrm>
              <a:off x="5131" y="1912"/>
              <a:ext cx="56" cy="23"/>
            </a:xfrm>
            <a:custGeom>
              <a:avLst/>
              <a:gdLst/>
              <a:ahLst/>
              <a:cxnLst>
                <a:cxn ang="0">
                  <a:pos x="55" y="8"/>
                </a:cxn>
                <a:cxn ang="0">
                  <a:pos x="55" y="8"/>
                </a:cxn>
                <a:cxn ang="0">
                  <a:pos x="48" y="4"/>
                </a:cxn>
                <a:cxn ang="0">
                  <a:pos x="39" y="1"/>
                </a:cxn>
                <a:cxn ang="0">
                  <a:pos x="29" y="0"/>
                </a:cxn>
                <a:cxn ang="0">
                  <a:pos x="20" y="0"/>
                </a:cxn>
                <a:cxn ang="0">
                  <a:pos x="12" y="1"/>
                </a:cxn>
                <a:cxn ang="0">
                  <a:pos x="4" y="6"/>
                </a:cxn>
                <a:cxn ang="0">
                  <a:pos x="0" y="12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6" y="14"/>
                </a:cxn>
                <a:cxn ang="0">
                  <a:pos x="9" y="9"/>
                </a:cxn>
                <a:cxn ang="0">
                  <a:pos x="14" y="6"/>
                </a:cxn>
                <a:cxn ang="0">
                  <a:pos x="21" y="4"/>
                </a:cxn>
                <a:cxn ang="0">
                  <a:pos x="29" y="4"/>
                </a:cxn>
                <a:cxn ang="0">
                  <a:pos x="37" y="5"/>
                </a:cxn>
                <a:cxn ang="0">
                  <a:pos x="44" y="8"/>
                </a:cxn>
                <a:cxn ang="0">
                  <a:pos x="51" y="11"/>
                </a:cxn>
                <a:cxn ang="0">
                  <a:pos x="55" y="8"/>
                </a:cxn>
              </a:cxnLst>
              <a:rect l="0" t="0" r="r" b="b"/>
              <a:pathLst>
                <a:path w="56" h="23">
                  <a:moveTo>
                    <a:pt x="55" y="8"/>
                  </a:moveTo>
                  <a:lnTo>
                    <a:pt x="55" y="8"/>
                  </a:lnTo>
                  <a:lnTo>
                    <a:pt x="48" y="4"/>
                  </a:lnTo>
                  <a:lnTo>
                    <a:pt x="39" y="1"/>
                  </a:lnTo>
                  <a:lnTo>
                    <a:pt x="29" y="0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4" y="6"/>
                  </a:lnTo>
                  <a:lnTo>
                    <a:pt x="0" y="12"/>
                  </a:lnTo>
                  <a:lnTo>
                    <a:pt x="1" y="22"/>
                  </a:lnTo>
                  <a:lnTo>
                    <a:pt x="7" y="21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1" y="4"/>
                  </a:lnTo>
                  <a:lnTo>
                    <a:pt x="29" y="4"/>
                  </a:lnTo>
                  <a:lnTo>
                    <a:pt x="37" y="5"/>
                  </a:lnTo>
                  <a:lnTo>
                    <a:pt x="44" y="8"/>
                  </a:lnTo>
                  <a:lnTo>
                    <a:pt x="51" y="11"/>
                  </a:lnTo>
                  <a:lnTo>
                    <a:pt x="55" y="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4" name="Freeform 588"/>
            <p:cNvSpPr>
              <a:spLocks/>
            </p:cNvSpPr>
            <p:nvPr/>
          </p:nvSpPr>
          <p:spPr bwMode="auto">
            <a:xfrm>
              <a:off x="5191" y="1925"/>
              <a:ext cx="256" cy="107"/>
            </a:xfrm>
            <a:custGeom>
              <a:avLst/>
              <a:gdLst/>
              <a:ahLst/>
              <a:cxnLst>
                <a:cxn ang="0">
                  <a:pos x="255" y="102"/>
                </a:cxn>
                <a:cxn ang="0">
                  <a:pos x="254" y="102"/>
                </a:cxn>
                <a:cxn ang="0">
                  <a:pos x="238" y="97"/>
                </a:cxn>
                <a:cxn ang="0">
                  <a:pos x="222" y="92"/>
                </a:cxn>
                <a:cxn ang="0">
                  <a:pos x="205" y="87"/>
                </a:cxn>
                <a:cxn ang="0">
                  <a:pos x="188" y="82"/>
                </a:cxn>
                <a:cxn ang="0">
                  <a:pos x="173" y="76"/>
                </a:cxn>
                <a:cxn ang="0">
                  <a:pos x="156" y="71"/>
                </a:cxn>
                <a:cxn ang="0">
                  <a:pos x="139" y="66"/>
                </a:cxn>
                <a:cxn ang="0">
                  <a:pos x="123" y="61"/>
                </a:cxn>
                <a:cxn ang="0">
                  <a:pos x="107" y="57"/>
                </a:cxn>
                <a:cxn ang="0">
                  <a:pos x="92" y="50"/>
                </a:cxn>
                <a:cxn ang="0">
                  <a:pos x="76" y="43"/>
                </a:cxn>
                <a:cxn ang="0">
                  <a:pos x="60" y="36"/>
                </a:cxn>
                <a:cxn ang="0">
                  <a:pos x="46" y="28"/>
                </a:cxn>
                <a:cxn ang="0">
                  <a:pos x="31" y="18"/>
                </a:cxn>
                <a:cxn ang="0">
                  <a:pos x="17" y="1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13" y="15"/>
                </a:cxn>
                <a:cxn ang="0">
                  <a:pos x="27" y="25"/>
                </a:cxn>
                <a:cxn ang="0">
                  <a:pos x="42" y="33"/>
                </a:cxn>
                <a:cxn ang="0">
                  <a:pos x="58" y="42"/>
                </a:cxn>
                <a:cxn ang="0">
                  <a:pos x="73" y="48"/>
                </a:cxn>
                <a:cxn ang="0">
                  <a:pos x="89" y="55"/>
                </a:cxn>
                <a:cxn ang="0">
                  <a:pos x="105" y="61"/>
                </a:cxn>
                <a:cxn ang="0">
                  <a:pos x="122" y="68"/>
                </a:cxn>
                <a:cxn ang="0">
                  <a:pos x="137" y="73"/>
                </a:cxn>
                <a:cxn ang="0">
                  <a:pos x="154" y="77"/>
                </a:cxn>
                <a:cxn ang="0">
                  <a:pos x="170" y="82"/>
                </a:cxn>
                <a:cxn ang="0">
                  <a:pos x="187" y="87"/>
                </a:cxn>
                <a:cxn ang="0">
                  <a:pos x="204" y="92"/>
                </a:cxn>
                <a:cxn ang="0">
                  <a:pos x="220" y="97"/>
                </a:cxn>
                <a:cxn ang="0">
                  <a:pos x="237" y="102"/>
                </a:cxn>
                <a:cxn ang="0">
                  <a:pos x="252" y="107"/>
                </a:cxn>
                <a:cxn ang="0">
                  <a:pos x="255" y="102"/>
                </a:cxn>
              </a:cxnLst>
              <a:rect l="0" t="0" r="r" b="b"/>
              <a:pathLst>
                <a:path w="256" h="108">
                  <a:moveTo>
                    <a:pt x="255" y="102"/>
                  </a:moveTo>
                  <a:lnTo>
                    <a:pt x="254" y="102"/>
                  </a:lnTo>
                  <a:lnTo>
                    <a:pt x="238" y="97"/>
                  </a:lnTo>
                  <a:lnTo>
                    <a:pt x="222" y="92"/>
                  </a:lnTo>
                  <a:lnTo>
                    <a:pt x="205" y="87"/>
                  </a:lnTo>
                  <a:lnTo>
                    <a:pt x="188" y="82"/>
                  </a:lnTo>
                  <a:lnTo>
                    <a:pt x="173" y="76"/>
                  </a:lnTo>
                  <a:lnTo>
                    <a:pt x="156" y="71"/>
                  </a:lnTo>
                  <a:lnTo>
                    <a:pt x="139" y="66"/>
                  </a:lnTo>
                  <a:lnTo>
                    <a:pt x="123" y="61"/>
                  </a:lnTo>
                  <a:lnTo>
                    <a:pt x="107" y="57"/>
                  </a:lnTo>
                  <a:lnTo>
                    <a:pt x="92" y="50"/>
                  </a:lnTo>
                  <a:lnTo>
                    <a:pt x="76" y="43"/>
                  </a:lnTo>
                  <a:lnTo>
                    <a:pt x="60" y="36"/>
                  </a:lnTo>
                  <a:lnTo>
                    <a:pt x="46" y="28"/>
                  </a:lnTo>
                  <a:lnTo>
                    <a:pt x="31" y="18"/>
                  </a:lnTo>
                  <a:lnTo>
                    <a:pt x="17" y="10"/>
                  </a:lnTo>
                  <a:lnTo>
                    <a:pt x="4" y="0"/>
                  </a:lnTo>
                  <a:lnTo>
                    <a:pt x="0" y="4"/>
                  </a:lnTo>
                  <a:lnTo>
                    <a:pt x="13" y="15"/>
                  </a:lnTo>
                  <a:lnTo>
                    <a:pt x="27" y="25"/>
                  </a:lnTo>
                  <a:lnTo>
                    <a:pt x="42" y="33"/>
                  </a:lnTo>
                  <a:lnTo>
                    <a:pt x="58" y="42"/>
                  </a:lnTo>
                  <a:lnTo>
                    <a:pt x="73" y="48"/>
                  </a:lnTo>
                  <a:lnTo>
                    <a:pt x="89" y="55"/>
                  </a:lnTo>
                  <a:lnTo>
                    <a:pt x="105" y="61"/>
                  </a:lnTo>
                  <a:lnTo>
                    <a:pt x="122" y="68"/>
                  </a:lnTo>
                  <a:lnTo>
                    <a:pt x="137" y="73"/>
                  </a:lnTo>
                  <a:lnTo>
                    <a:pt x="154" y="77"/>
                  </a:lnTo>
                  <a:lnTo>
                    <a:pt x="170" y="82"/>
                  </a:lnTo>
                  <a:lnTo>
                    <a:pt x="187" y="87"/>
                  </a:lnTo>
                  <a:lnTo>
                    <a:pt x="204" y="92"/>
                  </a:lnTo>
                  <a:lnTo>
                    <a:pt x="220" y="97"/>
                  </a:lnTo>
                  <a:lnTo>
                    <a:pt x="237" y="102"/>
                  </a:lnTo>
                  <a:lnTo>
                    <a:pt x="252" y="107"/>
                  </a:lnTo>
                  <a:lnTo>
                    <a:pt x="255" y="10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5" name="Freeform 589"/>
            <p:cNvSpPr>
              <a:spLocks/>
            </p:cNvSpPr>
            <p:nvPr/>
          </p:nvSpPr>
          <p:spPr bwMode="auto">
            <a:xfrm>
              <a:off x="5451" y="2032"/>
              <a:ext cx="62" cy="16"/>
            </a:xfrm>
            <a:custGeom>
              <a:avLst/>
              <a:gdLst/>
              <a:ahLst/>
              <a:cxnLst>
                <a:cxn ang="0">
                  <a:pos x="61" y="11"/>
                </a:cxn>
                <a:cxn ang="0">
                  <a:pos x="61" y="11"/>
                </a:cxn>
                <a:cxn ang="0">
                  <a:pos x="53" y="9"/>
                </a:cxn>
                <a:cxn ang="0">
                  <a:pos x="47" y="8"/>
                </a:cxn>
                <a:cxn ang="0">
                  <a:pos x="38" y="7"/>
                </a:cxn>
                <a:cxn ang="0">
                  <a:pos x="31" y="6"/>
                </a:cxn>
                <a:cxn ang="0">
                  <a:pos x="24" y="4"/>
                </a:cxn>
                <a:cxn ang="0">
                  <a:pos x="16" y="3"/>
                </a:cxn>
                <a:cxn ang="0">
                  <a:pos x="8" y="2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7" y="6"/>
                </a:cxn>
                <a:cxn ang="0">
                  <a:pos x="14" y="7"/>
                </a:cxn>
                <a:cxn ang="0">
                  <a:pos x="23" y="8"/>
                </a:cxn>
                <a:cxn ang="0">
                  <a:pos x="30" y="10"/>
                </a:cxn>
                <a:cxn ang="0">
                  <a:pos x="37" y="11"/>
                </a:cxn>
                <a:cxn ang="0">
                  <a:pos x="45" y="12"/>
                </a:cxn>
                <a:cxn ang="0">
                  <a:pos x="51" y="13"/>
                </a:cxn>
                <a:cxn ang="0">
                  <a:pos x="60" y="14"/>
                </a:cxn>
                <a:cxn ang="0">
                  <a:pos x="61" y="11"/>
                </a:cxn>
              </a:cxnLst>
              <a:rect l="0" t="0" r="r" b="b"/>
              <a:pathLst>
                <a:path w="62" h="15">
                  <a:moveTo>
                    <a:pt x="61" y="11"/>
                  </a:moveTo>
                  <a:lnTo>
                    <a:pt x="61" y="11"/>
                  </a:lnTo>
                  <a:lnTo>
                    <a:pt x="53" y="9"/>
                  </a:lnTo>
                  <a:lnTo>
                    <a:pt x="47" y="8"/>
                  </a:lnTo>
                  <a:lnTo>
                    <a:pt x="38" y="7"/>
                  </a:lnTo>
                  <a:lnTo>
                    <a:pt x="31" y="6"/>
                  </a:lnTo>
                  <a:lnTo>
                    <a:pt x="24" y="4"/>
                  </a:lnTo>
                  <a:lnTo>
                    <a:pt x="16" y="3"/>
                  </a:lnTo>
                  <a:lnTo>
                    <a:pt x="8" y="2"/>
                  </a:lnTo>
                  <a:lnTo>
                    <a:pt x="2" y="0"/>
                  </a:lnTo>
                  <a:lnTo>
                    <a:pt x="0" y="3"/>
                  </a:lnTo>
                  <a:lnTo>
                    <a:pt x="7" y="6"/>
                  </a:lnTo>
                  <a:lnTo>
                    <a:pt x="14" y="7"/>
                  </a:lnTo>
                  <a:lnTo>
                    <a:pt x="23" y="8"/>
                  </a:lnTo>
                  <a:lnTo>
                    <a:pt x="30" y="10"/>
                  </a:lnTo>
                  <a:lnTo>
                    <a:pt x="37" y="11"/>
                  </a:lnTo>
                  <a:lnTo>
                    <a:pt x="45" y="12"/>
                  </a:lnTo>
                  <a:lnTo>
                    <a:pt x="51" y="13"/>
                  </a:lnTo>
                  <a:lnTo>
                    <a:pt x="60" y="14"/>
                  </a:lnTo>
                  <a:lnTo>
                    <a:pt x="61" y="1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6" name="Freeform 590"/>
            <p:cNvSpPr>
              <a:spLocks/>
            </p:cNvSpPr>
            <p:nvPr/>
          </p:nvSpPr>
          <p:spPr bwMode="auto">
            <a:xfrm>
              <a:off x="5519" y="2048"/>
              <a:ext cx="110" cy="18"/>
            </a:xfrm>
            <a:custGeom>
              <a:avLst/>
              <a:gdLst/>
              <a:ahLst/>
              <a:cxnLst>
                <a:cxn ang="0">
                  <a:pos x="108" y="11"/>
                </a:cxn>
                <a:cxn ang="0">
                  <a:pos x="108" y="11"/>
                </a:cxn>
                <a:cxn ang="0">
                  <a:pos x="94" y="10"/>
                </a:cxn>
                <a:cxn ang="0">
                  <a:pos x="80" y="10"/>
                </a:cxn>
                <a:cxn ang="0">
                  <a:pos x="67" y="10"/>
                </a:cxn>
                <a:cxn ang="0">
                  <a:pos x="54" y="8"/>
                </a:cxn>
                <a:cxn ang="0">
                  <a:pos x="40" y="7"/>
                </a:cxn>
                <a:cxn ang="0">
                  <a:pos x="28" y="5"/>
                </a:cxn>
                <a:cxn ang="0">
                  <a:pos x="14" y="3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13" y="7"/>
                </a:cxn>
                <a:cxn ang="0">
                  <a:pos x="25" y="9"/>
                </a:cxn>
                <a:cxn ang="0">
                  <a:pos x="39" y="11"/>
                </a:cxn>
                <a:cxn ang="0">
                  <a:pos x="53" y="13"/>
                </a:cxn>
                <a:cxn ang="0">
                  <a:pos x="67" y="14"/>
                </a:cxn>
                <a:cxn ang="0">
                  <a:pos x="80" y="15"/>
                </a:cxn>
                <a:cxn ang="0">
                  <a:pos x="94" y="16"/>
                </a:cxn>
                <a:cxn ang="0">
                  <a:pos x="108" y="16"/>
                </a:cxn>
                <a:cxn ang="0">
                  <a:pos x="108" y="11"/>
                </a:cxn>
              </a:cxnLst>
              <a:rect l="0" t="0" r="r" b="b"/>
              <a:pathLst>
                <a:path w="109" h="17">
                  <a:moveTo>
                    <a:pt x="108" y="11"/>
                  </a:moveTo>
                  <a:lnTo>
                    <a:pt x="108" y="11"/>
                  </a:lnTo>
                  <a:lnTo>
                    <a:pt x="94" y="10"/>
                  </a:lnTo>
                  <a:lnTo>
                    <a:pt x="80" y="10"/>
                  </a:lnTo>
                  <a:lnTo>
                    <a:pt x="67" y="10"/>
                  </a:lnTo>
                  <a:lnTo>
                    <a:pt x="54" y="8"/>
                  </a:lnTo>
                  <a:lnTo>
                    <a:pt x="40" y="7"/>
                  </a:lnTo>
                  <a:lnTo>
                    <a:pt x="28" y="5"/>
                  </a:lnTo>
                  <a:lnTo>
                    <a:pt x="14" y="3"/>
                  </a:lnTo>
                  <a:lnTo>
                    <a:pt x="1" y="0"/>
                  </a:lnTo>
                  <a:lnTo>
                    <a:pt x="0" y="4"/>
                  </a:lnTo>
                  <a:lnTo>
                    <a:pt x="13" y="7"/>
                  </a:lnTo>
                  <a:lnTo>
                    <a:pt x="25" y="9"/>
                  </a:lnTo>
                  <a:lnTo>
                    <a:pt x="39" y="11"/>
                  </a:lnTo>
                  <a:lnTo>
                    <a:pt x="53" y="13"/>
                  </a:lnTo>
                  <a:lnTo>
                    <a:pt x="67" y="14"/>
                  </a:lnTo>
                  <a:lnTo>
                    <a:pt x="80" y="15"/>
                  </a:lnTo>
                  <a:lnTo>
                    <a:pt x="94" y="16"/>
                  </a:lnTo>
                  <a:lnTo>
                    <a:pt x="108" y="16"/>
                  </a:lnTo>
                  <a:lnTo>
                    <a:pt x="108" y="1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7" name="Freeform 591"/>
            <p:cNvSpPr>
              <a:spLocks/>
            </p:cNvSpPr>
            <p:nvPr/>
          </p:nvSpPr>
          <p:spPr bwMode="auto">
            <a:xfrm>
              <a:off x="5635" y="2066"/>
              <a:ext cx="118" cy="18"/>
            </a:xfrm>
            <a:custGeom>
              <a:avLst/>
              <a:gdLst/>
              <a:ahLst/>
              <a:cxnLst>
                <a:cxn ang="0">
                  <a:pos x="114" y="12"/>
                </a:cxn>
                <a:cxn ang="0">
                  <a:pos x="102" y="13"/>
                </a:cxn>
                <a:cxn ang="0">
                  <a:pos x="89" y="11"/>
                </a:cxn>
                <a:cxn ang="0">
                  <a:pos x="75" y="9"/>
                </a:cxn>
                <a:cxn ang="0">
                  <a:pos x="61" y="7"/>
                </a:cxn>
                <a:cxn ang="0">
                  <a:pos x="47" y="4"/>
                </a:cxn>
                <a:cxn ang="0">
                  <a:pos x="33" y="2"/>
                </a:cxn>
                <a:cxn ang="0">
                  <a:pos x="17" y="1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17" y="4"/>
                </a:cxn>
                <a:cxn ang="0">
                  <a:pos x="32" y="6"/>
                </a:cxn>
                <a:cxn ang="0">
                  <a:pos x="46" y="9"/>
                </a:cxn>
                <a:cxn ang="0">
                  <a:pos x="60" y="11"/>
                </a:cxn>
                <a:cxn ang="0">
                  <a:pos x="74" y="14"/>
                </a:cxn>
                <a:cxn ang="0">
                  <a:pos x="88" y="15"/>
                </a:cxn>
                <a:cxn ang="0">
                  <a:pos x="102" y="17"/>
                </a:cxn>
                <a:cxn ang="0">
                  <a:pos x="117" y="16"/>
                </a:cxn>
                <a:cxn ang="0">
                  <a:pos x="114" y="12"/>
                </a:cxn>
              </a:cxnLst>
              <a:rect l="0" t="0" r="r" b="b"/>
              <a:pathLst>
                <a:path w="118" h="18">
                  <a:moveTo>
                    <a:pt x="114" y="12"/>
                  </a:moveTo>
                  <a:lnTo>
                    <a:pt x="102" y="13"/>
                  </a:lnTo>
                  <a:lnTo>
                    <a:pt x="89" y="11"/>
                  </a:lnTo>
                  <a:lnTo>
                    <a:pt x="75" y="9"/>
                  </a:lnTo>
                  <a:lnTo>
                    <a:pt x="61" y="7"/>
                  </a:lnTo>
                  <a:lnTo>
                    <a:pt x="47" y="4"/>
                  </a:lnTo>
                  <a:lnTo>
                    <a:pt x="33" y="2"/>
                  </a:lnTo>
                  <a:lnTo>
                    <a:pt x="17" y="1"/>
                  </a:lnTo>
                  <a:lnTo>
                    <a:pt x="0" y="0"/>
                  </a:lnTo>
                  <a:lnTo>
                    <a:pt x="0" y="4"/>
                  </a:lnTo>
                  <a:lnTo>
                    <a:pt x="17" y="4"/>
                  </a:lnTo>
                  <a:lnTo>
                    <a:pt x="32" y="6"/>
                  </a:lnTo>
                  <a:lnTo>
                    <a:pt x="46" y="9"/>
                  </a:lnTo>
                  <a:lnTo>
                    <a:pt x="60" y="11"/>
                  </a:lnTo>
                  <a:lnTo>
                    <a:pt x="74" y="14"/>
                  </a:lnTo>
                  <a:lnTo>
                    <a:pt x="88" y="15"/>
                  </a:lnTo>
                  <a:lnTo>
                    <a:pt x="102" y="17"/>
                  </a:lnTo>
                  <a:lnTo>
                    <a:pt x="117" y="16"/>
                  </a:lnTo>
                  <a:lnTo>
                    <a:pt x="114" y="1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8" name="Freeform 592"/>
            <p:cNvSpPr>
              <a:spLocks/>
            </p:cNvSpPr>
            <p:nvPr/>
          </p:nvSpPr>
          <p:spPr bwMode="auto">
            <a:xfrm>
              <a:off x="5753" y="2082"/>
              <a:ext cx="6" cy="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4" y="1"/>
                </a:cxn>
                <a:cxn ang="0">
                  <a:pos x="1" y="0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4" y="1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9" name="Freeform 593"/>
            <p:cNvSpPr>
              <a:spLocks/>
            </p:cNvSpPr>
            <p:nvPr/>
          </p:nvSpPr>
          <p:spPr bwMode="auto">
            <a:xfrm>
              <a:off x="3915" y="1508"/>
              <a:ext cx="1296" cy="797"/>
            </a:xfrm>
            <a:custGeom>
              <a:avLst/>
              <a:gdLst/>
              <a:ahLst/>
              <a:cxnLst>
                <a:cxn ang="0">
                  <a:pos x="56" y="4"/>
                </a:cxn>
                <a:cxn ang="0">
                  <a:pos x="82" y="1"/>
                </a:cxn>
                <a:cxn ang="0">
                  <a:pos x="108" y="0"/>
                </a:cxn>
                <a:cxn ang="0">
                  <a:pos x="133" y="1"/>
                </a:cxn>
                <a:cxn ang="0">
                  <a:pos x="157" y="4"/>
                </a:cxn>
                <a:cxn ang="0">
                  <a:pos x="192" y="13"/>
                </a:cxn>
                <a:cxn ang="0">
                  <a:pos x="247" y="25"/>
                </a:cxn>
                <a:cxn ang="0">
                  <a:pos x="303" y="31"/>
                </a:cxn>
                <a:cxn ang="0">
                  <a:pos x="358" y="39"/>
                </a:cxn>
                <a:cxn ang="0">
                  <a:pos x="411" y="49"/>
                </a:cxn>
                <a:cxn ang="0">
                  <a:pos x="464" y="69"/>
                </a:cxn>
                <a:cxn ang="0">
                  <a:pos x="492" y="80"/>
                </a:cxn>
                <a:cxn ang="0">
                  <a:pos x="519" y="93"/>
                </a:cxn>
                <a:cxn ang="0">
                  <a:pos x="546" y="106"/>
                </a:cxn>
                <a:cxn ang="0">
                  <a:pos x="572" y="122"/>
                </a:cxn>
                <a:cxn ang="0">
                  <a:pos x="596" y="142"/>
                </a:cxn>
                <a:cxn ang="0">
                  <a:pos x="611" y="154"/>
                </a:cxn>
                <a:cxn ang="0">
                  <a:pos x="645" y="181"/>
                </a:cxn>
                <a:cxn ang="0">
                  <a:pos x="686" y="215"/>
                </a:cxn>
                <a:cxn ang="0">
                  <a:pos x="714" y="237"/>
                </a:cxn>
                <a:cxn ang="0">
                  <a:pos x="744" y="254"/>
                </a:cxn>
                <a:cxn ang="0">
                  <a:pos x="769" y="261"/>
                </a:cxn>
                <a:cxn ang="0">
                  <a:pos x="800" y="268"/>
                </a:cxn>
                <a:cxn ang="0">
                  <a:pos x="882" y="295"/>
                </a:cxn>
                <a:cxn ang="0">
                  <a:pos x="960" y="329"/>
                </a:cxn>
                <a:cxn ang="0">
                  <a:pos x="1037" y="368"/>
                </a:cxn>
                <a:cxn ang="0">
                  <a:pos x="1113" y="404"/>
                </a:cxn>
                <a:cxn ang="0">
                  <a:pos x="1193" y="436"/>
                </a:cxn>
                <a:cxn ang="0">
                  <a:pos x="1249" y="480"/>
                </a:cxn>
                <a:cxn ang="0">
                  <a:pos x="1280" y="541"/>
                </a:cxn>
                <a:cxn ang="0">
                  <a:pos x="1294" y="608"/>
                </a:cxn>
                <a:cxn ang="0">
                  <a:pos x="1291" y="677"/>
                </a:cxn>
                <a:cxn ang="0">
                  <a:pos x="1275" y="743"/>
                </a:cxn>
                <a:cxn ang="0">
                  <a:pos x="1252" y="791"/>
                </a:cxn>
                <a:cxn ang="0">
                  <a:pos x="1232" y="796"/>
                </a:cxn>
                <a:cxn ang="0">
                  <a:pos x="1208" y="791"/>
                </a:cxn>
                <a:cxn ang="0">
                  <a:pos x="1152" y="775"/>
                </a:cxn>
                <a:cxn ang="0">
                  <a:pos x="1080" y="756"/>
                </a:cxn>
                <a:cxn ang="0">
                  <a:pos x="1009" y="734"/>
                </a:cxn>
                <a:cxn ang="0">
                  <a:pos x="937" y="711"/>
                </a:cxn>
                <a:cxn ang="0">
                  <a:pos x="867" y="683"/>
                </a:cxn>
                <a:cxn ang="0">
                  <a:pos x="799" y="650"/>
                </a:cxn>
                <a:cxn ang="0">
                  <a:pos x="734" y="608"/>
                </a:cxn>
                <a:cxn ang="0">
                  <a:pos x="676" y="559"/>
                </a:cxn>
                <a:cxn ang="0">
                  <a:pos x="619" y="509"/>
                </a:cxn>
                <a:cxn ang="0">
                  <a:pos x="558" y="458"/>
                </a:cxn>
                <a:cxn ang="0">
                  <a:pos x="492" y="412"/>
                </a:cxn>
                <a:cxn ang="0">
                  <a:pos x="476" y="397"/>
                </a:cxn>
                <a:cxn ang="0">
                  <a:pos x="463" y="383"/>
                </a:cxn>
                <a:cxn ang="0">
                  <a:pos x="434" y="362"/>
                </a:cxn>
                <a:cxn ang="0">
                  <a:pos x="378" y="324"/>
                </a:cxn>
                <a:cxn ang="0">
                  <a:pos x="323" y="286"/>
                </a:cxn>
                <a:cxn ang="0">
                  <a:pos x="268" y="250"/>
                </a:cxn>
                <a:cxn ang="0">
                  <a:pos x="211" y="212"/>
                </a:cxn>
                <a:cxn ang="0">
                  <a:pos x="152" y="175"/>
                </a:cxn>
                <a:cxn ang="0">
                  <a:pos x="126" y="159"/>
                </a:cxn>
                <a:cxn ang="0">
                  <a:pos x="102" y="144"/>
                </a:cxn>
                <a:cxn ang="0">
                  <a:pos x="75" y="122"/>
                </a:cxn>
                <a:cxn ang="0">
                  <a:pos x="44" y="92"/>
                </a:cxn>
                <a:cxn ang="0">
                  <a:pos x="12" y="61"/>
                </a:cxn>
              </a:cxnLst>
              <a:rect l="0" t="0" r="r" b="b"/>
              <a:pathLst>
                <a:path w="1296" h="797">
                  <a:moveTo>
                    <a:pt x="39" y="4"/>
                  </a:moveTo>
                  <a:lnTo>
                    <a:pt x="48" y="4"/>
                  </a:lnTo>
                  <a:lnTo>
                    <a:pt x="56" y="4"/>
                  </a:lnTo>
                  <a:lnTo>
                    <a:pt x="65" y="3"/>
                  </a:lnTo>
                  <a:lnTo>
                    <a:pt x="74" y="1"/>
                  </a:lnTo>
                  <a:lnTo>
                    <a:pt x="82" y="1"/>
                  </a:lnTo>
                  <a:lnTo>
                    <a:pt x="90" y="1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6" y="0"/>
                  </a:lnTo>
                  <a:lnTo>
                    <a:pt x="125" y="0"/>
                  </a:lnTo>
                  <a:lnTo>
                    <a:pt x="133" y="1"/>
                  </a:lnTo>
                  <a:lnTo>
                    <a:pt x="141" y="1"/>
                  </a:lnTo>
                  <a:lnTo>
                    <a:pt x="149" y="3"/>
                  </a:lnTo>
                  <a:lnTo>
                    <a:pt x="157" y="4"/>
                  </a:lnTo>
                  <a:lnTo>
                    <a:pt x="165" y="5"/>
                  </a:lnTo>
                  <a:lnTo>
                    <a:pt x="173" y="8"/>
                  </a:lnTo>
                  <a:lnTo>
                    <a:pt x="192" y="13"/>
                  </a:lnTo>
                  <a:lnTo>
                    <a:pt x="210" y="18"/>
                  </a:lnTo>
                  <a:lnTo>
                    <a:pt x="229" y="21"/>
                  </a:lnTo>
                  <a:lnTo>
                    <a:pt x="247" y="25"/>
                  </a:lnTo>
                  <a:lnTo>
                    <a:pt x="265" y="26"/>
                  </a:lnTo>
                  <a:lnTo>
                    <a:pt x="284" y="28"/>
                  </a:lnTo>
                  <a:lnTo>
                    <a:pt x="303" y="31"/>
                  </a:lnTo>
                  <a:lnTo>
                    <a:pt x="321" y="34"/>
                  </a:lnTo>
                  <a:lnTo>
                    <a:pt x="339" y="35"/>
                  </a:lnTo>
                  <a:lnTo>
                    <a:pt x="358" y="39"/>
                  </a:lnTo>
                  <a:lnTo>
                    <a:pt x="375" y="41"/>
                  </a:lnTo>
                  <a:lnTo>
                    <a:pt x="394" y="45"/>
                  </a:lnTo>
                  <a:lnTo>
                    <a:pt x="411" y="49"/>
                  </a:lnTo>
                  <a:lnTo>
                    <a:pt x="429" y="54"/>
                  </a:lnTo>
                  <a:lnTo>
                    <a:pt x="446" y="61"/>
                  </a:lnTo>
                  <a:lnTo>
                    <a:pt x="464" y="69"/>
                  </a:lnTo>
                  <a:lnTo>
                    <a:pt x="473" y="72"/>
                  </a:lnTo>
                  <a:lnTo>
                    <a:pt x="483" y="76"/>
                  </a:lnTo>
                  <a:lnTo>
                    <a:pt x="492" y="80"/>
                  </a:lnTo>
                  <a:lnTo>
                    <a:pt x="500" y="84"/>
                  </a:lnTo>
                  <a:lnTo>
                    <a:pt x="510" y="89"/>
                  </a:lnTo>
                  <a:lnTo>
                    <a:pt x="519" y="93"/>
                  </a:lnTo>
                  <a:lnTo>
                    <a:pt x="528" y="97"/>
                  </a:lnTo>
                  <a:lnTo>
                    <a:pt x="538" y="102"/>
                  </a:lnTo>
                  <a:lnTo>
                    <a:pt x="546" y="106"/>
                  </a:lnTo>
                  <a:lnTo>
                    <a:pt x="555" y="110"/>
                  </a:lnTo>
                  <a:lnTo>
                    <a:pt x="563" y="116"/>
                  </a:lnTo>
                  <a:lnTo>
                    <a:pt x="572" y="122"/>
                  </a:lnTo>
                  <a:lnTo>
                    <a:pt x="581" y="128"/>
                  </a:lnTo>
                  <a:lnTo>
                    <a:pt x="589" y="135"/>
                  </a:lnTo>
                  <a:lnTo>
                    <a:pt x="596" y="142"/>
                  </a:lnTo>
                  <a:lnTo>
                    <a:pt x="604" y="149"/>
                  </a:lnTo>
                  <a:lnTo>
                    <a:pt x="606" y="151"/>
                  </a:lnTo>
                  <a:lnTo>
                    <a:pt x="611" y="154"/>
                  </a:lnTo>
                  <a:lnTo>
                    <a:pt x="617" y="158"/>
                  </a:lnTo>
                  <a:lnTo>
                    <a:pt x="627" y="164"/>
                  </a:lnTo>
                  <a:lnTo>
                    <a:pt x="645" y="181"/>
                  </a:lnTo>
                  <a:lnTo>
                    <a:pt x="660" y="194"/>
                  </a:lnTo>
                  <a:lnTo>
                    <a:pt x="674" y="206"/>
                  </a:lnTo>
                  <a:lnTo>
                    <a:pt x="686" y="215"/>
                  </a:lnTo>
                  <a:lnTo>
                    <a:pt x="695" y="223"/>
                  </a:lnTo>
                  <a:lnTo>
                    <a:pt x="705" y="230"/>
                  </a:lnTo>
                  <a:lnTo>
                    <a:pt x="714" y="237"/>
                  </a:lnTo>
                  <a:lnTo>
                    <a:pt x="725" y="243"/>
                  </a:lnTo>
                  <a:lnTo>
                    <a:pt x="736" y="250"/>
                  </a:lnTo>
                  <a:lnTo>
                    <a:pt x="744" y="254"/>
                  </a:lnTo>
                  <a:lnTo>
                    <a:pt x="753" y="256"/>
                  </a:lnTo>
                  <a:lnTo>
                    <a:pt x="761" y="259"/>
                  </a:lnTo>
                  <a:lnTo>
                    <a:pt x="769" y="261"/>
                  </a:lnTo>
                  <a:lnTo>
                    <a:pt x="779" y="263"/>
                  </a:lnTo>
                  <a:lnTo>
                    <a:pt x="788" y="265"/>
                  </a:lnTo>
                  <a:lnTo>
                    <a:pt x="800" y="268"/>
                  </a:lnTo>
                  <a:lnTo>
                    <a:pt x="828" y="276"/>
                  </a:lnTo>
                  <a:lnTo>
                    <a:pt x="855" y="285"/>
                  </a:lnTo>
                  <a:lnTo>
                    <a:pt x="882" y="295"/>
                  </a:lnTo>
                  <a:lnTo>
                    <a:pt x="909" y="305"/>
                  </a:lnTo>
                  <a:lnTo>
                    <a:pt x="935" y="317"/>
                  </a:lnTo>
                  <a:lnTo>
                    <a:pt x="960" y="329"/>
                  </a:lnTo>
                  <a:lnTo>
                    <a:pt x="986" y="342"/>
                  </a:lnTo>
                  <a:lnTo>
                    <a:pt x="1011" y="355"/>
                  </a:lnTo>
                  <a:lnTo>
                    <a:pt x="1037" y="368"/>
                  </a:lnTo>
                  <a:lnTo>
                    <a:pt x="1061" y="379"/>
                  </a:lnTo>
                  <a:lnTo>
                    <a:pt x="1087" y="392"/>
                  </a:lnTo>
                  <a:lnTo>
                    <a:pt x="1113" y="404"/>
                  </a:lnTo>
                  <a:lnTo>
                    <a:pt x="1139" y="415"/>
                  </a:lnTo>
                  <a:lnTo>
                    <a:pt x="1166" y="426"/>
                  </a:lnTo>
                  <a:lnTo>
                    <a:pt x="1193" y="436"/>
                  </a:lnTo>
                  <a:lnTo>
                    <a:pt x="1220" y="444"/>
                  </a:lnTo>
                  <a:lnTo>
                    <a:pt x="1236" y="461"/>
                  </a:lnTo>
                  <a:lnTo>
                    <a:pt x="1249" y="480"/>
                  </a:lnTo>
                  <a:lnTo>
                    <a:pt x="1261" y="500"/>
                  </a:lnTo>
                  <a:lnTo>
                    <a:pt x="1272" y="520"/>
                  </a:lnTo>
                  <a:lnTo>
                    <a:pt x="1280" y="541"/>
                  </a:lnTo>
                  <a:lnTo>
                    <a:pt x="1286" y="563"/>
                  </a:lnTo>
                  <a:lnTo>
                    <a:pt x="1291" y="585"/>
                  </a:lnTo>
                  <a:lnTo>
                    <a:pt x="1294" y="608"/>
                  </a:lnTo>
                  <a:lnTo>
                    <a:pt x="1295" y="632"/>
                  </a:lnTo>
                  <a:lnTo>
                    <a:pt x="1294" y="655"/>
                  </a:lnTo>
                  <a:lnTo>
                    <a:pt x="1291" y="677"/>
                  </a:lnTo>
                  <a:lnTo>
                    <a:pt x="1288" y="699"/>
                  </a:lnTo>
                  <a:lnTo>
                    <a:pt x="1282" y="722"/>
                  </a:lnTo>
                  <a:lnTo>
                    <a:pt x="1275" y="743"/>
                  </a:lnTo>
                  <a:lnTo>
                    <a:pt x="1265" y="765"/>
                  </a:lnTo>
                  <a:lnTo>
                    <a:pt x="1256" y="784"/>
                  </a:lnTo>
                  <a:lnTo>
                    <a:pt x="1252" y="791"/>
                  </a:lnTo>
                  <a:lnTo>
                    <a:pt x="1245" y="795"/>
                  </a:lnTo>
                  <a:lnTo>
                    <a:pt x="1239" y="796"/>
                  </a:lnTo>
                  <a:lnTo>
                    <a:pt x="1232" y="796"/>
                  </a:lnTo>
                  <a:lnTo>
                    <a:pt x="1224" y="795"/>
                  </a:lnTo>
                  <a:lnTo>
                    <a:pt x="1216" y="792"/>
                  </a:lnTo>
                  <a:lnTo>
                    <a:pt x="1208" y="791"/>
                  </a:lnTo>
                  <a:lnTo>
                    <a:pt x="1202" y="790"/>
                  </a:lnTo>
                  <a:lnTo>
                    <a:pt x="1177" y="782"/>
                  </a:lnTo>
                  <a:lnTo>
                    <a:pt x="1152" y="775"/>
                  </a:lnTo>
                  <a:lnTo>
                    <a:pt x="1128" y="769"/>
                  </a:lnTo>
                  <a:lnTo>
                    <a:pt x="1104" y="762"/>
                  </a:lnTo>
                  <a:lnTo>
                    <a:pt x="1080" y="756"/>
                  </a:lnTo>
                  <a:lnTo>
                    <a:pt x="1056" y="748"/>
                  </a:lnTo>
                  <a:lnTo>
                    <a:pt x="1031" y="742"/>
                  </a:lnTo>
                  <a:lnTo>
                    <a:pt x="1009" y="734"/>
                  </a:lnTo>
                  <a:lnTo>
                    <a:pt x="984" y="726"/>
                  </a:lnTo>
                  <a:lnTo>
                    <a:pt x="962" y="718"/>
                  </a:lnTo>
                  <a:lnTo>
                    <a:pt x="937" y="711"/>
                  </a:lnTo>
                  <a:lnTo>
                    <a:pt x="913" y="702"/>
                  </a:lnTo>
                  <a:lnTo>
                    <a:pt x="892" y="692"/>
                  </a:lnTo>
                  <a:lnTo>
                    <a:pt x="867" y="683"/>
                  </a:lnTo>
                  <a:lnTo>
                    <a:pt x="845" y="673"/>
                  </a:lnTo>
                  <a:lnTo>
                    <a:pt x="822" y="663"/>
                  </a:lnTo>
                  <a:lnTo>
                    <a:pt x="799" y="650"/>
                  </a:lnTo>
                  <a:lnTo>
                    <a:pt x="777" y="637"/>
                  </a:lnTo>
                  <a:lnTo>
                    <a:pt x="756" y="623"/>
                  </a:lnTo>
                  <a:lnTo>
                    <a:pt x="734" y="608"/>
                  </a:lnTo>
                  <a:lnTo>
                    <a:pt x="714" y="593"/>
                  </a:lnTo>
                  <a:lnTo>
                    <a:pt x="695" y="576"/>
                  </a:lnTo>
                  <a:lnTo>
                    <a:pt x="676" y="559"/>
                  </a:lnTo>
                  <a:lnTo>
                    <a:pt x="656" y="542"/>
                  </a:lnTo>
                  <a:lnTo>
                    <a:pt x="637" y="525"/>
                  </a:lnTo>
                  <a:lnTo>
                    <a:pt x="619" y="509"/>
                  </a:lnTo>
                  <a:lnTo>
                    <a:pt x="598" y="492"/>
                  </a:lnTo>
                  <a:lnTo>
                    <a:pt x="580" y="475"/>
                  </a:lnTo>
                  <a:lnTo>
                    <a:pt x="558" y="458"/>
                  </a:lnTo>
                  <a:lnTo>
                    <a:pt x="538" y="441"/>
                  </a:lnTo>
                  <a:lnTo>
                    <a:pt x="515" y="426"/>
                  </a:lnTo>
                  <a:lnTo>
                    <a:pt x="492" y="412"/>
                  </a:lnTo>
                  <a:lnTo>
                    <a:pt x="487" y="408"/>
                  </a:lnTo>
                  <a:lnTo>
                    <a:pt x="481" y="403"/>
                  </a:lnTo>
                  <a:lnTo>
                    <a:pt x="476" y="397"/>
                  </a:lnTo>
                  <a:lnTo>
                    <a:pt x="472" y="392"/>
                  </a:lnTo>
                  <a:lnTo>
                    <a:pt x="467" y="387"/>
                  </a:lnTo>
                  <a:lnTo>
                    <a:pt x="463" y="383"/>
                  </a:lnTo>
                  <a:lnTo>
                    <a:pt x="457" y="379"/>
                  </a:lnTo>
                  <a:lnTo>
                    <a:pt x="453" y="377"/>
                  </a:lnTo>
                  <a:lnTo>
                    <a:pt x="434" y="362"/>
                  </a:lnTo>
                  <a:lnTo>
                    <a:pt x="416" y="349"/>
                  </a:lnTo>
                  <a:lnTo>
                    <a:pt x="397" y="337"/>
                  </a:lnTo>
                  <a:lnTo>
                    <a:pt x="378" y="324"/>
                  </a:lnTo>
                  <a:lnTo>
                    <a:pt x="359" y="311"/>
                  </a:lnTo>
                  <a:lnTo>
                    <a:pt x="342" y="299"/>
                  </a:lnTo>
                  <a:lnTo>
                    <a:pt x="323" y="286"/>
                  </a:lnTo>
                  <a:lnTo>
                    <a:pt x="304" y="274"/>
                  </a:lnTo>
                  <a:lnTo>
                    <a:pt x="285" y="261"/>
                  </a:lnTo>
                  <a:lnTo>
                    <a:pt x="268" y="250"/>
                  </a:lnTo>
                  <a:lnTo>
                    <a:pt x="249" y="237"/>
                  </a:lnTo>
                  <a:lnTo>
                    <a:pt x="230" y="225"/>
                  </a:lnTo>
                  <a:lnTo>
                    <a:pt x="211" y="212"/>
                  </a:lnTo>
                  <a:lnTo>
                    <a:pt x="192" y="201"/>
                  </a:lnTo>
                  <a:lnTo>
                    <a:pt x="172" y="188"/>
                  </a:lnTo>
                  <a:lnTo>
                    <a:pt x="152" y="175"/>
                  </a:lnTo>
                  <a:lnTo>
                    <a:pt x="144" y="170"/>
                  </a:lnTo>
                  <a:lnTo>
                    <a:pt x="136" y="164"/>
                  </a:lnTo>
                  <a:lnTo>
                    <a:pt x="126" y="159"/>
                  </a:lnTo>
                  <a:lnTo>
                    <a:pt x="118" y="154"/>
                  </a:lnTo>
                  <a:lnTo>
                    <a:pt x="110" y="149"/>
                  </a:lnTo>
                  <a:lnTo>
                    <a:pt x="102" y="144"/>
                  </a:lnTo>
                  <a:lnTo>
                    <a:pt x="94" y="137"/>
                  </a:lnTo>
                  <a:lnTo>
                    <a:pt x="86" y="132"/>
                  </a:lnTo>
                  <a:lnTo>
                    <a:pt x="75" y="122"/>
                  </a:lnTo>
                  <a:lnTo>
                    <a:pt x="65" y="113"/>
                  </a:lnTo>
                  <a:lnTo>
                    <a:pt x="54" y="102"/>
                  </a:lnTo>
                  <a:lnTo>
                    <a:pt x="44" y="92"/>
                  </a:lnTo>
                  <a:lnTo>
                    <a:pt x="34" y="80"/>
                  </a:lnTo>
                  <a:lnTo>
                    <a:pt x="23" y="71"/>
                  </a:lnTo>
                  <a:lnTo>
                    <a:pt x="12" y="61"/>
                  </a:lnTo>
                  <a:lnTo>
                    <a:pt x="0" y="53"/>
                  </a:lnTo>
                  <a:lnTo>
                    <a:pt x="39" y="4"/>
                  </a:lnTo>
                </a:path>
              </a:pathLst>
            </a:custGeom>
            <a:solidFill>
              <a:srgbClr val="FFD9D9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0" name="Freeform 594"/>
            <p:cNvSpPr>
              <a:spLocks/>
            </p:cNvSpPr>
            <p:nvPr/>
          </p:nvSpPr>
          <p:spPr bwMode="auto">
            <a:xfrm>
              <a:off x="3955" y="1502"/>
              <a:ext cx="128" cy="9"/>
            </a:xfrm>
            <a:custGeom>
              <a:avLst/>
              <a:gdLst/>
              <a:ahLst/>
              <a:cxnLst>
                <a:cxn ang="0">
                  <a:pos x="128" y="5"/>
                </a:cxn>
                <a:cxn ang="0">
                  <a:pos x="128" y="5"/>
                </a:cxn>
                <a:cxn ang="0">
                  <a:pos x="122" y="4"/>
                </a:cxn>
                <a:cxn ang="0">
                  <a:pos x="113" y="3"/>
                </a:cxn>
                <a:cxn ang="0">
                  <a:pos x="106" y="2"/>
                </a:cxn>
                <a:cxn ang="0">
                  <a:pos x="97" y="1"/>
                </a:cxn>
                <a:cxn ang="0">
                  <a:pos x="90" y="1"/>
                </a:cxn>
                <a:cxn ang="0">
                  <a:pos x="82" y="0"/>
                </a:cxn>
                <a:cxn ang="0">
                  <a:pos x="73" y="0"/>
                </a:cxn>
                <a:cxn ang="0">
                  <a:pos x="65" y="0"/>
                </a:cxn>
                <a:cxn ang="0">
                  <a:pos x="58" y="1"/>
                </a:cxn>
                <a:cxn ang="0">
                  <a:pos x="49" y="1"/>
                </a:cxn>
                <a:cxn ang="0">
                  <a:pos x="41" y="1"/>
                </a:cxn>
                <a:cxn ang="0">
                  <a:pos x="33" y="1"/>
                </a:cxn>
                <a:cxn ang="0">
                  <a:pos x="24" y="2"/>
                </a:cxn>
                <a:cxn ang="0">
                  <a:pos x="17" y="2"/>
                </a:cxn>
                <a:cxn ang="0">
                  <a:pos x="9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9" y="6"/>
                </a:cxn>
                <a:cxn ang="0">
                  <a:pos x="17" y="6"/>
                </a:cxn>
                <a:cxn ang="0">
                  <a:pos x="24" y="5"/>
                </a:cxn>
                <a:cxn ang="0">
                  <a:pos x="33" y="5"/>
                </a:cxn>
                <a:cxn ang="0">
                  <a:pos x="41" y="5"/>
                </a:cxn>
                <a:cxn ang="0">
                  <a:pos x="49" y="5"/>
                </a:cxn>
                <a:cxn ang="0">
                  <a:pos x="58" y="5"/>
                </a:cxn>
                <a:cxn ang="0">
                  <a:pos x="65" y="4"/>
                </a:cxn>
                <a:cxn ang="0">
                  <a:pos x="73" y="4"/>
                </a:cxn>
                <a:cxn ang="0">
                  <a:pos x="82" y="4"/>
                </a:cxn>
                <a:cxn ang="0">
                  <a:pos x="90" y="5"/>
                </a:cxn>
                <a:cxn ang="0">
                  <a:pos x="97" y="4"/>
                </a:cxn>
                <a:cxn ang="0">
                  <a:pos x="104" y="5"/>
                </a:cxn>
                <a:cxn ang="0">
                  <a:pos x="111" y="6"/>
                </a:cxn>
                <a:cxn ang="0">
                  <a:pos x="120" y="7"/>
                </a:cxn>
                <a:cxn ang="0">
                  <a:pos x="127" y="8"/>
                </a:cxn>
                <a:cxn ang="0">
                  <a:pos x="128" y="5"/>
                </a:cxn>
              </a:cxnLst>
              <a:rect l="0" t="0" r="r" b="b"/>
              <a:pathLst>
                <a:path w="129" h="9">
                  <a:moveTo>
                    <a:pt x="128" y="5"/>
                  </a:moveTo>
                  <a:lnTo>
                    <a:pt x="128" y="5"/>
                  </a:lnTo>
                  <a:lnTo>
                    <a:pt x="122" y="4"/>
                  </a:lnTo>
                  <a:lnTo>
                    <a:pt x="113" y="3"/>
                  </a:lnTo>
                  <a:lnTo>
                    <a:pt x="106" y="2"/>
                  </a:lnTo>
                  <a:lnTo>
                    <a:pt x="97" y="1"/>
                  </a:lnTo>
                  <a:lnTo>
                    <a:pt x="90" y="1"/>
                  </a:lnTo>
                  <a:lnTo>
                    <a:pt x="82" y="0"/>
                  </a:lnTo>
                  <a:lnTo>
                    <a:pt x="73" y="0"/>
                  </a:lnTo>
                  <a:lnTo>
                    <a:pt x="65" y="0"/>
                  </a:lnTo>
                  <a:lnTo>
                    <a:pt x="58" y="1"/>
                  </a:lnTo>
                  <a:lnTo>
                    <a:pt x="49" y="1"/>
                  </a:lnTo>
                  <a:lnTo>
                    <a:pt x="41" y="1"/>
                  </a:lnTo>
                  <a:lnTo>
                    <a:pt x="33" y="1"/>
                  </a:lnTo>
                  <a:lnTo>
                    <a:pt x="24" y="2"/>
                  </a:lnTo>
                  <a:lnTo>
                    <a:pt x="17" y="2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9" y="6"/>
                  </a:lnTo>
                  <a:lnTo>
                    <a:pt x="17" y="6"/>
                  </a:lnTo>
                  <a:lnTo>
                    <a:pt x="24" y="5"/>
                  </a:lnTo>
                  <a:lnTo>
                    <a:pt x="33" y="5"/>
                  </a:lnTo>
                  <a:lnTo>
                    <a:pt x="41" y="5"/>
                  </a:lnTo>
                  <a:lnTo>
                    <a:pt x="49" y="5"/>
                  </a:lnTo>
                  <a:lnTo>
                    <a:pt x="58" y="5"/>
                  </a:lnTo>
                  <a:lnTo>
                    <a:pt x="65" y="4"/>
                  </a:lnTo>
                  <a:lnTo>
                    <a:pt x="73" y="4"/>
                  </a:lnTo>
                  <a:lnTo>
                    <a:pt x="82" y="4"/>
                  </a:lnTo>
                  <a:lnTo>
                    <a:pt x="90" y="5"/>
                  </a:lnTo>
                  <a:lnTo>
                    <a:pt x="97" y="4"/>
                  </a:lnTo>
                  <a:lnTo>
                    <a:pt x="104" y="5"/>
                  </a:lnTo>
                  <a:lnTo>
                    <a:pt x="111" y="6"/>
                  </a:lnTo>
                  <a:lnTo>
                    <a:pt x="120" y="7"/>
                  </a:lnTo>
                  <a:lnTo>
                    <a:pt x="127" y="8"/>
                  </a:lnTo>
                  <a:lnTo>
                    <a:pt x="128" y="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1" name="Freeform 595"/>
            <p:cNvSpPr>
              <a:spLocks/>
            </p:cNvSpPr>
            <p:nvPr/>
          </p:nvSpPr>
          <p:spPr bwMode="auto">
            <a:xfrm>
              <a:off x="4089" y="1513"/>
              <a:ext cx="288" cy="59"/>
            </a:xfrm>
            <a:custGeom>
              <a:avLst/>
              <a:gdLst/>
              <a:ahLst/>
              <a:cxnLst>
                <a:cxn ang="0">
                  <a:pos x="286" y="52"/>
                </a:cxn>
                <a:cxn ang="0">
                  <a:pos x="286" y="52"/>
                </a:cxn>
                <a:cxn ang="0">
                  <a:pos x="269" y="47"/>
                </a:cxn>
                <a:cxn ang="0">
                  <a:pos x="252" y="41"/>
                </a:cxn>
                <a:cxn ang="0">
                  <a:pos x="235" y="36"/>
                </a:cxn>
                <a:cxn ang="0">
                  <a:pos x="218" y="33"/>
                </a:cxn>
                <a:cxn ang="0">
                  <a:pos x="199" y="30"/>
                </a:cxn>
                <a:cxn ang="0">
                  <a:pos x="182" y="26"/>
                </a:cxn>
                <a:cxn ang="0">
                  <a:pos x="164" y="24"/>
                </a:cxn>
                <a:cxn ang="0">
                  <a:pos x="146" y="22"/>
                </a:cxn>
                <a:cxn ang="0">
                  <a:pos x="129" y="20"/>
                </a:cxn>
                <a:cxn ang="0">
                  <a:pos x="110" y="18"/>
                </a:cxn>
                <a:cxn ang="0">
                  <a:pos x="92" y="16"/>
                </a:cxn>
                <a:cxn ang="0">
                  <a:pos x="73" y="14"/>
                </a:cxn>
                <a:cxn ang="0">
                  <a:pos x="55" y="11"/>
                </a:cxn>
                <a:cxn ang="0">
                  <a:pos x="38" y="8"/>
                </a:cxn>
                <a:cxn ang="0">
                  <a:pos x="20" y="5"/>
                </a:cxn>
                <a:cxn ang="0">
                  <a:pos x="1" y="0"/>
                </a:cxn>
                <a:cxn ang="0">
                  <a:pos x="0" y="5"/>
                </a:cxn>
                <a:cxn ang="0">
                  <a:pos x="18" y="9"/>
                </a:cxn>
                <a:cxn ang="0">
                  <a:pos x="35" y="14"/>
                </a:cxn>
                <a:cxn ang="0">
                  <a:pos x="54" y="17"/>
                </a:cxn>
                <a:cxn ang="0">
                  <a:pos x="72" y="19"/>
                </a:cxn>
                <a:cxn ang="0">
                  <a:pos x="91" y="22"/>
                </a:cxn>
                <a:cxn ang="0">
                  <a:pos x="109" y="23"/>
                </a:cxn>
                <a:cxn ang="0">
                  <a:pos x="126" y="25"/>
                </a:cxn>
                <a:cxn ang="0">
                  <a:pos x="144" y="27"/>
                </a:cxn>
                <a:cxn ang="0">
                  <a:pos x="163" y="30"/>
                </a:cxn>
                <a:cxn ang="0">
                  <a:pos x="180" y="32"/>
                </a:cxn>
                <a:cxn ang="0">
                  <a:pos x="198" y="34"/>
                </a:cxn>
                <a:cxn ang="0">
                  <a:pos x="215" y="38"/>
                </a:cxn>
                <a:cxn ang="0">
                  <a:pos x="234" y="42"/>
                </a:cxn>
                <a:cxn ang="0">
                  <a:pos x="249" y="47"/>
                </a:cxn>
                <a:cxn ang="0">
                  <a:pos x="266" y="51"/>
                </a:cxn>
                <a:cxn ang="0">
                  <a:pos x="283" y="58"/>
                </a:cxn>
                <a:cxn ang="0">
                  <a:pos x="286" y="52"/>
                </a:cxn>
              </a:cxnLst>
              <a:rect l="0" t="0" r="r" b="b"/>
              <a:pathLst>
                <a:path w="287" h="59">
                  <a:moveTo>
                    <a:pt x="286" y="52"/>
                  </a:moveTo>
                  <a:lnTo>
                    <a:pt x="286" y="52"/>
                  </a:lnTo>
                  <a:lnTo>
                    <a:pt x="269" y="47"/>
                  </a:lnTo>
                  <a:lnTo>
                    <a:pt x="252" y="41"/>
                  </a:lnTo>
                  <a:lnTo>
                    <a:pt x="235" y="36"/>
                  </a:lnTo>
                  <a:lnTo>
                    <a:pt x="218" y="33"/>
                  </a:lnTo>
                  <a:lnTo>
                    <a:pt x="199" y="30"/>
                  </a:lnTo>
                  <a:lnTo>
                    <a:pt x="182" y="26"/>
                  </a:lnTo>
                  <a:lnTo>
                    <a:pt x="164" y="24"/>
                  </a:lnTo>
                  <a:lnTo>
                    <a:pt x="146" y="22"/>
                  </a:lnTo>
                  <a:lnTo>
                    <a:pt x="129" y="20"/>
                  </a:lnTo>
                  <a:lnTo>
                    <a:pt x="110" y="18"/>
                  </a:lnTo>
                  <a:lnTo>
                    <a:pt x="92" y="16"/>
                  </a:lnTo>
                  <a:lnTo>
                    <a:pt x="73" y="14"/>
                  </a:lnTo>
                  <a:lnTo>
                    <a:pt x="55" y="11"/>
                  </a:lnTo>
                  <a:lnTo>
                    <a:pt x="38" y="8"/>
                  </a:lnTo>
                  <a:lnTo>
                    <a:pt x="20" y="5"/>
                  </a:lnTo>
                  <a:lnTo>
                    <a:pt x="1" y="0"/>
                  </a:lnTo>
                  <a:lnTo>
                    <a:pt x="0" y="5"/>
                  </a:lnTo>
                  <a:lnTo>
                    <a:pt x="18" y="9"/>
                  </a:lnTo>
                  <a:lnTo>
                    <a:pt x="35" y="14"/>
                  </a:lnTo>
                  <a:lnTo>
                    <a:pt x="54" y="17"/>
                  </a:lnTo>
                  <a:lnTo>
                    <a:pt x="72" y="19"/>
                  </a:lnTo>
                  <a:lnTo>
                    <a:pt x="91" y="22"/>
                  </a:lnTo>
                  <a:lnTo>
                    <a:pt x="109" y="23"/>
                  </a:lnTo>
                  <a:lnTo>
                    <a:pt x="126" y="25"/>
                  </a:lnTo>
                  <a:lnTo>
                    <a:pt x="144" y="27"/>
                  </a:lnTo>
                  <a:lnTo>
                    <a:pt x="163" y="30"/>
                  </a:lnTo>
                  <a:lnTo>
                    <a:pt x="180" y="32"/>
                  </a:lnTo>
                  <a:lnTo>
                    <a:pt x="198" y="34"/>
                  </a:lnTo>
                  <a:lnTo>
                    <a:pt x="215" y="38"/>
                  </a:lnTo>
                  <a:lnTo>
                    <a:pt x="234" y="42"/>
                  </a:lnTo>
                  <a:lnTo>
                    <a:pt x="249" y="47"/>
                  </a:lnTo>
                  <a:lnTo>
                    <a:pt x="266" y="51"/>
                  </a:lnTo>
                  <a:lnTo>
                    <a:pt x="283" y="58"/>
                  </a:lnTo>
                  <a:lnTo>
                    <a:pt x="286" y="5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2" name="Freeform 596"/>
            <p:cNvSpPr>
              <a:spLocks/>
            </p:cNvSpPr>
            <p:nvPr/>
          </p:nvSpPr>
          <p:spPr bwMode="auto">
            <a:xfrm>
              <a:off x="4381" y="1572"/>
              <a:ext cx="138" cy="82"/>
            </a:xfrm>
            <a:custGeom>
              <a:avLst/>
              <a:gdLst/>
              <a:ahLst/>
              <a:cxnLst>
                <a:cxn ang="0">
                  <a:pos x="137" y="77"/>
                </a:cxn>
                <a:cxn ang="0">
                  <a:pos x="137" y="77"/>
                </a:cxn>
                <a:cxn ang="0">
                  <a:pos x="129" y="70"/>
                </a:cxn>
                <a:cxn ang="0">
                  <a:pos x="122" y="63"/>
                </a:cxn>
                <a:cxn ang="0">
                  <a:pos x="115" y="57"/>
                </a:cxn>
                <a:cxn ang="0">
                  <a:pos x="106" y="51"/>
                </a:cxn>
                <a:cxn ang="0">
                  <a:pos x="99" y="45"/>
                </a:cxn>
                <a:cxn ang="0">
                  <a:pos x="90" y="40"/>
                </a:cxn>
                <a:cxn ang="0">
                  <a:pos x="82" y="36"/>
                </a:cxn>
                <a:cxn ang="0">
                  <a:pos x="73" y="31"/>
                </a:cxn>
                <a:cxn ang="0">
                  <a:pos x="64" y="28"/>
                </a:cxn>
                <a:cxn ang="0">
                  <a:pos x="55" y="23"/>
                </a:cxn>
                <a:cxn ang="0">
                  <a:pos x="47" y="19"/>
                </a:cxn>
                <a:cxn ang="0">
                  <a:pos x="38" y="16"/>
                </a:cxn>
                <a:cxn ang="0">
                  <a:pos x="29" y="12"/>
                </a:cxn>
                <a:cxn ang="0">
                  <a:pos x="20" y="8"/>
                </a:cxn>
                <a:cxn ang="0">
                  <a:pos x="12" y="5"/>
                </a:cxn>
                <a:cxn ang="0">
                  <a:pos x="3" y="0"/>
                </a:cxn>
                <a:cxn ang="0">
                  <a:pos x="0" y="6"/>
                </a:cxn>
                <a:cxn ang="0">
                  <a:pos x="9" y="10"/>
                </a:cxn>
                <a:cxn ang="0">
                  <a:pos x="18" y="13"/>
                </a:cxn>
                <a:cxn ang="0">
                  <a:pos x="26" y="18"/>
                </a:cxn>
                <a:cxn ang="0">
                  <a:pos x="35" y="22"/>
                </a:cxn>
                <a:cxn ang="0">
                  <a:pos x="44" y="25"/>
                </a:cxn>
                <a:cxn ang="0">
                  <a:pos x="52" y="29"/>
                </a:cxn>
                <a:cxn ang="0">
                  <a:pos x="61" y="33"/>
                </a:cxn>
                <a:cxn ang="0">
                  <a:pos x="69" y="37"/>
                </a:cxn>
                <a:cxn ang="0">
                  <a:pos x="78" y="41"/>
                </a:cxn>
                <a:cxn ang="0">
                  <a:pos x="87" y="46"/>
                </a:cxn>
                <a:cxn ang="0">
                  <a:pos x="93" y="51"/>
                </a:cxn>
                <a:cxn ang="0">
                  <a:pos x="102" y="56"/>
                </a:cxn>
                <a:cxn ang="0">
                  <a:pos x="110" y="60"/>
                </a:cxn>
                <a:cxn ang="0">
                  <a:pos x="118" y="68"/>
                </a:cxn>
                <a:cxn ang="0">
                  <a:pos x="125" y="74"/>
                </a:cxn>
                <a:cxn ang="0">
                  <a:pos x="132" y="81"/>
                </a:cxn>
                <a:cxn ang="0">
                  <a:pos x="137" y="77"/>
                </a:cxn>
              </a:cxnLst>
              <a:rect l="0" t="0" r="r" b="b"/>
              <a:pathLst>
                <a:path w="138" h="82">
                  <a:moveTo>
                    <a:pt x="137" y="77"/>
                  </a:moveTo>
                  <a:lnTo>
                    <a:pt x="137" y="77"/>
                  </a:lnTo>
                  <a:lnTo>
                    <a:pt x="129" y="70"/>
                  </a:lnTo>
                  <a:lnTo>
                    <a:pt x="122" y="63"/>
                  </a:lnTo>
                  <a:lnTo>
                    <a:pt x="115" y="57"/>
                  </a:lnTo>
                  <a:lnTo>
                    <a:pt x="106" y="51"/>
                  </a:lnTo>
                  <a:lnTo>
                    <a:pt x="99" y="45"/>
                  </a:lnTo>
                  <a:lnTo>
                    <a:pt x="90" y="40"/>
                  </a:lnTo>
                  <a:lnTo>
                    <a:pt x="82" y="36"/>
                  </a:lnTo>
                  <a:lnTo>
                    <a:pt x="73" y="31"/>
                  </a:lnTo>
                  <a:lnTo>
                    <a:pt x="64" y="28"/>
                  </a:lnTo>
                  <a:lnTo>
                    <a:pt x="55" y="23"/>
                  </a:lnTo>
                  <a:lnTo>
                    <a:pt x="47" y="19"/>
                  </a:lnTo>
                  <a:lnTo>
                    <a:pt x="38" y="16"/>
                  </a:lnTo>
                  <a:lnTo>
                    <a:pt x="29" y="12"/>
                  </a:lnTo>
                  <a:lnTo>
                    <a:pt x="20" y="8"/>
                  </a:lnTo>
                  <a:lnTo>
                    <a:pt x="12" y="5"/>
                  </a:lnTo>
                  <a:lnTo>
                    <a:pt x="3" y="0"/>
                  </a:lnTo>
                  <a:lnTo>
                    <a:pt x="0" y="6"/>
                  </a:lnTo>
                  <a:lnTo>
                    <a:pt x="9" y="10"/>
                  </a:lnTo>
                  <a:lnTo>
                    <a:pt x="18" y="13"/>
                  </a:lnTo>
                  <a:lnTo>
                    <a:pt x="26" y="18"/>
                  </a:lnTo>
                  <a:lnTo>
                    <a:pt x="35" y="22"/>
                  </a:lnTo>
                  <a:lnTo>
                    <a:pt x="44" y="25"/>
                  </a:lnTo>
                  <a:lnTo>
                    <a:pt x="52" y="29"/>
                  </a:lnTo>
                  <a:lnTo>
                    <a:pt x="61" y="33"/>
                  </a:lnTo>
                  <a:lnTo>
                    <a:pt x="69" y="37"/>
                  </a:lnTo>
                  <a:lnTo>
                    <a:pt x="78" y="41"/>
                  </a:lnTo>
                  <a:lnTo>
                    <a:pt x="87" y="46"/>
                  </a:lnTo>
                  <a:lnTo>
                    <a:pt x="93" y="51"/>
                  </a:lnTo>
                  <a:lnTo>
                    <a:pt x="102" y="56"/>
                  </a:lnTo>
                  <a:lnTo>
                    <a:pt x="110" y="60"/>
                  </a:lnTo>
                  <a:lnTo>
                    <a:pt x="118" y="68"/>
                  </a:lnTo>
                  <a:lnTo>
                    <a:pt x="125" y="74"/>
                  </a:lnTo>
                  <a:lnTo>
                    <a:pt x="132" y="81"/>
                  </a:lnTo>
                  <a:lnTo>
                    <a:pt x="137" y="7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3" name="Freeform 597"/>
            <p:cNvSpPr>
              <a:spLocks/>
            </p:cNvSpPr>
            <p:nvPr/>
          </p:nvSpPr>
          <p:spPr bwMode="auto">
            <a:xfrm>
              <a:off x="4521" y="1656"/>
              <a:ext cx="20" cy="1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9" y="9"/>
                </a:cxn>
                <a:cxn ang="0">
                  <a:pos x="13" y="4"/>
                </a:cxn>
                <a:cxn ang="0">
                  <a:pos x="7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3" y="4"/>
                </a:cxn>
                <a:cxn ang="0">
                  <a:pos x="5" y="6"/>
                </a:cxn>
                <a:cxn ang="0">
                  <a:pos x="9" y="8"/>
                </a:cxn>
                <a:cxn ang="0">
                  <a:pos x="15" y="12"/>
                </a:cxn>
                <a:cxn ang="0">
                  <a:pos x="19" y="9"/>
                </a:cxn>
              </a:cxnLst>
              <a:rect l="0" t="0" r="r" b="b"/>
              <a:pathLst>
                <a:path w="20" h="13">
                  <a:moveTo>
                    <a:pt x="19" y="9"/>
                  </a:moveTo>
                  <a:lnTo>
                    <a:pt x="19" y="9"/>
                  </a:lnTo>
                  <a:lnTo>
                    <a:pt x="13" y="4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5" y="6"/>
                  </a:lnTo>
                  <a:lnTo>
                    <a:pt x="9" y="8"/>
                  </a:lnTo>
                  <a:lnTo>
                    <a:pt x="15" y="12"/>
                  </a:lnTo>
                  <a:lnTo>
                    <a:pt x="19" y="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4" name="Freeform 598"/>
            <p:cNvSpPr>
              <a:spLocks/>
            </p:cNvSpPr>
            <p:nvPr/>
          </p:nvSpPr>
          <p:spPr bwMode="auto">
            <a:xfrm>
              <a:off x="4543" y="1671"/>
              <a:ext cx="96" cy="79"/>
            </a:xfrm>
            <a:custGeom>
              <a:avLst/>
              <a:gdLst/>
              <a:ahLst/>
              <a:cxnLst>
                <a:cxn ang="0">
                  <a:pos x="94" y="72"/>
                </a:cxn>
                <a:cxn ang="0">
                  <a:pos x="94" y="72"/>
                </a:cxn>
                <a:cxn ang="0">
                  <a:pos x="85" y="66"/>
                </a:cxn>
                <a:cxn ang="0">
                  <a:pos x="77" y="60"/>
                </a:cxn>
                <a:cxn ang="0">
                  <a:pos x="68" y="54"/>
                </a:cxn>
                <a:cxn ang="0">
                  <a:pos x="58" y="46"/>
                </a:cxn>
                <a:cxn ang="0">
                  <a:pos x="48" y="38"/>
                </a:cxn>
                <a:cxn ang="0">
                  <a:pos x="36" y="27"/>
                </a:cxn>
                <a:cxn ang="0">
                  <a:pos x="21" y="1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17" y="19"/>
                </a:cxn>
                <a:cxn ang="0">
                  <a:pos x="31" y="32"/>
                </a:cxn>
                <a:cxn ang="0">
                  <a:pos x="43" y="41"/>
                </a:cxn>
                <a:cxn ang="0">
                  <a:pos x="54" y="51"/>
                </a:cxn>
                <a:cxn ang="0">
                  <a:pos x="63" y="58"/>
                </a:cxn>
                <a:cxn ang="0">
                  <a:pos x="72" y="66"/>
                </a:cxn>
                <a:cxn ang="0">
                  <a:pos x="82" y="71"/>
                </a:cxn>
                <a:cxn ang="0">
                  <a:pos x="92" y="77"/>
                </a:cxn>
                <a:cxn ang="0">
                  <a:pos x="94" y="72"/>
                </a:cxn>
              </a:cxnLst>
              <a:rect l="0" t="0" r="r" b="b"/>
              <a:pathLst>
                <a:path w="95" h="78">
                  <a:moveTo>
                    <a:pt x="94" y="72"/>
                  </a:moveTo>
                  <a:lnTo>
                    <a:pt x="94" y="72"/>
                  </a:lnTo>
                  <a:lnTo>
                    <a:pt x="85" y="66"/>
                  </a:lnTo>
                  <a:lnTo>
                    <a:pt x="77" y="60"/>
                  </a:lnTo>
                  <a:lnTo>
                    <a:pt x="68" y="54"/>
                  </a:lnTo>
                  <a:lnTo>
                    <a:pt x="58" y="46"/>
                  </a:lnTo>
                  <a:lnTo>
                    <a:pt x="48" y="38"/>
                  </a:lnTo>
                  <a:lnTo>
                    <a:pt x="36" y="27"/>
                  </a:lnTo>
                  <a:lnTo>
                    <a:pt x="21" y="15"/>
                  </a:lnTo>
                  <a:lnTo>
                    <a:pt x="5" y="0"/>
                  </a:lnTo>
                  <a:lnTo>
                    <a:pt x="0" y="5"/>
                  </a:lnTo>
                  <a:lnTo>
                    <a:pt x="17" y="19"/>
                  </a:lnTo>
                  <a:lnTo>
                    <a:pt x="31" y="32"/>
                  </a:lnTo>
                  <a:lnTo>
                    <a:pt x="43" y="41"/>
                  </a:lnTo>
                  <a:lnTo>
                    <a:pt x="54" y="51"/>
                  </a:lnTo>
                  <a:lnTo>
                    <a:pt x="63" y="58"/>
                  </a:lnTo>
                  <a:lnTo>
                    <a:pt x="72" y="66"/>
                  </a:lnTo>
                  <a:lnTo>
                    <a:pt x="82" y="71"/>
                  </a:lnTo>
                  <a:lnTo>
                    <a:pt x="92" y="77"/>
                  </a:lnTo>
                  <a:lnTo>
                    <a:pt x="94" y="7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5" name="Freeform 599"/>
            <p:cNvSpPr>
              <a:spLocks/>
            </p:cNvSpPr>
            <p:nvPr/>
          </p:nvSpPr>
          <p:spPr bwMode="auto">
            <a:xfrm>
              <a:off x="4643" y="1751"/>
              <a:ext cx="70" cy="23"/>
            </a:xfrm>
            <a:custGeom>
              <a:avLst/>
              <a:gdLst/>
              <a:ahLst/>
              <a:cxnLst>
                <a:cxn ang="0">
                  <a:pos x="70" y="18"/>
                </a:cxn>
                <a:cxn ang="0">
                  <a:pos x="70" y="18"/>
                </a:cxn>
                <a:cxn ang="0">
                  <a:pos x="60" y="15"/>
                </a:cxn>
                <a:cxn ang="0">
                  <a:pos x="50" y="14"/>
                </a:cxn>
                <a:cxn ang="0">
                  <a:pos x="42" y="13"/>
                </a:cxn>
                <a:cxn ang="0">
                  <a:pos x="36" y="11"/>
                </a:cxn>
                <a:cxn ang="0">
                  <a:pos x="27" y="10"/>
                </a:cxn>
                <a:cxn ang="0">
                  <a:pos x="20" y="8"/>
                </a:cxn>
                <a:cxn ang="0">
                  <a:pos x="12" y="4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10" y="9"/>
                </a:cxn>
                <a:cxn ang="0">
                  <a:pos x="17" y="11"/>
                </a:cxn>
                <a:cxn ang="0">
                  <a:pos x="26" y="14"/>
                </a:cxn>
                <a:cxn ang="0">
                  <a:pos x="33" y="15"/>
                </a:cxn>
                <a:cxn ang="0">
                  <a:pos x="41" y="17"/>
                </a:cxn>
                <a:cxn ang="0">
                  <a:pos x="49" y="18"/>
                </a:cxn>
                <a:cxn ang="0">
                  <a:pos x="59" y="20"/>
                </a:cxn>
                <a:cxn ang="0">
                  <a:pos x="69" y="22"/>
                </a:cxn>
                <a:cxn ang="0">
                  <a:pos x="70" y="18"/>
                </a:cxn>
              </a:cxnLst>
              <a:rect l="0" t="0" r="r" b="b"/>
              <a:pathLst>
                <a:path w="71" h="23">
                  <a:moveTo>
                    <a:pt x="70" y="18"/>
                  </a:moveTo>
                  <a:lnTo>
                    <a:pt x="70" y="18"/>
                  </a:lnTo>
                  <a:lnTo>
                    <a:pt x="60" y="15"/>
                  </a:lnTo>
                  <a:lnTo>
                    <a:pt x="50" y="14"/>
                  </a:lnTo>
                  <a:lnTo>
                    <a:pt x="42" y="13"/>
                  </a:lnTo>
                  <a:lnTo>
                    <a:pt x="36" y="11"/>
                  </a:lnTo>
                  <a:lnTo>
                    <a:pt x="27" y="10"/>
                  </a:lnTo>
                  <a:lnTo>
                    <a:pt x="20" y="8"/>
                  </a:lnTo>
                  <a:lnTo>
                    <a:pt x="12" y="4"/>
                  </a:lnTo>
                  <a:lnTo>
                    <a:pt x="2" y="0"/>
                  </a:lnTo>
                  <a:lnTo>
                    <a:pt x="0" y="4"/>
                  </a:lnTo>
                  <a:lnTo>
                    <a:pt x="10" y="9"/>
                  </a:lnTo>
                  <a:lnTo>
                    <a:pt x="17" y="11"/>
                  </a:lnTo>
                  <a:lnTo>
                    <a:pt x="26" y="14"/>
                  </a:lnTo>
                  <a:lnTo>
                    <a:pt x="33" y="15"/>
                  </a:lnTo>
                  <a:lnTo>
                    <a:pt x="41" y="17"/>
                  </a:lnTo>
                  <a:lnTo>
                    <a:pt x="49" y="18"/>
                  </a:lnTo>
                  <a:lnTo>
                    <a:pt x="59" y="20"/>
                  </a:lnTo>
                  <a:lnTo>
                    <a:pt x="69" y="22"/>
                  </a:lnTo>
                  <a:lnTo>
                    <a:pt x="70" y="1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6" name="Freeform 600"/>
            <p:cNvSpPr>
              <a:spLocks/>
            </p:cNvSpPr>
            <p:nvPr/>
          </p:nvSpPr>
          <p:spPr bwMode="auto">
            <a:xfrm>
              <a:off x="4719" y="1775"/>
              <a:ext cx="420" cy="177"/>
            </a:xfrm>
            <a:custGeom>
              <a:avLst/>
              <a:gdLst/>
              <a:ahLst/>
              <a:cxnLst>
                <a:cxn ang="0">
                  <a:pos x="419" y="171"/>
                </a:cxn>
                <a:cxn ang="0">
                  <a:pos x="418" y="171"/>
                </a:cxn>
                <a:cxn ang="0">
                  <a:pos x="390" y="162"/>
                </a:cxn>
                <a:cxn ang="0">
                  <a:pos x="364" y="153"/>
                </a:cxn>
                <a:cxn ang="0">
                  <a:pos x="338" y="143"/>
                </a:cxn>
                <a:cxn ang="0">
                  <a:pos x="313" y="132"/>
                </a:cxn>
                <a:cxn ang="0">
                  <a:pos x="287" y="121"/>
                </a:cxn>
                <a:cxn ang="0">
                  <a:pos x="262" y="108"/>
                </a:cxn>
                <a:cxn ang="0">
                  <a:pos x="237" y="96"/>
                </a:cxn>
                <a:cxn ang="0">
                  <a:pos x="211" y="84"/>
                </a:cxn>
                <a:cxn ang="0">
                  <a:pos x="186" y="72"/>
                </a:cxn>
                <a:cxn ang="0">
                  <a:pos x="161" y="59"/>
                </a:cxn>
                <a:cxn ang="0">
                  <a:pos x="136" y="48"/>
                </a:cxn>
                <a:cxn ang="0">
                  <a:pos x="110" y="36"/>
                </a:cxn>
                <a:cxn ang="0">
                  <a:pos x="84" y="25"/>
                </a:cxn>
                <a:cxn ang="0">
                  <a:pos x="57" y="15"/>
                </a:cxn>
                <a:cxn ang="0">
                  <a:pos x="29" y="6"/>
                </a:cxn>
                <a:cxn ang="0">
                  <a:pos x="1" y="0"/>
                </a:cxn>
                <a:cxn ang="0">
                  <a:pos x="0" y="5"/>
                </a:cxn>
                <a:cxn ang="0">
                  <a:pos x="28" y="13"/>
                </a:cxn>
                <a:cxn ang="0">
                  <a:pos x="55" y="21"/>
                </a:cxn>
                <a:cxn ang="0">
                  <a:pos x="81" y="31"/>
                </a:cxn>
                <a:cxn ang="0">
                  <a:pos x="108" y="43"/>
                </a:cxn>
                <a:cxn ang="0">
                  <a:pos x="133" y="53"/>
                </a:cxn>
                <a:cxn ang="0">
                  <a:pos x="158" y="65"/>
                </a:cxn>
                <a:cxn ang="0">
                  <a:pos x="184" y="77"/>
                </a:cxn>
                <a:cxn ang="0">
                  <a:pos x="209" y="89"/>
                </a:cxn>
                <a:cxn ang="0">
                  <a:pos x="234" y="102"/>
                </a:cxn>
                <a:cxn ang="0">
                  <a:pos x="258" y="114"/>
                </a:cxn>
                <a:cxn ang="0">
                  <a:pos x="283" y="126"/>
                </a:cxn>
                <a:cxn ang="0">
                  <a:pos x="310" y="138"/>
                </a:cxn>
                <a:cxn ang="0">
                  <a:pos x="335" y="148"/>
                </a:cxn>
                <a:cxn ang="0">
                  <a:pos x="362" y="158"/>
                </a:cxn>
                <a:cxn ang="0">
                  <a:pos x="388" y="168"/>
                </a:cxn>
                <a:cxn ang="0">
                  <a:pos x="416" y="176"/>
                </a:cxn>
                <a:cxn ang="0">
                  <a:pos x="415" y="176"/>
                </a:cxn>
                <a:cxn ang="0">
                  <a:pos x="419" y="171"/>
                </a:cxn>
                <a:cxn ang="0">
                  <a:pos x="418" y="171"/>
                </a:cxn>
                <a:cxn ang="0">
                  <a:pos x="419" y="171"/>
                </a:cxn>
              </a:cxnLst>
              <a:rect l="0" t="0" r="r" b="b"/>
              <a:pathLst>
                <a:path w="420" h="177">
                  <a:moveTo>
                    <a:pt x="419" y="171"/>
                  </a:moveTo>
                  <a:lnTo>
                    <a:pt x="418" y="171"/>
                  </a:lnTo>
                  <a:lnTo>
                    <a:pt x="390" y="162"/>
                  </a:lnTo>
                  <a:lnTo>
                    <a:pt x="364" y="153"/>
                  </a:lnTo>
                  <a:lnTo>
                    <a:pt x="338" y="143"/>
                  </a:lnTo>
                  <a:lnTo>
                    <a:pt x="313" y="132"/>
                  </a:lnTo>
                  <a:lnTo>
                    <a:pt x="287" y="121"/>
                  </a:lnTo>
                  <a:lnTo>
                    <a:pt x="262" y="108"/>
                  </a:lnTo>
                  <a:lnTo>
                    <a:pt x="237" y="96"/>
                  </a:lnTo>
                  <a:lnTo>
                    <a:pt x="211" y="84"/>
                  </a:lnTo>
                  <a:lnTo>
                    <a:pt x="186" y="72"/>
                  </a:lnTo>
                  <a:lnTo>
                    <a:pt x="161" y="59"/>
                  </a:lnTo>
                  <a:lnTo>
                    <a:pt x="136" y="48"/>
                  </a:lnTo>
                  <a:lnTo>
                    <a:pt x="110" y="36"/>
                  </a:lnTo>
                  <a:lnTo>
                    <a:pt x="84" y="25"/>
                  </a:lnTo>
                  <a:lnTo>
                    <a:pt x="57" y="15"/>
                  </a:lnTo>
                  <a:lnTo>
                    <a:pt x="29" y="6"/>
                  </a:lnTo>
                  <a:lnTo>
                    <a:pt x="1" y="0"/>
                  </a:lnTo>
                  <a:lnTo>
                    <a:pt x="0" y="5"/>
                  </a:lnTo>
                  <a:lnTo>
                    <a:pt x="28" y="13"/>
                  </a:lnTo>
                  <a:lnTo>
                    <a:pt x="55" y="21"/>
                  </a:lnTo>
                  <a:lnTo>
                    <a:pt x="81" y="31"/>
                  </a:lnTo>
                  <a:lnTo>
                    <a:pt x="108" y="43"/>
                  </a:lnTo>
                  <a:lnTo>
                    <a:pt x="133" y="53"/>
                  </a:lnTo>
                  <a:lnTo>
                    <a:pt x="158" y="65"/>
                  </a:lnTo>
                  <a:lnTo>
                    <a:pt x="184" y="77"/>
                  </a:lnTo>
                  <a:lnTo>
                    <a:pt x="209" y="89"/>
                  </a:lnTo>
                  <a:lnTo>
                    <a:pt x="234" y="102"/>
                  </a:lnTo>
                  <a:lnTo>
                    <a:pt x="258" y="114"/>
                  </a:lnTo>
                  <a:lnTo>
                    <a:pt x="283" y="126"/>
                  </a:lnTo>
                  <a:lnTo>
                    <a:pt x="310" y="138"/>
                  </a:lnTo>
                  <a:lnTo>
                    <a:pt x="335" y="148"/>
                  </a:lnTo>
                  <a:lnTo>
                    <a:pt x="362" y="158"/>
                  </a:lnTo>
                  <a:lnTo>
                    <a:pt x="388" y="168"/>
                  </a:lnTo>
                  <a:lnTo>
                    <a:pt x="416" y="176"/>
                  </a:lnTo>
                  <a:lnTo>
                    <a:pt x="415" y="176"/>
                  </a:lnTo>
                  <a:lnTo>
                    <a:pt x="419" y="171"/>
                  </a:lnTo>
                  <a:lnTo>
                    <a:pt x="418" y="171"/>
                  </a:lnTo>
                  <a:lnTo>
                    <a:pt x="419" y="17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7" name="Freeform 601"/>
            <p:cNvSpPr>
              <a:spLocks/>
            </p:cNvSpPr>
            <p:nvPr/>
          </p:nvSpPr>
          <p:spPr bwMode="auto">
            <a:xfrm>
              <a:off x="5141" y="1954"/>
              <a:ext cx="74" cy="340"/>
            </a:xfrm>
            <a:custGeom>
              <a:avLst/>
              <a:gdLst/>
              <a:ahLst/>
              <a:cxnLst>
                <a:cxn ang="0">
                  <a:pos x="37" y="340"/>
                </a:cxn>
                <a:cxn ang="0">
                  <a:pos x="37" y="340"/>
                </a:cxn>
                <a:cxn ang="0">
                  <a:pos x="46" y="321"/>
                </a:cxn>
                <a:cxn ang="0">
                  <a:pos x="54" y="299"/>
                </a:cxn>
                <a:cxn ang="0">
                  <a:pos x="60" y="277"/>
                </a:cxn>
                <a:cxn ang="0">
                  <a:pos x="66" y="256"/>
                </a:cxn>
                <a:cxn ang="0">
                  <a:pos x="69" y="234"/>
                </a:cxn>
                <a:cxn ang="0">
                  <a:pos x="72" y="211"/>
                </a:cxn>
                <a:cxn ang="0">
                  <a:pos x="73" y="188"/>
                </a:cxn>
                <a:cxn ang="0">
                  <a:pos x="71" y="165"/>
                </a:cxn>
                <a:cxn ang="0">
                  <a:pos x="68" y="142"/>
                </a:cxn>
                <a:cxn ang="0">
                  <a:pos x="64" y="119"/>
                </a:cxn>
                <a:cxn ang="0">
                  <a:pos x="58" y="98"/>
                </a:cxn>
                <a:cxn ang="0">
                  <a:pos x="51" y="75"/>
                </a:cxn>
                <a:cxn ang="0">
                  <a:pos x="41" y="56"/>
                </a:cxn>
                <a:cxn ang="0">
                  <a:pos x="32" y="36"/>
                </a:cxn>
                <a:cxn ang="0">
                  <a:pos x="18" y="17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13" y="22"/>
                </a:cxn>
                <a:cxn ang="0">
                  <a:pos x="26" y="40"/>
                </a:cxn>
                <a:cxn ang="0">
                  <a:pos x="37" y="59"/>
                </a:cxn>
                <a:cxn ang="0">
                  <a:pos x="45" y="79"/>
                </a:cxn>
                <a:cxn ang="0">
                  <a:pos x="54" y="100"/>
                </a:cxn>
                <a:cxn ang="0">
                  <a:pos x="58" y="121"/>
                </a:cxn>
                <a:cxn ang="0">
                  <a:pos x="63" y="143"/>
                </a:cxn>
                <a:cxn ang="0">
                  <a:pos x="64" y="165"/>
                </a:cxn>
                <a:cxn ang="0">
                  <a:pos x="66" y="188"/>
                </a:cxn>
                <a:cxn ang="0">
                  <a:pos x="66" y="211"/>
                </a:cxn>
                <a:cxn ang="0">
                  <a:pos x="63" y="233"/>
                </a:cxn>
                <a:cxn ang="0">
                  <a:pos x="60" y="254"/>
                </a:cxn>
                <a:cxn ang="0">
                  <a:pos x="55" y="276"/>
                </a:cxn>
                <a:cxn ang="0">
                  <a:pos x="49" y="298"/>
                </a:cxn>
                <a:cxn ang="0">
                  <a:pos x="40" y="317"/>
                </a:cxn>
                <a:cxn ang="0">
                  <a:pos x="32" y="337"/>
                </a:cxn>
                <a:cxn ang="0">
                  <a:pos x="37" y="340"/>
                </a:cxn>
              </a:cxnLst>
              <a:rect l="0" t="0" r="r" b="b"/>
              <a:pathLst>
                <a:path w="74" h="341">
                  <a:moveTo>
                    <a:pt x="37" y="340"/>
                  </a:moveTo>
                  <a:lnTo>
                    <a:pt x="37" y="340"/>
                  </a:lnTo>
                  <a:lnTo>
                    <a:pt x="46" y="321"/>
                  </a:lnTo>
                  <a:lnTo>
                    <a:pt x="54" y="299"/>
                  </a:lnTo>
                  <a:lnTo>
                    <a:pt x="60" y="277"/>
                  </a:lnTo>
                  <a:lnTo>
                    <a:pt x="66" y="256"/>
                  </a:lnTo>
                  <a:lnTo>
                    <a:pt x="69" y="234"/>
                  </a:lnTo>
                  <a:lnTo>
                    <a:pt x="72" y="211"/>
                  </a:lnTo>
                  <a:lnTo>
                    <a:pt x="73" y="188"/>
                  </a:lnTo>
                  <a:lnTo>
                    <a:pt x="71" y="165"/>
                  </a:lnTo>
                  <a:lnTo>
                    <a:pt x="68" y="142"/>
                  </a:lnTo>
                  <a:lnTo>
                    <a:pt x="64" y="119"/>
                  </a:lnTo>
                  <a:lnTo>
                    <a:pt x="58" y="98"/>
                  </a:lnTo>
                  <a:lnTo>
                    <a:pt x="51" y="75"/>
                  </a:lnTo>
                  <a:lnTo>
                    <a:pt x="41" y="56"/>
                  </a:lnTo>
                  <a:lnTo>
                    <a:pt x="32" y="36"/>
                  </a:lnTo>
                  <a:lnTo>
                    <a:pt x="18" y="17"/>
                  </a:lnTo>
                  <a:lnTo>
                    <a:pt x="4" y="0"/>
                  </a:lnTo>
                  <a:lnTo>
                    <a:pt x="0" y="5"/>
                  </a:lnTo>
                  <a:lnTo>
                    <a:pt x="13" y="22"/>
                  </a:lnTo>
                  <a:lnTo>
                    <a:pt x="26" y="40"/>
                  </a:lnTo>
                  <a:lnTo>
                    <a:pt x="37" y="59"/>
                  </a:lnTo>
                  <a:lnTo>
                    <a:pt x="45" y="79"/>
                  </a:lnTo>
                  <a:lnTo>
                    <a:pt x="54" y="100"/>
                  </a:lnTo>
                  <a:lnTo>
                    <a:pt x="58" y="121"/>
                  </a:lnTo>
                  <a:lnTo>
                    <a:pt x="63" y="143"/>
                  </a:lnTo>
                  <a:lnTo>
                    <a:pt x="64" y="165"/>
                  </a:lnTo>
                  <a:lnTo>
                    <a:pt x="66" y="188"/>
                  </a:lnTo>
                  <a:lnTo>
                    <a:pt x="66" y="211"/>
                  </a:lnTo>
                  <a:lnTo>
                    <a:pt x="63" y="233"/>
                  </a:lnTo>
                  <a:lnTo>
                    <a:pt x="60" y="254"/>
                  </a:lnTo>
                  <a:lnTo>
                    <a:pt x="55" y="276"/>
                  </a:lnTo>
                  <a:lnTo>
                    <a:pt x="49" y="298"/>
                  </a:lnTo>
                  <a:lnTo>
                    <a:pt x="40" y="317"/>
                  </a:lnTo>
                  <a:lnTo>
                    <a:pt x="32" y="337"/>
                  </a:lnTo>
                  <a:lnTo>
                    <a:pt x="37" y="34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8" name="Freeform 602"/>
            <p:cNvSpPr>
              <a:spLocks/>
            </p:cNvSpPr>
            <p:nvPr/>
          </p:nvSpPr>
          <p:spPr bwMode="auto">
            <a:xfrm>
              <a:off x="5123" y="2297"/>
              <a:ext cx="52" cy="1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6" y="7"/>
                </a:cxn>
                <a:cxn ang="0">
                  <a:pos x="12" y="8"/>
                </a:cxn>
                <a:cxn ang="0">
                  <a:pos x="19" y="8"/>
                </a:cxn>
                <a:cxn ang="0">
                  <a:pos x="27" y="10"/>
                </a:cxn>
                <a:cxn ang="0">
                  <a:pos x="33" y="9"/>
                </a:cxn>
                <a:cxn ang="0">
                  <a:pos x="40" y="8"/>
                </a:cxn>
                <a:cxn ang="0">
                  <a:pos x="45" y="5"/>
                </a:cxn>
                <a:cxn ang="0">
                  <a:pos x="50" y="2"/>
                </a:cxn>
                <a:cxn ang="0">
                  <a:pos x="45" y="0"/>
                </a:cxn>
                <a:cxn ang="0">
                  <a:pos x="42" y="3"/>
                </a:cxn>
                <a:cxn ang="0">
                  <a:pos x="37" y="5"/>
                </a:cxn>
                <a:cxn ang="0">
                  <a:pos x="33" y="5"/>
                </a:cxn>
                <a:cxn ang="0">
                  <a:pos x="27" y="5"/>
                </a:cxn>
                <a:cxn ang="0">
                  <a:pos x="20" y="5"/>
                </a:cxn>
                <a:cxn ang="0">
                  <a:pos x="14" y="4"/>
                </a:cxn>
                <a:cxn ang="0">
                  <a:pos x="7" y="3"/>
                </a:cxn>
                <a:cxn ang="0">
                  <a:pos x="1" y="2"/>
                </a:cxn>
                <a:cxn ang="0">
                  <a:pos x="0" y="5"/>
                </a:cxn>
              </a:cxnLst>
              <a:rect l="0" t="0" r="r" b="b"/>
              <a:pathLst>
                <a:path w="51" h="11">
                  <a:moveTo>
                    <a:pt x="0" y="5"/>
                  </a:moveTo>
                  <a:lnTo>
                    <a:pt x="0" y="5"/>
                  </a:lnTo>
                  <a:lnTo>
                    <a:pt x="6" y="7"/>
                  </a:lnTo>
                  <a:lnTo>
                    <a:pt x="12" y="8"/>
                  </a:lnTo>
                  <a:lnTo>
                    <a:pt x="19" y="8"/>
                  </a:lnTo>
                  <a:lnTo>
                    <a:pt x="27" y="10"/>
                  </a:lnTo>
                  <a:lnTo>
                    <a:pt x="33" y="9"/>
                  </a:lnTo>
                  <a:lnTo>
                    <a:pt x="40" y="8"/>
                  </a:lnTo>
                  <a:lnTo>
                    <a:pt x="45" y="5"/>
                  </a:lnTo>
                  <a:lnTo>
                    <a:pt x="50" y="2"/>
                  </a:lnTo>
                  <a:lnTo>
                    <a:pt x="45" y="0"/>
                  </a:lnTo>
                  <a:lnTo>
                    <a:pt x="42" y="3"/>
                  </a:lnTo>
                  <a:lnTo>
                    <a:pt x="37" y="5"/>
                  </a:lnTo>
                  <a:lnTo>
                    <a:pt x="33" y="5"/>
                  </a:lnTo>
                  <a:lnTo>
                    <a:pt x="27" y="5"/>
                  </a:lnTo>
                  <a:lnTo>
                    <a:pt x="20" y="5"/>
                  </a:lnTo>
                  <a:lnTo>
                    <a:pt x="14" y="4"/>
                  </a:lnTo>
                  <a:lnTo>
                    <a:pt x="7" y="3"/>
                  </a:lnTo>
                  <a:lnTo>
                    <a:pt x="1" y="2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9" name="Freeform 603"/>
            <p:cNvSpPr>
              <a:spLocks/>
            </p:cNvSpPr>
            <p:nvPr/>
          </p:nvSpPr>
          <p:spPr bwMode="auto">
            <a:xfrm>
              <a:off x="4741" y="2174"/>
              <a:ext cx="376" cy="1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3" y="16"/>
                </a:cxn>
                <a:cxn ang="0">
                  <a:pos x="45" y="25"/>
                </a:cxn>
                <a:cxn ang="0">
                  <a:pos x="69" y="35"/>
                </a:cxn>
                <a:cxn ang="0">
                  <a:pos x="90" y="42"/>
                </a:cxn>
                <a:cxn ang="0">
                  <a:pos x="114" y="51"/>
                </a:cxn>
                <a:cxn ang="0">
                  <a:pos x="138" y="59"/>
                </a:cxn>
                <a:cxn ang="0">
                  <a:pos x="160" y="66"/>
                </a:cxn>
                <a:cxn ang="0">
                  <a:pos x="184" y="74"/>
                </a:cxn>
                <a:cxn ang="0">
                  <a:pos x="207" y="80"/>
                </a:cxn>
                <a:cxn ang="0">
                  <a:pos x="230" y="87"/>
                </a:cxn>
                <a:cxn ang="0">
                  <a:pos x="254" y="93"/>
                </a:cxn>
                <a:cxn ang="0">
                  <a:pos x="279" y="100"/>
                </a:cxn>
                <a:cxn ang="0">
                  <a:pos x="302" y="106"/>
                </a:cxn>
                <a:cxn ang="0">
                  <a:pos x="327" y="112"/>
                </a:cxn>
                <a:cxn ang="0">
                  <a:pos x="351" y="119"/>
                </a:cxn>
                <a:cxn ang="0">
                  <a:pos x="375" y="125"/>
                </a:cxn>
                <a:cxn ang="0">
                  <a:pos x="376" y="119"/>
                </a:cxn>
                <a:cxn ang="0">
                  <a:pos x="352" y="113"/>
                </a:cxn>
                <a:cxn ang="0">
                  <a:pos x="328" y="107"/>
                </a:cxn>
                <a:cxn ang="0">
                  <a:pos x="305" y="101"/>
                </a:cxn>
                <a:cxn ang="0">
                  <a:pos x="281" y="93"/>
                </a:cxn>
                <a:cxn ang="0">
                  <a:pos x="256" y="87"/>
                </a:cxn>
                <a:cxn ang="0">
                  <a:pos x="232" y="81"/>
                </a:cxn>
                <a:cxn ang="0">
                  <a:pos x="209" y="74"/>
                </a:cxn>
                <a:cxn ang="0">
                  <a:pos x="185" y="68"/>
                </a:cxn>
                <a:cxn ang="0">
                  <a:pos x="162" y="61"/>
                </a:cxn>
                <a:cxn ang="0">
                  <a:pos x="139" y="53"/>
                </a:cxn>
                <a:cxn ang="0">
                  <a:pos x="117" y="46"/>
                </a:cxn>
                <a:cxn ang="0">
                  <a:pos x="94" y="38"/>
                </a:cxn>
                <a:cxn ang="0">
                  <a:pos x="71" y="29"/>
                </a:cxn>
                <a:cxn ang="0">
                  <a:pos x="49" y="19"/>
                </a:cxn>
                <a:cxn ang="0">
                  <a:pos x="25" y="10"/>
                </a:cxn>
                <a:cxn ang="0">
                  <a:pos x="4" y="0"/>
                </a:cxn>
                <a:cxn ang="0">
                  <a:pos x="0" y="6"/>
                </a:cxn>
              </a:cxnLst>
              <a:rect l="0" t="0" r="r" b="b"/>
              <a:pathLst>
                <a:path w="377" h="126">
                  <a:moveTo>
                    <a:pt x="0" y="6"/>
                  </a:moveTo>
                  <a:lnTo>
                    <a:pt x="0" y="6"/>
                  </a:lnTo>
                  <a:lnTo>
                    <a:pt x="23" y="16"/>
                  </a:lnTo>
                  <a:lnTo>
                    <a:pt x="45" y="25"/>
                  </a:lnTo>
                  <a:lnTo>
                    <a:pt x="69" y="35"/>
                  </a:lnTo>
                  <a:lnTo>
                    <a:pt x="90" y="42"/>
                  </a:lnTo>
                  <a:lnTo>
                    <a:pt x="114" y="51"/>
                  </a:lnTo>
                  <a:lnTo>
                    <a:pt x="138" y="59"/>
                  </a:lnTo>
                  <a:lnTo>
                    <a:pt x="160" y="66"/>
                  </a:lnTo>
                  <a:lnTo>
                    <a:pt x="184" y="74"/>
                  </a:lnTo>
                  <a:lnTo>
                    <a:pt x="207" y="80"/>
                  </a:lnTo>
                  <a:lnTo>
                    <a:pt x="230" y="87"/>
                  </a:lnTo>
                  <a:lnTo>
                    <a:pt x="254" y="93"/>
                  </a:lnTo>
                  <a:lnTo>
                    <a:pt x="279" y="100"/>
                  </a:lnTo>
                  <a:lnTo>
                    <a:pt x="302" y="106"/>
                  </a:lnTo>
                  <a:lnTo>
                    <a:pt x="327" y="112"/>
                  </a:lnTo>
                  <a:lnTo>
                    <a:pt x="351" y="119"/>
                  </a:lnTo>
                  <a:lnTo>
                    <a:pt x="375" y="125"/>
                  </a:lnTo>
                  <a:lnTo>
                    <a:pt x="376" y="119"/>
                  </a:lnTo>
                  <a:lnTo>
                    <a:pt x="352" y="113"/>
                  </a:lnTo>
                  <a:lnTo>
                    <a:pt x="328" y="107"/>
                  </a:lnTo>
                  <a:lnTo>
                    <a:pt x="305" y="101"/>
                  </a:lnTo>
                  <a:lnTo>
                    <a:pt x="281" y="93"/>
                  </a:lnTo>
                  <a:lnTo>
                    <a:pt x="256" y="87"/>
                  </a:lnTo>
                  <a:lnTo>
                    <a:pt x="232" y="81"/>
                  </a:lnTo>
                  <a:lnTo>
                    <a:pt x="209" y="74"/>
                  </a:lnTo>
                  <a:lnTo>
                    <a:pt x="185" y="68"/>
                  </a:lnTo>
                  <a:lnTo>
                    <a:pt x="162" y="61"/>
                  </a:lnTo>
                  <a:lnTo>
                    <a:pt x="139" y="53"/>
                  </a:lnTo>
                  <a:lnTo>
                    <a:pt x="117" y="46"/>
                  </a:lnTo>
                  <a:lnTo>
                    <a:pt x="94" y="38"/>
                  </a:lnTo>
                  <a:lnTo>
                    <a:pt x="71" y="29"/>
                  </a:lnTo>
                  <a:lnTo>
                    <a:pt x="49" y="19"/>
                  </a:lnTo>
                  <a:lnTo>
                    <a:pt x="25" y="10"/>
                  </a:lnTo>
                  <a:lnTo>
                    <a:pt x="4" y="0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0" name="Freeform 604"/>
            <p:cNvSpPr>
              <a:spLocks/>
            </p:cNvSpPr>
            <p:nvPr/>
          </p:nvSpPr>
          <p:spPr bwMode="auto">
            <a:xfrm>
              <a:off x="4409" y="1920"/>
              <a:ext cx="328" cy="25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" y="6"/>
                </a:cxn>
                <a:cxn ang="0">
                  <a:pos x="24" y="20"/>
                </a:cxn>
                <a:cxn ang="0">
                  <a:pos x="45" y="35"/>
                </a:cxn>
                <a:cxn ang="0">
                  <a:pos x="65" y="52"/>
                </a:cxn>
                <a:cxn ang="0">
                  <a:pos x="86" y="67"/>
                </a:cxn>
                <a:cxn ang="0">
                  <a:pos x="104" y="83"/>
                </a:cxn>
                <a:cxn ang="0">
                  <a:pos x="124" y="101"/>
                </a:cxn>
                <a:cxn ang="0">
                  <a:pos x="142" y="117"/>
                </a:cxn>
                <a:cxn ang="0">
                  <a:pos x="162" y="134"/>
                </a:cxn>
                <a:cxn ang="0">
                  <a:pos x="180" y="150"/>
                </a:cxn>
                <a:cxn ang="0">
                  <a:pos x="199" y="166"/>
                </a:cxn>
                <a:cxn ang="0">
                  <a:pos x="219" y="182"/>
                </a:cxn>
                <a:cxn ang="0">
                  <a:pos x="238" y="198"/>
                </a:cxn>
                <a:cxn ang="0">
                  <a:pos x="258" y="212"/>
                </a:cxn>
                <a:cxn ang="0">
                  <a:pos x="281" y="226"/>
                </a:cxn>
                <a:cxn ang="0">
                  <a:pos x="302" y="240"/>
                </a:cxn>
                <a:cxn ang="0">
                  <a:pos x="324" y="251"/>
                </a:cxn>
                <a:cxn ang="0">
                  <a:pos x="328" y="245"/>
                </a:cxn>
                <a:cxn ang="0">
                  <a:pos x="304" y="233"/>
                </a:cxn>
                <a:cxn ang="0">
                  <a:pos x="283" y="221"/>
                </a:cxn>
                <a:cxn ang="0">
                  <a:pos x="263" y="207"/>
                </a:cxn>
                <a:cxn ang="0">
                  <a:pos x="242" y="192"/>
                </a:cxn>
                <a:cxn ang="0">
                  <a:pos x="223" y="178"/>
                </a:cxn>
                <a:cxn ang="0">
                  <a:pos x="204" y="163"/>
                </a:cxn>
                <a:cxn ang="0">
                  <a:pos x="184" y="145"/>
                </a:cxn>
                <a:cxn ang="0">
                  <a:pos x="166" y="130"/>
                </a:cxn>
                <a:cxn ang="0">
                  <a:pos x="148" y="114"/>
                </a:cxn>
                <a:cxn ang="0">
                  <a:pos x="129" y="96"/>
                </a:cxn>
                <a:cxn ang="0">
                  <a:pos x="109" y="79"/>
                </a:cxn>
                <a:cxn ang="0">
                  <a:pos x="90" y="63"/>
                </a:cxn>
                <a:cxn ang="0">
                  <a:pos x="70" y="47"/>
                </a:cxn>
                <a:cxn ang="0">
                  <a:pos x="49" y="30"/>
                </a:cxn>
                <a:cxn ang="0">
                  <a:pos x="28" y="15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0" y="6"/>
                </a:cxn>
              </a:cxnLst>
              <a:rect l="0" t="0" r="r" b="b"/>
              <a:pathLst>
                <a:path w="329" h="252">
                  <a:moveTo>
                    <a:pt x="0" y="6"/>
                  </a:moveTo>
                  <a:lnTo>
                    <a:pt x="1" y="6"/>
                  </a:lnTo>
                  <a:lnTo>
                    <a:pt x="24" y="20"/>
                  </a:lnTo>
                  <a:lnTo>
                    <a:pt x="45" y="35"/>
                  </a:lnTo>
                  <a:lnTo>
                    <a:pt x="65" y="52"/>
                  </a:lnTo>
                  <a:lnTo>
                    <a:pt x="86" y="67"/>
                  </a:lnTo>
                  <a:lnTo>
                    <a:pt x="104" y="83"/>
                  </a:lnTo>
                  <a:lnTo>
                    <a:pt x="124" y="101"/>
                  </a:lnTo>
                  <a:lnTo>
                    <a:pt x="142" y="117"/>
                  </a:lnTo>
                  <a:lnTo>
                    <a:pt x="162" y="134"/>
                  </a:lnTo>
                  <a:lnTo>
                    <a:pt x="180" y="150"/>
                  </a:lnTo>
                  <a:lnTo>
                    <a:pt x="199" y="166"/>
                  </a:lnTo>
                  <a:lnTo>
                    <a:pt x="219" y="182"/>
                  </a:lnTo>
                  <a:lnTo>
                    <a:pt x="238" y="198"/>
                  </a:lnTo>
                  <a:lnTo>
                    <a:pt x="258" y="212"/>
                  </a:lnTo>
                  <a:lnTo>
                    <a:pt x="281" y="226"/>
                  </a:lnTo>
                  <a:lnTo>
                    <a:pt x="302" y="240"/>
                  </a:lnTo>
                  <a:lnTo>
                    <a:pt x="324" y="251"/>
                  </a:lnTo>
                  <a:lnTo>
                    <a:pt x="328" y="245"/>
                  </a:lnTo>
                  <a:lnTo>
                    <a:pt x="304" y="233"/>
                  </a:lnTo>
                  <a:lnTo>
                    <a:pt x="283" y="221"/>
                  </a:lnTo>
                  <a:lnTo>
                    <a:pt x="263" y="207"/>
                  </a:lnTo>
                  <a:lnTo>
                    <a:pt x="242" y="192"/>
                  </a:lnTo>
                  <a:lnTo>
                    <a:pt x="223" y="178"/>
                  </a:lnTo>
                  <a:lnTo>
                    <a:pt x="204" y="163"/>
                  </a:lnTo>
                  <a:lnTo>
                    <a:pt x="184" y="145"/>
                  </a:lnTo>
                  <a:lnTo>
                    <a:pt x="166" y="130"/>
                  </a:lnTo>
                  <a:lnTo>
                    <a:pt x="148" y="114"/>
                  </a:lnTo>
                  <a:lnTo>
                    <a:pt x="129" y="96"/>
                  </a:lnTo>
                  <a:lnTo>
                    <a:pt x="109" y="79"/>
                  </a:lnTo>
                  <a:lnTo>
                    <a:pt x="90" y="63"/>
                  </a:lnTo>
                  <a:lnTo>
                    <a:pt x="70" y="47"/>
                  </a:lnTo>
                  <a:lnTo>
                    <a:pt x="49" y="30"/>
                  </a:lnTo>
                  <a:lnTo>
                    <a:pt x="28" y="15"/>
                  </a:lnTo>
                  <a:lnTo>
                    <a:pt x="4" y="0"/>
                  </a:lnTo>
                  <a:lnTo>
                    <a:pt x="5" y="0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1" name="Freeform 605"/>
            <p:cNvSpPr>
              <a:spLocks/>
            </p:cNvSpPr>
            <p:nvPr/>
          </p:nvSpPr>
          <p:spPr bwMode="auto">
            <a:xfrm>
              <a:off x="4369" y="1884"/>
              <a:ext cx="36" cy="3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10" y="14"/>
                </a:cxn>
                <a:cxn ang="0">
                  <a:pos x="14" y="19"/>
                </a:cxn>
                <a:cxn ang="0">
                  <a:pos x="18" y="23"/>
                </a:cxn>
                <a:cxn ang="0">
                  <a:pos x="22" y="26"/>
                </a:cxn>
                <a:cxn ang="0">
                  <a:pos x="26" y="31"/>
                </a:cxn>
                <a:cxn ang="0">
                  <a:pos x="31" y="35"/>
                </a:cxn>
                <a:cxn ang="0">
                  <a:pos x="35" y="30"/>
                </a:cxn>
                <a:cxn ang="0">
                  <a:pos x="31" y="27"/>
                </a:cxn>
                <a:cxn ang="0">
                  <a:pos x="26" y="23"/>
                </a:cxn>
                <a:cxn ang="0">
                  <a:pos x="22" y="19"/>
                </a:cxn>
                <a:cxn ang="0">
                  <a:pos x="18" y="14"/>
                </a:cxn>
                <a:cxn ang="0">
                  <a:pos x="14" y="10"/>
                </a:cxn>
                <a:cxn ang="0">
                  <a:pos x="10" y="7"/>
                </a:cxn>
                <a:cxn ang="0">
                  <a:pos x="7" y="3"/>
                </a:cxn>
                <a:cxn ang="0">
                  <a:pos x="3" y="0"/>
                </a:cxn>
                <a:cxn ang="0">
                  <a:pos x="0" y="5"/>
                </a:cxn>
              </a:cxnLst>
              <a:rect l="0" t="0" r="r" b="b"/>
              <a:pathLst>
                <a:path w="36" h="36">
                  <a:moveTo>
                    <a:pt x="0" y="5"/>
                  </a:moveTo>
                  <a:lnTo>
                    <a:pt x="0" y="5"/>
                  </a:lnTo>
                  <a:lnTo>
                    <a:pt x="3" y="8"/>
                  </a:lnTo>
                  <a:lnTo>
                    <a:pt x="7" y="10"/>
                  </a:lnTo>
                  <a:lnTo>
                    <a:pt x="10" y="14"/>
                  </a:lnTo>
                  <a:lnTo>
                    <a:pt x="14" y="19"/>
                  </a:lnTo>
                  <a:lnTo>
                    <a:pt x="18" y="23"/>
                  </a:lnTo>
                  <a:lnTo>
                    <a:pt x="22" y="26"/>
                  </a:lnTo>
                  <a:lnTo>
                    <a:pt x="26" y="31"/>
                  </a:lnTo>
                  <a:lnTo>
                    <a:pt x="31" y="35"/>
                  </a:lnTo>
                  <a:lnTo>
                    <a:pt x="35" y="30"/>
                  </a:lnTo>
                  <a:lnTo>
                    <a:pt x="31" y="27"/>
                  </a:lnTo>
                  <a:lnTo>
                    <a:pt x="26" y="23"/>
                  </a:lnTo>
                  <a:lnTo>
                    <a:pt x="22" y="19"/>
                  </a:lnTo>
                  <a:lnTo>
                    <a:pt x="18" y="14"/>
                  </a:lnTo>
                  <a:lnTo>
                    <a:pt x="14" y="10"/>
                  </a:lnTo>
                  <a:lnTo>
                    <a:pt x="10" y="7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2" name="Freeform 606"/>
            <p:cNvSpPr>
              <a:spLocks/>
            </p:cNvSpPr>
            <p:nvPr/>
          </p:nvSpPr>
          <p:spPr bwMode="auto">
            <a:xfrm>
              <a:off x="4067" y="1681"/>
              <a:ext cx="300" cy="202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20" y="18"/>
                </a:cxn>
                <a:cxn ang="0">
                  <a:pos x="38" y="30"/>
                </a:cxn>
                <a:cxn ang="0">
                  <a:pos x="57" y="43"/>
                </a:cxn>
                <a:cxn ang="0">
                  <a:pos x="75" y="54"/>
                </a:cxn>
                <a:cxn ang="0">
                  <a:pos x="94" y="67"/>
                </a:cxn>
                <a:cxn ang="0">
                  <a:pos x="112" y="78"/>
                </a:cxn>
                <a:cxn ang="0">
                  <a:pos x="130" y="91"/>
                </a:cxn>
                <a:cxn ang="0">
                  <a:pos x="148" y="102"/>
                </a:cxn>
                <a:cxn ang="0">
                  <a:pos x="166" y="115"/>
                </a:cxn>
                <a:cxn ang="0">
                  <a:pos x="184" y="126"/>
                </a:cxn>
                <a:cxn ang="0">
                  <a:pos x="202" y="139"/>
                </a:cxn>
                <a:cxn ang="0">
                  <a:pos x="220" y="150"/>
                </a:cxn>
                <a:cxn ang="0">
                  <a:pos x="238" y="163"/>
                </a:cxn>
                <a:cxn ang="0">
                  <a:pos x="257" y="175"/>
                </a:cxn>
                <a:cxn ang="0">
                  <a:pos x="275" y="188"/>
                </a:cxn>
                <a:cxn ang="0">
                  <a:pos x="295" y="202"/>
                </a:cxn>
                <a:cxn ang="0">
                  <a:pos x="299" y="196"/>
                </a:cxn>
                <a:cxn ang="0">
                  <a:pos x="281" y="183"/>
                </a:cxn>
                <a:cxn ang="0">
                  <a:pos x="262" y="169"/>
                </a:cxn>
                <a:cxn ang="0">
                  <a:pos x="242" y="158"/>
                </a:cxn>
                <a:cxn ang="0">
                  <a:pos x="225" y="145"/>
                </a:cxn>
                <a:cxn ang="0">
                  <a:pos x="207" y="133"/>
                </a:cxn>
                <a:cxn ang="0">
                  <a:pos x="190" y="120"/>
                </a:cxn>
                <a:cxn ang="0">
                  <a:pos x="171" y="109"/>
                </a:cxn>
                <a:cxn ang="0">
                  <a:pos x="153" y="96"/>
                </a:cxn>
                <a:cxn ang="0">
                  <a:pos x="134" y="85"/>
                </a:cxn>
                <a:cxn ang="0">
                  <a:pos x="116" y="73"/>
                </a:cxn>
                <a:cxn ang="0">
                  <a:pos x="97" y="61"/>
                </a:cxn>
                <a:cxn ang="0">
                  <a:pos x="80" y="49"/>
                </a:cxn>
                <a:cxn ang="0">
                  <a:pos x="61" y="37"/>
                </a:cxn>
                <a:cxn ang="0">
                  <a:pos x="42" y="24"/>
                </a:cxn>
                <a:cxn ang="0">
                  <a:pos x="22" y="13"/>
                </a:cxn>
                <a:cxn ang="0">
                  <a:pos x="4" y="0"/>
                </a:cxn>
                <a:cxn ang="0">
                  <a:pos x="0" y="5"/>
                </a:cxn>
              </a:cxnLst>
              <a:rect l="0" t="0" r="r" b="b"/>
              <a:pathLst>
                <a:path w="300" h="203">
                  <a:moveTo>
                    <a:pt x="0" y="5"/>
                  </a:moveTo>
                  <a:lnTo>
                    <a:pt x="0" y="5"/>
                  </a:lnTo>
                  <a:lnTo>
                    <a:pt x="20" y="18"/>
                  </a:lnTo>
                  <a:lnTo>
                    <a:pt x="38" y="30"/>
                  </a:lnTo>
                  <a:lnTo>
                    <a:pt x="57" y="43"/>
                  </a:lnTo>
                  <a:lnTo>
                    <a:pt x="75" y="54"/>
                  </a:lnTo>
                  <a:lnTo>
                    <a:pt x="94" y="67"/>
                  </a:lnTo>
                  <a:lnTo>
                    <a:pt x="112" y="78"/>
                  </a:lnTo>
                  <a:lnTo>
                    <a:pt x="130" y="91"/>
                  </a:lnTo>
                  <a:lnTo>
                    <a:pt x="148" y="102"/>
                  </a:lnTo>
                  <a:lnTo>
                    <a:pt x="166" y="115"/>
                  </a:lnTo>
                  <a:lnTo>
                    <a:pt x="184" y="126"/>
                  </a:lnTo>
                  <a:lnTo>
                    <a:pt x="202" y="139"/>
                  </a:lnTo>
                  <a:lnTo>
                    <a:pt x="220" y="150"/>
                  </a:lnTo>
                  <a:lnTo>
                    <a:pt x="238" y="163"/>
                  </a:lnTo>
                  <a:lnTo>
                    <a:pt x="257" y="175"/>
                  </a:lnTo>
                  <a:lnTo>
                    <a:pt x="275" y="188"/>
                  </a:lnTo>
                  <a:lnTo>
                    <a:pt x="295" y="202"/>
                  </a:lnTo>
                  <a:lnTo>
                    <a:pt x="299" y="196"/>
                  </a:lnTo>
                  <a:lnTo>
                    <a:pt x="281" y="183"/>
                  </a:lnTo>
                  <a:lnTo>
                    <a:pt x="262" y="169"/>
                  </a:lnTo>
                  <a:lnTo>
                    <a:pt x="242" y="158"/>
                  </a:lnTo>
                  <a:lnTo>
                    <a:pt x="225" y="145"/>
                  </a:lnTo>
                  <a:lnTo>
                    <a:pt x="207" y="133"/>
                  </a:lnTo>
                  <a:lnTo>
                    <a:pt x="190" y="120"/>
                  </a:lnTo>
                  <a:lnTo>
                    <a:pt x="171" y="109"/>
                  </a:lnTo>
                  <a:lnTo>
                    <a:pt x="153" y="96"/>
                  </a:lnTo>
                  <a:lnTo>
                    <a:pt x="134" y="85"/>
                  </a:lnTo>
                  <a:lnTo>
                    <a:pt x="116" y="73"/>
                  </a:lnTo>
                  <a:lnTo>
                    <a:pt x="97" y="61"/>
                  </a:lnTo>
                  <a:lnTo>
                    <a:pt x="80" y="49"/>
                  </a:lnTo>
                  <a:lnTo>
                    <a:pt x="61" y="37"/>
                  </a:lnTo>
                  <a:lnTo>
                    <a:pt x="42" y="24"/>
                  </a:lnTo>
                  <a:lnTo>
                    <a:pt x="22" y="13"/>
                  </a:lnTo>
                  <a:lnTo>
                    <a:pt x="4" y="0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3" name="Freeform 607"/>
            <p:cNvSpPr>
              <a:spLocks/>
            </p:cNvSpPr>
            <p:nvPr/>
          </p:nvSpPr>
          <p:spPr bwMode="auto">
            <a:xfrm>
              <a:off x="3999" y="1638"/>
              <a:ext cx="64" cy="4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7" y="10"/>
                </a:cxn>
                <a:cxn ang="0">
                  <a:pos x="14" y="14"/>
                </a:cxn>
                <a:cxn ang="0">
                  <a:pos x="23" y="19"/>
                </a:cxn>
                <a:cxn ang="0">
                  <a:pos x="30" y="23"/>
                </a:cxn>
                <a:cxn ang="0">
                  <a:pos x="37" y="28"/>
                </a:cxn>
                <a:cxn ang="0">
                  <a:pos x="46" y="32"/>
                </a:cxn>
                <a:cxn ang="0">
                  <a:pos x="53" y="37"/>
                </a:cxn>
                <a:cxn ang="0">
                  <a:pos x="60" y="41"/>
                </a:cxn>
                <a:cxn ang="0">
                  <a:pos x="64" y="37"/>
                </a:cxn>
                <a:cxn ang="0">
                  <a:pos x="56" y="32"/>
                </a:cxn>
                <a:cxn ang="0">
                  <a:pos x="48" y="28"/>
                </a:cxn>
                <a:cxn ang="0">
                  <a:pos x="40" y="23"/>
                </a:cxn>
                <a:cxn ang="0">
                  <a:pos x="33" y="19"/>
                </a:cxn>
                <a:cxn ang="0">
                  <a:pos x="25" y="14"/>
                </a:cxn>
                <a:cxn ang="0">
                  <a:pos x="19" y="10"/>
                </a:cxn>
                <a:cxn ang="0">
                  <a:pos x="11" y="4"/>
                </a:cxn>
                <a:cxn ang="0">
                  <a:pos x="5" y="0"/>
                </a:cxn>
                <a:cxn ang="0">
                  <a:pos x="0" y="3"/>
                </a:cxn>
              </a:cxnLst>
              <a:rect l="0" t="0" r="r" b="b"/>
              <a:pathLst>
                <a:path w="65" h="42">
                  <a:moveTo>
                    <a:pt x="0" y="3"/>
                  </a:moveTo>
                  <a:lnTo>
                    <a:pt x="0" y="3"/>
                  </a:lnTo>
                  <a:lnTo>
                    <a:pt x="7" y="10"/>
                  </a:lnTo>
                  <a:lnTo>
                    <a:pt x="14" y="14"/>
                  </a:lnTo>
                  <a:lnTo>
                    <a:pt x="23" y="19"/>
                  </a:lnTo>
                  <a:lnTo>
                    <a:pt x="30" y="23"/>
                  </a:lnTo>
                  <a:lnTo>
                    <a:pt x="37" y="28"/>
                  </a:lnTo>
                  <a:lnTo>
                    <a:pt x="46" y="32"/>
                  </a:lnTo>
                  <a:lnTo>
                    <a:pt x="53" y="37"/>
                  </a:lnTo>
                  <a:lnTo>
                    <a:pt x="60" y="41"/>
                  </a:lnTo>
                  <a:lnTo>
                    <a:pt x="64" y="37"/>
                  </a:lnTo>
                  <a:lnTo>
                    <a:pt x="56" y="32"/>
                  </a:lnTo>
                  <a:lnTo>
                    <a:pt x="48" y="28"/>
                  </a:lnTo>
                  <a:lnTo>
                    <a:pt x="40" y="23"/>
                  </a:lnTo>
                  <a:lnTo>
                    <a:pt x="33" y="19"/>
                  </a:lnTo>
                  <a:lnTo>
                    <a:pt x="25" y="14"/>
                  </a:lnTo>
                  <a:lnTo>
                    <a:pt x="19" y="10"/>
                  </a:lnTo>
                  <a:lnTo>
                    <a:pt x="11" y="4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4" name="Freeform 608"/>
            <p:cNvSpPr>
              <a:spLocks/>
            </p:cNvSpPr>
            <p:nvPr/>
          </p:nvSpPr>
          <p:spPr bwMode="auto">
            <a:xfrm>
              <a:off x="3911" y="1558"/>
              <a:ext cx="86" cy="79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6"/>
                </a:cxn>
                <a:cxn ang="0">
                  <a:pos x="12" y="13"/>
                </a:cxn>
                <a:cxn ang="0">
                  <a:pos x="22" y="23"/>
                </a:cxn>
                <a:cxn ang="0">
                  <a:pos x="33" y="31"/>
                </a:cxn>
                <a:cxn ang="0">
                  <a:pos x="42" y="40"/>
                </a:cxn>
                <a:cxn ang="0">
                  <a:pos x="51" y="50"/>
                </a:cxn>
                <a:cxn ang="0">
                  <a:pos x="60" y="59"/>
                </a:cxn>
                <a:cxn ang="0">
                  <a:pos x="70" y="69"/>
                </a:cxn>
                <a:cxn ang="0">
                  <a:pos x="80" y="77"/>
                </a:cxn>
                <a:cxn ang="0">
                  <a:pos x="85" y="73"/>
                </a:cxn>
                <a:cxn ang="0">
                  <a:pos x="74" y="64"/>
                </a:cxn>
                <a:cxn ang="0">
                  <a:pos x="64" y="56"/>
                </a:cxn>
                <a:cxn ang="0">
                  <a:pos x="55" y="46"/>
                </a:cxn>
                <a:cxn ang="0">
                  <a:pos x="46" y="37"/>
                </a:cxn>
                <a:cxn ang="0">
                  <a:pos x="37" y="27"/>
                </a:cxn>
                <a:cxn ang="0">
                  <a:pos x="27" y="18"/>
                </a:cxn>
                <a:cxn ang="0">
                  <a:pos x="17" y="9"/>
                </a:cxn>
                <a:cxn ang="0">
                  <a:pos x="6" y="0"/>
                </a:cxn>
                <a:cxn ang="0">
                  <a:pos x="7" y="5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1" y="1"/>
                </a:cxn>
              </a:cxnLst>
              <a:rect l="0" t="0" r="r" b="b"/>
              <a:pathLst>
                <a:path w="86" h="78">
                  <a:moveTo>
                    <a:pt x="1" y="1"/>
                  </a:moveTo>
                  <a:lnTo>
                    <a:pt x="2" y="6"/>
                  </a:lnTo>
                  <a:lnTo>
                    <a:pt x="12" y="13"/>
                  </a:lnTo>
                  <a:lnTo>
                    <a:pt x="22" y="23"/>
                  </a:lnTo>
                  <a:lnTo>
                    <a:pt x="33" y="31"/>
                  </a:lnTo>
                  <a:lnTo>
                    <a:pt x="42" y="40"/>
                  </a:lnTo>
                  <a:lnTo>
                    <a:pt x="51" y="50"/>
                  </a:lnTo>
                  <a:lnTo>
                    <a:pt x="60" y="59"/>
                  </a:lnTo>
                  <a:lnTo>
                    <a:pt x="70" y="69"/>
                  </a:lnTo>
                  <a:lnTo>
                    <a:pt x="80" y="77"/>
                  </a:lnTo>
                  <a:lnTo>
                    <a:pt x="85" y="73"/>
                  </a:lnTo>
                  <a:lnTo>
                    <a:pt x="74" y="64"/>
                  </a:lnTo>
                  <a:lnTo>
                    <a:pt x="64" y="56"/>
                  </a:lnTo>
                  <a:lnTo>
                    <a:pt x="55" y="46"/>
                  </a:lnTo>
                  <a:lnTo>
                    <a:pt x="46" y="37"/>
                  </a:lnTo>
                  <a:lnTo>
                    <a:pt x="37" y="27"/>
                  </a:lnTo>
                  <a:lnTo>
                    <a:pt x="27" y="18"/>
                  </a:lnTo>
                  <a:lnTo>
                    <a:pt x="17" y="9"/>
                  </a:lnTo>
                  <a:lnTo>
                    <a:pt x="6" y="0"/>
                  </a:lnTo>
                  <a:lnTo>
                    <a:pt x="7" y="5"/>
                  </a:lnTo>
                  <a:lnTo>
                    <a:pt x="1" y="1"/>
                  </a:lnTo>
                  <a:lnTo>
                    <a:pt x="0" y="4"/>
                  </a:lnTo>
                  <a:lnTo>
                    <a:pt x="2" y="6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5" name="Freeform 609"/>
            <p:cNvSpPr>
              <a:spLocks/>
            </p:cNvSpPr>
            <p:nvPr/>
          </p:nvSpPr>
          <p:spPr bwMode="auto">
            <a:xfrm>
              <a:off x="3913" y="1508"/>
              <a:ext cx="38" cy="4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2" y="1"/>
                </a:cxn>
                <a:cxn ang="0">
                  <a:pos x="0" y="45"/>
                </a:cxn>
                <a:cxn ang="0">
                  <a:pos x="5" y="48"/>
                </a:cxn>
                <a:cxn ang="0">
                  <a:pos x="37" y="5"/>
                </a:cxn>
                <a:cxn ang="0">
                  <a:pos x="34" y="6"/>
                </a:cxn>
                <a:cxn ang="0">
                  <a:pos x="34" y="0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4" y="0"/>
                </a:cxn>
              </a:cxnLst>
              <a:rect l="0" t="0" r="r" b="b"/>
              <a:pathLst>
                <a:path w="38" h="49">
                  <a:moveTo>
                    <a:pt x="34" y="0"/>
                  </a:moveTo>
                  <a:lnTo>
                    <a:pt x="32" y="1"/>
                  </a:lnTo>
                  <a:lnTo>
                    <a:pt x="0" y="45"/>
                  </a:lnTo>
                  <a:lnTo>
                    <a:pt x="5" y="48"/>
                  </a:lnTo>
                  <a:lnTo>
                    <a:pt x="37" y="5"/>
                  </a:lnTo>
                  <a:lnTo>
                    <a:pt x="34" y="6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6" name="Freeform 610"/>
            <p:cNvSpPr>
              <a:spLocks/>
            </p:cNvSpPr>
            <p:nvPr/>
          </p:nvSpPr>
          <p:spPr bwMode="auto">
            <a:xfrm>
              <a:off x="742" y="3137"/>
              <a:ext cx="3941" cy="560"/>
            </a:xfrm>
            <a:custGeom>
              <a:avLst/>
              <a:gdLst/>
              <a:ahLst/>
              <a:cxnLst>
                <a:cxn ang="0">
                  <a:pos x="78" y="487"/>
                </a:cxn>
                <a:cxn ang="0">
                  <a:pos x="208" y="528"/>
                </a:cxn>
                <a:cxn ang="0">
                  <a:pos x="376" y="551"/>
                </a:cxn>
                <a:cxn ang="0">
                  <a:pos x="545" y="559"/>
                </a:cxn>
                <a:cxn ang="0">
                  <a:pos x="713" y="554"/>
                </a:cxn>
                <a:cxn ang="0">
                  <a:pos x="881" y="535"/>
                </a:cxn>
                <a:cxn ang="0">
                  <a:pos x="1043" y="505"/>
                </a:cxn>
                <a:cxn ang="0">
                  <a:pos x="1152" y="466"/>
                </a:cxn>
                <a:cxn ang="0">
                  <a:pos x="1256" y="413"/>
                </a:cxn>
                <a:cxn ang="0">
                  <a:pos x="1358" y="358"/>
                </a:cxn>
                <a:cxn ang="0">
                  <a:pos x="1463" y="309"/>
                </a:cxn>
                <a:cxn ang="0">
                  <a:pos x="1572" y="278"/>
                </a:cxn>
                <a:cxn ang="0">
                  <a:pos x="1700" y="269"/>
                </a:cxn>
                <a:cxn ang="0">
                  <a:pos x="1824" y="277"/>
                </a:cxn>
                <a:cxn ang="0">
                  <a:pos x="1942" y="296"/>
                </a:cxn>
                <a:cxn ang="0">
                  <a:pos x="2055" y="323"/>
                </a:cxn>
                <a:cxn ang="0">
                  <a:pos x="2166" y="352"/>
                </a:cxn>
                <a:cxn ang="0">
                  <a:pos x="2302" y="383"/>
                </a:cxn>
                <a:cxn ang="0">
                  <a:pos x="2461" y="401"/>
                </a:cxn>
                <a:cxn ang="0">
                  <a:pos x="2621" y="417"/>
                </a:cxn>
                <a:cxn ang="0">
                  <a:pos x="2689" y="417"/>
                </a:cxn>
                <a:cxn ang="0">
                  <a:pos x="2745" y="402"/>
                </a:cxn>
                <a:cxn ang="0">
                  <a:pos x="2808" y="402"/>
                </a:cxn>
                <a:cxn ang="0">
                  <a:pos x="2927" y="413"/>
                </a:cxn>
                <a:cxn ang="0">
                  <a:pos x="3044" y="419"/>
                </a:cxn>
                <a:cxn ang="0">
                  <a:pos x="3163" y="419"/>
                </a:cxn>
                <a:cxn ang="0">
                  <a:pos x="3280" y="413"/>
                </a:cxn>
                <a:cxn ang="0">
                  <a:pos x="3399" y="403"/>
                </a:cxn>
                <a:cxn ang="0">
                  <a:pos x="3480" y="398"/>
                </a:cxn>
                <a:cxn ang="0">
                  <a:pos x="3598" y="393"/>
                </a:cxn>
                <a:cxn ang="0">
                  <a:pos x="3733" y="384"/>
                </a:cxn>
                <a:cxn ang="0">
                  <a:pos x="3854" y="363"/>
                </a:cxn>
                <a:cxn ang="0">
                  <a:pos x="3928" y="327"/>
                </a:cxn>
                <a:cxn ang="0">
                  <a:pos x="3934" y="278"/>
                </a:cxn>
                <a:cxn ang="0">
                  <a:pos x="3888" y="198"/>
                </a:cxn>
                <a:cxn ang="0">
                  <a:pos x="3758" y="125"/>
                </a:cxn>
                <a:cxn ang="0">
                  <a:pos x="3479" y="71"/>
                </a:cxn>
                <a:cxn ang="0">
                  <a:pos x="3140" y="32"/>
                </a:cxn>
                <a:cxn ang="0">
                  <a:pos x="2781" y="14"/>
                </a:cxn>
                <a:cxn ang="0">
                  <a:pos x="2429" y="19"/>
                </a:cxn>
                <a:cxn ang="0">
                  <a:pos x="2108" y="52"/>
                </a:cxn>
                <a:cxn ang="0">
                  <a:pos x="1891" y="98"/>
                </a:cxn>
                <a:cxn ang="0">
                  <a:pos x="1733" y="118"/>
                </a:cxn>
                <a:cxn ang="0">
                  <a:pos x="1565" y="124"/>
                </a:cxn>
                <a:cxn ang="0">
                  <a:pos x="1390" y="112"/>
                </a:cxn>
                <a:cxn ang="0">
                  <a:pos x="1204" y="80"/>
                </a:cxn>
                <a:cxn ang="0">
                  <a:pos x="1015" y="32"/>
                </a:cxn>
                <a:cxn ang="0">
                  <a:pos x="842" y="4"/>
                </a:cxn>
                <a:cxn ang="0">
                  <a:pos x="667" y="0"/>
                </a:cxn>
                <a:cxn ang="0">
                  <a:pos x="488" y="10"/>
                </a:cxn>
                <a:cxn ang="0">
                  <a:pos x="310" y="24"/>
                </a:cxn>
                <a:cxn ang="0">
                  <a:pos x="132" y="33"/>
                </a:cxn>
                <a:cxn ang="0">
                  <a:pos x="100" y="77"/>
                </a:cxn>
                <a:cxn ang="0">
                  <a:pos x="86" y="128"/>
                </a:cxn>
                <a:cxn ang="0">
                  <a:pos x="55" y="164"/>
                </a:cxn>
                <a:cxn ang="0">
                  <a:pos x="19" y="211"/>
                </a:cxn>
                <a:cxn ang="0">
                  <a:pos x="1" y="265"/>
                </a:cxn>
              </a:cxnLst>
              <a:rect l="0" t="0" r="r" b="b"/>
              <a:pathLst>
                <a:path w="3940" h="560">
                  <a:moveTo>
                    <a:pt x="0" y="425"/>
                  </a:moveTo>
                  <a:lnTo>
                    <a:pt x="18" y="435"/>
                  </a:lnTo>
                  <a:lnTo>
                    <a:pt x="34" y="447"/>
                  </a:lnTo>
                  <a:lnTo>
                    <a:pt x="49" y="461"/>
                  </a:lnTo>
                  <a:lnTo>
                    <a:pt x="63" y="474"/>
                  </a:lnTo>
                  <a:lnTo>
                    <a:pt x="78" y="487"/>
                  </a:lnTo>
                  <a:lnTo>
                    <a:pt x="93" y="497"/>
                  </a:lnTo>
                  <a:lnTo>
                    <a:pt x="107" y="506"/>
                  </a:lnTo>
                  <a:lnTo>
                    <a:pt x="123" y="511"/>
                  </a:lnTo>
                  <a:lnTo>
                    <a:pt x="151" y="518"/>
                  </a:lnTo>
                  <a:lnTo>
                    <a:pt x="179" y="523"/>
                  </a:lnTo>
                  <a:lnTo>
                    <a:pt x="208" y="528"/>
                  </a:lnTo>
                  <a:lnTo>
                    <a:pt x="236" y="533"/>
                  </a:lnTo>
                  <a:lnTo>
                    <a:pt x="264" y="537"/>
                  </a:lnTo>
                  <a:lnTo>
                    <a:pt x="293" y="542"/>
                  </a:lnTo>
                  <a:lnTo>
                    <a:pt x="321" y="545"/>
                  </a:lnTo>
                  <a:lnTo>
                    <a:pt x="348" y="549"/>
                  </a:lnTo>
                  <a:lnTo>
                    <a:pt x="376" y="551"/>
                  </a:lnTo>
                  <a:lnTo>
                    <a:pt x="405" y="554"/>
                  </a:lnTo>
                  <a:lnTo>
                    <a:pt x="433" y="555"/>
                  </a:lnTo>
                  <a:lnTo>
                    <a:pt x="462" y="558"/>
                  </a:lnTo>
                  <a:lnTo>
                    <a:pt x="490" y="558"/>
                  </a:lnTo>
                  <a:lnTo>
                    <a:pt x="517" y="559"/>
                  </a:lnTo>
                  <a:lnTo>
                    <a:pt x="545" y="559"/>
                  </a:lnTo>
                  <a:lnTo>
                    <a:pt x="574" y="559"/>
                  </a:lnTo>
                  <a:lnTo>
                    <a:pt x="600" y="559"/>
                  </a:lnTo>
                  <a:lnTo>
                    <a:pt x="629" y="559"/>
                  </a:lnTo>
                  <a:lnTo>
                    <a:pt x="656" y="558"/>
                  </a:lnTo>
                  <a:lnTo>
                    <a:pt x="684" y="555"/>
                  </a:lnTo>
                  <a:lnTo>
                    <a:pt x="713" y="554"/>
                  </a:lnTo>
                  <a:lnTo>
                    <a:pt x="741" y="553"/>
                  </a:lnTo>
                  <a:lnTo>
                    <a:pt x="769" y="549"/>
                  </a:lnTo>
                  <a:lnTo>
                    <a:pt x="798" y="546"/>
                  </a:lnTo>
                  <a:lnTo>
                    <a:pt x="825" y="544"/>
                  </a:lnTo>
                  <a:lnTo>
                    <a:pt x="853" y="540"/>
                  </a:lnTo>
                  <a:lnTo>
                    <a:pt x="881" y="535"/>
                  </a:lnTo>
                  <a:lnTo>
                    <a:pt x="910" y="531"/>
                  </a:lnTo>
                  <a:lnTo>
                    <a:pt x="938" y="526"/>
                  </a:lnTo>
                  <a:lnTo>
                    <a:pt x="966" y="520"/>
                  </a:lnTo>
                  <a:lnTo>
                    <a:pt x="995" y="515"/>
                  </a:lnTo>
                  <a:lnTo>
                    <a:pt x="1023" y="510"/>
                  </a:lnTo>
                  <a:lnTo>
                    <a:pt x="1043" y="505"/>
                  </a:lnTo>
                  <a:lnTo>
                    <a:pt x="1061" y="500"/>
                  </a:lnTo>
                  <a:lnTo>
                    <a:pt x="1080" y="495"/>
                  </a:lnTo>
                  <a:lnTo>
                    <a:pt x="1098" y="488"/>
                  </a:lnTo>
                  <a:lnTo>
                    <a:pt x="1117" y="482"/>
                  </a:lnTo>
                  <a:lnTo>
                    <a:pt x="1135" y="474"/>
                  </a:lnTo>
                  <a:lnTo>
                    <a:pt x="1152" y="466"/>
                  </a:lnTo>
                  <a:lnTo>
                    <a:pt x="1170" y="457"/>
                  </a:lnTo>
                  <a:lnTo>
                    <a:pt x="1188" y="450"/>
                  </a:lnTo>
                  <a:lnTo>
                    <a:pt x="1205" y="441"/>
                  </a:lnTo>
                  <a:lnTo>
                    <a:pt x="1223" y="431"/>
                  </a:lnTo>
                  <a:lnTo>
                    <a:pt x="1239" y="422"/>
                  </a:lnTo>
                  <a:lnTo>
                    <a:pt x="1256" y="413"/>
                  </a:lnTo>
                  <a:lnTo>
                    <a:pt x="1274" y="404"/>
                  </a:lnTo>
                  <a:lnTo>
                    <a:pt x="1290" y="395"/>
                  </a:lnTo>
                  <a:lnTo>
                    <a:pt x="1308" y="385"/>
                  </a:lnTo>
                  <a:lnTo>
                    <a:pt x="1324" y="376"/>
                  </a:lnTo>
                  <a:lnTo>
                    <a:pt x="1341" y="367"/>
                  </a:lnTo>
                  <a:lnTo>
                    <a:pt x="1358" y="358"/>
                  </a:lnTo>
                  <a:lnTo>
                    <a:pt x="1375" y="349"/>
                  </a:lnTo>
                  <a:lnTo>
                    <a:pt x="1393" y="340"/>
                  </a:lnTo>
                  <a:lnTo>
                    <a:pt x="1409" y="332"/>
                  </a:lnTo>
                  <a:lnTo>
                    <a:pt x="1428" y="323"/>
                  </a:lnTo>
                  <a:lnTo>
                    <a:pt x="1444" y="316"/>
                  </a:lnTo>
                  <a:lnTo>
                    <a:pt x="1463" y="309"/>
                  </a:lnTo>
                  <a:lnTo>
                    <a:pt x="1480" y="303"/>
                  </a:lnTo>
                  <a:lnTo>
                    <a:pt x="1498" y="296"/>
                  </a:lnTo>
                  <a:lnTo>
                    <a:pt x="1517" y="291"/>
                  </a:lnTo>
                  <a:lnTo>
                    <a:pt x="1534" y="286"/>
                  </a:lnTo>
                  <a:lnTo>
                    <a:pt x="1555" y="281"/>
                  </a:lnTo>
                  <a:lnTo>
                    <a:pt x="1572" y="278"/>
                  </a:lnTo>
                  <a:lnTo>
                    <a:pt x="1592" y="276"/>
                  </a:lnTo>
                  <a:lnTo>
                    <a:pt x="1614" y="273"/>
                  </a:lnTo>
                  <a:lnTo>
                    <a:pt x="1637" y="270"/>
                  </a:lnTo>
                  <a:lnTo>
                    <a:pt x="1658" y="270"/>
                  </a:lnTo>
                  <a:lnTo>
                    <a:pt x="1680" y="269"/>
                  </a:lnTo>
                  <a:lnTo>
                    <a:pt x="1700" y="269"/>
                  </a:lnTo>
                  <a:lnTo>
                    <a:pt x="1722" y="269"/>
                  </a:lnTo>
                  <a:lnTo>
                    <a:pt x="1742" y="270"/>
                  </a:lnTo>
                  <a:lnTo>
                    <a:pt x="1764" y="270"/>
                  </a:lnTo>
                  <a:lnTo>
                    <a:pt x="1784" y="273"/>
                  </a:lnTo>
                  <a:lnTo>
                    <a:pt x="1806" y="274"/>
                  </a:lnTo>
                  <a:lnTo>
                    <a:pt x="1824" y="277"/>
                  </a:lnTo>
                  <a:lnTo>
                    <a:pt x="1845" y="280"/>
                  </a:lnTo>
                  <a:lnTo>
                    <a:pt x="1865" y="282"/>
                  </a:lnTo>
                  <a:lnTo>
                    <a:pt x="1884" y="285"/>
                  </a:lnTo>
                  <a:lnTo>
                    <a:pt x="1904" y="289"/>
                  </a:lnTo>
                  <a:lnTo>
                    <a:pt x="1923" y="292"/>
                  </a:lnTo>
                  <a:lnTo>
                    <a:pt x="1942" y="296"/>
                  </a:lnTo>
                  <a:lnTo>
                    <a:pt x="1961" y="300"/>
                  </a:lnTo>
                  <a:lnTo>
                    <a:pt x="1981" y="304"/>
                  </a:lnTo>
                  <a:lnTo>
                    <a:pt x="1999" y="309"/>
                  </a:lnTo>
                  <a:lnTo>
                    <a:pt x="2017" y="313"/>
                  </a:lnTo>
                  <a:lnTo>
                    <a:pt x="2036" y="318"/>
                  </a:lnTo>
                  <a:lnTo>
                    <a:pt x="2055" y="323"/>
                  </a:lnTo>
                  <a:lnTo>
                    <a:pt x="2074" y="328"/>
                  </a:lnTo>
                  <a:lnTo>
                    <a:pt x="2093" y="332"/>
                  </a:lnTo>
                  <a:lnTo>
                    <a:pt x="2111" y="337"/>
                  </a:lnTo>
                  <a:lnTo>
                    <a:pt x="2129" y="343"/>
                  </a:lnTo>
                  <a:lnTo>
                    <a:pt x="2147" y="348"/>
                  </a:lnTo>
                  <a:lnTo>
                    <a:pt x="2166" y="352"/>
                  </a:lnTo>
                  <a:lnTo>
                    <a:pt x="2185" y="357"/>
                  </a:lnTo>
                  <a:lnTo>
                    <a:pt x="2202" y="362"/>
                  </a:lnTo>
                  <a:lnTo>
                    <a:pt x="2221" y="366"/>
                  </a:lnTo>
                  <a:lnTo>
                    <a:pt x="2248" y="372"/>
                  </a:lnTo>
                  <a:lnTo>
                    <a:pt x="2275" y="377"/>
                  </a:lnTo>
                  <a:lnTo>
                    <a:pt x="2302" y="383"/>
                  </a:lnTo>
                  <a:lnTo>
                    <a:pt x="2329" y="386"/>
                  </a:lnTo>
                  <a:lnTo>
                    <a:pt x="2355" y="389"/>
                  </a:lnTo>
                  <a:lnTo>
                    <a:pt x="2382" y="393"/>
                  </a:lnTo>
                  <a:lnTo>
                    <a:pt x="2407" y="395"/>
                  </a:lnTo>
                  <a:lnTo>
                    <a:pt x="2434" y="398"/>
                  </a:lnTo>
                  <a:lnTo>
                    <a:pt x="2461" y="401"/>
                  </a:lnTo>
                  <a:lnTo>
                    <a:pt x="2487" y="403"/>
                  </a:lnTo>
                  <a:lnTo>
                    <a:pt x="2514" y="406"/>
                  </a:lnTo>
                  <a:lnTo>
                    <a:pt x="2540" y="408"/>
                  </a:lnTo>
                  <a:lnTo>
                    <a:pt x="2567" y="411"/>
                  </a:lnTo>
                  <a:lnTo>
                    <a:pt x="2594" y="413"/>
                  </a:lnTo>
                  <a:lnTo>
                    <a:pt x="2621" y="417"/>
                  </a:lnTo>
                  <a:lnTo>
                    <a:pt x="2648" y="421"/>
                  </a:lnTo>
                  <a:lnTo>
                    <a:pt x="2656" y="422"/>
                  </a:lnTo>
                  <a:lnTo>
                    <a:pt x="2664" y="422"/>
                  </a:lnTo>
                  <a:lnTo>
                    <a:pt x="2673" y="421"/>
                  </a:lnTo>
                  <a:lnTo>
                    <a:pt x="2681" y="420"/>
                  </a:lnTo>
                  <a:lnTo>
                    <a:pt x="2689" y="417"/>
                  </a:lnTo>
                  <a:lnTo>
                    <a:pt x="2699" y="416"/>
                  </a:lnTo>
                  <a:lnTo>
                    <a:pt x="2708" y="413"/>
                  </a:lnTo>
                  <a:lnTo>
                    <a:pt x="2718" y="411"/>
                  </a:lnTo>
                  <a:lnTo>
                    <a:pt x="2727" y="407"/>
                  </a:lnTo>
                  <a:lnTo>
                    <a:pt x="2735" y="406"/>
                  </a:lnTo>
                  <a:lnTo>
                    <a:pt x="2745" y="402"/>
                  </a:lnTo>
                  <a:lnTo>
                    <a:pt x="2754" y="401"/>
                  </a:lnTo>
                  <a:lnTo>
                    <a:pt x="2764" y="399"/>
                  </a:lnTo>
                  <a:lnTo>
                    <a:pt x="2772" y="398"/>
                  </a:lnTo>
                  <a:lnTo>
                    <a:pt x="2780" y="398"/>
                  </a:lnTo>
                  <a:lnTo>
                    <a:pt x="2789" y="398"/>
                  </a:lnTo>
                  <a:lnTo>
                    <a:pt x="2808" y="402"/>
                  </a:lnTo>
                  <a:lnTo>
                    <a:pt x="2828" y="403"/>
                  </a:lnTo>
                  <a:lnTo>
                    <a:pt x="2847" y="406"/>
                  </a:lnTo>
                  <a:lnTo>
                    <a:pt x="2868" y="408"/>
                  </a:lnTo>
                  <a:lnTo>
                    <a:pt x="2888" y="410"/>
                  </a:lnTo>
                  <a:lnTo>
                    <a:pt x="2907" y="412"/>
                  </a:lnTo>
                  <a:lnTo>
                    <a:pt x="2927" y="413"/>
                  </a:lnTo>
                  <a:lnTo>
                    <a:pt x="2947" y="415"/>
                  </a:lnTo>
                  <a:lnTo>
                    <a:pt x="2966" y="416"/>
                  </a:lnTo>
                  <a:lnTo>
                    <a:pt x="2985" y="417"/>
                  </a:lnTo>
                  <a:lnTo>
                    <a:pt x="3005" y="417"/>
                  </a:lnTo>
                  <a:lnTo>
                    <a:pt x="3025" y="419"/>
                  </a:lnTo>
                  <a:lnTo>
                    <a:pt x="3044" y="419"/>
                  </a:lnTo>
                  <a:lnTo>
                    <a:pt x="3063" y="420"/>
                  </a:lnTo>
                  <a:lnTo>
                    <a:pt x="3083" y="420"/>
                  </a:lnTo>
                  <a:lnTo>
                    <a:pt x="3104" y="420"/>
                  </a:lnTo>
                  <a:lnTo>
                    <a:pt x="3123" y="420"/>
                  </a:lnTo>
                  <a:lnTo>
                    <a:pt x="3143" y="420"/>
                  </a:lnTo>
                  <a:lnTo>
                    <a:pt x="3163" y="419"/>
                  </a:lnTo>
                  <a:lnTo>
                    <a:pt x="3182" y="417"/>
                  </a:lnTo>
                  <a:lnTo>
                    <a:pt x="3201" y="417"/>
                  </a:lnTo>
                  <a:lnTo>
                    <a:pt x="3221" y="416"/>
                  </a:lnTo>
                  <a:lnTo>
                    <a:pt x="3241" y="416"/>
                  </a:lnTo>
                  <a:lnTo>
                    <a:pt x="3260" y="413"/>
                  </a:lnTo>
                  <a:lnTo>
                    <a:pt x="3280" y="413"/>
                  </a:lnTo>
                  <a:lnTo>
                    <a:pt x="3301" y="412"/>
                  </a:lnTo>
                  <a:lnTo>
                    <a:pt x="3320" y="411"/>
                  </a:lnTo>
                  <a:lnTo>
                    <a:pt x="3340" y="408"/>
                  </a:lnTo>
                  <a:lnTo>
                    <a:pt x="3359" y="407"/>
                  </a:lnTo>
                  <a:lnTo>
                    <a:pt x="3379" y="406"/>
                  </a:lnTo>
                  <a:lnTo>
                    <a:pt x="3399" y="403"/>
                  </a:lnTo>
                  <a:lnTo>
                    <a:pt x="3418" y="401"/>
                  </a:lnTo>
                  <a:lnTo>
                    <a:pt x="3426" y="401"/>
                  </a:lnTo>
                  <a:lnTo>
                    <a:pt x="3437" y="399"/>
                  </a:lnTo>
                  <a:lnTo>
                    <a:pt x="3449" y="398"/>
                  </a:lnTo>
                  <a:lnTo>
                    <a:pt x="3464" y="398"/>
                  </a:lnTo>
                  <a:lnTo>
                    <a:pt x="3480" y="398"/>
                  </a:lnTo>
                  <a:lnTo>
                    <a:pt x="3496" y="397"/>
                  </a:lnTo>
                  <a:lnTo>
                    <a:pt x="3514" y="397"/>
                  </a:lnTo>
                  <a:lnTo>
                    <a:pt x="3534" y="395"/>
                  </a:lnTo>
                  <a:lnTo>
                    <a:pt x="3554" y="395"/>
                  </a:lnTo>
                  <a:lnTo>
                    <a:pt x="3575" y="394"/>
                  </a:lnTo>
                  <a:lnTo>
                    <a:pt x="3598" y="393"/>
                  </a:lnTo>
                  <a:lnTo>
                    <a:pt x="3619" y="392"/>
                  </a:lnTo>
                  <a:lnTo>
                    <a:pt x="3642" y="390"/>
                  </a:lnTo>
                  <a:lnTo>
                    <a:pt x="3665" y="389"/>
                  </a:lnTo>
                  <a:lnTo>
                    <a:pt x="3688" y="388"/>
                  </a:lnTo>
                  <a:lnTo>
                    <a:pt x="3711" y="385"/>
                  </a:lnTo>
                  <a:lnTo>
                    <a:pt x="3733" y="384"/>
                  </a:lnTo>
                  <a:lnTo>
                    <a:pt x="3754" y="381"/>
                  </a:lnTo>
                  <a:lnTo>
                    <a:pt x="3777" y="377"/>
                  </a:lnTo>
                  <a:lnTo>
                    <a:pt x="3797" y="375"/>
                  </a:lnTo>
                  <a:lnTo>
                    <a:pt x="3818" y="371"/>
                  </a:lnTo>
                  <a:lnTo>
                    <a:pt x="3836" y="367"/>
                  </a:lnTo>
                  <a:lnTo>
                    <a:pt x="3854" y="363"/>
                  </a:lnTo>
                  <a:lnTo>
                    <a:pt x="3870" y="358"/>
                  </a:lnTo>
                  <a:lnTo>
                    <a:pt x="3886" y="353"/>
                  </a:lnTo>
                  <a:lnTo>
                    <a:pt x="3900" y="348"/>
                  </a:lnTo>
                  <a:lnTo>
                    <a:pt x="3911" y="340"/>
                  </a:lnTo>
                  <a:lnTo>
                    <a:pt x="3921" y="334"/>
                  </a:lnTo>
                  <a:lnTo>
                    <a:pt x="3928" y="327"/>
                  </a:lnTo>
                  <a:lnTo>
                    <a:pt x="3935" y="319"/>
                  </a:lnTo>
                  <a:lnTo>
                    <a:pt x="3938" y="310"/>
                  </a:lnTo>
                  <a:lnTo>
                    <a:pt x="3939" y="301"/>
                  </a:lnTo>
                  <a:lnTo>
                    <a:pt x="3938" y="295"/>
                  </a:lnTo>
                  <a:lnTo>
                    <a:pt x="3936" y="287"/>
                  </a:lnTo>
                  <a:lnTo>
                    <a:pt x="3934" y="278"/>
                  </a:lnTo>
                  <a:lnTo>
                    <a:pt x="3931" y="267"/>
                  </a:lnTo>
                  <a:lnTo>
                    <a:pt x="3926" y="254"/>
                  </a:lnTo>
                  <a:lnTo>
                    <a:pt x="3919" y="241"/>
                  </a:lnTo>
                  <a:lnTo>
                    <a:pt x="3911" y="227"/>
                  </a:lnTo>
                  <a:lnTo>
                    <a:pt x="3900" y="213"/>
                  </a:lnTo>
                  <a:lnTo>
                    <a:pt x="3888" y="198"/>
                  </a:lnTo>
                  <a:lnTo>
                    <a:pt x="3873" y="185"/>
                  </a:lnTo>
                  <a:lnTo>
                    <a:pt x="3855" y="171"/>
                  </a:lnTo>
                  <a:lnTo>
                    <a:pt x="3835" y="158"/>
                  </a:lnTo>
                  <a:lnTo>
                    <a:pt x="3814" y="147"/>
                  </a:lnTo>
                  <a:lnTo>
                    <a:pt x="3788" y="135"/>
                  </a:lnTo>
                  <a:lnTo>
                    <a:pt x="3758" y="125"/>
                  </a:lnTo>
                  <a:lnTo>
                    <a:pt x="3727" y="117"/>
                  </a:lnTo>
                  <a:lnTo>
                    <a:pt x="3680" y="107"/>
                  </a:lnTo>
                  <a:lnTo>
                    <a:pt x="3633" y="98"/>
                  </a:lnTo>
                  <a:lnTo>
                    <a:pt x="3583" y="89"/>
                  </a:lnTo>
                  <a:lnTo>
                    <a:pt x="3531" y="80"/>
                  </a:lnTo>
                  <a:lnTo>
                    <a:pt x="3479" y="71"/>
                  </a:lnTo>
                  <a:lnTo>
                    <a:pt x="3425" y="64"/>
                  </a:lnTo>
                  <a:lnTo>
                    <a:pt x="3370" y="57"/>
                  </a:lnTo>
                  <a:lnTo>
                    <a:pt x="3314" y="50"/>
                  </a:lnTo>
                  <a:lnTo>
                    <a:pt x="3256" y="44"/>
                  </a:lnTo>
                  <a:lnTo>
                    <a:pt x="3200" y="37"/>
                  </a:lnTo>
                  <a:lnTo>
                    <a:pt x="3140" y="32"/>
                  </a:lnTo>
                  <a:lnTo>
                    <a:pt x="3082" y="27"/>
                  </a:lnTo>
                  <a:lnTo>
                    <a:pt x="3021" y="24"/>
                  </a:lnTo>
                  <a:lnTo>
                    <a:pt x="2962" y="21"/>
                  </a:lnTo>
                  <a:lnTo>
                    <a:pt x="2903" y="17"/>
                  </a:lnTo>
                  <a:lnTo>
                    <a:pt x="2842" y="15"/>
                  </a:lnTo>
                  <a:lnTo>
                    <a:pt x="2781" y="14"/>
                  </a:lnTo>
                  <a:lnTo>
                    <a:pt x="2722" y="13"/>
                  </a:lnTo>
                  <a:lnTo>
                    <a:pt x="2662" y="13"/>
                  </a:lnTo>
                  <a:lnTo>
                    <a:pt x="2603" y="13"/>
                  </a:lnTo>
                  <a:lnTo>
                    <a:pt x="2545" y="14"/>
                  </a:lnTo>
                  <a:lnTo>
                    <a:pt x="2487" y="17"/>
                  </a:lnTo>
                  <a:lnTo>
                    <a:pt x="2429" y="19"/>
                  </a:lnTo>
                  <a:lnTo>
                    <a:pt x="2372" y="22"/>
                  </a:lnTo>
                  <a:lnTo>
                    <a:pt x="2317" y="27"/>
                  </a:lnTo>
                  <a:lnTo>
                    <a:pt x="2263" y="32"/>
                  </a:lnTo>
                  <a:lnTo>
                    <a:pt x="2210" y="39"/>
                  </a:lnTo>
                  <a:lnTo>
                    <a:pt x="2158" y="45"/>
                  </a:lnTo>
                  <a:lnTo>
                    <a:pt x="2108" y="52"/>
                  </a:lnTo>
                  <a:lnTo>
                    <a:pt x="2059" y="61"/>
                  </a:lnTo>
                  <a:lnTo>
                    <a:pt x="2012" y="71"/>
                  </a:lnTo>
                  <a:lnTo>
                    <a:pt x="1966" y="81"/>
                  </a:lnTo>
                  <a:lnTo>
                    <a:pt x="1942" y="88"/>
                  </a:lnTo>
                  <a:lnTo>
                    <a:pt x="1916" y="93"/>
                  </a:lnTo>
                  <a:lnTo>
                    <a:pt x="1891" y="98"/>
                  </a:lnTo>
                  <a:lnTo>
                    <a:pt x="1865" y="102"/>
                  </a:lnTo>
                  <a:lnTo>
                    <a:pt x="1839" y="107"/>
                  </a:lnTo>
                  <a:lnTo>
                    <a:pt x="1812" y="109"/>
                  </a:lnTo>
                  <a:lnTo>
                    <a:pt x="1787" y="113"/>
                  </a:lnTo>
                  <a:lnTo>
                    <a:pt x="1760" y="117"/>
                  </a:lnTo>
                  <a:lnTo>
                    <a:pt x="1733" y="118"/>
                  </a:lnTo>
                  <a:lnTo>
                    <a:pt x="1706" y="121"/>
                  </a:lnTo>
                  <a:lnTo>
                    <a:pt x="1679" y="122"/>
                  </a:lnTo>
                  <a:lnTo>
                    <a:pt x="1650" y="124"/>
                  </a:lnTo>
                  <a:lnTo>
                    <a:pt x="1622" y="124"/>
                  </a:lnTo>
                  <a:lnTo>
                    <a:pt x="1594" y="124"/>
                  </a:lnTo>
                  <a:lnTo>
                    <a:pt x="1565" y="124"/>
                  </a:lnTo>
                  <a:lnTo>
                    <a:pt x="1537" y="122"/>
                  </a:lnTo>
                  <a:lnTo>
                    <a:pt x="1509" y="122"/>
                  </a:lnTo>
                  <a:lnTo>
                    <a:pt x="1479" y="120"/>
                  </a:lnTo>
                  <a:lnTo>
                    <a:pt x="1449" y="117"/>
                  </a:lnTo>
                  <a:lnTo>
                    <a:pt x="1420" y="115"/>
                  </a:lnTo>
                  <a:lnTo>
                    <a:pt x="1390" y="112"/>
                  </a:lnTo>
                  <a:lnTo>
                    <a:pt x="1360" y="107"/>
                  </a:lnTo>
                  <a:lnTo>
                    <a:pt x="1329" y="103"/>
                  </a:lnTo>
                  <a:lnTo>
                    <a:pt x="1298" y="98"/>
                  </a:lnTo>
                  <a:lnTo>
                    <a:pt x="1267" y="93"/>
                  </a:lnTo>
                  <a:lnTo>
                    <a:pt x="1236" y="88"/>
                  </a:lnTo>
                  <a:lnTo>
                    <a:pt x="1204" y="80"/>
                  </a:lnTo>
                  <a:lnTo>
                    <a:pt x="1173" y="73"/>
                  </a:lnTo>
                  <a:lnTo>
                    <a:pt x="1140" y="66"/>
                  </a:lnTo>
                  <a:lnTo>
                    <a:pt x="1108" y="58"/>
                  </a:lnTo>
                  <a:lnTo>
                    <a:pt x="1075" y="49"/>
                  </a:lnTo>
                  <a:lnTo>
                    <a:pt x="1043" y="40"/>
                  </a:lnTo>
                  <a:lnTo>
                    <a:pt x="1015" y="32"/>
                  </a:lnTo>
                  <a:lnTo>
                    <a:pt x="986" y="26"/>
                  </a:lnTo>
                  <a:lnTo>
                    <a:pt x="957" y="19"/>
                  </a:lnTo>
                  <a:lnTo>
                    <a:pt x="928" y="14"/>
                  </a:lnTo>
                  <a:lnTo>
                    <a:pt x="900" y="10"/>
                  </a:lnTo>
                  <a:lnTo>
                    <a:pt x="870" y="6"/>
                  </a:lnTo>
                  <a:lnTo>
                    <a:pt x="842" y="4"/>
                  </a:lnTo>
                  <a:lnTo>
                    <a:pt x="814" y="1"/>
                  </a:lnTo>
                  <a:lnTo>
                    <a:pt x="784" y="0"/>
                  </a:lnTo>
                  <a:lnTo>
                    <a:pt x="754" y="0"/>
                  </a:lnTo>
                  <a:lnTo>
                    <a:pt x="726" y="0"/>
                  </a:lnTo>
                  <a:lnTo>
                    <a:pt x="696" y="0"/>
                  </a:lnTo>
                  <a:lnTo>
                    <a:pt x="667" y="0"/>
                  </a:lnTo>
                  <a:lnTo>
                    <a:pt x="637" y="1"/>
                  </a:lnTo>
                  <a:lnTo>
                    <a:pt x="607" y="1"/>
                  </a:lnTo>
                  <a:lnTo>
                    <a:pt x="578" y="4"/>
                  </a:lnTo>
                  <a:lnTo>
                    <a:pt x="548" y="5"/>
                  </a:lnTo>
                  <a:lnTo>
                    <a:pt x="518" y="8"/>
                  </a:lnTo>
                  <a:lnTo>
                    <a:pt x="488" y="10"/>
                  </a:lnTo>
                  <a:lnTo>
                    <a:pt x="459" y="12"/>
                  </a:lnTo>
                  <a:lnTo>
                    <a:pt x="429" y="14"/>
                  </a:lnTo>
                  <a:lnTo>
                    <a:pt x="399" y="17"/>
                  </a:lnTo>
                  <a:lnTo>
                    <a:pt x="370" y="19"/>
                  </a:lnTo>
                  <a:lnTo>
                    <a:pt x="340" y="22"/>
                  </a:lnTo>
                  <a:lnTo>
                    <a:pt x="310" y="24"/>
                  </a:lnTo>
                  <a:lnTo>
                    <a:pt x="281" y="26"/>
                  </a:lnTo>
                  <a:lnTo>
                    <a:pt x="251" y="27"/>
                  </a:lnTo>
                  <a:lnTo>
                    <a:pt x="221" y="30"/>
                  </a:lnTo>
                  <a:lnTo>
                    <a:pt x="192" y="31"/>
                  </a:lnTo>
                  <a:lnTo>
                    <a:pt x="162" y="32"/>
                  </a:lnTo>
                  <a:lnTo>
                    <a:pt x="132" y="33"/>
                  </a:lnTo>
                  <a:lnTo>
                    <a:pt x="103" y="33"/>
                  </a:lnTo>
                  <a:lnTo>
                    <a:pt x="103" y="41"/>
                  </a:lnTo>
                  <a:lnTo>
                    <a:pt x="103" y="50"/>
                  </a:lnTo>
                  <a:lnTo>
                    <a:pt x="103" y="59"/>
                  </a:lnTo>
                  <a:lnTo>
                    <a:pt x="101" y="68"/>
                  </a:lnTo>
                  <a:lnTo>
                    <a:pt x="100" y="77"/>
                  </a:lnTo>
                  <a:lnTo>
                    <a:pt x="99" y="86"/>
                  </a:lnTo>
                  <a:lnTo>
                    <a:pt x="97" y="95"/>
                  </a:lnTo>
                  <a:lnTo>
                    <a:pt x="94" y="103"/>
                  </a:lnTo>
                  <a:lnTo>
                    <a:pt x="92" y="112"/>
                  </a:lnTo>
                  <a:lnTo>
                    <a:pt x="89" y="120"/>
                  </a:lnTo>
                  <a:lnTo>
                    <a:pt x="86" y="128"/>
                  </a:lnTo>
                  <a:lnTo>
                    <a:pt x="82" y="134"/>
                  </a:lnTo>
                  <a:lnTo>
                    <a:pt x="77" y="140"/>
                  </a:lnTo>
                  <a:lnTo>
                    <a:pt x="73" y="147"/>
                  </a:lnTo>
                  <a:lnTo>
                    <a:pt x="67" y="152"/>
                  </a:lnTo>
                  <a:lnTo>
                    <a:pt x="62" y="157"/>
                  </a:lnTo>
                  <a:lnTo>
                    <a:pt x="55" y="164"/>
                  </a:lnTo>
                  <a:lnTo>
                    <a:pt x="47" y="170"/>
                  </a:lnTo>
                  <a:lnTo>
                    <a:pt x="40" y="178"/>
                  </a:lnTo>
                  <a:lnTo>
                    <a:pt x="35" y="185"/>
                  </a:lnTo>
                  <a:lnTo>
                    <a:pt x="28" y="193"/>
                  </a:lnTo>
                  <a:lnTo>
                    <a:pt x="24" y="202"/>
                  </a:lnTo>
                  <a:lnTo>
                    <a:pt x="19" y="211"/>
                  </a:lnTo>
                  <a:lnTo>
                    <a:pt x="15" y="220"/>
                  </a:lnTo>
                  <a:lnTo>
                    <a:pt x="11" y="229"/>
                  </a:lnTo>
                  <a:lnTo>
                    <a:pt x="8" y="238"/>
                  </a:lnTo>
                  <a:lnTo>
                    <a:pt x="5" y="247"/>
                  </a:lnTo>
                  <a:lnTo>
                    <a:pt x="4" y="256"/>
                  </a:lnTo>
                  <a:lnTo>
                    <a:pt x="1" y="265"/>
                  </a:lnTo>
                  <a:lnTo>
                    <a:pt x="1" y="276"/>
                  </a:lnTo>
                  <a:lnTo>
                    <a:pt x="0" y="285"/>
                  </a:lnTo>
                  <a:lnTo>
                    <a:pt x="0" y="294"/>
                  </a:lnTo>
                  <a:lnTo>
                    <a:pt x="0" y="425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7" name="Freeform 611"/>
            <p:cNvSpPr>
              <a:spLocks/>
            </p:cNvSpPr>
            <p:nvPr/>
          </p:nvSpPr>
          <p:spPr bwMode="auto">
            <a:xfrm>
              <a:off x="798" y="3165"/>
              <a:ext cx="3817" cy="476"/>
            </a:xfrm>
            <a:custGeom>
              <a:avLst/>
              <a:gdLst/>
              <a:ahLst/>
              <a:cxnLst>
                <a:cxn ang="0">
                  <a:pos x="3725" y="324"/>
                </a:cxn>
                <a:cxn ang="0">
                  <a:pos x="3502" y="348"/>
                </a:cxn>
                <a:cxn ang="0">
                  <a:pos x="3344" y="356"/>
                </a:cxn>
                <a:cxn ang="0">
                  <a:pos x="3219" y="365"/>
                </a:cxn>
                <a:cxn ang="0">
                  <a:pos x="3093" y="370"/>
                </a:cxn>
                <a:cxn ang="0">
                  <a:pos x="2968" y="370"/>
                </a:cxn>
                <a:cxn ang="0">
                  <a:pos x="2842" y="365"/>
                </a:cxn>
                <a:cxn ang="0">
                  <a:pos x="2717" y="355"/>
                </a:cxn>
                <a:cxn ang="0">
                  <a:pos x="2657" y="355"/>
                </a:cxn>
                <a:cxn ang="0">
                  <a:pos x="2607" y="367"/>
                </a:cxn>
                <a:cxn ang="0">
                  <a:pos x="2545" y="366"/>
                </a:cxn>
                <a:cxn ang="0">
                  <a:pos x="2406" y="352"/>
                </a:cxn>
                <a:cxn ang="0">
                  <a:pos x="2267" y="337"/>
                </a:cxn>
                <a:cxn ang="0">
                  <a:pos x="2147" y="310"/>
                </a:cxn>
                <a:cxn ang="0">
                  <a:pos x="2049" y="285"/>
                </a:cxn>
                <a:cxn ang="0">
                  <a:pos x="1949" y="262"/>
                </a:cxn>
                <a:cxn ang="0">
                  <a:pos x="1843" y="244"/>
                </a:cxn>
                <a:cxn ang="0">
                  <a:pos x="1735" y="238"/>
                </a:cxn>
                <a:cxn ang="0">
                  <a:pos x="1605" y="248"/>
                </a:cxn>
                <a:cxn ang="0">
                  <a:pos x="1421" y="317"/>
                </a:cxn>
                <a:cxn ang="0">
                  <a:pos x="1242" y="403"/>
                </a:cxn>
                <a:cxn ang="0">
                  <a:pos x="1061" y="447"/>
                </a:cxn>
                <a:cxn ang="0">
                  <a:pos x="893" y="465"/>
                </a:cxn>
                <a:cxn ang="0">
                  <a:pos x="727" y="474"/>
                </a:cxn>
                <a:cxn ang="0">
                  <a:pos x="560" y="471"/>
                </a:cxn>
                <a:cxn ang="0">
                  <a:pos x="394" y="461"/>
                </a:cxn>
                <a:cxn ang="0">
                  <a:pos x="239" y="446"/>
                </a:cxn>
                <a:cxn ang="0">
                  <a:pos x="144" y="424"/>
                </a:cxn>
                <a:cxn ang="0">
                  <a:pos x="49" y="391"/>
                </a:cxn>
                <a:cxn ang="0">
                  <a:pos x="3" y="355"/>
                </a:cxn>
                <a:cxn ang="0">
                  <a:pos x="20" y="295"/>
                </a:cxn>
                <a:cxn ang="0">
                  <a:pos x="42" y="254"/>
                </a:cxn>
                <a:cxn ang="0">
                  <a:pos x="69" y="176"/>
                </a:cxn>
                <a:cxn ang="0">
                  <a:pos x="147" y="122"/>
                </a:cxn>
                <a:cxn ang="0">
                  <a:pos x="227" y="83"/>
                </a:cxn>
                <a:cxn ang="0">
                  <a:pos x="296" y="39"/>
                </a:cxn>
                <a:cxn ang="0">
                  <a:pos x="432" y="26"/>
                </a:cxn>
                <a:cxn ang="0">
                  <a:pos x="584" y="14"/>
                </a:cxn>
                <a:cxn ang="0">
                  <a:pos x="737" y="3"/>
                </a:cxn>
                <a:cxn ang="0">
                  <a:pos x="888" y="1"/>
                </a:cxn>
                <a:cxn ang="0">
                  <a:pos x="1036" y="15"/>
                </a:cxn>
                <a:cxn ang="0">
                  <a:pos x="1198" y="53"/>
                </a:cxn>
                <a:cxn ang="0">
                  <a:pos x="1370" y="83"/>
                </a:cxn>
                <a:cxn ang="0">
                  <a:pos x="1534" y="98"/>
                </a:cxn>
                <a:cxn ang="0">
                  <a:pos x="1691" y="99"/>
                </a:cxn>
                <a:cxn ang="0">
                  <a:pos x="1839" y="87"/>
                </a:cxn>
                <a:cxn ang="0">
                  <a:pos x="1999" y="60"/>
                </a:cxn>
                <a:cxn ang="0">
                  <a:pos x="2264" y="26"/>
                </a:cxn>
                <a:cxn ang="0">
                  <a:pos x="2563" y="15"/>
                </a:cxn>
                <a:cxn ang="0">
                  <a:pos x="2873" y="27"/>
                </a:cxn>
                <a:cxn ang="0">
                  <a:pos x="3174" y="57"/>
                </a:cxn>
                <a:cxn ang="0">
                  <a:pos x="3444" y="100"/>
                </a:cxn>
                <a:cxn ang="0">
                  <a:pos x="3641" y="157"/>
                </a:cxn>
                <a:cxn ang="0">
                  <a:pos x="3756" y="225"/>
                </a:cxn>
              </a:cxnLst>
              <a:rect l="0" t="0" r="r" b="b"/>
              <a:pathLst>
                <a:path w="3816" h="475">
                  <a:moveTo>
                    <a:pt x="3815" y="268"/>
                  </a:moveTo>
                  <a:lnTo>
                    <a:pt x="3811" y="283"/>
                  </a:lnTo>
                  <a:lnTo>
                    <a:pt x="3799" y="295"/>
                  </a:lnTo>
                  <a:lnTo>
                    <a:pt x="3779" y="306"/>
                  </a:lnTo>
                  <a:lnTo>
                    <a:pt x="3754" y="316"/>
                  </a:lnTo>
                  <a:lnTo>
                    <a:pt x="3725" y="324"/>
                  </a:lnTo>
                  <a:lnTo>
                    <a:pt x="3691" y="330"/>
                  </a:lnTo>
                  <a:lnTo>
                    <a:pt x="3654" y="335"/>
                  </a:lnTo>
                  <a:lnTo>
                    <a:pt x="3617" y="339"/>
                  </a:lnTo>
                  <a:lnTo>
                    <a:pt x="3577" y="343"/>
                  </a:lnTo>
                  <a:lnTo>
                    <a:pt x="3538" y="346"/>
                  </a:lnTo>
                  <a:lnTo>
                    <a:pt x="3502" y="348"/>
                  </a:lnTo>
                  <a:lnTo>
                    <a:pt x="3465" y="349"/>
                  </a:lnTo>
                  <a:lnTo>
                    <a:pt x="3433" y="349"/>
                  </a:lnTo>
                  <a:lnTo>
                    <a:pt x="3405" y="352"/>
                  </a:lnTo>
                  <a:lnTo>
                    <a:pt x="3382" y="352"/>
                  </a:lnTo>
                  <a:lnTo>
                    <a:pt x="3366" y="353"/>
                  </a:lnTo>
                  <a:lnTo>
                    <a:pt x="3344" y="356"/>
                  </a:lnTo>
                  <a:lnTo>
                    <a:pt x="3324" y="357"/>
                  </a:lnTo>
                  <a:lnTo>
                    <a:pt x="3302" y="358"/>
                  </a:lnTo>
                  <a:lnTo>
                    <a:pt x="3282" y="361"/>
                  </a:lnTo>
                  <a:lnTo>
                    <a:pt x="3260" y="362"/>
                  </a:lnTo>
                  <a:lnTo>
                    <a:pt x="3239" y="364"/>
                  </a:lnTo>
                  <a:lnTo>
                    <a:pt x="3219" y="365"/>
                  </a:lnTo>
                  <a:lnTo>
                    <a:pt x="3197" y="366"/>
                  </a:lnTo>
                  <a:lnTo>
                    <a:pt x="3177" y="367"/>
                  </a:lnTo>
                  <a:lnTo>
                    <a:pt x="3155" y="367"/>
                  </a:lnTo>
                  <a:lnTo>
                    <a:pt x="3135" y="369"/>
                  </a:lnTo>
                  <a:lnTo>
                    <a:pt x="3115" y="369"/>
                  </a:lnTo>
                  <a:lnTo>
                    <a:pt x="3093" y="370"/>
                  </a:lnTo>
                  <a:lnTo>
                    <a:pt x="3073" y="370"/>
                  </a:lnTo>
                  <a:lnTo>
                    <a:pt x="3051" y="371"/>
                  </a:lnTo>
                  <a:lnTo>
                    <a:pt x="3031" y="371"/>
                  </a:lnTo>
                  <a:lnTo>
                    <a:pt x="3009" y="371"/>
                  </a:lnTo>
                  <a:lnTo>
                    <a:pt x="2988" y="370"/>
                  </a:lnTo>
                  <a:lnTo>
                    <a:pt x="2968" y="370"/>
                  </a:lnTo>
                  <a:lnTo>
                    <a:pt x="2946" y="369"/>
                  </a:lnTo>
                  <a:lnTo>
                    <a:pt x="2926" y="369"/>
                  </a:lnTo>
                  <a:lnTo>
                    <a:pt x="2905" y="367"/>
                  </a:lnTo>
                  <a:lnTo>
                    <a:pt x="2884" y="367"/>
                  </a:lnTo>
                  <a:lnTo>
                    <a:pt x="2864" y="366"/>
                  </a:lnTo>
                  <a:lnTo>
                    <a:pt x="2842" y="365"/>
                  </a:lnTo>
                  <a:lnTo>
                    <a:pt x="2822" y="364"/>
                  </a:lnTo>
                  <a:lnTo>
                    <a:pt x="2800" y="362"/>
                  </a:lnTo>
                  <a:lnTo>
                    <a:pt x="2780" y="360"/>
                  </a:lnTo>
                  <a:lnTo>
                    <a:pt x="2758" y="358"/>
                  </a:lnTo>
                  <a:lnTo>
                    <a:pt x="2737" y="357"/>
                  </a:lnTo>
                  <a:lnTo>
                    <a:pt x="2717" y="355"/>
                  </a:lnTo>
                  <a:lnTo>
                    <a:pt x="2695" y="352"/>
                  </a:lnTo>
                  <a:lnTo>
                    <a:pt x="2688" y="352"/>
                  </a:lnTo>
                  <a:lnTo>
                    <a:pt x="2680" y="352"/>
                  </a:lnTo>
                  <a:lnTo>
                    <a:pt x="2672" y="353"/>
                  </a:lnTo>
                  <a:lnTo>
                    <a:pt x="2664" y="353"/>
                  </a:lnTo>
                  <a:lnTo>
                    <a:pt x="2657" y="355"/>
                  </a:lnTo>
                  <a:lnTo>
                    <a:pt x="2648" y="357"/>
                  </a:lnTo>
                  <a:lnTo>
                    <a:pt x="2640" y="358"/>
                  </a:lnTo>
                  <a:lnTo>
                    <a:pt x="2631" y="361"/>
                  </a:lnTo>
                  <a:lnTo>
                    <a:pt x="2623" y="364"/>
                  </a:lnTo>
                  <a:lnTo>
                    <a:pt x="2615" y="366"/>
                  </a:lnTo>
                  <a:lnTo>
                    <a:pt x="2607" y="367"/>
                  </a:lnTo>
                  <a:lnTo>
                    <a:pt x="2600" y="369"/>
                  </a:lnTo>
                  <a:lnTo>
                    <a:pt x="2592" y="369"/>
                  </a:lnTo>
                  <a:lnTo>
                    <a:pt x="2584" y="370"/>
                  </a:lnTo>
                  <a:lnTo>
                    <a:pt x="2576" y="370"/>
                  </a:lnTo>
                  <a:lnTo>
                    <a:pt x="2569" y="369"/>
                  </a:lnTo>
                  <a:lnTo>
                    <a:pt x="2545" y="366"/>
                  </a:lnTo>
                  <a:lnTo>
                    <a:pt x="2522" y="362"/>
                  </a:lnTo>
                  <a:lnTo>
                    <a:pt x="2499" y="360"/>
                  </a:lnTo>
                  <a:lnTo>
                    <a:pt x="2475" y="357"/>
                  </a:lnTo>
                  <a:lnTo>
                    <a:pt x="2452" y="355"/>
                  </a:lnTo>
                  <a:lnTo>
                    <a:pt x="2429" y="353"/>
                  </a:lnTo>
                  <a:lnTo>
                    <a:pt x="2406" y="352"/>
                  </a:lnTo>
                  <a:lnTo>
                    <a:pt x="2383" y="349"/>
                  </a:lnTo>
                  <a:lnTo>
                    <a:pt x="2360" y="348"/>
                  </a:lnTo>
                  <a:lnTo>
                    <a:pt x="2337" y="346"/>
                  </a:lnTo>
                  <a:lnTo>
                    <a:pt x="2314" y="343"/>
                  </a:lnTo>
                  <a:lnTo>
                    <a:pt x="2290" y="340"/>
                  </a:lnTo>
                  <a:lnTo>
                    <a:pt x="2267" y="337"/>
                  </a:lnTo>
                  <a:lnTo>
                    <a:pt x="2244" y="333"/>
                  </a:lnTo>
                  <a:lnTo>
                    <a:pt x="2221" y="328"/>
                  </a:lnTo>
                  <a:lnTo>
                    <a:pt x="2197" y="322"/>
                  </a:lnTo>
                  <a:lnTo>
                    <a:pt x="2181" y="319"/>
                  </a:lnTo>
                  <a:lnTo>
                    <a:pt x="2163" y="315"/>
                  </a:lnTo>
                  <a:lnTo>
                    <a:pt x="2147" y="310"/>
                  </a:lnTo>
                  <a:lnTo>
                    <a:pt x="2131" y="306"/>
                  </a:lnTo>
                  <a:lnTo>
                    <a:pt x="2115" y="302"/>
                  </a:lnTo>
                  <a:lnTo>
                    <a:pt x="2098" y="298"/>
                  </a:lnTo>
                  <a:lnTo>
                    <a:pt x="2082" y="293"/>
                  </a:lnTo>
                  <a:lnTo>
                    <a:pt x="2065" y="289"/>
                  </a:lnTo>
                  <a:lnTo>
                    <a:pt x="2049" y="285"/>
                  </a:lnTo>
                  <a:lnTo>
                    <a:pt x="2032" y="280"/>
                  </a:lnTo>
                  <a:lnTo>
                    <a:pt x="2015" y="276"/>
                  </a:lnTo>
                  <a:lnTo>
                    <a:pt x="1999" y="274"/>
                  </a:lnTo>
                  <a:lnTo>
                    <a:pt x="1982" y="268"/>
                  </a:lnTo>
                  <a:lnTo>
                    <a:pt x="1965" y="265"/>
                  </a:lnTo>
                  <a:lnTo>
                    <a:pt x="1949" y="262"/>
                  </a:lnTo>
                  <a:lnTo>
                    <a:pt x="1931" y="258"/>
                  </a:lnTo>
                  <a:lnTo>
                    <a:pt x="1914" y="256"/>
                  </a:lnTo>
                  <a:lnTo>
                    <a:pt x="1896" y="252"/>
                  </a:lnTo>
                  <a:lnTo>
                    <a:pt x="1880" y="249"/>
                  </a:lnTo>
                  <a:lnTo>
                    <a:pt x="1861" y="247"/>
                  </a:lnTo>
                  <a:lnTo>
                    <a:pt x="1843" y="244"/>
                  </a:lnTo>
                  <a:lnTo>
                    <a:pt x="1826" y="243"/>
                  </a:lnTo>
                  <a:lnTo>
                    <a:pt x="1808" y="241"/>
                  </a:lnTo>
                  <a:lnTo>
                    <a:pt x="1789" y="240"/>
                  </a:lnTo>
                  <a:lnTo>
                    <a:pt x="1772" y="238"/>
                  </a:lnTo>
                  <a:lnTo>
                    <a:pt x="1753" y="238"/>
                  </a:lnTo>
                  <a:lnTo>
                    <a:pt x="1735" y="238"/>
                  </a:lnTo>
                  <a:lnTo>
                    <a:pt x="1715" y="238"/>
                  </a:lnTo>
                  <a:lnTo>
                    <a:pt x="1696" y="238"/>
                  </a:lnTo>
                  <a:lnTo>
                    <a:pt x="1677" y="239"/>
                  </a:lnTo>
                  <a:lnTo>
                    <a:pt x="1659" y="240"/>
                  </a:lnTo>
                  <a:lnTo>
                    <a:pt x="1638" y="243"/>
                  </a:lnTo>
                  <a:lnTo>
                    <a:pt x="1605" y="248"/>
                  </a:lnTo>
                  <a:lnTo>
                    <a:pt x="1574" y="256"/>
                  </a:lnTo>
                  <a:lnTo>
                    <a:pt x="1541" y="265"/>
                  </a:lnTo>
                  <a:lnTo>
                    <a:pt x="1510" y="276"/>
                  </a:lnTo>
                  <a:lnTo>
                    <a:pt x="1480" y="289"/>
                  </a:lnTo>
                  <a:lnTo>
                    <a:pt x="1451" y="303"/>
                  </a:lnTo>
                  <a:lnTo>
                    <a:pt x="1421" y="317"/>
                  </a:lnTo>
                  <a:lnTo>
                    <a:pt x="1391" y="333"/>
                  </a:lnTo>
                  <a:lnTo>
                    <a:pt x="1362" y="348"/>
                  </a:lnTo>
                  <a:lnTo>
                    <a:pt x="1332" y="362"/>
                  </a:lnTo>
                  <a:lnTo>
                    <a:pt x="1302" y="378"/>
                  </a:lnTo>
                  <a:lnTo>
                    <a:pt x="1271" y="392"/>
                  </a:lnTo>
                  <a:lnTo>
                    <a:pt x="1242" y="403"/>
                  </a:lnTo>
                  <a:lnTo>
                    <a:pt x="1209" y="416"/>
                  </a:lnTo>
                  <a:lnTo>
                    <a:pt x="1178" y="425"/>
                  </a:lnTo>
                  <a:lnTo>
                    <a:pt x="1144" y="434"/>
                  </a:lnTo>
                  <a:lnTo>
                    <a:pt x="1116" y="439"/>
                  </a:lnTo>
                  <a:lnTo>
                    <a:pt x="1088" y="443"/>
                  </a:lnTo>
                  <a:lnTo>
                    <a:pt x="1061" y="447"/>
                  </a:lnTo>
                  <a:lnTo>
                    <a:pt x="1032" y="451"/>
                  </a:lnTo>
                  <a:lnTo>
                    <a:pt x="1004" y="455"/>
                  </a:lnTo>
                  <a:lnTo>
                    <a:pt x="977" y="459"/>
                  </a:lnTo>
                  <a:lnTo>
                    <a:pt x="949" y="460"/>
                  </a:lnTo>
                  <a:lnTo>
                    <a:pt x="922" y="464"/>
                  </a:lnTo>
                  <a:lnTo>
                    <a:pt x="893" y="465"/>
                  </a:lnTo>
                  <a:lnTo>
                    <a:pt x="865" y="468"/>
                  </a:lnTo>
                  <a:lnTo>
                    <a:pt x="837" y="469"/>
                  </a:lnTo>
                  <a:lnTo>
                    <a:pt x="810" y="470"/>
                  </a:lnTo>
                  <a:lnTo>
                    <a:pt x="783" y="471"/>
                  </a:lnTo>
                  <a:lnTo>
                    <a:pt x="754" y="473"/>
                  </a:lnTo>
                  <a:lnTo>
                    <a:pt x="727" y="474"/>
                  </a:lnTo>
                  <a:lnTo>
                    <a:pt x="699" y="474"/>
                  </a:lnTo>
                  <a:lnTo>
                    <a:pt x="671" y="474"/>
                  </a:lnTo>
                  <a:lnTo>
                    <a:pt x="644" y="474"/>
                  </a:lnTo>
                  <a:lnTo>
                    <a:pt x="615" y="474"/>
                  </a:lnTo>
                  <a:lnTo>
                    <a:pt x="588" y="473"/>
                  </a:lnTo>
                  <a:lnTo>
                    <a:pt x="560" y="471"/>
                  </a:lnTo>
                  <a:lnTo>
                    <a:pt x="533" y="470"/>
                  </a:lnTo>
                  <a:lnTo>
                    <a:pt x="505" y="469"/>
                  </a:lnTo>
                  <a:lnTo>
                    <a:pt x="478" y="468"/>
                  </a:lnTo>
                  <a:lnTo>
                    <a:pt x="449" y="466"/>
                  </a:lnTo>
                  <a:lnTo>
                    <a:pt x="421" y="464"/>
                  </a:lnTo>
                  <a:lnTo>
                    <a:pt x="394" y="461"/>
                  </a:lnTo>
                  <a:lnTo>
                    <a:pt x="366" y="460"/>
                  </a:lnTo>
                  <a:lnTo>
                    <a:pt x="339" y="456"/>
                  </a:lnTo>
                  <a:lnTo>
                    <a:pt x="312" y="453"/>
                  </a:lnTo>
                  <a:lnTo>
                    <a:pt x="283" y="451"/>
                  </a:lnTo>
                  <a:lnTo>
                    <a:pt x="255" y="447"/>
                  </a:lnTo>
                  <a:lnTo>
                    <a:pt x="239" y="446"/>
                  </a:lnTo>
                  <a:lnTo>
                    <a:pt x="223" y="444"/>
                  </a:lnTo>
                  <a:lnTo>
                    <a:pt x="208" y="441"/>
                  </a:lnTo>
                  <a:lnTo>
                    <a:pt x="192" y="437"/>
                  </a:lnTo>
                  <a:lnTo>
                    <a:pt x="175" y="434"/>
                  </a:lnTo>
                  <a:lnTo>
                    <a:pt x="161" y="429"/>
                  </a:lnTo>
                  <a:lnTo>
                    <a:pt x="144" y="424"/>
                  </a:lnTo>
                  <a:lnTo>
                    <a:pt x="130" y="419"/>
                  </a:lnTo>
                  <a:lnTo>
                    <a:pt x="113" y="414"/>
                  </a:lnTo>
                  <a:lnTo>
                    <a:pt x="97" y="407"/>
                  </a:lnTo>
                  <a:lnTo>
                    <a:pt x="82" y="402"/>
                  </a:lnTo>
                  <a:lnTo>
                    <a:pt x="66" y="396"/>
                  </a:lnTo>
                  <a:lnTo>
                    <a:pt x="49" y="391"/>
                  </a:lnTo>
                  <a:lnTo>
                    <a:pt x="32" y="384"/>
                  </a:lnTo>
                  <a:lnTo>
                    <a:pt x="16" y="379"/>
                  </a:lnTo>
                  <a:lnTo>
                    <a:pt x="0" y="374"/>
                  </a:lnTo>
                  <a:lnTo>
                    <a:pt x="0" y="369"/>
                  </a:lnTo>
                  <a:lnTo>
                    <a:pt x="1" y="364"/>
                  </a:lnTo>
                  <a:lnTo>
                    <a:pt x="3" y="355"/>
                  </a:lnTo>
                  <a:lnTo>
                    <a:pt x="5" y="347"/>
                  </a:lnTo>
                  <a:lnTo>
                    <a:pt x="7" y="337"/>
                  </a:lnTo>
                  <a:lnTo>
                    <a:pt x="11" y="328"/>
                  </a:lnTo>
                  <a:lnTo>
                    <a:pt x="13" y="317"/>
                  </a:lnTo>
                  <a:lnTo>
                    <a:pt x="16" y="306"/>
                  </a:lnTo>
                  <a:lnTo>
                    <a:pt x="20" y="295"/>
                  </a:lnTo>
                  <a:lnTo>
                    <a:pt x="24" y="286"/>
                  </a:lnTo>
                  <a:lnTo>
                    <a:pt x="28" y="277"/>
                  </a:lnTo>
                  <a:lnTo>
                    <a:pt x="32" y="270"/>
                  </a:lnTo>
                  <a:lnTo>
                    <a:pt x="35" y="262"/>
                  </a:lnTo>
                  <a:lnTo>
                    <a:pt x="39" y="257"/>
                  </a:lnTo>
                  <a:lnTo>
                    <a:pt x="42" y="254"/>
                  </a:lnTo>
                  <a:lnTo>
                    <a:pt x="46" y="252"/>
                  </a:lnTo>
                  <a:lnTo>
                    <a:pt x="46" y="236"/>
                  </a:lnTo>
                  <a:lnTo>
                    <a:pt x="49" y="221"/>
                  </a:lnTo>
                  <a:lnTo>
                    <a:pt x="54" y="206"/>
                  </a:lnTo>
                  <a:lnTo>
                    <a:pt x="61" y="190"/>
                  </a:lnTo>
                  <a:lnTo>
                    <a:pt x="69" y="176"/>
                  </a:lnTo>
                  <a:lnTo>
                    <a:pt x="78" y="162"/>
                  </a:lnTo>
                  <a:lnTo>
                    <a:pt x="89" y="148"/>
                  </a:lnTo>
                  <a:lnTo>
                    <a:pt x="103" y="137"/>
                  </a:lnTo>
                  <a:lnTo>
                    <a:pt x="117" y="132"/>
                  </a:lnTo>
                  <a:lnTo>
                    <a:pt x="132" y="127"/>
                  </a:lnTo>
                  <a:lnTo>
                    <a:pt x="147" y="122"/>
                  </a:lnTo>
                  <a:lnTo>
                    <a:pt x="161" y="116"/>
                  </a:lnTo>
                  <a:lnTo>
                    <a:pt x="175" y="110"/>
                  </a:lnTo>
                  <a:lnTo>
                    <a:pt x="189" y="104"/>
                  </a:lnTo>
                  <a:lnTo>
                    <a:pt x="201" y="98"/>
                  </a:lnTo>
                  <a:lnTo>
                    <a:pt x="215" y="90"/>
                  </a:lnTo>
                  <a:lnTo>
                    <a:pt x="227" y="83"/>
                  </a:lnTo>
                  <a:lnTo>
                    <a:pt x="239" y="76"/>
                  </a:lnTo>
                  <a:lnTo>
                    <a:pt x="251" y="69"/>
                  </a:lnTo>
                  <a:lnTo>
                    <a:pt x="262" y="62"/>
                  </a:lnTo>
                  <a:lnTo>
                    <a:pt x="274" y="54"/>
                  </a:lnTo>
                  <a:lnTo>
                    <a:pt x="285" y="46"/>
                  </a:lnTo>
                  <a:lnTo>
                    <a:pt x="296" y="39"/>
                  </a:lnTo>
                  <a:lnTo>
                    <a:pt x="306" y="31"/>
                  </a:lnTo>
                  <a:lnTo>
                    <a:pt x="331" y="31"/>
                  </a:lnTo>
                  <a:lnTo>
                    <a:pt x="356" y="30"/>
                  </a:lnTo>
                  <a:lnTo>
                    <a:pt x="381" y="30"/>
                  </a:lnTo>
                  <a:lnTo>
                    <a:pt x="406" y="27"/>
                  </a:lnTo>
                  <a:lnTo>
                    <a:pt x="432" y="26"/>
                  </a:lnTo>
                  <a:lnTo>
                    <a:pt x="457" y="24"/>
                  </a:lnTo>
                  <a:lnTo>
                    <a:pt x="483" y="22"/>
                  </a:lnTo>
                  <a:lnTo>
                    <a:pt x="509" y="21"/>
                  </a:lnTo>
                  <a:lnTo>
                    <a:pt x="533" y="18"/>
                  </a:lnTo>
                  <a:lnTo>
                    <a:pt x="559" y="17"/>
                  </a:lnTo>
                  <a:lnTo>
                    <a:pt x="584" y="14"/>
                  </a:lnTo>
                  <a:lnTo>
                    <a:pt x="610" y="12"/>
                  </a:lnTo>
                  <a:lnTo>
                    <a:pt x="636" y="10"/>
                  </a:lnTo>
                  <a:lnTo>
                    <a:pt x="661" y="8"/>
                  </a:lnTo>
                  <a:lnTo>
                    <a:pt x="687" y="6"/>
                  </a:lnTo>
                  <a:lnTo>
                    <a:pt x="711" y="5"/>
                  </a:lnTo>
                  <a:lnTo>
                    <a:pt x="737" y="3"/>
                  </a:lnTo>
                  <a:lnTo>
                    <a:pt x="762" y="1"/>
                  </a:lnTo>
                  <a:lnTo>
                    <a:pt x="788" y="1"/>
                  </a:lnTo>
                  <a:lnTo>
                    <a:pt x="812" y="0"/>
                  </a:lnTo>
                  <a:lnTo>
                    <a:pt x="838" y="0"/>
                  </a:lnTo>
                  <a:lnTo>
                    <a:pt x="862" y="0"/>
                  </a:lnTo>
                  <a:lnTo>
                    <a:pt x="888" y="1"/>
                  </a:lnTo>
                  <a:lnTo>
                    <a:pt x="912" y="1"/>
                  </a:lnTo>
                  <a:lnTo>
                    <a:pt x="938" y="3"/>
                  </a:lnTo>
                  <a:lnTo>
                    <a:pt x="962" y="5"/>
                  </a:lnTo>
                  <a:lnTo>
                    <a:pt x="988" y="8"/>
                  </a:lnTo>
                  <a:lnTo>
                    <a:pt x="1012" y="12"/>
                  </a:lnTo>
                  <a:lnTo>
                    <a:pt x="1036" y="15"/>
                  </a:lnTo>
                  <a:lnTo>
                    <a:pt x="1061" y="21"/>
                  </a:lnTo>
                  <a:lnTo>
                    <a:pt x="1085" y="26"/>
                  </a:lnTo>
                  <a:lnTo>
                    <a:pt x="1109" y="32"/>
                  </a:lnTo>
                  <a:lnTo>
                    <a:pt x="1139" y="40"/>
                  </a:lnTo>
                  <a:lnTo>
                    <a:pt x="1169" y="46"/>
                  </a:lnTo>
                  <a:lnTo>
                    <a:pt x="1198" y="53"/>
                  </a:lnTo>
                  <a:lnTo>
                    <a:pt x="1228" y="59"/>
                  </a:lnTo>
                  <a:lnTo>
                    <a:pt x="1256" y="64"/>
                  </a:lnTo>
                  <a:lnTo>
                    <a:pt x="1285" y="69"/>
                  </a:lnTo>
                  <a:lnTo>
                    <a:pt x="1313" y="75"/>
                  </a:lnTo>
                  <a:lnTo>
                    <a:pt x="1343" y="80"/>
                  </a:lnTo>
                  <a:lnTo>
                    <a:pt x="1370" y="83"/>
                  </a:lnTo>
                  <a:lnTo>
                    <a:pt x="1398" y="86"/>
                  </a:lnTo>
                  <a:lnTo>
                    <a:pt x="1425" y="90"/>
                  </a:lnTo>
                  <a:lnTo>
                    <a:pt x="1453" y="92"/>
                  </a:lnTo>
                  <a:lnTo>
                    <a:pt x="1480" y="95"/>
                  </a:lnTo>
                  <a:lnTo>
                    <a:pt x="1507" y="96"/>
                  </a:lnTo>
                  <a:lnTo>
                    <a:pt x="1534" y="98"/>
                  </a:lnTo>
                  <a:lnTo>
                    <a:pt x="1561" y="99"/>
                  </a:lnTo>
                  <a:lnTo>
                    <a:pt x="1587" y="100"/>
                  </a:lnTo>
                  <a:lnTo>
                    <a:pt x="1614" y="100"/>
                  </a:lnTo>
                  <a:lnTo>
                    <a:pt x="1640" y="100"/>
                  </a:lnTo>
                  <a:lnTo>
                    <a:pt x="1665" y="100"/>
                  </a:lnTo>
                  <a:lnTo>
                    <a:pt x="1691" y="99"/>
                  </a:lnTo>
                  <a:lnTo>
                    <a:pt x="1717" y="98"/>
                  </a:lnTo>
                  <a:lnTo>
                    <a:pt x="1741" y="96"/>
                  </a:lnTo>
                  <a:lnTo>
                    <a:pt x="1766" y="95"/>
                  </a:lnTo>
                  <a:lnTo>
                    <a:pt x="1791" y="92"/>
                  </a:lnTo>
                  <a:lnTo>
                    <a:pt x="1815" y="90"/>
                  </a:lnTo>
                  <a:lnTo>
                    <a:pt x="1839" y="87"/>
                  </a:lnTo>
                  <a:lnTo>
                    <a:pt x="1864" y="83"/>
                  </a:lnTo>
                  <a:lnTo>
                    <a:pt x="1888" y="81"/>
                  </a:lnTo>
                  <a:lnTo>
                    <a:pt x="1912" y="77"/>
                  </a:lnTo>
                  <a:lnTo>
                    <a:pt x="1935" y="72"/>
                  </a:lnTo>
                  <a:lnTo>
                    <a:pt x="1958" y="68"/>
                  </a:lnTo>
                  <a:lnTo>
                    <a:pt x="1999" y="60"/>
                  </a:lnTo>
                  <a:lnTo>
                    <a:pt x="2039" y="51"/>
                  </a:lnTo>
                  <a:lnTo>
                    <a:pt x="2081" y="45"/>
                  </a:lnTo>
                  <a:lnTo>
                    <a:pt x="2125" y="40"/>
                  </a:lnTo>
                  <a:lnTo>
                    <a:pt x="2171" y="35"/>
                  </a:lnTo>
                  <a:lnTo>
                    <a:pt x="2217" y="30"/>
                  </a:lnTo>
                  <a:lnTo>
                    <a:pt x="2264" y="26"/>
                  </a:lnTo>
                  <a:lnTo>
                    <a:pt x="2312" y="22"/>
                  </a:lnTo>
                  <a:lnTo>
                    <a:pt x="2362" y="19"/>
                  </a:lnTo>
                  <a:lnTo>
                    <a:pt x="2410" y="18"/>
                  </a:lnTo>
                  <a:lnTo>
                    <a:pt x="2460" y="17"/>
                  </a:lnTo>
                  <a:lnTo>
                    <a:pt x="2511" y="15"/>
                  </a:lnTo>
                  <a:lnTo>
                    <a:pt x="2563" y="15"/>
                  </a:lnTo>
                  <a:lnTo>
                    <a:pt x="2614" y="17"/>
                  </a:lnTo>
                  <a:lnTo>
                    <a:pt x="2665" y="17"/>
                  </a:lnTo>
                  <a:lnTo>
                    <a:pt x="2718" y="18"/>
                  </a:lnTo>
                  <a:lnTo>
                    <a:pt x="2770" y="21"/>
                  </a:lnTo>
                  <a:lnTo>
                    <a:pt x="2822" y="23"/>
                  </a:lnTo>
                  <a:lnTo>
                    <a:pt x="2873" y="27"/>
                  </a:lnTo>
                  <a:lnTo>
                    <a:pt x="2924" y="31"/>
                  </a:lnTo>
                  <a:lnTo>
                    <a:pt x="2976" y="35"/>
                  </a:lnTo>
                  <a:lnTo>
                    <a:pt x="3027" y="40"/>
                  </a:lnTo>
                  <a:lnTo>
                    <a:pt x="3077" y="45"/>
                  </a:lnTo>
                  <a:lnTo>
                    <a:pt x="3125" y="50"/>
                  </a:lnTo>
                  <a:lnTo>
                    <a:pt x="3174" y="57"/>
                  </a:lnTo>
                  <a:lnTo>
                    <a:pt x="3221" y="62"/>
                  </a:lnTo>
                  <a:lnTo>
                    <a:pt x="3268" y="69"/>
                  </a:lnTo>
                  <a:lnTo>
                    <a:pt x="3314" y="76"/>
                  </a:lnTo>
                  <a:lnTo>
                    <a:pt x="3359" y="83"/>
                  </a:lnTo>
                  <a:lnTo>
                    <a:pt x="3402" y="91"/>
                  </a:lnTo>
                  <a:lnTo>
                    <a:pt x="3444" y="100"/>
                  </a:lnTo>
                  <a:lnTo>
                    <a:pt x="3484" y="108"/>
                  </a:lnTo>
                  <a:lnTo>
                    <a:pt x="3521" y="116"/>
                  </a:lnTo>
                  <a:lnTo>
                    <a:pt x="3555" y="125"/>
                  </a:lnTo>
                  <a:lnTo>
                    <a:pt x="3586" y="135"/>
                  </a:lnTo>
                  <a:lnTo>
                    <a:pt x="3614" y="145"/>
                  </a:lnTo>
                  <a:lnTo>
                    <a:pt x="3641" y="157"/>
                  </a:lnTo>
                  <a:lnTo>
                    <a:pt x="3665" y="167"/>
                  </a:lnTo>
                  <a:lnTo>
                    <a:pt x="3687" y="179"/>
                  </a:lnTo>
                  <a:lnTo>
                    <a:pt x="3707" y="191"/>
                  </a:lnTo>
                  <a:lnTo>
                    <a:pt x="3725" y="202"/>
                  </a:lnTo>
                  <a:lnTo>
                    <a:pt x="3742" y="213"/>
                  </a:lnTo>
                  <a:lnTo>
                    <a:pt x="3756" y="225"/>
                  </a:lnTo>
                  <a:lnTo>
                    <a:pt x="3770" y="235"/>
                  </a:lnTo>
                  <a:lnTo>
                    <a:pt x="3783" y="244"/>
                  </a:lnTo>
                  <a:lnTo>
                    <a:pt x="3795" y="253"/>
                  </a:lnTo>
                  <a:lnTo>
                    <a:pt x="3806" y="261"/>
                  </a:lnTo>
                  <a:lnTo>
                    <a:pt x="3815" y="268"/>
                  </a:lnTo>
                </a:path>
              </a:pathLst>
            </a:custGeom>
            <a:solidFill>
              <a:srgbClr val="A1A1A1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8" name="Freeform 612"/>
            <p:cNvSpPr>
              <a:spLocks/>
            </p:cNvSpPr>
            <p:nvPr/>
          </p:nvSpPr>
          <p:spPr bwMode="auto">
            <a:xfrm>
              <a:off x="854" y="3196"/>
              <a:ext cx="3691" cy="387"/>
            </a:xfrm>
            <a:custGeom>
              <a:avLst/>
              <a:gdLst/>
              <a:ahLst/>
              <a:cxnLst>
                <a:cxn ang="0">
                  <a:pos x="3636" y="271"/>
                </a:cxn>
                <a:cxn ang="0">
                  <a:pos x="3489" y="294"/>
                </a:cxn>
                <a:cxn ang="0">
                  <a:pos x="3346" y="303"/>
                </a:cxn>
                <a:cxn ang="0">
                  <a:pos x="3245" y="311"/>
                </a:cxn>
                <a:cxn ang="0">
                  <a:pos x="3134" y="316"/>
                </a:cxn>
                <a:cxn ang="0">
                  <a:pos x="3024" y="320"/>
                </a:cxn>
                <a:cxn ang="0">
                  <a:pos x="2913" y="320"/>
                </a:cxn>
                <a:cxn ang="0">
                  <a:pos x="2801" y="317"/>
                </a:cxn>
                <a:cxn ang="0">
                  <a:pos x="2690" y="312"/>
                </a:cxn>
                <a:cxn ang="0">
                  <a:pos x="2588" y="304"/>
                </a:cxn>
                <a:cxn ang="0">
                  <a:pos x="2518" y="316"/>
                </a:cxn>
                <a:cxn ang="0">
                  <a:pos x="2430" y="308"/>
                </a:cxn>
                <a:cxn ang="0">
                  <a:pos x="2331" y="299"/>
                </a:cxn>
                <a:cxn ang="0">
                  <a:pos x="2233" y="289"/>
                </a:cxn>
                <a:cxn ang="0">
                  <a:pos x="2114" y="263"/>
                </a:cxn>
                <a:cxn ang="0">
                  <a:pos x="1968" y="229"/>
                </a:cxn>
                <a:cxn ang="0">
                  <a:pos x="1815" y="206"/>
                </a:cxn>
                <a:cxn ang="0">
                  <a:pos x="1655" y="212"/>
                </a:cxn>
                <a:cxn ang="0">
                  <a:pos x="1525" y="254"/>
                </a:cxn>
                <a:cxn ang="0">
                  <a:pos x="1399" y="312"/>
                </a:cxn>
                <a:cxn ang="0">
                  <a:pos x="1266" y="355"/>
                </a:cxn>
                <a:cxn ang="0">
                  <a:pos x="1127" y="372"/>
                </a:cxn>
                <a:cxn ang="0">
                  <a:pos x="989" y="381"/>
                </a:cxn>
                <a:cxn ang="0">
                  <a:pos x="851" y="385"/>
                </a:cxn>
                <a:cxn ang="0">
                  <a:pos x="715" y="386"/>
                </a:cxn>
                <a:cxn ang="0">
                  <a:pos x="579" y="385"/>
                </a:cxn>
                <a:cxn ang="0">
                  <a:pos x="443" y="383"/>
                </a:cxn>
                <a:cxn ang="0">
                  <a:pos x="316" y="377"/>
                </a:cxn>
                <a:cxn ang="0">
                  <a:pos x="196" y="362"/>
                </a:cxn>
                <a:cxn ang="0">
                  <a:pos x="74" y="337"/>
                </a:cxn>
                <a:cxn ang="0">
                  <a:pos x="9" y="288"/>
                </a:cxn>
                <a:cxn ang="0">
                  <a:pos x="78" y="213"/>
                </a:cxn>
                <a:cxn ang="0">
                  <a:pos x="105" y="158"/>
                </a:cxn>
                <a:cxn ang="0">
                  <a:pos x="167" y="110"/>
                </a:cxn>
                <a:cxn ang="0">
                  <a:pos x="287" y="87"/>
                </a:cxn>
                <a:cxn ang="0">
                  <a:pos x="401" y="59"/>
                </a:cxn>
                <a:cxn ang="0">
                  <a:pos x="509" y="26"/>
                </a:cxn>
                <a:cxn ang="0">
                  <a:pos x="613" y="22"/>
                </a:cxn>
                <a:cxn ang="0">
                  <a:pos x="719" y="14"/>
                </a:cxn>
                <a:cxn ang="0">
                  <a:pos x="824" y="5"/>
                </a:cxn>
                <a:cxn ang="0">
                  <a:pos x="930" y="0"/>
                </a:cxn>
                <a:cxn ang="0">
                  <a:pos x="1033" y="1"/>
                </a:cxn>
                <a:cxn ang="0">
                  <a:pos x="1135" y="14"/>
                </a:cxn>
                <a:cxn ang="0">
                  <a:pos x="1256" y="40"/>
                </a:cxn>
                <a:cxn ang="0">
                  <a:pos x="1386" y="59"/>
                </a:cxn>
                <a:cxn ang="0">
                  <a:pos x="1511" y="70"/>
                </a:cxn>
                <a:cxn ang="0">
                  <a:pos x="1633" y="75"/>
                </a:cxn>
                <a:cxn ang="0">
                  <a:pos x="1749" y="73"/>
                </a:cxn>
                <a:cxn ang="0">
                  <a:pos x="1862" y="64"/>
                </a:cxn>
                <a:cxn ang="0">
                  <a:pos x="1985" y="47"/>
                </a:cxn>
                <a:cxn ang="0">
                  <a:pos x="2171" y="26"/>
                </a:cxn>
                <a:cxn ang="0">
                  <a:pos x="2376" y="17"/>
                </a:cxn>
                <a:cxn ang="0">
                  <a:pos x="2593" y="20"/>
                </a:cxn>
                <a:cxn ang="0">
                  <a:pos x="2810" y="36"/>
                </a:cxn>
                <a:cxn ang="0">
                  <a:pos x="3018" y="59"/>
                </a:cxn>
                <a:cxn ang="0">
                  <a:pos x="3207" y="89"/>
                </a:cxn>
                <a:cxn ang="0">
                  <a:pos x="3392" y="130"/>
                </a:cxn>
                <a:cxn ang="0">
                  <a:pos x="3538" y="175"/>
                </a:cxn>
                <a:cxn ang="0">
                  <a:pos x="3651" y="219"/>
                </a:cxn>
              </a:cxnLst>
              <a:rect l="0" t="0" r="r" b="b"/>
              <a:pathLst>
                <a:path w="3691" h="387">
                  <a:moveTo>
                    <a:pt x="3690" y="233"/>
                  </a:moveTo>
                  <a:lnTo>
                    <a:pt x="3686" y="244"/>
                  </a:lnTo>
                  <a:lnTo>
                    <a:pt x="3674" y="254"/>
                  </a:lnTo>
                  <a:lnTo>
                    <a:pt x="3658" y="263"/>
                  </a:lnTo>
                  <a:lnTo>
                    <a:pt x="3636" y="271"/>
                  </a:lnTo>
                  <a:lnTo>
                    <a:pt x="3612" y="277"/>
                  </a:lnTo>
                  <a:lnTo>
                    <a:pt x="3583" y="284"/>
                  </a:lnTo>
                  <a:lnTo>
                    <a:pt x="3554" y="288"/>
                  </a:lnTo>
                  <a:lnTo>
                    <a:pt x="3523" y="291"/>
                  </a:lnTo>
                  <a:lnTo>
                    <a:pt x="3489" y="294"/>
                  </a:lnTo>
                  <a:lnTo>
                    <a:pt x="3457" y="297"/>
                  </a:lnTo>
                  <a:lnTo>
                    <a:pt x="3426" y="299"/>
                  </a:lnTo>
                  <a:lnTo>
                    <a:pt x="3396" y="300"/>
                  </a:lnTo>
                  <a:lnTo>
                    <a:pt x="3370" y="302"/>
                  </a:lnTo>
                  <a:lnTo>
                    <a:pt x="3346" y="303"/>
                  </a:lnTo>
                  <a:lnTo>
                    <a:pt x="3326" y="303"/>
                  </a:lnTo>
                  <a:lnTo>
                    <a:pt x="3312" y="304"/>
                  </a:lnTo>
                  <a:lnTo>
                    <a:pt x="3289" y="307"/>
                  </a:lnTo>
                  <a:lnTo>
                    <a:pt x="3268" y="308"/>
                  </a:lnTo>
                  <a:lnTo>
                    <a:pt x="3245" y="311"/>
                  </a:lnTo>
                  <a:lnTo>
                    <a:pt x="3223" y="312"/>
                  </a:lnTo>
                  <a:lnTo>
                    <a:pt x="3200" y="313"/>
                  </a:lnTo>
                  <a:lnTo>
                    <a:pt x="3179" y="313"/>
                  </a:lnTo>
                  <a:lnTo>
                    <a:pt x="3156" y="316"/>
                  </a:lnTo>
                  <a:lnTo>
                    <a:pt x="3134" y="316"/>
                  </a:lnTo>
                  <a:lnTo>
                    <a:pt x="3113" y="317"/>
                  </a:lnTo>
                  <a:lnTo>
                    <a:pt x="3090" y="318"/>
                  </a:lnTo>
                  <a:lnTo>
                    <a:pt x="3068" y="318"/>
                  </a:lnTo>
                  <a:lnTo>
                    <a:pt x="3045" y="318"/>
                  </a:lnTo>
                  <a:lnTo>
                    <a:pt x="3024" y="320"/>
                  </a:lnTo>
                  <a:lnTo>
                    <a:pt x="3001" y="320"/>
                  </a:lnTo>
                  <a:lnTo>
                    <a:pt x="2979" y="321"/>
                  </a:lnTo>
                  <a:lnTo>
                    <a:pt x="2956" y="321"/>
                  </a:lnTo>
                  <a:lnTo>
                    <a:pt x="2934" y="321"/>
                  </a:lnTo>
                  <a:lnTo>
                    <a:pt x="2913" y="320"/>
                  </a:lnTo>
                  <a:lnTo>
                    <a:pt x="2890" y="320"/>
                  </a:lnTo>
                  <a:lnTo>
                    <a:pt x="2868" y="318"/>
                  </a:lnTo>
                  <a:lnTo>
                    <a:pt x="2845" y="318"/>
                  </a:lnTo>
                  <a:lnTo>
                    <a:pt x="2824" y="318"/>
                  </a:lnTo>
                  <a:lnTo>
                    <a:pt x="2801" y="317"/>
                  </a:lnTo>
                  <a:lnTo>
                    <a:pt x="2779" y="317"/>
                  </a:lnTo>
                  <a:lnTo>
                    <a:pt x="2756" y="316"/>
                  </a:lnTo>
                  <a:lnTo>
                    <a:pt x="2735" y="314"/>
                  </a:lnTo>
                  <a:lnTo>
                    <a:pt x="2713" y="313"/>
                  </a:lnTo>
                  <a:lnTo>
                    <a:pt x="2690" y="312"/>
                  </a:lnTo>
                  <a:lnTo>
                    <a:pt x="2669" y="311"/>
                  </a:lnTo>
                  <a:lnTo>
                    <a:pt x="2646" y="308"/>
                  </a:lnTo>
                  <a:lnTo>
                    <a:pt x="2624" y="307"/>
                  </a:lnTo>
                  <a:lnTo>
                    <a:pt x="2601" y="304"/>
                  </a:lnTo>
                  <a:lnTo>
                    <a:pt x="2588" y="304"/>
                  </a:lnTo>
                  <a:lnTo>
                    <a:pt x="2574" y="305"/>
                  </a:lnTo>
                  <a:lnTo>
                    <a:pt x="2561" y="308"/>
                  </a:lnTo>
                  <a:lnTo>
                    <a:pt x="2546" y="311"/>
                  </a:lnTo>
                  <a:lnTo>
                    <a:pt x="2531" y="313"/>
                  </a:lnTo>
                  <a:lnTo>
                    <a:pt x="2518" y="316"/>
                  </a:lnTo>
                  <a:lnTo>
                    <a:pt x="2504" y="316"/>
                  </a:lnTo>
                  <a:lnTo>
                    <a:pt x="2491" y="316"/>
                  </a:lnTo>
                  <a:lnTo>
                    <a:pt x="2470" y="312"/>
                  </a:lnTo>
                  <a:lnTo>
                    <a:pt x="2450" y="311"/>
                  </a:lnTo>
                  <a:lnTo>
                    <a:pt x="2430" y="308"/>
                  </a:lnTo>
                  <a:lnTo>
                    <a:pt x="2410" y="305"/>
                  </a:lnTo>
                  <a:lnTo>
                    <a:pt x="2391" y="304"/>
                  </a:lnTo>
                  <a:lnTo>
                    <a:pt x="2371" y="303"/>
                  </a:lnTo>
                  <a:lnTo>
                    <a:pt x="2350" y="302"/>
                  </a:lnTo>
                  <a:lnTo>
                    <a:pt x="2331" y="299"/>
                  </a:lnTo>
                  <a:lnTo>
                    <a:pt x="2311" y="298"/>
                  </a:lnTo>
                  <a:lnTo>
                    <a:pt x="2291" y="297"/>
                  </a:lnTo>
                  <a:lnTo>
                    <a:pt x="2272" y="294"/>
                  </a:lnTo>
                  <a:lnTo>
                    <a:pt x="2252" y="291"/>
                  </a:lnTo>
                  <a:lnTo>
                    <a:pt x="2233" y="289"/>
                  </a:lnTo>
                  <a:lnTo>
                    <a:pt x="2213" y="286"/>
                  </a:lnTo>
                  <a:lnTo>
                    <a:pt x="2192" y="281"/>
                  </a:lnTo>
                  <a:lnTo>
                    <a:pt x="2172" y="277"/>
                  </a:lnTo>
                  <a:lnTo>
                    <a:pt x="2142" y="270"/>
                  </a:lnTo>
                  <a:lnTo>
                    <a:pt x="2114" y="263"/>
                  </a:lnTo>
                  <a:lnTo>
                    <a:pt x="2086" y="256"/>
                  </a:lnTo>
                  <a:lnTo>
                    <a:pt x="2056" y="248"/>
                  </a:lnTo>
                  <a:lnTo>
                    <a:pt x="2028" y="240"/>
                  </a:lnTo>
                  <a:lnTo>
                    <a:pt x="1998" y="234"/>
                  </a:lnTo>
                  <a:lnTo>
                    <a:pt x="1968" y="229"/>
                  </a:lnTo>
                  <a:lnTo>
                    <a:pt x="1939" y="222"/>
                  </a:lnTo>
                  <a:lnTo>
                    <a:pt x="1908" y="217"/>
                  </a:lnTo>
                  <a:lnTo>
                    <a:pt x="1878" y="213"/>
                  </a:lnTo>
                  <a:lnTo>
                    <a:pt x="1847" y="210"/>
                  </a:lnTo>
                  <a:lnTo>
                    <a:pt x="1815" y="206"/>
                  </a:lnTo>
                  <a:lnTo>
                    <a:pt x="1784" y="205"/>
                  </a:lnTo>
                  <a:lnTo>
                    <a:pt x="1751" y="205"/>
                  </a:lnTo>
                  <a:lnTo>
                    <a:pt x="1718" y="206"/>
                  </a:lnTo>
                  <a:lnTo>
                    <a:pt x="1684" y="208"/>
                  </a:lnTo>
                  <a:lnTo>
                    <a:pt x="1655" y="212"/>
                  </a:lnTo>
                  <a:lnTo>
                    <a:pt x="1628" y="219"/>
                  </a:lnTo>
                  <a:lnTo>
                    <a:pt x="1603" y="225"/>
                  </a:lnTo>
                  <a:lnTo>
                    <a:pt x="1576" y="234"/>
                  </a:lnTo>
                  <a:lnTo>
                    <a:pt x="1550" y="244"/>
                  </a:lnTo>
                  <a:lnTo>
                    <a:pt x="1525" y="254"/>
                  </a:lnTo>
                  <a:lnTo>
                    <a:pt x="1500" y="266"/>
                  </a:lnTo>
                  <a:lnTo>
                    <a:pt x="1475" y="277"/>
                  </a:lnTo>
                  <a:lnTo>
                    <a:pt x="1449" y="289"/>
                  </a:lnTo>
                  <a:lnTo>
                    <a:pt x="1425" y="300"/>
                  </a:lnTo>
                  <a:lnTo>
                    <a:pt x="1399" y="312"/>
                  </a:lnTo>
                  <a:lnTo>
                    <a:pt x="1373" y="322"/>
                  </a:lnTo>
                  <a:lnTo>
                    <a:pt x="1346" y="332"/>
                  </a:lnTo>
                  <a:lnTo>
                    <a:pt x="1321" y="341"/>
                  </a:lnTo>
                  <a:lnTo>
                    <a:pt x="1293" y="349"/>
                  </a:lnTo>
                  <a:lnTo>
                    <a:pt x="1266" y="355"/>
                  </a:lnTo>
                  <a:lnTo>
                    <a:pt x="1237" y="359"/>
                  </a:lnTo>
                  <a:lnTo>
                    <a:pt x="1210" y="363"/>
                  </a:lnTo>
                  <a:lnTo>
                    <a:pt x="1182" y="366"/>
                  </a:lnTo>
                  <a:lnTo>
                    <a:pt x="1155" y="369"/>
                  </a:lnTo>
                  <a:lnTo>
                    <a:pt x="1127" y="372"/>
                  </a:lnTo>
                  <a:lnTo>
                    <a:pt x="1100" y="374"/>
                  </a:lnTo>
                  <a:lnTo>
                    <a:pt x="1071" y="376"/>
                  </a:lnTo>
                  <a:lnTo>
                    <a:pt x="1044" y="377"/>
                  </a:lnTo>
                  <a:lnTo>
                    <a:pt x="1016" y="380"/>
                  </a:lnTo>
                  <a:lnTo>
                    <a:pt x="989" y="381"/>
                  </a:lnTo>
                  <a:lnTo>
                    <a:pt x="962" y="382"/>
                  </a:lnTo>
                  <a:lnTo>
                    <a:pt x="934" y="383"/>
                  </a:lnTo>
                  <a:lnTo>
                    <a:pt x="907" y="385"/>
                  </a:lnTo>
                  <a:lnTo>
                    <a:pt x="878" y="385"/>
                  </a:lnTo>
                  <a:lnTo>
                    <a:pt x="851" y="385"/>
                  </a:lnTo>
                  <a:lnTo>
                    <a:pt x="824" y="386"/>
                  </a:lnTo>
                  <a:lnTo>
                    <a:pt x="796" y="386"/>
                  </a:lnTo>
                  <a:lnTo>
                    <a:pt x="769" y="386"/>
                  </a:lnTo>
                  <a:lnTo>
                    <a:pt x="742" y="386"/>
                  </a:lnTo>
                  <a:lnTo>
                    <a:pt x="715" y="386"/>
                  </a:lnTo>
                  <a:lnTo>
                    <a:pt x="687" y="386"/>
                  </a:lnTo>
                  <a:lnTo>
                    <a:pt x="660" y="386"/>
                  </a:lnTo>
                  <a:lnTo>
                    <a:pt x="633" y="386"/>
                  </a:lnTo>
                  <a:lnTo>
                    <a:pt x="606" y="385"/>
                  </a:lnTo>
                  <a:lnTo>
                    <a:pt x="579" y="385"/>
                  </a:lnTo>
                  <a:lnTo>
                    <a:pt x="550" y="385"/>
                  </a:lnTo>
                  <a:lnTo>
                    <a:pt x="523" y="383"/>
                  </a:lnTo>
                  <a:lnTo>
                    <a:pt x="496" y="383"/>
                  </a:lnTo>
                  <a:lnTo>
                    <a:pt x="470" y="383"/>
                  </a:lnTo>
                  <a:lnTo>
                    <a:pt x="443" y="383"/>
                  </a:lnTo>
                  <a:lnTo>
                    <a:pt x="416" y="382"/>
                  </a:lnTo>
                  <a:lnTo>
                    <a:pt x="389" y="382"/>
                  </a:lnTo>
                  <a:lnTo>
                    <a:pt x="364" y="381"/>
                  </a:lnTo>
                  <a:lnTo>
                    <a:pt x="340" y="380"/>
                  </a:lnTo>
                  <a:lnTo>
                    <a:pt x="316" y="377"/>
                  </a:lnTo>
                  <a:lnTo>
                    <a:pt x="291" y="376"/>
                  </a:lnTo>
                  <a:lnTo>
                    <a:pt x="267" y="372"/>
                  </a:lnTo>
                  <a:lnTo>
                    <a:pt x="243" y="369"/>
                  </a:lnTo>
                  <a:lnTo>
                    <a:pt x="219" y="366"/>
                  </a:lnTo>
                  <a:lnTo>
                    <a:pt x="196" y="362"/>
                  </a:lnTo>
                  <a:lnTo>
                    <a:pt x="171" y="357"/>
                  </a:lnTo>
                  <a:lnTo>
                    <a:pt x="147" y="353"/>
                  </a:lnTo>
                  <a:lnTo>
                    <a:pt x="123" y="348"/>
                  </a:lnTo>
                  <a:lnTo>
                    <a:pt x="98" y="343"/>
                  </a:lnTo>
                  <a:lnTo>
                    <a:pt x="74" y="337"/>
                  </a:lnTo>
                  <a:lnTo>
                    <a:pt x="49" y="332"/>
                  </a:lnTo>
                  <a:lnTo>
                    <a:pt x="24" y="327"/>
                  </a:lnTo>
                  <a:lnTo>
                    <a:pt x="0" y="322"/>
                  </a:lnTo>
                  <a:lnTo>
                    <a:pt x="1" y="305"/>
                  </a:lnTo>
                  <a:lnTo>
                    <a:pt x="9" y="288"/>
                  </a:lnTo>
                  <a:lnTo>
                    <a:pt x="20" y="268"/>
                  </a:lnTo>
                  <a:lnTo>
                    <a:pt x="34" y="251"/>
                  </a:lnTo>
                  <a:lnTo>
                    <a:pt x="49" y="235"/>
                  </a:lnTo>
                  <a:lnTo>
                    <a:pt x="63" y="222"/>
                  </a:lnTo>
                  <a:lnTo>
                    <a:pt x="78" y="213"/>
                  </a:lnTo>
                  <a:lnTo>
                    <a:pt x="90" y="210"/>
                  </a:lnTo>
                  <a:lnTo>
                    <a:pt x="90" y="197"/>
                  </a:lnTo>
                  <a:lnTo>
                    <a:pt x="94" y="183"/>
                  </a:lnTo>
                  <a:lnTo>
                    <a:pt x="98" y="171"/>
                  </a:lnTo>
                  <a:lnTo>
                    <a:pt x="105" y="158"/>
                  </a:lnTo>
                  <a:lnTo>
                    <a:pt x="113" y="146"/>
                  </a:lnTo>
                  <a:lnTo>
                    <a:pt x="123" y="134"/>
                  </a:lnTo>
                  <a:lnTo>
                    <a:pt x="132" y="124"/>
                  </a:lnTo>
                  <a:lnTo>
                    <a:pt x="143" y="115"/>
                  </a:lnTo>
                  <a:lnTo>
                    <a:pt x="167" y="110"/>
                  </a:lnTo>
                  <a:lnTo>
                    <a:pt x="193" y="106"/>
                  </a:lnTo>
                  <a:lnTo>
                    <a:pt x="217" y="102"/>
                  </a:lnTo>
                  <a:lnTo>
                    <a:pt x="242" y="97"/>
                  </a:lnTo>
                  <a:lnTo>
                    <a:pt x="264" y="92"/>
                  </a:lnTo>
                  <a:lnTo>
                    <a:pt x="287" y="87"/>
                  </a:lnTo>
                  <a:lnTo>
                    <a:pt x="310" y="82"/>
                  </a:lnTo>
                  <a:lnTo>
                    <a:pt x="335" y="75"/>
                  </a:lnTo>
                  <a:lnTo>
                    <a:pt x="356" y="70"/>
                  </a:lnTo>
                  <a:lnTo>
                    <a:pt x="379" y="65"/>
                  </a:lnTo>
                  <a:lnTo>
                    <a:pt x="401" y="59"/>
                  </a:lnTo>
                  <a:lnTo>
                    <a:pt x="422" y="52"/>
                  </a:lnTo>
                  <a:lnTo>
                    <a:pt x="445" y="46"/>
                  </a:lnTo>
                  <a:lnTo>
                    <a:pt x="467" y="40"/>
                  </a:lnTo>
                  <a:lnTo>
                    <a:pt x="488" y="33"/>
                  </a:lnTo>
                  <a:lnTo>
                    <a:pt x="509" y="26"/>
                  </a:lnTo>
                  <a:lnTo>
                    <a:pt x="530" y="26"/>
                  </a:lnTo>
                  <a:lnTo>
                    <a:pt x="550" y="26"/>
                  </a:lnTo>
                  <a:lnTo>
                    <a:pt x="571" y="24"/>
                  </a:lnTo>
                  <a:lnTo>
                    <a:pt x="592" y="23"/>
                  </a:lnTo>
                  <a:lnTo>
                    <a:pt x="613" y="22"/>
                  </a:lnTo>
                  <a:lnTo>
                    <a:pt x="634" y="20"/>
                  </a:lnTo>
                  <a:lnTo>
                    <a:pt x="656" y="19"/>
                  </a:lnTo>
                  <a:lnTo>
                    <a:pt x="677" y="17"/>
                  </a:lnTo>
                  <a:lnTo>
                    <a:pt x="698" y="15"/>
                  </a:lnTo>
                  <a:lnTo>
                    <a:pt x="719" y="14"/>
                  </a:lnTo>
                  <a:lnTo>
                    <a:pt x="739" y="12"/>
                  </a:lnTo>
                  <a:lnTo>
                    <a:pt x="761" y="10"/>
                  </a:lnTo>
                  <a:lnTo>
                    <a:pt x="781" y="8"/>
                  </a:lnTo>
                  <a:lnTo>
                    <a:pt x="804" y="6"/>
                  </a:lnTo>
                  <a:lnTo>
                    <a:pt x="824" y="5"/>
                  </a:lnTo>
                  <a:lnTo>
                    <a:pt x="846" y="4"/>
                  </a:lnTo>
                  <a:lnTo>
                    <a:pt x="866" y="3"/>
                  </a:lnTo>
                  <a:lnTo>
                    <a:pt x="888" y="1"/>
                  </a:lnTo>
                  <a:lnTo>
                    <a:pt x="908" y="0"/>
                  </a:lnTo>
                  <a:lnTo>
                    <a:pt x="930" y="0"/>
                  </a:lnTo>
                  <a:lnTo>
                    <a:pt x="950" y="0"/>
                  </a:lnTo>
                  <a:lnTo>
                    <a:pt x="971" y="0"/>
                  </a:lnTo>
                  <a:lnTo>
                    <a:pt x="992" y="0"/>
                  </a:lnTo>
                  <a:lnTo>
                    <a:pt x="1012" y="0"/>
                  </a:lnTo>
                  <a:lnTo>
                    <a:pt x="1033" y="1"/>
                  </a:lnTo>
                  <a:lnTo>
                    <a:pt x="1054" y="3"/>
                  </a:lnTo>
                  <a:lnTo>
                    <a:pt x="1075" y="5"/>
                  </a:lnTo>
                  <a:lnTo>
                    <a:pt x="1096" y="8"/>
                  </a:lnTo>
                  <a:lnTo>
                    <a:pt x="1114" y="10"/>
                  </a:lnTo>
                  <a:lnTo>
                    <a:pt x="1135" y="14"/>
                  </a:lnTo>
                  <a:lnTo>
                    <a:pt x="1155" y="18"/>
                  </a:lnTo>
                  <a:lnTo>
                    <a:pt x="1175" y="24"/>
                  </a:lnTo>
                  <a:lnTo>
                    <a:pt x="1203" y="29"/>
                  </a:lnTo>
                  <a:lnTo>
                    <a:pt x="1229" y="35"/>
                  </a:lnTo>
                  <a:lnTo>
                    <a:pt x="1256" y="40"/>
                  </a:lnTo>
                  <a:lnTo>
                    <a:pt x="1282" y="45"/>
                  </a:lnTo>
                  <a:lnTo>
                    <a:pt x="1309" y="49"/>
                  </a:lnTo>
                  <a:lnTo>
                    <a:pt x="1334" y="52"/>
                  </a:lnTo>
                  <a:lnTo>
                    <a:pt x="1360" y="56"/>
                  </a:lnTo>
                  <a:lnTo>
                    <a:pt x="1386" y="59"/>
                  </a:lnTo>
                  <a:lnTo>
                    <a:pt x="1411" y="61"/>
                  </a:lnTo>
                  <a:lnTo>
                    <a:pt x="1436" y="65"/>
                  </a:lnTo>
                  <a:lnTo>
                    <a:pt x="1461" y="66"/>
                  </a:lnTo>
                  <a:lnTo>
                    <a:pt x="1487" y="69"/>
                  </a:lnTo>
                  <a:lnTo>
                    <a:pt x="1511" y="70"/>
                  </a:lnTo>
                  <a:lnTo>
                    <a:pt x="1535" y="73"/>
                  </a:lnTo>
                  <a:lnTo>
                    <a:pt x="1560" y="73"/>
                  </a:lnTo>
                  <a:lnTo>
                    <a:pt x="1584" y="74"/>
                  </a:lnTo>
                  <a:lnTo>
                    <a:pt x="1608" y="74"/>
                  </a:lnTo>
                  <a:lnTo>
                    <a:pt x="1633" y="75"/>
                  </a:lnTo>
                  <a:lnTo>
                    <a:pt x="1655" y="75"/>
                  </a:lnTo>
                  <a:lnTo>
                    <a:pt x="1680" y="74"/>
                  </a:lnTo>
                  <a:lnTo>
                    <a:pt x="1703" y="74"/>
                  </a:lnTo>
                  <a:lnTo>
                    <a:pt x="1727" y="74"/>
                  </a:lnTo>
                  <a:lnTo>
                    <a:pt x="1749" y="73"/>
                  </a:lnTo>
                  <a:lnTo>
                    <a:pt x="1773" y="72"/>
                  </a:lnTo>
                  <a:lnTo>
                    <a:pt x="1794" y="70"/>
                  </a:lnTo>
                  <a:lnTo>
                    <a:pt x="1817" y="68"/>
                  </a:lnTo>
                  <a:lnTo>
                    <a:pt x="1840" y="66"/>
                  </a:lnTo>
                  <a:lnTo>
                    <a:pt x="1862" y="64"/>
                  </a:lnTo>
                  <a:lnTo>
                    <a:pt x="1885" y="61"/>
                  </a:lnTo>
                  <a:lnTo>
                    <a:pt x="1906" y="59"/>
                  </a:lnTo>
                  <a:lnTo>
                    <a:pt x="1928" y="56"/>
                  </a:lnTo>
                  <a:lnTo>
                    <a:pt x="1951" y="54"/>
                  </a:lnTo>
                  <a:lnTo>
                    <a:pt x="1985" y="47"/>
                  </a:lnTo>
                  <a:lnTo>
                    <a:pt x="2020" y="41"/>
                  </a:lnTo>
                  <a:lnTo>
                    <a:pt x="2055" y="37"/>
                  </a:lnTo>
                  <a:lnTo>
                    <a:pt x="2093" y="32"/>
                  </a:lnTo>
                  <a:lnTo>
                    <a:pt x="2132" y="28"/>
                  </a:lnTo>
                  <a:lnTo>
                    <a:pt x="2171" y="26"/>
                  </a:lnTo>
                  <a:lnTo>
                    <a:pt x="2210" y="22"/>
                  </a:lnTo>
                  <a:lnTo>
                    <a:pt x="2250" y="20"/>
                  </a:lnTo>
                  <a:lnTo>
                    <a:pt x="2292" y="18"/>
                  </a:lnTo>
                  <a:lnTo>
                    <a:pt x="2334" y="18"/>
                  </a:lnTo>
                  <a:lnTo>
                    <a:pt x="2376" y="17"/>
                  </a:lnTo>
                  <a:lnTo>
                    <a:pt x="2419" y="17"/>
                  </a:lnTo>
                  <a:lnTo>
                    <a:pt x="2462" y="17"/>
                  </a:lnTo>
                  <a:lnTo>
                    <a:pt x="2505" y="18"/>
                  </a:lnTo>
                  <a:lnTo>
                    <a:pt x="2550" y="19"/>
                  </a:lnTo>
                  <a:lnTo>
                    <a:pt x="2593" y="20"/>
                  </a:lnTo>
                  <a:lnTo>
                    <a:pt x="2636" y="23"/>
                  </a:lnTo>
                  <a:lnTo>
                    <a:pt x="2681" y="26"/>
                  </a:lnTo>
                  <a:lnTo>
                    <a:pt x="2724" y="28"/>
                  </a:lnTo>
                  <a:lnTo>
                    <a:pt x="2767" y="32"/>
                  </a:lnTo>
                  <a:lnTo>
                    <a:pt x="2810" y="36"/>
                  </a:lnTo>
                  <a:lnTo>
                    <a:pt x="2854" y="40"/>
                  </a:lnTo>
                  <a:lnTo>
                    <a:pt x="2895" y="43"/>
                  </a:lnTo>
                  <a:lnTo>
                    <a:pt x="2937" y="49"/>
                  </a:lnTo>
                  <a:lnTo>
                    <a:pt x="2978" y="54"/>
                  </a:lnTo>
                  <a:lnTo>
                    <a:pt x="3018" y="59"/>
                  </a:lnTo>
                  <a:lnTo>
                    <a:pt x="3057" y="65"/>
                  </a:lnTo>
                  <a:lnTo>
                    <a:pt x="3096" y="70"/>
                  </a:lnTo>
                  <a:lnTo>
                    <a:pt x="3134" y="77"/>
                  </a:lnTo>
                  <a:lnTo>
                    <a:pt x="3171" y="83"/>
                  </a:lnTo>
                  <a:lnTo>
                    <a:pt x="3207" y="89"/>
                  </a:lnTo>
                  <a:lnTo>
                    <a:pt x="3242" y="97"/>
                  </a:lnTo>
                  <a:lnTo>
                    <a:pt x="3283" y="105"/>
                  </a:lnTo>
                  <a:lnTo>
                    <a:pt x="3320" y="114"/>
                  </a:lnTo>
                  <a:lnTo>
                    <a:pt x="3357" y="121"/>
                  </a:lnTo>
                  <a:lnTo>
                    <a:pt x="3392" y="130"/>
                  </a:lnTo>
                  <a:lnTo>
                    <a:pt x="3424" y="139"/>
                  </a:lnTo>
                  <a:lnTo>
                    <a:pt x="3454" y="148"/>
                  </a:lnTo>
                  <a:lnTo>
                    <a:pt x="3484" y="157"/>
                  </a:lnTo>
                  <a:lnTo>
                    <a:pt x="3512" y="166"/>
                  </a:lnTo>
                  <a:lnTo>
                    <a:pt x="3538" y="175"/>
                  </a:lnTo>
                  <a:lnTo>
                    <a:pt x="3562" y="184"/>
                  </a:lnTo>
                  <a:lnTo>
                    <a:pt x="3586" y="193"/>
                  </a:lnTo>
                  <a:lnTo>
                    <a:pt x="3609" y="202"/>
                  </a:lnTo>
                  <a:lnTo>
                    <a:pt x="3629" y="210"/>
                  </a:lnTo>
                  <a:lnTo>
                    <a:pt x="3651" y="219"/>
                  </a:lnTo>
                  <a:lnTo>
                    <a:pt x="3671" y="225"/>
                  </a:lnTo>
                  <a:lnTo>
                    <a:pt x="3690" y="233"/>
                  </a:lnTo>
                </a:path>
              </a:pathLst>
            </a:custGeom>
            <a:solidFill>
              <a:srgbClr val="919191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9" name="Freeform 613"/>
            <p:cNvSpPr>
              <a:spLocks/>
            </p:cNvSpPr>
            <p:nvPr/>
          </p:nvSpPr>
          <p:spPr bwMode="auto">
            <a:xfrm>
              <a:off x="908" y="3223"/>
              <a:ext cx="3569" cy="322"/>
            </a:xfrm>
            <a:custGeom>
              <a:avLst/>
              <a:gdLst/>
              <a:ahLst/>
              <a:cxnLst>
                <a:cxn ang="0">
                  <a:pos x="3501" y="236"/>
                </a:cxn>
                <a:cxn ang="0">
                  <a:pos x="3352" y="254"/>
                </a:cxn>
                <a:cxn ang="0">
                  <a:pos x="3236" y="261"/>
                </a:cxn>
                <a:cxn ang="0">
                  <a:pos x="3095" y="269"/>
                </a:cxn>
                <a:cxn ang="0">
                  <a:pos x="2955" y="273"/>
                </a:cxn>
                <a:cxn ang="0">
                  <a:pos x="2814" y="273"/>
                </a:cxn>
                <a:cxn ang="0">
                  <a:pos x="2674" y="269"/>
                </a:cxn>
                <a:cxn ang="0">
                  <a:pos x="2532" y="261"/>
                </a:cxn>
                <a:cxn ang="0">
                  <a:pos x="2449" y="264"/>
                </a:cxn>
                <a:cxn ang="0">
                  <a:pos x="2362" y="259"/>
                </a:cxn>
                <a:cxn ang="0">
                  <a:pos x="2265" y="251"/>
                </a:cxn>
                <a:cxn ang="0">
                  <a:pos x="2165" y="240"/>
                </a:cxn>
                <a:cxn ang="0">
                  <a:pos x="2024" y="205"/>
                </a:cxn>
                <a:cxn ang="0">
                  <a:pos x="1870" y="178"/>
                </a:cxn>
                <a:cxn ang="0">
                  <a:pos x="1708" y="181"/>
                </a:cxn>
                <a:cxn ang="0">
                  <a:pos x="1580" y="218"/>
                </a:cxn>
                <a:cxn ang="0">
                  <a:pos x="1454" y="265"/>
                </a:cxn>
                <a:cxn ang="0">
                  <a:pos x="1306" y="289"/>
                </a:cxn>
                <a:cxn ang="0">
                  <a:pos x="1141" y="298"/>
                </a:cxn>
                <a:cxn ang="0">
                  <a:pos x="978" y="302"/>
                </a:cxn>
                <a:cxn ang="0">
                  <a:pos x="816" y="305"/>
                </a:cxn>
                <a:cxn ang="0">
                  <a:pos x="654" y="310"/>
                </a:cxn>
                <a:cxn ang="0">
                  <a:pos x="506" y="320"/>
                </a:cxn>
                <a:cxn ang="0">
                  <a:pos x="409" y="319"/>
                </a:cxn>
                <a:cxn ang="0">
                  <a:pos x="312" y="312"/>
                </a:cxn>
                <a:cxn ang="0">
                  <a:pos x="213" y="303"/>
                </a:cxn>
                <a:cxn ang="0">
                  <a:pos x="116" y="291"/>
                </a:cxn>
                <a:cxn ang="0">
                  <a:pos x="16" y="277"/>
                </a:cxn>
                <a:cxn ang="0">
                  <a:pos x="23" y="222"/>
                </a:cxn>
                <a:cxn ang="0">
                  <a:pos x="85" y="184"/>
                </a:cxn>
                <a:cxn ang="0">
                  <a:pos x="138" y="159"/>
                </a:cxn>
                <a:cxn ang="0">
                  <a:pos x="177" y="103"/>
                </a:cxn>
                <a:cxn ang="0">
                  <a:pos x="271" y="87"/>
                </a:cxn>
                <a:cxn ang="0">
                  <a:pos x="372" y="74"/>
                </a:cxn>
                <a:cxn ang="0">
                  <a:pos x="471" y="62"/>
                </a:cxn>
                <a:cxn ang="0">
                  <a:pos x="569" y="48"/>
                </a:cxn>
                <a:cxn ang="0">
                  <a:pos x="665" y="33"/>
                </a:cxn>
                <a:cxn ang="0">
                  <a:pos x="764" y="23"/>
                </a:cxn>
                <a:cxn ang="0">
                  <a:pos x="863" y="15"/>
                </a:cxn>
                <a:cxn ang="0">
                  <a:pos x="965" y="6"/>
                </a:cxn>
                <a:cxn ang="0">
                  <a:pos x="1064" y="0"/>
                </a:cxn>
                <a:cxn ang="0">
                  <a:pos x="1163" y="4"/>
                </a:cxn>
                <a:cxn ang="0">
                  <a:pos x="1268" y="22"/>
                </a:cxn>
                <a:cxn ang="0">
                  <a:pos x="1407" y="40"/>
                </a:cxn>
                <a:cxn ang="0">
                  <a:pos x="1543" y="48"/>
                </a:cxn>
                <a:cxn ang="0">
                  <a:pos x="1674" y="52"/>
                </a:cxn>
                <a:cxn ang="0">
                  <a:pos x="1801" y="50"/>
                </a:cxn>
                <a:cxn ang="0">
                  <a:pos x="1924" y="43"/>
                </a:cxn>
                <a:cxn ang="0">
                  <a:pos x="2094" y="25"/>
                </a:cxn>
                <a:cxn ang="0">
                  <a:pos x="2293" y="20"/>
                </a:cxn>
                <a:cxn ang="0">
                  <a:pos x="2505" y="28"/>
                </a:cxn>
                <a:cxn ang="0">
                  <a:pos x="2716" y="46"/>
                </a:cxn>
                <a:cxn ang="0">
                  <a:pos x="2911" y="73"/>
                </a:cxn>
                <a:cxn ang="0">
                  <a:pos x="3066" y="101"/>
                </a:cxn>
                <a:cxn ang="0">
                  <a:pos x="3191" y="121"/>
                </a:cxn>
                <a:cxn ang="0">
                  <a:pos x="3301" y="142"/>
                </a:cxn>
                <a:cxn ang="0">
                  <a:pos x="3401" y="162"/>
                </a:cxn>
                <a:cxn ang="0">
                  <a:pos x="3494" y="182"/>
                </a:cxn>
              </a:cxnLst>
              <a:rect l="0" t="0" r="r" b="b"/>
              <a:pathLst>
                <a:path w="3568" h="321">
                  <a:moveTo>
                    <a:pt x="3567" y="201"/>
                  </a:moveTo>
                  <a:lnTo>
                    <a:pt x="3562" y="210"/>
                  </a:lnTo>
                  <a:lnTo>
                    <a:pt x="3552" y="218"/>
                  </a:lnTo>
                  <a:lnTo>
                    <a:pt x="3537" y="224"/>
                  </a:lnTo>
                  <a:lnTo>
                    <a:pt x="3521" y="231"/>
                  </a:lnTo>
                  <a:lnTo>
                    <a:pt x="3501" y="236"/>
                  </a:lnTo>
                  <a:lnTo>
                    <a:pt x="3478" y="241"/>
                  </a:lnTo>
                  <a:lnTo>
                    <a:pt x="3454" y="245"/>
                  </a:lnTo>
                  <a:lnTo>
                    <a:pt x="3429" y="247"/>
                  </a:lnTo>
                  <a:lnTo>
                    <a:pt x="3402" y="250"/>
                  </a:lnTo>
                  <a:lnTo>
                    <a:pt x="3377" y="252"/>
                  </a:lnTo>
                  <a:lnTo>
                    <a:pt x="3352" y="254"/>
                  </a:lnTo>
                  <a:lnTo>
                    <a:pt x="3330" y="255"/>
                  </a:lnTo>
                  <a:lnTo>
                    <a:pt x="3307" y="256"/>
                  </a:lnTo>
                  <a:lnTo>
                    <a:pt x="3289" y="258"/>
                  </a:lnTo>
                  <a:lnTo>
                    <a:pt x="3272" y="259"/>
                  </a:lnTo>
                  <a:lnTo>
                    <a:pt x="3259" y="260"/>
                  </a:lnTo>
                  <a:lnTo>
                    <a:pt x="3236" y="261"/>
                  </a:lnTo>
                  <a:lnTo>
                    <a:pt x="3212" y="263"/>
                  </a:lnTo>
                  <a:lnTo>
                    <a:pt x="3189" y="264"/>
                  </a:lnTo>
                  <a:lnTo>
                    <a:pt x="3166" y="265"/>
                  </a:lnTo>
                  <a:lnTo>
                    <a:pt x="3142" y="266"/>
                  </a:lnTo>
                  <a:lnTo>
                    <a:pt x="3119" y="268"/>
                  </a:lnTo>
                  <a:lnTo>
                    <a:pt x="3095" y="269"/>
                  </a:lnTo>
                  <a:lnTo>
                    <a:pt x="3072" y="270"/>
                  </a:lnTo>
                  <a:lnTo>
                    <a:pt x="3049" y="270"/>
                  </a:lnTo>
                  <a:lnTo>
                    <a:pt x="3025" y="272"/>
                  </a:lnTo>
                  <a:lnTo>
                    <a:pt x="3002" y="272"/>
                  </a:lnTo>
                  <a:lnTo>
                    <a:pt x="2979" y="272"/>
                  </a:lnTo>
                  <a:lnTo>
                    <a:pt x="2955" y="273"/>
                  </a:lnTo>
                  <a:lnTo>
                    <a:pt x="2932" y="273"/>
                  </a:lnTo>
                  <a:lnTo>
                    <a:pt x="2907" y="273"/>
                  </a:lnTo>
                  <a:lnTo>
                    <a:pt x="2884" y="273"/>
                  </a:lnTo>
                  <a:lnTo>
                    <a:pt x="2861" y="273"/>
                  </a:lnTo>
                  <a:lnTo>
                    <a:pt x="2838" y="273"/>
                  </a:lnTo>
                  <a:lnTo>
                    <a:pt x="2814" y="273"/>
                  </a:lnTo>
                  <a:lnTo>
                    <a:pt x="2790" y="272"/>
                  </a:lnTo>
                  <a:lnTo>
                    <a:pt x="2767" y="272"/>
                  </a:lnTo>
                  <a:lnTo>
                    <a:pt x="2744" y="272"/>
                  </a:lnTo>
                  <a:lnTo>
                    <a:pt x="2721" y="270"/>
                  </a:lnTo>
                  <a:lnTo>
                    <a:pt x="2697" y="270"/>
                  </a:lnTo>
                  <a:lnTo>
                    <a:pt x="2674" y="269"/>
                  </a:lnTo>
                  <a:lnTo>
                    <a:pt x="2650" y="269"/>
                  </a:lnTo>
                  <a:lnTo>
                    <a:pt x="2627" y="266"/>
                  </a:lnTo>
                  <a:lnTo>
                    <a:pt x="2604" y="266"/>
                  </a:lnTo>
                  <a:lnTo>
                    <a:pt x="2579" y="265"/>
                  </a:lnTo>
                  <a:lnTo>
                    <a:pt x="2557" y="264"/>
                  </a:lnTo>
                  <a:lnTo>
                    <a:pt x="2532" y="261"/>
                  </a:lnTo>
                  <a:lnTo>
                    <a:pt x="2509" y="260"/>
                  </a:lnTo>
                  <a:lnTo>
                    <a:pt x="2497" y="260"/>
                  </a:lnTo>
                  <a:lnTo>
                    <a:pt x="2486" y="260"/>
                  </a:lnTo>
                  <a:lnTo>
                    <a:pt x="2473" y="261"/>
                  </a:lnTo>
                  <a:lnTo>
                    <a:pt x="2461" y="263"/>
                  </a:lnTo>
                  <a:lnTo>
                    <a:pt x="2449" y="264"/>
                  </a:lnTo>
                  <a:lnTo>
                    <a:pt x="2436" y="265"/>
                  </a:lnTo>
                  <a:lnTo>
                    <a:pt x="2424" y="265"/>
                  </a:lnTo>
                  <a:lnTo>
                    <a:pt x="2414" y="265"/>
                  </a:lnTo>
                  <a:lnTo>
                    <a:pt x="2396" y="263"/>
                  </a:lnTo>
                  <a:lnTo>
                    <a:pt x="2380" y="260"/>
                  </a:lnTo>
                  <a:lnTo>
                    <a:pt x="2362" y="259"/>
                  </a:lnTo>
                  <a:lnTo>
                    <a:pt x="2346" y="258"/>
                  </a:lnTo>
                  <a:lnTo>
                    <a:pt x="2330" y="256"/>
                  </a:lnTo>
                  <a:lnTo>
                    <a:pt x="2314" y="255"/>
                  </a:lnTo>
                  <a:lnTo>
                    <a:pt x="2298" y="254"/>
                  </a:lnTo>
                  <a:lnTo>
                    <a:pt x="2281" y="252"/>
                  </a:lnTo>
                  <a:lnTo>
                    <a:pt x="2265" y="251"/>
                  </a:lnTo>
                  <a:lnTo>
                    <a:pt x="2248" y="250"/>
                  </a:lnTo>
                  <a:lnTo>
                    <a:pt x="2231" y="249"/>
                  </a:lnTo>
                  <a:lnTo>
                    <a:pt x="2215" y="247"/>
                  </a:lnTo>
                  <a:lnTo>
                    <a:pt x="2199" y="245"/>
                  </a:lnTo>
                  <a:lnTo>
                    <a:pt x="2181" y="242"/>
                  </a:lnTo>
                  <a:lnTo>
                    <a:pt x="2165" y="240"/>
                  </a:lnTo>
                  <a:lnTo>
                    <a:pt x="2149" y="236"/>
                  </a:lnTo>
                  <a:lnTo>
                    <a:pt x="2123" y="229"/>
                  </a:lnTo>
                  <a:lnTo>
                    <a:pt x="2099" y="223"/>
                  </a:lnTo>
                  <a:lnTo>
                    <a:pt x="2074" y="217"/>
                  </a:lnTo>
                  <a:lnTo>
                    <a:pt x="2048" y="212"/>
                  </a:lnTo>
                  <a:lnTo>
                    <a:pt x="2024" y="205"/>
                  </a:lnTo>
                  <a:lnTo>
                    <a:pt x="1999" y="200"/>
                  </a:lnTo>
                  <a:lnTo>
                    <a:pt x="1974" y="195"/>
                  </a:lnTo>
                  <a:lnTo>
                    <a:pt x="1948" y="190"/>
                  </a:lnTo>
                  <a:lnTo>
                    <a:pt x="1922" y="186"/>
                  </a:lnTo>
                  <a:lnTo>
                    <a:pt x="1897" y="182"/>
                  </a:lnTo>
                  <a:lnTo>
                    <a:pt x="1870" y="178"/>
                  </a:lnTo>
                  <a:lnTo>
                    <a:pt x="1843" y="177"/>
                  </a:lnTo>
                  <a:lnTo>
                    <a:pt x="1816" y="176"/>
                  </a:lnTo>
                  <a:lnTo>
                    <a:pt x="1789" y="175"/>
                  </a:lnTo>
                  <a:lnTo>
                    <a:pt x="1761" y="176"/>
                  </a:lnTo>
                  <a:lnTo>
                    <a:pt x="1731" y="178"/>
                  </a:lnTo>
                  <a:lnTo>
                    <a:pt x="1708" y="181"/>
                  </a:lnTo>
                  <a:lnTo>
                    <a:pt x="1686" y="185"/>
                  </a:lnTo>
                  <a:lnTo>
                    <a:pt x="1663" y="190"/>
                  </a:lnTo>
                  <a:lnTo>
                    <a:pt x="1643" y="196"/>
                  </a:lnTo>
                  <a:lnTo>
                    <a:pt x="1622" y="203"/>
                  </a:lnTo>
                  <a:lnTo>
                    <a:pt x="1601" y="210"/>
                  </a:lnTo>
                  <a:lnTo>
                    <a:pt x="1580" y="218"/>
                  </a:lnTo>
                  <a:lnTo>
                    <a:pt x="1560" y="226"/>
                  </a:lnTo>
                  <a:lnTo>
                    <a:pt x="1539" y="235"/>
                  </a:lnTo>
                  <a:lnTo>
                    <a:pt x="1518" y="242"/>
                  </a:lnTo>
                  <a:lnTo>
                    <a:pt x="1497" y="250"/>
                  </a:lnTo>
                  <a:lnTo>
                    <a:pt x="1476" y="258"/>
                  </a:lnTo>
                  <a:lnTo>
                    <a:pt x="1454" y="265"/>
                  </a:lnTo>
                  <a:lnTo>
                    <a:pt x="1433" y="270"/>
                  </a:lnTo>
                  <a:lnTo>
                    <a:pt x="1411" y="277"/>
                  </a:lnTo>
                  <a:lnTo>
                    <a:pt x="1387" y="280"/>
                  </a:lnTo>
                  <a:lnTo>
                    <a:pt x="1360" y="284"/>
                  </a:lnTo>
                  <a:lnTo>
                    <a:pt x="1333" y="286"/>
                  </a:lnTo>
                  <a:lnTo>
                    <a:pt x="1306" y="289"/>
                  </a:lnTo>
                  <a:lnTo>
                    <a:pt x="1279" y="291"/>
                  </a:lnTo>
                  <a:lnTo>
                    <a:pt x="1252" y="293"/>
                  </a:lnTo>
                  <a:lnTo>
                    <a:pt x="1224" y="295"/>
                  </a:lnTo>
                  <a:lnTo>
                    <a:pt x="1197" y="296"/>
                  </a:lnTo>
                  <a:lnTo>
                    <a:pt x="1170" y="297"/>
                  </a:lnTo>
                  <a:lnTo>
                    <a:pt x="1141" y="298"/>
                  </a:lnTo>
                  <a:lnTo>
                    <a:pt x="1114" y="298"/>
                  </a:lnTo>
                  <a:lnTo>
                    <a:pt x="1087" y="300"/>
                  </a:lnTo>
                  <a:lnTo>
                    <a:pt x="1060" y="300"/>
                  </a:lnTo>
                  <a:lnTo>
                    <a:pt x="1033" y="301"/>
                  </a:lnTo>
                  <a:lnTo>
                    <a:pt x="1006" y="301"/>
                  </a:lnTo>
                  <a:lnTo>
                    <a:pt x="978" y="302"/>
                  </a:lnTo>
                  <a:lnTo>
                    <a:pt x="951" y="302"/>
                  </a:lnTo>
                  <a:lnTo>
                    <a:pt x="924" y="303"/>
                  </a:lnTo>
                  <a:lnTo>
                    <a:pt x="897" y="303"/>
                  </a:lnTo>
                  <a:lnTo>
                    <a:pt x="870" y="303"/>
                  </a:lnTo>
                  <a:lnTo>
                    <a:pt x="843" y="305"/>
                  </a:lnTo>
                  <a:lnTo>
                    <a:pt x="816" y="305"/>
                  </a:lnTo>
                  <a:lnTo>
                    <a:pt x="789" y="305"/>
                  </a:lnTo>
                  <a:lnTo>
                    <a:pt x="762" y="307"/>
                  </a:lnTo>
                  <a:lnTo>
                    <a:pt x="735" y="307"/>
                  </a:lnTo>
                  <a:lnTo>
                    <a:pt x="708" y="309"/>
                  </a:lnTo>
                  <a:lnTo>
                    <a:pt x="681" y="310"/>
                  </a:lnTo>
                  <a:lnTo>
                    <a:pt x="654" y="310"/>
                  </a:lnTo>
                  <a:lnTo>
                    <a:pt x="629" y="312"/>
                  </a:lnTo>
                  <a:lnTo>
                    <a:pt x="602" y="314"/>
                  </a:lnTo>
                  <a:lnTo>
                    <a:pt x="576" y="316"/>
                  </a:lnTo>
                  <a:lnTo>
                    <a:pt x="549" y="319"/>
                  </a:lnTo>
                  <a:lnTo>
                    <a:pt x="522" y="320"/>
                  </a:lnTo>
                  <a:lnTo>
                    <a:pt x="506" y="320"/>
                  </a:lnTo>
                  <a:lnTo>
                    <a:pt x="490" y="320"/>
                  </a:lnTo>
                  <a:lnTo>
                    <a:pt x="474" y="320"/>
                  </a:lnTo>
                  <a:lnTo>
                    <a:pt x="457" y="320"/>
                  </a:lnTo>
                  <a:lnTo>
                    <a:pt x="441" y="320"/>
                  </a:lnTo>
                  <a:lnTo>
                    <a:pt x="425" y="319"/>
                  </a:lnTo>
                  <a:lnTo>
                    <a:pt x="409" y="319"/>
                  </a:lnTo>
                  <a:lnTo>
                    <a:pt x="393" y="317"/>
                  </a:lnTo>
                  <a:lnTo>
                    <a:pt x="376" y="317"/>
                  </a:lnTo>
                  <a:lnTo>
                    <a:pt x="360" y="316"/>
                  </a:lnTo>
                  <a:lnTo>
                    <a:pt x="344" y="315"/>
                  </a:lnTo>
                  <a:lnTo>
                    <a:pt x="328" y="314"/>
                  </a:lnTo>
                  <a:lnTo>
                    <a:pt x="312" y="312"/>
                  </a:lnTo>
                  <a:lnTo>
                    <a:pt x="295" y="311"/>
                  </a:lnTo>
                  <a:lnTo>
                    <a:pt x="279" y="310"/>
                  </a:lnTo>
                  <a:lnTo>
                    <a:pt x="262" y="309"/>
                  </a:lnTo>
                  <a:lnTo>
                    <a:pt x="246" y="307"/>
                  </a:lnTo>
                  <a:lnTo>
                    <a:pt x="229" y="305"/>
                  </a:lnTo>
                  <a:lnTo>
                    <a:pt x="213" y="303"/>
                  </a:lnTo>
                  <a:lnTo>
                    <a:pt x="197" y="301"/>
                  </a:lnTo>
                  <a:lnTo>
                    <a:pt x="181" y="300"/>
                  </a:lnTo>
                  <a:lnTo>
                    <a:pt x="165" y="297"/>
                  </a:lnTo>
                  <a:lnTo>
                    <a:pt x="148" y="295"/>
                  </a:lnTo>
                  <a:lnTo>
                    <a:pt x="132" y="293"/>
                  </a:lnTo>
                  <a:lnTo>
                    <a:pt x="116" y="291"/>
                  </a:lnTo>
                  <a:lnTo>
                    <a:pt x="100" y="288"/>
                  </a:lnTo>
                  <a:lnTo>
                    <a:pt x="82" y="286"/>
                  </a:lnTo>
                  <a:lnTo>
                    <a:pt x="66" y="284"/>
                  </a:lnTo>
                  <a:lnTo>
                    <a:pt x="50" y="280"/>
                  </a:lnTo>
                  <a:lnTo>
                    <a:pt x="34" y="279"/>
                  </a:lnTo>
                  <a:lnTo>
                    <a:pt x="16" y="277"/>
                  </a:lnTo>
                  <a:lnTo>
                    <a:pt x="0" y="274"/>
                  </a:lnTo>
                  <a:lnTo>
                    <a:pt x="0" y="261"/>
                  </a:lnTo>
                  <a:lnTo>
                    <a:pt x="4" y="251"/>
                  </a:lnTo>
                  <a:lnTo>
                    <a:pt x="8" y="241"/>
                  </a:lnTo>
                  <a:lnTo>
                    <a:pt x="15" y="231"/>
                  </a:lnTo>
                  <a:lnTo>
                    <a:pt x="23" y="222"/>
                  </a:lnTo>
                  <a:lnTo>
                    <a:pt x="31" y="214"/>
                  </a:lnTo>
                  <a:lnTo>
                    <a:pt x="40" y="207"/>
                  </a:lnTo>
                  <a:lnTo>
                    <a:pt x="51" y="200"/>
                  </a:lnTo>
                  <a:lnTo>
                    <a:pt x="62" y="194"/>
                  </a:lnTo>
                  <a:lnTo>
                    <a:pt x="74" y="189"/>
                  </a:lnTo>
                  <a:lnTo>
                    <a:pt x="85" y="184"/>
                  </a:lnTo>
                  <a:lnTo>
                    <a:pt x="97" y="178"/>
                  </a:lnTo>
                  <a:lnTo>
                    <a:pt x="108" y="175"/>
                  </a:lnTo>
                  <a:lnTo>
                    <a:pt x="117" y="172"/>
                  </a:lnTo>
                  <a:lnTo>
                    <a:pt x="128" y="170"/>
                  </a:lnTo>
                  <a:lnTo>
                    <a:pt x="136" y="168"/>
                  </a:lnTo>
                  <a:lnTo>
                    <a:pt x="138" y="159"/>
                  </a:lnTo>
                  <a:lnTo>
                    <a:pt x="142" y="149"/>
                  </a:lnTo>
                  <a:lnTo>
                    <a:pt x="146" y="140"/>
                  </a:lnTo>
                  <a:lnTo>
                    <a:pt x="152" y="130"/>
                  </a:lnTo>
                  <a:lnTo>
                    <a:pt x="159" y="120"/>
                  </a:lnTo>
                  <a:lnTo>
                    <a:pt x="169" y="111"/>
                  </a:lnTo>
                  <a:lnTo>
                    <a:pt x="177" y="103"/>
                  </a:lnTo>
                  <a:lnTo>
                    <a:pt x="185" y="97"/>
                  </a:lnTo>
                  <a:lnTo>
                    <a:pt x="202" y="94"/>
                  </a:lnTo>
                  <a:lnTo>
                    <a:pt x="220" y="92"/>
                  </a:lnTo>
                  <a:lnTo>
                    <a:pt x="236" y="91"/>
                  </a:lnTo>
                  <a:lnTo>
                    <a:pt x="254" y="88"/>
                  </a:lnTo>
                  <a:lnTo>
                    <a:pt x="271" y="87"/>
                  </a:lnTo>
                  <a:lnTo>
                    <a:pt x="287" y="84"/>
                  </a:lnTo>
                  <a:lnTo>
                    <a:pt x="305" y="82"/>
                  </a:lnTo>
                  <a:lnTo>
                    <a:pt x="322" y="80"/>
                  </a:lnTo>
                  <a:lnTo>
                    <a:pt x="339" y="78"/>
                  </a:lnTo>
                  <a:lnTo>
                    <a:pt x="356" y="76"/>
                  </a:lnTo>
                  <a:lnTo>
                    <a:pt x="372" y="74"/>
                  </a:lnTo>
                  <a:lnTo>
                    <a:pt x="389" y="73"/>
                  </a:lnTo>
                  <a:lnTo>
                    <a:pt x="405" y="70"/>
                  </a:lnTo>
                  <a:lnTo>
                    <a:pt x="422" y="68"/>
                  </a:lnTo>
                  <a:lnTo>
                    <a:pt x="438" y="66"/>
                  </a:lnTo>
                  <a:lnTo>
                    <a:pt x="455" y="64"/>
                  </a:lnTo>
                  <a:lnTo>
                    <a:pt x="471" y="62"/>
                  </a:lnTo>
                  <a:lnTo>
                    <a:pt x="487" y="60"/>
                  </a:lnTo>
                  <a:lnTo>
                    <a:pt x="505" y="57"/>
                  </a:lnTo>
                  <a:lnTo>
                    <a:pt x="521" y="56"/>
                  </a:lnTo>
                  <a:lnTo>
                    <a:pt x="537" y="54"/>
                  </a:lnTo>
                  <a:lnTo>
                    <a:pt x="553" y="51"/>
                  </a:lnTo>
                  <a:lnTo>
                    <a:pt x="569" y="48"/>
                  </a:lnTo>
                  <a:lnTo>
                    <a:pt x="586" y="46"/>
                  </a:lnTo>
                  <a:lnTo>
                    <a:pt x="602" y="43"/>
                  </a:lnTo>
                  <a:lnTo>
                    <a:pt x="618" y="41"/>
                  </a:lnTo>
                  <a:lnTo>
                    <a:pt x="634" y="38"/>
                  </a:lnTo>
                  <a:lnTo>
                    <a:pt x="650" y="36"/>
                  </a:lnTo>
                  <a:lnTo>
                    <a:pt x="665" y="33"/>
                  </a:lnTo>
                  <a:lnTo>
                    <a:pt x="681" y="29"/>
                  </a:lnTo>
                  <a:lnTo>
                    <a:pt x="699" y="27"/>
                  </a:lnTo>
                  <a:lnTo>
                    <a:pt x="714" y="24"/>
                  </a:lnTo>
                  <a:lnTo>
                    <a:pt x="730" y="24"/>
                  </a:lnTo>
                  <a:lnTo>
                    <a:pt x="746" y="23"/>
                  </a:lnTo>
                  <a:lnTo>
                    <a:pt x="764" y="23"/>
                  </a:lnTo>
                  <a:lnTo>
                    <a:pt x="780" y="22"/>
                  </a:lnTo>
                  <a:lnTo>
                    <a:pt x="797" y="20"/>
                  </a:lnTo>
                  <a:lnTo>
                    <a:pt x="814" y="19"/>
                  </a:lnTo>
                  <a:lnTo>
                    <a:pt x="830" y="18"/>
                  </a:lnTo>
                  <a:lnTo>
                    <a:pt x="847" y="17"/>
                  </a:lnTo>
                  <a:lnTo>
                    <a:pt x="863" y="15"/>
                  </a:lnTo>
                  <a:lnTo>
                    <a:pt x="880" y="14"/>
                  </a:lnTo>
                  <a:lnTo>
                    <a:pt x="897" y="13"/>
                  </a:lnTo>
                  <a:lnTo>
                    <a:pt x="913" y="10"/>
                  </a:lnTo>
                  <a:lnTo>
                    <a:pt x="931" y="9"/>
                  </a:lnTo>
                  <a:lnTo>
                    <a:pt x="947" y="8"/>
                  </a:lnTo>
                  <a:lnTo>
                    <a:pt x="965" y="6"/>
                  </a:lnTo>
                  <a:lnTo>
                    <a:pt x="981" y="5"/>
                  </a:lnTo>
                  <a:lnTo>
                    <a:pt x="997" y="4"/>
                  </a:lnTo>
                  <a:lnTo>
                    <a:pt x="1015" y="3"/>
                  </a:lnTo>
                  <a:lnTo>
                    <a:pt x="1031" y="3"/>
                  </a:lnTo>
                  <a:lnTo>
                    <a:pt x="1048" y="1"/>
                  </a:lnTo>
                  <a:lnTo>
                    <a:pt x="1064" y="0"/>
                  </a:lnTo>
                  <a:lnTo>
                    <a:pt x="1081" y="0"/>
                  </a:lnTo>
                  <a:lnTo>
                    <a:pt x="1098" y="0"/>
                  </a:lnTo>
                  <a:lnTo>
                    <a:pt x="1114" y="0"/>
                  </a:lnTo>
                  <a:lnTo>
                    <a:pt x="1131" y="1"/>
                  </a:lnTo>
                  <a:lnTo>
                    <a:pt x="1147" y="3"/>
                  </a:lnTo>
                  <a:lnTo>
                    <a:pt x="1163" y="4"/>
                  </a:lnTo>
                  <a:lnTo>
                    <a:pt x="1179" y="5"/>
                  </a:lnTo>
                  <a:lnTo>
                    <a:pt x="1195" y="8"/>
                  </a:lnTo>
                  <a:lnTo>
                    <a:pt x="1211" y="10"/>
                  </a:lnTo>
                  <a:lnTo>
                    <a:pt x="1228" y="14"/>
                  </a:lnTo>
                  <a:lnTo>
                    <a:pt x="1244" y="18"/>
                  </a:lnTo>
                  <a:lnTo>
                    <a:pt x="1268" y="22"/>
                  </a:lnTo>
                  <a:lnTo>
                    <a:pt x="1291" y="24"/>
                  </a:lnTo>
                  <a:lnTo>
                    <a:pt x="1315" y="28"/>
                  </a:lnTo>
                  <a:lnTo>
                    <a:pt x="1338" y="32"/>
                  </a:lnTo>
                  <a:lnTo>
                    <a:pt x="1361" y="34"/>
                  </a:lnTo>
                  <a:lnTo>
                    <a:pt x="1386" y="37"/>
                  </a:lnTo>
                  <a:lnTo>
                    <a:pt x="1407" y="40"/>
                  </a:lnTo>
                  <a:lnTo>
                    <a:pt x="1431" y="42"/>
                  </a:lnTo>
                  <a:lnTo>
                    <a:pt x="1453" y="43"/>
                  </a:lnTo>
                  <a:lnTo>
                    <a:pt x="1476" y="46"/>
                  </a:lnTo>
                  <a:lnTo>
                    <a:pt x="1499" y="47"/>
                  </a:lnTo>
                  <a:lnTo>
                    <a:pt x="1520" y="48"/>
                  </a:lnTo>
                  <a:lnTo>
                    <a:pt x="1543" y="48"/>
                  </a:lnTo>
                  <a:lnTo>
                    <a:pt x="1565" y="51"/>
                  </a:lnTo>
                  <a:lnTo>
                    <a:pt x="1588" y="51"/>
                  </a:lnTo>
                  <a:lnTo>
                    <a:pt x="1609" y="51"/>
                  </a:lnTo>
                  <a:lnTo>
                    <a:pt x="1631" y="52"/>
                  </a:lnTo>
                  <a:lnTo>
                    <a:pt x="1653" y="52"/>
                  </a:lnTo>
                  <a:lnTo>
                    <a:pt x="1674" y="52"/>
                  </a:lnTo>
                  <a:lnTo>
                    <a:pt x="1696" y="52"/>
                  </a:lnTo>
                  <a:lnTo>
                    <a:pt x="1717" y="52"/>
                  </a:lnTo>
                  <a:lnTo>
                    <a:pt x="1738" y="52"/>
                  </a:lnTo>
                  <a:lnTo>
                    <a:pt x="1759" y="51"/>
                  </a:lnTo>
                  <a:lnTo>
                    <a:pt x="1779" y="51"/>
                  </a:lnTo>
                  <a:lnTo>
                    <a:pt x="1801" y="50"/>
                  </a:lnTo>
                  <a:lnTo>
                    <a:pt x="1821" y="48"/>
                  </a:lnTo>
                  <a:lnTo>
                    <a:pt x="1842" y="48"/>
                  </a:lnTo>
                  <a:lnTo>
                    <a:pt x="1863" y="47"/>
                  </a:lnTo>
                  <a:lnTo>
                    <a:pt x="1883" y="46"/>
                  </a:lnTo>
                  <a:lnTo>
                    <a:pt x="1904" y="45"/>
                  </a:lnTo>
                  <a:lnTo>
                    <a:pt x="1924" y="43"/>
                  </a:lnTo>
                  <a:lnTo>
                    <a:pt x="1944" y="42"/>
                  </a:lnTo>
                  <a:lnTo>
                    <a:pt x="1971" y="37"/>
                  </a:lnTo>
                  <a:lnTo>
                    <a:pt x="2001" y="34"/>
                  </a:lnTo>
                  <a:lnTo>
                    <a:pt x="2032" y="31"/>
                  </a:lnTo>
                  <a:lnTo>
                    <a:pt x="2061" y="28"/>
                  </a:lnTo>
                  <a:lnTo>
                    <a:pt x="2094" y="25"/>
                  </a:lnTo>
                  <a:lnTo>
                    <a:pt x="2125" y="24"/>
                  </a:lnTo>
                  <a:lnTo>
                    <a:pt x="2159" y="23"/>
                  </a:lnTo>
                  <a:lnTo>
                    <a:pt x="2191" y="22"/>
                  </a:lnTo>
                  <a:lnTo>
                    <a:pt x="2226" y="20"/>
                  </a:lnTo>
                  <a:lnTo>
                    <a:pt x="2260" y="20"/>
                  </a:lnTo>
                  <a:lnTo>
                    <a:pt x="2293" y="20"/>
                  </a:lnTo>
                  <a:lnTo>
                    <a:pt x="2329" y="20"/>
                  </a:lnTo>
                  <a:lnTo>
                    <a:pt x="2364" y="22"/>
                  </a:lnTo>
                  <a:lnTo>
                    <a:pt x="2399" y="23"/>
                  </a:lnTo>
                  <a:lnTo>
                    <a:pt x="2435" y="24"/>
                  </a:lnTo>
                  <a:lnTo>
                    <a:pt x="2470" y="25"/>
                  </a:lnTo>
                  <a:lnTo>
                    <a:pt x="2505" y="28"/>
                  </a:lnTo>
                  <a:lnTo>
                    <a:pt x="2542" y="29"/>
                  </a:lnTo>
                  <a:lnTo>
                    <a:pt x="2577" y="33"/>
                  </a:lnTo>
                  <a:lnTo>
                    <a:pt x="2612" y="36"/>
                  </a:lnTo>
                  <a:lnTo>
                    <a:pt x="2647" y="38"/>
                  </a:lnTo>
                  <a:lnTo>
                    <a:pt x="2682" y="42"/>
                  </a:lnTo>
                  <a:lnTo>
                    <a:pt x="2716" y="46"/>
                  </a:lnTo>
                  <a:lnTo>
                    <a:pt x="2749" y="50"/>
                  </a:lnTo>
                  <a:lnTo>
                    <a:pt x="2783" y="54"/>
                  </a:lnTo>
                  <a:lnTo>
                    <a:pt x="2816" y="59"/>
                  </a:lnTo>
                  <a:lnTo>
                    <a:pt x="2849" y="62"/>
                  </a:lnTo>
                  <a:lnTo>
                    <a:pt x="2880" y="68"/>
                  </a:lnTo>
                  <a:lnTo>
                    <a:pt x="2911" y="73"/>
                  </a:lnTo>
                  <a:lnTo>
                    <a:pt x="2942" y="78"/>
                  </a:lnTo>
                  <a:lnTo>
                    <a:pt x="2972" y="83"/>
                  </a:lnTo>
                  <a:lnTo>
                    <a:pt x="3000" y="89"/>
                  </a:lnTo>
                  <a:lnTo>
                    <a:pt x="3023" y="93"/>
                  </a:lnTo>
                  <a:lnTo>
                    <a:pt x="3045" y="97"/>
                  </a:lnTo>
                  <a:lnTo>
                    <a:pt x="3066" y="101"/>
                  </a:lnTo>
                  <a:lnTo>
                    <a:pt x="3089" y="105"/>
                  </a:lnTo>
                  <a:lnTo>
                    <a:pt x="3110" y="107"/>
                  </a:lnTo>
                  <a:lnTo>
                    <a:pt x="3131" y="111"/>
                  </a:lnTo>
                  <a:lnTo>
                    <a:pt x="3151" y="115"/>
                  </a:lnTo>
                  <a:lnTo>
                    <a:pt x="3172" y="119"/>
                  </a:lnTo>
                  <a:lnTo>
                    <a:pt x="3191" y="121"/>
                  </a:lnTo>
                  <a:lnTo>
                    <a:pt x="3209" y="125"/>
                  </a:lnTo>
                  <a:lnTo>
                    <a:pt x="3228" y="129"/>
                  </a:lnTo>
                  <a:lnTo>
                    <a:pt x="3247" y="131"/>
                  </a:lnTo>
                  <a:lnTo>
                    <a:pt x="3265" y="135"/>
                  </a:lnTo>
                  <a:lnTo>
                    <a:pt x="3284" y="139"/>
                  </a:lnTo>
                  <a:lnTo>
                    <a:pt x="3301" y="142"/>
                  </a:lnTo>
                  <a:lnTo>
                    <a:pt x="3317" y="145"/>
                  </a:lnTo>
                  <a:lnTo>
                    <a:pt x="3335" y="149"/>
                  </a:lnTo>
                  <a:lnTo>
                    <a:pt x="3352" y="152"/>
                  </a:lnTo>
                  <a:lnTo>
                    <a:pt x="3369" y="156"/>
                  </a:lnTo>
                  <a:lnTo>
                    <a:pt x="3385" y="158"/>
                  </a:lnTo>
                  <a:lnTo>
                    <a:pt x="3401" y="162"/>
                  </a:lnTo>
                  <a:lnTo>
                    <a:pt x="3417" y="164"/>
                  </a:lnTo>
                  <a:lnTo>
                    <a:pt x="3433" y="168"/>
                  </a:lnTo>
                  <a:lnTo>
                    <a:pt x="3448" y="172"/>
                  </a:lnTo>
                  <a:lnTo>
                    <a:pt x="3464" y="175"/>
                  </a:lnTo>
                  <a:lnTo>
                    <a:pt x="3479" y="178"/>
                  </a:lnTo>
                  <a:lnTo>
                    <a:pt x="3494" y="182"/>
                  </a:lnTo>
                  <a:lnTo>
                    <a:pt x="3509" y="186"/>
                  </a:lnTo>
                  <a:lnTo>
                    <a:pt x="3524" y="190"/>
                  </a:lnTo>
                  <a:lnTo>
                    <a:pt x="3539" y="194"/>
                  </a:lnTo>
                  <a:lnTo>
                    <a:pt x="3552" y="198"/>
                  </a:lnTo>
                  <a:lnTo>
                    <a:pt x="3567" y="201"/>
                  </a:lnTo>
                </a:path>
              </a:pathLst>
            </a:custGeom>
            <a:solidFill>
              <a:srgbClr val="7F7F7F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0" name="Freeform 614"/>
            <p:cNvSpPr>
              <a:spLocks/>
            </p:cNvSpPr>
            <p:nvPr/>
          </p:nvSpPr>
          <p:spPr bwMode="auto">
            <a:xfrm>
              <a:off x="962" y="3251"/>
              <a:ext cx="3445" cy="261"/>
            </a:xfrm>
            <a:custGeom>
              <a:avLst/>
              <a:gdLst/>
              <a:ahLst/>
              <a:cxnLst>
                <a:cxn ang="0">
                  <a:pos x="3389" y="192"/>
                </a:cxn>
                <a:cxn ang="0">
                  <a:pos x="3278" y="208"/>
                </a:cxn>
                <a:cxn ang="0">
                  <a:pos x="3183" y="215"/>
                </a:cxn>
                <a:cxn ang="0">
                  <a:pos x="3034" y="221"/>
                </a:cxn>
                <a:cxn ang="0">
                  <a:pos x="2886" y="225"/>
                </a:cxn>
                <a:cxn ang="0">
                  <a:pos x="2737" y="223"/>
                </a:cxn>
                <a:cxn ang="0">
                  <a:pos x="2589" y="221"/>
                </a:cxn>
                <a:cxn ang="0">
                  <a:pos x="2441" y="216"/>
                </a:cxn>
                <a:cxn ang="0">
                  <a:pos x="2365" y="215"/>
                </a:cxn>
                <a:cxn ang="0">
                  <a:pos x="2295" y="208"/>
                </a:cxn>
                <a:cxn ang="0">
                  <a:pos x="2217" y="204"/>
                </a:cxn>
                <a:cxn ang="0">
                  <a:pos x="2138" y="194"/>
                </a:cxn>
                <a:cxn ang="0">
                  <a:pos x="2018" y="169"/>
                </a:cxn>
                <a:cxn ang="0">
                  <a:pos x="1890" y="149"/>
                </a:cxn>
                <a:cxn ang="0">
                  <a:pos x="1761" y="147"/>
                </a:cxn>
                <a:cxn ang="0">
                  <a:pos x="1659" y="169"/>
                </a:cxn>
                <a:cxn ang="0">
                  <a:pos x="1561" y="196"/>
                </a:cxn>
                <a:cxn ang="0">
                  <a:pos x="1427" y="211"/>
                </a:cxn>
                <a:cxn ang="0">
                  <a:pos x="1265" y="216"/>
                </a:cxn>
                <a:cxn ang="0">
                  <a:pos x="1104" y="217"/>
                </a:cxn>
                <a:cxn ang="0">
                  <a:pos x="943" y="222"/>
                </a:cxn>
                <a:cxn ang="0">
                  <a:pos x="784" y="236"/>
                </a:cxn>
                <a:cxn ang="0">
                  <a:pos x="635" y="259"/>
                </a:cxn>
                <a:cxn ang="0">
                  <a:pos x="513" y="259"/>
                </a:cxn>
                <a:cxn ang="0">
                  <a:pos x="390" y="255"/>
                </a:cxn>
                <a:cxn ang="0">
                  <a:pos x="267" y="250"/>
                </a:cxn>
                <a:cxn ang="0">
                  <a:pos x="144" y="240"/>
                </a:cxn>
                <a:cxn ang="0">
                  <a:pos x="20" y="226"/>
                </a:cxn>
                <a:cxn ang="0">
                  <a:pos x="30" y="165"/>
                </a:cxn>
                <a:cxn ang="0">
                  <a:pos x="113" y="136"/>
                </a:cxn>
                <a:cxn ang="0">
                  <a:pos x="183" y="121"/>
                </a:cxn>
                <a:cxn ang="0">
                  <a:pos x="220" y="81"/>
                </a:cxn>
                <a:cxn ang="0">
                  <a:pos x="336" y="67"/>
                </a:cxn>
                <a:cxn ang="0">
                  <a:pos x="467" y="58"/>
                </a:cxn>
                <a:cxn ang="0">
                  <a:pos x="596" y="50"/>
                </a:cxn>
                <a:cxn ang="0">
                  <a:pos x="724" y="41"/>
                </a:cxn>
                <a:cxn ang="0">
                  <a:pos x="853" y="29"/>
                </a:cxn>
                <a:cxn ang="0">
                  <a:pos x="990" y="18"/>
                </a:cxn>
                <a:cxn ang="0">
                  <a:pos x="1140" y="4"/>
                </a:cxn>
                <a:cxn ang="0">
                  <a:pos x="1286" y="5"/>
                </a:cxn>
                <a:cxn ang="0">
                  <a:pos x="1414" y="19"/>
                </a:cxn>
                <a:cxn ang="0">
                  <a:pos x="1535" y="25"/>
                </a:cxn>
                <a:cxn ang="0">
                  <a:pos x="1653" y="28"/>
                </a:cxn>
                <a:cxn ang="0">
                  <a:pos x="1767" y="29"/>
                </a:cxn>
                <a:cxn ang="0">
                  <a:pos x="1881" y="29"/>
                </a:cxn>
                <a:cxn ang="0">
                  <a:pos x="2006" y="24"/>
                </a:cxn>
                <a:cxn ang="0">
                  <a:pos x="2157" y="22"/>
                </a:cxn>
                <a:cxn ang="0">
                  <a:pos x="2319" y="28"/>
                </a:cxn>
                <a:cxn ang="0">
                  <a:pos x="2482" y="41"/>
                </a:cxn>
                <a:cxn ang="0">
                  <a:pos x="2638" y="60"/>
                </a:cxn>
                <a:cxn ang="0">
                  <a:pos x="2783" y="84"/>
                </a:cxn>
                <a:cxn ang="0">
                  <a:pos x="2926" y="103"/>
                </a:cxn>
                <a:cxn ang="0">
                  <a:pos x="3060" y="117"/>
                </a:cxn>
                <a:cxn ang="0">
                  <a:pos x="3187" y="130"/>
                </a:cxn>
                <a:cxn ang="0">
                  <a:pos x="3307" y="143"/>
                </a:cxn>
                <a:cxn ang="0">
                  <a:pos x="3424" y="164"/>
                </a:cxn>
              </a:cxnLst>
              <a:rect l="0" t="0" r="r" b="b"/>
              <a:pathLst>
                <a:path w="3444" h="260">
                  <a:moveTo>
                    <a:pt x="3443" y="168"/>
                  </a:moveTo>
                  <a:lnTo>
                    <a:pt x="3438" y="173"/>
                  </a:lnTo>
                  <a:lnTo>
                    <a:pt x="3430" y="179"/>
                  </a:lnTo>
                  <a:lnTo>
                    <a:pt x="3417" y="184"/>
                  </a:lnTo>
                  <a:lnTo>
                    <a:pt x="3404" y="188"/>
                  </a:lnTo>
                  <a:lnTo>
                    <a:pt x="3389" y="192"/>
                  </a:lnTo>
                  <a:lnTo>
                    <a:pt x="3371" y="196"/>
                  </a:lnTo>
                  <a:lnTo>
                    <a:pt x="3354" y="199"/>
                  </a:lnTo>
                  <a:lnTo>
                    <a:pt x="3335" y="202"/>
                  </a:lnTo>
                  <a:lnTo>
                    <a:pt x="3316" y="203"/>
                  </a:lnTo>
                  <a:lnTo>
                    <a:pt x="3297" y="206"/>
                  </a:lnTo>
                  <a:lnTo>
                    <a:pt x="3278" y="208"/>
                  </a:lnTo>
                  <a:lnTo>
                    <a:pt x="3261" y="209"/>
                  </a:lnTo>
                  <a:lnTo>
                    <a:pt x="3245" y="211"/>
                  </a:lnTo>
                  <a:lnTo>
                    <a:pt x="3230" y="212"/>
                  </a:lnTo>
                  <a:lnTo>
                    <a:pt x="3216" y="212"/>
                  </a:lnTo>
                  <a:lnTo>
                    <a:pt x="3207" y="213"/>
                  </a:lnTo>
                  <a:lnTo>
                    <a:pt x="3183" y="215"/>
                  </a:lnTo>
                  <a:lnTo>
                    <a:pt x="3157" y="216"/>
                  </a:lnTo>
                  <a:lnTo>
                    <a:pt x="3133" y="217"/>
                  </a:lnTo>
                  <a:lnTo>
                    <a:pt x="3108" y="218"/>
                  </a:lnTo>
                  <a:lnTo>
                    <a:pt x="3083" y="220"/>
                  </a:lnTo>
                  <a:lnTo>
                    <a:pt x="3058" y="221"/>
                  </a:lnTo>
                  <a:lnTo>
                    <a:pt x="3034" y="221"/>
                  </a:lnTo>
                  <a:lnTo>
                    <a:pt x="3009" y="222"/>
                  </a:lnTo>
                  <a:lnTo>
                    <a:pt x="2984" y="222"/>
                  </a:lnTo>
                  <a:lnTo>
                    <a:pt x="2960" y="223"/>
                  </a:lnTo>
                  <a:lnTo>
                    <a:pt x="2934" y="223"/>
                  </a:lnTo>
                  <a:lnTo>
                    <a:pt x="2910" y="223"/>
                  </a:lnTo>
                  <a:lnTo>
                    <a:pt x="2886" y="225"/>
                  </a:lnTo>
                  <a:lnTo>
                    <a:pt x="2862" y="225"/>
                  </a:lnTo>
                  <a:lnTo>
                    <a:pt x="2836" y="225"/>
                  </a:lnTo>
                  <a:lnTo>
                    <a:pt x="2812" y="225"/>
                  </a:lnTo>
                  <a:lnTo>
                    <a:pt x="2786" y="225"/>
                  </a:lnTo>
                  <a:lnTo>
                    <a:pt x="2762" y="225"/>
                  </a:lnTo>
                  <a:lnTo>
                    <a:pt x="2737" y="223"/>
                  </a:lnTo>
                  <a:lnTo>
                    <a:pt x="2713" y="223"/>
                  </a:lnTo>
                  <a:lnTo>
                    <a:pt x="2687" y="223"/>
                  </a:lnTo>
                  <a:lnTo>
                    <a:pt x="2663" y="223"/>
                  </a:lnTo>
                  <a:lnTo>
                    <a:pt x="2638" y="222"/>
                  </a:lnTo>
                  <a:lnTo>
                    <a:pt x="2615" y="222"/>
                  </a:lnTo>
                  <a:lnTo>
                    <a:pt x="2589" y="221"/>
                  </a:lnTo>
                  <a:lnTo>
                    <a:pt x="2565" y="221"/>
                  </a:lnTo>
                  <a:lnTo>
                    <a:pt x="2539" y="220"/>
                  </a:lnTo>
                  <a:lnTo>
                    <a:pt x="2515" y="218"/>
                  </a:lnTo>
                  <a:lnTo>
                    <a:pt x="2491" y="217"/>
                  </a:lnTo>
                  <a:lnTo>
                    <a:pt x="2466" y="217"/>
                  </a:lnTo>
                  <a:lnTo>
                    <a:pt x="2441" y="216"/>
                  </a:lnTo>
                  <a:lnTo>
                    <a:pt x="2416" y="215"/>
                  </a:lnTo>
                  <a:lnTo>
                    <a:pt x="2406" y="213"/>
                  </a:lnTo>
                  <a:lnTo>
                    <a:pt x="2396" y="213"/>
                  </a:lnTo>
                  <a:lnTo>
                    <a:pt x="2385" y="213"/>
                  </a:lnTo>
                  <a:lnTo>
                    <a:pt x="2376" y="213"/>
                  </a:lnTo>
                  <a:lnTo>
                    <a:pt x="2365" y="215"/>
                  </a:lnTo>
                  <a:lnTo>
                    <a:pt x="2354" y="215"/>
                  </a:lnTo>
                  <a:lnTo>
                    <a:pt x="2345" y="213"/>
                  </a:lnTo>
                  <a:lnTo>
                    <a:pt x="2335" y="213"/>
                  </a:lnTo>
                  <a:lnTo>
                    <a:pt x="2322" y="212"/>
                  </a:lnTo>
                  <a:lnTo>
                    <a:pt x="2308" y="211"/>
                  </a:lnTo>
                  <a:lnTo>
                    <a:pt x="2295" y="208"/>
                  </a:lnTo>
                  <a:lnTo>
                    <a:pt x="2281" y="208"/>
                  </a:lnTo>
                  <a:lnTo>
                    <a:pt x="2268" y="207"/>
                  </a:lnTo>
                  <a:lnTo>
                    <a:pt x="2256" y="207"/>
                  </a:lnTo>
                  <a:lnTo>
                    <a:pt x="2242" y="206"/>
                  </a:lnTo>
                  <a:lnTo>
                    <a:pt x="2230" y="206"/>
                  </a:lnTo>
                  <a:lnTo>
                    <a:pt x="2217" y="204"/>
                  </a:lnTo>
                  <a:lnTo>
                    <a:pt x="2204" y="203"/>
                  </a:lnTo>
                  <a:lnTo>
                    <a:pt x="2191" y="202"/>
                  </a:lnTo>
                  <a:lnTo>
                    <a:pt x="2178" y="201"/>
                  </a:lnTo>
                  <a:lnTo>
                    <a:pt x="2164" y="199"/>
                  </a:lnTo>
                  <a:lnTo>
                    <a:pt x="2151" y="197"/>
                  </a:lnTo>
                  <a:lnTo>
                    <a:pt x="2138" y="194"/>
                  </a:lnTo>
                  <a:lnTo>
                    <a:pt x="2125" y="192"/>
                  </a:lnTo>
                  <a:lnTo>
                    <a:pt x="2103" y="187"/>
                  </a:lnTo>
                  <a:lnTo>
                    <a:pt x="2083" y="183"/>
                  </a:lnTo>
                  <a:lnTo>
                    <a:pt x="2061" y="178"/>
                  </a:lnTo>
                  <a:lnTo>
                    <a:pt x="2040" y="173"/>
                  </a:lnTo>
                  <a:lnTo>
                    <a:pt x="2018" y="169"/>
                  </a:lnTo>
                  <a:lnTo>
                    <a:pt x="1998" y="164"/>
                  </a:lnTo>
                  <a:lnTo>
                    <a:pt x="1976" y="160"/>
                  </a:lnTo>
                  <a:lnTo>
                    <a:pt x="1956" y="156"/>
                  </a:lnTo>
                  <a:lnTo>
                    <a:pt x="1935" y="154"/>
                  </a:lnTo>
                  <a:lnTo>
                    <a:pt x="1913" y="150"/>
                  </a:lnTo>
                  <a:lnTo>
                    <a:pt x="1890" y="149"/>
                  </a:lnTo>
                  <a:lnTo>
                    <a:pt x="1869" y="146"/>
                  </a:lnTo>
                  <a:lnTo>
                    <a:pt x="1847" y="145"/>
                  </a:lnTo>
                  <a:lnTo>
                    <a:pt x="1824" y="145"/>
                  </a:lnTo>
                  <a:lnTo>
                    <a:pt x="1801" y="145"/>
                  </a:lnTo>
                  <a:lnTo>
                    <a:pt x="1778" y="146"/>
                  </a:lnTo>
                  <a:lnTo>
                    <a:pt x="1761" y="147"/>
                  </a:lnTo>
                  <a:lnTo>
                    <a:pt x="1743" y="150"/>
                  </a:lnTo>
                  <a:lnTo>
                    <a:pt x="1726" y="154"/>
                  </a:lnTo>
                  <a:lnTo>
                    <a:pt x="1709" y="156"/>
                  </a:lnTo>
                  <a:lnTo>
                    <a:pt x="1693" y="160"/>
                  </a:lnTo>
                  <a:lnTo>
                    <a:pt x="1676" y="164"/>
                  </a:lnTo>
                  <a:lnTo>
                    <a:pt x="1659" y="169"/>
                  </a:lnTo>
                  <a:lnTo>
                    <a:pt x="1643" y="174"/>
                  </a:lnTo>
                  <a:lnTo>
                    <a:pt x="1627" y="178"/>
                  </a:lnTo>
                  <a:lnTo>
                    <a:pt x="1611" y="183"/>
                  </a:lnTo>
                  <a:lnTo>
                    <a:pt x="1593" y="188"/>
                  </a:lnTo>
                  <a:lnTo>
                    <a:pt x="1577" y="192"/>
                  </a:lnTo>
                  <a:lnTo>
                    <a:pt x="1561" y="196"/>
                  </a:lnTo>
                  <a:lnTo>
                    <a:pt x="1543" y="199"/>
                  </a:lnTo>
                  <a:lnTo>
                    <a:pt x="1526" y="203"/>
                  </a:lnTo>
                  <a:lnTo>
                    <a:pt x="1508" y="206"/>
                  </a:lnTo>
                  <a:lnTo>
                    <a:pt x="1483" y="208"/>
                  </a:lnTo>
                  <a:lnTo>
                    <a:pt x="1454" y="209"/>
                  </a:lnTo>
                  <a:lnTo>
                    <a:pt x="1427" y="211"/>
                  </a:lnTo>
                  <a:lnTo>
                    <a:pt x="1402" y="212"/>
                  </a:lnTo>
                  <a:lnTo>
                    <a:pt x="1373" y="212"/>
                  </a:lnTo>
                  <a:lnTo>
                    <a:pt x="1346" y="213"/>
                  </a:lnTo>
                  <a:lnTo>
                    <a:pt x="1321" y="213"/>
                  </a:lnTo>
                  <a:lnTo>
                    <a:pt x="1294" y="215"/>
                  </a:lnTo>
                  <a:lnTo>
                    <a:pt x="1265" y="216"/>
                  </a:lnTo>
                  <a:lnTo>
                    <a:pt x="1239" y="216"/>
                  </a:lnTo>
                  <a:lnTo>
                    <a:pt x="1212" y="216"/>
                  </a:lnTo>
                  <a:lnTo>
                    <a:pt x="1186" y="216"/>
                  </a:lnTo>
                  <a:lnTo>
                    <a:pt x="1158" y="216"/>
                  </a:lnTo>
                  <a:lnTo>
                    <a:pt x="1131" y="217"/>
                  </a:lnTo>
                  <a:lnTo>
                    <a:pt x="1104" y="217"/>
                  </a:lnTo>
                  <a:lnTo>
                    <a:pt x="1077" y="217"/>
                  </a:lnTo>
                  <a:lnTo>
                    <a:pt x="1050" y="218"/>
                  </a:lnTo>
                  <a:lnTo>
                    <a:pt x="1023" y="218"/>
                  </a:lnTo>
                  <a:lnTo>
                    <a:pt x="997" y="220"/>
                  </a:lnTo>
                  <a:lnTo>
                    <a:pt x="969" y="221"/>
                  </a:lnTo>
                  <a:lnTo>
                    <a:pt x="943" y="222"/>
                  </a:lnTo>
                  <a:lnTo>
                    <a:pt x="916" y="223"/>
                  </a:lnTo>
                  <a:lnTo>
                    <a:pt x="890" y="226"/>
                  </a:lnTo>
                  <a:lnTo>
                    <a:pt x="863" y="227"/>
                  </a:lnTo>
                  <a:lnTo>
                    <a:pt x="838" y="230"/>
                  </a:lnTo>
                  <a:lnTo>
                    <a:pt x="811" y="232"/>
                  </a:lnTo>
                  <a:lnTo>
                    <a:pt x="784" y="236"/>
                  </a:lnTo>
                  <a:lnTo>
                    <a:pt x="758" y="240"/>
                  </a:lnTo>
                  <a:lnTo>
                    <a:pt x="733" y="242"/>
                  </a:lnTo>
                  <a:lnTo>
                    <a:pt x="707" y="248"/>
                  </a:lnTo>
                  <a:lnTo>
                    <a:pt x="681" y="253"/>
                  </a:lnTo>
                  <a:lnTo>
                    <a:pt x="656" y="258"/>
                  </a:lnTo>
                  <a:lnTo>
                    <a:pt x="635" y="259"/>
                  </a:lnTo>
                  <a:lnTo>
                    <a:pt x="614" y="259"/>
                  </a:lnTo>
                  <a:lnTo>
                    <a:pt x="594" y="259"/>
                  </a:lnTo>
                  <a:lnTo>
                    <a:pt x="573" y="259"/>
                  </a:lnTo>
                  <a:lnTo>
                    <a:pt x="553" y="259"/>
                  </a:lnTo>
                  <a:lnTo>
                    <a:pt x="533" y="259"/>
                  </a:lnTo>
                  <a:lnTo>
                    <a:pt x="513" y="259"/>
                  </a:lnTo>
                  <a:lnTo>
                    <a:pt x="492" y="259"/>
                  </a:lnTo>
                  <a:lnTo>
                    <a:pt x="471" y="258"/>
                  </a:lnTo>
                  <a:lnTo>
                    <a:pt x="451" y="258"/>
                  </a:lnTo>
                  <a:lnTo>
                    <a:pt x="430" y="256"/>
                  </a:lnTo>
                  <a:lnTo>
                    <a:pt x="410" y="256"/>
                  </a:lnTo>
                  <a:lnTo>
                    <a:pt x="390" y="255"/>
                  </a:lnTo>
                  <a:lnTo>
                    <a:pt x="370" y="255"/>
                  </a:lnTo>
                  <a:lnTo>
                    <a:pt x="348" y="254"/>
                  </a:lnTo>
                  <a:lnTo>
                    <a:pt x="328" y="253"/>
                  </a:lnTo>
                  <a:lnTo>
                    <a:pt x="308" y="251"/>
                  </a:lnTo>
                  <a:lnTo>
                    <a:pt x="287" y="250"/>
                  </a:lnTo>
                  <a:lnTo>
                    <a:pt x="267" y="250"/>
                  </a:lnTo>
                  <a:lnTo>
                    <a:pt x="247" y="248"/>
                  </a:lnTo>
                  <a:lnTo>
                    <a:pt x="225" y="246"/>
                  </a:lnTo>
                  <a:lnTo>
                    <a:pt x="205" y="245"/>
                  </a:lnTo>
                  <a:lnTo>
                    <a:pt x="185" y="242"/>
                  </a:lnTo>
                  <a:lnTo>
                    <a:pt x="165" y="241"/>
                  </a:lnTo>
                  <a:lnTo>
                    <a:pt x="144" y="240"/>
                  </a:lnTo>
                  <a:lnTo>
                    <a:pt x="123" y="237"/>
                  </a:lnTo>
                  <a:lnTo>
                    <a:pt x="103" y="236"/>
                  </a:lnTo>
                  <a:lnTo>
                    <a:pt x="82" y="234"/>
                  </a:lnTo>
                  <a:lnTo>
                    <a:pt x="62" y="231"/>
                  </a:lnTo>
                  <a:lnTo>
                    <a:pt x="40" y="230"/>
                  </a:lnTo>
                  <a:lnTo>
                    <a:pt x="20" y="226"/>
                  </a:lnTo>
                  <a:lnTo>
                    <a:pt x="0" y="223"/>
                  </a:lnTo>
                  <a:lnTo>
                    <a:pt x="1" y="208"/>
                  </a:lnTo>
                  <a:lnTo>
                    <a:pt x="5" y="196"/>
                  </a:lnTo>
                  <a:lnTo>
                    <a:pt x="11" y="184"/>
                  </a:lnTo>
                  <a:lnTo>
                    <a:pt x="20" y="174"/>
                  </a:lnTo>
                  <a:lnTo>
                    <a:pt x="30" y="165"/>
                  </a:lnTo>
                  <a:lnTo>
                    <a:pt x="42" y="159"/>
                  </a:lnTo>
                  <a:lnTo>
                    <a:pt x="55" y="152"/>
                  </a:lnTo>
                  <a:lnTo>
                    <a:pt x="69" y="147"/>
                  </a:lnTo>
                  <a:lnTo>
                    <a:pt x="84" y="143"/>
                  </a:lnTo>
                  <a:lnTo>
                    <a:pt x="98" y="140"/>
                  </a:lnTo>
                  <a:lnTo>
                    <a:pt x="113" y="136"/>
                  </a:lnTo>
                  <a:lnTo>
                    <a:pt x="128" y="135"/>
                  </a:lnTo>
                  <a:lnTo>
                    <a:pt x="143" y="133"/>
                  </a:lnTo>
                  <a:lnTo>
                    <a:pt x="158" y="131"/>
                  </a:lnTo>
                  <a:lnTo>
                    <a:pt x="170" y="130"/>
                  </a:lnTo>
                  <a:lnTo>
                    <a:pt x="182" y="127"/>
                  </a:lnTo>
                  <a:lnTo>
                    <a:pt x="183" y="121"/>
                  </a:lnTo>
                  <a:lnTo>
                    <a:pt x="188" y="114"/>
                  </a:lnTo>
                  <a:lnTo>
                    <a:pt x="192" y="107"/>
                  </a:lnTo>
                  <a:lnTo>
                    <a:pt x="198" y="100"/>
                  </a:lnTo>
                  <a:lnTo>
                    <a:pt x="205" y="94"/>
                  </a:lnTo>
                  <a:lnTo>
                    <a:pt x="213" y="88"/>
                  </a:lnTo>
                  <a:lnTo>
                    <a:pt x="220" y="81"/>
                  </a:lnTo>
                  <a:lnTo>
                    <a:pt x="225" y="77"/>
                  </a:lnTo>
                  <a:lnTo>
                    <a:pt x="247" y="75"/>
                  </a:lnTo>
                  <a:lnTo>
                    <a:pt x="270" y="72"/>
                  </a:lnTo>
                  <a:lnTo>
                    <a:pt x="291" y="71"/>
                  </a:lnTo>
                  <a:lnTo>
                    <a:pt x="313" y="69"/>
                  </a:lnTo>
                  <a:lnTo>
                    <a:pt x="336" y="67"/>
                  </a:lnTo>
                  <a:lnTo>
                    <a:pt x="358" y="66"/>
                  </a:lnTo>
                  <a:lnTo>
                    <a:pt x="379" y="63"/>
                  </a:lnTo>
                  <a:lnTo>
                    <a:pt x="401" y="62"/>
                  </a:lnTo>
                  <a:lnTo>
                    <a:pt x="424" y="61"/>
                  </a:lnTo>
                  <a:lnTo>
                    <a:pt x="445" y="60"/>
                  </a:lnTo>
                  <a:lnTo>
                    <a:pt x="467" y="58"/>
                  </a:lnTo>
                  <a:lnTo>
                    <a:pt x="488" y="57"/>
                  </a:lnTo>
                  <a:lnTo>
                    <a:pt x="510" y="56"/>
                  </a:lnTo>
                  <a:lnTo>
                    <a:pt x="532" y="55"/>
                  </a:lnTo>
                  <a:lnTo>
                    <a:pt x="553" y="53"/>
                  </a:lnTo>
                  <a:lnTo>
                    <a:pt x="575" y="52"/>
                  </a:lnTo>
                  <a:lnTo>
                    <a:pt x="596" y="50"/>
                  </a:lnTo>
                  <a:lnTo>
                    <a:pt x="618" y="48"/>
                  </a:lnTo>
                  <a:lnTo>
                    <a:pt x="639" y="47"/>
                  </a:lnTo>
                  <a:lnTo>
                    <a:pt x="661" y="46"/>
                  </a:lnTo>
                  <a:lnTo>
                    <a:pt x="681" y="44"/>
                  </a:lnTo>
                  <a:lnTo>
                    <a:pt x="703" y="43"/>
                  </a:lnTo>
                  <a:lnTo>
                    <a:pt x="724" y="41"/>
                  </a:lnTo>
                  <a:lnTo>
                    <a:pt x="746" y="39"/>
                  </a:lnTo>
                  <a:lnTo>
                    <a:pt x="768" y="37"/>
                  </a:lnTo>
                  <a:lnTo>
                    <a:pt x="789" y="36"/>
                  </a:lnTo>
                  <a:lnTo>
                    <a:pt x="809" y="33"/>
                  </a:lnTo>
                  <a:lnTo>
                    <a:pt x="831" y="30"/>
                  </a:lnTo>
                  <a:lnTo>
                    <a:pt x="853" y="29"/>
                  </a:lnTo>
                  <a:lnTo>
                    <a:pt x="874" y="25"/>
                  </a:lnTo>
                  <a:lnTo>
                    <a:pt x="896" y="24"/>
                  </a:lnTo>
                  <a:lnTo>
                    <a:pt x="916" y="20"/>
                  </a:lnTo>
                  <a:lnTo>
                    <a:pt x="940" y="20"/>
                  </a:lnTo>
                  <a:lnTo>
                    <a:pt x="966" y="19"/>
                  </a:lnTo>
                  <a:lnTo>
                    <a:pt x="990" y="18"/>
                  </a:lnTo>
                  <a:lnTo>
                    <a:pt x="1015" y="15"/>
                  </a:lnTo>
                  <a:lnTo>
                    <a:pt x="1040" y="13"/>
                  </a:lnTo>
                  <a:lnTo>
                    <a:pt x="1064" y="10"/>
                  </a:lnTo>
                  <a:lnTo>
                    <a:pt x="1090" y="8"/>
                  </a:lnTo>
                  <a:lnTo>
                    <a:pt x="1114" y="5"/>
                  </a:lnTo>
                  <a:lnTo>
                    <a:pt x="1140" y="4"/>
                  </a:lnTo>
                  <a:lnTo>
                    <a:pt x="1164" y="1"/>
                  </a:lnTo>
                  <a:lnTo>
                    <a:pt x="1189" y="1"/>
                  </a:lnTo>
                  <a:lnTo>
                    <a:pt x="1214" y="0"/>
                  </a:lnTo>
                  <a:lnTo>
                    <a:pt x="1239" y="1"/>
                  </a:lnTo>
                  <a:lnTo>
                    <a:pt x="1263" y="4"/>
                  </a:lnTo>
                  <a:lnTo>
                    <a:pt x="1286" y="5"/>
                  </a:lnTo>
                  <a:lnTo>
                    <a:pt x="1310" y="10"/>
                  </a:lnTo>
                  <a:lnTo>
                    <a:pt x="1332" y="11"/>
                  </a:lnTo>
                  <a:lnTo>
                    <a:pt x="1352" y="14"/>
                  </a:lnTo>
                  <a:lnTo>
                    <a:pt x="1372" y="15"/>
                  </a:lnTo>
                  <a:lnTo>
                    <a:pt x="1394" y="18"/>
                  </a:lnTo>
                  <a:lnTo>
                    <a:pt x="1414" y="19"/>
                  </a:lnTo>
                  <a:lnTo>
                    <a:pt x="1434" y="20"/>
                  </a:lnTo>
                  <a:lnTo>
                    <a:pt x="1454" y="22"/>
                  </a:lnTo>
                  <a:lnTo>
                    <a:pt x="1475" y="23"/>
                  </a:lnTo>
                  <a:lnTo>
                    <a:pt x="1495" y="24"/>
                  </a:lnTo>
                  <a:lnTo>
                    <a:pt x="1515" y="24"/>
                  </a:lnTo>
                  <a:lnTo>
                    <a:pt x="1535" y="25"/>
                  </a:lnTo>
                  <a:lnTo>
                    <a:pt x="1556" y="25"/>
                  </a:lnTo>
                  <a:lnTo>
                    <a:pt x="1574" y="27"/>
                  </a:lnTo>
                  <a:lnTo>
                    <a:pt x="1593" y="28"/>
                  </a:lnTo>
                  <a:lnTo>
                    <a:pt x="1614" y="28"/>
                  </a:lnTo>
                  <a:lnTo>
                    <a:pt x="1634" y="28"/>
                  </a:lnTo>
                  <a:lnTo>
                    <a:pt x="1653" y="28"/>
                  </a:lnTo>
                  <a:lnTo>
                    <a:pt x="1673" y="29"/>
                  </a:lnTo>
                  <a:lnTo>
                    <a:pt x="1690" y="29"/>
                  </a:lnTo>
                  <a:lnTo>
                    <a:pt x="1711" y="29"/>
                  </a:lnTo>
                  <a:lnTo>
                    <a:pt x="1730" y="29"/>
                  </a:lnTo>
                  <a:lnTo>
                    <a:pt x="1748" y="29"/>
                  </a:lnTo>
                  <a:lnTo>
                    <a:pt x="1767" y="29"/>
                  </a:lnTo>
                  <a:lnTo>
                    <a:pt x="1786" y="29"/>
                  </a:lnTo>
                  <a:lnTo>
                    <a:pt x="1805" y="29"/>
                  </a:lnTo>
                  <a:lnTo>
                    <a:pt x="1824" y="29"/>
                  </a:lnTo>
                  <a:lnTo>
                    <a:pt x="1843" y="29"/>
                  </a:lnTo>
                  <a:lnTo>
                    <a:pt x="1862" y="29"/>
                  </a:lnTo>
                  <a:lnTo>
                    <a:pt x="1881" y="29"/>
                  </a:lnTo>
                  <a:lnTo>
                    <a:pt x="1898" y="29"/>
                  </a:lnTo>
                  <a:lnTo>
                    <a:pt x="1917" y="29"/>
                  </a:lnTo>
                  <a:lnTo>
                    <a:pt x="1936" y="29"/>
                  </a:lnTo>
                  <a:lnTo>
                    <a:pt x="1959" y="27"/>
                  </a:lnTo>
                  <a:lnTo>
                    <a:pt x="1982" y="25"/>
                  </a:lnTo>
                  <a:lnTo>
                    <a:pt x="2006" y="24"/>
                  </a:lnTo>
                  <a:lnTo>
                    <a:pt x="2030" y="23"/>
                  </a:lnTo>
                  <a:lnTo>
                    <a:pt x="2055" y="23"/>
                  </a:lnTo>
                  <a:lnTo>
                    <a:pt x="2079" y="22"/>
                  </a:lnTo>
                  <a:lnTo>
                    <a:pt x="2105" y="22"/>
                  </a:lnTo>
                  <a:lnTo>
                    <a:pt x="2130" y="20"/>
                  </a:lnTo>
                  <a:lnTo>
                    <a:pt x="2157" y="22"/>
                  </a:lnTo>
                  <a:lnTo>
                    <a:pt x="2184" y="22"/>
                  </a:lnTo>
                  <a:lnTo>
                    <a:pt x="2210" y="23"/>
                  </a:lnTo>
                  <a:lnTo>
                    <a:pt x="2237" y="23"/>
                  </a:lnTo>
                  <a:lnTo>
                    <a:pt x="2264" y="24"/>
                  </a:lnTo>
                  <a:lnTo>
                    <a:pt x="2292" y="25"/>
                  </a:lnTo>
                  <a:lnTo>
                    <a:pt x="2319" y="28"/>
                  </a:lnTo>
                  <a:lnTo>
                    <a:pt x="2346" y="29"/>
                  </a:lnTo>
                  <a:lnTo>
                    <a:pt x="2373" y="30"/>
                  </a:lnTo>
                  <a:lnTo>
                    <a:pt x="2400" y="33"/>
                  </a:lnTo>
                  <a:lnTo>
                    <a:pt x="2427" y="36"/>
                  </a:lnTo>
                  <a:lnTo>
                    <a:pt x="2455" y="38"/>
                  </a:lnTo>
                  <a:lnTo>
                    <a:pt x="2482" y="41"/>
                  </a:lnTo>
                  <a:lnTo>
                    <a:pt x="2508" y="43"/>
                  </a:lnTo>
                  <a:lnTo>
                    <a:pt x="2535" y="47"/>
                  </a:lnTo>
                  <a:lnTo>
                    <a:pt x="2561" y="50"/>
                  </a:lnTo>
                  <a:lnTo>
                    <a:pt x="2588" y="53"/>
                  </a:lnTo>
                  <a:lnTo>
                    <a:pt x="2613" y="57"/>
                  </a:lnTo>
                  <a:lnTo>
                    <a:pt x="2638" y="60"/>
                  </a:lnTo>
                  <a:lnTo>
                    <a:pt x="2663" y="63"/>
                  </a:lnTo>
                  <a:lnTo>
                    <a:pt x="2687" y="67"/>
                  </a:lnTo>
                  <a:lnTo>
                    <a:pt x="2712" y="72"/>
                  </a:lnTo>
                  <a:lnTo>
                    <a:pt x="2735" y="76"/>
                  </a:lnTo>
                  <a:lnTo>
                    <a:pt x="2758" y="80"/>
                  </a:lnTo>
                  <a:lnTo>
                    <a:pt x="2783" y="84"/>
                  </a:lnTo>
                  <a:lnTo>
                    <a:pt x="2808" y="88"/>
                  </a:lnTo>
                  <a:lnTo>
                    <a:pt x="2832" y="91"/>
                  </a:lnTo>
                  <a:lnTo>
                    <a:pt x="2856" y="94"/>
                  </a:lnTo>
                  <a:lnTo>
                    <a:pt x="2879" y="96"/>
                  </a:lnTo>
                  <a:lnTo>
                    <a:pt x="2903" y="100"/>
                  </a:lnTo>
                  <a:lnTo>
                    <a:pt x="2926" y="103"/>
                  </a:lnTo>
                  <a:lnTo>
                    <a:pt x="2949" y="105"/>
                  </a:lnTo>
                  <a:lnTo>
                    <a:pt x="2971" y="108"/>
                  </a:lnTo>
                  <a:lnTo>
                    <a:pt x="2994" y="110"/>
                  </a:lnTo>
                  <a:lnTo>
                    <a:pt x="3017" y="112"/>
                  </a:lnTo>
                  <a:lnTo>
                    <a:pt x="3038" y="114"/>
                  </a:lnTo>
                  <a:lnTo>
                    <a:pt x="3060" y="117"/>
                  </a:lnTo>
                  <a:lnTo>
                    <a:pt x="3081" y="119"/>
                  </a:lnTo>
                  <a:lnTo>
                    <a:pt x="3103" y="121"/>
                  </a:lnTo>
                  <a:lnTo>
                    <a:pt x="3123" y="122"/>
                  </a:lnTo>
                  <a:lnTo>
                    <a:pt x="3145" y="124"/>
                  </a:lnTo>
                  <a:lnTo>
                    <a:pt x="3165" y="127"/>
                  </a:lnTo>
                  <a:lnTo>
                    <a:pt x="3187" y="130"/>
                  </a:lnTo>
                  <a:lnTo>
                    <a:pt x="3207" y="131"/>
                  </a:lnTo>
                  <a:lnTo>
                    <a:pt x="3227" y="133"/>
                  </a:lnTo>
                  <a:lnTo>
                    <a:pt x="3247" y="136"/>
                  </a:lnTo>
                  <a:lnTo>
                    <a:pt x="3268" y="138"/>
                  </a:lnTo>
                  <a:lnTo>
                    <a:pt x="3288" y="141"/>
                  </a:lnTo>
                  <a:lnTo>
                    <a:pt x="3307" y="143"/>
                  </a:lnTo>
                  <a:lnTo>
                    <a:pt x="3327" y="146"/>
                  </a:lnTo>
                  <a:lnTo>
                    <a:pt x="3347" y="150"/>
                  </a:lnTo>
                  <a:lnTo>
                    <a:pt x="3366" y="152"/>
                  </a:lnTo>
                  <a:lnTo>
                    <a:pt x="3385" y="156"/>
                  </a:lnTo>
                  <a:lnTo>
                    <a:pt x="3405" y="159"/>
                  </a:lnTo>
                  <a:lnTo>
                    <a:pt x="3424" y="164"/>
                  </a:lnTo>
                  <a:lnTo>
                    <a:pt x="3443" y="168"/>
                  </a:lnTo>
                </a:path>
              </a:pathLst>
            </a:custGeom>
            <a:solidFill>
              <a:srgbClr val="6E6E6E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1" name="Freeform 615"/>
            <p:cNvSpPr>
              <a:spLocks/>
            </p:cNvSpPr>
            <p:nvPr/>
          </p:nvSpPr>
          <p:spPr bwMode="auto">
            <a:xfrm>
              <a:off x="1018" y="3282"/>
              <a:ext cx="3321" cy="199"/>
            </a:xfrm>
            <a:custGeom>
              <a:avLst/>
              <a:gdLst/>
              <a:ahLst/>
              <a:cxnLst>
                <a:cxn ang="0">
                  <a:pos x="3276" y="147"/>
                </a:cxn>
                <a:cxn ang="0">
                  <a:pos x="3203" y="160"/>
                </a:cxn>
                <a:cxn ang="0">
                  <a:pos x="3128" y="166"/>
                </a:cxn>
                <a:cxn ang="0">
                  <a:pos x="2971" y="172"/>
                </a:cxn>
                <a:cxn ang="0">
                  <a:pos x="2815" y="175"/>
                </a:cxn>
                <a:cxn ang="0">
                  <a:pos x="2660" y="175"/>
                </a:cxn>
                <a:cxn ang="0">
                  <a:pos x="2503" y="172"/>
                </a:cxn>
                <a:cxn ang="0">
                  <a:pos x="2348" y="167"/>
                </a:cxn>
                <a:cxn ang="0">
                  <a:pos x="2281" y="162"/>
                </a:cxn>
                <a:cxn ang="0">
                  <a:pos x="2227" y="157"/>
                </a:cxn>
                <a:cxn ang="0">
                  <a:pos x="2167" y="155"/>
                </a:cxn>
                <a:cxn ang="0">
                  <a:pos x="2109" y="150"/>
                </a:cxn>
                <a:cxn ang="0">
                  <a:pos x="2014" y="130"/>
                </a:cxn>
                <a:cxn ang="0">
                  <a:pos x="1911" y="115"/>
                </a:cxn>
                <a:cxn ang="0">
                  <a:pos x="1811" y="113"/>
                </a:cxn>
                <a:cxn ang="0">
                  <a:pos x="1739" y="118"/>
                </a:cxn>
                <a:cxn ang="0">
                  <a:pos x="1666" y="126"/>
                </a:cxn>
                <a:cxn ang="0">
                  <a:pos x="1550" y="132"/>
                </a:cxn>
                <a:cxn ang="0">
                  <a:pos x="1389" y="131"/>
                </a:cxn>
                <a:cxn ang="0">
                  <a:pos x="1229" y="131"/>
                </a:cxn>
                <a:cxn ang="0">
                  <a:pos x="1070" y="138"/>
                </a:cxn>
                <a:cxn ang="0">
                  <a:pos x="914" y="160"/>
                </a:cxn>
                <a:cxn ang="0">
                  <a:pos x="763" y="193"/>
                </a:cxn>
                <a:cxn ang="0">
                  <a:pos x="616" y="196"/>
                </a:cxn>
                <a:cxn ang="0">
                  <a:pos x="468" y="197"/>
                </a:cxn>
                <a:cxn ang="0">
                  <a:pos x="320" y="195"/>
                </a:cxn>
                <a:cxn ang="0">
                  <a:pos x="171" y="187"/>
                </a:cxn>
                <a:cxn ang="0">
                  <a:pos x="24" y="175"/>
                </a:cxn>
                <a:cxn ang="0">
                  <a:pos x="36" y="108"/>
                </a:cxn>
                <a:cxn ang="0">
                  <a:pos x="142" y="90"/>
                </a:cxn>
                <a:cxn ang="0">
                  <a:pos x="228" y="81"/>
                </a:cxn>
                <a:cxn ang="0">
                  <a:pos x="262" y="59"/>
                </a:cxn>
                <a:cxn ang="0">
                  <a:pos x="401" y="47"/>
                </a:cxn>
                <a:cxn ang="0">
                  <a:pos x="561" y="42"/>
                </a:cxn>
                <a:cxn ang="0">
                  <a:pos x="722" y="37"/>
                </a:cxn>
                <a:cxn ang="0">
                  <a:pos x="881" y="32"/>
                </a:cxn>
                <a:cxn ang="0">
                  <a:pos x="1040" y="25"/>
                </a:cxn>
                <a:cxn ang="0">
                  <a:pos x="1168" y="15"/>
                </a:cxn>
                <a:cxn ang="0">
                  <a:pos x="1265" y="4"/>
                </a:cxn>
                <a:cxn ang="0">
                  <a:pos x="1361" y="1"/>
                </a:cxn>
                <a:cxn ang="0">
                  <a:pos x="1465" y="4"/>
                </a:cxn>
                <a:cxn ang="0">
                  <a:pos x="1570" y="5"/>
                </a:cxn>
                <a:cxn ang="0">
                  <a:pos x="1674" y="5"/>
                </a:cxn>
                <a:cxn ang="0">
                  <a:pos x="1776" y="7"/>
                </a:cxn>
                <a:cxn ang="0">
                  <a:pos x="1878" y="12"/>
                </a:cxn>
                <a:cxn ang="0">
                  <a:pos x="1980" y="16"/>
                </a:cxn>
                <a:cxn ang="0">
                  <a:pos x="2088" y="21"/>
                </a:cxn>
                <a:cxn ang="0">
                  <a:pos x="2201" y="30"/>
                </a:cxn>
                <a:cxn ang="0">
                  <a:pos x="2316" y="42"/>
                </a:cxn>
                <a:cxn ang="0">
                  <a:pos x="2426" y="56"/>
                </a:cxn>
                <a:cxn ang="0">
                  <a:pos x="2541" y="74"/>
                </a:cxn>
                <a:cxn ang="0">
                  <a:pos x="2700" y="89"/>
                </a:cxn>
                <a:cxn ang="0">
                  <a:pos x="2854" y="96"/>
                </a:cxn>
                <a:cxn ang="0">
                  <a:pos x="3004" y="101"/>
                </a:cxn>
                <a:cxn ang="0">
                  <a:pos x="3149" y="110"/>
                </a:cxn>
                <a:cxn ang="0">
                  <a:pos x="3295" y="128"/>
                </a:cxn>
              </a:cxnLst>
              <a:rect l="0" t="0" r="r" b="b"/>
              <a:pathLst>
                <a:path w="3319" h="198">
                  <a:moveTo>
                    <a:pt x="3318" y="132"/>
                  </a:moveTo>
                  <a:lnTo>
                    <a:pt x="3313" y="136"/>
                  </a:lnTo>
                  <a:lnTo>
                    <a:pt x="3306" y="138"/>
                  </a:lnTo>
                  <a:lnTo>
                    <a:pt x="3296" y="142"/>
                  </a:lnTo>
                  <a:lnTo>
                    <a:pt x="3287" y="145"/>
                  </a:lnTo>
                  <a:lnTo>
                    <a:pt x="3276" y="147"/>
                  </a:lnTo>
                  <a:lnTo>
                    <a:pt x="3264" y="150"/>
                  </a:lnTo>
                  <a:lnTo>
                    <a:pt x="3252" y="152"/>
                  </a:lnTo>
                  <a:lnTo>
                    <a:pt x="3240" y="153"/>
                  </a:lnTo>
                  <a:lnTo>
                    <a:pt x="3228" y="156"/>
                  </a:lnTo>
                  <a:lnTo>
                    <a:pt x="3215" y="158"/>
                  </a:lnTo>
                  <a:lnTo>
                    <a:pt x="3203" y="160"/>
                  </a:lnTo>
                  <a:lnTo>
                    <a:pt x="3191" y="161"/>
                  </a:lnTo>
                  <a:lnTo>
                    <a:pt x="3180" y="162"/>
                  </a:lnTo>
                  <a:lnTo>
                    <a:pt x="3170" y="163"/>
                  </a:lnTo>
                  <a:lnTo>
                    <a:pt x="3160" y="163"/>
                  </a:lnTo>
                  <a:lnTo>
                    <a:pt x="3153" y="165"/>
                  </a:lnTo>
                  <a:lnTo>
                    <a:pt x="3128" y="166"/>
                  </a:lnTo>
                  <a:lnTo>
                    <a:pt x="3101" y="167"/>
                  </a:lnTo>
                  <a:lnTo>
                    <a:pt x="3075" y="168"/>
                  </a:lnTo>
                  <a:lnTo>
                    <a:pt x="3050" y="170"/>
                  </a:lnTo>
                  <a:lnTo>
                    <a:pt x="3024" y="171"/>
                  </a:lnTo>
                  <a:lnTo>
                    <a:pt x="2997" y="171"/>
                  </a:lnTo>
                  <a:lnTo>
                    <a:pt x="2971" y="172"/>
                  </a:lnTo>
                  <a:lnTo>
                    <a:pt x="2944" y="172"/>
                  </a:lnTo>
                  <a:lnTo>
                    <a:pt x="2919" y="173"/>
                  </a:lnTo>
                  <a:lnTo>
                    <a:pt x="2893" y="173"/>
                  </a:lnTo>
                  <a:lnTo>
                    <a:pt x="2868" y="175"/>
                  </a:lnTo>
                  <a:lnTo>
                    <a:pt x="2842" y="175"/>
                  </a:lnTo>
                  <a:lnTo>
                    <a:pt x="2815" y="175"/>
                  </a:lnTo>
                  <a:lnTo>
                    <a:pt x="2789" y="175"/>
                  </a:lnTo>
                  <a:lnTo>
                    <a:pt x="2764" y="175"/>
                  </a:lnTo>
                  <a:lnTo>
                    <a:pt x="2738" y="175"/>
                  </a:lnTo>
                  <a:lnTo>
                    <a:pt x="2712" y="175"/>
                  </a:lnTo>
                  <a:lnTo>
                    <a:pt x="2685" y="175"/>
                  </a:lnTo>
                  <a:lnTo>
                    <a:pt x="2660" y="175"/>
                  </a:lnTo>
                  <a:lnTo>
                    <a:pt x="2633" y="175"/>
                  </a:lnTo>
                  <a:lnTo>
                    <a:pt x="2607" y="173"/>
                  </a:lnTo>
                  <a:lnTo>
                    <a:pt x="2582" y="173"/>
                  </a:lnTo>
                  <a:lnTo>
                    <a:pt x="2556" y="172"/>
                  </a:lnTo>
                  <a:lnTo>
                    <a:pt x="2530" y="172"/>
                  </a:lnTo>
                  <a:lnTo>
                    <a:pt x="2503" y="172"/>
                  </a:lnTo>
                  <a:lnTo>
                    <a:pt x="2478" y="171"/>
                  </a:lnTo>
                  <a:lnTo>
                    <a:pt x="2452" y="171"/>
                  </a:lnTo>
                  <a:lnTo>
                    <a:pt x="2426" y="170"/>
                  </a:lnTo>
                  <a:lnTo>
                    <a:pt x="2399" y="168"/>
                  </a:lnTo>
                  <a:lnTo>
                    <a:pt x="2374" y="168"/>
                  </a:lnTo>
                  <a:lnTo>
                    <a:pt x="2348" y="167"/>
                  </a:lnTo>
                  <a:lnTo>
                    <a:pt x="2323" y="167"/>
                  </a:lnTo>
                  <a:lnTo>
                    <a:pt x="2313" y="166"/>
                  </a:lnTo>
                  <a:lnTo>
                    <a:pt x="2305" y="166"/>
                  </a:lnTo>
                  <a:lnTo>
                    <a:pt x="2297" y="165"/>
                  </a:lnTo>
                  <a:lnTo>
                    <a:pt x="2289" y="163"/>
                  </a:lnTo>
                  <a:lnTo>
                    <a:pt x="2281" y="162"/>
                  </a:lnTo>
                  <a:lnTo>
                    <a:pt x="2273" y="162"/>
                  </a:lnTo>
                  <a:lnTo>
                    <a:pt x="2265" y="161"/>
                  </a:lnTo>
                  <a:lnTo>
                    <a:pt x="2257" y="160"/>
                  </a:lnTo>
                  <a:lnTo>
                    <a:pt x="2246" y="158"/>
                  </a:lnTo>
                  <a:lnTo>
                    <a:pt x="2236" y="157"/>
                  </a:lnTo>
                  <a:lnTo>
                    <a:pt x="2227" y="157"/>
                  </a:lnTo>
                  <a:lnTo>
                    <a:pt x="2216" y="156"/>
                  </a:lnTo>
                  <a:lnTo>
                    <a:pt x="2207" y="156"/>
                  </a:lnTo>
                  <a:lnTo>
                    <a:pt x="2197" y="156"/>
                  </a:lnTo>
                  <a:lnTo>
                    <a:pt x="2188" y="156"/>
                  </a:lnTo>
                  <a:lnTo>
                    <a:pt x="2178" y="156"/>
                  </a:lnTo>
                  <a:lnTo>
                    <a:pt x="2167" y="155"/>
                  </a:lnTo>
                  <a:lnTo>
                    <a:pt x="2159" y="155"/>
                  </a:lnTo>
                  <a:lnTo>
                    <a:pt x="2149" y="153"/>
                  </a:lnTo>
                  <a:lnTo>
                    <a:pt x="2139" y="153"/>
                  </a:lnTo>
                  <a:lnTo>
                    <a:pt x="2130" y="152"/>
                  </a:lnTo>
                  <a:lnTo>
                    <a:pt x="2119" y="151"/>
                  </a:lnTo>
                  <a:lnTo>
                    <a:pt x="2109" y="150"/>
                  </a:lnTo>
                  <a:lnTo>
                    <a:pt x="2100" y="147"/>
                  </a:lnTo>
                  <a:lnTo>
                    <a:pt x="2083" y="143"/>
                  </a:lnTo>
                  <a:lnTo>
                    <a:pt x="2065" y="140"/>
                  </a:lnTo>
                  <a:lnTo>
                    <a:pt x="2047" y="136"/>
                  </a:lnTo>
                  <a:lnTo>
                    <a:pt x="2031" y="133"/>
                  </a:lnTo>
                  <a:lnTo>
                    <a:pt x="2014" y="130"/>
                  </a:lnTo>
                  <a:lnTo>
                    <a:pt x="1998" y="127"/>
                  </a:lnTo>
                  <a:lnTo>
                    <a:pt x="1980" y="123"/>
                  </a:lnTo>
                  <a:lnTo>
                    <a:pt x="1962" y="121"/>
                  </a:lnTo>
                  <a:lnTo>
                    <a:pt x="1946" y="118"/>
                  </a:lnTo>
                  <a:lnTo>
                    <a:pt x="1929" y="116"/>
                  </a:lnTo>
                  <a:lnTo>
                    <a:pt x="1911" y="115"/>
                  </a:lnTo>
                  <a:lnTo>
                    <a:pt x="1895" y="113"/>
                  </a:lnTo>
                  <a:lnTo>
                    <a:pt x="1878" y="113"/>
                  </a:lnTo>
                  <a:lnTo>
                    <a:pt x="1860" y="112"/>
                  </a:lnTo>
                  <a:lnTo>
                    <a:pt x="1842" y="112"/>
                  </a:lnTo>
                  <a:lnTo>
                    <a:pt x="1824" y="112"/>
                  </a:lnTo>
                  <a:lnTo>
                    <a:pt x="1811" y="113"/>
                  </a:lnTo>
                  <a:lnTo>
                    <a:pt x="1799" y="113"/>
                  </a:lnTo>
                  <a:lnTo>
                    <a:pt x="1787" y="115"/>
                  </a:lnTo>
                  <a:lnTo>
                    <a:pt x="1775" y="115"/>
                  </a:lnTo>
                  <a:lnTo>
                    <a:pt x="1763" y="116"/>
                  </a:lnTo>
                  <a:lnTo>
                    <a:pt x="1751" y="117"/>
                  </a:lnTo>
                  <a:lnTo>
                    <a:pt x="1739" y="118"/>
                  </a:lnTo>
                  <a:lnTo>
                    <a:pt x="1726" y="120"/>
                  </a:lnTo>
                  <a:lnTo>
                    <a:pt x="1714" y="121"/>
                  </a:lnTo>
                  <a:lnTo>
                    <a:pt x="1704" y="121"/>
                  </a:lnTo>
                  <a:lnTo>
                    <a:pt x="1690" y="123"/>
                  </a:lnTo>
                  <a:lnTo>
                    <a:pt x="1679" y="125"/>
                  </a:lnTo>
                  <a:lnTo>
                    <a:pt x="1666" y="126"/>
                  </a:lnTo>
                  <a:lnTo>
                    <a:pt x="1654" y="127"/>
                  </a:lnTo>
                  <a:lnTo>
                    <a:pt x="1641" y="128"/>
                  </a:lnTo>
                  <a:lnTo>
                    <a:pt x="1629" y="130"/>
                  </a:lnTo>
                  <a:lnTo>
                    <a:pt x="1602" y="130"/>
                  </a:lnTo>
                  <a:lnTo>
                    <a:pt x="1577" y="131"/>
                  </a:lnTo>
                  <a:lnTo>
                    <a:pt x="1550" y="132"/>
                  </a:lnTo>
                  <a:lnTo>
                    <a:pt x="1523" y="132"/>
                  </a:lnTo>
                  <a:lnTo>
                    <a:pt x="1497" y="132"/>
                  </a:lnTo>
                  <a:lnTo>
                    <a:pt x="1470" y="132"/>
                  </a:lnTo>
                  <a:lnTo>
                    <a:pt x="1443" y="132"/>
                  </a:lnTo>
                  <a:lnTo>
                    <a:pt x="1418" y="132"/>
                  </a:lnTo>
                  <a:lnTo>
                    <a:pt x="1389" y="131"/>
                  </a:lnTo>
                  <a:lnTo>
                    <a:pt x="1364" y="131"/>
                  </a:lnTo>
                  <a:lnTo>
                    <a:pt x="1337" y="131"/>
                  </a:lnTo>
                  <a:lnTo>
                    <a:pt x="1310" y="131"/>
                  </a:lnTo>
                  <a:lnTo>
                    <a:pt x="1283" y="131"/>
                  </a:lnTo>
                  <a:lnTo>
                    <a:pt x="1256" y="131"/>
                  </a:lnTo>
                  <a:lnTo>
                    <a:pt x="1229" y="131"/>
                  </a:lnTo>
                  <a:lnTo>
                    <a:pt x="1203" y="132"/>
                  </a:lnTo>
                  <a:lnTo>
                    <a:pt x="1176" y="132"/>
                  </a:lnTo>
                  <a:lnTo>
                    <a:pt x="1149" y="133"/>
                  </a:lnTo>
                  <a:lnTo>
                    <a:pt x="1122" y="135"/>
                  </a:lnTo>
                  <a:lnTo>
                    <a:pt x="1097" y="137"/>
                  </a:lnTo>
                  <a:lnTo>
                    <a:pt x="1070" y="138"/>
                  </a:lnTo>
                  <a:lnTo>
                    <a:pt x="1044" y="141"/>
                  </a:lnTo>
                  <a:lnTo>
                    <a:pt x="1018" y="143"/>
                  </a:lnTo>
                  <a:lnTo>
                    <a:pt x="991" y="147"/>
                  </a:lnTo>
                  <a:lnTo>
                    <a:pt x="966" y="151"/>
                  </a:lnTo>
                  <a:lnTo>
                    <a:pt x="940" y="155"/>
                  </a:lnTo>
                  <a:lnTo>
                    <a:pt x="914" y="160"/>
                  </a:lnTo>
                  <a:lnTo>
                    <a:pt x="889" y="165"/>
                  </a:lnTo>
                  <a:lnTo>
                    <a:pt x="863" y="171"/>
                  </a:lnTo>
                  <a:lnTo>
                    <a:pt x="839" y="177"/>
                  </a:lnTo>
                  <a:lnTo>
                    <a:pt x="813" y="185"/>
                  </a:lnTo>
                  <a:lnTo>
                    <a:pt x="789" y="192"/>
                  </a:lnTo>
                  <a:lnTo>
                    <a:pt x="763" y="193"/>
                  </a:lnTo>
                  <a:lnTo>
                    <a:pt x="739" y="195"/>
                  </a:lnTo>
                  <a:lnTo>
                    <a:pt x="715" y="195"/>
                  </a:lnTo>
                  <a:lnTo>
                    <a:pt x="691" y="196"/>
                  </a:lnTo>
                  <a:lnTo>
                    <a:pt x="665" y="196"/>
                  </a:lnTo>
                  <a:lnTo>
                    <a:pt x="641" y="196"/>
                  </a:lnTo>
                  <a:lnTo>
                    <a:pt x="616" y="196"/>
                  </a:lnTo>
                  <a:lnTo>
                    <a:pt x="591" y="197"/>
                  </a:lnTo>
                  <a:lnTo>
                    <a:pt x="566" y="197"/>
                  </a:lnTo>
                  <a:lnTo>
                    <a:pt x="542" y="197"/>
                  </a:lnTo>
                  <a:lnTo>
                    <a:pt x="518" y="197"/>
                  </a:lnTo>
                  <a:lnTo>
                    <a:pt x="492" y="197"/>
                  </a:lnTo>
                  <a:lnTo>
                    <a:pt x="468" y="197"/>
                  </a:lnTo>
                  <a:lnTo>
                    <a:pt x="442" y="197"/>
                  </a:lnTo>
                  <a:lnTo>
                    <a:pt x="419" y="196"/>
                  </a:lnTo>
                  <a:lnTo>
                    <a:pt x="394" y="196"/>
                  </a:lnTo>
                  <a:lnTo>
                    <a:pt x="370" y="196"/>
                  </a:lnTo>
                  <a:lnTo>
                    <a:pt x="345" y="195"/>
                  </a:lnTo>
                  <a:lnTo>
                    <a:pt x="320" y="195"/>
                  </a:lnTo>
                  <a:lnTo>
                    <a:pt x="295" y="193"/>
                  </a:lnTo>
                  <a:lnTo>
                    <a:pt x="271" y="192"/>
                  </a:lnTo>
                  <a:lnTo>
                    <a:pt x="247" y="191"/>
                  </a:lnTo>
                  <a:lnTo>
                    <a:pt x="221" y="190"/>
                  </a:lnTo>
                  <a:lnTo>
                    <a:pt x="197" y="188"/>
                  </a:lnTo>
                  <a:lnTo>
                    <a:pt x="171" y="187"/>
                  </a:lnTo>
                  <a:lnTo>
                    <a:pt x="148" y="185"/>
                  </a:lnTo>
                  <a:lnTo>
                    <a:pt x="123" y="183"/>
                  </a:lnTo>
                  <a:lnTo>
                    <a:pt x="98" y="181"/>
                  </a:lnTo>
                  <a:lnTo>
                    <a:pt x="73" y="180"/>
                  </a:lnTo>
                  <a:lnTo>
                    <a:pt x="49" y="177"/>
                  </a:lnTo>
                  <a:lnTo>
                    <a:pt x="24" y="175"/>
                  </a:lnTo>
                  <a:lnTo>
                    <a:pt x="0" y="172"/>
                  </a:lnTo>
                  <a:lnTo>
                    <a:pt x="1" y="153"/>
                  </a:lnTo>
                  <a:lnTo>
                    <a:pt x="5" y="138"/>
                  </a:lnTo>
                  <a:lnTo>
                    <a:pt x="13" y="126"/>
                  </a:lnTo>
                  <a:lnTo>
                    <a:pt x="24" y="116"/>
                  </a:lnTo>
                  <a:lnTo>
                    <a:pt x="36" y="108"/>
                  </a:lnTo>
                  <a:lnTo>
                    <a:pt x="51" y="101"/>
                  </a:lnTo>
                  <a:lnTo>
                    <a:pt x="67" y="97"/>
                  </a:lnTo>
                  <a:lnTo>
                    <a:pt x="85" y="94"/>
                  </a:lnTo>
                  <a:lnTo>
                    <a:pt x="104" y="91"/>
                  </a:lnTo>
                  <a:lnTo>
                    <a:pt x="123" y="90"/>
                  </a:lnTo>
                  <a:lnTo>
                    <a:pt x="142" y="90"/>
                  </a:lnTo>
                  <a:lnTo>
                    <a:pt x="161" y="89"/>
                  </a:lnTo>
                  <a:lnTo>
                    <a:pt x="179" y="89"/>
                  </a:lnTo>
                  <a:lnTo>
                    <a:pt x="196" y="87"/>
                  </a:lnTo>
                  <a:lnTo>
                    <a:pt x="212" y="86"/>
                  </a:lnTo>
                  <a:lnTo>
                    <a:pt x="227" y="85"/>
                  </a:lnTo>
                  <a:lnTo>
                    <a:pt x="228" y="81"/>
                  </a:lnTo>
                  <a:lnTo>
                    <a:pt x="232" y="77"/>
                  </a:lnTo>
                  <a:lnTo>
                    <a:pt x="237" y="74"/>
                  </a:lnTo>
                  <a:lnTo>
                    <a:pt x="244" y="70"/>
                  </a:lnTo>
                  <a:lnTo>
                    <a:pt x="251" y="66"/>
                  </a:lnTo>
                  <a:lnTo>
                    <a:pt x="256" y="62"/>
                  </a:lnTo>
                  <a:lnTo>
                    <a:pt x="262" y="59"/>
                  </a:lnTo>
                  <a:lnTo>
                    <a:pt x="266" y="56"/>
                  </a:lnTo>
                  <a:lnTo>
                    <a:pt x="293" y="54"/>
                  </a:lnTo>
                  <a:lnTo>
                    <a:pt x="320" y="52"/>
                  </a:lnTo>
                  <a:lnTo>
                    <a:pt x="347" y="50"/>
                  </a:lnTo>
                  <a:lnTo>
                    <a:pt x="374" y="49"/>
                  </a:lnTo>
                  <a:lnTo>
                    <a:pt x="401" y="47"/>
                  </a:lnTo>
                  <a:lnTo>
                    <a:pt x="428" y="47"/>
                  </a:lnTo>
                  <a:lnTo>
                    <a:pt x="455" y="45"/>
                  </a:lnTo>
                  <a:lnTo>
                    <a:pt x="482" y="45"/>
                  </a:lnTo>
                  <a:lnTo>
                    <a:pt x="507" y="44"/>
                  </a:lnTo>
                  <a:lnTo>
                    <a:pt x="534" y="42"/>
                  </a:lnTo>
                  <a:lnTo>
                    <a:pt x="561" y="42"/>
                  </a:lnTo>
                  <a:lnTo>
                    <a:pt x="588" y="41"/>
                  </a:lnTo>
                  <a:lnTo>
                    <a:pt x="615" y="40"/>
                  </a:lnTo>
                  <a:lnTo>
                    <a:pt x="641" y="40"/>
                  </a:lnTo>
                  <a:lnTo>
                    <a:pt x="668" y="39"/>
                  </a:lnTo>
                  <a:lnTo>
                    <a:pt x="695" y="39"/>
                  </a:lnTo>
                  <a:lnTo>
                    <a:pt x="722" y="37"/>
                  </a:lnTo>
                  <a:lnTo>
                    <a:pt x="747" y="37"/>
                  </a:lnTo>
                  <a:lnTo>
                    <a:pt x="774" y="36"/>
                  </a:lnTo>
                  <a:lnTo>
                    <a:pt x="801" y="35"/>
                  </a:lnTo>
                  <a:lnTo>
                    <a:pt x="828" y="35"/>
                  </a:lnTo>
                  <a:lnTo>
                    <a:pt x="854" y="34"/>
                  </a:lnTo>
                  <a:lnTo>
                    <a:pt x="881" y="32"/>
                  </a:lnTo>
                  <a:lnTo>
                    <a:pt x="908" y="31"/>
                  </a:lnTo>
                  <a:lnTo>
                    <a:pt x="933" y="30"/>
                  </a:lnTo>
                  <a:lnTo>
                    <a:pt x="960" y="29"/>
                  </a:lnTo>
                  <a:lnTo>
                    <a:pt x="987" y="27"/>
                  </a:lnTo>
                  <a:lnTo>
                    <a:pt x="1013" y="26"/>
                  </a:lnTo>
                  <a:lnTo>
                    <a:pt x="1040" y="25"/>
                  </a:lnTo>
                  <a:lnTo>
                    <a:pt x="1067" y="22"/>
                  </a:lnTo>
                  <a:lnTo>
                    <a:pt x="1093" y="20"/>
                  </a:lnTo>
                  <a:lnTo>
                    <a:pt x="1119" y="19"/>
                  </a:lnTo>
                  <a:lnTo>
                    <a:pt x="1136" y="17"/>
                  </a:lnTo>
                  <a:lnTo>
                    <a:pt x="1152" y="16"/>
                  </a:lnTo>
                  <a:lnTo>
                    <a:pt x="1168" y="15"/>
                  </a:lnTo>
                  <a:lnTo>
                    <a:pt x="1183" y="14"/>
                  </a:lnTo>
                  <a:lnTo>
                    <a:pt x="1199" y="11"/>
                  </a:lnTo>
                  <a:lnTo>
                    <a:pt x="1215" y="10"/>
                  </a:lnTo>
                  <a:lnTo>
                    <a:pt x="1233" y="7"/>
                  </a:lnTo>
                  <a:lnTo>
                    <a:pt x="1249" y="5"/>
                  </a:lnTo>
                  <a:lnTo>
                    <a:pt x="1265" y="4"/>
                  </a:lnTo>
                  <a:lnTo>
                    <a:pt x="1281" y="2"/>
                  </a:lnTo>
                  <a:lnTo>
                    <a:pt x="1298" y="1"/>
                  </a:lnTo>
                  <a:lnTo>
                    <a:pt x="1314" y="0"/>
                  </a:lnTo>
                  <a:lnTo>
                    <a:pt x="1330" y="0"/>
                  </a:lnTo>
                  <a:lnTo>
                    <a:pt x="1346" y="0"/>
                  </a:lnTo>
                  <a:lnTo>
                    <a:pt x="1361" y="1"/>
                  </a:lnTo>
                  <a:lnTo>
                    <a:pt x="1377" y="2"/>
                  </a:lnTo>
                  <a:lnTo>
                    <a:pt x="1395" y="2"/>
                  </a:lnTo>
                  <a:lnTo>
                    <a:pt x="1412" y="4"/>
                  </a:lnTo>
                  <a:lnTo>
                    <a:pt x="1430" y="4"/>
                  </a:lnTo>
                  <a:lnTo>
                    <a:pt x="1449" y="4"/>
                  </a:lnTo>
                  <a:lnTo>
                    <a:pt x="1465" y="4"/>
                  </a:lnTo>
                  <a:lnTo>
                    <a:pt x="1484" y="5"/>
                  </a:lnTo>
                  <a:lnTo>
                    <a:pt x="1501" y="5"/>
                  </a:lnTo>
                  <a:lnTo>
                    <a:pt x="1517" y="5"/>
                  </a:lnTo>
                  <a:lnTo>
                    <a:pt x="1536" y="5"/>
                  </a:lnTo>
                  <a:lnTo>
                    <a:pt x="1552" y="5"/>
                  </a:lnTo>
                  <a:lnTo>
                    <a:pt x="1570" y="5"/>
                  </a:lnTo>
                  <a:lnTo>
                    <a:pt x="1588" y="5"/>
                  </a:lnTo>
                  <a:lnTo>
                    <a:pt x="1605" y="5"/>
                  </a:lnTo>
                  <a:lnTo>
                    <a:pt x="1623" y="5"/>
                  </a:lnTo>
                  <a:lnTo>
                    <a:pt x="1639" y="5"/>
                  </a:lnTo>
                  <a:lnTo>
                    <a:pt x="1658" y="5"/>
                  </a:lnTo>
                  <a:lnTo>
                    <a:pt x="1674" y="5"/>
                  </a:lnTo>
                  <a:lnTo>
                    <a:pt x="1691" y="5"/>
                  </a:lnTo>
                  <a:lnTo>
                    <a:pt x="1709" y="6"/>
                  </a:lnTo>
                  <a:lnTo>
                    <a:pt x="1725" y="6"/>
                  </a:lnTo>
                  <a:lnTo>
                    <a:pt x="1741" y="6"/>
                  </a:lnTo>
                  <a:lnTo>
                    <a:pt x="1759" y="6"/>
                  </a:lnTo>
                  <a:lnTo>
                    <a:pt x="1776" y="7"/>
                  </a:lnTo>
                  <a:lnTo>
                    <a:pt x="1793" y="7"/>
                  </a:lnTo>
                  <a:lnTo>
                    <a:pt x="1810" y="9"/>
                  </a:lnTo>
                  <a:lnTo>
                    <a:pt x="1826" y="10"/>
                  </a:lnTo>
                  <a:lnTo>
                    <a:pt x="1844" y="10"/>
                  </a:lnTo>
                  <a:lnTo>
                    <a:pt x="1860" y="11"/>
                  </a:lnTo>
                  <a:lnTo>
                    <a:pt x="1878" y="12"/>
                  </a:lnTo>
                  <a:lnTo>
                    <a:pt x="1894" y="14"/>
                  </a:lnTo>
                  <a:lnTo>
                    <a:pt x="1910" y="15"/>
                  </a:lnTo>
                  <a:lnTo>
                    <a:pt x="1927" y="16"/>
                  </a:lnTo>
                  <a:lnTo>
                    <a:pt x="1945" y="16"/>
                  </a:lnTo>
                  <a:lnTo>
                    <a:pt x="1961" y="16"/>
                  </a:lnTo>
                  <a:lnTo>
                    <a:pt x="1980" y="16"/>
                  </a:lnTo>
                  <a:lnTo>
                    <a:pt x="1998" y="17"/>
                  </a:lnTo>
                  <a:lnTo>
                    <a:pt x="2015" y="19"/>
                  </a:lnTo>
                  <a:lnTo>
                    <a:pt x="2033" y="19"/>
                  </a:lnTo>
                  <a:lnTo>
                    <a:pt x="2051" y="20"/>
                  </a:lnTo>
                  <a:lnTo>
                    <a:pt x="2069" y="20"/>
                  </a:lnTo>
                  <a:lnTo>
                    <a:pt x="2088" y="21"/>
                  </a:lnTo>
                  <a:lnTo>
                    <a:pt x="2107" y="22"/>
                  </a:lnTo>
                  <a:lnTo>
                    <a:pt x="2126" y="24"/>
                  </a:lnTo>
                  <a:lnTo>
                    <a:pt x="2145" y="25"/>
                  </a:lnTo>
                  <a:lnTo>
                    <a:pt x="2163" y="26"/>
                  </a:lnTo>
                  <a:lnTo>
                    <a:pt x="2182" y="29"/>
                  </a:lnTo>
                  <a:lnTo>
                    <a:pt x="2201" y="30"/>
                  </a:lnTo>
                  <a:lnTo>
                    <a:pt x="2221" y="31"/>
                  </a:lnTo>
                  <a:lnTo>
                    <a:pt x="2240" y="34"/>
                  </a:lnTo>
                  <a:lnTo>
                    <a:pt x="2259" y="35"/>
                  </a:lnTo>
                  <a:lnTo>
                    <a:pt x="2278" y="37"/>
                  </a:lnTo>
                  <a:lnTo>
                    <a:pt x="2297" y="40"/>
                  </a:lnTo>
                  <a:lnTo>
                    <a:pt x="2316" y="42"/>
                  </a:lnTo>
                  <a:lnTo>
                    <a:pt x="2335" y="44"/>
                  </a:lnTo>
                  <a:lnTo>
                    <a:pt x="2354" y="46"/>
                  </a:lnTo>
                  <a:lnTo>
                    <a:pt x="2373" y="49"/>
                  </a:lnTo>
                  <a:lnTo>
                    <a:pt x="2390" y="51"/>
                  </a:lnTo>
                  <a:lnTo>
                    <a:pt x="2409" y="54"/>
                  </a:lnTo>
                  <a:lnTo>
                    <a:pt x="2426" y="56"/>
                  </a:lnTo>
                  <a:lnTo>
                    <a:pt x="2444" y="59"/>
                  </a:lnTo>
                  <a:lnTo>
                    <a:pt x="2463" y="61"/>
                  </a:lnTo>
                  <a:lnTo>
                    <a:pt x="2480" y="64"/>
                  </a:lnTo>
                  <a:lnTo>
                    <a:pt x="2498" y="67"/>
                  </a:lnTo>
                  <a:lnTo>
                    <a:pt x="2514" y="70"/>
                  </a:lnTo>
                  <a:lnTo>
                    <a:pt x="2541" y="74"/>
                  </a:lnTo>
                  <a:lnTo>
                    <a:pt x="2568" y="77"/>
                  </a:lnTo>
                  <a:lnTo>
                    <a:pt x="2595" y="80"/>
                  </a:lnTo>
                  <a:lnTo>
                    <a:pt x="2622" y="82"/>
                  </a:lnTo>
                  <a:lnTo>
                    <a:pt x="2648" y="85"/>
                  </a:lnTo>
                  <a:lnTo>
                    <a:pt x="2673" y="87"/>
                  </a:lnTo>
                  <a:lnTo>
                    <a:pt x="2700" y="89"/>
                  </a:lnTo>
                  <a:lnTo>
                    <a:pt x="2726" y="91"/>
                  </a:lnTo>
                  <a:lnTo>
                    <a:pt x="2753" y="92"/>
                  </a:lnTo>
                  <a:lnTo>
                    <a:pt x="2778" y="94"/>
                  </a:lnTo>
                  <a:lnTo>
                    <a:pt x="2803" y="95"/>
                  </a:lnTo>
                  <a:lnTo>
                    <a:pt x="2828" y="96"/>
                  </a:lnTo>
                  <a:lnTo>
                    <a:pt x="2854" y="96"/>
                  </a:lnTo>
                  <a:lnTo>
                    <a:pt x="2878" y="97"/>
                  </a:lnTo>
                  <a:lnTo>
                    <a:pt x="2904" y="97"/>
                  </a:lnTo>
                  <a:lnTo>
                    <a:pt x="2930" y="99"/>
                  </a:lnTo>
                  <a:lnTo>
                    <a:pt x="2954" y="100"/>
                  </a:lnTo>
                  <a:lnTo>
                    <a:pt x="2979" y="101"/>
                  </a:lnTo>
                  <a:lnTo>
                    <a:pt x="3004" y="101"/>
                  </a:lnTo>
                  <a:lnTo>
                    <a:pt x="3028" y="103"/>
                  </a:lnTo>
                  <a:lnTo>
                    <a:pt x="3052" y="103"/>
                  </a:lnTo>
                  <a:lnTo>
                    <a:pt x="3077" y="105"/>
                  </a:lnTo>
                  <a:lnTo>
                    <a:pt x="3101" y="106"/>
                  </a:lnTo>
                  <a:lnTo>
                    <a:pt x="3126" y="108"/>
                  </a:lnTo>
                  <a:lnTo>
                    <a:pt x="3149" y="110"/>
                  </a:lnTo>
                  <a:lnTo>
                    <a:pt x="3174" y="112"/>
                  </a:lnTo>
                  <a:lnTo>
                    <a:pt x="3198" y="115"/>
                  </a:lnTo>
                  <a:lnTo>
                    <a:pt x="3222" y="118"/>
                  </a:lnTo>
                  <a:lnTo>
                    <a:pt x="3247" y="121"/>
                  </a:lnTo>
                  <a:lnTo>
                    <a:pt x="3271" y="125"/>
                  </a:lnTo>
                  <a:lnTo>
                    <a:pt x="3295" y="128"/>
                  </a:lnTo>
                  <a:lnTo>
                    <a:pt x="3318" y="132"/>
                  </a:lnTo>
                </a:path>
              </a:pathLst>
            </a:custGeom>
            <a:solidFill>
              <a:srgbClr val="5E5E5E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2" name="Freeform 616"/>
            <p:cNvSpPr>
              <a:spLocks/>
            </p:cNvSpPr>
            <p:nvPr/>
          </p:nvSpPr>
          <p:spPr bwMode="auto">
            <a:xfrm>
              <a:off x="1072" y="3291"/>
              <a:ext cx="3197" cy="163"/>
            </a:xfrm>
            <a:custGeom>
              <a:avLst/>
              <a:gdLst/>
              <a:ahLst/>
              <a:cxnLst>
                <a:cxn ang="0">
                  <a:pos x="193" y="64"/>
                </a:cxn>
                <a:cxn ang="0">
                  <a:pos x="82" y="62"/>
                </a:cxn>
                <a:cxn ang="0">
                  <a:pos x="8" y="104"/>
                </a:cxn>
                <a:cxn ang="0">
                  <a:pos x="86" y="149"/>
                </a:cxn>
                <a:cxn ang="0">
                  <a:pos x="231" y="157"/>
                </a:cxn>
                <a:cxn ang="0">
                  <a:pos x="375" y="161"/>
                </a:cxn>
                <a:cxn ang="0">
                  <a:pos x="519" y="161"/>
                </a:cxn>
                <a:cxn ang="0">
                  <a:pos x="664" y="157"/>
                </a:cxn>
                <a:cxn ang="0">
                  <a:pos x="808" y="154"/>
                </a:cxn>
                <a:cxn ang="0">
                  <a:pos x="947" y="139"/>
                </a:cxn>
                <a:cxn ang="0">
                  <a:pos x="1070" y="99"/>
                </a:cxn>
                <a:cxn ang="0">
                  <a:pos x="1199" y="76"/>
                </a:cxn>
                <a:cxn ang="0">
                  <a:pos x="1330" y="67"/>
                </a:cxn>
                <a:cxn ang="0">
                  <a:pos x="1462" y="67"/>
                </a:cxn>
                <a:cxn ang="0">
                  <a:pos x="1595" y="71"/>
                </a:cxn>
                <a:cxn ang="0">
                  <a:pos x="1727" y="75"/>
                </a:cxn>
                <a:cxn ang="0">
                  <a:pos x="1812" y="86"/>
                </a:cxn>
                <a:cxn ang="0">
                  <a:pos x="1883" y="100"/>
                </a:cxn>
                <a:cxn ang="0">
                  <a:pos x="1948" y="104"/>
                </a:cxn>
                <a:cxn ang="0">
                  <a:pos x="2011" y="111"/>
                </a:cxn>
                <a:cxn ang="0">
                  <a:pos x="2078" y="124"/>
                </a:cxn>
                <a:cxn ang="0">
                  <a:pos x="2141" y="127"/>
                </a:cxn>
                <a:cxn ang="0">
                  <a:pos x="2192" y="130"/>
                </a:cxn>
                <a:cxn ang="0">
                  <a:pos x="2225" y="140"/>
                </a:cxn>
                <a:cxn ang="0">
                  <a:pos x="2339" y="142"/>
                </a:cxn>
                <a:cxn ang="0">
                  <a:pos x="2476" y="145"/>
                </a:cxn>
                <a:cxn ang="0">
                  <a:pos x="2612" y="146"/>
                </a:cxn>
                <a:cxn ang="0">
                  <a:pos x="2748" y="146"/>
                </a:cxn>
                <a:cxn ang="0">
                  <a:pos x="2884" y="145"/>
                </a:cxn>
                <a:cxn ang="0">
                  <a:pos x="3021" y="141"/>
                </a:cxn>
                <a:cxn ang="0">
                  <a:pos x="3124" y="134"/>
                </a:cxn>
                <a:cxn ang="0">
                  <a:pos x="3184" y="120"/>
                </a:cxn>
                <a:cxn ang="0">
                  <a:pos x="3081" y="104"/>
                </a:cxn>
                <a:cxn ang="0">
                  <a:pos x="2938" y="95"/>
                </a:cxn>
                <a:cxn ang="0">
                  <a:pos x="2794" y="95"/>
                </a:cxn>
                <a:cxn ang="0">
                  <a:pos x="2651" y="96"/>
                </a:cxn>
                <a:cxn ang="0">
                  <a:pos x="2507" y="96"/>
                </a:cxn>
                <a:cxn ang="0">
                  <a:pos x="2362" y="89"/>
                </a:cxn>
                <a:cxn ang="0">
                  <a:pos x="2230" y="72"/>
                </a:cxn>
                <a:cxn ang="0">
                  <a:pos x="2121" y="56"/>
                </a:cxn>
                <a:cxn ang="0">
                  <a:pos x="2011" y="37"/>
                </a:cxn>
                <a:cxn ang="0">
                  <a:pos x="1891" y="15"/>
                </a:cxn>
                <a:cxn ang="0">
                  <a:pos x="1742" y="1"/>
                </a:cxn>
                <a:cxn ang="0">
                  <a:pos x="1593" y="2"/>
                </a:cxn>
                <a:cxn ang="0">
                  <a:pos x="1445" y="14"/>
                </a:cxn>
                <a:cxn ang="0">
                  <a:pos x="1369" y="26"/>
                </a:cxn>
                <a:cxn ang="0">
                  <a:pos x="1261" y="36"/>
                </a:cxn>
                <a:cxn ang="0">
                  <a:pos x="1102" y="41"/>
                </a:cxn>
                <a:cxn ang="0">
                  <a:pos x="943" y="44"/>
                </a:cxn>
                <a:cxn ang="0">
                  <a:pos x="784" y="44"/>
                </a:cxn>
                <a:cxn ang="0">
                  <a:pos x="626" y="44"/>
                </a:cxn>
                <a:cxn ang="0">
                  <a:pos x="465" y="47"/>
                </a:cxn>
                <a:cxn ang="0">
                  <a:pos x="308" y="55"/>
                </a:cxn>
              </a:cxnLst>
              <a:rect l="0" t="0" r="r" b="b"/>
              <a:pathLst>
                <a:path w="3197" h="162">
                  <a:moveTo>
                    <a:pt x="274" y="62"/>
                  </a:moveTo>
                  <a:lnTo>
                    <a:pt x="255" y="64"/>
                  </a:lnTo>
                  <a:lnTo>
                    <a:pt x="236" y="65"/>
                  </a:lnTo>
                  <a:lnTo>
                    <a:pt x="215" y="64"/>
                  </a:lnTo>
                  <a:lnTo>
                    <a:pt x="193" y="64"/>
                  </a:lnTo>
                  <a:lnTo>
                    <a:pt x="171" y="62"/>
                  </a:lnTo>
                  <a:lnTo>
                    <a:pt x="148" y="61"/>
                  </a:lnTo>
                  <a:lnTo>
                    <a:pt x="125" y="60"/>
                  </a:lnTo>
                  <a:lnTo>
                    <a:pt x="104" y="60"/>
                  </a:lnTo>
                  <a:lnTo>
                    <a:pt x="82" y="62"/>
                  </a:lnTo>
                  <a:lnTo>
                    <a:pt x="63" y="65"/>
                  </a:lnTo>
                  <a:lnTo>
                    <a:pt x="45" y="71"/>
                  </a:lnTo>
                  <a:lnTo>
                    <a:pt x="30" y="79"/>
                  </a:lnTo>
                  <a:lnTo>
                    <a:pt x="18" y="89"/>
                  </a:lnTo>
                  <a:lnTo>
                    <a:pt x="8" y="104"/>
                  </a:lnTo>
                  <a:lnTo>
                    <a:pt x="3" y="120"/>
                  </a:lnTo>
                  <a:lnTo>
                    <a:pt x="0" y="142"/>
                  </a:lnTo>
                  <a:lnTo>
                    <a:pt x="28" y="145"/>
                  </a:lnTo>
                  <a:lnTo>
                    <a:pt x="58" y="147"/>
                  </a:lnTo>
                  <a:lnTo>
                    <a:pt x="86" y="149"/>
                  </a:lnTo>
                  <a:lnTo>
                    <a:pt x="116" y="151"/>
                  </a:lnTo>
                  <a:lnTo>
                    <a:pt x="144" y="152"/>
                  </a:lnTo>
                  <a:lnTo>
                    <a:pt x="173" y="155"/>
                  </a:lnTo>
                  <a:lnTo>
                    <a:pt x="202" y="156"/>
                  </a:lnTo>
                  <a:lnTo>
                    <a:pt x="231" y="157"/>
                  </a:lnTo>
                  <a:lnTo>
                    <a:pt x="259" y="159"/>
                  </a:lnTo>
                  <a:lnTo>
                    <a:pt x="289" y="159"/>
                  </a:lnTo>
                  <a:lnTo>
                    <a:pt x="317" y="160"/>
                  </a:lnTo>
                  <a:lnTo>
                    <a:pt x="347" y="160"/>
                  </a:lnTo>
                  <a:lnTo>
                    <a:pt x="375" y="161"/>
                  </a:lnTo>
                  <a:lnTo>
                    <a:pt x="403" y="161"/>
                  </a:lnTo>
                  <a:lnTo>
                    <a:pt x="433" y="161"/>
                  </a:lnTo>
                  <a:lnTo>
                    <a:pt x="461" y="161"/>
                  </a:lnTo>
                  <a:lnTo>
                    <a:pt x="490" y="161"/>
                  </a:lnTo>
                  <a:lnTo>
                    <a:pt x="519" y="161"/>
                  </a:lnTo>
                  <a:lnTo>
                    <a:pt x="548" y="161"/>
                  </a:lnTo>
                  <a:lnTo>
                    <a:pt x="577" y="160"/>
                  </a:lnTo>
                  <a:lnTo>
                    <a:pt x="606" y="159"/>
                  </a:lnTo>
                  <a:lnTo>
                    <a:pt x="634" y="159"/>
                  </a:lnTo>
                  <a:lnTo>
                    <a:pt x="664" y="157"/>
                  </a:lnTo>
                  <a:lnTo>
                    <a:pt x="692" y="157"/>
                  </a:lnTo>
                  <a:lnTo>
                    <a:pt x="720" y="156"/>
                  </a:lnTo>
                  <a:lnTo>
                    <a:pt x="750" y="156"/>
                  </a:lnTo>
                  <a:lnTo>
                    <a:pt x="778" y="155"/>
                  </a:lnTo>
                  <a:lnTo>
                    <a:pt x="808" y="154"/>
                  </a:lnTo>
                  <a:lnTo>
                    <a:pt x="836" y="152"/>
                  </a:lnTo>
                  <a:lnTo>
                    <a:pt x="865" y="152"/>
                  </a:lnTo>
                  <a:lnTo>
                    <a:pt x="894" y="151"/>
                  </a:lnTo>
                  <a:lnTo>
                    <a:pt x="923" y="150"/>
                  </a:lnTo>
                  <a:lnTo>
                    <a:pt x="947" y="139"/>
                  </a:lnTo>
                  <a:lnTo>
                    <a:pt x="971" y="129"/>
                  </a:lnTo>
                  <a:lnTo>
                    <a:pt x="996" y="120"/>
                  </a:lnTo>
                  <a:lnTo>
                    <a:pt x="1021" y="112"/>
                  </a:lnTo>
                  <a:lnTo>
                    <a:pt x="1046" y="105"/>
                  </a:lnTo>
                  <a:lnTo>
                    <a:pt x="1070" y="99"/>
                  </a:lnTo>
                  <a:lnTo>
                    <a:pt x="1095" y="94"/>
                  </a:lnTo>
                  <a:lnTo>
                    <a:pt x="1121" y="87"/>
                  </a:lnTo>
                  <a:lnTo>
                    <a:pt x="1148" y="82"/>
                  </a:lnTo>
                  <a:lnTo>
                    <a:pt x="1174" y="80"/>
                  </a:lnTo>
                  <a:lnTo>
                    <a:pt x="1199" y="76"/>
                  </a:lnTo>
                  <a:lnTo>
                    <a:pt x="1225" y="74"/>
                  </a:lnTo>
                  <a:lnTo>
                    <a:pt x="1252" y="71"/>
                  </a:lnTo>
                  <a:lnTo>
                    <a:pt x="1278" y="69"/>
                  </a:lnTo>
                  <a:lnTo>
                    <a:pt x="1303" y="69"/>
                  </a:lnTo>
                  <a:lnTo>
                    <a:pt x="1330" y="67"/>
                  </a:lnTo>
                  <a:lnTo>
                    <a:pt x="1356" y="66"/>
                  </a:lnTo>
                  <a:lnTo>
                    <a:pt x="1383" y="66"/>
                  </a:lnTo>
                  <a:lnTo>
                    <a:pt x="1410" y="66"/>
                  </a:lnTo>
                  <a:lnTo>
                    <a:pt x="1437" y="66"/>
                  </a:lnTo>
                  <a:lnTo>
                    <a:pt x="1462" y="67"/>
                  </a:lnTo>
                  <a:lnTo>
                    <a:pt x="1489" y="67"/>
                  </a:lnTo>
                  <a:lnTo>
                    <a:pt x="1515" y="69"/>
                  </a:lnTo>
                  <a:lnTo>
                    <a:pt x="1542" y="69"/>
                  </a:lnTo>
                  <a:lnTo>
                    <a:pt x="1569" y="70"/>
                  </a:lnTo>
                  <a:lnTo>
                    <a:pt x="1595" y="71"/>
                  </a:lnTo>
                  <a:lnTo>
                    <a:pt x="1622" y="72"/>
                  </a:lnTo>
                  <a:lnTo>
                    <a:pt x="1647" y="72"/>
                  </a:lnTo>
                  <a:lnTo>
                    <a:pt x="1674" y="74"/>
                  </a:lnTo>
                  <a:lnTo>
                    <a:pt x="1700" y="74"/>
                  </a:lnTo>
                  <a:lnTo>
                    <a:pt x="1727" y="75"/>
                  </a:lnTo>
                  <a:lnTo>
                    <a:pt x="1752" y="75"/>
                  </a:lnTo>
                  <a:lnTo>
                    <a:pt x="1766" y="75"/>
                  </a:lnTo>
                  <a:lnTo>
                    <a:pt x="1782" y="77"/>
                  </a:lnTo>
                  <a:lnTo>
                    <a:pt x="1797" y="82"/>
                  </a:lnTo>
                  <a:lnTo>
                    <a:pt x="1812" y="86"/>
                  </a:lnTo>
                  <a:lnTo>
                    <a:pt x="1827" y="91"/>
                  </a:lnTo>
                  <a:lnTo>
                    <a:pt x="1842" y="95"/>
                  </a:lnTo>
                  <a:lnTo>
                    <a:pt x="1856" y="99"/>
                  </a:lnTo>
                  <a:lnTo>
                    <a:pt x="1871" y="100"/>
                  </a:lnTo>
                  <a:lnTo>
                    <a:pt x="1883" y="100"/>
                  </a:lnTo>
                  <a:lnTo>
                    <a:pt x="1897" y="100"/>
                  </a:lnTo>
                  <a:lnTo>
                    <a:pt x="1909" y="101"/>
                  </a:lnTo>
                  <a:lnTo>
                    <a:pt x="1922" y="101"/>
                  </a:lnTo>
                  <a:lnTo>
                    <a:pt x="1935" y="102"/>
                  </a:lnTo>
                  <a:lnTo>
                    <a:pt x="1948" y="104"/>
                  </a:lnTo>
                  <a:lnTo>
                    <a:pt x="1960" y="105"/>
                  </a:lnTo>
                  <a:lnTo>
                    <a:pt x="1974" y="106"/>
                  </a:lnTo>
                  <a:lnTo>
                    <a:pt x="1986" y="109"/>
                  </a:lnTo>
                  <a:lnTo>
                    <a:pt x="1998" y="110"/>
                  </a:lnTo>
                  <a:lnTo>
                    <a:pt x="2011" y="111"/>
                  </a:lnTo>
                  <a:lnTo>
                    <a:pt x="2025" y="114"/>
                  </a:lnTo>
                  <a:lnTo>
                    <a:pt x="2037" y="116"/>
                  </a:lnTo>
                  <a:lnTo>
                    <a:pt x="2051" y="119"/>
                  </a:lnTo>
                  <a:lnTo>
                    <a:pt x="2064" y="121"/>
                  </a:lnTo>
                  <a:lnTo>
                    <a:pt x="2078" y="124"/>
                  </a:lnTo>
                  <a:lnTo>
                    <a:pt x="2090" y="126"/>
                  </a:lnTo>
                  <a:lnTo>
                    <a:pt x="2102" y="127"/>
                  </a:lnTo>
                  <a:lnTo>
                    <a:pt x="2115" y="127"/>
                  </a:lnTo>
                  <a:lnTo>
                    <a:pt x="2128" y="127"/>
                  </a:lnTo>
                  <a:lnTo>
                    <a:pt x="2141" y="127"/>
                  </a:lnTo>
                  <a:lnTo>
                    <a:pt x="2153" y="127"/>
                  </a:lnTo>
                  <a:lnTo>
                    <a:pt x="2167" y="127"/>
                  </a:lnTo>
                  <a:lnTo>
                    <a:pt x="2179" y="127"/>
                  </a:lnTo>
                  <a:lnTo>
                    <a:pt x="2186" y="129"/>
                  </a:lnTo>
                  <a:lnTo>
                    <a:pt x="2192" y="130"/>
                  </a:lnTo>
                  <a:lnTo>
                    <a:pt x="2199" y="132"/>
                  </a:lnTo>
                  <a:lnTo>
                    <a:pt x="2204" y="134"/>
                  </a:lnTo>
                  <a:lnTo>
                    <a:pt x="2211" y="136"/>
                  </a:lnTo>
                  <a:lnTo>
                    <a:pt x="2218" y="139"/>
                  </a:lnTo>
                  <a:lnTo>
                    <a:pt x="2225" y="140"/>
                  </a:lnTo>
                  <a:lnTo>
                    <a:pt x="2230" y="141"/>
                  </a:lnTo>
                  <a:lnTo>
                    <a:pt x="2257" y="141"/>
                  </a:lnTo>
                  <a:lnTo>
                    <a:pt x="2285" y="141"/>
                  </a:lnTo>
                  <a:lnTo>
                    <a:pt x="2312" y="142"/>
                  </a:lnTo>
                  <a:lnTo>
                    <a:pt x="2339" y="142"/>
                  </a:lnTo>
                  <a:lnTo>
                    <a:pt x="2366" y="142"/>
                  </a:lnTo>
                  <a:lnTo>
                    <a:pt x="2393" y="144"/>
                  </a:lnTo>
                  <a:lnTo>
                    <a:pt x="2420" y="144"/>
                  </a:lnTo>
                  <a:lnTo>
                    <a:pt x="2449" y="144"/>
                  </a:lnTo>
                  <a:lnTo>
                    <a:pt x="2476" y="145"/>
                  </a:lnTo>
                  <a:lnTo>
                    <a:pt x="2503" y="145"/>
                  </a:lnTo>
                  <a:lnTo>
                    <a:pt x="2531" y="145"/>
                  </a:lnTo>
                  <a:lnTo>
                    <a:pt x="2558" y="146"/>
                  </a:lnTo>
                  <a:lnTo>
                    <a:pt x="2585" y="146"/>
                  </a:lnTo>
                  <a:lnTo>
                    <a:pt x="2612" y="146"/>
                  </a:lnTo>
                  <a:lnTo>
                    <a:pt x="2639" y="146"/>
                  </a:lnTo>
                  <a:lnTo>
                    <a:pt x="2666" y="146"/>
                  </a:lnTo>
                  <a:lnTo>
                    <a:pt x="2694" y="146"/>
                  </a:lnTo>
                  <a:lnTo>
                    <a:pt x="2721" y="146"/>
                  </a:lnTo>
                  <a:lnTo>
                    <a:pt x="2748" y="146"/>
                  </a:lnTo>
                  <a:lnTo>
                    <a:pt x="2775" y="146"/>
                  </a:lnTo>
                  <a:lnTo>
                    <a:pt x="2802" y="146"/>
                  </a:lnTo>
                  <a:lnTo>
                    <a:pt x="2829" y="146"/>
                  </a:lnTo>
                  <a:lnTo>
                    <a:pt x="2856" y="145"/>
                  </a:lnTo>
                  <a:lnTo>
                    <a:pt x="2884" y="145"/>
                  </a:lnTo>
                  <a:lnTo>
                    <a:pt x="2911" y="144"/>
                  </a:lnTo>
                  <a:lnTo>
                    <a:pt x="2938" y="144"/>
                  </a:lnTo>
                  <a:lnTo>
                    <a:pt x="2967" y="142"/>
                  </a:lnTo>
                  <a:lnTo>
                    <a:pt x="2994" y="142"/>
                  </a:lnTo>
                  <a:lnTo>
                    <a:pt x="3021" y="141"/>
                  </a:lnTo>
                  <a:lnTo>
                    <a:pt x="3048" y="140"/>
                  </a:lnTo>
                  <a:lnTo>
                    <a:pt x="3075" y="139"/>
                  </a:lnTo>
                  <a:lnTo>
                    <a:pt x="3102" y="137"/>
                  </a:lnTo>
                  <a:lnTo>
                    <a:pt x="3114" y="136"/>
                  </a:lnTo>
                  <a:lnTo>
                    <a:pt x="3124" y="134"/>
                  </a:lnTo>
                  <a:lnTo>
                    <a:pt x="3137" y="131"/>
                  </a:lnTo>
                  <a:lnTo>
                    <a:pt x="3147" y="127"/>
                  </a:lnTo>
                  <a:lnTo>
                    <a:pt x="3160" y="125"/>
                  </a:lnTo>
                  <a:lnTo>
                    <a:pt x="3172" y="122"/>
                  </a:lnTo>
                  <a:lnTo>
                    <a:pt x="3184" y="120"/>
                  </a:lnTo>
                  <a:lnTo>
                    <a:pt x="3196" y="119"/>
                  </a:lnTo>
                  <a:lnTo>
                    <a:pt x="3168" y="114"/>
                  </a:lnTo>
                  <a:lnTo>
                    <a:pt x="3138" y="110"/>
                  </a:lnTo>
                  <a:lnTo>
                    <a:pt x="3110" y="106"/>
                  </a:lnTo>
                  <a:lnTo>
                    <a:pt x="3081" y="104"/>
                  </a:lnTo>
                  <a:lnTo>
                    <a:pt x="3053" y="101"/>
                  </a:lnTo>
                  <a:lnTo>
                    <a:pt x="3023" y="99"/>
                  </a:lnTo>
                  <a:lnTo>
                    <a:pt x="2996" y="97"/>
                  </a:lnTo>
                  <a:lnTo>
                    <a:pt x="2967" y="96"/>
                  </a:lnTo>
                  <a:lnTo>
                    <a:pt x="2938" y="95"/>
                  </a:lnTo>
                  <a:lnTo>
                    <a:pt x="2910" y="95"/>
                  </a:lnTo>
                  <a:lnTo>
                    <a:pt x="2880" y="95"/>
                  </a:lnTo>
                  <a:lnTo>
                    <a:pt x="2852" y="95"/>
                  </a:lnTo>
                  <a:lnTo>
                    <a:pt x="2824" y="95"/>
                  </a:lnTo>
                  <a:lnTo>
                    <a:pt x="2794" y="95"/>
                  </a:lnTo>
                  <a:lnTo>
                    <a:pt x="2766" y="95"/>
                  </a:lnTo>
                  <a:lnTo>
                    <a:pt x="2737" y="95"/>
                  </a:lnTo>
                  <a:lnTo>
                    <a:pt x="2708" y="95"/>
                  </a:lnTo>
                  <a:lnTo>
                    <a:pt x="2679" y="96"/>
                  </a:lnTo>
                  <a:lnTo>
                    <a:pt x="2651" y="96"/>
                  </a:lnTo>
                  <a:lnTo>
                    <a:pt x="2623" y="96"/>
                  </a:lnTo>
                  <a:lnTo>
                    <a:pt x="2593" y="96"/>
                  </a:lnTo>
                  <a:lnTo>
                    <a:pt x="2565" y="96"/>
                  </a:lnTo>
                  <a:lnTo>
                    <a:pt x="2535" y="96"/>
                  </a:lnTo>
                  <a:lnTo>
                    <a:pt x="2507" y="96"/>
                  </a:lnTo>
                  <a:lnTo>
                    <a:pt x="2477" y="95"/>
                  </a:lnTo>
                  <a:lnTo>
                    <a:pt x="2449" y="94"/>
                  </a:lnTo>
                  <a:lnTo>
                    <a:pt x="2420" y="92"/>
                  </a:lnTo>
                  <a:lnTo>
                    <a:pt x="2391" y="91"/>
                  </a:lnTo>
                  <a:lnTo>
                    <a:pt x="2362" y="89"/>
                  </a:lnTo>
                  <a:lnTo>
                    <a:pt x="2333" y="86"/>
                  </a:lnTo>
                  <a:lnTo>
                    <a:pt x="2303" y="82"/>
                  </a:lnTo>
                  <a:lnTo>
                    <a:pt x="2275" y="80"/>
                  </a:lnTo>
                  <a:lnTo>
                    <a:pt x="2252" y="76"/>
                  </a:lnTo>
                  <a:lnTo>
                    <a:pt x="2230" y="72"/>
                  </a:lnTo>
                  <a:lnTo>
                    <a:pt x="2208" y="70"/>
                  </a:lnTo>
                  <a:lnTo>
                    <a:pt x="2186" y="66"/>
                  </a:lnTo>
                  <a:lnTo>
                    <a:pt x="2164" y="64"/>
                  </a:lnTo>
                  <a:lnTo>
                    <a:pt x="2142" y="60"/>
                  </a:lnTo>
                  <a:lnTo>
                    <a:pt x="2121" y="56"/>
                  </a:lnTo>
                  <a:lnTo>
                    <a:pt x="2099" y="52"/>
                  </a:lnTo>
                  <a:lnTo>
                    <a:pt x="2078" y="49"/>
                  </a:lnTo>
                  <a:lnTo>
                    <a:pt x="2056" y="45"/>
                  </a:lnTo>
                  <a:lnTo>
                    <a:pt x="2033" y="42"/>
                  </a:lnTo>
                  <a:lnTo>
                    <a:pt x="2011" y="37"/>
                  </a:lnTo>
                  <a:lnTo>
                    <a:pt x="1990" y="34"/>
                  </a:lnTo>
                  <a:lnTo>
                    <a:pt x="1967" y="30"/>
                  </a:lnTo>
                  <a:lnTo>
                    <a:pt x="1944" y="25"/>
                  </a:lnTo>
                  <a:lnTo>
                    <a:pt x="1922" y="21"/>
                  </a:lnTo>
                  <a:lnTo>
                    <a:pt x="1891" y="15"/>
                  </a:lnTo>
                  <a:lnTo>
                    <a:pt x="1862" y="11"/>
                  </a:lnTo>
                  <a:lnTo>
                    <a:pt x="1831" y="7"/>
                  </a:lnTo>
                  <a:lnTo>
                    <a:pt x="1801" y="5"/>
                  </a:lnTo>
                  <a:lnTo>
                    <a:pt x="1771" y="2"/>
                  </a:lnTo>
                  <a:lnTo>
                    <a:pt x="1742" y="1"/>
                  </a:lnTo>
                  <a:lnTo>
                    <a:pt x="1712" y="0"/>
                  </a:lnTo>
                  <a:lnTo>
                    <a:pt x="1682" y="0"/>
                  </a:lnTo>
                  <a:lnTo>
                    <a:pt x="1653" y="0"/>
                  </a:lnTo>
                  <a:lnTo>
                    <a:pt x="1623" y="1"/>
                  </a:lnTo>
                  <a:lnTo>
                    <a:pt x="1593" y="2"/>
                  </a:lnTo>
                  <a:lnTo>
                    <a:pt x="1564" y="4"/>
                  </a:lnTo>
                  <a:lnTo>
                    <a:pt x="1534" y="6"/>
                  </a:lnTo>
                  <a:lnTo>
                    <a:pt x="1504" y="9"/>
                  </a:lnTo>
                  <a:lnTo>
                    <a:pt x="1475" y="10"/>
                  </a:lnTo>
                  <a:lnTo>
                    <a:pt x="1445" y="14"/>
                  </a:lnTo>
                  <a:lnTo>
                    <a:pt x="1430" y="15"/>
                  </a:lnTo>
                  <a:lnTo>
                    <a:pt x="1415" y="17"/>
                  </a:lnTo>
                  <a:lnTo>
                    <a:pt x="1400" y="20"/>
                  </a:lnTo>
                  <a:lnTo>
                    <a:pt x="1384" y="24"/>
                  </a:lnTo>
                  <a:lnTo>
                    <a:pt x="1369" y="26"/>
                  </a:lnTo>
                  <a:lnTo>
                    <a:pt x="1353" y="29"/>
                  </a:lnTo>
                  <a:lnTo>
                    <a:pt x="1338" y="31"/>
                  </a:lnTo>
                  <a:lnTo>
                    <a:pt x="1325" y="32"/>
                  </a:lnTo>
                  <a:lnTo>
                    <a:pt x="1292" y="35"/>
                  </a:lnTo>
                  <a:lnTo>
                    <a:pt x="1261" y="36"/>
                  </a:lnTo>
                  <a:lnTo>
                    <a:pt x="1229" y="37"/>
                  </a:lnTo>
                  <a:lnTo>
                    <a:pt x="1197" y="39"/>
                  </a:lnTo>
                  <a:lnTo>
                    <a:pt x="1166" y="40"/>
                  </a:lnTo>
                  <a:lnTo>
                    <a:pt x="1133" y="40"/>
                  </a:lnTo>
                  <a:lnTo>
                    <a:pt x="1102" y="41"/>
                  </a:lnTo>
                  <a:lnTo>
                    <a:pt x="1070" y="42"/>
                  </a:lnTo>
                  <a:lnTo>
                    <a:pt x="1037" y="42"/>
                  </a:lnTo>
                  <a:lnTo>
                    <a:pt x="1006" y="42"/>
                  </a:lnTo>
                  <a:lnTo>
                    <a:pt x="975" y="44"/>
                  </a:lnTo>
                  <a:lnTo>
                    <a:pt x="943" y="44"/>
                  </a:lnTo>
                  <a:lnTo>
                    <a:pt x="911" y="44"/>
                  </a:lnTo>
                  <a:lnTo>
                    <a:pt x="880" y="44"/>
                  </a:lnTo>
                  <a:lnTo>
                    <a:pt x="847" y="44"/>
                  </a:lnTo>
                  <a:lnTo>
                    <a:pt x="816" y="44"/>
                  </a:lnTo>
                  <a:lnTo>
                    <a:pt x="784" y="44"/>
                  </a:lnTo>
                  <a:lnTo>
                    <a:pt x="751" y="44"/>
                  </a:lnTo>
                  <a:lnTo>
                    <a:pt x="720" y="44"/>
                  </a:lnTo>
                  <a:lnTo>
                    <a:pt x="689" y="44"/>
                  </a:lnTo>
                  <a:lnTo>
                    <a:pt x="657" y="44"/>
                  </a:lnTo>
                  <a:lnTo>
                    <a:pt x="626" y="44"/>
                  </a:lnTo>
                  <a:lnTo>
                    <a:pt x="594" y="45"/>
                  </a:lnTo>
                  <a:lnTo>
                    <a:pt x="561" y="45"/>
                  </a:lnTo>
                  <a:lnTo>
                    <a:pt x="530" y="45"/>
                  </a:lnTo>
                  <a:lnTo>
                    <a:pt x="498" y="46"/>
                  </a:lnTo>
                  <a:lnTo>
                    <a:pt x="465" y="47"/>
                  </a:lnTo>
                  <a:lnTo>
                    <a:pt x="434" y="49"/>
                  </a:lnTo>
                  <a:lnTo>
                    <a:pt x="403" y="50"/>
                  </a:lnTo>
                  <a:lnTo>
                    <a:pt x="371" y="51"/>
                  </a:lnTo>
                  <a:lnTo>
                    <a:pt x="340" y="52"/>
                  </a:lnTo>
                  <a:lnTo>
                    <a:pt x="308" y="55"/>
                  </a:lnTo>
                  <a:lnTo>
                    <a:pt x="274" y="62"/>
                  </a:lnTo>
                </a:path>
              </a:pathLst>
            </a:custGeom>
            <a:solidFill>
              <a:srgbClr val="4C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3" name="Freeform 617"/>
            <p:cNvSpPr>
              <a:spLocks/>
            </p:cNvSpPr>
            <p:nvPr/>
          </p:nvSpPr>
          <p:spPr bwMode="auto">
            <a:xfrm>
              <a:off x="4091" y="3482"/>
              <a:ext cx="2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4" name="Freeform 618"/>
            <p:cNvSpPr>
              <a:spLocks/>
            </p:cNvSpPr>
            <p:nvPr/>
          </p:nvSpPr>
          <p:spPr bwMode="auto">
            <a:xfrm>
              <a:off x="3895" y="3482"/>
              <a:ext cx="190" cy="66"/>
            </a:xfrm>
            <a:custGeom>
              <a:avLst/>
              <a:gdLst/>
              <a:ahLst/>
              <a:cxnLst>
                <a:cxn ang="0">
                  <a:pos x="1" y="65"/>
                </a:cxn>
                <a:cxn ang="0">
                  <a:pos x="1" y="65"/>
                </a:cxn>
                <a:cxn ang="0">
                  <a:pos x="13" y="64"/>
                </a:cxn>
                <a:cxn ang="0">
                  <a:pos x="27" y="62"/>
                </a:cxn>
                <a:cxn ang="0">
                  <a:pos x="39" y="59"/>
                </a:cxn>
                <a:cxn ang="0">
                  <a:pos x="51" y="55"/>
                </a:cxn>
                <a:cxn ang="0">
                  <a:pos x="62" y="50"/>
                </a:cxn>
                <a:cxn ang="0">
                  <a:pos x="75" y="45"/>
                </a:cxn>
                <a:cxn ang="0">
                  <a:pos x="86" y="41"/>
                </a:cxn>
                <a:cxn ang="0">
                  <a:pos x="98" y="36"/>
                </a:cxn>
                <a:cxn ang="0">
                  <a:pos x="109" y="31"/>
                </a:cxn>
                <a:cxn ang="0">
                  <a:pos x="121" y="26"/>
                </a:cxn>
                <a:cxn ang="0">
                  <a:pos x="133" y="22"/>
                </a:cxn>
                <a:cxn ang="0">
                  <a:pos x="143" y="19"/>
                </a:cxn>
                <a:cxn ang="0">
                  <a:pos x="156" y="15"/>
                </a:cxn>
                <a:cxn ang="0">
                  <a:pos x="167" y="12"/>
                </a:cxn>
                <a:cxn ang="0">
                  <a:pos x="180" y="10"/>
                </a:cxn>
                <a:cxn ang="0">
                  <a:pos x="190" y="9"/>
                </a:cxn>
                <a:cxn ang="0">
                  <a:pos x="190" y="0"/>
                </a:cxn>
                <a:cxn ang="0">
                  <a:pos x="177" y="1"/>
                </a:cxn>
                <a:cxn ang="0">
                  <a:pos x="165" y="2"/>
                </a:cxn>
                <a:cxn ang="0">
                  <a:pos x="152" y="6"/>
                </a:cxn>
                <a:cxn ang="0">
                  <a:pos x="141" y="9"/>
                </a:cxn>
                <a:cxn ang="0">
                  <a:pos x="128" y="13"/>
                </a:cxn>
                <a:cxn ang="0">
                  <a:pos x="117" y="17"/>
                </a:cxn>
                <a:cxn ang="0">
                  <a:pos x="105" y="23"/>
                </a:cxn>
                <a:cxn ang="0">
                  <a:pos x="94" y="28"/>
                </a:cxn>
                <a:cxn ang="0">
                  <a:pos x="82" y="33"/>
                </a:cxn>
                <a:cxn ang="0">
                  <a:pos x="70" y="37"/>
                </a:cxn>
                <a:cxn ang="0">
                  <a:pos x="59" y="42"/>
                </a:cxn>
                <a:cxn ang="0">
                  <a:pos x="47" y="45"/>
                </a:cxn>
                <a:cxn ang="0">
                  <a:pos x="36" y="50"/>
                </a:cxn>
                <a:cxn ang="0">
                  <a:pos x="23" y="52"/>
                </a:cxn>
                <a:cxn ang="0">
                  <a:pos x="12" y="55"/>
                </a:cxn>
                <a:cxn ang="0">
                  <a:pos x="0" y="56"/>
                </a:cxn>
                <a:cxn ang="0">
                  <a:pos x="1" y="65"/>
                </a:cxn>
              </a:cxnLst>
              <a:rect l="0" t="0" r="r" b="b"/>
              <a:pathLst>
                <a:path w="191" h="66">
                  <a:moveTo>
                    <a:pt x="1" y="65"/>
                  </a:moveTo>
                  <a:lnTo>
                    <a:pt x="1" y="65"/>
                  </a:lnTo>
                  <a:lnTo>
                    <a:pt x="13" y="64"/>
                  </a:lnTo>
                  <a:lnTo>
                    <a:pt x="27" y="62"/>
                  </a:lnTo>
                  <a:lnTo>
                    <a:pt x="39" y="59"/>
                  </a:lnTo>
                  <a:lnTo>
                    <a:pt x="51" y="55"/>
                  </a:lnTo>
                  <a:lnTo>
                    <a:pt x="62" y="50"/>
                  </a:lnTo>
                  <a:lnTo>
                    <a:pt x="75" y="45"/>
                  </a:lnTo>
                  <a:lnTo>
                    <a:pt x="86" y="41"/>
                  </a:lnTo>
                  <a:lnTo>
                    <a:pt x="98" y="36"/>
                  </a:lnTo>
                  <a:lnTo>
                    <a:pt x="109" y="31"/>
                  </a:lnTo>
                  <a:lnTo>
                    <a:pt x="121" y="26"/>
                  </a:lnTo>
                  <a:lnTo>
                    <a:pt x="133" y="22"/>
                  </a:lnTo>
                  <a:lnTo>
                    <a:pt x="143" y="19"/>
                  </a:lnTo>
                  <a:lnTo>
                    <a:pt x="156" y="15"/>
                  </a:lnTo>
                  <a:lnTo>
                    <a:pt x="167" y="12"/>
                  </a:lnTo>
                  <a:lnTo>
                    <a:pt x="180" y="10"/>
                  </a:lnTo>
                  <a:lnTo>
                    <a:pt x="190" y="9"/>
                  </a:lnTo>
                  <a:lnTo>
                    <a:pt x="190" y="0"/>
                  </a:lnTo>
                  <a:lnTo>
                    <a:pt x="177" y="1"/>
                  </a:lnTo>
                  <a:lnTo>
                    <a:pt x="165" y="2"/>
                  </a:lnTo>
                  <a:lnTo>
                    <a:pt x="152" y="6"/>
                  </a:lnTo>
                  <a:lnTo>
                    <a:pt x="141" y="9"/>
                  </a:lnTo>
                  <a:lnTo>
                    <a:pt x="128" y="13"/>
                  </a:lnTo>
                  <a:lnTo>
                    <a:pt x="117" y="17"/>
                  </a:lnTo>
                  <a:lnTo>
                    <a:pt x="105" y="23"/>
                  </a:lnTo>
                  <a:lnTo>
                    <a:pt x="94" y="28"/>
                  </a:lnTo>
                  <a:lnTo>
                    <a:pt x="82" y="33"/>
                  </a:lnTo>
                  <a:lnTo>
                    <a:pt x="70" y="37"/>
                  </a:lnTo>
                  <a:lnTo>
                    <a:pt x="59" y="42"/>
                  </a:lnTo>
                  <a:lnTo>
                    <a:pt x="47" y="45"/>
                  </a:lnTo>
                  <a:lnTo>
                    <a:pt x="36" y="50"/>
                  </a:lnTo>
                  <a:lnTo>
                    <a:pt x="23" y="52"/>
                  </a:lnTo>
                  <a:lnTo>
                    <a:pt x="12" y="55"/>
                  </a:lnTo>
                  <a:lnTo>
                    <a:pt x="0" y="56"/>
                  </a:lnTo>
                  <a:lnTo>
                    <a:pt x="1" y="6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5" name="Freeform 619"/>
            <p:cNvSpPr>
              <a:spLocks/>
            </p:cNvSpPr>
            <p:nvPr/>
          </p:nvSpPr>
          <p:spPr bwMode="auto">
            <a:xfrm>
              <a:off x="3445" y="3523"/>
              <a:ext cx="446" cy="3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5" y="16"/>
                </a:cxn>
                <a:cxn ang="0">
                  <a:pos x="52" y="23"/>
                </a:cxn>
                <a:cxn ang="0">
                  <a:pos x="80" y="28"/>
                </a:cxn>
                <a:cxn ang="0">
                  <a:pos x="106" y="33"/>
                </a:cxn>
                <a:cxn ang="0">
                  <a:pos x="133" y="35"/>
                </a:cxn>
                <a:cxn ang="0">
                  <a:pos x="161" y="37"/>
                </a:cxn>
                <a:cxn ang="0">
                  <a:pos x="189" y="38"/>
                </a:cxn>
                <a:cxn ang="0">
                  <a:pos x="217" y="39"/>
                </a:cxn>
                <a:cxn ang="0">
                  <a:pos x="244" y="38"/>
                </a:cxn>
                <a:cxn ang="0">
                  <a:pos x="274" y="38"/>
                </a:cxn>
                <a:cxn ang="0">
                  <a:pos x="302" y="36"/>
                </a:cxn>
                <a:cxn ang="0">
                  <a:pos x="329" y="35"/>
                </a:cxn>
                <a:cxn ang="0">
                  <a:pos x="360" y="33"/>
                </a:cxn>
                <a:cxn ang="0">
                  <a:pos x="388" y="30"/>
                </a:cxn>
                <a:cxn ang="0">
                  <a:pos x="417" y="28"/>
                </a:cxn>
                <a:cxn ang="0">
                  <a:pos x="445" y="26"/>
                </a:cxn>
                <a:cxn ang="0">
                  <a:pos x="444" y="17"/>
                </a:cxn>
                <a:cxn ang="0">
                  <a:pos x="416" y="20"/>
                </a:cxn>
                <a:cxn ang="0">
                  <a:pos x="387" y="22"/>
                </a:cxn>
                <a:cxn ang="0">
                  <a:pos x="357" y="24"/>
                </a:cxn>
                <a:cxn ang="0">
                  <a:pos x="329" y="26"/>
                </a:cxn>
                <a:cxn ang="0">
                  <a:pos x="302" y="27"/>
                </a:cxn>
                <a:cxn ang="0">
                  <a:pos x="274" y="29"/>
                </a:cxn>
                <a:cxn ang="0">
                  <a:pos x="244" y="29"/>
                </a:cxn>
                <a:cxn ang="0">
                  <a:pos x="217" y="30"/>
                </a:cxn>
                <a:cxn ang="0">
                  <a:pos x="189" y="29"/>
                </a:cxn>
                <a:cxn ang="0">
                  <a:pos x="161" y="28"/>
                </a:cxn>
                <a:cxn ang="0">
                  <a:pos x="134" y="26"/>
                </a:cxn>
                <a:cxn ang="0">
                  <a:pos x="108" y="23"/>
                </a:cxn>
                <a:cxn ang="0">
                  <a:pos x="81" y="20"/>
                </a:cxn>
                <a:cxn ang="0">
                  <a:pos x="54" y="14"/>
                </a:cxn>
                <a:cxn ang="0">
                  <a:pos x="29" y="8"/>
                </a:cxn>
                <a:cxn ang="0">
                  <a:pos x="4" y="0"/>
                </a:cxn>
                <a:cxn ang="0">
                  <a:pos x="0" y="8"/>
                </a:cxn>
              </a:cxnLst>
              <a:rect l="0" t="0" r="r" b="b"/>
              <a:pathLst>
                <a:path w="446" h="40">
                  <a:moveTo>
                    <a:pt x="0" y="8"/>
                  </a:moveTo>
                  <a:lnTo>
                    <a:pt x="25" y="16"/>
                  </a:lnTo>
                  <a:lnTo>
                    <a:pt x="52" y="23"/>
                  </a:lnTo>
                  <a:lnTo>
                    <a:pt x="80" y="28"/>
                  </a:lnTo>
                  <a:lnTo>
                    <a:pt x="106" y="33"/>
                  </a:lnTo>
                  <a:lnTo>
                    <a:pt x="133" y="35"/>
                  </a:lnTo>
                  <a:lnTo>
                    <a:pt x="161" y="37"/>
                  </a:lnTo>
                  <a:lnTo>
                    <a:pt x="189" y="38"/>
                  </a:lnTo>
                  <a:lnTo>
                    <a:pt x="217" y="39"/>
                  </a:lnTo>
                  <a:lnTo>
                    <a:pt x="244" y="38"/>
                  </a:lnTo>
                  <a:lnTo>
                    <a:pt x="274" y="38"/>
                  </a:lnTo>
                  <a:lnTo>
                    <a:pt x="302" y="36"/>
                  </a:lnTo>
                  <a:lnTo>
                    <a:pt x="329" y="35"/>
                  </a:lnTo>
                  <a:lnTo>
                    <a:pt x="360" y="33"/>
                  </a:lnTo>
                  <a:lnTo>
                    <a:pt x="388" y="30"/>
                  </a:lnTo>
                  <a:lnTo>
                    <a:pt x="417" y="28"/>
                  </a:lnTo>
                  <a:lnTo>
                    <a:pt x="445" y="26"/>
                  </a:lnTo>
                  <a:lnTo>
                    <a:pt x="444" y="17"/>
                  </a:lnTo>
                  <a:lnTo>
                    <a:pt x="416" y="20"/>
                  </a:lnTo>
                  <a:lnTo>
                    <a:pt x="387" y="22"/>
                  </a:lnTo>
                  <a:lnTo>
                    <a:pt x="357" y="24"/>
                  </a:lnTo>
                  <a:lnTo>
                    <a:pt x="329" y="26"/>
                  </a:lnTo>
                  <a:lnTo>
                    <a:pt x="302" y="27"/>
                  </a:lnTo>
                  <a:lnTo>
                    <a:pt x="274" y="29"/>
                  </a:lnTo>
                  <a:lnTo>
                    <a:pt x="244" y="29"/>
                  </a:lnTo>
                  <a:lnTo>
                    <a:pt x="217" y="30"/>
                  </a:lnTo>
                  <a:lnTo>
                    <a:pt x="189" y="29"/>
                  </a:lnTo>
                  <a:lnTo>
                    <a:pt x="161" y="28"/>
                  </a:lnTo>
                  <a:lnTo>
                    <a:pt x="134" y="26"/>
                  </a:lnTo>
                  <a:lnTo>
                    <a:pt x="108" y="23"/>
                  </a:lnTo>
                  <a:lnTo>
                    <a:pt x="81" y="20"/>
                  </a:lnTo>
                  <a:lnTo>
                    <a:pt x="54" y="14"/>
                  </a:lnTo>
                  <a:lnTo>
                    <a:pt x="29" y="8"/>
                  </a:lnTo>
                  <a:lnTo>
                    <a:pt x="4" y="0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6" name="Freeform 620"/>
            <p:cNvSpPr>
              <a:spLocks/>
            </p:cNvSpPr>
            <p:nvPr/>
          </p:nvSpPr>
          <p:spPr bwMode="auto">
            <a:xfrm>
              <a:off x="3439" y="3523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7" name="Freeform 621"/>
            <p:cNvSpPr>
              <a:spLocks/>
            </p:cNvSpPr>
            <p:nvPr/>
          </p:nvSpPr>
          <p:spPr bwMode="auto">
            <a:xfrm>
              <a:off x="2052" y="3215"/>
              <a:ext cx="2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8" name="Freeform 622"/>
            <p:cNvSpPr>
              <a:spLocks/>
            </p:cNvSpPr>
            <p:nvPr/>
          </p:nvSpPr>
          <p:spPr bwMode="auto">
            <a:xfrm>
              <a:off x="1818" y="3217"/>
              <a:ext cx="236" cy="222"/>
            </a:xfrm>
            <a:custGeom>
              <a:avLst/>
              <a:gdLst/>
              <a:ahLst/>
              <a:cxnLst>
                <a:cxn ang="0">
                  <a:pos x="4" y="222"/>
                </a:cxn>
                <a:cxn ang="0">
                  <a:pos x="4" y="222"/>
                </a:cxn>
                <a:cxn ang="0">
                  <a:pos x="22" y="214"/>
                </a:cxn>
                <a:cxn ang="0">
                  <a:pos x="40" y="206"/>
                </a:cxn>
                <a:cxn ang="0">
                  <a:pos x="56" y="196"/>
                </a:cxn>
                <a:cxn ang="0">
                  <a:pos x="73" y="184"/>
                </a:cxn>
                <a:cxn ang="0">
                  <a:pos x="90" y="172"/>
                </a:cxn>
                <a:cxn ang="0">
                  <a:pos x="106" y="159"/>
                </a:cxn>
                <a:cxn ang="0">
                  <a:pos x="121" y="145"/>
                </a:cxn>
                <a:cxn ang="0">
                  <a:pos x="136" y="131"/>
                </a:cxn>
                <a:cxn ang="0">
                  <a:pos x="150" y="117"/>
                </a:cxn>
                <a:cxn ang="0">
                  <a:pos x="165" y="102"/>
                </a:cxn>
                <a:cxn ang="0">
                  <a:pos x="176" y="86"/>
                </a:cxn>
                <a:cxn ang="0">
                  <a:pos x="191" y="69"/>
                </a:cxn>
                <a:cxn ang="0">
                  <a:pos x="202" y="54"/>
                </a:cxn>
                <a:cxn ang="0">
                  <a:pos x="214" y="38"/>
                </a:cxn>
                <a:cxn ang="0">
                  <a:pos x="225" y="21"/>
                </a:cxn>
                <a:cxn ang="0">
                  <a:pos x="235" y="5"/>
                </a:cxn>
                <a:cxn ang="0">
                  <a:pos x="226" y="0"/>
                </a:cxn>
                <a:cxn ang="0">
                  <a:pos x="215" y="15"/>
                </a:cxn>
                <a:cxn ang="0">
                  <a:pos x="205" y="33"/>
                </a:cxn>
                <a:cxn ang="0">
                  <a:pos x="193" y="48"/>
                </a:cxn>
                <a:cxn ang="0">
                  <a:pos x="181" y="64"/>
                </a:cxn>
                <a:cxn ang="0">
                  <a:pos x="170" y="81"/>
                </a:cxn>
                <a:cxn ang="0">
                  <a:pos x="157" y="95"/>
                </a:cxn>
                <a:cxn ang="0">
                  <a:pos x="142" y="110"/>
                </a:cxn>
                <a:cxn ang="0">
                  <a:pos x="129" y="124"/>
                </a:cxn>
                <a:cxn ang="0">
                  <a:pos x="114" y="139"/>
                </a:cxn>
                <a:cxn ang="0">
                  <a:pos x="98" y="151"/>
                </a:cxn>
                <a:cxn ang="0">
                  <a:pos x="84" y="164"/>
                </a:cxn>
                <a:cxn ang="0">
                  <a:pos x="67" y="175"/>
                </a:cxn>
                <a:cxn ang="0">
                  <a:pos x="51" y="187"/>
                </a:cxn>
                <a:cxn ang="0">
                  <a:pos x="34" y="197"/>
                </a:cxn>
                <a:cxn ang="0">
                  <a:pos x="17" y="206"/>
                </a:cxn>
                <a:cxn ang="0">
                  <a:pos x="0" y="214"/>
                </a:cxn>
                <a:cxn ang="0">
                  <a:pos x="4" y="222"/>
                </a:cxn>
              </a:cxnLst>
              <a:rect l="0" t="0" r="r" b="b"/>
              <a:pathLst>
                <a:path w="236" h="223">
                  <a:moveTo>
                    <a:pt x="4" y="222"/>
                  </a:moveTo>
                  <a:lnTo>
                    <a:pt x="4" y="222"/>
                  </a:lnTo>
                  <a:lnTo>
                    <a:pt x="22" y="214"/>
                  </a:lnTo>
                  <a:lnTo>
                    <a:pt x="40" y="206"/>
                  </a:lnTo>
                  <a:lnTo>
                    <a:pt x="56" y="196"/>
                  </a:lnTo>
                  <a:lnTo>
                    <a:pt x="73" y="184"/>
                  </a:lnTo>
                  <a:lnTo>
                    <a:pt x="90" y="172"/>
                  </a:lnTo>
                  <a:lnTo>
                    <a:pt x="106" y="159"/>
                  </a:lnTo>
                  <a:lnTo>
                    <a:pt x="121" y="145"/>
                  </a:lnTo>
                  <a:lnTo>
                    <a:pt x="136" y="131"/>
                  </a:lnTo>
                  <a:lnTo>
                    <a:pt x="150" y="117"/>
                  </a:lnTo>
                  <a:lnTo>
                    <a:pt x="165" y="102"/>
                  </a:lnTo>
                  <a:lnTo>
                    <a:pt x="176" y="86"/>
                  </a:lnTo>
                  <a:lnTo>
                    <a:pt x="191" y="69"/>
                  </a:lnTo>
                  <a:lnTo>
                    <a:pt x="202" y="54"/>
                  </a:lnTo>
                  <a:lnTo>
                    <a:pt x="214" y="38"/>
                  </a:lnTo>
                  <a:lnTo>
                    <a:pt x="225" y="21"/>
                  </a:lnTo>
                  <a:lnTo>
                    <a:pt x="235" y="5"/>
                  </a:lnTo>
                  <a:lnTo>
                    <a:pt x="226" y="0"/>
                  </a:lnTo>
                  <a:lnTo>
                    <a:pt x="215" y="15"/>
                  </a:lnTo>
                  <a:lnTo>
                    <a:pt x="205" y="33"/>
                  </a:lnTo>
                  <a:lnTo>
                    <a:pt x="193" y="48"/>
                  </a:lnTo>
                  <a:lnTo>
                    <a:pt x="181" y="64"/>
                  </a:lnTo>
                  <a:lnTo>
                    <a:pt x="170" y="81"/>
                  </a:lnTo>
                  <a:lnTo>
                    <a:pt x="157" y="95"/>
                  </a:lnTo>
                  <a:lnTo>
                    <a:pt x="142" y="110"/>
                  </a:lnTo>
                  <a:lnTo>
                    <a:pt x="129" y="124"/>
                  </a:lnTo>
                  <a:lnTo>
                    <a:pt x="114" y="139"/>
                  </a:lnTo>
                  <a:lnTo>
                    <a:pt x="98" y="151"/>
                  </a:lnTo>
                  <a:lnTo>
                    <a:pt x="84" y="164"/>
                  </a:lnTo>
                  <a:lnTo>
                    <a:pt x="67" y="175"/>
                  </a:lnTo>
                  <a:lnTo>
                    <a:pt x="51" y="187"/>
                  </a:lnTo>
                  <a:lnTo>
                    <a:pt x="34" y="197"/>
                  </a:lnTo>
                  <a:lnTo>
                    <a:pt x="17" y="206"/>
                  </a:lnTo>
                  <a:lnTo>
                    <a:pt x="0" y="214"/>
                  </a:lnTo>
                  <a:lnTo>
                    <a:pt x="4" y="22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9" name="Freeform 623"/>
            <p:cNvSpPr>
              <a:spLocks/>
            </p:cNvSpPr>
            <p:nvPr/>
          </p:nvSpPr>
          <p:spPr bwMode="auto">
            <a:xfrm>
              <a:off x="1444" y="3439"/>
              <a:ext cx="370" cy="63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62"/>
                </a:cxn>
                <a:cxn ang="0">
                  <a:pos x="23" y="61"/>
                </a:cxn>
                <a:cxn ang="0">
                  <a:pos x="46" y="60"/>
                </a:cxn>
                <a:cxn ang="0">
                  <a:pos x="70" y="59"/>
                </a:cxn>
                <a:cxn ang="0">
                  <a:pos x="94" y="57"/>
                </a:cxn>
                <a:cxn ang="0">
                  <a:pos x="118" y="55"/>
                </a:cxn>
                <a:cxn ang="0">
                  <a:pos x="142" y="54"/>
                </a:cxn>
                <a:cxn ang="0">
                  <a:pos x="166" y="52"/>
                </a:cxn>
                <a:cxn ang="0">
                  <a:pos x="188" y="49"/>
                </a:cxn>
                <a:cxn ang="0">
                  <a:pos x="211" y="46"/>
                </a:cxn>
                <a:cxn ang="0">
                  <a:pos x="233" y="44"/>
                </a:cxn>
                <a:cxn ang="0">
                  <a:pos x="257" y="39"/>
                </a:cxn>
                <a:cxn ang="0">
                  <a:pos x="281" y="34"/>
                </a:cxn>
                <a:cxn ang="0">
                  <a:pos x="304" y="29"/>
                </a:cxn>
                <a:cxn ang="0">
                  <a:pos x="326" y="23"/>
                </a:cxn>
                <a:cxn ang="0">
                  <a:pos x="349" y="16"/>
                </a:cxn>
                <a:cxn ang="0">
                  <a:pos x="370" y="7"/>
                </a:cxn>
                <a:cxn ang="0">
                  <a:pos x="366" y="0"/>
                </a:cxn>
                <a:cxn ang="0">
                  <a:pos x="343" y="7"/>
                </a:cxn>
                <a:cxn ang="0">
                  <a:pos x="322" y="14"/>
                </a:cxn>
                <a:cxn ang="0">
                  <a:pos x="301" y="20"/>
                </a:cxn>
                <a:cxn ang="0">
                  <a:pos x="277" y="25"/>
                </a:cxn>
                <a:cxn ang="0">
                  <a:pos x="256" y="30"/>
                </a:cxn>
                <a:cxn ang="0">
                  <a:pos x="232" y="33"/>
                </a:cxn>
                <a:cxn ang="0">
                  <a:pos x="210" y="37"/>
                </a:cxn>
                <a:cxn ang="0">
                  <a:pos x="187" y="40"/>
                </a:cxn>
                <a:cxn ang="0">
                  <a:pos x="163" y="42"/>
                </a:cxn>
                <a:cxn ang="0">
                  <a:pos x="141" y="45"/>
                </a:cxn>
                <a:cxn ang="0">
                  <a:pos x="117" y="46"/>
                </a:cxn>
                <a:cxn ang="0">
                  <a:pos x="94" y="48"/>
                </a:cxn>
                <a:cxn ang="0">
                  <a:pos x="70" y="49"/>
                </a:cxn>
                <a:cxn ang="0">
                  <a:pos x="46" y="51"/>
                </a:cxn>
                <a:cxn ang="0">
                  <a:pos x="23" y="52"/>
                </a:cxn>
                <a:cxn ang="0">
                  <a:pos x="0" y="53"/>
                </a:cxn>
                <a:cxn ang="0">
                  <a:pos x="0" y="62"/>
                </a:cxn>
              </a:cxnLst>
              <a:rect l="0" t="0" r="r" b="b"/>
              <a:pathLst>
                <a:path w="371" h="63">
                  <a:moveTo>
                    <a:pt x="0" y="62"/>
                  </a:moveTo>
                  <a:lnTo>
                    <a:pt x="0" y="62"/>
                  </a:lnTo>
                  <a:lnTo>
                    <a:pt x="23" y="61"/>
                  </a:lnTo>
                  <a:lnTo>
                    <a:pt x="46" y="60"/>
                  </a:lnTo>
                  <a:lnTo>
                    <a:pt x="70" y="59"/>
                  </a:lnTo>
                  <a:lnTo>
                    <a:pt x="94" y="57"/>
                  </a:lnTo>
                  <a:lnTo>
                    <a:pt x="118" y="55"/>
                  </a:lnTo>
                  <a:lnTo>
                    <a:pt x="142" y="54"/>
                  </a:lnTo>
                  <a:lnTo>
                    <a:pt x="166" y="52"/>
                  </a:lnTo>
                  <a:lnTo>
                    <a:pt x="188" y="49"/>
                  </a:lnTo>
                  <a:lnTo>
                    <a:pt x="211" y="46"/>
                  </a:lnTo>
                  <a:lnTo>
                    <a:pt x="233" y="44"/>
                  </a:lnTo>
                  <a:lnTo>
                    <a:pt x="257" y="39"/>
                  </a:lnTo>
                  <a:lnTo>
                    <a:pt x="281" y="34"/>
                  </a:lnTo>
                  <a:lnTo>
                    <a:pt x="304" y="29"/>
                  </a:lnTo>
                  <a:lnTo>
                    <a:pt x="326" y="23"/>
                  </a:lnTo>
                  <a:lnTo>
                    <a:pt x="349" y="16"/>
                  </a:lnTo>
                  <a:lnTo>
                    <a:pt x="370" y="7"/>
                  </a:lnTo>
                  <a:lnTo>
                    <a:pt x="366" y="0"/>
                  </a:lnTo>
                  <a:lnTo>
                    <a:pt x="343" y="7"/>
                  </a:lnTo>
                  <a:lnTo>
                    <a:pt x="322" y="14"/>
                  </a:lnTo>
                  <a:lnTo>
                    <a:pt x="301" y="20"/>
                  </a:lnTo>
                  <a:lnTo>
                    <a:pt x="277" y="25"/>
                  </a:lnTo>
                  <a:lnTo>
                    <a:pt x="256" y="30"/>
                  </a:lnTo>
                  <a:lnTo>
                    <a:pt x="232" y="33"/>
                  </a:lnTo>
                  <a:lnTo>
                    <a:pt x="210" y="37"/>
                  </a:lnTo>
                  <a:lnTo>
                    <a:pt x="187" y="40"/>
                  </a:lnTo>
                  <a:lnTo>
                    <a:pt x="163" y="42"/>
                  </a:lnTo>
                  <a:lnTo>
                    <a:pt x="141" y="45"/>
                  </a:lnTo>
                  <a:lnTo>
                    <a:pt x="117" y="46"/>
                  </a:lnTo>
                  <a:lnTo>
                    <a:pt x="94" y="48"/>
                  </a:lnTo>
                  <a:lnTo>
                    <a:pt x="70" y="49"/>
                  </a:lnTo>
                  <a:lnTo>
                    <a:pt x="46" y="51"/>
                  </a:lnTo>
                  <a:lnTo>
                    <a:pt x="23" y="52"/>
                  </a:lnTo>
                  <a:lnTo>
                    <a:pt x="0" y="53"/>
                  </a:lnTo>
                  <a:lnTo>
                    <a:pt x="0" y="6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0" name="Freeform 624"/>
            <p:cNvSpPr>
              <a:spLocks/>
            </p:cNvSpPr>
            <p:nvPr/>
          </p:nvSpPr>
          <p:spPr bwMode="auto">
            <a:xfrm>
              <a:off x="1144" y="3493"/>
              <a:ext cx="292" cy="1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18" y="8"/>
                </a:cxn>
                <a:cxn ang="0">
                  <a:pos x="38" y="9"/>
                </a:cxn>
                <a:cxn ang="0">
                  <a:pos x="57" y="9"/>
                </a:cxn>
                <a:cxn ang="0">
                  <a:pos x="74" y="10"/>
                </a:cxn>
                <a:cxn ang="0">
                  <a:pos x="92" y="10"/>
                </a:cxn>
                <a:cxn ang="0">
                  <a:pos x="110" y="11"/>
                </a:cxn>
                <a:cxn ang="0">
                  <a:pos x="129" y="11"/>
                </a:cxn>
                <a:cxn ang="0">
                  <a:pos x="147" y="12"/>
                </a:cxn>
                <a:cxn ang="0">
                  <a:pos x="164" y="12"/>
                </a:cxn>
                <a:cxn ang="0">
                  <a:pos x="183" y="13"/>
                </a:cxn>
                <a:cxn ang="0">
                  <a:pos x="201" y="13"/>
                </a:cxn>
                <a:cxn ang="0">
                  <a:pos x="220" y="13"/>
                </a:cxn>
                <a:cxn ang="0">
                  <a:pos x="238" y="12"/>
                </a:cxn>
                <a:cxn ang="0">
                  <a:pos x="255" y="11"/>
                </a:cxn>
                <a:cxn ang="0">
                  <a:pos x="274" y="11"/>
                </a:cxn>
                <a:cxn ang="0">
                  <a:pos x="292" y="10"/>
                </a:cxn>
                <a:cxn ang="0">
                  <a:pos x="292" y="3"/>
                </a:cxn>
                <a:cxn ang="0">
                  <a:pos x="274" y="4"/>
                </a:cxn>
                <a:cxn ang="0">
                  <a:pos x="255" y="4"/>
                </a:cxn>
                <a:cxn ang="0">
                  <a:pos x="238" y="5"/>
                </a:cxn>
                <a:cxn ang="0">
                  <a:pos x="220" y="5"/>
                </a:cxn>
                <a:cxn ang="0">
                  <a:pos x="201" y="5"/>
                </a:cxn>
                <a:cxn ang="0">
                  <a:pos x="183" y="5"/>
                </a:cxn>
                <a:cxn ang="0">
                  <a:pos x="164" y="5"/>
                </a:cxn>
                <a:cxn ang="0">
                  <a:pos x="147" y="5"/>
                </a:cxn>
                <a:cxn ang="0">
                  <a:pos x="129" y="4"/>
                </a:cxn>
                <a:cxn ang="0">
                  <a:pos x="110" y="4"/>
                </a:cxn>
                <a:cxn ang="0">
                  <a:pos x="92" y="3"/>
                </a:cxn>
                <a:cxn ang="0">
                  <a:pos x="74" y="3"/>
                </a:cxn>
                <a:cxn ang="0">
                  <a:pos x="57" y="2"/>
                </a:cxn>
                <a:cxn ang="0">
                  <a:pos x="38" y="2"/>
                </a:cxn>
                <a:cxn ang="0">
                  <a:pos x="20" y="1"/>
                </a:cxn>
                <a:cxn ang="0">
                  <a:pos x="3" y="0"/>
                </a:cxn>
                <a:cxn ang="0">
                  <a:pos x="0" y="7"/>
                </a:cxn>
              </a:cxnLst>
              <a:rect l="0" t="0" r="r" b="b"/>
              <a:pathLst>
                <a:path w="293" h="14">
                  <a:moveTo>
                    <a:pt x="0" y="7"/>
                  </a:moveTo>
                  <a:lnTo>
                    <a:pt x="0" y="7"/>
                  </a:lnTo>
                  <a:lnTo>
                    <a:pt x="18" y="8"/>
                  </a:lnTo>
                  <a:lnTo>
                    <a:pt x="38" y="9"/>
                  </a:lnTo>
                  <a:lnTo>
                    <a:pt x="57" y="9"/>
                  </a:lnTo>
                  <a:lnTo>
                    <a:pt x="74" y="10"/>
                  </a:lnTo>
                  <a:lnTo>
                    <a:pt x="92" y="10"/>
                  </a:lnTo>
                  <a:lnTo>
                    <a:pt x="110" y="11"/>
                  </a:lnTo>
                  <a:lnTo>
                    <a:pt x="129" y="11"/>
                  </a:lnTo>
                  <a:lnTo>
                    <a:pt x="147" y="12"/>
                  </a:lnTo>
                  <a:lnTo>
                    <a:pt x="164" y="12"/>
                  </a:lnTo>
                  <a:lnTo>
                    <a:pt x="183" y="13"/>
                  </a:lnTo>
                  <a:lnTo>
                    <a:pt x="201" y="13"/>
                  </a:lnTo>
                  <a:lnTo>
                    <a:pt x="220" y="13"/>
                  </a:lnTo>
                  <a:lnTo>
                    <a:pt x="238" y="12"/>
                  </a:lnTo>
                  <a:lnTo>
                    <a:pt x="255" y="11"/>
                  </a:lnTo>
                  <a:lnTo>
                    <a:pt x="274" y="11"/>
                  </a:lnTo>
                  <a:lnTo>
                    <a:pt x="292" y="10"/>
                  </a:lnTo>
                  <a:lnTo>
                    <a:pt x="292" y="3"/>
                  </a:lnTo>
                  <a:lnTo>
                    <a:pt x="274" y="4"/>
                  </a:lnTo>
                  <a:lnTo>
                    <a:pt x="255" y="4"/>
                  </a:lnTo>
                  <a:lnTo>
                    <a:pt x="238" y="5"/>
                  </a:lnTo>
                  <a:lnTo>
                    <a:pt x="220" y="5"/>
                  </a:lnTo>
                  <a:lnTo>
                    <a:pt x="201" y="5"/>
                  </a:lnTo>
                  <a:lnTo>
                    <a:pt x="183" y="5"/>
                  </a:lnTo>
                  <a:lnTo>
                    <a:pt x="164" y="5"/>
                  </a:lnTo>
                  <a:lnTo>
                    <a:pt x="147" y="5"/>
                  </a:lnTo>
                  <a:lnTo>
                    <a:pt x="129" y="4"/>
                  </a:lnTo>
                  <a:lnTo>
                    <a:pt x="110" y="4"/>
                  </a:lnTo>
                  <a:lnTo>
                    <a:pt x="92" y="3"/>
                  </a:lnTo>
                  <a:lnTo>
                    <a:pt x="74" y="3"/>
                  </a:lnTo>
                  <a:lnTo>
                    <a:pt x="57" y="2"/>
                  </a:lnTo>
                  <a:lnTo>
                    <a:pt x="38" y="2"/>
                  </a:lnTo>
                  <a:lnTo>
                    <a:pt x="20" y="1"/>
                  </a:lnTo>
                  <a:lnTo>
                    <a:pt x="3" y="0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1" name="Freeform 625"/>
            <p:cNvSpPr>
              <a:spLocks/>
            </p:cNvSpPr>
            <p:nvPr/>
          </p:nvSpPr>
          <p:spPr bwMode="auto">
            <a:xfrm>
              <a:off x="752" y="3488"/>
              <a:ext cx="388" cy="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7" y="6"/>
                </a:cxn>
                <a:cxn ang="0">
                  <a:pos x="53" y="6"/>
                </a:cxn>
                <a:cxn ang="0">
                  <a:pos x="77" y="6"/>
                </a:cxn>
                <a:cxn ang="0">
                  <a:pos x="101" y="6"/>
                </a:cxn>
                <a:cxn ang="0">
                  <a:pos x="125" y="6"/>
                </a:cxn>
                <a:cxn ang="0">
                  <a:pos x="147" y="6"/>
                </a:cxn>
                <a:cxn ang="0">
                  <a:pos x="170" y="5"/>
                </a:cxn>
                <a:cxn ang="0">
                  <a:pos x="192" y="5"/>
                </a:cxn>
                <a:cxn ang="0">
                  <a:pos x="215" y="5"/>
                </a:cxn>
                <a:cxn ang="0">
                  <a:pos x="237" y="5"/>
                </a:cxn>
                <a:cxn ang="0">
                  <a:pos x="260" y="5"/>
                </a:cxn>
                <a:cxn ang="0">
                  <a:pos x="283" y="6"/>
                </a:cxn>
                <a:cxn ang="0">
                  <a:pos x="308" y="6"/>
                </a:cxn>
                <a:cxn ang="0">
                  <a:pos x="332" y="6"/>
                </a:cxn>
                <a:cxn ang="0">
                  <a:pos x="358" y="7"/>
                </a:cxn>
                <a:cxn ang="0">
                  <a:pos x="383" y="8"/>
                </a:cxn>
                <a:cxn ang="0">
                  <a:pos x="386" y="3"/>
                </a:cxn>
                <a:cxn ang="0">
                  <a:pos x="358" y="2"/>
                </a:cxn>
                <a:cxn ang="0">
                  <a:pos x="332" y="1"/>
                </a:cxn>
                <a:cxn ang="0">
                  <a:pos x="308" y="1"/>
                </a:cxn>
                <a:cxn ang="0">
                  <a:pos x="283" y="1"/>
                </a:cxn>
                <a:cxn ang="0">
                  <a:pos x="260" y="0"/>
                </a:cxn>
                <a:cxn ang="0">
                  <a:pos x="237" y="0"/>
                </a:cxn>
                <a:cxn ang="0">
                  <a:pos x="215" y="0"/>
                </a:cxn>
                <a:cxn ang="0">
                  <a:pos x="192" y="0"/>
                </a:cxn>
                <a:cxn ang="0">
                  <a:pos x="170" y="0"/>
                </a:cxn>
                <a:cxn ang="0">
                  <a:pos x="147" y="1"/>
                </a:cxn>
                <a:cxn ang="0">
                  <a:pos x="125" y="1"/>
                </a:cxn>
                <a:cxn ang="0">
                  <a:pos x="101" y="1"/>
                </a:cxn>
                <a:cxn ang="0">
                  <a:pos x="77" y="1"/>
                </a:cxn>
                <a:cxn ang="0">
                  <a:pos x="53" y="1"/>
                </a:cxn>
                <a:cxn ang="0">
                  <a:pos x="27" y="1"/>
                </a:cxn>
                <a:cxn ang="0">
                  <a:pos x="0" y="1"/>
                </a:cxn>
                <a:cxn ang="0">
                  <a:pos x="0" y="6"/>
                </a:cxn>
              </a:cxnLst>
              <a:rect l="0" t="0" r="r" b="b"/>
              <a:pathLst>
                <a:path w="387" h="9">
                  <a:moveTo>
                    <a:pt x="0" y="6"/>
                  </a:moveTo>
                  <a:lnTo>
                    <a:pt x="27" y="6"/>
                  </a:lnTo>
                  <a:lnTo>
                    <a:pt x="53" y="6"/>
                  </a:lnTo>
                  <a:lnTo>
                    <a:pt x="77" y="6"/>
                  </a:lnTo>
                  <a:lnTo>
                    <a:pt x="101" y="6"/>
                  </a:lnTo>
                  <a:lnTo>
                    <a:pt x="125" y="6"/>
                  </a:lnTo>
                  <a:lnTo>
                    <a:pt x="147" y="6"/>
                  </a:lnTo>
                  <a:lnTo>
                    <a:pt x="170" y="5"/>
                  </a:lnTo>
                  <a:lnTo>
                    <a:pt x="192" y="5"/>
                  </a:lnTo>
                  <a:lnTo>
                    <a:pt x="215" y="5"/>
                  </a:lnTo>
                  <a:lnTo>
                    <a:pt x="237" y="5"/>
                  </a:lnTo>
                  <a:lnTo>
                    <a:pt x="260" y="5"/>
                  </a:lnTo>
                  <a:lnTo>
                    <a:pt x="283" y="6"/>
                  </a:lnTo>
                  <a:lnTo>
                    <a:pt x="308" y="6"/>
                  </a:lnTo>
                  <a:lnTo>
                    <a:pt x="332" y="6"/>
                  </a:lnTo>
                  <a:lnTo>
                    <a:pt x="358" y="7"/>
                  </a:lnTo>
                  <a:lnTo>
                    <a:pt x="383" y="8"/>
                  </a:lnTo>
                  <a:lnTo>
                    <a:pt x="386" y="3"/>
                  </a:lnTo>
                  <a:lnTo>
                    <a:pt x="358" y="2"/>
                  </a:lnTo>
                  <a:lnTo>
                    <a:pt x="332" y="1"/>
                  </a:lnTo>
                  <a:lnTo>
                    <a:pt x="308" y="1"/>
                  </a:lnTo>
                  <a:lnTo>
                    <a:pt x="283" y="1"/>
                  </a:lnTo>
                  <a:lnTo>
                    <a:pt x="260" y="0"/>
                  </a:lnTo>
                  <a:lnTo>
                    <a:pt x="237" y="0"/>
                  </a:lnTo>
                  <a:lnTo>
                    <a:pt x="215" y="0"/>
                  </a:lnTo>
                  <a:lnTo>
                    <a:pt x="192" y="0"/>
                  </a:lnTo>
                  <a:lnTo>
                    <a:pt x="170" y="0"/>
                  </a:lnTo>
                  <a:lnTo>
                    <a:pt x="147" y="1"/>
                  </a:lnTo>
                  <a:lnTo>
                    <a:pt x="125" y="1"/>
                  </a:lnTo>
                  <a:lnTo>
                    <a:pt x="101" y="1"/>
                  </a:lnTo>
                  <a:lnTo>
                    <a:pt x="77" y="1"/>
                  </a:lnTo>
                  <a:lnTo>
                    <a:pt x="53" y="1"/>
                  </a:lnTo>
                  <a:lnTo>
                    <a:pt x="27" y="1"/>
                  </a:lnTo>
                  <a:lnTo>
                    <a:pt x="0" y="1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2" name="Freeform 626"/>
            <p:cNvSpPr>
              <a:spLocks/>
            </p:cNvSpPr>
            <p:nvPr/>
          </p:nvSpPr>
          <p:spPr bwMode="auto">
            <a:xfrm>
              <a:off x="744" y="3489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3" name="Freeform 627"/>
            <p:cNvSpPr>
              <a:spLocks/>
            </p:cNvSpPr>
            <p:nvPr/>
          </p:nvSpPr>
          <p:spPr bwMode="auto">
            <a:xfrm>
              <a:off x="1488" y="810"/>
              <a:ext cx="3231" cy="2076"/>
            </a:xfrm>
            <a:custGeom>
              <a:avLst/>
              <a:gdLst/>
              <a:ahLst/>
              <a:cxnLst>
                <a:cxn ang="0">
                  <a:pos x="330" y="632"/>
                </a:cxn>
                <a:cxn ang="0">
                  <a:pos x="440" y="631"/>
                </a:cxn>
                <a:cxn ang="0">
                  <a:pos x="550" y="622"/>
                </a:cxn>
                <a:cxn ang="0">
                  <a:pos x="654" y="572"/>
                </a:cxn>
                <a:cxn ang="0">
                  <a:pos x="798" y="527"/>
                </a:cxn>
                <a:cxn ang="0">
                  <a:pos x="997" y="510"/>
                </a:cxn>
                <a:cxn ang="0">
                  <a:pos x="1141" y="464"/>
                </a:cxn>
                <a:cxn ang="0">
                  <a:pos x="1252" y="395"/>
                </a:cxn>
                <a:cxn ang="0">
                  <a:pos x="1417" y="212"/>
                </a:cxn>
                <a:cxn ang="0">
                  <a:pos x="1585" y="30"/>
                </a:cxn>
                <a:cxn ang="0">
                  <a:pos x="1664" y="0"/>
                </a:cxn>
                <a:cxn ang="0">
                  <a:pos x="1722" y="1"/>
                </a:cxn>
                <a:cxn ang="0">
                  <a:pos x="1752" y="21"/>
                </a:cxn>
                <a:cxn ang="0">
                  <a:pos x="1815" y="98"/>
                </a:cxn>
                <a:cxn ang="0">
                  <a:pos x="1899" y="165"/>
                </a:cxn>
                <a:cxn ang="0">
                  <a:pos x="2005" y="228"/>
                </a:cxn>
                <a:cxn ang="0">
                  <a:pos x="2005" y="312"/>
                </a:cxn>
                <a:cxn ang="0">
                  <a:pos x="2059" y="332"/>
                </a:cxn>
                <a:cxn ang="0">
                  <a:pos x="2163" y="339"/>
                </a:cxn>
                <a:cxn ang="0">
                  <a:pos x="2236" y="406"/>
                </a:cxn>
                <a:cxn ang="0">
                  <a:pos x="2287" y="377"/>
                </a:cxn>
                <a:cxn ang="0">
                  <a:pos x="2402" y="397"/>
                </a:cxn>
                <a:cxn ang="0">
                  <a:pos x="2527" y="636"/>
                </a:cxn>
                <a:cxn ang="0">
                  <a:pos x="2649" y="795"/>
                </a:cxn>
                <a:cxn ang="0">
                  <a:pos x="2730" y="808"/>
                </a:cxn>
                <a:cxn ang="0">
                  <a:pos x="2842" y="845"/>
                </a:cxn>
                <a:cxn ang="0">
                  <a:pos x="3007" y="1021"/>
                </a:cxn>
                <a:cxn ang="0">
                  <a:pos x="3194" y="1225"/>
                </a:cxn>
                <a:cxn ang="0">
                  <a:pos x="3230" y="1342"/>
                </a:cxn>
                <a:cxn ang="0">
                  <a:pos x="3212" y="1455"/>
                </a:cxn>
                <a:cxn ang="0">
                  <a:pos x="3157" y="1571"/>
                </a:cxn>
                <a:cxn ang="0">
                  <a:pos x="3059" y="1684"/>
                </a:cxn>
                <a:cxn ang="0">
                  <a:pos x="2925" y="1821"/>
                </a:cxn>
                <a:cxn ang="0">
                  <a:pos x="2780" y="1943"/>
                </a:cxn>
                <a:cxn ang="0">
                  <a:pos x="2623" y="2038"/>
                </a:cxn>
                <a:cxn ang="0">
                  <a:pos x="2415" y="2069"/>
                </a:cxn>
                <a:cxn ang="0">
                  <a:pos x="2205" y="2077"/>
                </a:cxn>
                <a:cxn ang="0">
                  <a:pos x="1996" y="2073"/>
                </a:cxn>
                <a:cxn ang="0">
                  <a:pos x="1810" y="2070"/>
                </a:cxn>
                <a:cxn ang="0">
                  <a:pos x="1709" y="2050"/>
                </a:cxn>
                <a:cxn ang="0">
                  <a:pos x="1612" y="2025"/>
                </a:cxn>
                <a:cxn ang="0">
                  <a:pos x="1521" y="1990"/>
                </a:cxn>
                <a:cxn ang="0">
                  <a:pos x="1427" y="1968"/>
                </a:cxn>
                <a:cxn ang="0">
                  <a:pos x="1249" y="1891"/>
                </a:cxn>
                <a:cxn ang="0">
                  <a:pos x="1036" y="1822"/>
                </a:cxn>
                <a:cxn ang="0">
                  <a:pos x="924" y="1810"/>
                </a:cxn>
                <a:cxn ang="0">
                  <a:pos x="833" y="1836"/>
                </a:cxn>
                <a:cxn ang="0">
                  <a:pos x="754" y="1877"/>
                </a:cxn>
                <a:cxn ang="0">
                  <a:pos x="641" y="1842"/>
                </a:cxn>
                <a:cxn ang="0">
                  <a:pos x="576" y="1784"/>
                </a:cxn>
                <a:cxn ang="0">
                  <a:pos x="461" y="1680"/>
                </a:cxn>
                <a:cxn ang="0">
                  <a:pos x="325" y="1550"/>
                </a:cxn>
                <a:cxn ang="0">
                  <a:pos x="193" y="1416"/>
                </a:cxn>
                <a:cxn ang="0">
                  <a:pos x="77" y="1269"/>
                </a:cxn>
                <a:cxn ang="0">
                  <a:pos x="39" y="1154"/>
                </a:cxn>
                <a:cxn ang="0">
                  <a:pos x="9" y="1037"/>
                </a:cxn>
                <a:cxn ang="0">
                  <a:pos x="3" y="929"/>
                </a:cxn>
                <a:cxn ang="0">
                  <a:pos x="63" y="804"/>
                </a:cxn>
                <a:cxn ang="0">
                  <a:pos x="169" y="676"/>
                </a:cxn>
              </a:cxnLst>
              <a:rect l="0" t="0" r="r" b="b"/>
              <a:pathLst>
                <a:path w="3231" h="2078">
                  <a:moveTo>
                    <a:pt x="248" y="631"/>
                  </a:moveTo>
                  <a:lnTo>
                    <a:pt x="254" y="627"/>
                  </a:lnTo>
                  <a:lnTo>
                    <a:pt x="262" y="626"/>
                  </a:lnTo>
                  <a:lnTo>
                    <a:pt x="274" y="626"/>
                  </a:lnTo>
                  <a:lnTo>
                    <a:pt x="286" y="627"/>
                  </a:lnTo>
                  <a:lnTo>
                    <a:pt x="299" y="628"/>
                  </a:lnTo>
                  <a:lnTo>
                    <a:pt x="313" y="631"/>
                  </a:lnTo>
                  <a:lnTo>
                    <a:pt x="322" y="632"/>
                  </a:lnTo>
                  <a:lnTo>
                    <a:pt x="330" y="632"/>
                  </a:lnTo>
                  <a:lnTo>
                    <a:pt x="343" y="632"/>
                  </a:lnTo>
                  <a:lnTo>
                    <a:pt x="355" y="631"/>
                  </a:lnTo>
                  <a:lnTo>
                    <a:pt x="367" y="631"/>
                  </a:lnTo>
                  <a:lnTo>
                    <a:pt x="379" y="631"/>
                  </a:lnTo>
                  <a:lnTo>
                    <a:pt x="391" y="631"/>
                  </a:lnTo>
                  <a:lnTo>
                    <a:pt x="403" y="631"/>
                  </a:lnTo>
                  <a:lnTo>
                    <a:pt x="415" y="631"/>
                  </a:lnTo>
                  <a:lnTo>
                    <a:pt x="428" y="631"/>
                  </a:lnTo>
                  <a:lnTo>
                    <a:pt x="440" y="631"/>
                  </a:lnTo>
                  <a:lnTo>
                    <a:pt x="452" y="631"/>
                  </a:lnTo>
                  <a:lnTo>
                    <a:pt x="464" y="631"/>
                  </a:lnTo>
                  <a:lnTo>
                    <a:pt x="476" y="631"/>
                  </a:lnTo>
                  <a:lnTo>
                    <a:pt x="488" y="631"/>
                  </a:lnTo>
                  <a:lnTo>
                    <a:pt x="500" y="629"/>
                  </a:lnTo>
                  <a:lnTo>
                    <a:pt x="511" y="628"/>
                  </a:lnTo>
                  <a:lnTo>
                    <a:pt x="525" y="627"/>
                  </a:lnTo>
                  <a:lnTo>
                    <a:pt x="537" y="626"/>
                  </a:lnTo>
                  <a:lnTo>
                    <a:pt x="550" y="622"/>
                  </a:lnTo>
                  <a:lnTo>
                    <a:pt x="562" y="618"/>
                  </a:lnTo>
                  <a:lnTo>
                    <a:pt x="575" y="614"/>
                  </a:lnTo>
                  <a:lnTo>
                    <a:pt x="587" y="609"/>
                  </a:lnTo>
                  <a:lnTo>
                    <a:pt x="597" y="603"/>
                  </a:lnTo>
                  <a:lnTo>
                    <a:pt x="610" y="597"/>
                  </a:lnTo>
                  <a:lnTo>
                    <a:pt x="620" y="592"/>
                  </a:lnTo>
                  <a:lnTo>
                    <a:pt x="633" y="585"/>
                  </a:lnTo>
                  <a:lnTo>
                    <a:pt x="643" y="579"/>
                  </a:lnTo>
                  <a:lnTo>
                    <a:pt x="654" y="572"/>
                  </a:lnTo>
                  <a:lnTo>
                    <a:pt x="666" y="567"/>
                  </a:lnTo>
                  <a:lnTo>
                    <a:pt x="678" y="561"/>
                  </a:lnTo>
                  <a:lnTo>
                    <a:pt x="689" y="555"/>
                  </a:lnTo>
                  <a:lnTo>
                    <a:pt x="701" y="550"/>
                  </a:lnTo>
                  <a:lnTo>
                    <a:pt x="713" y="546"/>
                  </a:lnTo>
                  <a:lnTo>
                    <a:pt x="735" y="540"/>
                  </a:lnTo>
                  <a:lnTo>
                    <a:pt x="757" y="535"/>
                  </a:lnTo>
                  <a:lnTo>
                    <a:pt x="778" y="529"/>
                  </a:lnTo>
                  <a:lnTo>
                    <a:pt x="798" y="527"/>
                  </a:lnTo>
                  <a:lnTo>
                    <a:pt x="821" y="524"/>
                  </a:lnTo>
                  <a:lnTo>
                    <a:pt x="843" y="523"/>
                  </a:lnTo>
                  <a:lnTo>
                    <a:pt x="864" y="522"/>
                  </a:lnTo>
                  <a:lnTo>
                    <a:pt x="887" y="519"/>
                  </a:lnTo>
                  <a:lnTo>
                    <a:pt x="909" y="518"/>
                  </a:lnTo>
                  <a:lnTo>
                    <a:pt x="931" y="516"/>
                  </a:lnTo>
                  <a:lnTo>
                    <a:pt x="952" y="515"/>
                  </a:lnTo>
                  <a:lnTo>
                    <a:pt x="975" y="512"/>
                  </a:lnTo>
                  <a:lnTo>
                    <a:pt x="997" y="510"/>
                  </a:lnTo>
                  <a:lnTo>
                    <a:pt x="1018" y="506"/>
                  </a:lnTo>
                  <a:lnTo>
                    <a:pt x="1040" y="502"/>
                  </a:lnTo>
                  <a:lnTo>
                    <a:pt x="1061" y="496"/>
                  </a:lnTo>
                  <a:lnTo>
                    <a:pt x="1075" y="490"/>
                  </a:lnTo>
                  <a:lnTo>
                    <a:pt x="1088" y="486"/>
                  </a:lnTo>
                  <a:lnTo>
                    <a:pt x="1102" y="481"/>
                  </a:lnTo>
                  <a:lnTo>
                    <a:pt x="1115" y="476"/>
                  </a:lnTo>
                  <a:lnTo>
                    <a:pt x="1129" y="470"/>
                  </a:lnTo>
                  <a:lnTo>
                    <a:pt x="1141" y="464"/>
                  </a:lnTo>
                  <a:lnTo>
                    <a:pt x="1154" y="458"/>
                  </a:lnTo>
                  <a:lnTo>
                    <a:pt x="1167" y="450"/>
                  </a:lnTo>
                  <a:lnTo>
                    <a:pt x="1180" y="443"/>
                  </a:lnTo>
                  <a:lnTo>
                    <a:pt x="1192" y="436"/>
                  </a:lnTo>
                  <a:lnTo>
                    <a:pt x="1203" y="429"/>
                  </a:lnTo>
                  <a:lnTo>
                    <a:pt x="1216" y="420"/>
                  </a:lnTo>
                  <a:lnTo>
                    <a:pt x="1227" y="412"/>
                  </a:lnTo>
                  <a:lnTo>
                    <a:pt x="1239" y="404"/>
                  </a:lnTo>
                  <a:lnTo>
                    <a:pt x="1252" y="395"/>
                  </a:lnTo>
                  <a:lnTo>
                    <a:pt x="1262" y="386"/>
                  </a:lnTo>
                  <a:lnTo>
                    <a:pt x="1285" y="368"/>
                  </a:lnTo>
                  <a:lnTo>
                    <a:pt x="1307" y="347"/>
                  </a:lnTo>
                  <a:lnTo>
                    <a:pt x="1327" y="326"/>
                  </a:lnTo>
                  <a:lnTo>
                    <a:pt x="1346" y="306"/>
                  </a:lnTo>
                  <a:lnTo>
                    <a:pt x="1365" y="282"/>
                  </a:lnTo>
                  <a:lnTo>
                    <a:pt x="1384" y="260"/>
                  </a:lnTo>
                  <a:lnTo>
                    <a:pt x="1401" y="237"/>
                  </a:lnTo>
                  <a:lnTo>
                    <a:pt x="1417" y="212"/>
                  </a:lnTo>
                  <a:lnTo>
                    <a:pt x="1436" y="189"/>
                  </a:lnTo>
                  <a:lnTo>
                    <a:pt x="1454" y="165"/>
                  </a:lnTo>
                  <a:lnTo>
                    <a:pt x="1471" y="142"/>
                  </a:lnTo>
                  <a:lnTo>
                    <a:pt x="1492" y="120"/>
                  </a:lnTo>
                  <a:lnTo>
                    <a:pt x="1510" y="98"/>
                  </a:lnTo>
                  <a:lnTo>
                    <a:pt x="1532" y="75"/>
                  </a:lnTo>
                  <a:lnTo>
                    <a:pt x="1554" y="55"/>
                  </a:lnTo>
                  <a:lnTo>
                    <a:pt x="1577" y="35"/>
                  </a:lnTo>
                  <a:lnTo>
                    <a:pt x="1585" y="30"/>
                  </a:lnTo>
                  <a:lnTo>
                    <a:pt x="1591" y="25"/>
                  </a:lnTo>
                  <a:lnTo>
                    <a:pt x="1599" y="21"/>
                  </a:lnTo>
                  <a:lnTo>
                    <a:pt x="1609" y="17"/>
                  </a:lnTo>
                  <a:lnTo>
                    <a:pt x="1617" y="13"/>
                  </a:lnTo>
                  <a:lnTo>
                    <a:pt x="1626" y="9"/>
                  </a:lnTo>
                  <a:lnTo>
                    <a:pt x="1636" y="7"/>
                  </a:lnTo>
                  <a:lnTo>
                    <a:pt x="1645" y="4"/>
                  </a:lnTo>
                  <a:lnTo>
                    <a:pt x="1655" y="1"/>
                  </a:lnTo>
                  <a:lnTo>
                    <a:pt x="1664" y="0"/>
                  </a:lnTo>
                  <a:lnTo>
                    <a:pt x="1674" y="0"/>
                  </a:lnTo>
                  <a:lnTo>
                    <a:pt x="1683" y="0"/>
                  </a:lnTo>
                  <a:lnTo>
                    <a:pt x="1694" y="0"/>
                  </a:lnTo>
                  <a:lnTo>
                    <a:pt x="1703" y="1"/>
                  </a:lnTo>
                  <a:lnTo>
                    <a:pt x="1713" y="4"/>
                  </a:lnTo>
                  <a:lnTo>
                    <a:pt x="1722" y="7"/>
                  </a:lnTo>
                  <a:lnTo>
                    <a:pt x="1722" y="5"/>
                  </a:lnTo>
                  <a:lnTo>
                    <a:pt x="1722" y="3"/>
                  </a:lnTo>
                  <a:lnTo>
                    <a:pt x="1722" y="1"/>
                  </a:lnTo>
                  <a:lnTo>
                    <a:pt x="1722" y="0"/>
                  </a:lnTo>
                  <a:lnTo>
                    <a:pt x="1726" y="3"/>
                  </a:lnTo>
                  <a:lnTo>
                    <a:pt x="1730" y="5"/>
                  </a:lnTo>
                  <a:lnTo>
                    <a:pt x="1734" y="8"/>
                  </a:lnTo>
                  <a:lnTo>
                    <a:pt x="1738" y="10"/>
                  </a:lnTo>
                  <a:lnTo>
                    <a:pt x="1742" y="13"/>
                  </a:lnTo>
                  <a:lnTo>
                    <a:pt x="1745" y="16"/>
                  </a:lnTo>
                  <a:lnTo>
                    <a:pt x="1749" y="18"/>
                  </a:lnTo>
                  <a:lnTo>
                    <a:pt x="1752" y="21"/>
                  </a:lnTo>
                  <a:lnTo>
                    <a:pt x="1760" y="29"/>
                  </a:lnTo>
                  <a:lnTo>
                    <a:pt x="1768" y="38"/>
                  </a:lnTo>
                  <a:lnTo>
                    <a:pt x="1775" y="46"/>
                  </a:lnTo>
                  <a:lnTo>
                    <a:pt x="1782" y="53"/>
                  </a:lnTo>
                  <a:lnTo>
                    <a:pt x="1788" y="62"/>
                  </a:lnTo>
                  <a:lnTo>
                    <a:pt x="1795" y="70"/>
                  </a:lnTo>
                  <a:lnTo>
                    <a:pt x="1802" y="79"/>
                  </a:lnTo>
                  <a:lnTo>
                    <a:pt x="1809" y="88"/>
                  </a:lnTo>
                  <a:lnTo>
                    <a:pt x="1815" y="98"/>
                  </a:lnTo>
                  <a:lnTo>
                    <a:pt x="1822" y="105"/>
                  </a:lnTo>
                  <a:lnTo>
                    <a:pt x="1829" y="113"/>
                  </a:lnTo>
                  <a:lnTo>
                    <a:pt x="1837" y="122"/>
                  </a:lnTo>
                  <a:lnTo>
                    <a:pt x="1844" y="130"/>
                  </a:lnTo>
                  <a:lnTo>
                    <a:pt x="1852" y="138"/>
                  </a:lnTo>
                  <a:lnTo>
                    <a:pt x="1860" y="144"/>
                  </a:lnTo>
                  <a:lnTo>
                    <a:pt x="1868" y="152"/>
                  </a:lnTo>
                  <a:lnTo>
                    <a:pt x="1883" y="160"/>
                  </a:lnTo>
                  <a:lnTo>
                    <a:pt x="1899" y="165"/>
                  </a:lnTo>
                  <a:lnTo>
                    <a:pt x="1915" y="168"/>
                  </a:lnTo>
                  <a:lnTo>
                    <a:pt x="1933" y="172"/>
                  </a:lnTo>
                  <a:lnTo>
                    <a:pt x="1949" y="174"/>
                  </a:lnTo>
                  <a:lnTo>
                    <a:pt x="1965" y="181"/>
                  </a:lnTo>
                  <a:lnTo>
                    <a:pt x="1980" y="189"/>
                  </a:lnTo>
                  <a:lnTo>
                    <a:pt x="1992" y="202"/>
                  </a:lnTo>
                  <a:lnTo>
                    <a:pt x="1999" y="211"/>
                  </a:lnTo>
                  <a:lnTo>
                    <a:pt x="2001" y="218"/>
                  </a:lnTo>
                  <a:lnTo>
                    <a:pt x="2005" y="228"/>
                  </a:lnTo>
                  <a:lnTo>
                    <a:pt x="2007" y="237"/>
                  </a:lnTo>
                  <a:lnTo>
                    <a:pt x="2008" y="247"/>
                  </a:lnTo>
                  <a:lnTo>
                    <a:pt x="2008" y="256"/>
                  </a:lnTo>
                  <a:lnTo>
                    <a:pt x="2008" y="267"/>
                  </a:lnTo>
                  <a:lnTo>
                    <a:pt x="2007" y="276"/>
                  </a:lnTo>
                  <a:lnTo>
                    <a:pt x="2005" y="285"/>
                  </a:lnTo>
                  <a:lnTo>
                    <a:pt x="2005" y="294"/>
                  </a:lnTo>
                  <a:lnTo>
                    <a:pt x="2005" y="303"/>
                  </a:lnTo>
                  <a:lnTo>
                    <a:pt x="2005" y="312"/>
                  </a:lnTo>
                  <a:lnTo>
                    <a:pt x="2005" y="321"/>
                  </a:lnTo>
                  <a:lnTo>
                    <a:pt x="2008" y="329"/>
                  </a:lnTo>
                  <a:lnTo>
                    <a:pt x="2011" y="337"/>
                  </a:lnTo>
                  <a:lnTo>
                    <a:pt x="2015" y="345"/>
                  </a:lnTo>
                  <a:lnTo>
                    <a:pt x="2022" y="350"/>
                  </a:lnTo>
                  <a:lnTo>
                    <a:pt x="2030" y="351"/>
                  </a:lnTo>
                  <a:lnTo>
                    <a:pt x="2039" y="347"/>
                  </a:lnTo>
                  <a:lnTo>
                    <a:pt x="2049" y="341"/>
                  </a:lnTo>
                  <a:lnTo>
                    <a:pt x="2059" y="332"/>
                  </a:lnTo>
                  <a:lnTo>
                    <a:pt x="2070" y="323"/>
                  </a:lnTo>
                  <a:lnTo>
                    <a:pt x="2081" y="315"/>
                  </a:lnTo>
                  <a:lnTo>
                    <a:pt x="2092" y="308"/>
                  </a:lnTo>
                  <a:lnTo>
                    <a:pt x="2107" y="304"/>
                  </a:lnTo>
                  <a:lnTo>
                    <a:pt x="2121" y="304"/>
                  </a:lnTo>
                  <a:lnTo>
                    <a:pt x="2134" y="310"/>
                  </a:lnTo>
                  <a:lnTo>
                    <a:pt x="2144" y="317"/>
                  </a:lnTo>
                  <a:lnTo>
                    <a:pt x="2154" y="328"/>
                  </a:lnTo>
                  <a:lnTo>
                    <a:pt x="2163" y="339"/>
                  </a:lnTo>
                  <a:lnTo>
                    <a:pt x="2171" y="354"/>
                  </a:lnTo>
                  <a:lnTo>
                    <a:pt x="2178" y="367"/>
                  </a:lnTo>
                  <a:lnTo>
                    <a:pt x="2183" y="375"/>
                  </a:lnTo>
                  <a:lnTo>
                    <a:pt x="2189" y="384"/>
                  </a:lnTo>
                  <a:lnTo>
                    <a:pt x="2197" y="390"/>
                  </a:lnTo>
                  <a:lnTo>
                    <a:pt x="2205" y="397"/>
                  </a:lnTo>
                  <a:lnTo>
                    <a:pt x="2214" y="401"/>
                  </a:lnTo>
                  <a:lnTo>
                    <a:pt x="2225" y="404"/>
                  </a:lnTo>
                  <a:lnTo>
                    <a:pt x="2236" y="406"/>
                  </a:lnTo>
                  <a:lnTo>
                    <a:pt x="2245" y="403"/>
                  </a:lnTo>
                  <a:lnTo>
                    <a:pt x="2251" y="401"/>
                  </a:lnTo>
                  <a:lnTo>
                    <a:pt x="2256" y="399"/>
                  </a:lnTo>
                  <a:lnTo>
                    <a:pt x="2262" y="395"/>
                  </a:lnTo>
                  <a:lnTo>
                    <a:pt x="2267" y="391"/>
                  </a:lnTo>
                  <a:lnTo>
                    <a:pt x="2272" y="389"/>
                  </a:lnTo>
                  <a:lnTo>
                    <a:pt x="2278" y="385"/>
                  </a:lnTo>
                  <a:lnTo>
                    <a:pt x="2283" y="381"/>
                  </a:lnTo>
                  <a:lnTo>
                    <a:pt x="2287" y="377"/>
                  </a:lnTo>
                  <a:lnTo>
                    <a:pt x="2298" y="369"/>
                  </a:lnTo>
                  <a:lnTo>
                    <a:pt x="2312" y="364"/>
                  </a:lnTo>
                  <a:lnTo>
                    <a:pt x="2324" y="359"/>
                  </a:lnTo>
                  <a:lnTo>
                    <a:pt x="2337" y="356"/>
                  </a:lnTo>
                  <a:lnTo>
                    <a:pt x="2351" y="356"/>
                  </a:lnTo>
                  <a:lnTo>
                    <a:pt x="2363" y="359"/>
                  </a:lnTo>
                  <a:lnTo>
                    <a:pt x="2374" y="364"/>
                  </a:lnTo>
                  <a:lnTo>
                    <a:pt x="2383" y="372"/>
                  </a:lnTo>
                  <a:lnTo>
                    <a:pt x="2402" y="397"/>
                  </a:lnTo>
                  <a:lnTo>
                    <a:pt x="2418" y="423"/>
                  </a:lnTo>
                  <a:lnTo>
                    <a:pt x="2433" y="449"/>
                  </a:lnTo>
                  <a:lnTo>
                    <a:pt x="2448" y="475"/>
                  </a:lnTo>
                  <a:lnTo>
                    <a:pt x="2461" y="502"/>
                  </a:lnTo>
                  <a:lnTo>
                    <a:pt x="2475" y="529"/>
                  </a:lnTo>
                  <a:lnTo>
                    <a:pt x="2487" y="557"/>
                  </a:lnTo>
                  <a:lnTo>
                    <a:pt x="2500" y="583"/>
                  </a:lnTo>
                  <a:lnTo>
                    <a:pt x="2514" y="609"/>
                  </a:lnTo>
                  <a:lnTo>
                    <a:pt x="2527" y="636"/>
                  </a:lnTo>
                  <a:lnTo>
                    <a:pt x="2541" y="662"/>
                  </a:lnTo>
                  <a:lnTo>
                    <a:pt x="2557" y="687"/>
                  </a:lnTo>
                  <a:lnTo>
                    <a:pt x="2572" y="711"/>
                  </a:lnTo>
                  <a:lnTo>
                    <a:pt x="2589" y="735"/>
                  </a:lnTo>
                  <a:lnTo>
                    <a:pt x="2608" y="758"/>
                  </a:lnTo>
                  <a:lnTo>
                    <a:pt x="2629" y="780"/>
                  </a:lnTo>
                  <a:lnTo>
                    <a:pt x="2634" y="786"/>
                  </a:lnTo>
                  <a:lnTo>
                    <a:pt x="2642" y="791"/>
                  </a:lnTo>
                  <a:lnTo>
                    <a:pt x="2649" y="795"/>
                  </a:lnTo>
                  <a:lnTo>
                    <a:pt x="2657" y="799"/>
                  </a:lnTo>
                  <a:lnTo>
                    <a:pt x="2665" y="800"/>
                  </a:lnTo>
                  <a:lnTo>
                    <a:pt x="2674" y="802"/>
                  </a:lnTo>
                  <a:lnTo>
                    <a:pt x="2684" y="804"/>
                  </a:lnTo>
                  <a:lnTo>
                    <a:pt x="2692" y="805"/>
                  </a:lnTo>
                  <a:lnTo>
                    <a:pt x="2701" y="806"/>
                  </a:lnTo>
                  <a:lnTo>
                    <a:pt x="2711" y="806"/>
                  </a:lnTo>
                  <a:lnTo>
                    <a:pt x="2720" y="806"/>
                  </a:lnTo>
                  <a:lnTo>
                    <a:pt x="2730" y="808"/>
                  </a:lnTo>
                  <a:lnTo>
                    <a:pt x="2738" y="809"/>
                  </a:lnTo>
                  <a:lnTo>
                    <a:pt x="2747" y="809"/>
                  </a:lnTo>
                  <a:lnTo>
                    <a:pt x="2755" y="810"/>
                  </a:lnTo>
                  <a:lnTo>
                    <a:pt x="2763" y="813"/>
                  </a:lnTo>
                  <a:lnTo>
                    <a:pt x="2781" y="817"/>
                  </a:lnTo>
                  <a:lnTo>
                    <a:pt x="2798" y="822"/>
                  </a:lnTo>
                  <a:lnTo>
                    <a:pt x="2813" y="828"/>
                  </a:lnTo>
                  <a:lnTo>
                    <a:pt x="2828" y="838"/>
                  </a:lnTo>
                  <a:lnTo>
                    <a:pt x="2842" y="845"/>
                  </a:lnTo>
                  <a:lnTo>
                    <a:pt x="2855" y="857"/>
                  </a:lnTo>
                  <a:lnTo>
                    <a:pt x="2867" y="869"/>
                  </a:lnTo>
                  <a:lnTo>
                    <a:pt x="2878" y="882"/>
                  </a:lnTo>
                  <a:lnTo>
                    <a:pt x="2898" y="908"/>
                  </a:lnTo>
                  <a:lnTo>
                    <a:pt x="2918" y="933"/>
                  </a:lnTo>
                  <a:lnTo>
                    <a:pt x="2940" y="956"/>
                  </a:lnTo>
                  <a:lnTo>
                    <a:pt x="2962" y="978"/>
                  </a:lnTo>
                  <a:lnTo>
                    <a:pt x="2985" y="1000"/>
                  </a:lnTo>
                  <a:lnTo>
                    <a:pt x="3007" y="1021"/>
                  </a:lnTo>
                  <a:lnTo>
                    <a:pt x="3029" y="1043"/>
                  </a:lnTo>
                  <a:lnTo>
                    <a:pt x="3053" y="1064"/>
                  </a:lnTo>
                  <a:lnTo>
                    <a:pt x="3075" y="1086"/>
                  </a:lnTo>
                  <a:lnTo>
                    <a:pt x="3096" y="1107"/>
                  </a:lnTo>
                  <a:lnTo>
                    <a:pt x="3118" y="1129"/>
                  </a:lnTo>
                  <a:lnTo>
                    <a:pt x="3140" y="1151"/>
                  </a:lnTo>
                  <a:lnTo>
                    <a:pt x="3159" y="1176"/>
                  </a:lnTo>
                  <a:lnTo>
                    <a:pt x="3177" y="1199"/>
                  </a:lnTo>
                  <a:lnTo>
                    <a:pt x="3194" y="1225"/>
                  </a:lnTo>
                  <a:lnTo>
                    <a:pt x="3211" y="1252"/>
                  </a:lnTo>
                  <a:lnTo>
                    <a:pt x="3217" y="1263"/>
                  </a:lnTo>
                  <a:lnTo>
                    <a:pt x="3219" y="1273"/>
                  </a:lnTo>
                  <a:lnTo>
                    <a:pt x="3223" y="1284"/>
                  </a:lnTo>
                  <a:lnTo>
                    <a:pt x="3226" y="1295"/>
                  </a:lnTo>
                  <a:lnTo>
                    <a:pt x="3229" y="1307"/>
                  </a:lnTo>
                  <a:lnTo>
                    <a:pt x="3229" y="1319"/>
                  </a:lnTo>
                  <a:lnTo>
                    <a:pt x="3230" y="1330"/>
                  </a:lnTo>
                  <a:lnTo>
                    <a:pt x="3230" y="1342"/>
                  </a:lnTo>
                  <a:lnTo>
                    <a:pt x="3229" y="1354"/>
                  </a:lnTo>
                  <a:lnTo>
                    <a:pt x="3229" y="1367"/>
                  </a:lnTo>
                  <a:lnTo>
                    <a:pt x="3227" y="1379"/>
                  </a:lnTo>
                  <a:lnTo>
                    <a:pt x="3226" y="1392"/>
                  </a:lnTo>
                  <a:lnTo>
                    <a:pt x="3223" y="1403"/>
                  </a:lnTo>
                  <a:lnTo>
                    <a:pt x="3221" y="1416"/>
                  </a:lnTo>
                  <a:lnTo>
                    <a:pt x="3218" y="1428"/>
                  </a:lnTo>
                  <a:lnTo>
                    <a:pt x="3215" y="1441"/>
                  </a:lnTo>
                  <a:lnTo>
                    <a:pt x="3212" y="1455"/>
                  </a:lnTo>
                  <a:lnTo>
                    <a:pt x="3207" y="1470"/>
                  </a:lnTo>
                  <a:lnTo>
                    <a:pt x="3203" y="1484"/>
                  </a:lnTo>
                  <a:lnTo>
                    <a:pt x="3198" y="1497"/>
                  </a:lnTo>
                  <a:lnTo>
                    <a:pt x="3192" y="1510"/>
                  </a:lnTo>
                  <a:lnTo>
                    <a:pt x="3187" y="1523"/>
                  </a:lnTo>
                  <a:lnTo>
                    <a:pt x="3180" y="1536"/>
                  </a:lnTo>
                  <a:lnTo>
                    <a:pt x="3173" y="1549"/>
                  </a:lnTo>
                  <a:lnTo>
                    <a:pt x="3165" y="1561"/>
                  </a:lnTo>
                  <a:lnTo>
                    <a:pt x="3157" y="1571"/>
                  </a:lnTo>
                  <a:lnTo>
                    <a:pt x="3150" y="1584"/>
                  </a:lnTo>
                  <a:lnTo>
                    <a:pt x="3141" y="1594"/>
                  </a:lnTo>
                  <a:lnTo>
                    <a:pt x="3132" y="1606"/>
                  </a:lnTo>
                  <a:lnTo>
                    <a:pt x="3123" y="1617"/>
                  </a:lnTo>
                  <a:lnTo>
                    <a:pt x="3114" y="1627"/>
                  </a:lnTo>
                  <a:lnTo>
                    <a:pt x="3103" y="1637"/>
                  </a:lnTo>
                  <a:lnTo>
                    <a:pt x="3088" y="1653"/>
                  </a:lnTo>
                  <a:lnTo>
                    <a:pt x="3074" y="1669"/>
                  </a:lnTo>
                  <a:lnTo>
                    <a:pt x="3059" y="1684"/>
                  </a:lnTo>
                  <a:lnTo>
                    <a:pt x="3044" y="1700"/>
                  </a:lnTo>
                  <a:lnTo>
                    <a:pt x="3029" y="1715"/>
                  </a:lnTo>
                  <a:lnTo>
                    <a:pt x="3014" y="1731"/>
                  </a:lnTo>
                  <a:lnTo>
                    <a:pt x="3001" y="1747"/>
                  </a:lnTo>
                  <a:lnTo>
                    <a:pt x="2986" y="1761"/>
                  </a:lnTo>
                  <a:lnTo>
                    <a:pt x="2971" y="1777"/>
                  </a:lnTo>
                  <a:lnTo>
                    <a:pt x="2956" y="1791"/>
                  </a:lnTo>
                  <a:lnTo>
                    <a:pt x="2941" y="1805"/>
                  </a:lnTo>
                  <a:lnTo>
                    <a:pt x="2925" y="1821"/>
                  </a:lnTo>
                  <a:lnTo>
                    <a:pt x="2909" y="1835"/>
                  </a:lnTo>
                  <a:lnTo>
                    <a:pt x="2893" y="1849"/>
                  </a:lnTo>
                  <a:lnTo>
                    <a:pt x="2877" y="1862"/>
                  </a:lnTo>
                  <a:lnTo>
                    <a:pt x="2859" y="1877"/>
                  </a:lnTo>
                  <a:lnTo>
                    <a:pt x="2843" y="1890"/>
                  </a:lnTo>
                  <a:lnTo>
                    <a:pt x="2827" y="1904"/>
                  </a:lnTo>
                  <a:lnTo>
                    <a:pt x="2812" y="1917"/>
                  </a:lnTo>
                  <a:lnTo>
                    <a:pt x="2794" y="1930"/>
                  </a:lnTo>
                  <a:lnTo>
                    <a:pt x="2780" y="1943"/>
                  </a:lnTo>
                  <a:lnTo>
                    <a:pt x="2763" y="1956"/>
                  </a:lnTo>
                  <a:lnTo>
                    <a:pt x="2747" y="1969"/>
                  </a:lnTo>
                  <a:lnTo>
                    <a:pt x="2731" y="1981"/>
                  </a:lnTo>
                  <a:lnTo>
                    <a:pt x="2715" y="1992"/>
                  </a:lnTo>
                  <a:lnTo>
                    <a:pt x="2697" y="2004"/>
                  </a:lnTo>
                  <a:lnTo>
                    <a:pt x="2680" y="2013"/>
                  </a:lnTo>
                  <a:lnTo>
                    <a:pt x="2661" y="2022"/>
                  </a:lnTo>
                  <a:lnTo>
                    <a:pt x="2643" y="2030"/>
                  </a:lnTo>
                  <a:lnTo>
                    <a:pt x="2623" y="2038"/>
                  </a:lnTo>
                  <a:lnTo>
                    <a:pt x="2603" y="2044"/>
                  </a:lnTo>
                  <a:lnTo>
                    <a:pt x="2583" y="2048"/>
                  </a:lnTo>
                  <a:lnTo>
                    <a:pt x="2558" y="2052"/>
                  </a:lnTo>
                  <a:lnTo>
                    <a:pt x="2534" y="2056"/>
                  </a:lnTo>
                  <a:lnTo>
                    <a:pt x="2511" y="2060"/>
                  </a:lnTo>
                  <a:lnTo>
                    <a:pt x="2487" y="2063"/>
                  </a:lnTo>
                  <a:lnTo>
                    <a:pt x="2464" y="2065"/>
                  </a:lnTo>
                  <a:lnTo>
                    <a:pt x="2440" y="2068"/>
                  </a:lnTo>
                  <a:lnTo>
                    <a:pt x="2415" y="2069"/>
                  </a:lnTo>
                  <a:lnTo>
                    <a:pt x="2392" y="2072"/>
                  </a:lnTo>
                  <a:lnTo>
                    <a:pt x="2368" y="2073"/>
                  </a:lnTo>
                  <a:lnTo>
                    <a:pt x="2345" y="2073"/>
                  </a:lnTo>
                  <a:lnTo>
                    <a:pt x="2322" y="2074"/>
                  </a:lnTo>
                  <a:lnTo>
                    <a:pt x="2298" y="2076"/>
                  </a:lnTo>
                  <a:lnTo>
                    <a:pt x="2275" y="2076"/>
                  </a:lnTo>
                  <a:lnTo>
                    <a:pt x="2252" y="2077"/>
                  </a:lnTo>
                  <a:lnTo>
                    <a:pt x="2229" y="2077"/>
                  </a:lnTo>
                  <a:lnTo>
                    <a:pt x="2205" y="2077"/>
                  </a:lnTo>
                  <a:lnTo>
                    <a:pt x="2182" y="2077"/>
                  </a:lnTo>
                  <a:lnTo>
                    <a:pt x="2159" y="2077"/>
                  </a:lnTo>
                  <a:lnTo>
                    <a:pt x="2136" y="2076"/>
                  </a:lnTo>
                  <a:lnTo>
                    <a:pt x="2112" y="2076"/>
                  </a:lnTo>
                  <a:lnTo>
                    <a:pt x="2089" y="2074"/>
                  </a:lnTo>
                  <a:lnTo>
                    <a:pt x="2066" y="2074"/>
                  </a:lnTo>
                  <a:lnTo>
                    <a:pt x="2042" y="2074"/>
                  </a:lnTo>
                  <a:lnTo>
                    <a:pt x="2019" y="2073"/>
                  </a:lnTo>
                  <a:lnTo>
                    <a:pt x="1996" y="2073"/>
                  </a:lnTo>
                  <a:lnTo>
                    <a:pt x="1973" y="2073"/>
                  </a:lnTo>
                  <a:lnTo>
                    <a:pt x="1949" y="2072"/>
                  </a:lnTo>
                  <a:lnTo>
                    <a:pt x="1926" y="2072"/>
                  </a:lnTo>
                  <a:lnTo>
                    <a:pt x="1903" y="2072"/>
                  </a:lnTo>
                  <a:lnTo>
                    <a:pt x="1879" y="2072"/>
                  </a:lnTo>
                  <a:lnTo>
                    <a:pt x="1856" y="2072"/>
                  </a:lnTo>
                  <a:lnTo>
                    <a:pt x="1831" y="2072"/>
                  </a:lnTo>
                  <a:lnTo>
                    <a:pt x="1821" y="2072"/>
                  </a:lnTo>
                  <a:lnTo>
                    <a:pt x="1810" y="2070"/>
                  </a:lnTo>
                  <a:lnTo>
                    <a:pt x="1798" y="2069"/>
                  </a:lnTo>
                  <a:lnTo>
                    <a:pt x="1787" y="2068"/>
                  </a:lnTo>
                  <a:lnTo>
                    <a:pt x="1775" y="2067"/>
                  </a:lnTo>
                  <a:lnTo>
                    <a:pt x="1764" y="2064"/>
                  </a:lnTo>
                  <a:lnTo>
                    <a:pt x="1753" y="2060"/>
                  </a:lnTo>
                  <a:lnTo>
                    <a:pt x="1742" y="2059"/>
                  </a:lnTo>
                  <a:lnTo>
                    <a:pt x="1732" y="2055"/>
                  </a:lnTo>
                  <a:lnTo>
                    <a:pt x="1720" y="2054"/>
                  </a:lnTo>
                  <a:lnTo>
                    <a:pt x="1709" y="2050"/>
                  </a:lnTo>
                  <a:lnTo>
                    <a:pt x="1698" y="2047"/>
                  </a:lnTo>
                  <a:lnTo>
                    <a:pt x="1686" y="2044"/>
                  </a:lnTo>
                  <a:lnTo>
                    <a:pt x="1675" y="2042"/>
                  </a:lnTo>
                  <a:lnTo>
                    <a:pt x="1663" y="2039"/>
                  </a:lnTo>
                  <a:lnTo>
                    <a:pt x="1652" y="2037"/>
                  </a:lnTo>
                  <a:lnTo>
                    <a:pt x="1641" y="2034"/>
                  </a:lnTo>
                  <a:lnTo>
                    <a:pt x="1632" y="2031"/>
                  </a:lnTo>
                  <a:lnTo>
                    <a:pt x="1621" y="2029"/>
                  </a:lnTo>
                  <a:lnTo>
                    <a:pt x="1612" y="2025"/>
                  </a:lnTo>
                  <a:lnTo>
                    <a:pt x="1601" y="2021"/>
                  </a:lnTo>
                  <a:lnTo>
                    <a:pt x="1591" y="2017"/>
                  </a:lnTo>
                  <a:lnTo>
                    <a:pt x="1581" y="2012"/>
                  </a:lnTo>
                  <a:lnTo>
                    <a:pt x="1571" y="2008"/>
                  </a:lnTo>
                  <a:lnTo>
                    <a:pt x="1562" y="2004"/>
                  </a:lnTo>
                  <a:lnTo>
                    <a:pt x="1551" y="2000"/>
                  </a:lnTo>
                  <a:lnTo>
                    <a:pt x="1541" y="1996"/>
                  </a:lnTo>
                  <a:lnTo>
                    <a:pt x="1532" y="1994"/>
                  </a:lnTo>
                  <a:lnTo>
                    <a:pt x="1521" y="1990"/>
                  </a:lnTo>
                  <a:lnTo>
                    <a:pt x="1510" y="1989"/>
                  </a:lnTo>
                  <a:lnTo>
                    <a:pt x="1500" y="1986"/>
                  </a:lnTo>
                  <a:lnTo>
                    <a:pt x="1489" y="1983"/>
                  </a:lnTo>
                  <a:lnTo>
                    <a:pt x="1478" y="1981"/>
                  </a:lnTo>
                  <a:lnTo>
                    <a:pt x="1469" y="1979"/>
                  </a:lnTo>
                  <a:lnTo>
                    <a:pt x="1458" y="1976"/>
                  </a:lnTo>
                  <a:lnTo>
                    <a:pt x="1447" y="1974"/>
                  </a:lnTo>
                  <a:lnTo>
                    <a:pt x="1438" y="1970"/>
                  </a:lnTo>
                  <a:lnTo>
                    <a:pt x="1427" y="1968"/>
                  </a:lnTo>
                  <a:lnTo>
                    <a:pt x="1417" y="1964"/>
                  </a:lnTo>
                  <a:lnTo>
                    <a:pt x="1408" y="1960"/>
                  </a:lnTo>
                  <a:lnTo>
                    <a:pt x="1385" y="1951"/>
                  </a:lnTo>
                  <a:lnTo>
                    <a:pt x="1363" y="1940"/>
                  </a:lnTo>
                  <a:lnTo>
                    <a:pt x="1339" y="1930"/>
                  </a:lnTo>
                  <a:lnTo>
                    <a:pt x="1318" y="1921"/>
                  </a:lnTo>
                  <a:lnTo>
                    <a:pt x="1295" y="1911"/>
                  </a:lnTo>
                  <a:lnTo>
                    <a:pt x="1273" y="1901"/>
                  </a:lnTo>
                  <a:lnTo>
                    <a:pt x="1249" y="1891"/>
                  </a:lnTo>
                  <a:lnTo>
                    <a:pt x="1227" y="1882"/>
                  </a:lnTo>
                  <a:lnTo>
                    <a:pt x="1204" y="1873"/>
                  </a:lnTo>
                  <a:lnTo>
                    <a:pt x="1181" y="1865"/>
                  </a:lnTo>
                  <a:lnTo>
                    <a:pt x="1158" y="1856"/>
                  </a:lnTo>
                  <a:lnTo>
                    <a:pt x="1134" y="1848"/>
                  </a:lnTo>
                  <a:lnTo>
                    <a:pt x="1110" y="1840"/>
                  </a:lnTo>
                  <a:lnTo>
                    <a:pt x="1086" y="1834"/>
                  </a:lnTo>
                  <a:lnTo>
                    <a:pt x="1061" y="1827"/>
                  </a:lnTo>
                  <a:lnTo>
                    <a:pt x="1036" y="1822"/>
                  </a:lnTo>
                  <a:lnTo>
                    <a:pt x="1024" y="1821"/>
                  </a:lnTo>
                  <a:lnTo>
                    <a:pt x="1011" y="1818"/>
                  </a:lnTo>
                  <a:lnTo>
                    <a:pt x="998" y="1816"/>
                  </a:lnTo>
                  <a:lnTo>
                    <a:pt x="986" y="1813"/>
                  </a:lnTo>
                  <a:lnTo>
                    <a:pt x="972" y="1812"/>
                  </a:lnTo>
                  <a:lnTo>
                    <a:pt x="960" y="1812"/>
                  </a:lnTo>
                  <a:lnTo>
                    <a:pt x="949" y="1810"/>
                  </a:lnTo>
                  <a:lnTo>
                    <a:pt x="936" y="1810"/>
                  </a:lnTo>
                  <a:lnTo>
                    <a:pt x="924" y="1810"/>
                  </a:lnTo>
                  <a:lnTo>
                    <a:pt x="913" y="1810"/>
                  </a:lnTo>
                  <a:lnTo>
                    <a:pt x="901" y="1812"/>
                  </a:lnTo>
                  <a:lnTo>
                    <a:pt x="889" y="1813"/>
                  </a:lnTo>
                  <a:lnTo>
                    <a:pt x="878" y="1816"/>
                  </a:lnTo>
                  <a:lnTo>
                    <a:pt x="867" y="1818"/>
                  </a:lnTo>
                  <a:lnTo>
                    <a:pt x="856" y="1823"/>
                  </a:lnTo>
                  <a:lnTo>
                    <a:pt x="846" y="1829"/>
                  </a:lnTo>
                  <a:lnTo>
                    <a:pt x="840" y="1831"/>
                  </a:lnTo>
                  <a:lnTo>
                    <a:pt x="833" y="1836"/>
                  </a:lnTo>
                  <a:lnTo>
                    <a:pt x="828" y="1840"/>
                  </a:lnTo>
                  <a:lnTo>
                    <a:pt x="821" y="1844"/>
                  </a:lnTo>
                  <a:lnTo>
                    <a:pt x="813" y="1849"/>
                  </a:lnTo>
                  <a:lnTo>
                    <a:pt x="806" y="1853"/>
                  </a:lnTo>
                  <a:lnTo>
                    <a:pt x="800" y="1857"/>
                  </a:lnTo>
                  <a:lnTo>
                    <a:pt x="793" y="1862"/>
                  </a:lnTo>
                  <a:lnTo>
                    <a:pt x="781" y="1869"/>
                  </a:lnTo>
                  <a:lnTo>
                    <a:pt x="767" y="1874"/>
                  </a:lnTo>
                  <a:lnTo>
                    <a:pt x="754" y="1877"/>
                  </a:lnTo>
                  <a:lnTo>
                    <a:pt x="739" y="1877"/>
                  </a:lnTo>
                  <a:lnTo>
                    <a:pt x="724" y="1877"/>
                  </a:lnTo>
                  <a:lnTo>
                    <a:pt x="709" y="1875"/>
                  </a:lnTo>
                  <a:lnTo>
                    <a:pt x="695" y="1872"/>
                  </a:lnTo>
                  <a:lnTo>
                    <a:pt x="681" y="1869"/>
                  </a:lnTo>
                  <a:lnTo>
                    <a:pt x="669" y="1865"/>
                  </a:lnTo>
                  <a:lnTo>
                    <a:pt x="658" y="1859"/>
                  </a:lnTo>
                  <a:lnTo>
                    <a:pt x="649" y="1851"/>
                  </a:lnTo>
                  <a:lnTo>
                    <a:pt x="641" y="1842"/>
                  </a:lnTo>
                  <a:lnTo>
                    <a:pt x="633" y="1832"/>
                  </a:lnTo>
                  <a:lnTo>
                    <a:pt x="624" y="1823"/>
                  </a:lnTo>
                  <a:lnTo>
                    <a:pt x="618" y="1813"/>
                  </a:lnTo>
                  <a:lnTo>
                    <a:pt x="608" y="1804"/>
                  </a:lnTo>
                  <a:lnTo>
                    <a:pt x="604" y="1800"/>
                  </a:lnTo>
                  <a:lnTo>
                    <a:pt x="599" y="1796"/>
                  </a:lnTo>
                  <a:lnTo>
                    <a:pt x="592" y="1792"/>
                  </a:lnTo>
                  <a:lnTo>
                    <a:pt x="584" y="1788"/>
                  </a:lnTo>
                  <a:lnTo>
                    <a:pt x="576" y="1784"/>
                  </a:lnTo>
                  <a:lnTo>
                    <a:pt x="568" y="1780"/>
                  </a:lnTo>
                  <a:lnTo>
                    <a:pt x="561" y="1775"/>
                  </a:lnTo>
                  <a:lnTo>
                    <a:pt x="553" y="1769"/>
                  </a:lnTo>
                  <a:lnTo>
                    <a:pt x="538" y="1754"/>
                  </a:lnTo>
                  <a:lnTo>
                    <a:pt x="523" y="1739"/>
                  </a:lnTo>
                  <a:lnTo>
                    <a:pt x="507" y="1725"/>
                  </a:lnTo>
                  <a:lnTo>
                    <a:pt x="492" y="1709"/>
                  </a:lnTo>
                  <a:lnTo>
                    <a:pt x="476" y="1695"/>
                  </a:lnTo>
                  <a:lnTo>
                    <a:pt x="461" y="1680"/>
                  </a:lnTo>
                  <a:lnTo>
                    <a:pt x="446" y="1666"/>
                  </a:lnTo>
                  <a:lnTo>
                    <a:pt x="430" y="1650"/>
                  </a:lnTo>
                  <a:lnTo>
                    <a:pt x="415" y="1637"/>
                  </a:lnTo>
                  <a:lnTo>
                    <a:pt x="401" y="1623"/>
                  </a:lnTo>
                  <a:lnTo>
                    <a:pt x="386" y="1609"/>
                  </a:lnTo>
                  <a:lnTo>
                    <a:pt x="370" y="1594"/>
                  </a:lnTo>
                  <a:lnTo>
                    <a:pt x="355" y="1580"/>
                  </a:lnTo>
                  <a:lnTo>
                    <a:pt x="340" y="1566"/>
                  </a:lnTo>
                  <a:lnTo>
                    <a:pt x="325" y="1550"/>
                  </a:lnTo>
                  <a:lnTo>
                    <a:pt x="310" y="1536"/>
                  </a:lnTo>
                  <a:lnTo>
                    <a:pt x="294" y="1522"/>
                  </a:lnTo>
                  <a:lnTo>
                    <a:pt x="279" y="1507"/>
                  </a:lnTo>
                  <a:lnTo>
                    <a:pt x="264" y="1492"/>
                  </a:lnTo>
                  <a:lnTo>
                    <a:pt x="251" y="1477"/>
                  </a:lnTo>
                  <a:lnTo>
                    <a:pt x="236" y="1462"/>
                  </a:lnTo>
                  <a:lnTo>
                    <a:pt x="221" y="1448"/>
                  </a:lnTo>
                  <a:lnTo>
                    <a:pt x="208" y="1432"/>
                  </a:lnTo>
                  <a:lnTo>
                    <a:pt x="193" y="1416"/>
                  </a:lnTo>
                  <a:lnTo>
                    <a:pt x="178" y="1401"/>
                  </a:lnTo>
                  <a:lnTo>
                    <a:pt x="165" y="1384"/>
                  </a:lnTo>
                  <a:lnTo>
                    <a:pt x="151" y="1367"/>
                  </a:lnTo>
                  <a:lnTo>
                    <a:pt x="138" y="1351"/>
                  </a:lnTo>
                  <a:lnTo>
                    <a:pt x="124" y="1334"/>
                  </a:lnTo>
                  <a:lnTo>
                    <a:pt x="111" y="1316"/>
                  </a:lnTo>
                  <a:lnTo>
                    <a:pt x="97" y="1299"/>
                  </a:lnTo>
                  <a:lnTo>
                    <a:pt x="85" y="1281"/>
                  </a:lnTo>
                  <a:lnTo>
                    <a:pt x="77" y="1269"/>
                  </a:lnTo>
                  <a:lnTo>
                    <a:pt x="70" y="1258"/>
                  </a:lnTo>
                  <a:lnTo>
                    <a:pt x="65" y="1245"/>
                  </a:lnTo>
                  <a:lnTo>
                    <a:pt x="59" y="1233"/>
                  </a:lnTo>
                  <a:lnTo>
                    <a:pt x="55" y="1220"/>
                  </a:lnTo>
                  <a:lnTo>
                    <a:pt x="51" y="1206"/>
                  </a:lnTo>
                  <a:lnTo>
                    <a:pt x="49" y="1194"/>
                  </a:lnTo>
                  <a:lnTo>
                    <a:pt x="45" y="1180"/>
                  </a:lnTo>
                  <a:lnTo>
                    <a:pt x="42" y="1167"/>
                  </a:lnTo>
                  <a:lnTo>
                    <a:pt x="39" y="1154"/>
                  </a:lnTo>
                  <a:lnTo>
                    <a:pt x="36" y="1139"/>
                  </a:lnTo>
                  <a:lnTo>
                    <a:pt x="34" y="1125"/>
                  </a:lnTo>
                  <a:lnTo>
                    <a:pt x="30" y="1112"/>
                  </a:lnTo>
                  <a:lnTo>
                    <a:pt x="27" y="1099"/>
                  </a:lnTo>
                  <a:lnTo>
                    <a:pt x="23" y="1085"/>
                  </a:lnTo>
                  <a:lnTo>
                    <a:pt x="19" y="1072"/>
                  </a:lnTo>
                  <a:lnTo>
                    <a:pt x="15" y="1060"/>
                  </a:lnTo>
                  <a:lnTo>
                    <a:pt x="12" y="1048"/>
                  </a:lnTo>
                  <a:lnTo>
                    <a:pt x="9" y="1037"/>
                  </a:lnTo>
                  <a:lnTo>
                    <a:pt x="7" y="1025"/>
                  </a:lnTo>
                  <a:lnTo>
                    <a:pt x="4" y="1013"/>
                  </a:lnTo>
                  <a:lnTo>
                    <a:pt x="3" y="1001"/>
                  </a:lnTo>
                  <a:lnTo>
                    <a:pt x="1" y="988"/>
                  </a:lnTo>
                  <a:lnTo>
                    <a:pt x="0" y="977"/>
                  </a:lnTo>
                  <a:lnTo>
                    <a:pt x="0" y="964"/>
                  </a:lnTo>
                  <a:lnTo>
                    <a:pt x="0" y="952"/>
                  </a:lnTo>
                  <a:lnTo>
                    <a:pt x="1" y="940"/>
                  </a:lnTo>
                  <a:lnTo>
                    <a:pt x="3" y="929"/>
                  </a:lnTo>
                  <a:lnTo>
                    <a:pt x="5" y="917"/>
                  </a:lnTo>
                  <a:lnTo>
                    <a:pt x="8" y="905"/>
                  </a:lnTo>
                  <a:lnTo>
                    <a:pt x="13" y="893"/>
                  </a:lnTo>
                  <a:lnTo>
                    <a:pt x="18" y="882"/>
                  </a:lnTo>
                  <a:lnTo>
                    <a:pt x="26" y="865"/>
                  </a:lnTo>
                  <a:lnTo>
                    <a:pt x="35" y="849"/>
                  </a:lnTo>
                  <a:lnTo>
                    <a:pt x="43" y="834"/>
                  </a:lnTo>
                  <a:lnTo>
                    <a:pt x="54" y="818"/>
                  </a:lnTo>
                  <a:lnTo>
                    <a:pt x="63" y="804"/>
                  </a:lnTo>
                  <a:lnTo>
                    <a:pt x="74" y="788"/>
                  </a:lnTo>
                  <a:lnTo>
                    <a:pt x="85" y="774"/>
                  </a:lnTo>
                  <a:lnTo>
                    <a:pt x="96" y="760"/>
                  </a:lnTo>
                  <a:lnTo>
                    <a:pt x="108" y="745"/>
                  </a:lnTo>
                  <a:lnTo>
                    <a:pt x="120" y="731"/>
                  </a:lnTo>
                  <a:lnTo>
                    <a:pt x="132" y="717"/>
                  </a:lnTo>
                  <a:lnTo>
                    <a:pt x="143" y="702"/>
                  </a:lnTo>
                  <a:lnTo>
                    <a:pt x="156" y="689"/>
                  </a:lnTo>
                  <a:lnTo>
                    <a:pt x="169" y="676"/>
                  </a:lnTo>
                  <a:lnTo>
                    <a:pt x="182" y="662"/>
                  </a:lnTo>
                  <a:lnTo>
                    <a:pt x="194" y="649"/>
                  </a:lnTo>
                  <a:lnTo>
                    <a:pt x="248" y="631"/>
                  </a:lnTo>
                </a:path>
              </a:pathLst>
            </a:custGeom>
            <a:solidFill>
              <a:srgbClr val="FFD9D9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4" name="Freeform 628"/>
            <p:cNvSpPr>
              <a:spLocks/>
            </p:cNvSpPr>
            <p:nvPr/>
          </p:nvSpPr>
          <p:spPr bwMode="auto">
            <a:xfrm>
              <a:off x="1732" y="1434"/>
              <a:ext cx="80" cy="7"/>
            </a:xfrm>
            <a:custGeom>
              <a:avLst/>
              <a:gdLst/>
              <a:ahLst/>
              <a:cxnLst>
                <a:cxn ang="0">
                  <a:pos x="79" y="3"/>
                </a:cxn>
                <a:cxn ang="0">
                  <a:pos x="79" y="3"/>
                </a:cxn>
                <a:cxn ang="0">
                  <a:pos x="72" y="3"/>
                </a:cxn>
                <a:cxn ang="0">
                  <a:pos x="64" y="2"/>
                </a:cxn>
                <a:cxn ang="0">
                  <a:pos x="52" y="1"/>
                </a:cxn>
                <a:cxn ang="0">
                  <a:pos x="40" y="1"/>
                </a:cxn>
                <a:cxn ang="0">
                  <a:pos x="27" y="0"/>
                </a:cxn>
                <a:cxn ang="0">
                  <a:pos x="16" y="0"/>
                </a:cxn>
                <a:cxn ang="0">
                  <a:pos x="6" y="1"/>
                </a:cxn>
                <a:cxn ang="0">
                  <a:pos x="0" y="3"/>
                </a:cxn>
                <a:cxn ang="0">
                  <a:pos x="6" y="4"/>
                </a:cxn>
                <a:cxn ang="0">
                  <a:pos x="10" y="4"/>
                </a:cxn>
                <a:cxn ang="0">
                  <a:pos x="16" y="2"/>
                </a:cxn>
                <a:cxn ang="0">
                  <a:pos x="27" y="2"/>
                </a:cxn>
                <a:cxn ang="0">
                  <a:pos x="38" y="4"/>
                </a:cxn>
                <a:cxn ang="0">
                  <a:pos x="51" y="4"/>
                </a:cxn>
                <a:cxn ang="0">
                  <a:pos x="62" y="5"/>
                </a:cxn>
                <a:cxn ang="0">
                  <a:pos x="72" y="6"/>
                </a:cxn>
                <a:cxn ang="0">
                  <a:pos x="79" y="6"/>
                </a:cxn>
                <a:cxn ang="0">
                  <a:pos x="79" y="3"/>
                </a:cxn>
              </a:cxnLst>
              <a:rect l="0" t="0" r="r" b="b"/>
              <a:pathLst>
                <a:path w="80" h="7">
                  <a:moveTo>
                    <a:pt x="79" y="3"/>
                  </a:moveTo>
                  <a:lnTo>
                    <a:pt x="79" y="3"/>
                  </a:lnTo>
                  <a:lnTo>
                    <a:pt x="72" y="3"/>
                  </a:lnTo>
                  <a:lnTo>
                    <a:pt x="64" y="2"/>
                  </a:lnTo>
                  <a:lnTo>
                    <a:pt x="52" y="1"/>
                  </a:lnTo>
                  <a:lnTo>
                    <a:pt x="40" y="1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0" y="3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7" y="2"/>
                  </a:lnTo>
                  <a:lnTo>
                    <a:pt x="38" y="4"/>
                  </a:lnTo>
                  <a:lnTo>
                    <a:pt x="51" y="4"/>
                  </a:lnTo>
                  <a:lnTo>
                    <a:pt x="62" y="5"/>
                  </a:lnTo>
                  <a:lnTo>
                    <a:pt x="72" y="6"/>
                  </a:lnTo>
                  <a:lnTo>
                    <a:pt x="79" y="6"/>
                  </a:lnTo>
                  <a:lnTo>
                    <a:pt x="79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5" name="Freeform 629"/>
            <p:cNvSpPr>
              <a:spLocks/>
            </p:cNvSpPr>
            <p:nvPr/>
          </p:nvSpPr>
          <p:spPr bwMode="auto">
            <a:xfrm>
              <a:off x="1818" y="1434"/>
              <a:ext cx="188" cy="7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6" y="0"/>
                </a:cxn>
                <a:cxn ang="0">
                  <a:pos x="174" y="1"/>
                </a:cxn>
                <a:cxn ang="0">
                  <a:pos x="164" y="1"/>
                </a:cxn>
                <a:cxn ang="0">
                  <a:pos x="152" y="1"/>
                </a:cxn>
                <a:cxn ang="0">
                  <a:pos x="140" y="1"/>
                </a:cxn>
                <a:cxn ang="0">
                  <a:pos x="129" y="1"/>
                </a:cxn>
                <a:cxn ang="0">
                  <a:pos x="117" y="1"/>
                </a:cxn>
                <a:cxn ang="0">
                  <a:pos x="105" y="1"/>
                </a:cxn>
                <a:cxn ang="0">
                  <a:pos x="94" y="1"/>
                </a:cxn>
                <a:cxn ang="0">
                  <a:pos x="82" y="1"/>
                </a:cxn>
                <a:cxn ang="0">
                  <a:pos x="70" y="1"/>
                </a:cxn>
                <a:cxn ang="0">
                  <a:pos x="58" y="1"/>
                </a:cxn>
                <a:cxn ang="0">
                  <a:pos x="47" y="1"/>
                </a:cxn>
                <a:cxn ang="0">
                  <a:pos x="35" y="1"/>
                </a:cxn>
                <a:cxn ang="0">
                  <a:pos x="23" y="2"/>
                </a:cxn>
                <a:cxn ang="0">
                  <a:pos x="12" y="2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12" y="4"/>
                </a:cxn>
                <a:cxn ang="0">
                  <a:pos x="23" y="4"/>
                </a:cxn>
                <a:cxn ang="0">
                  <a:pos x="35" y="4"/>
                </a:cxn>
                <a:cxn ang="0">
                  <a:pos x="47" y="4"/>
                </a:cxn>
                <a:cxn ang="0">
                  <a:pos x="58" y="4"/>
                </a:cxn>
                <a:cxn ang="0">
                  <a:pos x="70" y="4"/>
                </a:cxn>
                <a:cxn ang="0">
                  <a:pos x="82" y="4"/>
                </a:cxn>
                <a:cxn ang="0">
                  <a:pos x="94" y="4"/>
                </a:cxn>
                <a:cxn ang="0">
                  <a:pos x="105" y="4"/>
                </a:cxn>
                <a:cxn ang="0">
                  <a:pos x="117" y="4"/>
                </a:cxn>
                <a:cxn ang="0">
                  <a:pos x="129" y="4"/>
                </a:cxn>
                <a:cxn ang="0">
                  <a:pos x="140" y="4"/>
                </a:cxn>
                <a:cxn ang="0">
                  <a:pos x="152" y="4"/>
                </a:cxn>
                <a:cxn ang="0">
                  <a:pos x="164" y="3"/>
                </a:cxn>
                <a:cxn ang="0">
                  <a:pos x="174" y="3"/>
                </a:cxn>
                <a:cxn ang="0">
                  <a:pos x="187" y="3"/>
                </a:cxn>
                <a:cxn ang="0">
                  <a:pos x="186" y="0"/>
                </a:cxn>
              </a:cxnLst>
              <a:rect l="0" t="0" r="r" b="b"/>
              <a:pathLst>
                <a:path w="188" h="6">
                  <a:moveTo>
                    <a:pt x="186" y="0"/>
                  </a:moveTo>
                  <a:lnTo>
                    <a:pt x="186" y="0"/>
                  </a:lnTo>
                  <a:lnTo>
                    <a:pt x="174" y="1"/>
                  </a:lnTo>
                  <a:lnTo>
                    <a:pt x="164" y="1"/>
                  </a:lnTo>
                  <a:lnTo>
                    <a:pt x="152" y="1"/>
                  </a:lnTo>
                  <a:lnTo>
                    <a:pt x="140" y="1"/>
                  </a:lnTo>
                  <a:lnTo>
                    <a:pt x="129" y="1"/>
                  </a:lnTo>
                  <a:lnTo>
                    <a:pt x="117" y="1"/>
                  </a:lnTo>
                  <a:lnTo>
                    <a:pt x="105" y="1"/>
                  </a:lnTo>
                  <a:lnTo>
                    <a:pt x="94" y="1"/>
                  </a:lnTo>
                  <a:lnTo>
                    <a:pt x="82" y="1"/>
                  </a:lnTo>
                  <a:lnTo>
                    <a:pt x="70" y="1"/>
                  </a:lnTo>
                  <a:lnTo>
                    <a:pt x="58" y="1"/>
                  </a:lnTo>
                  <a:lnTo>
                    <a:pt x="47" y="1"/>
                  </a:lnTo>
                  <a:lnTo>
                    <a:pt x="35" y="1"/>
                  </a:lnTo>
                  <a:lnTo>
                    <a:pt x="23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12" y="4"/>
                  </a:lnTo>
                  <a:lnTo>
                    <a:pt x="23" y="4"/>
                  </a:lnTo>
                  <a:lnTo>
                    <a:pt x="35" y="4"/>
                  </a:lnTo>
                  <a:lnTo>
                    <a:pt x="47" y="4"/>
                  </a:lnTo>
                  <a:lnTo>
                    <a:pt x="58" y="4"/>
                  </a:lnTo>
                  <a:lnTo>
                    <a:pt x="70" y="4"/>
                  </a:lnTo>
                  <a:lnTo>
                    <a:pt x="82" y="4"/>
                  </a:lnTo>
                  <a:lnTo>
                    <a:pt x="94" y="4"/>
                  </a:lnTo>
                  <a:lnTo>
                    <a:pt x="105" y="4"/>
                  </a:lnTo>
                  <a:lnTo>
                    <a:pt x="117" y="4"/>
                  </a:lnTo>
                  <a:lnTo>
                    <a:pt x="129" y="4"/>
                  </a:lnTo>
                  <a:lnTo>
                    <a:pt x="140" y="4"/>
                  </a:lnTo>
                  <a:lnTo>
                    <a:pt x="152" y="4"/>
                  </a:lnTo>
                  <a:lnTo>
                    <a:pt x="164" y="3"/>
                  </a:lnTo>
                  <a:lnTo>
                    <a:pt x="174" y="3"/>
                  </a:lnTo>
                  <a:lnTo>
                    <a:pt x="187" y="3"/>
                  </a:lnTo>
                  <a:lnTo>
                    <a:pt x="18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6" name="Freeform 630"/>
            <p:cNvSpPr>
              <a:spLocks/>
            </p:cNvSpPr>
            <p:nvPr/>
          </p:nvSpPr>
          <p:spPr bwMode="auto">
            <a:xfrm>
              <a:off x="2012" y="1354"/>
              <a:ext cx="186" cy="81"/>
            </a:xfrm>
            <a:custGeom>
              <a:avLst/>
              <a:gdLst/>
              <a:ahLst/>
              <a:cxnLst>
                <a:cxn ang="0">
                  <a:pos x="183" y="0"/>
                </a:cxn>
                <a:cxn ang="0">
                  <a:pos x="183" y="0"/>
                </a:cxn>
                <a:cxn ang="0">
                  <a:pos x="170" y="5"/>
                </a:cxn>
                <a:cxn ang="0">
                  <a:pos x="158" y="9"/>
                </a:cxn>
                <a:cxn ang="0">
                  <a:pos x="146" y="14"/>
                </a:cxn>
                <a:cxn ang="0">
                  <a:pos x="136" y="19"/>
                </a:cxn>
                <a:cxn ang="0">
                  <a:pos x="124" y="25"/>
                </a:cxn>
                <a:cxn ang="0">
                  <a:pos x="114" y="31"/>
                </a:cxn>
                <a:cxn ang="0">
                  <a:pos x="102" y="36"/>
                </a:cxn>
                <a:cxn ang="0">
                  <a:pos x="92" y="41"/>
                </a:cxn>
                <a:cxn ang="0">
                  <a:pos x="82" y="47"/>
                </a:cxn>
                <a:cxn ang="0">
                  <a:pos x="70" y="53"/>
                </a:cxn>
                <a:cxn ang="0">
                  <a:pos x="60" y="58"/>
                </a:cxn>
                <a:cxn ang="0">
                  <a:pos x="48" y="62"/>
                </a:cxn>
                <a:cxn ang="0">
                  <a:pos x="36" y="66"/>
                </a:cxn>
                <a:cxn ang="0">
                  <a:pos x="25" y="69"/>
                </a:cxn>
                <a:cxn ang="0">
                  <a:pos x="13" y="72"/>
                </a:cxn>
                <a:cxn ang="0">
                  <a:pos x="0" y="74"/>
                </a:cxn>
                <a:cxn ang="0">
                  <a:pos x="1" y="80"/>
                </a:cxn>
                <a:cxn ang="0">
                  <a:pos x="14" y="78"/>
                </a:cxn>
                <a:cxn ang="0">
                  <a:pos x="26" y="75"/>
                </a:cxn>
                <a:cxn ang="0">
                  <a:pos x="38" y="72"/>
                </a:cxn>
                <a:cxn ang="0">
                  <a:pos x="51" y="67"/>
                </a:cxn>
                <a:cxn ang="0">
                  <a:pos x="62" y="62"/>
                </a:cxn>
                <a:cxn ang="0">
                  <a:pos x="73" y="58"/>
                </a:cxn>
                <a:cxn ang="0">
                  <a:pos x="84" y="53"/>
                </a:cxn>
                <a:cxn ang="0">
                  <a:pos x="95" y="47"/>
                </a:cxn>
                <a:cxn ang="0">
                  <a:pos x="106" y="41"/>
                </a:cxn>
                <a:cxn ang="0">
                  <a:pos x="117" y="35"/>
                </a:cxn>
                <a:cxn ang="0">
                  <a:pos x="127" y="31"/>
                </a:cxn>
                <a:cxn ang="0">
                  <a:pos x="139" y="25"/>
                </a:cxn>
                <a:cxn ang="0">
                  <a:pos x="150" y="19"/>
                </a:cxn>
                <a:cxn ang="0">
                  <a:pos x="161" y="14"/>
                </a:cxn>
                <a:cxn ang="0">
                  <a:pos x="172" y="9"/>
                </a:cxn>
                <a:cxn ang="0">
                  <a:pos x="184" y="6"/>
                </a:cxn>
                <a:cxn ang="0">
                  <a:pos x="183" y="0"/>
                </a:cxn>
              </a:cxnLst>
              <a:rect l="0" t="0" r="r" b="b"/>
              <a:pathLst>
                <a:path w="185" h="81">
                  <a:moveTo>
                    <a:pt x="183" y="0"/>
                  </a:moveTo>
                  <a:lnTo>
                    <a:pt x="183" y="0"/>
                  </a:lnTo>
                  <a:lnTo>
                    <a:pt x="170" y="5"/>
                  </a:lnTo>
                  <a:lnTo>
                    <a:pt x="158" y="9"/>
                  </a:lnTo>
                  <a:lnTo>
                    <a:pt x="146" y="14"/>
                  </a:lnTo>
                  <a:lnTo>
                    <a:pt x="136" y="19"/>
                  </a:lnTo>
                  <a:lnTo>
                    <a:pt x="124" y="25"/>
                  </a:lnTo>
                  <a:lnTo>
                    <a:pt x="114" y="31"/>
                  </a:lnTo>
                  <a:lnTo>
                    <a:pt x="102" y="36"/>
                  </a:lnTo>
                  <a:lnTo>
                    <a:pt x="92" y="41"/>
                  </a:lnTo>
                  <a:lnTo>
                    <a:pt x="82" y="47"/>
                  </a:lnTo>
                  <a:lnTo>
                    <a:pt x="70" y="53"/>
                  </a:lnTo>
                  <a:lnTo>
                    <a:pt x="60" y="58"/>
                  </a:lnTo>
                  <a:lnTo>
                    <a:pt x="48" y="62"/>
                  </a:lnTo>
                  <a:lnTo>
                    <a:pt x="36" y="66"/>
                  </a:lnTo>
                  <a:lnTo>
                    <a:pt x="25" y="69"/>
                  </a:lnTo>
                  <a:lnTo>
                    <a:pt x="13" y="72"/>
                  </a:lnTo>
                  <a:lnTo>
                    <a:pt x="0" y="74"/>
                  </a:lnTo>
                  <a:lnTo>
                    <a:pt x="1" y="80"/>
                  </a:lnTo>
                  <a:lnTo>
                    <a:pt x="14" y="78"/>
                  </a:lnTo>
                  <a:lnTo>
                    <a:pt x="26" y="75"/>
                  </a:lnTo>
                  <a:lnTo>
                    <a:pt x="38" y="72"/>
                  </a:lnTo>
                  <a:lnTo>
                    <a:pt x="51" y="67"/>
                  </a:lnTo>
                  <a:lnTo>
                    <a:pt x="62" y="62"/>
                  </a:lnTo>
                  <a:lnTo>
                    <a:pt x="73" y="58"/>
                  </a:lnTo>
                  <a:lnTo>
                    <a:pt x="84" y="53"/>
                  </a:lnTo>
                  <a:lnTo>
                    <a:pt x="95" y="47"/>
                  </a:lnTo>
                  <a:lnTo>
                    <a:pt x="106" y="41"/>
                  </a:lnTo>
                  <a:lnTo>
                    <a:pt x="117" y="35"/>
                  </a:lnTo>
                  <a:lnTo>
                    <a:pt x="127" y="31"/>
                  </a:lnTo>
                  <a:lnTo>
                    <a:pt x="139" y="25"/>
                  </a:lnTo>
                  <a:lnTo>
                    <a:pt x="150" y="19"/>
                  </a:lnTo>
                  <a:lnTo>
                    <a:pt x="161" y="14"/>
                  </a:lnTo>
                  <a:lnTo>
                    <a:pt x="172" y="9"/>
                  </a:lnTo>
                  <a:lnTo>
                    <a:pt x="184" y="6"/>
                  </a:lnTo>
                  <a:lnTo>
                    <a:pt x="18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7" name="Freeform 631"/>
            <p:cNvSpPr>
              <a:spLocks/>
            </p:cNvSpPr>
            <p:nvPr/>
          </p:nvSpPr>
          <p:spPr bwMode="auto">
            <a:xfrm>
              <a:off x="2204" y="1304"/>
              <a:ext cx="340" cy="50"/>
            </a:xfrm>
            <a:custGeom>
              <a:avLst/>
              <a:gdLst/>
              <a:ahLst/>
              <a:cxnLst>
                <a:cxn ang="0">
                  <a:pos x="338" y="0"/>
                </a:cxn>
                <a:cxn ang="0">
                  <a:pos x="338" y="0"/>
                </a:cxn>
                <a:cxn ang="0">
                  <a:pos x="317" y="5"/>
                </a:cxn>
                <a:cxn ang="0">
                  <a:pos x="296" y="9"/>
                </a:cxn>
                <a:cxn ang="0">
                  <a:pos x="275" y="13"/>
                </a:cxn>
                <a:cxn ang="0">
                  <a:pos x="254" y="15"/>
                </a:cxn>
                <a:cxn ang="0">
                  <a:pos x="233" y="17"/>
                </a:cxn>
                <a:cxn ang="0">
                  <a:pos x="212" y="18"/>
                </a:cxn>
                <a:cxn ang="0">
                  <a:pos x="191" y="19"/>
                </a:cxn>
                <a:cxn ang="0">
                  <a:pos x="170" y="21"/>
                </a:cxn>
                <a:cxn ang="0">
                  <a:pos x="147" y="22"/>
                </a:cxn>
                <a:cxn ang="0">
                  <a:pos x="126" y="23"/>
                </a:cxn>
                <a:cxn ang="0">
                  <a:pos x="105" y="25"/>
                </a:cxn>
                <a:cxn ang="0">
                  <a:pos x="83" y="27"/>
                </a:cxn>
                <a:cxn ang="0">
                  <a:pos x="62" y="30"/>
                </a:cxn>
                <a:cxn ang="0">
                  <a:pos x="41" y="34"/>
                </a:cxn>
                <a:cxn ang="0">
                  <a:pos x="20" y="39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21" y="43"/>
                </a:cxn>
                <a:cxn ang="0">
                  <a:pos x="42" y="39"/>
                </a:cxn>
                <a:cxn ang="0">
                  <a:pos x="63" y="35"/>
                </a:cxn>
                <a:cxn ang="0">
                  <a:pos x="84" y="32"/>
                </a:cxn>
                <a:cxn ang="0">
                  <a:pos x="105" y="31"/>
                </a:cxn>
                <a:cxn ang="0">
                  <a:pos x="126" y="28"/>
                </a:cxn>
                <a:cxn ang="0">
                  <a:pos x="147" y="27"/>
                </a:cxn>
                <a:cxn ang="0">
                  <a:pos x="170" y="26"/>
                </a:cxn>
                <a:cxn ang="0">
                  <a:pos x="191" y="25"/>
                </a:cxn>
                <a:cxn ang="0">
                  <a:pos x="212" y="23"/>
                </a:cxn>
                <a:cxn ang="0">
                  <a:pos x="233" y="22"/>
                </a:cxn>
                <a:cxn ang="0">
                  <a:pos x="255" y="19"/>
                </a:cxn>
                <a:cxn ang="0">
                  <a:pos x="276" y="17"/>
                </a:cxn>
                <a:cxn ang="0">
                  <a:pos x="297" y="14"/>
                </a:cxn>
                <a:cxn ang="0">
                  <a:pos x="319" y="10"/>
                </a:cxn>
                <a:cxn ang="0">
                  <a:pos x="339" y="5"/>
                </a:cxn>
                <a:cxn ang="0">
                  <a:pos x="338" y="0"/>
                </a:cxn>
              </a:cxnLst>
              <a:rect l="0" t="0" r="r" b="b"/>
              <a:pathLst>
                <a:path w="340" h="50">
                  <a:moveTo>
                    <a:pt x="338" y="0"/>
                  </a:moveTo>
                  <a:lnTo>
                    <a:pt x="338" y="0"/>
                  </a:lnTo>
                  <a:lnTo>
                    <a:pt x="317" y="5"/>
                  </a:lnTo>
                  <a:lnTo>
                    <a:pt x="296" y="9"/>
                  </a:lnTo>
                  <a:lnTo>
                    <a:pt x="275" y="13"/>
                  </a:lnTo>
                  <a:lnTo>
                    <a:pt x="254" y="15"/>
                  </a:lnTo>
                  <a:lnTo>
                    <a:pt x="233" y="17"/>
                  </a:lnTo>
                  <a:lnTo>
                    <a:pt x="212" y="18"/>
                  </a:lnTo>
                  <a:lnTo>
                    <a:pt x="191" y="19"/>
                  </a:lnTo>
                  <a:lnTo>
                    <a:pt x="170" y="21"/>
                  </a:lnTo>
                  <a:lnTo>
                    <a:pt x="147" y="22"/>
                  </a:lnTo>
                  <a:lnTo>
                    <a:pt x="126" y="23"/>
                  </a:lnTo>
                  <a:lnTo>
                    <a:pt x="105" y="25"/>
                  </a:lnTo>
                  <a:lnTo>
                    <a:pt x="83" y="27"/>
                  </a:lnTo>
                  <a:lnTo>
                    <a:pt x="62" y="30"/>
                  </a:lnTo>
                  <a:lnTo>
                    <a:pt x="41" y="34"/>
                  </a:lnTo>
                  <a:lnTo>
                    <a:pt x="20" y="39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21" y="43"/>
                  </a:lnTo>
                  <a:lnTo>
                    <a:pt x="42" y="39"/>
                  </a:lnTo>
                  <a:lnTo>
                    <a:pt x="63" y="35"/>
                  </a:lnTo>
                  <a:lnTo>
                    <a:pt x="84" y="32"/>
                  </a:lnTo>
                  <a:lnTo>
                    <a:pt x="105" y="31"/>
                  </a:lnTo>
                  <a:lnTo>
                    <a:pt x="126" y="28"/>
                  </a:lnTo>
                  <a:lnTo>
                    <a:pt x="147" y="27"/>
                  </a:lnTo>
                  <a:lnTo>
                    <a:pt x="170" y="26"/>
                  </a:lnTo>
                  <a:lnTo>
                    <a:pt x="191" y="25"/>
                  </a:lnTo>
                  <a:lnTo>
                    <a:pt x="212" y="23"/>
                  </a:lnTo>
                  <a:lnTo>
                    <a:pt x="233" y="22"/>
                  </a:lnTo>
                  <a:lnTo>
                    <a:pt x="255" y="19"/>
                  </a:lnTo>
                  <a:lnTo>
                    <a:pt x="276" y="17"/>
                  </a:lnTo>
                  <a:lnTo>
                    <a:pt x="297" y="14"/>
                  </a:lnTo>
                  <a:lnTo>
                    <a:pt x="319" y="10"/>
                  </a:lnTo>
                  <a:lnTo>
                    <a:pt x="339" y="5"/>
                  </a:lnTo>
                  <a:lnTo>
                    <a:pt x="338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8" name="Freeform 632"/>
            <p:cNvSpPr>
              <a:spLocks/>
            </p:cNvSpPr>
            <p:nvPr/>
          </p:nvSpPr>
          <p:spPr bwMode="auto">
            <a:xfrm>
              <a:off x="2550" y="1195"/>
              <a:ext cx="198" cy="107"/>
            </a:xfrm>
            <a:custGeom>
              <a:avLst/>
              <a:gdLst/>
              <a:ahLst/>
              <a:cxnLst>
                <a:cxn ang="0">
                  <a:pos x="194" y="1"/>
                </a:cxn>
                <a:cxn ang="0">
                  <a:pos x="194" y="0"/>
                </a:cxn>
                <a:cxn ang="0">
                  <a:pos x="182" y="8"/>
                </a:cxn>
                <a:cxn ang="0">
                  <a:pos x="171" y="16"/>
                </a:cxn>
                <a:cxn ang="0">
                  <a:pos x="160" y="24"/>
                </a:cxn>
                <a:cxn ang="0">
                  <a:pos x="149" y="31"/>
                </a:cxn>
                <a:cxn ang="0">
                  <a:pos x="137" y="39"/>
                </a:cxn>
                <a:cxn ang="0">
                  <a:pos x="126" y="46"/>
                </a:cxn>
                <a:cxn ang="0">
                  <a:pos x="113" y="53"/>
                </a:cxn>
                <a:cxn ang="0">
                  <a:pos x="102" y="59"/>
                </a:cxn>
                <a:cxn ang="0">
                  <a:pos x="90" y="65"/>
                </a:cxn>
                <a:cxn ang="0">
                  <a:pos x="77" y="71"/>
                </a:cxn>
                <a:cxn ang="0">
                  <a:pos x="64" y="77"/>
                </a:cxn>
                <a:cxn ang="0">
                  <a:pos x="52" y="83"/>
                </a:cxn>
                <a:cxn ang="0">
                  <a:pos x="39" y="88"/>
                </a:cxn>
                <a:cxn ang="0">
                  <a:pos x="26" y="93"/>
                </a:cxn>
                <a:cxn ang="0">
                  <a:pos x="13" y="96"/>
                </a:cxn>
                <a:cxn ang="0">
                  <a:pos x="0" y="101"/>
                </a:cxn>
                <a:cxn ang="0">
                  <a:pos x="1" y="106"/>
                </a:cxn>
                <a:cxn ang="0">
                  <a:pos x="14" y="102"/>
                </a:cxn>
                <a:cxn ang="0">
                  <a:pos x="29" y="98"/>
                </a:cxn>
                <a:cxn ang="0">
                  <a:pos x="42" y="93"/>
                </a:cxn>
                <a:cxn ang="0">
                  <a:pos x="55" y="88"/>
                </a:cxn>
                <a:cxn ang="0">
                  <a:pos x="68" y="83"/>
                </a:cxn>
                <a:cxn ang="0">
                  <a:pos x="81" y="77"/>
                </a:cxn>
                <a:cxn ang="0">
                  <a:pos x="92" y="71"/>
                </a:cxn>
                <a:cxn ang="0">
                  <a:pos x="106" y="65"/>
                </a:cxn>
                <a:cxn ang="0">
                  <a:pos x="117" y="59"/>
                </a:cxn>
                <a:cxn ang="0">
                  <a:pos x="129" y="52"/>
                </a:cxn>
                <a:cxn ang="0">
                  <a:pos x="141" y="45"/>
                </a:cxn>
                <a:cxn ang="0">
                  <a:pos x="152" y="37"/>
                </a:cxn>
                <a:cxn ang="0">
                  <a:pos x="164" y="29"/>
                </a:cxn>
                <a:cxn ang="0">
                  <a:pos x="176" y="22"/>
                </a:cxn>
                <a:cxn ang="0">
                  <a:pos x="186" y="14"/>
                </a:cxn>
                <a:cxn ang="0">
                  <a:pos x="198" y="6"/>
                </a:cxn>
                <a:cxn ang="0">
                  <a:pos x="198" y="5"/>
                </a:cxn>
                <a:cxn ang="0">
                  <a:pos x="194" y="1"/>
                </a:cxn>
              </a:cxnLst>
              <a:rect l="0" t="0" r="r" b="b"/>
              <a:pathLst>
                <a:path w="199" h="107">
                  <a:moveTo>
                    <a:pt x="194" y="1"/>
                  </a:moveTo>
                  <a:lnTo>
                    <a:pt x="194" y="0"/>
                  </a:lnTo>
                  <a:lnTo>
                    <a:pt x="182" y="8"/>
                  </a:lnTo>
                  <a:lnTo>
                    <a:pt x="171" y="16"/>
                  </a:lnTo>
                  <a:lnTo>
                    <a:pt x="160" y="24"/>
                  </a:lnTo>
                  <a:lnTo>
                    <a:pt x="149" y="31"/>
                  </a:lnTo>
                  <a:lnTo>
                    <a:pt x="137" y="39"/>
                  </a:lnTo>
                  <a:lnTo>
                    <a:pt x="126" y="46"/>
                  </a:lnTo>
                  <a:lnTo>
                    <a:pt x="113" y="53"/>
                  </a:lnTo>
                  <a:lnTo>
                    <a:pt x="102" y="59"/>
                  </a:lnTo>
                  <a:lnTo>
                    <a:pt x="90" y="65"/>
                  </a:lnTo>
                  <a:lnTo>
                    <a:pt x="77" y="71"/>
                  </a:lnTo>
                  <a:lnTo>
                    <a:pt x="64" y="77"/>
                  </a:lnTo>
                  <a:lnTo>
                    <a:pt x="52" y="83"/>
                  </a:lnTo>
                  <a:lnTo>
                    <a:pt x="39" y="88"/>
                  </a:lnTo>
                  <a:lnTo>
                    <a:pt x="26" y="93"/>
                  </a:lnTo>
                  <a:lnTo>
                    <a:pt x="13" y="96"/>
                  </a:lnTo>
                  <a:lnTo>
                    <a:pt x="0" y="101"/>
                  </a:lnTo>
                  <a:lnTo>
                    <a:pt x="1" y="106"/>
                  </a:lnTo>
                  <a:lnTo>
                    <a:pt x="14" y="102"/>
                  </a:lnTo>
                  <a:lnTo>
                    <a:pt x="29" y="98"/>
                  </a:lnTo>
                  <a:lnTo>
                    <a:pt x="42" y="93"/>
                  </a:lnTo>
                  <a:lnTo>
                    <a:pt x="55" y="88"/>
                  </a:lnTo>
                  <a:lnTo>
                    <a:pt x="68" y="83"/>
                  </a:lnTo>
                  <a:lnTo>
                    <a:pt x="81" y="77"/>
                  </a:lnTo>
                  <a:lnTo>
                    <a:pt x="92" y="71"/>
                  </a:lnTo>
                  <a:lnTo>
                    <a:pt x="106" y="65"/>
                  </a:lnTo>
                  <a:lnTo>
                    <a:pt x="117" y="59"/>
                  </a:lnTo>
                  <a:lnTo>
                    <a:pt x="129" y="52"/>
                  </a:lnTo>
                  <a:lnTo>
                    <a:pt x="141" y="45"/>
                  </a:lnTo>
                  <a:lnTo>
                    <a:pt x="152" y="37"/>
                  </a:lnTo>
                  <a:lnTo>
                    <a:pt x="164" y="29"/>
                  </a:lnTo>
                  <a:lnTo>
                    <a:pt x="176" y="22"/>
                  </a:lnTo>
                  <a:lnTo>
                    <a:pt x="186" y="14"/>
                  </a:lnTo>
                  <a:lnTo>
                    <a:pt x="198" y="6"/>
                  </a:lnTo>
                  <a:lnTo>
                    <a:pt x="198" y="5"/>
                  </a:lnTo>
                  <a:lnTo>
                    <a:pt x="194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9" name="Freeform 633"/>
            <p:cNvSpPr>
              <a:spLocks/>
            </p:cNvSpPr>
            <p:nvPr/>
          </p:nvSpPr>
          <p:spPr bwMode="auto">
            <a:xfrm>
              <a:off x="2752" y="844"/>
              <a:ext cx="312" cy="351"/>
            </a:xfrm>
            <a:custGeom>
              <a:avLst/>
              <a:gdLst/>
              <a:ahLst/>
              <a:cxnLst>
                <a:cxn ang="0">
                  <a:pos x="306" y="0"/>
                </a:cxn>
                <a:cxn ang="0">
                  <a:pos x="306" y="0"/>
                </a:cxn>
                <a:cxn ang="0">
                  <a:pos x="282" y="19"/>
                </a:cxn>
                <a:cxn ang="0">
                  <a:pos x="261" y="38"/>
                </a:cxn>
                <a:cxn ang="0">
                  <a:pos x="240" y="60"/>
                </a:cxn>
                <a:cxn ang="0">
                  <a:pos x="222" y="82"/>
                </a:cxn>
                <a:cxn ang="0">
                  <a:pos x="202" y="104"/>
                </a:cxn>
                <a:cxn ang="0">
                  <a:pos x="185" y="127"/>
                </a:cxn>
                <a:cxn ang="0">
                  <a:pos x="167" y="151"/>
                </a:cxn>
                <a:cxn ang="0">
                  <a:pos x="150" y="174"/>
                </a:cxn>
                <a:cxn ang="0">
                  <a:pos x="133" y="197"/>
                </a:cxn>
                <a:cxn ang="0">
                  <a:pos x="116" y="221"/>
                </a:cxn>
                <a:cxn ang="0">
                  <a:pos x="99" y="244"/>
                </a:cxn>
                <a:cxn ang="0">
                  <a:pos x="81" y="265"/>
                </a:cxn>
                <a:cxn ang="0">
                  <a:pos x="62" y="287"/>
                </a:cxn>
                <a:cxn ang="0">
                  <a:pos x="42" y="308"/>
                </a:cxn>
                <a:cxn ang="0">
                  <a:pos x="21" y="327"/>
                </a:cxn>
                <a:cxn ang="0">
                  <a:pos x="0" y="346"/>
                </a:cxn>
                <a:cxn ang="0">
                  <a:pos x="4" y="350"/>
                </a:cxn>
                <a:cxn ang="0">
                  <a:pos x="26" y="332"/>
                </a:cxn>
                <a:cxn ang="0">
                  <a:pos x="47" y="312"/>
                </a:cxn>
                <a:cxn ang="0">
                  <a:pos x="67" y="291"/>
                </a:cxn>
                <a:cxn ang="0">
                  <a:pos x="85" y="269"/>
                </a:cxn>
                <a:cxn ang="0">
                  <a:pos x="105" y="247"/>
                </a:cxn>
                <a:cxn ang="0">
                  <a:pos x="122" y="224"/>
                </a:cxn>
                <a:cxn ang="0">
                  <a:pos x="139" y="201"/>
                </a:cxn>
                <a:cxn ang="0">
                  <a:pos x="156" y="178"/>
                </a:cxn>
                <a:cxn ang="0">
                  <a:pos x="173" y="155"/>
                </a:cxn>
                <a:cxn ang="0">
                  <a:pos x="190" y="132"/>
                </a:cxn>
                <a:cxn ang="0">
                  <a:pos x="208" y="109"/>
                </a:cxn>
                <a:cxn ang="0">
                  <a:pos x="226" y="87"/>
                </a:cxn>
                <a:cxn ang="0">
                  <a:pos x="246" y="64"/>
                </a:cxn>
                <a:cxn ang="0">
                  <a:pos x="265" y="44"/>
                </a:cxn>
                <a:cxn ang="0">
                  <a:pos x="288" y="23"/>
                </a:cxn>
                <a:cxn ang="0">
                  <a:pos x="310" y="4"/>
                </a:cxn>
                <a:cxn ang="0">
                  <a:pos x="306" y="0"/>
                </a:cxn>
              </a:cxnLst>
              <a:rect l="0" t="0" r="r" b="b"/>
              <a:pathLst>
                <a:path w="311" h="351">
                  <a:moveTo>
                    <a:pt x="306" y="0"/>
                  </a:moveTo>
                  <a:lnTo>
                    <a:pt x="306" y="0"/>
                  </a:lnTo>
                  <a:lnTo>
                    <a:pt x="282" y="19"/>
                  </a:lnTo>
                  <a:lnTo>
                    <a:pt x="261" y="38"/>
                  </a:lnTo>
                  <a:lnTo>
                    <a:pt x="240" y="60"/>
                  </a:lnTo>
                  <a:lnTo>
                    <a:pt x="222" y="82"/>
                  </a:lnTo>
                  <a:lnTo>
                    <a:pt x="202" y="104"/>
                  </a:lnTo>
                  <a:lnTo>
                    <a:pt x="185" y="127"/>
                  </a:lnTo>
                  <a:lnTo>
                    <a:pt x="167" y="151"/>
                  </a:lnTo>
                  <a:lnTo>
                    <a:pt x="150" y="174"/>
                  </a:lnTo>
                  <a:lnTo>
                    <a:pt x="133" y="197"/>
                  </a:lnTo>
                  <a:lnTo>
                    <a:pt x="116" y="221"/>
                  </a:lnTo>
                  <a:lnTo>
                    <a:pt x="99" y="244"/>
                  </a:lnTo>
                  <a:lnTo>
                    <a:pt x="81" y="265"/>
                  </a:lnTo>
                  <a:lnTo>
                    <a:pt x="62" y="287"/>
                  </a:lnTo>
                  <a:lnTo>
                    <a:pt x="42" y="308"/>
                  </a:lnTo>
                  <a:lnTo>
                    <a:pt x="21" y="327"/>
                  </a:lnTo>
                  <a:lnTo>
                    <a:pt x="0" y="346"/>
                  </a:lnTo>
                  <a:lnTo>
                    <a:pt x="4" y="350"/>
                  </a:lnTo>
                  <a:lnTo>
                    <a:pt x="26" y="332"/>
                  </a:lnTo>
                  <a:lnTo>
                    <a:pt x="47" y="312"/>
                  </a:lnTo>
                  <a:lnTo>
                    <a:pt x="67" y="291"/>
                  </a:lnTo>
                  <a:lnTo>
                    <a:pt x="85" y="269"/>
                  </a:lnTo>
                  <a:lnTo>
                    <a:pt x="105" y="247"/>
                  </a:lnTo>
                  <a:lnTo>
                    <a:pt x="122" y="224"/>
                  </a:lnTo>
                  <a:lnTo>
                    <a:pt x="139" y="201"/>
                  </a:lnTo>
                  <a:lnTo>
                    <a:pt x="156" y="178"/>
                  </a:lnTo>
                  <a:lnTo>
                    <a:pt x="173" y="155"/>
                  </a:lnTo>
                  <a:lnTo>
                    <a:pt x="190" y="132"/>
                  </a:lnTo>
                  <a:lnTo>
                    <a:pt x="208" y="109"/>
                  </a:lnTo>
                  <a:lnTo>
                    <a:pt x="226" y="87"/>
                  </a:lnTo>
                  <a:lnTo>
                    <a:pt x="246" y="64"/>
                  </a:lnTo>
                  <a:lnTo>
                    <a:pt x="265" y="44"/>
                  </a:lnTo>
                  <a:lnTo>
                    <a:pt x="288" y="23"/>
                  </a:lnTo>
                  <a:lnTo>
                    <a:pt x="310" y="4"/>
                  </a:lnTo>
                  <a:lnTo>
                    <a:pt x="30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0" name="Freeform 634"/>
            <p:cNvSpPr>
              <a:spLocks/>
            </p:cNvSpPr>
            <p:nvPr/>
          </p:nvSpPr>
          <p:spPr bwMode="auto">
            <a:xfrm>
              <a:off x="3066" y="804"/>
              <a:ext cx="144" cy="36"/>
            </a:xfrm>
            <a:custGeom>
              <a:avLst/>
              <a:gdLst/>
              <a:ahLst/>
              <a:cxnLst>
                <a:cxn ang="0">
                  <a:pos x="135" y="9"/>
                </a:cxn>
                <a:cxn ang="0">
                  <a:pos x="140" y="7"/>
                </a:cxn>
                <a:cxn ang="0">
                  <a:pos x="132" y="3"/>
                </a:cxn>
                <a:cxn ang="0">
                  <a:pos x="121" y="2"/>
                </a:cxn>
                <a:cxn ang="0">
                  <a:pos x="112" y="1"/>
                </a:cxn>
                <a:cxn ang="0">
                  <a:pos x="102" y="0"/>
                </a:cxn>
                <a:cxn ang="0">
                  <a:pos x="93" y="0"/>
                </a:cxn>
                <a:cxn ang="0">
                  <a:pos x="83" y="1"/>
                </a:cxn>
                <a:cxn ang="0">
                  <a:pos x="74" y="2"/>
                </a:cxn>
                <a:cxn ang="0">
                  <a:pos x="65" y="4"/>
                </a:cxn>
                <a:cxn ang="0">
                  <a:pos x="56" y="7"/>
                </a:cxn>
                <a:cxn ang="0">
                  <a:pos x="47" y="9"/>
                </a:cxn>
                <a:cxn ang="0">
                  <a:pos x="38" y="11"/>
                </a:cxn>
                <a:cxn ang="0">
                  <a:pos x="29" y="15"/>
                </a:cxn>
                <a:cxn ang="0">
                  <a:pos x="22" y="19"/>
                </a:cxn>
                <a:cxn ang="0">
                  <a:pos x="14" y="22"/>
                </a:cxn>
                <a:cxn ang="0">
                  <a:pos x="6" y="26"/>
                </a:cxn>
                <a:cxn ang="0">
                  <a:pos x="0" y="32"/>
                </a:cxn>
                <a:cxn ang="0">
                  <a:pos x="4" y="35"/>
                </a:cxn>
                <a:cxn ang="0">
                  <a:pos x="10" y="32"/>
                </a:cxn>
                <a:cxn ang="0">
                  <a:pos x="18" y="27"/>
                </a:cxn>
                <a:cxn ang="0">
                  <a:pos x="24" y="23"/>
                </a:cxn>
                <a:cxn ang="0">
                  <a:pos x="33" y="20"/>
                </a:cxn>
                <a:cxn ang="0">
                  <a:pos x="41" y="16"/>
                </a:cxn>
                <a:cxn ang="0">
                  <a:pos x="49" y="14"/>
                </a:cxn>
                <a:cxn ang="0">
                  <a:pos x="57" y="11"/>
                </a:cxn>
                <a:cxn ang="0">
                  <a:pos x="66" y="9"/>
                </a:cxn>
                <a:cxn ang="0">
                  <a:pos x="75" y="8"/>
                </a:cxn>
                <a:cxn ang="0">
                  <a:pos x="86" y="7"/>
                </a:cxn>
                <a:cxn ang="0">
                  <a:pos x="93" y="7"/>
                </a:cxn>
                <a:cxn ang="0">
                  <a:pos x="102" y="7"/>
                </a:cxn>
                <a:cxn ang="0">
                  <a:pos x="111" y="7"/>
                </a:cxn>
                <a:cxn ang="0">
                  <a:pos x="120" y="8"/>
                </a:cxn>
                <a:cxn ang="0">
                  <a:pos x="130" y="9"/>
                </a:cxn>
                <a:cxn ang="0">
                  <a:pos x="139" y="11"/>
                </a:cxn>
                <a:cxn ang="0">
                  <a:pos x="143" y="9"/>
                </a:cxn>
                <a:cxn ang="0">
                  <a:pos x="139" y="11"/>
                </a:cxn>
                <a:cxn ang="0">
                  <a:pos x="143" y="12"/>
                </a:cxn>
                <a:cxn ang="0">
                  <a:pos x="143" y="9"/>
                </a:cxn>
                <a:cxn ang="0">
                  <a:pos x="135" y="9"/>
                </a:cxn>
              </a:cxnLst>
              <a:rect l="0" t="0" r="r" b="b"/>
              <a:pathLst>
                <a:path w="144" h="36">
                  <a:moveTo>
                    <a:pt x="135" y="9"/>
                  </a:moveTo>
                  <a:lnTo>
                    <a:pt x="140" y="7"/>
                  </a:lnTo>
                  <a:lnTo>
                    <a:pt x="132" y="3"/>
                  </a:lnTo>
                  <a:lnTo>
                    <a:pt x="121" y="2"/>
                  </a:lnTo>
                  <a:lnTo>
                    <a:pt x="112" y="1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3" y="1"/>
                  </a:lnTo>
                  <a:lnTo>
                    <a:pt x="74" y="2"/>
                  </a:lnTo>
                  <a:lnTo>
                    <a:pt x="65" y="4"/>
                  </a:lnTo>
                  <a:lnTo>
                    <a:pt x="56" y="7"/>
                  </a:lnTo>
                  <a:lnTo>
                    <a:pt x="47" y="9"/>
                  </a:lnTo>
                  <a:lnTo>
                    <a:pt x="38" y="11"/>
                  </a:lnTo>
                  <a:lnTo>
                    <a:pt x="29" y="15"/>
                  </a:lnTo>
                  <a:lnTo>
                    <a:pt x="22" y="19"/>
                  </a:lnTo>
                  <a:lnTo>
                    <a:pt x="14" y="22"/>
                  </a:lnTo>
                  <a:lnTo>
                    <a:pt x="6" y="26"/>
                  </a:lnTo>
                  <a:lnTo>
                    <a:pt x="0" y="32"/>
                  </a:lnTo>
                  <a:lnTo>
                    <a:pt x="4" y="35"/>
                  </a:lnTo>
                  <a:lnTo>
                    <a:pt x="10" y="32"/>
                  </a:lnTo>
                  <a:lnTo>
                    <a:pt x="18" y="27"/>
                  </a:lnTo>
                  <a:lnTo>
                    <a:pt x="24" y="23"/>
                  </a:lnTo>
                  <a:lnTo>
                    <a:pt x="33" y="20"/>
                  </a:lnTo>
                  <a:lnTo>
                    <a:pt x="41" y="16"/>
                  </a:lnTo>
                  <a:lnTo>
                    <a:pt x="49" y="14"/>
                  </a:lnTo>
                  <a:lnTo>
                    <a:pt x="57" y="11"/>
                  </a:lnTo>
                  <a:lnTo>
                    <a:pt x="66" y="9"/>
                  </a:lnTo>
                  <a:lnTo>
                    <a:pt x="75" y="8"/>
                  </a:lnTo>
                  <a:lnTo>
                    <a:pt x="86" y="7"/>
                  </a:lnTo>
                  <a:lnTo>
                    <a:pt x="93" y="7"/>
                  </a:lnTo>
                  <a:lnTo>
                    <a:pt x="102" y="7"/>
                  </a:lnTo>
                  <a:lnTo>
                    <a:pt x="111" y="7"/>
                  </a:lnTo>
                  <a:lnTo>
                    <a:pt x="120" y="8"/>
                  </a:lnTo>
                  <a:lnTo>
                    <a:pt x="130" y="9"/>
                  </a:lnTo>
                  <a:lnTo>
                    <a:pt x="139" y="11"/>
                  </a:lnTo>
                  <a:lnTo>
                    <a:pt x="143" y="9"/>
                  </a:lnTo>
                  <a:lnTo>
                    <a:pt x="139" y="11"/>
                  </a:lnTo>
                  <a:lnTo>
                    <a:pt x="143" y="12"/>
                  </a:lnTo>
                  <a:lnTo>
                    <a:pt x="143" y="9"/>
                  </a:lnTo>
                  <a:lnTo>
                    <a:pt x="135" y="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1" name="Freeform 635"/>
            <p:cNvSpPr>
              <a:spLocks/>
            </p:cNvSpPr>
            <p:nvPr/>
          </p:nvSpPr>
          <p:spPr bwMode="auto">
            <a:xfrm>
              <a:off x="3210" y="803"/>
              <a:ext cx="0" cy="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1"/>
                </a:cxn>
              </a:cxnLst>
              <a:rect l="0" t="0" r="r" b="b"/>
              <a:pathLst>
                <a:path w="1" h="6">
                  <a:moveTo>
                    <a:pt x="0" y="1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2" name="Freeform 636"/>
            <p:cNvSpPr>
              <a:spLocks/>
            </p:cNvSpPr>
            <p:nvPr/>
          </p:nvSpPr>
          <p:spPr bwMode="auto">
            <a:xfrm>
              <a:off x="3210" y="804"/>
              <a:ext cx="30" cy="21"/>
            </a:xfrm>
            <a:custGeom>
              <a:avLst/>
              <a:gdLst/>
              <a:ahLst/>
              <a:cxnLst>
                <a:cxn ang="0">
                  <a:pos x="28" y="17"/>
                </a:cxn>
                <a:cxn ang="0">
                  <a:pos x="28" y="17"/>
                </a:cxn>
                <a:cxn ang="0">
                  <a:pos x="25" y="14"/>
                </a:cxn>
                <a:cxn ang="0">
                  <a:pos x="23" y="12"/>
                </a:cxn>
                <a:cxn ang="0">
                  <a:pos x="19" y="10"/>
                </a:cxn>
                <a:cxn ang="0">
                  <a:pos x="16" y="8"/>
                </a:cxn>
                <a:cxn ang="0">
                  <a:pos x="14" y="7"/>
                </a:cxn>
                <a:cxn ang="0">
                  <a:pos x="11" y="4"/>
                </a:cxn>
                <a:cxn ang="0">
                  <a:pos x="8" y="3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3" y="7"/>
                </a:cxn>
                <a:cxn ang="0">
                  <a:pos x="6" y="9"/>
                </a:cxn>
                <a:cxn ang="0">
                  <a:pos x="10" y="10"/>
                </a:cxn>
                <a:cxn ang="0">
                  <a:pos x="13" y="12"/>
                </a:cxn>
                <a:cxn ang="0">
                  <a:pos x="16" y="14"/>
                </a:cxn>
                <a:cxn ang="0">
                  <a:pos x="19" y="17"/>
                </a:cxn>
                <a:cxn ang="0">
                  <a:pos x="22" y="18"/>
                </a:cxn>
                <a:cxn ang="0">
                  <a:pos x="24" y="20"/>
                </a:cxn>
                <a:cxn ang="0">
                  <a:pos x="28" y="17"/>
                </a:cxn>
              </a:cxnLst>
              <a:rect l="0" t="0" r="r" b="b"/>
              <a:pathLst>
                <a:path w="29" h="21">
                  <a:moveTo>
                    <a:pt x="28" y="17"/>
                  </a:moveTo>
                  <a:lnTo>
                    <a:pt x="28" y="17"/>
                  </a:lnTo>
                  <a:lnTo>
                    <a:pt x="25" y="14"/>
                  </a:lnTo>
                  <a:lnTo>
                    <a:pt x="23" y="12"/>
                  </a:lnTo>
                  <a:lnTo>
                    <a:pt x="19" y="10"/>
                  </a:lnTo>
                  <a:lnTo>
                    <a:pt x="16" y="8"/>
                  </a:lnTo>
                  <a:lnTo>
                    <a:pt x="14" y="7"/>
                  </a:lnTo>
                  <a:lnTo>
                    <a:pt x="11" y="4"/>
                  </a:lnTo>
                  <a:lnTo>
                    <a:pt x="8" y="3"/>
                  </a:lnTo>
                  <a:lnTo>
                    <a:pt x="4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6" y="9"/>
                  </a:lnTo>
                  <a:lnTo>
                    <a:pt x="10" y="10"/>
                  </a:lnTo>
                  <a:lnTo>
                    <a:pt x="13" y="12"/>
                  </a:lnTo>
                  <a:lnTo>
                    <a:pt x="16" y="14"/>
                  </a:lnTo>
                  <a:lnTo>
                    <a:pt x="19" y="17"/>
                  </a:lnTo>
                  <a:lnTo>
                    <a:pt x="22" y="18"/>
                  </a:lnTo>
                  <a:lnTo>
                    <a:pt x="24" y="20"/>
                  </a:lnTo>
                  <a:lnTo>
                    <a:pt x="28" y="1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3" name="Freeform 637"/>
            <p:cNvSpPr>
              <a:spLocks/>
            </p:cNvSpPr>
            <p:nvPr/>
          </p:nvSpPr>
          <p:spPr bwMode="auto">
            <a:xfrm>
              <a:off x="3241" y="828"/>
              <a:ext cx="116" cy="131"/>
            </a:xfrm>
            <a:custGeom>
              <a:avLst/>
              <a:gdLst/>
              <a:ahLst/>
              <a:cxnLst>
                <a:cxn ang="0">
                  <a:pos x="115" y="123"/>
                </a:cxn>
                <a:cxn ang="0">
                  <a:pos x="115" y="123"/>
                </a:cxn>
                <a:cxn ang="0">
                  <a:pos x="107" y="118"/>
                </a:cxn>
                <a:cxn ang="0">
                  <a:pos x="100" y="110"/>
                </a:cxn>
                <a:cxn ang="0">
                  <a:pos x="92" y="103"/>
                </a:cxn>
                <a:cxn ang="0">
                  <a:pos x="86" y="96"/>
                </a:cxn>
                <a:cxn ang="0">
                  <a:pos x="78" y="88"/>
                </a:cxn>
                <a:cxn ang="0">
                  <a:pos x="72" y="79"/>
                </a:cxn>
                <a:cxn ang="0">
                  <a:pos x="66" y="72"/>
                </a:cxn>
                <a:cxn ang="0">
                  <a:pos x="59" y="63"/>
                </a:cxn>
                <a:cxn ang="0">
                  <a:pos x="54" y="56"/>
                </a:cxn>
                <a:cxn ang="0">
                  <a:pos x="47" y="47"/>
                </a:cxn>
                <a:cxn ang="0">
                  <a:pos x="40" y="38"/>
                </a:cxn>
                <a:cxn ang="0">
                  <a:pos x="33" y="30"/>
                </a:cxn>
                <a:cxn ang="0">
                  <a:pos x="26" y="22"/>
                </a:cxn>
                <a:cxn ang="0">
                  <a:pos x="19" y="15"/>
                </a:cxn>
                <a:cxn ang="0">
                  <a:pos x="13" y="6"/>
                </a:cxn>
                <a:cxn ang="0">
                  <a:pos x="5" y="0"/>
                </a:cxn>
                <a:cxn ang="0">
                  <a:pos x="0" y="4"/>
                </a:cxn>
                <a:cxn ang="0">
                  <a:pos x="8" y="11"/>
                </a:cxn>
                <a:cxn ang="0">
                  <a:pos x="15" y="19"/>
                </a:cxn>
                <a:cxn ang="0">
                  <a:pos x="22" y="27"/>
                </a:cxn>
                <a:cxn ang="0">
                  <a:pos x="28" y="35"/>
                </a:cxn>
                <a:cxn ang="0">
                  <a:pos x="35" y="43"/>
                </a:cxn>
                <a:cxn ang="0">
                  <a:pos x="41" y="51"/>
                </a:cxn>
                <a:cxn ang="0">
                  <a:pos x="47" y="60"/>
                </a:cxn>
                <a:cxn ang="0">
                  <a:pos x="54" y="67"/>
                </a:cxn>
                <a:cxn ang="0">
                  <a:pos x="60" y="76"/>
                </a:cxn>
                <a:cxn ang="0">
                  <a:pos x="66" y="84"/>
                </a:cxn>
                <a:cxn ang="0">
                  <a:pos x="73" y="92"/>
                </a:cxn>
                <a:cxn ang="0">
                  <a:pos x="81" y="99"/>
                </a:cxn>
                <a:cxn ang="0">
                  <a:pos x="87" y="108"/>
                </a:cxn>
                <a:cxn ang="0">
                  <a:pos x="95" y="114"/>
                </a:cxn>
                <a:cxn ang="0">
                  <a:pos x="102" y="122"/>
                </a:cxn>
                <a:cxn ang="0">
                  <a:pos x="111" y="129"/>
                </a:cxn>
                <a:cxn ang="0">
                  <a:pos x="115" y="123"/>
                </a:cxn>
              </a:cxnLst>
              <a:rect l="0" t="0" r="r" b="b"/>
              <a:pathLst>
                <a:path w="116" h="130">
                  <a:moveTo>
                    <a:pt x="115" y="123"/>
                  </a:moveTo>
                  <a:lnTo>
                    <a:pt x="115" y="123"/>
                  </a:lnTo>
                  <a:lnTo>
                    <a:pt x="107" y="118"/>
                  </a:lnTo>
                  <a:lnTo>
                    <a:pt x="100" y="110"/>
                  </a:lnTo>
                  <a:lnTo>
                    <a:pt x="92" y="103"/>
                  </a:lnTo>
                  <a:lnTo>
                    <a:pt x="86" y="96"/>
                  </a:lnTo>
                  <a:lnTo>
                    <a:pt x="78" y="88"/>
                  </a:lnTo>
                  <a:lnTo>
                    <a:pt x="72" y="79"/>
                  </a:lnTo>
                  <a:lnTo>
                    <a:pt x="66" y="72"/>
                  </a:lnTo>
                  <a:lnTo>
                    <a:pt x="59" y="63"/>
                  </a:lnTo>
                  <a:lnTo>
                    <a:pt x="54" y="56"/>
                  </a:lnTo>
                  <a:lnTo>
                    <a:pt x="47" y="47"/>
                  </a:lnTo>
                  <a:lnTo>
                    <a:pt x="40" y="38"/>
                  </a:lnTo>
                  <a:lnTo>
                    <a:pt x="33" y="30"/>
                  </a:lnTo>
                  <a:lnTo>
                    <a:pt x="26" y="22"/>
                  </a:lnTo>
                  <a:lnTo>
                    <a:pt x="19" y="15"/>
                  </a:lnTo>
                  <a:lnTo>
                    <a:pt x="13" y="6"/>
                  </a:lnTo>
                  <a:lnTo>
                    <a:pt x="5" y="0"/>
                  </a:lnTo>
                  <a:lnTo>
                    <a:pt x="0" y="4"/>
                  </a:lnTo>
                  <a:lnTo>
                    <a:pt x="8" y="11"/>
                  </a:lnTo>
                  <a:lnTo>
                    <a:pt x="15" y="19"/>
                  </a:lnTo>
                  <a:lnTo>
                    <a:pt x="22" y="27"/>
                  </a:lnTo>
                  <a:lnTo>
                    <a:pt x="28" y="35"/>
                  </a:lnTo>
                  <a:lnTo>
                    <a:pt x="35" y="43"/>
                  </a:lnTo>
                  <a:lnTo>
                    <a:pt x="41" y="51"/>
                  </a:lnTo>
                  <a:lnTo>
                    <a:pt x="47" y="60"/>
                  </a:lnTo>
                  <a:lnTo>
                    <a:pt x="54" y="67"/>
                  </a:lnTo>
                  <a:lnTo>
                    <a:pt x="60" y="76"/>
                  </a:lnTo>
                  <a:lnTo>
                    <a:pt x="66" y="84"/>
                  </a:lnTo>
                  <a:lnTo>
                    <a:pt x="73" y="92"/>
                  </a:lnTo>
                  <a:lnTo>
                    <a:pt x="81" y="99"/>
                  </a:lnTo>
                  <a:lnTo>
                    <a:pt x="87" y="108"/>
                  </a:lnTo>
                  <a:lnTo>
                    <a:pt x="95" y="114"/>
                  </a:lnTo>
                  <a:lnTo>
                    <a:pt x="102" y="122"/>
                  </a:lnTo>
                  <a:lnTo>
                    <a:pt x="111" y="129"/>
                  </a:lnTo>
                  <a:lnTo>
                    <a:pt x="115" y="12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4" name="Freeform 638"/>
            <p:cNvSpPr>
              <a:spLocks/>
            </p:cNvSpPr>
            <p:nvPr/>
          </p:nvSpPr>
          <p:spPr bwMode="auto">
            <a:xfrm>
              <a:off x="3359" y="958"/>
              <a:ext cx="122" cy="47"/>
            </a:xfrm>
            <a:custGeom>
              <a:avLst/>
              <a:gdLst/>
              <a:ahLst/>
              <a:cxnLst>
                <a:cxn ang="0">
                  <a:pos x="121" y="43"/>
                </a:cxn>
                <a:cxn ang="0">
                  <a:pos x="121" y="43"/>
                </a:cxn>
                <a:cxn ang="0">
                  <a:pos x="110" y="32"/>
                </a:cxn>
                <a:cxn ang="0">
                  <a:pos x="94" y="24"/>
                </a:cxn>
                <a:cxn ang="0">
                  <a:pos x="78" y="20"/>
                </a:cxn>
                <a:cxn ang="0">
                  <a:pos x="62" y="16"/>
                </a:cxn>
                <a:cxn ang="0">
                  <a:pos x="47" y="14"/>
                </a:cxn>
                <a:cxn ang="0">
                  <a:pos x="31" y="12"/>
                </a:cxn>
                <a:cxn ang="0">
                  <a:pos x="17" y="8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14" y="12"/>
                </a:cxn>
                <a:cxn ang="0">
                  <a:pos x="29" y="16"/>
                </a:cxn>
                <a:cxn ang="0">
                  <a:pos x="45" y="20"/>
                </a:cxn>
                <a:cxn ang="0">
                  <a:pos x="61" y="22"/>
                </a:cxn>
                <a:cxn ang="0">
                  <a:pos x="76" y="25"/>
                </a:cxn>
                <a:cxn ang="0">
                  <a:pos x="92" y="30"/>
                </a:cxn>
                <a:cxn ang="0">
                  <a:pos x="104" y="36"/>
                </a:cxn>
                <a:cxn ang="0">
                  <a:pos x="116" y="46"/>
                </a:cxn>
                <a:cxn ang="0">
                  <a:pos x="121" y="43"/>
                </a:cxn>
              </a:cxnLst>
              <a:rect l="0" t="0" r="r" b="b"/>
              <a:pathLst>
                <a:path w="122" h="47">
                  <a:moveTo>
                    <a:pt x="121" y="43"/>
                  </a:moveTo>
                  <a:lnTo>
                    <a:pt x="121" y="43"/>
                  </a:lnTo>
                  <a:lnTo>
                    <a:pt x="110" y="32"/>
                  </a:lnTo>
                  <a:lnTo>
                    <a:pt x="94" y="24"/>
                  </a:lnTo>
                  <a:lnTo>
                    <a:pt x="78" y="20"/>
                  </a:lnTo>
                  <a:lnTo>
                    <a:pt x="62" y="16"/>
                  </a:lnTo>
                  <a:lnTo>
                    <a:pt x="47" y="14"/>
                  </a:lnTo>
                  <a:lnTo>
                    <a:pt x="31" y="12"/>
                  </a:lnTo>
                  <a:lnTo>
                    <a:pt x="17" y="8"/>
                  </a:lnTo>
                  <a:lnTo>
                    <a:pt x="4" y="0"/>
                  </a:lnTo>
                  <a:lnTo>
                    <a:pt x="0" y="5"/>
                  </a:lnTo>
                  <a:lnTo>
                    <a:pt x="14" y="12"/>
                  </a:lnTo>
                  <a:lnTo>
                    <a:pt x="29" y="16"/>
                  </a:lnTo>
                  <a:lnTo>
                    <a:pt x="45" y="20"/>
                  </a:lnTo>
                  <a:lnTo>
                    <a:pt x="61" y="22"/>
                  </a:lnTo>
                  <a:lnTo>
                    <a:pt x="76" y="25"/>
                  </a:lnTo>
                  <a:lnTo>
                    <a:pt x="92" y="30"/>
                  </a:lnTo>
                  <a:lnTo>
                    <a:pt x="104" y="36"/>
                  </a:lnTo>
                  <a:lnTo>
                    <a:pt x="116" y="46"/>
                  </a:lnTo>
                  <a:lnTo>
                    <a:pt x="121" y="4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5" name="Freeform 639"/>
            <p:cNvSpPr>
              <a:spLocks/>
            </p:cNvSpPr>
            <p:nvPr/>
          </p:nvSpPr>
          <p:spPr bwMode="auto">
            <a:xfrm>
              <a:off x="3483" y="1008"/>
              <a:ext cx="22" cy="141"/>
            </a:xfrm>
            <a:custGeom>
              <a:avLst/>
              <a:gdLst/>
              <a:ahLst/>
              <a:cxnLst>
                <a:cxn ang="0">
                  <a:pos x="21" y="136"/>
                </a:cxn>
                <a:cxn ang="0">
                  <a:pos x="21" y="136"/>
                </a:cxn>
                <a:cxn ang="0">
                  <a:pos x="17" y="130"/>
                </a:cxn>
                <a:cxn ang="0">
                  <a:pos x="15" y="124"/>
                </a:cxn>
                <a:cxn ang="0">
                  <a:pos x="14" y="115"/>
                </a:cxn>
                <a:cxn ang="0">
                  <a:pos x="14" y="108"/>
                </a:cxn>
                <a:cxn ang="0">
                  <a:pos x="14" y="99"/>
                </a:cxn>
                <a:cxn ang="0">
                  <a:pos x="14" y="90"/>
                </a:cxn>
                <a:cxn ang="0">
                  <a:pos x="14" y="82"/>
                </a:cxn>
                <a:cxn ang="0">
                  <a:pos x="14" y="73"/>
                </a:cxn>
                <a:cxn ang="0">
                  <a:pos x="15" y="64"/>
                </a:cxn>
                <a:cxn ang="0">
                  <a:pos x="15" y="55"/>
                </a:cxn>
                <a:cxn ang="0">
                  <a:pos x="15" y="46"/>
                </a:cxn>
                <a:cxn ang="0">
                  <a:pos x="14" y="36"/>
                </a:cxn>
                <a:cxn ang="0">
                  <a:pos x="13" y="27"/>
                </a:cxn>
                <a:cxn ang="0">
                  <a:pos x="11" y="17"/>
                </a:cxn>
                <a:cxn ang="0">
                  <a:pos x="9" y="9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12"/>
                </a:cxn>
                <a:cxn ang="0">
                  <a:pos x="7" y="21"/>
                </a:cxn>
                <a:cxn ang="0">
                  <a:pos x="9" y="28"/>
                </a:cxn>
                <a:cxn ang="0">
                  <a:pos x="11" y="37"/>
                </a:cxn>
                <a:cxn ang="0">
                  <a:pos x="11" y="46"/>
                </a:cxn>
                <a:cxn ang="0">
                  <a:pos x="11" y="55"/>
                </a:cxn>
                <a:cxn ang="0">
                  <a:pos x="11" y="64"/>
                </a:cxn>
                <a:cxn ang="0">
                  <a:pos x="11" y="73"/>
                </a:cxn>
                <a:cxn ang="0">
                  <a:pos x="10" y="82"/>
                </a:cxn>
                <a:cxn ang="0">
                  <a:pos x="9" y="90"/>
                </a:cxn>
                <a:cxn ang="0">
                  <a:pos x="9" y="99"/>
                </a:cxn>
                <a:cxn ang="0">
                  <a:pos x="9" y="108"/>
                </a:cxn>
                <a:cxn ang="0">
                  <a:pos x="10" y="116"/>
                </a:cxn>
                <a:cxn ang="0">
                  <a:pos x="11" y="125"/>
                </a:cxn>
                <a:cxn ang="0">
                  <a:pos x="13" y="133"/>
                </a:cxn>
                <a:cxn ang="0">
                  <a:pos x="16" y="140"/>
                </a:cxn>
                <a:cxn ang="0">
                  <a:pos x="21" y="136"/>
                </a:cxn>
              </a:cxnLst>
              <a:rect l="0" t="0" r="r" b="b"/>
              <a:pathLst>
                <a:path w="22" h="141">
                  <a:moveTo>
                    <a:pt x="21" y="136"/>
                  </a:moveTo>
                  <a:lnTo>
                    <a:pt x="21" y="136"/>
                  </a:lnTo>
                  <a:lnTo>
                    <a:pt x="17" y="130"/>
                  </a:lnTo>
                  <a:lnTo>
                    <a:pt x="15" y="124"/>
                  </a:lnTo>
                  <a:lnTo>
                    <a:pt x="14" y="115"/>
                  </a:lnTo>
                  <a:lnTo>
                    <a:pt x="14" y="108"/>
                  </a:lnTo>
                  <a:lnTo>
                    <a:pt x="14" y="99"/>
                  </a:lnTo>
                  <a:lnTo>
                    <a:pt x="14" y="90"/>
                  </a:lnTo>
                  <a:lnTo>
                    <a:pt x="14" y="82"/>
                  </a:lnTo>
                  <a:lnTo>
                    <a:pt x="14" y="73"/>
                  </a:lnTo>
                  <a:lnTo>
                    <a:pt x="15" y="64"/>
                  </a:lnTo>
                  <a:lnTo>
                    <a:pt x="15" y="55"/>
                  </a:lnTo>
                  <a:lnTo>
                    <a:pt x="15" y="46"/>
                  </a:lnTo>
                  <a:lnTo>
                    <a:pt x="14" y="36"/>
                  </a:lnTo>
                  <a:lnTo>
                    <a:pt x="13" y="27"/>
                  </a:lnTo>
                  <a:lnTo>
                    <a:pt x="11" y="17"/>
                  </a:lnTo>
                  <a:lnTo>
                    <a:pt x="9" y="9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12"/>
                  </a:lnTo>
                  <a:lnTo>
                    <a:pt x="7" y="21"/>
                  </a:lnTo>
                  <a:lnTo>
                    <a:pt x="9" y="28"/>
                  </a:lnTo>
                  <a:lnTo>
                    <a:pt x="11" y="37"/>
                  </a:lnTo>
                  <a:lnTo>
                    <a:pt x="11" y="46"/>
                  </a:lnTo>
                  <a:lnTo>
                    <a:pt x="11" y="55"/>
                  </a:lnTo>
                  <a:lnTo>
                    <a:pt x="11" y="64"/>
                  </a:lnTo>
                  <a:lnTo>
                    <a:pt x="11" y="73"/>
                  </a:lnTo>
                  <a:lnTo>
                    <a:pt x="10" y="82"/>
                  </a:lnTo>
                  <a:lnTo>
                    <a:pt x="9" y="90"/>
                  </a:lnTo>
                  <a:lnTo>
                    <a:pt x="9" y="99"/>
                  </a:lnTo>
                  <a:lnTo>
                    <a:pt x="9" y="108"/>
                  </a:lnTo>
                  <a:lnTo>
                    <a:pt x="10" y="116"/>
                  </a:lnTo>
                  <a:lnTo>
                    <a:pt x="11" y="125"/>
                  </a:lnTo>
                  <a:lnTo>
                    <a:pt x="13" y="133"/>
                  </a:lnTo>
                  <a:lnTo>
                    <a:pt x="16" y="140"/>
                  </a:lnTo>
                  <a:lnTo>
                    <a:pt x="21" y="13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6" name="Freeform 640"/>
            <p:cNvSpPr>
              <a:spLocks/>
            </p:cNvSpPr>
            <p:nvPr/>
          </p:nvSpPr>
          <p:spPr bwMode="auto">
            <a:xfrm>
              <a:off x="3505" y="1116"/>
              <a:ext cx="76" cy="43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2" y="0"/>
                </a:cxn>
                <a:cxn ang="0">
                  <a:pos x="62" y="6"/>
                </a:cxn>
                <a:cxn ang="0">
                  <a:pos x="51" y="13"/>
                </a:cxn>
                <a:cxn ang="0">
                  <a:pos x="41" y="21"/>
                </a:cxn>
                <a:cxn ang="0">
                  <a:pos x="31" y="27"/>
                </a:cxn>
                <a:cxn ang="0">
                  <a:pos x="23" y="33"/>
                </a:cxn>
                <a:cxn ang="0">
                  <a:pos x="16" y="35"/>
                </a:cxn>
                <a:cxn ang="0">
                  <a:pos x="11" y="35"/>
                </a:cxn>
                <a:cxn ang="0">
                  <a:pos x="6" y="31"/>
                </a:cxn>
                <a:cxn ang="0">
                  <a:pos x="0" y="34"/>
                </a:cxn>
                <a:cxn ang="0">
                  <a:pos x="7" y="41"/>
                </a:cxn>
                <a:cxn ang="0">
                  <a:pos x="17" y="41"/>
                </a:cxn>
                <a:cxn ang="0">
                  <a:pos x="26" y="38"/>
                </a:cxn>
                <a:cxn ang="0">
                  <a:pos x="36" y="32"/>
                </a:cxn>
                <a:cxn ang="0">
                  <a:pos x="46" y="24"/>
                </a:cxn>
                <a:cxn ang="0">
                  <a:pos x="54" y="17"/>
                </a:cxn>
                <a:cxn ang="0">
                  <a:pos x="65" y="10"/>
                </a:cxn>
                <a:cxn ang="0">
                  <a:pos x="74" y="4"/>
                </a:cxn>
                <a:cxn ang="0">
                  <a:pos x="72" y="0"/>
                </a:cxn>
              </a:cxnLst>
              <a:rect l="0" t="0" r="r" b="b"/>
              <a:pathLst>
                <a:path w="75" h="42">
                  <a:moveTo>
                    <a:pt x="72" y="0"/>
                  </a:moveTo>
                  <a:lnTo>
                    <a:pt x="72" y="0"/>
                  </a:lnTo>
                  <a:lnTo>
                    <a:pt x="62" y="6"/>
                  </a:lnTo>
                  <a:lnTo>
                    <a:pt x="51" y="13"/>
                  </a:lnTo>
                  <a:lnTo>
                    <a:pt x="41" y="21"/>
                  </a:lnTo>
                  <a:lnTo>
                    <a:pt x="31" y="27"/>
                  </a:lnTo>
                  <a:lnTo>
                    <a:pt x="23" y="33"/>
                  </a:lnTo>
                  <a:lnTo>
                    <a:pt x="16" y="35"/>
                  </a:lnTo>
                  <a:lnTo>
                    <a:pt x="11" y="35"/>
                  </a:lnTo>
                  <a:lnTo>
                    <a:pt x="6" y="31"/>
                  </a:lnTo>
                  <a:lnTo>
                    <a:pt x="0" y="34"/>
                  </a:lnTo>
                  <a:lnTo>
                    <a:pt x="7" y="41"/>
                  </a:lnTo>
                  <a:lnTo>
                    <a:pt x="17" y="41"/>
                  </a:lnTo>
                  <a:lnTo>
                    <a:pt x="26" y="38"/>
                  </a:lnTo>
                  <a:lnTo>
                    <a:pt x="36" y="32"/>
                  </a:lnTo>
                  <a:lnTo>
                    <a:pt x="46" y="24"/>
                  </a:lnTo>
                  <a:lnTo>
                    <a:pt x="54" y="17"/>
                  </a:lnTo>
                  <a:lnTo>
                    <a:pt x="65" y="10"/>
                  </a:lnTo>
                  <a:lnTo>
                    <a:pt x="74" y="4"/>
                  </a:lnTo>
                  <a:lnTo>
                    <a:pt x="7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7" name="Freeform 641"/>
            <p:cNvSpPr>
              <a:spLocks/>
            </p:cNvSpPr>
            <p:nvPr/>
          </p:nvSpPr>
          <p:spPr bwMode="auto">
            <a:xfrm>
              <a:off x="3585" y="1110"/>
              <a:ext cx="84" cy="61"/>
            </a:xfrm>
            <a:custGeom>
              <a:avLst/>
              <a:gdLst/>
              <a:ahLst/>
              <a:cxnLst>
                <a:cxn ang="0">
                  <a:pos x="84" y="58"/>
                </a:cxn>
                <a:cxn ang="0">
                  <a:pos x="84" y="58"/>
                </a:cxn>
                <a:cxn ang="0">
                  <a:pos x="77" y="45"/>
                </a:cxn>
                <a:cxn ang="0">
                  <a:pos x="70" y="33"/>
                </a:cxn>
                <a:cxn ang="0">
                  <a:pos x="61" y="22"/>
                </a:cxn>
                <a:cxn ang="0">
                  <a:pos x="52" y="13"/>
                </a:cxn>
                <a:cxn ang="0">
                  <a:pos x="41" y="5"/>
                </a:cxn>
                <a:cxn ang="0">
                  <a:pos x="28" y="1"/>
                </a:cxn>
                <a:cxn ang="0">
                  <a:pos x="15" y="0"/>
                </a:cxn>
                <a:cxn ang="0">
                  <a:pos x="0" y="5"/>
                </a:cxn>
                <a:cxn ang="0">
                  <a:pos x="2" y="9"/>
                </a:cxn>
                <a:cxn ang="0">
                  <a:pos x="16" y="6"/>
                </a:cxn>
                <a:cxn ang="0">
                  <a:pos x="27" y="6"/>
                </a:cxn>
                <a:cxn ang="0">
                  <a:pos x="38" y="10"/>
                </a:cxn>
                <a:cxn ang="0">
                  <a:pos x="47" y="17"/>
                </a:cxn>
                <a:cxn ang="0">
                  <a:pos x="57" y="27"/>
                </a:cxn>
                <a:cxn ang="0">
                  <a:pos x="64" y="36"/>
                </a:cxn>
                <a:cxn ang="0">
                  <a:pos x="72" y="48"/>
                </a:cxn>
                <a:cxn ang="0">
                  <a:pos x="78" y="60"/>
                </a:cxn>
                <a:cxn ang="0">
                  <a:pos x="84" y="58"/>
                </a:cxn>
              </a:cxnLst>
              <a:rect l="0" t="0" r="r" b="b"/>
              <a:pathLst>
                <a:path w="85" h="61">
                  <a:moveTo>
                    <a:pt x="84" y="58"/>
                  </a:moveTo>
                  <a:lnTo>
                    <a:pt x="84" y="58"/>
                  </a:lnTo>
                  <a:lnTo>
                    <a:pt x="77" y="45"/>
                  </a:lnTo>
                  <a:lnTo>
                    <a:pt x="70" y="33"/>
                  </a:lnTo>
                  <a:lnTo>
                    <a:pt x="61" y="22"/>
                  </a:lnTo>
                  <a:lnTo>
                    <a:pt x="52" y="13"/>
                  </a:lnTo>
                  <a:lnTo>
                    <a:pt x="41" y="5"/>
                  </a:lnTo>
                  <a:lnTo>
                    <a:pt x="28" y="1"/>
                  </a:lnTo>
                  <a:lnTo>
                    <a:pt x="15" y="0"/>
                  </a:lnTo>
                  <a:lnTo>
                    <a:pt x="0" y="5"/>
                  </a:lnTo>
                  <a:lnTo>
                    <a:pt x="2" y="9"/>
                  </a:lnTo>
                  <a:lnTo>
                    <a:pt x="16" y="6"/>
                  </a:lnTo>
                  <a:lnTo>
                    <a:pt x="27" y="6"/>
                  </a:lnTo>
                  <a:lnTo>
                    <a:pt x="38" y="10"/>
                  </a:lnTo>
                  <a:lnTo>
                    <a:pt x="47" y="17"/>
                  </a:lnTo>
                  <a:lnTo>
                    <a:pt x="57" y="27"/>
                  </a:lnTo>
                  <a:lnTo>
                    <a:pt x="64" y="36"/>
                  </a:lnTo>
                  <a:lnTo>
                    <a:pt x="72" y="48"/>
                  </a:lnTo>
                  <a:lnTo>
                    <a:pt x="78" y="60"/>
                  </a:lnTo>
                  <a:lnTo>
                    <a:pt x="84" y="5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8" name="Freeform 642"/>
            <p:cNvSpPr>
              <a:spLocks/>
            </p:cNvSpPr>
            <p:nvPr/>
          </p:nvSpPr>
          <p:spPr bwMode="auto">
            <a:xfrm>
              <a:off x="3669" y="1177"/>
              <a:ext cx="66" cy="38"/>
            </a:xfrm>
            <a:custGeom>
              <a:avLst/>
              <a:gdLst/>
              <a:ahLst/>
              <a:cxnLst>
                <a:cxn ang="0">
                  <a:pos x="63" y="29"/>
                </a:cxn>
                <a:cxn ang="0">
                  <a:pos x="63" y="29"/>
                </a:cxn>
                <a:cxn ang="0">
                  <a:pos x="54" y="30"/>
                </a:cxn>
                <a:cxn ang="0">
                  <a:pos x="45" y="29"/>
                </a:cxn>
                <a:cxn ang="0">
                  <a:pos x="36" y="27"/>
                </a:cxn>
                <a:cxn ang="0">
                  <a:pos x="29" y="24"/>
                </a:cxn>
                <a:cxn ang="0">
                  <a:pos x="22" y="19"/>
                </a:cxn>
                <a:cxn ang="0">
                  <a:pos x="14" y="13"/>
                </a:cxn>
                <a:cxn ang="0">
                  <a:pos x="10" y="7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4" y="9"/>
                </a:cxn>
                <a:cxn ang="0">
                  <a:pos x="11" y="16"/>
                </a:cxn>
                <a:cxn ang="0">
                  <a:pos x="17" y="22"/>
                </a:cxn>
                <a:cxn ang="0">
                  <a:pos x="25" y="28"/>
                </a:cxn>
                <a:cxn ang="0">
                  <a:pos x="34" y="33"/>
                </a:cxn>
                <a:cxn ang="0">
                  <a:pos x="43" y="35"/>
                </a:cxn>
                <a:cxn ang="0">
                  <a:pos x="54" y="37"/>
                </a:cxn>
                <a:cxn ang="0">
                  <a:pos x="64" y="34"/>
                </a:cxn>
                <a:cxn ang="0">
                  <a:pos x="63" y="29"/>
                </a:cxn>
              </a:cxnLst>
              <a:rect l="0" t="0" r="r" b="b"/>
              <a:pathLst>
                <a:path w="65" h="38">
                  <a:moveTo>
                    <a:pt x="63" y="29"/>
                  </a:moveTo>
                  <a:lnTo>
                    <a:pt x="63" y="29"/>
                  </a:lnTo>
                  <a:lnTo>
                    <a:pt x="54" y="30"/>
                  </a:lnTo>
                  <a:lnTo>
                    <a:pt x="45" y="29"/>
                  </a:lnTo>
                  <a:lnTo>
                    <a:pt x="36" y="27"/>
                  </a:lnTo>
                  <a:lnTo>
                    <a:pt x="29" y="24"/>
                  </a:lnTo>
                  <a:lnTo>
                    <a:pt x="22" y="19"/>
                  </a:lnTo>
                  <a:lnTo>
                    <a:pt x="14" y="13"/>
                  </a:lnTo>
                  <a:lnTo>
                    <a:pt x="10" y="7"/>
                  </a:lnTo>
                  <a:lnTo>
                    <a:pt x="6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11" y="16"/>
                  </a:lnTo>
                  <a:lnTo>
                    <a:pt x="17" y="22"/>
                  </a:lnTo>
                  <a:lnTo>
                    <a:pt x="25" y="28"/>
                  </a:lnTo>
                  <a:lnTo>
                    <a:pt x="34" y="33"/>
                  </a:lnTo>
                  <a:lnTo>
                    <a:pt x="43" y="35"/>
                  </a:lnTo>
                  <a:lnTo>
                    <a:pt x="54" y="37"/>
                  </a:lnTo>
                  <a:lnTo>
                    <a:pt x="64" y="34"/>
                  </a:lnTo>
                  <a:lnTo>
                    <a:pt x="63" y="2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9" name="Freeform 643"/>
            <p:cNvSpPr>
              <a:spLocks/>
            </p:cNvSpPr>
            <p:nvPr/>
          </p:nvSpPr>
          <p:spPr bwMode="auto">
            <a:xfrm>
              <a:off x="3741" y="1186"/>
              <a:ext cx="36" cy="2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28" y="3"/>
                </a:cxn>
                <a:cxn ang="0">
                  <a:pos x="23" y="7"/>
                </a:cxn>
                <a:cxn ang="0">
                  <a:pos x="20" y="9"/>
                </a:cxn>
                <a:cxn ang="0">
                  <a:pos x="16" y="11"/>
                </a:cxn>
                <a:cxn ang="0">
                  <a:pos x="12" y="13"/>
                </a:cxn>
                <a:cxn ang="0">
                  <a:pos x="7" y="15"/>
                </a:cxn>
                <a:cxn ang="0">
                  <a:pos x="3" y="17"/>
                </a:cxn>
                <a:cxn ang="0">
                  <a:pos x="0" y="19"/>
                </a:cxn>
                <a:cxn ang="0">
                  <a:pos x="1" y="23"/>
                </a:cxn>
                <a:cxn ang="0">
                  <a:pos x="6" y="22"/>
                </a:cxn>
                <a:cxn ang="0">
                  <a:pos x="11" y="20"/>
                </a:cxn>
                <a:cxn ang="0">
                  <a:pos x="15" y="18"/>
                </a:cxn>
                <a:cxn ang="0">
                  <a:pos x="19" y="15"/>
                </a:cxn>
                <a:cxn ang="0">
                  <a:pos x="23" y="12"/>
                </a:cxn>
                <a:cxn ang="0">
                  <a:pos x="28" y="10"/>
                </a:cxn>
                <a:cxn ang="0">
                  <a:pos x="32" y="7"/>
                </a:cxn>
                <a:cxn ang="0">
                  <a:pos x="35" y="4"/>
                </a:cxn>
                <a:cxn ang="0">
                  <a:pos x="32" y="0"/>
                </a:cxn>
              </a:cxnLst>
              <a:rect l="0" t="0" r="r" b="b"/>
              <a:pathLst>
                <a:path w="36" h="24">
                  <a:moveTo>
                    <a:pt x="32" y="0"/>
                  </a:moveTo>
                  <a:lnTo>
                    <a:pt x="32" y="0"/>
                  </a:lnTo>
                  <a:lnTo>
                    <a:pt x="28" y="3"/>
                  </a:lnTo>
                  <a:lnTo>
                    <a:pt x="23" y="7"/>
                  </a:lnTo>
                  <a:lnTo>
                    <a:pt x="20" y="9"/>
                  </a:lnTo>
                  <a:lnTo>
                    <a:pt x="16" y="11"/>
                  </a:lnTo>
                  <a:lnTo>
                    <a:pt x="12" y="13"/>
                  </a:lnTo>
                  <a:lnTo>
                    <a:pt x="7" y="15"/>
                  </a:lnTo>
                  <a:lnTo>
                    <a:pt x="3" y="17"/>
                  </a:lnTo>
                  <a:lnTo>
                    <a:pt x="0" y="19"/>
                  </a:lnTo>
                  <a:lnTo>
                    <a:pt x="1" y="23"/>
                  </a:lnTo>
                  <a:lnTo>
                    <a:pt x="6" y="22"/>
                  </a:lnTo>
                  <a:lnTo>
                    <a:pt x="11" y="20"/>
                  </a:lnTo>
                  <a:lnTo>
                    <a:pt x="15" y="18"/>
                  </a:lnTo>
                  <a:lnTo>
                    <a:pt x="19" y="15"/>
                  </a:lnTo>
                  <a:lnTo>
                    <a:pt x="23" y="12"/>
                  </a:lnTo>
                  <a:lnTo>
                    <a:pt x="28" y="10"/>
                  </a:lnTo>
                  <a:lnTo>
                    <a:pt x="32" y="7"/>
                  </a:lnTo>
                  <a:lnTo>
                    <a:pt x="35" y="4"/>
                  </a:lnTo>
                  <a:lnTo>
                    <a:pt x="3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0" name="Freeform 644"/>
            <p:cNvSpPr>
              <a:spLocks/>
            </p:cNvSpPr>
            <p:nvPr/>
          </p:nvSpPr>
          <p:spPr bwMode="auto">
            <a:xfrm>
              <a:off x="3781" y="1164"/>
              <a:ext cx="94" cy="20"/>
            </a:xfrm>
            <a:custGeom>
              <a:avLst/>
              <a:gdLst/>
              <a:ahLst/>
              <a:cxnLst>
                <a:cxn ang="0">
                  <a:pos x="94" y="11"/>
                </a:cxn>
                <a:cxn ang="0">
                  <a:pos x="94" y="11"/>
                </a:cxn>
                <a:cxn ang="0">
                  <a:pos x="84" y="5"/>
                </a:cxn>
                <a:cxn ang="0">
                  <a:pos x="73" y="1"/>
                </a:cxn>
                <a:cxn ang="0">
                  <a:pos x="60" y="0"/>
                </a:cxn>
                <a:cxn ang="0">
                  <a:pos x="48" y="0"/>
                </a:cxn>
                <a:cxn ang="0">
                  <a:pos x="35" y="2"/>
                </a:cxn>
                <a:cxn ang="0">
                  <a:pos x="23" y="5"/>
                </a:cxn>
                <a:cxn ang="0">
                  <a:pos x="10" y="10"/>
                </a:cxn>
                <a:cxn ang="0">
                  <a:pos x="0" y="15"/>
                </a:cxn>
                <a:cxn ang="0">
                  <a:pos x="4" y="19"/>
                </a:cxn>
                <a:cxn ang="0">
                  <a:pos x="14" y="13"/>
                </a:cxn>
                <a:cxn ang="0">
                  <a:pos x="25" y="10"/>
                </a:cxn>
                <a:cxn ang="0">
                  <a:pos x="36" y="6"/>
                </a:cxn>
                <a:cxn ang="0">
                  <a:pos x="49" y="4"/>
                </a:cxn>
                <a:cxn ang="0">
                  <a:pos x="60" y="4"/>
                </a:cxn>
                <a:cxn ang="0">
                  <a:pos x="71" y="6"/>
                </a:cxn>
                <a:cxn ang="0">
                  <a:pos x="80" y="10"/>
                </a:cxn>
                <a:cxn ang="0">
                  <a:pos x="88" y="15"/>
                </a:cxn>
                <a:cxn ang="0">
                  <a:pos x="94" y="11"/>
                </a:cxn>
              </a:cxnLst>
              <a:rect l="0" t="0" r="r" b="b"/>
              <a:pathLst>
                <a:path w="95" h="20">
                  <a:moveTo>
                    <a:pt x="94" y="11"/>
                  </a:moveTo>
                  <a:lnTo>
                    <a:pt x="94" y="11"/>
                  </a:lnTo>
                  <a:lnTo>
                    <a:pt x="84" y="5"/>
                  </a:lnTo>
                  <a:lnTo>
                    <a:pt x="73" y="1"/>
                  </a:lnTo>
                  <a:lnTo>
                    <a:pt x="60" y="0"/>
                  </a:lnTo>
                  <a:lnTo>
                    <a:pt x="48" y="0"/>
                  </a:lnTo>
                  <a:lnTo>
                    <a:pt x="35" y="2"/>
                  </a:lnTo>
                  <a:lnTo>
                    <a:pt x="23" y="5"/>
                  </a:lnTo>
                  <a:lnTo>
                    <a:pt x="10" y="10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14" y="13"/>
                  </a:lnTo>
                  <a:lnTo>
                    <a:pt x="25" y="10"/>
                  </a:lnTo>
                  <a:lnTo>
                    <a:pt x="36" y="6"/>
                  </a:lnTo>
                  <a:lnTo>
                    <a:pt x="49" y="4"/>
                  </a:lnTo>
                  <a:lnTo>
                    <a:pt x="60" y="4"/>
                  </a:lnTo>
                  <a:lnTo>
                    <a:pt x="71" y="6"/>
                  </a:lnTo>
                  <a:lnTo>
                    <a:pt x="80" y="10"/>
                  </a:lnTo>
                  <a:lnTo>
                    <a:pt x="88" y="15"/>
                  </a:lnTo>
                  <a:lnTo>
                    <a:pt x="94" y="1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1" name="Freeform 645"/>
            <p:cNvSpPr>
              <a:spLocks/>
            </p:cNvSpPr>
            <p:nvPr/>
          </p:nvSpPr>
          <p:spPr bwMode="auto">
            <a:xfrm>
              <a:off x="3875" y="1180"/>
              <a:ext cx="242" cy="408"/>
            </a:xfrm>
            <a:custGeom>
              <a:avLst/>
              <a:gdLst/>
              <a:ahLst/>
              <a:cxnLst>
                <a:cxn ang="0">
                  <a:pos x="241" y="403"/>
                </a:cxn>
                <a:cxn ang="0">
                  <a:pos x="241" y="403"/>
                </a:cxn>
                <a:cxn ang="0">
                  <a:pos x="221" y="381"/>
                </a:cxn>
                <a:cxn ang="0">
                  <a:pos x="205" y="358"/>
                </a:cxn>
                <a:cxn ang="0">
                  <a:pos x="189" y="336"/>
                </a:cxn>
                <a:cxn ang="0">
                  <a:pos x="173" y="312"/>
                </a:cxn>
                <a:cxn ang="0">
                  <a:pos x="158" y="288"/>
                </a:cxn>
                <a:cxn ang="0">
                  <a:pos x="145" y="261"/>
                </a:cxn>
                <a:cxn ang="0">
                  <a:pos x="132" y="235"/>
                </a:cxn>
                <a:cxn ang="0">
                  <a:pos x="120" y="209"/>
                </a:cxn>
                <a:cxn ang="0">
                  <a:pos x="107" y="182"/>
                </a:cxn>
                <a:cxn ang="0">
                  <a:pos x="95" y="157"/>
                </a:cxn>
                <a:cxn ang="0">
                  <a:pos x="82" y="130"/>
                </a:cxn>
                <a:cxn ang="0">
                  <a:pos x="68" y="103"/>
                </a:cxn>
                <a:cxn ang="0">
                  <a:pos x="53" y="77"/>
                </a:cxn>
                <a:cxn ang="0">
                  <a:pos x="39" y="51"/>
                </a:cxn>
                <a:cxn ang="0">
                  <a:pos x="23" y="26"/>
                </a:cxn>
                <a:cxn ang="0">
                  <a:pos x="7" y="0"/>
                </a:cxn>
                <a:cxn ang="0">
                  <a:pos x="0" y="5"/>
                </a:cxn>
                <a:cxn ang="0">
                  <a:pos x="17" y="28"/>
                </a:cxn>
                <a:cxn ang="0">
                  <a:pos x="33" y="54"/>
                </a:cxn>
                <a:cxn ang="0">
                  <a:pos x="48" y="80"/>
                </a:cxn>
                <a:cxn ang="0">
                  <a:pos x="63" y="107"/>
                </a:cxn>
                <a:cxn ang="0">
                  <a:pos x="76" y="132"/>
                </a:cxn>
                <a:cxn ang="0">
                  <a:pos x="89" y="159"/>
                </a:cxn>
                <a:cxn ang="0">
                  <a:pos x="100" y="186"/>
                </a:cxn>
                <a:cxn ang="0">
                  <a:pos x="113" y="212"/>
                </a:cxn>
                <a:cxn ang="0">
                  <a:pos x="126" y="239"/>
                </a:cxn>
                <a:cxn ang="0">
                  <a:pos x="138" y="264"/>
                </a:cxn>
                <a:cxn ang="0">
                  <a:pos x="152" y="290"/>
                </a:cxn>
                <a:cxn ang="0">
                  <a:pos x="167" y="315"/>
                </a:cxn>
                <a:cxn ang="0">
                  <a:pos x="182" y="339"/>
                </a:cxn>
                <a:cxn ang="0">
                  <a:pos x="199" y="363"/>
                </a:cxn>
                <a:cxn ang="0">
                  <a:pos x="218" y="386"/>
                </a:cxn>
                <a:cxn ang="0">
                  <a:pos x="237" y="407"/>
                </a:cxn>
                <a:cxn ang="0">
                  <a:pos x="241" y="403"/>
                </a:cxn>
              </a:cxnLst>
              <a:rect l="0" t="0" r="r" b="b"/>
              <a:pathLst>
                <a:path w="242" h="408">
                  <a:moveTo>
                    <a:pt x="241" y="403"/>
                  </a:moveTo>
                  <a:lnTo>
                    <a:pt x="241" y="403"/>
                  </a:lnTo>
                  <a:lnTo>
                    <a:pt x="221" y="381"/>
                  </a:lnTo>
                  <a:lnTo>
                    <a:pt x="205" y="358"/>
                  </a:lnTo>
                  <a:lnTo>
                    <a:pt x="189" y="336"/>
                  </a:lnTo>
                  <a:lnTo>
                    <a:pt x="173" y="312"/>
                  </a:lnTo>
                  <a:lnTo>
                    <a:pt x="158" y="288"/>
                  </a:lnTo>
                  <a:lnTo>
                    <a:pt x="145" y="261"/>
                  </a:lnTo>
                  <a:lnTo>
                    <a:pt x="132" y="235"/>
                  </a:lnTo>
                  <a:lnTo>
                    <a:pt x="120" y="209"/>
                  </a:lnTo>
                  <a:lnTo>
                    <a:pt x="107" y="182"/>
                  </a:lnTo>
                  <a:lnTo>
                    <a:pt x="95" y="157"/>
                  </a:lnTo>
                  <a:lnTo>
                    <a:pt x="82" y="130"/>
                  </a:lnTo>
                  <a:lnTo>
                    <a:pt x="68" y="103"/>
                  </a:lnTo>
                  <a:lnTo>
                    <a:pt x="53" y="77"/>
                  </a:lnTo>
                  <a:lnTo>
                    <a:pt x="39" y="51"/>
                  </a:lnTo>
                  <a:lnTo>
                    <a:pt x="23" y="26"/>
                  </a:lnTo>
                  <a:lnTo>
                    <a:pt x="7" y="0"/>
                  </a:lnTo>
                  <a:lnTo>
                    <a:pt x="0" y="5"/>
                  </a:lnTo>
                  <a:lnTo>
                    <a:pt x="17" y="28"/>
                  </a:lnTo>
                  <a:lnTo>
                    <a:pt x="33" y="54"/>
                  </a:lnTo>
                  <a:lnTo>
                    <a:pt x="48" y="80"/>
                  </a:lnTo>
                  <a:lnTo>
                    <a:pt x="63" y="107"/>
                  </a:lnTo>
                  <a:lnTo>
                    <a:pt x="76" y="132"/>
                  </a:lnTo>
                  <a:lnTo>
                    <a:pt x="89" y="159"/>
                  </a:lnTo>
                  <a:lnTo>
                    <a:pt x="100" y="186"/>
                  </a:lnTo>
                  <a:lnTo>
                    <a:pt x="113" y="212"/>
                  </a:lnTo>
                  <a:lnTo>
                    <a:pt x="126" y="239"/>
                  </a:lnTo>
                  <a:lnTo>
                    <a:pt x="138" y="264"/>
                  </a:lnTo>
                  <a:lnTo>
                    <a:pt x="152" y="290"/>
                  </a:lnTo>
                  <a:lnTo>
                    <a:pt x="167" y="315"/>
                  </a:lnTo>
                  <a:lnTo>
                    <a:pt x="182" y="339"/>
                  </a:lnTo>
                  <a:lnTo>
                    <a:pt x="199" y="363"/>
                  </a:lnTo>
                  <a:lnTo>
                    <a:pt x="218" y="386"/>
                  </a:lnTo>
                  <a:lnTo>
                    <a:pt x="237" y="407"/>
                  </a:lnTo>
                  <a:lnTo>
                    <a:pt x="241" y="40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2" name="Freeform 646"/>
            <p:cNvSpPr>
              <a:spLocks/>
            </p:cNvSpPr>
            <p:nvPr/>
          </p:nvSpPr>
          <p:spPr bwMode="auto">
            <a:xfrm>
              <a:off x="4121" y="1590"/>
              <a:ext cx="132" cy="30"/>
            </a:xfrm>
            <a:custGeom>
              <a:avLst/>
              <a:gdLst/>
              <a:ahLst/>
              <a:cxnLst>
                <a:cxn ang="0">
                  <a:pos x="131" y="24"/>
                </a:cxn>
                <a:cxn ang="0">
                  <a:pos x="131" y="24"/>
                </a:cxn>
                <a:cxn ang="0">
                  <a:pos x="123" y="23"/>
                </a:cxn>
                <a:cxn ang="0">
                  <a:pos x="114" y="22"/>
                </a:cxn>
                <a:cxn ang="0">
                  <a:pos x="106" y="21"/>
                </a:cxn>
                <a:cxn ang="0">
                  <a:pos x="98" y="21"/>
                </a:cxn>
                <a:cxn ang="0">
                  <a:pos x="89" y="20"/>
                </a:cxn>
                <a:cxn ang="0">
                  <a:pos x="80" y="20"/>
                </a:cxn>
                <a:cxn ang="0">
                  <a:pos x="71" y="20"/>
                </a:cxn>
                <a:cxn ang="0">
                  <a:pos x="62" y="18"/>
                </a:cxn>
                <a:cxn ang="0">
                  <a:pos x="55" y="18"/>
                </a:cxn>
                <a:cxn ang="0">
                  <a:pos x="46" y="17"/>
                </a:cxn>
                <a:cxn ang="0">
                  <a:pos x="38" y="15"/>
                </a:cxn>
                <a:cxn ang="0">
                  <a:pos x="31" y="13"/>
                </a:cxn>
                <a:cxn ang="0">
                  <a:pos x="23" y="11"/>
                </a:cxn>
                <a:cxn ang="0">
                  <a:pos x="17" y="8"/>
                </a:cxn>
                <a:cxn ang="0">
                  <a:pos x="10" y="4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6" y="9"/>
                </a:cxn>
                <a:cxn ang="0">
                  <a:pos x="14" y="12"/>
                </a:cxn>
                <a:cxn ang="0">
                  <a:pos x="20" y="16"/>
                </a:cxn>
                <a:cxn ang="0">
                  <a:pos x="28" y="18"/>
                </a:cxn>
                <a:cxn ang="0">
                  <a:pos x="37" y="20"/>
                </a:cxn>
                <a:cxn ang="0">
                  <a:pos x="45" y="21"/>
                </a:cxn>
                <a:cxn ang="0">
                  <a:pos x="53" y="22"/>
                </a:cxn>
                <a:cxn ang="0">
                  <a:pos x="61" y="23"/>
                </a:cxn>
                <a:cxn ang="0">
                  <a:pos x="70" y="24"/>
                </a:cxn>
                <a:cxn ang="0">
                  <a:pos x="80" y="25"/>
                </a:cxn>
                <a:cxn ang="0">
                  <a:pos x="89" y="25"/>
                </a:cxn>
                <a:cxn ang="0">
                  <a:pos x="98" y="25"/>
                </a:cxn>
                <a:cxn ang="0">
                  <a:pos x="106" y="26"/>
                </a:cxn>
                <a:cxn ang="0">
                  <a:pos x="113" y="27"/>
                </a:cxn>
                <a:cxn ang="0">
                  <a:pos x="122" y="28"/>
                </a:cxn>
                <a:cxn ang="0">
                  <a:pos x="130" y="29"/>
                </a:cxn>
                <a:cxn ang="0">
                  <a:pos x="131" y="24"/>
                </a:cxn>
              </a:cxnLst>
              <a:rect l="0" t="0" r="r" b="b"/>
              <a:pathLst>
                <a:path w="132" h="30">
                  <a:moveTo>
                    <a:pt x="131" y="24"/>
                  </a:moveTo>
                  <a:lnTo>
                    <a:pt x="131" y="24"/>
                  </a:lnTo>
                  <a:lnTo>
                    <a:pt x="123" y="23"/>
                  </a:lnTo>
                  <a:lnTo>
                    <a:pt x="114" y="22"/>
                  </a:lnTo>
                  <a:lnTo>
                    <a:pt x="106" y="21"/>
                  </a:lnTo>
                  <a:lnTo>
                    <a:pt x="98" y="21"/>
                  </a:lnTo>
                  <a:lnTo>
                    <a:pt x="89" y="20"/>
                  </a:lnTo>
                  <a:lnTo>
                    <a:pt x="80" y="20"/>
                  </a:lnTo>
                  <a:lnTo>
                    <a:pt x="71" y="20"/>
                  </a:lnTo>
                  <a:lnTo>
                    <a:pt x="62" y="18"/>
                  </a:lnTo>
                  <a:lnTo>
                    <a:pt x="55" y="18"/>
                  </a:lnTo>
                  <a:lnTo>
                    <a:pt x="46" y="17"/>
                  </a:lnTo>
                  <a:lnTo>
                    <a:pt x="38" y="15"/>
                  </a:lnTo>
                  <a:lnTo>
                    <a:pt x="31" y="13"/>
                  </a:lnTo>
                  <a:lnTo>
                    <a:pt x="23" y="11"/>
                  </a:lnTo>
                  <a:lnTo>
                    <a:pt x="17" y="8"/>
                  </a:lnTo>
                  <a:lnTo>
                    <a:pt x="10" y="4"/>
                  </a:lnTo>
                  <a:lnTo>
                    <a:pt x="4" y="0"/>
                  </a:lnTo>
                  <a:lnTo>
                    <a:pt x="0" y="3"/>
                  </a:lnTo>
                  <a:lnTo>
                    <a:pt x="6" y="9"/>
                  </a:lnTo>
                  <a:lnTo>
                    <a:pt x="14" y="12"/>
                  </a:lnTo>
                  <a:lnTo>
                    <a:pt x="20" y="16"/>
                  </a:lnTo>
                  <a:lnTo>
                    <a:pt x="28" y="18"/>
                  </a:lnTo>
                  <a:lnTo>
                    <a:pt x="37" y="20"/>
                  </a:lnTo>
                  <a:lnTo>
                    <a:pt x="45" y="21"/>
                  </a:lnTo>
                  <a:lnTo>
                    <a:pt x="53" y="22"/>
                  </a:lnTo>
                  <a:lnTo>
                    <a:pt x="61" y="23"/>
                  </a:lnTo>
                  <a:lnTo>
                    <a:pt x="70" y="24"/>
                  </a:lnTo>
                  <a:lnTo>
                    <a:pt x="80" y="25"/>
                  </a:lnTo>
                  <a:lnTo>
                    <a:pt x="89" y="25"/>
                  </a:lnTo>
                  <a:lnTo>
                    <a:pt x="98" y="25"/>
                  </a:lnTo>
                  <a:lnTo>
                    <a:pt x="106" y="26"/>
                  </a:lnTo>
                  <a:lnTo>
                    <a:pt x="113" y="27"/>
                  </a:lnTo>
                  <a:lnTo>
                    <a:pt x="122" y="28"/>
                  </a:lnTo>
                  <a:lnTo>
                    <a:pt x="130" y="29"/>
                  </a:lnTo>
                  <a:lnTo>
                    <a:pt x="131" y="2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3" name="Freeform 647"/>
            <p:cNvSpPr>
              <a:spLocks/>
            </p:cNvSpPr>
            <p:nvPr/>
          </p:nvSpPr>
          <p:spPr bwMode="auto">
            <a:xfrm>
              <a:off x="4259" y="1621"/>
              <a:ext cx="110" cy="70"/>
            </a:xfrm>
            <a:custGeom>
              <a:avLst/>
              <a:gdLst/>
              <a:ahLst/>
              <a:cxnLst>
                <a:cxn ang="0">
                  <a:pos x="110" y="63"/>
                </a:cxn>
                <a:cxn ang="0">
                  <a:pos x="110" y="63"/>
                </a:cxn>
                <a:cxn ang="0">
                  <a:pos x="100" y="52"/>
                </a:cxn>
                <a:cxn ang="0">
                  <a:pos x="89" y="41"/>
                </a:cxn>
                <a:cxn ang="0">
                  <a:pos x="76" y="30"/>
                </a:cxn>
                <a:cxn ang="0">
                  <a:pos x="62" y="22"/>
                </a:cxn>
                <a:cxn ang="0">
                  <a:pos x="48" y="15"/>
                </a:cxn>
                <a:cxn ang="0">
                  <a:pos x="34" y="9"/>
                </a:cxn>
                <a:cxn ang="0">
                  <a:pos x="18" y="5"/>
                </a:cxn>
                <a:cxn ang="0">
                  <a:pos x="1" y="0"/>
                </a:cxn>
                <a:cxn ang="0">
                  <a:pos x="0" y="6"/>
                </a:cxn>
                <a:cxn ang="0">
                  <a:pos x="16" y="9"/>
                </a:cxn>
                <a:cxn ang="0">
                  <a:pos x="32" y="14"/>
                </a:cxn>
                <a:cxn ang="0">
                  <a:pos x="46" y="21"/>
                </a:cxn>
                <a:cxn ang="0">
                  <a:pos x="59" y="28"/>
                </a:cxn>
                <a:cxn ang="0">
                  <a:pos x="71" y="36"/>
                </a:cxn>
                <a:cxn ang="0">
                  <a:pos x="83" y="45"/>
                </a:cxn>
                <a:cxn ang="0">
                  <a:pos x="95" y="55"/>
                </a:cxn>
                <a:cxn ang="0">
                  <a:pos x="105" y="68"/>
                </a:cxn>
                <a:cxn ang="0">
                  <a:pos x="110" y="63"/>
                </a:cxn>
              </a:cxnLst>
              <a:rect l="0" t="0" r="r" b="b"/>
              <a:pathLst>
                <a:path w="111" h="69">
                  <a:moveTo>
                    <a:pt x="110" y="63"/>
                  </a:moveTo>
                  <a:lnTo>
                    <a:pt x="110" y="63"/>
                  </a:lnTo>
                  <a:lnTo>
                    <a:pt x="100" y="52"/>
                  </a:lnTo>
                  <a:lnTo>
                    <a:pt x="89" y="41"/>
                  </a:lnTo>
                  <a:lnTo>
                    <a:pt x="76" y="30"/>
                  </a:lnTo>
                  <a:lnTo>
                    <a:pt x="62" y="22"/>
                  </a:lnTo>
                  <a:lnTo>
                    <a:pt x="48" y="15"/>
                  </a:lnTo>
                  <a:lnTo>
                    <a:pt x="34" y="9"/>
                  </a:lnTo>
                  <a:lnTo>
                    <a:pt x="18" y="5"/>
                  </a:lnTo>
                  <a:lnTo>
                    <a:pt x="1" y="0"/>
                  </a:lnTo>
                  <a:lnTo>
                    <a:pt x="0" y="6"/>
                  </a:lnTo>
                  <a:lnTo>
                    <a:pt x="16" y="9"/>
                  </a:lnTo>
                  <a:lnTo>
                    <a:pt x="32" y="14"/>
                  </a:lnTo>
                  <a:lnTo>
                    <a:pt x="46" y="21"/>
                  </a:lnTo>
                  <a:lnTo>
                    <a:pt x="59" y="28"/>
                  </a:lnTo>
                  <a:lnTo>
                    <a:pt x="71" y="36"/>
                  </a:lnTo>
                  <a:lnTo>
                    <a:pt x="83" y="45"/>
                  </a:lnTo>
                  <a:lnTo>
                    <a:pt x="95" y="55"/>
                  </a:lnTo>
                  <a:lnTo>
                    <a:pt x="105" y="68"/>
                  </a:lnTo>
                  <a:lnTo>
                    <a:pt x="110" y="6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4" name="Freeform 648"/>
            <p:cNvSpPr>
              <a:spLocks/>
            </p:cNvSpPr>
            <p:nvPr/>
          </p:nvSpPr>
          <p:spPr bwMode="auto">
            <a:xfrm>
              <a:off x="4371" y="1692"/>
              <a:ext cx="332" cy="369"/>
            </a:xfrm>
            <a:custGeom>
              <a:avLst/>
              <a:gdLst/>
              <a:ahLst/>
              <a:cxnLst>
                <a:cxn ang="0">
                  <a:pos x="331" y="363"/>
                </a:cxn>
                <a:cxn ang="0">
                  <a:pos x="331" y="363"/>
                </a:cxn>
                <a:cxn ang="0">
                  <a:pos x="315" y="338"/>
                </a:cxn>
                <a:cxn ang="0">
                  <a:pos x="298" y="312"/>
                </a:cxn>
                <a:cxn ang="0">
                  <a:pos x="280" y="288"/>
                </a:cxn>
                <a:cxn ang="0">
                  <a:pos x="260" y="265"/>
                </a:cxn>
                <a:cxn ang="0">
                  <a:pos x="240" y="242"/>
                </a:cxn>
                <a:cxn ang="0">
                  <a:pos x="219" y="222"/>
                </a:cxn>
                <a:cxn ang="0">
                  <a:pos x="198" y="200"/>
                </a:cxn>
                <a:cxn ang="0">
                  <a:pos x="175" y="178"/>
                </a:cxn>
                <a:cxn ang="0">
                  <a:pos x="153" y="158"/>
                </a:cxn>
                <a:cxn ang="0">
                  <a:pos x="131" y="136"/>
                </a:cxn>
                <a:cxn ang="0">
                  <a:pos x="109" y="116"/>
                </a:cxn>
                <a:cxn ang="0">
                  <a:pos x="87" y="94"/>
                </a:cxn>
                <a:cxn ang="0">
                  <a:pos x="66" y="73"/>
                </a:cxn>
                <a:cxn ang="0">
                  <a:pos x="45" y="50"/>
                </a:cxn>
                <a:cxn ang="0">
                  <a:pos x="25" y="2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20" y="29"/>
                </a:cxn>
                <a:cxn ang="0">
                  <a:pos x="40" y="54"/>
                </a:cxn>
                <a:cxn ang="0">
                  <a:pos x="61" y="76"/>
                </a:cxn>
                <a:cxn ang="0">
                  <a:pos x="83" y="99"/>
                </a:cxn>
                <a:cxn ang="0">
                  <a:pos x="104" y="121"/>
                </a:cxn>
                <a:cxn ang="0">
                  <a:pos x="127" y="141"/>
                </a:cxn>
                <a:cxn ang="0">
                  <a:pos x="149" y="163"/>
                </a:cxn>
                <a:cxn ang="0">
                  <a:pos x="171" y="184"/>
                </a:cxn>
                <a:cxn ang="0">
                  <a:pos x="193" y="204"/>
                </a:cxn>
                <a:cxn ang="0">
                  <a:pos x="215" y="226"/>
                </a:cxn>
                <a:cxn ang="0">
                  <a:pos x="235" y="247"/>
                </a:cxn>
                <a:cxn ang="0">
                  <a:pos x="256" y="269"/>
                </a:cxn>
                <a:cxn ang="0">
                  <a:pos x="274" y="293"/>
                </a:cxn>
                <a:cxn ang="0">
                  <a:pos x="293" y="316"/>
                </a:cxn>
                <a:cxn ang="0">
                  <a:pos x="309" y="340"/>
                </a:cxn>
                <a:cxn ang="0">
                  <a:pos x="324" y="367"/>
                </a:cxn>
                <a:cxn ang="0">
                  <a:pos x="331" y="363"/>
                </a:cxn>
              </a:cxnLst>
              <a:rect l="0" t="0" r="r" b="b"/>
              <a:pathLst>
                <a:path w="332" h="368">
                  <a:moveTo>
                    <a:pt x="331" y="363"/>
                  </a:moveTo>
                  <a:lnTo>
                    <a:pt x="331" y="363"/>
                  </a:lnTo>
                  <a:lnTo>
                    <a:pt x="315" y="338"/>
                  </a:lnTo>
                  <a:lnTo>
                    <a:pt x="298" y="312"/>
                  </a:lnTo>
                  <a:lnTo>
                    <a:pt x="280" y="288"/>
                  </a:lnTo>
                  <a:lnTo>
                    <a:pt x="260" y="265"/>
                  </a:lnTo>
                  <a:lnTo>
                    <a:pt x="240" y="242"/>
                  </a:lnTo>
                  <a:lnTo>
                    <a:pt x="219" y="222"/>
                  </a:lnTo>
                  <a:lnTo>
                    <a:pt x="198" y="200"/>
                  </a:lnTo>
                  <a:lnTo>
                    <a:pt x="175" y="178"/>
                  </a:lnTo>
                  <a:lnTo>
                    <a:pt x="153" y="158"/>
                  </a:lnTo>
                  <a:lnTo>
                    <a:pt x="131" y="136"/>
                  </a:lnTo>
                  <a:lnTo>
                    <a:pt x="109" y="116"/>
                  </a:lnTo>
                  <a:lnTo>
                    <a:pt x="87" y="94"/>
                  </a:lnTo>
                  <a:lnTo>
                    <a:pt x="66" y="73"/>
                  </a:lnTo>
                  <a:lnTo>
                    <a:pt x="45" y="50"/>
                  </a:lnTo>
                  <a:lnTo>
                    <a:pt x="25" y="25"/>
                  </a:lnTo>
                  <a:lnTo>
                    <a:pt x="5" y="0"/>
                  </a:lnTo>
                  <a:lnTo>
                    <a:pt x="0" y="5"/>
                  </a:lnTo>
                  <a:lnTo>
                    <a:pt x="20" y="29"/>
                  </a:lnTo>
                  <a:lnTo>
                    <a:pt x="40" y="54"/>
                  </a:lnTo>
                  <a:lnTo>
                    <a:pt x="61" y="76"/>
                  </a:lnTo>
                  <a:lnTo>
                    <a:pt x="83" y="99"/>
                  </a:lnTo>
                  <a:lnTo>
                    <a:pt x="104" y="121"/>
                  </a:lnTo>
                  <a:lnTo>
                    <a:pt x="127" y="141"/>
                  </a:lnTo>
                  <a:lnTo>
                    <a:pt x="149" y="163"/>
                  </a:lnTo>
                  <a:lnTo>
                    <a:pt x="171" y="184"/>
                  </a:lnTo>
                  <a:lnTo>
                    <a:pt x="193" y="204"/>
                  </a:lnTo>
                  <a:lnTo>
                    <a:pt x="215" y="226"/>
                  </a:lnTo>
                  <a:lnTo>
                    <a:pt x="235" y="247"/>
                  </a:lnTo>
                  <a:lnTo>
                    <a:pt x="256" y="269"/>
                  </a:lnTo>
                  <a:lnTo>
                    <a:pt x="274" y="293"/>
                  </a:lnTo>
                  <a:lnTo>
                    <a:pt x="293" y="316"/>
                  </a:lnTo>
                  <a:lnTo>
                    <a:pt x="309" y="340"/>
                  </a:lnTo>
                  <a:lnTo>
                    <a:pt x="324" y="367"/>
                  </a:lnTo>
                  <a:lnTo>
                    <a:pt x="331" y="36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5" name="Freeform 649"/>
            <p:cNvSpPr>
              <a:spLocks/>
            </p:cNvSpPr>
            <p:nvPr/>
          </p:nvSpPr>
          <p:spPr bwMode="auto">
            <a:xfrm>
              <a:off x="4703" y="2065"/>
              <a:ext cx="20" cy="186"/>
            </a:xfrm>
            <a:custGeom>
              <a:avLst/>
              <a:gdLst/>
              <a:ahLst/>
              <a:cxnLst>
                <a:cxn ang="0">
                  <a:pos x="8" y="184"/>
                </a:cxn>
                <a:cxn ang="0">
                  <a:pos x="8" y="184"/>
                </a:cxn>
                <a:cxn ang="0">
                  <a:pos x="10" y="172"/>
                </a:cxn>
                <a:cxn ang="0">
                  <a:pos x="11" y="160"/>
                </a:cxn>
                <a:cxn ang="0">
                  <a:pos x="13" y="148"/>
                </a:cxn>
                <a:cxn ang="0">
                  <a:pos x="15" y="137"/>
                </a:cxn>
                <a:cxn ang="0">
                  <a:pos x="16" y="124"/>
                </a:cxn>
                <a:cxn ang="0">
                  <a:pos x="17" y="112"/>
                </a:cxn>
                <a:cxn ang="0">
                  <a:pos x="18" y="99"/>
                </a:cxn>
                <a:cxn ang="0">
                  <a:pos x="19" y="88"/>
                </a:cxn>
                <a:cxn ang="0">
                  <a:pos x="19" y="77"/>
                </a:cxn>
                <a:cxn ang="0">
                  <a:pos x="18" y="66"/>
                </a:cxn>
                <a:cxn ang="0">
                  <a:pos x="17" y="53"/>
                </a:cxn>
                <a:cxn ang="0">
                  <a:pos x="15" y="42"/>
                </a:cxn>
                <a:cxn ang="0">
                  <a:pos x="14" y="32"/>
                </a:cxn>
                <a:cxn ang="0">
                  <a:pos x="11" y="21"/>
                </a:cxn>
                <a:cxn ang="0">
                  <a:pos x="9" y="10"/>
                </a:cxn>
                <a:cxn ang="0">
                  <a:pos x="5" y="0"/>
                </a:cxn>
                <a:cxn ang="0">
                  <a:pos x="0" y="4"/>
                </a:cxn>
                <a:cxn ang="0">
                  <a:pos x="4" y="14"/>
                </a:cxn>
                <a:cxn ang="0">
                  <a:pos x="7" y="22"/>
                </a:cxn>
                <a:cxn ang="0">
                  <a:pos x="10" y="34"/>
                </a:cxn>
                <a:cxn ang="0">
                  <a:pos x="11" y="45"/>
                </a:cxn>
                <a:cxn ang="0">
                  <a:pos x="13" y="55"/>
                </a:cxn>
                <a:cxn ang="0">
                  <a:pos x="13" y="66"/>
                </a:cxn>
                <a:cxn ang="0">
                  <a:pos x="13" y="77"/>
                </a:cxn>
                <a:cxn ang="0">
                  <a:pos x="13" y="88"/>
                </a:cxn>
                <a:cxn ang="0">
                  <a:pos x="13" y="99"/>
                </a:cxn>
                <a:cxn ang="0">
                  <a:pos x="13" y="112"/>
                </a:cxn>
                <a:cxn ang="0">
                  <a:pos x="11" y="123"/>
                </a:cxn>
                <a:cxn ang="0">
                  <a:pos x="10" y="136"/>
                </a:cxn>
                <a:cxn ang="0">
                  <a:pos x="9" y="147"/>
                </a:cxn>
                <a:cxn ang="0">
                  <a:pos x="8" y="159"/>
                </a:cxn>
                <a:cxn ang="0">
                  <a:pos x="5" y="170"/>
                </a:cxn>
                <a:cxn ang="0">
                  <a:pos x="4" y="183"/>
                </a:cxn>
                <a:cxn ang="0">
                  <a:pos x="8" y="184"/>
                </a:cxn>
              </a:cxnLst>
              <a:rect l="0" t="0" r="r" b="b"/>
              <a:pathLst>
                <a:path w="20" h="185">
                  <a:moveTo>
                    <a:pt x="8" y="184"/>
                  </a:moveTo>
                  <a:lnTo>
                    <a:pt x="8" y="184"/>
                  </a:lnTo>
                  <a:lnTo>
                    <a:pt x="10" y="172"/>
                  </a:lnTo>
                  <a:lnTo>
                    <a:pt x="11" y="160"/>
                  </a:lnTo>
                  <a:lnTo>
                    <a:pt x="13" y="148"/>
                  </a:lnTo>
                  <a:lnTo>
                    <a:pt x="15" y="137"/>
                  </a:lnTo>
                  <a:lnTo>
                    <a:pt x="16" y="124"/>
                  </a:lnTo>
                  <a:lnTo>
                    <a:pt x="17" y="112"/>
                  </a:lnTo>
                  <a:lnTo>
                    <a:pt x="18" y="99"/>
                  </a:lnTo>
                  <a:lnTo>
                    <a:pt x="19" y="88"/>
                  </a:lnTo>
                  <a:lnTo>
                    <a:pt x="19" y="77"/>
                  </a:lnTo>
                  <a:lnTo>
                    <a:pt x="18" y="66"/>
                  </a:lnTo>
                  <a:lnTo>
                    <a:pt x="17" y="53"/>
                  </a:lnTo>
                  <a:lnTo>
                    <a:pt x="15" y="42"/>
                  </a:lnTo>
                  <a:lnTo>
                    <a:pt x="14" y="32"/>
                  </a:lnTo>
                  <a:lnTo>
                    <a:pt x="11" y="21"/>
                  </a:lnTo>
                  <a:lnTo>
                    <a:pt x="9" y="10"/>
                  </a:lnTo>
                  <a:lnTo>
                    <a:pt x="5" y="0"/>
                  </a:lnTo>
                  <a:lnTo>
                    <a:pt x="0" y="4"/>
                  </a:lnTo>
                  <a:lnTo>
                    <a:pt x="4" y="14"/>
                  </a:lnTo>
                  <a:lnTo>
                    <a:pt x="7" y="22"/>
                  </a:lnTo>
                  <a:lnTo>
                    <a:pt x="10" y="34"/>
                  </a:lnTo>
                  <a:lnTo>
                    <a:pt x="11" y="45"/>
                  </a:lnTo>
                  <a:lnTo>
                    <a:pt x="13" y="55"/>
                  </a:lnTo>
                  <a:lnTo>
                    <a:pt x="13" y="66"/>
                  </a:lnTo>
                  <a:lnTo>
                    <a:pt x="13" y="77"/>
                  </a:lnTo>
                  <a:lnTo>
                    <a:pt x="13" y="88"/>
                  </a:lnTo>
                  <a:lnTo>
                    <a:pt x="13" y="99"/>
                  </a:lnTo>
                  <a:lnTo>
                    <a:pt x="13" y="112"/>
                  </a:lnTo>
                  <a:lnTo>
                    <a:pt x="11" y="123"/>
                  </a:lnTo>
                  <a:lnTo>
                    <a:pt x="10" y="136"/>
                  </a:lnTo>
                  <a:lnTo>
                    <a:pt x="9" y="147"/>
                  </a:lnTo>
                  <a:lnTo>
                    <a:pt x="8" y="159"/>
                  </a:lnTo>
                  <a:lnTo>
                    <a:pt x="5" y="170"/>
                  </a:lnTo>
                  <a:lnTo>
                    <a:pt x="4" y="183"/>
                  </a:lnTo>
                  <a:lnTo>
                    <a:pt x="8" y="18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6" name="Freeform 650"/>
            <p:cNvSpPr>
              <a:spLocks/>
            </p:cNvSpPr>
            <p:nvPr/>
          </p:nvSpPr>
          <p:spPr bwMode="auto">
            <a:xfrm>
              <a:off x="4597" y="2254"/>
              <a:ext cx="110" cy="195"/>
            </a:xfrm>
            <a:custGeom>
              <a:avLst/>
              <a:gdLst/>
              <a:ahLst/>
              <a:cxnLst>
                <a:cxn ang="0">
                  <a:pos x="5" y="193"/>
                </a:cxn>
                <a:cxn ang="0">
                  <a:pos x="5" y="193"/>
                </a:cxn>
                <a:cxn ang="0">
                  <a:pos x="14" y="183"/>
                </a:cxn>
                <a:cxn ang="0">
                  <a:pos x="23" y="173"/>
                </a:cxn>
                <a:cxn ang="0">
                  <a:pos x="31" y="163"/>
                </a:cxn>
                <a:cxn ang="0">
                  <a:pos x="41" y="151"/>
                </a:cxn>
                <a:cxn ang="0">
                  <a:pos x="49" y="140"/>
                </a:cxn>
                <a:cxn ang="0">
                  <a:pos x="56" y="129"/>
                </a:cxn>
                <a:cxn ang="0">
                  <a:pos x="63" y="117"/>
                </a:cxn>
                <a:cxn ang="0">
                  <a:pos x="70" y="106"/>
                </a:cxn>
                <a:cxn ang="0">
                  <a:pos x="76" y="93"/>
                </a:cxn>
                <a:cxn ang="0">
                  <a:pos x="83" y="81"/>
                </a:cxn>
                <a:cxn ang="0">
                  <a:pos x="89" y="68"/>
                </a:cxn>
                <a:cxn ang="0">
                  <a:pos x="94" y="57"/>
                </a:cxn>
                <a:cxn ang="0">
                  <a:pos x="98" y="43"/>
                </a:cxn>
                <a:cxn ang="0">
                  <a:pos x="103" y="29"/>
                </a:cxn>
                <a:cxn ang="0">
                  <a:pos x="106" y="15"/>
                </a:cxn>
                <a:cxn ang="0">
                  <a:pos x="109" y="1"/>
                </a:cxn>
                <a:cxn ang="0">
                  <a:pos x="104" y="0"/>
                </a:cxn>
                <a:cxn ang="0">
                  <a:pos x="100" y="14"/>
                </a:cxn>
                <a:cxn ang="0">
                  <a:pos x="96" y="28"/>
                </a:cxn>
                <a:cxn ang="0">
                  <a:pos x="93" y="42"/>
                </a:cxn>
                <a:cxn ang="0">
                  <a:pos x="88" y="53"/>
                </a:cxn>
                <a:cxn ang="0">
                  <a:pos x="83" y="66"/>
                </a:cxn>
                <a:cxn ang="0">
                  <a:pos x="76" y="78"/>
                </a:cxn>
                <a:cxn ang="0">
                  <a:pos x="71" y="91"/>
                </a:cxn>
                <a:cxn ang="0">
                  <a:pos x="65" y="102"/>
                </a:cxn>
                <a:cxn ang="0">
                  <a:pos x="58" y="115"/>
                </a:cxn>
                <a:cxn ang="0">
                  <a:pos x="50" y="125"/>
                </a:cxn>
                <a:cxn ang="0">
                  <a:pos x="43" y="136"/>
                </a:cxn>
                <a:cxn ang="0">
                  <a:pos x="35" y="148"/>
                </a:cxn>
                <a:cxn ang="0">
                  <a:pos x="28" y="158"/>
                </a:cxn>
                <a:cxn ang="0">
                  <a:pos x="19" y="168"/>
                </a:cxn>
                <a:cxn ang="0">
                  <a:pos x="10" y="178"/>
                </a:cxn>
                <a:cxn ang="0">
                  <a:pos x="0" y="188"/>
                </a:cxn>
                <a:cxn ang="0">
                  <a:pos x="5" y="193"/>
                </a:cxn>
              </a:cxnLst>
              <a:rect l="0" t="0" r="r" b="b"/>
              <a:pathLst>
                <a:path w="110" h="194">
                  <a:moveTo>
                    <a:pt x="5" y="193"/>
                  </a:moveTo>
                  <a:lnTo>
                    <a:pt x="5" y="193"/>
                  </a:lnTo>
                  <a:lnTo>
                    <a:pt x="14" y="183"/>
                  </a:lnTo>
                  <a:lnTo>
                    <a:pt x="23" y="173"/>
                  </a:lnTo>
                  <a:lnTo>
                    <a:pt x="31" y="163"/>
                  </a:lnTo>
                  <a:lnTo>
                    <a:pt x="41" y="151"/>
                  </a:lnTo>
                  <a:lnTo>
                    <a:pt x="49" y="140"/>
                  </a:lnTo>
                  <a:lnTo>
                    <a:pt x="56" y="129"/>
                  </a:lnTo>
                  <a:lnTo>
                    <a:pt x="63" y="117"/>
                  </a:lnTo>
                  <a:lnTo>
                    <a:pt x="70" y="106"/>
                  </a:lnTo>
                  <a:lnTo>
                    <a:pt x="76" y="93"/>
                  </a:lnTo>
                  <a:lnTo>
                    <a:pt x="83" y="81"/>
                  </a:lnTo>
                  <a:lnTo>
                    <a:pt x="89" y="68"/>
                  </a:lnTo>
                  <a:lnTo>
                    <a:pt x="94" y="57"/>
                  </a:lnTo>
                  <a:lnTo>
                    <a:pt x="98" y="43"/>
                  </a:lnTo>
                  <a:lnTo>
                    <a:pt x="103" y="29"/>
                  </a:lnTo>
                  <a:lnTo>
                    <a:pt x="106" y="15"/>
                  </a:lnTo>
                  <a:lnTo>
                    <a:pt x="109" y="1"/>
                  </a:lnTo>
                  <a:lnTo>
                    <a:pt x="104" y="0"/>
                  </a:lnTo>
                  <a:lnTo>
                    <a:pt x="100" y="14"/>
                  </a:lnTo>
                  <a:lnTo>
                    <a:pt x="96" y="28"/>
                  </a:lnTo>
                  <a:lnTo>
                    <a:pt x="93" y="42"/>
                  </a:lnTo>
                  <a:lnTo>
                    <a:pt x="88" y="53"/>
                  </a:lnTo>
                  <a:lnTo>
                    <a:pt x="83" y="66"/>
                  </a:lnTo>
                  <a:lnTo>
                    <a:pt x="76" y="78"/>
                  </a:lnTo>
                  <a:lnTo>
                    <a:pt x="71" y="91"/>
                  </a:lnTo>
                  <a:lnTo>
                    <a:pt x="65" y="102"/>
                  </a:lnTo>
                  <a:lnTo>
                    <a:pt x="58" y="115"/>
                  </a:lnTo>
                  <a:lnTo>
                    <a:pt x="50" y="125"/>
                  </a:lnTo>
                  <a:lnTo>
                    <a:pt x="43" y="136"/>
                  </a:lnTo>
                  <a:lnTo>
                    <a:pt x="35" y="148"/>
                  </a:lnTo>
                  <a:lnTo>
                    <a:pt x="28" y="158"/>
                  </a:lnTo>
                  <a:lnTo>
                    <a:pt x="19" y="168"/>
                  </a:lnTo>
                  <a:lnTo>
                    <a:pt x="10" y="178"/>
                  </a:lnTo>
                  <a:lnTo>
                    <a:pt x="0" y="188"/>
                  </a:lnTo>
                  <a:lnTo>
                    <a:pt x="5" y="19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7" name="Freeform 651"/>
            <p:cNvSpPr>
              <a:spLocks/>
            </p:cNvSpPr>
            <p:nvPr/>
          </p:nvSpPr>
          <p:spPr bwMode="auto">
            <a:xfrm>
              <a:off x="4353" y="2449"/>
              <a:ext cx="242" cy="240"/>
            </a:xfrm>
            <a:custGeom>
              <a:avLst/>
              <a:gdLst/>
              <a:ahLst/>
              <a:cxnLst>
                <a:cxn ang="0">
                  <a:pos x="4" y="238"/>
                </a:cxn>
                <a:cxn ang="0">
                  <a:pos x="4" y="238"/>
                </a:cxn>
                <a:cxn ang="0">
                  <a:pos x="21" y="224"/>
                </a:cxn>
                <a:cxn ang="0">
                  <a:pos x="37" y="210"/>
                </a:cxn>
                <a:cxn ang="0">
                  <a:pos x="52" y="196"/>
                </a:cxn>
                <a:cxn ang="0">
                  <a:pos x="68" y="182"/>
                </a:cxn>
                <a:cxn ang="0">
                  <a:pos x="83" y="168"/>
                </a:cxn>
                <a:cxn ang="0">
                  <a:pos x="97" y="154"/>
                </a:cxn>
                <a:cxn ang="0">
                  <a:pos x="113" y="139"/>
                </a:cxn>
                <a:cxn ang="0">
                  <a:pos x="127" y="125"/>
                </a:cxn>
                <a:cxn ang="0">
                  <a:pos x="141" y="110"/>
                </a:cxn>
                <a:cxn ang="0">
                  <a:pos x="155" y="95"/>
                </a:cxn>
                <a:cxn ang="0">
                  <a:pos x="169" y="81"/>
                </a:cxn>
                <a:cxn ang="0">
                  <a:pos x="183" y="66"/>
                </a:cxn>
                <a:cxn ang="0">
                  <a:pos x="198" y="51"/>
                </a:cxn>
                <a:cxn ang="0">
                  <a:pos x="212" y="35"/>
                </a:cxn>
                <a:cxn ang="0">
                  <a:pos x="227" y="20"/>
                </a:cxn>
                <a:cxn ang="0">
                  <a:pos x="241" y="5"/>
                </a:cxn>
                <a:cxn ang="0">
                  <a:pos x="236" y="0"/>
                </a:cxn>
                <a:cxn ang="0">
                  <a:pos x="221" y="15"/>
                </a:cxn>
                <a:cxn ang="0">
                  <a:pos x="207" y="32"/>
                </a:cxn>
                <a:cxn ang="0">
                  <a:pos x="194" y="46"/>
                </a:cxn>
                <a:cxn ang="0">
                  <a:pos x="179" y="61"/>
                </a:cxn>
                <a:cxn ang="0">
                  <a:pos x="165" y="76"/>
                </a:cxn>
                <a:cxn ang="0">
                  <a:pos x="151" y="91"/>
                </a:cxn>
                <a:cxn ang="0">
                  <a:pos x="136" y="106"/>
                </a:cxn>
                <a:cxn ang="0">
                  <a:pos x="122" y="120"/>
                </a:cxn>
                <a:cxn ang="0">
                  <a:pos x="107" y="135"/>
                </a:cxn>
                <a:cxn ang="0">
                  <a:pos x="93" y="149"/>
                </a:cxn>
                <a:cxn ang="0">
                  <a:pos x="79" y="163"/>
                </a:cxn>
                <a:cxn ang="0">
                  <a:pos x="63" y="179"/>
                </a:cxn>
                <a:cxn ang="0">
                  <a:pos x="47" y="192"/>
                </a:cxn>
                <a:cxn ang="0">
                  <a:pos x="31" y="206"/>
                </a:cxn>
                <a:cxn ang="0">
                  <a:pos x="16" y="220"/>
                </a:cxn>
                <a:cxn ang="0">
                  <a:pos x="0" y="233"/>
                </a:cxn>
                <a:cxn ang="0">
                  <a:pos x="4" y="238"/>
                </a:cxn>
              </a:cxnLst>
              <a:rect l="0" t="0" r="r" b="b"/>
              <a:pathLst>
                <a:path w="242" h="239">
                  <a:moveTo>
                    <a:pt x="4" y="238"/>
                  </a:moveTo>
                  <a:lnTo>
                    <a:pt x="4" y="238"/>
                  </a:lnTo>
                  <a:lnTo>
                    <a:pt x="21" y="224"/>
                  </a:lnTo>
                  <a:lnTo>
                    <a:pt x="37" y="210"/>
                  </a:lnTo>
                  <a:lnTo>
                    <a:pt x="52" y="196"/>
                  </a:lnTo>
                  <a:lnTo>
                    <a:pt x="68" y="182"/>
                  </a:lnTo>
                  <a:lnTo>
                    <a:pt x="83" y="168"/>
                  </a:lnTo>
                  <a:lnTo>
                    <a:pt x="97" y="154"/>
                  </a:lnTo>
                  <a:lnTo>
                    <a:pt x="113" y="139"/>
                  </a:lnTo>
                  <a:lnTo>
                    <a:pt x="127" y="125"/>
                  </a:lnTo>
                  <a:lnTo>
                    <a:pt x="141" y="110"/>
                  </a:lnTo>
                  <a:lnTo>
                    <a:pt x="155" y="95"/>
                  </a:lnTo>
                  <a:lnTo>
                    <a:pt x="169" y="81"/>
                  </a:lnTo>
                  <a:lnTo>
                    <a:pt x="183" y="66"/>
                  </a:lnTo>
                  <a:lnTo>
                    <a:pt x="198" y="51"/>
                  </a:lnTo>
                  <a:lnTo>
                    <a:pt x="212" y="35"/>
                  </a:lnTo>
                  <a:lnTo>
                    <a:pt x="227" y="20"/>
                  </a:lnTo>
                  <a:lnTo>
                    <a:pt x="241" y="5"/>
                  </a:lnTo>
                  <a:lnTo>
                    <a:pt x="236" y="0"/>
                  </a:lnTo>
                  <a:lnTo>
                    <a:pt x="221" y="15"/>
                  </a:lnTo>
                  <a:lnTo>
                    <a:pt x="207" y="32"/>
                  </a:lnTo>
                  <a:lnTo>
                    <a:pt x="194" y="46"/>
                  </a:lnTo>
                  <a:lnTo>
                    <a:pt x="179" y="61"/>
                  </a:lnTo>
                  <a:lnTo>
                    <a:pt x="165" y="76"/>
                  </a:lnTo>
                  <a:lnTo>
                    <a:pt x="151" y="91"/>
                  </a:lnTo>
                  <a:lnTo>
                    <a:pt x="136" y="106"/>
                  </a:lnTo>
                  <a:lnTo>
                    <a:pt x="122" y="120"/>
                  </a:lnTo>
                  <a:lnTo>
                    <a:pt x="107" y="135"/>
                  </a:lnTo>
                  <a:lnTo>
                    <a:pt x="93" y="149"/>
                  </a:lnTo>
                  <a:lnTo>
                    <a:pt x="79" y="163"/>
                  </a:lnTo>
                  <a:lnTo>
                    <a:pt x="63" y="179"/>
                  </a:lnTo>
                  <a:lnTo>
                    <a:pt x="47" y="192"/>
                  </a:lnTo>
                  <a:lnTo>
                    <a:pt x="31" y="206"/>
                  </a:lnTo>
                  <a:lnTo>
                    <a:pt x="16" y="220"/>
                  </a:lnTo>
                  <a:lnTo>
                    <a:pt x="0" y="233"/>
                  </a:lnTo>
                  <a:lnTo>
                    <a:pt x="4" y="23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8" name="Freeform 652"/>
            <p:cNvSpPr>
              <a:spLocks/>
            </p:cNvSpPr>
            <p:nvPr/>
          </p:nvSpPr>
          <p:spPr bwMode="auto">
            <a:xfrm>
              <a:off x="4077" y="2691"/>
              <a:ext cx="274" cy="172"/>
            </a:xfrm>
            <a:custGeom>
              <a:avLst/>
              <a:gdLst/>
              <a:ahLst/>
              <a:cxnLst>
                <a:cxn ang="0">
                  <a:pos x="1" y="171"/>
                </a:cxn>
                <a:cxn ang="0">
                  <a:pos x="1" y="171"/>
                </a:cxn>
                <a:cxn ang="0">
                  <a:pos x="22" y="166"/>
                </a:cxn>
                <a:cxn ang="0">
                  <a:pos x="42" y="161"/>
                </a:cxn>
                <a:cxn ang="0">
                  <a:pos x="62" y="154"/>
                </a:cxn>
                <a:cxn ang="0">
                  <a:pos x="80" y="145"/>
                </a:cxn>
                <a:cxn ang="0">
                  <a:pos x="97" y="137"/>
                </a:cxn>
                <a:cxn ang="0">
                  <a:pos x="115" y="127"/>
                </a:cxn>
                <a:cxn ang="0">
                  <a:pos x="132" y="116"/>
                </a:cxn>
                <a:cxn ang="0">
                  <a:pos x="149" y="106"/>
                </a:cxn>
                <a:cxn ang="0">
                  <a:pos x="165" y="94"/>
                </a:cxn>
                <a:cxn ang="0">
                  <a:pos x="180" y="81"/>
                </a:cxn>
                <a:cxn ang="0">
                  <a:pos x="196" y="69"/>
                </a:cxn>
                <a:cxn ang="0">
                  <a:pos x="211" y="56"/>
                </a:cxn>
                <a:cxn ang="0">
                  <a:pos x="227" y="44"/>
                </a:cxn>
                <a:cxn ang="0">
                  <a:pos x="242" y="30"/>
                </a:cxn>
                <a:cxn ang="0">
                  <a:pos x="258" y="17"/>
                </a:cxn>
                <a:cxn ang="0">
                  <a:pos x="274" y="5"/>
                </a:cxn>
                <a:cxn ang="0">
                  <a:pos x="270" y="0"/>
                </a:cxn>
                <a:cxn ang="0">
                  <a:pos x="253" y="12"/>
                </a:cxn>
                <a:cxn ang="0">
                  <a:pos x="237" y="26"/>
                </a:cxn>
                <a:cxn ang="0">
                  <a:pos x="223" y="39"/>
                </a:cxn>
                <a:cxn ang="0">
                  <a:pos x="207" y="52"/>
                </a:cxn>
                <a:cxn ang="0">
                  <a:pos x="191" y="64"/>
                </a:cxn>
                <a:cxn ang="0">
                  <a:pos x="175" y="77"/>
                </a:cxn>
                <a:cxn ang="0">
                  <a:pos x="161" y="90"/>
                </a:cxn>
                <a:cxn ang="0">
                  <a:pos x="145" y="100"/>
                </a:cxn>
                <a:cxn ang="0">
                  <a:pos x="128" y="111"/>
                </a:cxn>
                <a:cxn ang="0">
                  <a:pos x="112" y="121"/>
                </a:cxn>
                <a:cxn ang="0">
                  <a:pos x="95" y="131"/>
                </a:cxn>
                <a:cxn ang="0">
                  <a:pos x="76" y="140"/>
                </a:cxn>
                <a:cxn ang="0">
                  <a:pos x="58" y="147"/>
                </a:cxn>
                <a:cxn ang="0">
                  <a:pos x="41" y="155"/>
                </a:cxn>
                <a:cxn ang="0">
                  <a:pos x="21" y="161"/>
                </a:cxn>
                <a:cxn ang="0">
                  <a:pos x="0" y="165"/>
                </a:cxn>
                <a:cxn ang="0">
                  <a:pos x="1" y="171"/>
                </a:cxn>
              </a:cxnLst>
              <a:rect l="0" t="0" r="r" b="b"/>
              <a:pathLst>
                <a:path w="275" h="172">
                  <a:moveTo>
                    <a:pt x="1" y="171"/>
                  </a:moveTo>
                  <a:lnTo>
                    <a:pt x="1" y="171"/>
                  </a:lnTo>
                  <a:lnTo>
                    <a:pt x="22" y="166"/>
                  </a:lnTo>
                  <a:lnTo>
                    <a:pt x="42" y="161"/>
                  </a:lnTo>
                  <a:lnTo>
                    <a:pt x="62" y="154"/>
                  </a:lnTo>
                  <a:lnTo>
                    <a:pt x="80" y="145"/>
                  </a:lnTo>
                  <a:lnTo>
                    <a:pt x="97" y="137"/>
                  </a:lnTo>
                  <a:lnTo>
                    <a:pt x="115" y="127"/>
                  </a:lnTo>
                  <a:lnTo>
                    <a:pt x="132" y="116"/>
                  </a:lnTo>
                  <a:lnTo>
                    <a:pt x="149" y="106"/>
                  </a:lnTo>
                  <a:lnTo>
                    <a:pt x="165" y="94"/>
                  </a:lnTo>
                  <a:lnTo>
                    <a:pt x="180" y="81"/>
                  </a:lnTo>
                  <a:lnTo>
                    <a:pt x="196" y="69"/>
                  </a:lnTo>
                  <a:lnTo>
                    <a:pt x="211" y="56"/>
                  </a:lnTo>
                  <a:lnTo>
                    <a:pt x="227" y="44"/>
                  </a:lnTo>
                  <a:lnTo>
                    <a:pt x="242" y="30"/>
                  </a:lnTo>
                  <a:lnTo>
                    <a:pt x="258" y="17"/>
                  </a:lnTo>
                  <a:lnTo>
                    <a:pt x="274" y="5"/>
                  </a:lnTo>
                  <a:lnTo>
                    <a:pt x="270" y="0"/>
                  </a:lnTo>
                  <a:lnTo>
                    <a:pt x="253" y="12"/>
                  </a:lnTo>
                  <a:lnTo>
                    <a:pt x="237" y="26"/>
                  </a:lnTo>
                  <a:lnTo>
                    <a:pt x="223" y="39"/>
                  </a:lnTo>
                  <a:lnTo>
                    <a:pt x="207" y="52"/>
                  </a:lnTo>
                  <a:lnTo>
                    <a:pt x="191" y="64"/>
                  </a:lnTo>
                  <a:lnTo>
                    <a:pt x="175" y="77"/>
                  </a:lnTo>
                  <a:lnTo>
                    <a:pt x="161" y="90"/>
                  </a:lnTo>
                  <a:lnTo>
                    <a:pt x="145" y="100"/>
                  </a:lnTo>
                  <a:lnTo>
                    <a:pt x="128" y="111"/>
                  </a:lnTo>
                  <a:lnTo>
                    <a:pt x="112" y="121"/>
                  </a:lnTo>
                  <a:lnTo>
                    <a:pt x="95" y="131"/>
                  </a:lnTo>
                  <a:lnTo>
                    <a:pt x="76" y="140"/>
                  </a:lnTo>
                  <a:lnTo>
                    <a:pt x="58" y="147"/>
                  </a:lnTo>
                  <a:lnTo>
                    <a:pt x="41" y="155"/>
                  </a:lnTo>
                  <a:lnTo>
                    <a:pt x="21" y="161"/>
                  </a:lnTo>
                  <a:lnTo>
                    <a:pt x="0" y="165"/>
                  </a:lnTo>
                  <a:lnTo>
                    <a:pt x="1" y="17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9" name="Freeform 653"/>
            <p:cNvSpPr>
              <a:spLocks/>
            </p:cNvSpPr>
            <p:nvPr/>
          </p:nvSpPr>
          <p:spPr bwMode="auto">
            <a:xfrm>
              <a:off x="3325" y="2863"/>
              <a:ext cx="746" cy="2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47" y="22"/>
                </a:cxn>
                <a:cxn ang="0">
                  <a:pos x="94" y="23"/>
                </a:cxn>
                <a:cxn ang="0">
                  <a:pos x="140" y="23"/>
                </a:cxn>
                <a:cxn ang="0">
                  <a:pos x="186" y="24"/>
                </a:cxn>
                <a:cxn ang="0">
                  <a:pos x="232" y="25"/>
                </a:cxn>
                <a:cxn ang="0">
                  <a:pos x="278" y="26"/>
                </a:cxn>
                <a:cxn ang="0">
                  <a:pos x="325" y="26"/>
                </a:cxn>
                <a:cxn ang="0">
                  <a:pos x="370" y="26"/>
                </a:cxn>
                <a:cxn ang="0">
                  <a:pos x="417" y="26"/>
                </a:cxn>
                <a:cxn ang="0">
                  <a:pos x="462" y="26"/>
                </a:cxn>
                <a:cxn ang="0">
                  <a:pos x="509" y="24"/>
                </a:cxn>
                <a:cxn ang="0">
                  <a:pos x="556" y="22"/>
                </a:cxn>
                <a:cxn ang="0">
                  <a:pos x="602" y="19"/>
                </a:cxn>
                <a:cxn ang="0">
                  <a:pos x="649" y="15"/>
                </a:cxn>
                <a:cxn ang="0">
                  <a:pos x="697" y="10"/>
                </a:cxn>
                <a:cxn ang="0">
                  <a:pos x="744" y="5"/>
                </a:cxn>
                <a:cxn ang="0">
                  <a:pos x="719" y="3"/>
                </a:cxn>
                <a:cxn ang="0">
                  <a:pos x="672" y="9"/>
                </a:cxn>
                <a:cxn ang="0">
                  <a:pos x="625" y="13"/>
                </a:cxn>
                <a:cxn ang="0">
                  <a:pos x="578" y="16"/>
                </a:cxn>
                <a:cxn ang="0">
                  <a:pos x="532" y="18"/>
                </a:cxn>
                <a:cxn ang="0">
                  <a:pos x="486" y="20"/>
                </a:cxn>
                <a:cxn ang="0">
                  <a:pos x="439" y="20"/>
                </a:cxn>
                <a:cxn ang="0">
                  <a:pos x="394" y="21"/>
                </a:cxn>
                <a:cxn ang="0">
                  <a:pos x="347" y="21"/>
                </a:cxn>
                <a:cxn ang="0">
                  <a:pos x="302" y="20"/>
                </a:cxn>
                <a:cxn ang="0">
                  <a:pos x="255" y="20"/>
                </a:cxn>
                <a:cxn ang="0">
                  <a:pos x="208" y="20"/>
                </a:cxn>
                <a:cxn ang="0">
                  <a:pos x="163" y="18"/>
                </a:cxn>
                <a:cxn ang="0">
                  <a:pos x="116" y="17"/>
                </a:cxn>
                <a:cxn ang="0">
                  <a:pos x="71" y="17"/>
                </a:cxn>
                <a:cxn ang="0">
                  <a:pos x="24" y="17"/>
                </a:cxn>
                <a:cxn ang="0">
                  <a:pos x="0" y="22"/>
                </a:cxn>
              </a:cxnLst>
              <a:rect l="0" t="0" r="r" b="b"/>
              <a:pathLst>
                <a:path w="745" h="27">
                  <a:moveTo>
                    <a:pt x="0" y="22"/>
                  </a:moveTo>
                  <a:lnTo>
                    <a:pt x="0" y="22"/>
                  </a:lnTo>
                  <a:lnTo>
                    <a:pt x="24" y="22"/>
                  </a:lnTo>
                  <a:lnTo>
                    <a:pt x="47" y="22"/>
                  </a:lnTo>
                  <a:lnTo>
                    <a:pt x="71" y="22"/>
                  </a:lnTo>
                  <a:lnTo>
                    <a:pt x="94" y="23"/>
                  </a:lnTo>
                  <a:lnTo>
                    <a:pt x="116" y="23"/>
                  </a:lnTo>
                  <a:lnTo>
                    <a:pt x="140" y="23"/>
                  </a:lnTo>
                  <a:lnTo>
                    <a:pt x="163" y="24"/>
                  </a:lnTo>
                  <a:lnTo>
                    <a:pt x="186" y="24"/>
                  </a:lnTo>
                  <a:lnTo>
                    <a:pt x="208" y="24"/>
                  </a:lnTo>
                  <a:lnTo>
                    <a:pt x="232" y="25"/>
                  </a:lnTo>
                  <a:lnTo>
                    <a:pt x="255" y="25"/>
                  </a:lnTo>
                  <a:lnTo>
                    <a:pt x="278" y="26"/>
                  </a:lnTo>
                  <a:lnTo>
                    <a:pt x="302" y="26"/>
                  </a:lnTo>
                  <a:lnTo>
                    <a:pt x="325" y="26"/>
                  </a:lnTo>
                  <a:lnTo>
                    <a:pt x="347" y="26"/>
                  </a:lnTo>
                  <a:lnTo>
                    <a:pt x="370" y="26"/>
                  </a:lnTo>
                  <a:lnTo>
                    <a:pt x="394" y="26"/>
                  </a:lnTo>
                  <a:lnTo>
                    <a:pt x="417" y="26"/>
                  </a:lnTo>
                  <a:lnTo>
                    <a:pt x="439" y="26"/>
                  </a:lnTo>
                  <a:lnTo>
                    <a:pt x="462" y="26"/>
                  </a:lnTo>
                  <a:lnTo>
                    <a:pt x="486" y="25"/>
                  </a:lnTo>
                  <a:lnTo>
                    <a:pt x="509" y="24"/>
                  </a:lnTo>
                  <a:lnTo>
                    <a:pt x="532" y="23"/>
                  </a:lnTo>
                  <a:lnTo>
                    <a:pt x="556" y="22"/>
                  </a:lnTo>
                  <a:lnTo>
                    <a:pt x="578" y="21"/>
                  </a:lnTo>
                  <a:lnTo>
                    <a:pt x="602" y="19"/>
                  </a:lnTo>
                  <a:lnTo>
                    <a:pt x="626" y="17"/>
                  </a:lnTo>
                  <a:lnTo>
                    <a:pt x="649" y="15"/>
                  </a:lnTo>
                  <a:lnTo>
                    <a:pt x="673" y="13"/>
                  </a:lnTo>
                  <a:lnTo>
                    <a:pt x="697" y="10"/>
                  </a:lnTo>
                  <a:lnTo>
                    <a:pt x="720" y="7"/>
                  </a:lnTo>
                  <a:lnTo>
                    <a:pt x="744" y="5"/>
                  </a:lnTo>
                  <a:lnTo>
                    <a:pt x="743" y="0"/>
                  </a:lnTo>
                  <a:lnTo>
                    <a:pt x="719" y="3"/>
                  </a:lnTo>
                  <a:lnTo>
                    <a:pt x="695" y="6"/>
                  </a:lnTo>
                  <a:lnTo>
                    <a:pt x="672" y="9"/>
                  </a:lnTo>
                  <a:lnTo>
                    <a:pt x="648" y="10"/>
                  </a:lnTo>
                  <a:lnTo>
                    <a:pt x="625" y="13"/>
                  </a:lnTo>
                  <a:lnTo>
                    <a:pt x="602" y="14"/>
                  </a:lnTo>
                  <a:lnTo>
                    <a:pt x="578" y="16"/>
                  </a:lnTo>
                  <a:lnTo>
                    <a:pt x="556" y="17"/>
                  </a:lnTo>
                  <a:lnTo>
                    <a:pt x="532" y="18"/>
                  </a:lnTo>
                  <a:lnTo>
                    <a:pt x="509" y="19"/>
                  </a:lnTo>
                  <a:lnTo>
                    <a:pt x="486" y="20"/>
                  </a:lnTo>
                  <a:lnTo>
                    <a:pt x="462" y="20"/>
                  </a:lnTo>
                  <a:lnTo>
                    <a:pt x="439" y="20"/>
                  </a:lnTo>
                  <a:lnTo>
                    <a:pt x="417" y="21"/>
                  </a:lnTo>
                  <a:lnTo>
                    <a:pt x="394" y="21"/>
                  </a:lnTo>
                  <a:lnTo>
                    <a:pt x="370" y="21"/>
                  </a:lnTo>
                  <a:lnTo>
                    <a:pt x="347" y="21"/>
                  </a:lnTo>
                  <a:lnTo>
                    <a:pt x="325" y="21"/>
                  </a:lnTo>
                  <a:lnTo>
                    <a:pt x="302" y="20"/>
                  </a:lnTo>
                  <a:lnTo>
                    <a:pt x="278" y="20"/>
                  </a:lnTo>
                  <a:lnTo>
                    <a:pt x="255" y="20"/>
                  </a:lnTo>
                  <a:lnTo>
                    <a:pt x="232" y="20"/>
                  </a:lnTo>
                  <a:lnTo>
                    <a:pt x="208" y="20"/>
                  </a:lnTo>
                  <a:lnTo>
                    <a:pt x="186" y="18"/>
                  </a:lnTo>
                  <a:lnTo>
                    <a:pt x="163" y="18"/>
                  </a:lnTo>
                  <a:lnTo>
                    <a:pt x="140" y="18"/>
                  </a:lnTo>
                  <a:lnTo>
                    <a:pt x="116" y="17"/>
                  </a:lnTo>
                  <a:lnTo>
                    <a:pt x="94" y="17"/>
                  </a:lnTo>
                  <a:lnTo>
                    <a:pt x="71" y="17"/>
                  </a:lnTo>
                  <a:lnTo>
                    <a:pt x="47" y="17"/>
                  </a:lnTo>
                  <a:lnTo>
                    <a:pt x="24" y="17"/>
                  </a:lnTo>
                  <a:lnTo>
                    <a:pt x="0" y="17"/>
                  </a:lnTo>
                  <a:lnTo>
                    <a:pt x="0" y="2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0" name="Freeform 654"/>
            <p:cNvSpPr>
              <a:spLocks/>
            </p:cNvSpPr>
            <p:nvPr/>
          </p:nvSpPr>
          <p:spPr bwMode="auto">
            <a:xfrm>
              <a:off x="3142" y="2852"/>
              <a:ext cx="174" cy="3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12" y="6"/>
                </a:cxn>
                <a:cxn ang="0">
                  <a:pos x="22" y="8"/>
                </a:cxn>
                <a:cxn ang="0">
                  <a:pos x="34" y="10"/>
                </a:cxn>
                <a:cxn ang="0">
                  <a:pos x="44" y="12"/>
                </a:cxn>
                <a:cxn ang="0">
                  <a:pos x="54" y="15"/>
                </a:cxn>
                <a:cxn ang="0">
                  <a:pos x="66" y="18"/>
                </a:cxn>
                <a:cxn ang="0">
                  <a:pos x="76" y="20"/>
                </a:cxn>
                <a:cxn ang="0">
                  <a:pos x="87" y="22"/>
                </a:cxn>
                <a:cxn ang="0">
                  <a:pos x="98" y="24"/>
                </a:cxn>
                <a:cxn ang="0">
                  <a:pos x="108" y="26"/>
                </a:cxn>
                <a:cxn ang="0">
                  <a:pos x="119" y="28"/>
                </a:cxn>
                <a:cxn ang="0">
                  <a:pos x="129" y="29"/>
                </a:cxn>
                <a:cxn ang="0">
                  <a:pos x="139" y="30"/>
                </a:cxn>
                <a:cxn ang="0">
                  <a:pos x="152" y="31"/>
                </a:cxn>
                <a:cxn ang="0">
                  <a:pos x="163" y="32"/>
                </a:cxn>
                <a:cxn ang="0">
                  <a:pos x="173" y="32"/>
                </a:cxn>
                <a:cxn ang="0">
                  <a:pos x="173" y="27"/>
                </a:cxn>
                <a:cxn ang="0">
                  <a:pos x="163" y="27"/>
                </a:cxn>
                <a:cxn ang="0">
                  <a:pos x="152" y="27"/>
                </a:cxn>
                <a:cxn ang="0">
                  <a:pos x="142" y="26"/>
                </a:cxn>
                <a:cxn ang="0">
                  <a:pos x="132" y="24"/>
                </a:cxn>
                <a:cxn ang="0">
                  <a:pos x="120" y="23"/>
                </a:cxn>
                <a:cxn ang="0">
                  <a:pos x="110" y="21"/>
                </a:cxn>
                <a:cxn ang="0">
                  <a:pos x="99" y="19"/>
                </a:cxn>
                <a:cxn ang="0">
                  <a:pos x="88" y="17"/>
                </a:cxn>
                <a:cxn ang="0">
                  <a:pos x="77" y="14"/>
                </a:cxn>
                <a:cxn ang="0">
                  <a:pos x="67" y="12"/>
                </a:cxn>
                <a:cxn ang="0">
                  <a:pos x="56" y="10"/>
                </a:cxn>
                <a:cxn ang="0">
                  <a:pos x="45" y="8"/>
                </a:cxn>
                <a:cxn ang="0">
                  <a:pos x="35" y="6"/>
                </a:cxn>
                <a:cxn ang="0">
                  <a:pos x="25" y="4"/>
                </a:cxn>
                <a:cxn ang="0">
                  <a:pos x="13" y="1"/>
                </a:cxn>
                <a:cxn ang="0">
                  <a:pos x="1" y="0"/>
                </a:cxn>
                <a:cxn ang="0">
                  <a:pos x="0" y="4"/>
                </a:cxn>
              </a:cxnLst>
              <a:rect l="0" t="0" r="r" b="b"/>
              <a:pathLst>
                <a:path w="174" h="33">
                  <a:moveTo>
                    <a:pt x="0" y="4"/>
                  </a:moveTo>
                  <a:lnTo>
                    <a:pt x="0" y="4"/>
                  </a:lnTo>
                  <a:lnTo>
                    <a:pt x="12" y="6"/>
                  </a:lnTo>
                  <a:lnTo>
                    <a:pt x="22" y="8"/>
                  </a:lnTo>
                  <a:lnTo>
                    <a:pt x="34" y="10"/>
                  </a:lnTo>
                  <a:lnTo>
                    <a:pt x="44" y="12"/>
                  </a:lnTo>
                  <a:lnTo>
                    <a:pt x="54" y="15"/>
                  </a:lnTo>
                  <a:lnTo>
                    <a:pt x="66" y="18"/>
                  </a:lnTo>
                  <a:lnTo>
                    <a:pt x="76" y="20"/>
                  </a:lnTo>
                  <a:lnTo>
                    <a:pt x="87" y="22"/>
                  </a:lnTo>
                  <a:lnTo>
                    <a:pt x="98" y="24"/>
                  </a:lnTo>
                  <a:lnTo>
                    <a:pt x="108" y="26"/>
                  </a:lnTo>
                  <a:lnTo>
                    <a:pt x="119" y="28"/>
                  </a:lnTo>
                  <a:lnTo>
                    <a:pt x="129" y="29"/>
                  </a:lnTo>
                  <a:lnTo>
                    <a:pt x="139" y="30"/>
                  </a:lnTo>
                  <a:lnTo>
                    <a:pt x="152" y="31"/>
                  </a:lnTo>
                  <a:lnTo>
                    <a:pt x="163" y="32"/>
                  </a:lnTo>
                  <a:lnTo>
                    <a:pt x="173" y="32"/>
                  </a:lnTo>
                  <a:lnTo>
                    <a:pt x="173" y="27"/>
                  </a:lnTo>
                  <a:lnTo>
                    <a:pt x="163" y="27"/>
                  </a:lnTo>
                  <a:lnTo>
                    <a:pt x="152" y="27"/>
                  </a:lnTo>
                  <a:lnTo>
                    <a:pt x="142" y="26"/>
                  </a:lnTo>
                  <a:lnTo>
                    <a:pt x="132" y="24"/>
                  </a:lnTo>
                  <a:lnTo>
                    <a:pt x="120" y="23"/>
                  </a:lnTo>
                  <a:lnTo>
                    <a:pt x="110" y="21"/>
                  </a:lnTo>
                  <a:lnTo>
                    <a:pt x="99" y="19"/>
                  </a:lnTo>
                  <a:lnTo>
                    <a:pt x="88" y="17"/>
                  </a:lnTo>
                  <a:lnTo>
                    <a:pt x="77" y="14"/>
                  </a:lnTo>
                  <a:lnTo>
                    <a:pt x="67" y="12"/>
                  </a:lnTo>
                  <a:lnTo>
                    <a:pt x="56" y="10"/>
                  </a:lnTo>
                  <a:lnTo>
                    <a:pt x="45" y="8"/>
                  </a:lnTo>
                  <a:lnTo>
                    <a:pt x="35" y="6"/>
                  </a:lnTo>
                  <a:lnTo>
                    <a:pt x="25" y="4"/>
                  </a:lnTo>
                  <a:lnTo>
                    <a:pt x="13" y="1"/>
                  </a:lnTo>
                  <a:lnTo>
                    <a:pt x="1" y="0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1" name="Freeform 655"/>
            <p:cNvSpPr>
              <a:spLocks/>
            </p:cNvSpPr>
            <p:nvPr/>
          </p:nvSpPr>
          <p:spPr bwMode="auto">
            <a:xfrm>
              <a:off x="3062" y="2822"/>
              <a:ext cx="74" cy="2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8" y="9"/>
                </a:cxn>
                <a:cxn ang="0">
                  <a:pos x="18" y="13"/>
                </a:cxn>
                <a:cxn ang="0">
                  <a:pos x="27" y="16"/>
                </a:cxn>
                <a:cxn ang="0">
                  <a:pos x="36" y="19"/>
                </a:cxn>
                <a:cxn ang="0">
                  <a:pos x="46" y="23"/>
                </a:cxn>
                <a:cxn ang="0">
                  <a:pos x="55" y="25"/>
                </a:cxn>
                <a:cxn ang="0">
                  <a:pos x="64" y="28"/>
                </a:cxn>
                <a:cxn ang="0">
                  <a:pos x="73" y="29"/>
                </a:cxn>
                <a:cxn ang="0">
                  <a:pos x="74" y="25"/>
                </a:cxn>
                <a:cxn ang="0">
                  <a:pos x="66" y="23"/>
                </a:cxn>
                <a:cxn ang="0">
                  <a:pos x="56" y="20"/>
                </a:cxn>
                <a:cxn ang="0">
                  <a:pos x="47" y="17"/>
                </a:cxn>
                <a:cxn ang="0">
                  <a:pos x="39" y="15"/>
                </a:cxn>
                <a:cxn ang="0">
                  <a:pos x="29" y="12"/>
                </a:cxn>
                <a:cxn ang="0">
                  <a:pos x="21" y="8"/>
                </a:cxn>
                <a:cxn ang="0">
                  <a:pos x="12" y="4"/>
                </a:cxn>
                <a:cxn ang="0">
                  <a:pos x="2" y="0"/>
                </a:cxn>
                <a:cxn ang="0">
                  <a:pos x="0" y="5"/>
                </a:cxn>
              </a:cxnLst>
              <a:rect l="0" t="0" r="r" b="b"/>
              <a:pathLst>
                <a:path w="75" h="30">
                  <a:moveTo>
                    <a:pt x="0" y="5"/>
                  </a:moveTo>
                  <a:lnTo>
                    <a:pt x="0" y="5"/>
                  </a:lnTo>
                  <a:lnTo>
                    <a:pt x="8" y="9"/>
                  </a:lnTo>
                  <a:lnTo>
                    <a:pt x="18" y="13"/>
                  </a:lnTo>
                  <a:lnTo>
                    <a:pt x="27" y="16"/>
                  </a:lnTo>
                  <a:lnTo>
                    <a:pt x="36" y="19"/>
                  </a:lnTo>
                  <a:lnTo>
                    <a:pt x="46" y="23"/>
                  </a:lnTo>
                  <a:lnTo>
                    <a:pt x="55" y="25"/>
                  </a:lnTo>
                  <a:lnTo>
                    <a:pt x="64" y="28"/>
                  </a:lnTo>
                  <a:lnTo>
                    <a:pt x="73" y="29"/>
                  </a:lnTo>
                  <a:lnTo>
                    <a:pt x="74" y="25"/>
                  </a:lnTo>
                  <a:lnTo>
                    <a:pt x="66" y="23"/>
                  </a:lnTo>
                  <a:lnTo>
                    <a:pt x="56" y="20"/>
                  </a:lnTo>
                  <a:lnTo>
                    <a:pt x="47" y="17"/>
                  </a:lnTo>
                  <a:lnTo>
                    <a:pt x="39" y="15"/>
                  </a:lnTo>
                  <a:lnTo>
                    <a:pt x="29" y="12"/>
                  </a:lnTo>
                  <a:lnTo>
                    <a:pt x="21" y="8"/>
                  </a:lnTo>
                  <a:lnTo>
                    <a:pt x="12" y="4"/>
                  </a:lnTo>
                  <a:lnTo>
                    <a:pt x="2" y="0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2" name="Freeform 656"/>
            <p:cNvSpPr>
              <a:spLocks/>
            </p:cNvSpPr>
            <p:nvPr/>
          </p:nvSpPr>
          <p:spPr bwMode="auto">
            <a:xfrm>
              <a:off x="2898" y="2773"/>
              <a:ext cx="160" cy="4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9" y="9"/>
                </a:cxn>
                <a:cxn ang="0">
                  <a:pos x="19" y="11"/>
                </a:cxn>
                <a:cxn ang="0">
                  <a:pos x="28" y="15"/>
                </a:cxn>
                <a:cxn ang="0">
                  <a:pos x="39" y="17"/>
                </a:cxn>
                <a:cxn ang="0">
                  <a:pos x="48" y="19"/>
                </a:cxn>
                <a:cxn ang="0">
                  <a:pos x="58" y="21"/>
                </a:cxn>
                <a:cxn ang="0">
                  <a:pos x="69" y="24"/>
                </a:cxn>
                <a:cxn ang="0">
                  <a:pos x="79" y="25"/>
                </a:cxn>
                <a:cxn ang="0">
                  <a:pos x="89" y="27"/>
                </a:cxn>
                <a:cxn ang="0">
                  <a:pos x="98" y="29"/>
                </a:cxn>
                <a:cxn ang="0">
                  <a:pos x="109" y="31"/>
                </a:cxn>
                <a:cxn ang="0">
                  <a:pos x="119" y="34"/>
                </a:cxn>
                <a:cxn ang="0">
                  <a:pos x="128" y="36"/>
                </a:cxn>
                <a:cxn ang="0">
                  <a:pos x="137" y="39"/>
                </a:cxn>
                <a:cxn ang="0">
                  <a:pos x="147" y="43"/>
                </a:cxn>
                <a:cxn ang="0">
                  <a:pos x="156" y="46"/>
                </a:cxn>
                <a:cxn ang="0">
                  <a:pos x="159" y="40"/>
                </a:cxn>
                <a:cxn ang="0">
                  <a:pos x="150" y="37"/>
                </a:cxn>
                <a:cxn ang="0">
                  <a:pos x="141" y="35"/>
                </a:cxn>
                <a:cxn ang="0">
                  <a:pos x="131" y="31"/>
                </a:cxn>
                <a:cxn ang="0">
                  <a:pos x="120" y="28"/>
                </a:cxn>
                <a:cxn ang="0">
                  <a:pos x="111" y="26"/>
                </a:cxn>
                <a:cxn ang="0">
                  <a:pos x="101" y="24"/>
                </a:cxn>
                <a:cxn ang="0">
                  <a:pos x="90" y="22"/>
                </a:cxn>
                <a:cxn ang="0">
                  <a:pos x="80" y="20"/>
                </a:cxn>
                <a:cxn ang="0">
                  <a:pos x="70" y="18"/>
                </a:cxn>
                <a:cxn ang="0">
                  <a:pos x="59" y="16"/>
                </a:cxn>
                <a:cxn ang="0">
                  <a:pos x="49" y="13"/>
                </a:cxn>
                <a:cxn ang="0">
                  <a:pos x="40" y="11"/>
                </a:cxn>
                <a:cxn ang="0">
                  <a:pos x="30" y="9"/>
                </a:cxn>
                <a:cxn ang="0">
                  <a:pos x="21" y="7"/>
                </a:cxn>
                <a:cxn ang="0">
                  <a:pos x="12" y="3"/>
                </a:cxn>
                <a:cxn ang="0">
                  <a:pos x="3" y="0"/>
                </a:cxn>
                <a:cxn ang="0">
                  <a:pos x="0" y="6"/>
                </a:cxn>
              </a:cxnLst>
              <a:rect l="0" t="0" r="r" b="b"/>
              <a:pathLst>
                <a:path w="160" h="47">
                  <a:moveTo>
                    <a:pt x="0" y="6"/>
                  </a:moveTo>
                  <a:lnTo>
                    <a:pt x="0" y="6"/>
                  </a:lnTo>
                  <a:lnTo>
                    <a:pt x="9" y="9"/>
                  </a:lnTo>
                  <a:lnTo>
                    <a:pt x="19" y="11"/>
                  </a:lnTo>
                  <a:lnTo>
                    <a:pt x="28" y="15"/>
                  </a:lnTo>
                  <a:lnTo>
                    <a:pt x="39" y="17"/>
                  </a:lnTo>
                  <a:lnTo>
                    <a:pt x="48" y="19"/>
                  </a:lnTo>
                  <a:lnTo>
                    <a:pt x="58" y="21"/>
                  </a:lnTo>
                  <a:lnTo>
                    <a:pt x="69" y="24"/>
                  </a:lnTo>
                  <a:lnTo>
                    <a:pt x="79" y="25"/>
                  </a:lnTo>
                  <a:lnTo>
                    <a:pt x="89" y="27"/>
                  </a:lnTo>
                  <a:lnTo>
                    <a:pt x="98" y="29"/>
                  </a:lnTo>
                  <a:lnTo>
                    <a:pt x="109" y="31"/>
                  </a:lnTo>
                  <a:lnTo>
                    <a:pt x="119" y="34"/>
                  </a:lnTo>
                  <a:lnTo>
                    <a:pt x="128" y="36"/>
                  </a:lnTo>
                  <a:lnTo>
                    <a:pt x="137" y="39"/>
                  </a:lnTo>
                  <a:lnTo>
                    <a:pt x="147" y="43"/>
                  </a:lnTo>
                  <a:lnTo>
                    <a:pt x="156" y="46"/>
                  </a:lnTo>
                  <a:lnTo>
                    <a:pt x="159" y="40"/>
                  </a:lnTo>
                  <a:lnTo>
                    <a:pt x="150" y="37"/>
                  </a:lnTo>
                  <a:lnTo>
                    <a:pt x="141" y="35"/>
                  </a:lnTo>
                  <a:lnTo>
                    <a:pt x="131" y="31"/>
                  </a:lnTo>
                  <a:lnTo>
                    <a:pt x="120" y="28"/>
                  </a:lnTo>
                  <a:lnTo>
                    <a:pt x="111" y="26"/>
                  </a:lnTo>
                  <a:lnTo>
                    <a:pt x="101" y="24"/>
                  </a:lnTo>
                  <a:lnTo>
                    <a:pt x="90" y="22"/>
                  </a:lnTo>
                  <a:lnTo>
                    <a:pt x="80" y="20"/>
                  </a:lnTo>
                  <a:lnTo>
                    <a:pt x="70" y="18"/>
                  </a:lnTo>
                  <a:lnTo>
                    <a:pt x="59" y="16"/>
                  </a:lnTo>
                  <a:lnTo>
                    <a:pt x="49" y="13"/>
                  </a:lnTo>
                  <a:lnTo>
                    <a:pt x="40" y="11"/>
                  </a:lnTo>
                  <a:lnTo>
                    <a:pt x="30" y="9"/>
                  </a:lnTo>
                  <a:lnTo>
                    <a:pt x="21" y="7"/>
                  </a:lnTo>
                  <a:lnTo>
                    <a:pt x="12" y="3"/>
                  </a:lnTo>
                  <a:lnTo>
                    <a:pt x="3" y="0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3" name="Freeform 657"/>
            <p:cNvSpPr>
              <a:spLocks/>
            </p:cNvSpPr>
            <p:nvPr/>
          </p:nvSpPr>
          <p:spPr bwMode="auto">
            <a:xfrm>
              <a:off x="2526" y="2636"/>
              <a:ext cx="366" cy="13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4" y="11"/>
                </a:cxn>
                <a:cxn ang="0">
                  <a:pos x="48" y="16"/>
                </a:cxn>
                <a:cxn ang="0">
                  <a:pos x="73" y="22"/>
                </a:cxn>
                <a:cxn ang="0">
                  <a:pos x="96" y="30"/>
                </a:cxn>
                <a:cxn ang="0">
                  <a:pos x="118" y="38"/>
                </a:cxn>
                <a:cxn ang="0">
                  <a:pos x="141" y="46"/>
                </a:cxn>
                <a:cxn ang="0">
                  <a:pos x="164" y="53"/>
                </a:cxn>
                <a:cxn ang="0">
                  <a:pos x="186" y="62"/>
                </a:cxn>
                <a:cxn ang="0">
                  <a:pos x="207" y="72"/>
                </a:cxn>
                <a:cxn ang="0">
                  <a:pos x="231" y="80"/>
                </a:cxn>
                <a:cxn ang="0">
                  <a:pos x="252" y="90"/>
                </a:cxn>
                <a:cxn ang="0">
                  <a:pos x="275" y="99"/>
                </a:cxn>
                <a:cxn ang="0">
                  <a:pos x="296" y="109"/>
                </a:cxn>
                <a:cxn ang="0">
                  <a:pos x="318" y="117"/>
                </a:cxn>
                <a:cxn ang="0">
                  <a:pos x="341" y="127"/>
                </a:cxn>
                <a:cxn ang="0">
                  <a:pos x="363" y="137"/>
                </a:cxn>
                <a:cxn ang="0">
                  <a:pos x="366" y="131"/>
                </a:cxn>
                <a:cxn ang="0">
                  <a:pos x="344" y="122"/>
                </a:cxn>
                <a:cxn ang="0">
                  <a:pos x="322" y="111"/>
                </a:cxn>
                <a:cxn ang="0">
                  <a:pos x="299" y="102"/>
                </a:cxn>
                <a:cxn ang="0">
                  <a:pos x="277" y="94"/>
                </a:cxn>
                <a:cxn ang="0">
                  <a:pos x="256" y="84"/>
                </a:cxn>
                <a:cxn ang="0">
                  <a:pos x="234" y="75"/>
                </a:cxn>
                <a:cxn ang="0">
                  <a:pos x="211" y="65"/>
                </a:cxn>
                <a:cxn ang="0">
                  <a:pos x="189" y="57"/>
                </a:cxn>
                <a:cxn ang="0">
                  <a:pos x="166" y="48"/>
                </a:cxn>
                <a:cxn ang="0">
                  <a:pos x="144" y="39"/>
                </a:cxn>
                <a:cxn ang="0">
                  <a:pos x="122" y="32"/>
                </a:cxn>
                <a:cxn ang="0">
                  <a:pos x="98" y="25"/>
                </a:cxn>
                <a:cxn ang="0">
                  <a:pos x="74" y="17"/>
                </a:cxn>
                <a:cxn ang="0">
                  <a:pos x="50" y="11"/>
                </a:cxn>
                <a:cxn ang="0">
                  <a:pos x="25" y="5"/>
                </a:cxn>
                <a:cxn ang="0">
                  <a:pos x="1" y="0"/>
                </a:cxn>
                <a:cxn ang="0">
                  <a:pos x="0" y="6"/>
                </a:cxn>
              </a:cxnLst>
              <a:rect l="0" t="0" r="r" b="b"/>
              <a:pathLst>
                <a:path w="367" h="138">
                  <a:moveTo>
                    <a:pt x="0" y="6"/>
                  </a:moveTo>
                  <a:lnTo>
                    <a:pt x="0" y="6"/>
                  </a:lnTo>
                  <a:lnTo>
                    <a:pt x="24" y="11"/>
                  </a:lnTo>
                  <a:lnTo>
                    <a:pt x="48" y="16"/>
                  </a:lnTo>
                  <a:lnTo>
                    <a:pt x="73" y="22"/>
                  </a:lnTo>
                  <a:lnTo>
                    <a:pt x="96" y="30"/>
                  </a:lnTo>
                  <a:lnTo>
                    <a:pt x="118" y="38"/>
                  </a:lnTo>
                  <a:lnTo>
                    <a:pt x="141" y="46"/>
                  </a:lnTo>
                  <a:lnTo>
                    <a:pt x="164" y="53"/>
                  </a:lnTo>
                  <a:lnTo>
                    <a:pt x="186" y="62"/>
                  </a:lnTo>
                  <a:lnTo>
                    <a:pt x="207" y="72"/>
                  </a:lnTo>
                  <a:lnTo>
                    <a:pt x="231" y="80"/>
                  </a:lnTo>
                  <a:lnTo>
                    <a:pt x="252" y="90"/>
                  </a:lnTo>
                  <a:lnTo>
                    <a:pt x="275" y="99"/>
                  </a:lnTo>
                  <a:lnTo>
                    <a:pt x="296" y="109"/>
                  </a:lnTo>
                  <a:lnTo>
                    <a:pt x="318" y="117"/>
                  </a:lnTo>
                  <a:lnTo>
                    <a:pt x="341" y="127"/>
                  </a:lnTo>
                  <a:lnTo>
                    <a:pt x="363" y="137"/>
                  </a:lnTo>
                  <a:lnTo>
                    <a:pt x="366" y="131"/>
                  </a:lnTo>
                  <a:lnTo>
                    <a:pt x="344" y="122"/>
                  </a:lnTo>
                  <a:lnTo>
                    <a:pt x="322" y="111"/>
                  </a:lnTo>
                  <a:lnTo>
                    <a:pt x="299" y="102"/>
                  </a:lnTo>
                  <a:lnTo>
                    <a:pt x="277" y="94"/>
                  </a:lnTo>
                  <a:lnTo>
                    <a:pt x="256" y="84"/>
                  </a:lnTo>
                  <a:lnTo>
                    <a:pt x="234" y="75"/>
                  </a:lnTo>
                  <a:lnTo>
                    <a:pt x="211" y="65"/>
                  </a:lnTo>
                  <a:lnTo>
                    <a:pt x="189" y="57"/>
                  </a:lnTo>
                  <a:lnTo>
                    <a:pt x="166" y="48"/>
                  </a:lnTo>
                  <a:lnTo>
                    <a:pt x="144" y="39"/>
                  </a:lnTo>
                  <a:lnTo>
                    <a:pt x="122" y="32"/>
                  </a:lnTo>
                  <a:lnTo>
                    <a:pt x="98" y="25"/>
                  </a:lnTo>
                  <a:lnTo>
                    <a:pt x="74" y="17"/>
                  </a:lnTo>
                  <a:lnTo>
                    <a:pt x="50" y="11"/>
                  </a:lnTo>
                  <a:lnTo>
                    <a:pt x="25" y="5"/>
                  </a:lnTo>
                  <a:lnTo>
                    <a:pt x="1" y="0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4" name="Freeform 658"/>
            <p:cNvSpPr>
              <a:spLocks/>
            </p:cNvSpPr>
            <p:nvPr/>
          </p:nvSpPr>
          <p:spPr bwMode="auto">
            <a:xfrm>
              <a:off x="2334" y="2625"/>
              <a:ext cx="186" cy="16"/>
            </a:xfrm>
            <a:custGeom>
              <a:avLst/>
              <a:gdLst/>
              <a:ahLst/>
              <a:cxnLst>
                <a:cxn ang="0">
                  <a:pos x="3" y="15"/>
                </a:cxn>
                <a:cxn ang="0">
                  <a:pos x="3" y="15"/>
                </a:cxn>
                <a:cxn ang="0">
                  <a:pos x="13" y="12"/>
                </a:cxn>
                <a:cxn ang="0">
                  <a:pos x="23" y="9"/>
                </a:cxn>
                <a:cxn ang="0">
                  <a:pos x="34" y="7"/>
                </a:cxn>
                <a:cxn ang="0">
                  <a:pos x="44" y="6"/>
                </a:cxn>
                <a:cxn ang="0">
                  <a:pos x="54" y="5"/>
                </a:cxn>
                <a:cxn ang="0">
                  <a:pos x="66" y="4"/>
                </a:cxn>
                <a:cxn ang="0">
                  <a:pos x="76" y="4"/>
                </a:cxn>
                <a:cxn ang="0">
                  <a:pos x="88" y="4"/>
                </a:cxn>
                <a:cxn ang="0">
                  <a:pos x="101" y="4"/>
                </a:cxn>
                <a:cxn ang="0">
                  <a:pos x="111" y="5"/>
                </a:cxn>
                <a:cxn ang="0">
                  <a:pos x="123" y="6"/>
                </a:cxn>
                <a:cxn ang="0">
                  <a:pos x="135" y="6"/>
                </a:cxn>
                <a:cxn ang="0">
                  <a:pos x="147" y="7"/>
                </a:cxn>
                <a:cxn ang="0">
                  <a:pos x="159" y="9"/>
                </a:cxn>
                <a:cxn ang="0">
                  <a:pos x="171" y="10"/>
                </a:cxn>
                <a:cxn ang="0">
                  <a:pos x="184" y="12"/>
                </a:cxn>
                <a:cxn ang="0">
                  <a:pos x="185" y="8"/>
                </a:cxn>
                <a:cxn ang="0">
                  <a:pos x="172" y="6"/>
                </a:cxn>
                <a:cxn ang="0">
                  <a:pos x="160" y="6"/>
                </a:cxn>
                <a:cxn ang="0">
                  <a:pos x="149" y="4"/>
                </a:cxn>
                <a:cxn ang="0">
                  <a:pos x="136" y="2"/>
                </a:cxn>
                <a:cxn ang="0">
                  <a:pos x="123" y="2"/>
                </a:cxn>
                <a:cxn ang="0">
                  <a:pos x="111" y="1"/>
                </a:cxn>
                <a:cxn ang="0">
                  <a:pos x="101" y="0"/>
                </a:cxn>
                <a:cxn ang="0">
                  <a:pos x="88" y="0"/>
                </a:cxn>
                <a:cxn ang="0">
                  <a:pos x="76" y="0"/>
                </a:cxn>
                <a:cxn ang="0">
                  <a:pos x="66" y="0"/>
                </a:cxn>
                <a:cxn ang="0">
                  <a:pos x="53" y="1"/>
                </a:cxn>
                <a:cxn ang="0">
                  <a:pos x="43" y="2"/>
                </a:cxn>
                <a:cxn ang="0">
                  <a:pos x="32" y="4"/>
                </a:cxn>
                <a:cxn ang="0">
                  <a:pos x="19" y="6"/>
                </a:cxn>
                <a:cxn ang="0">
                  <a:pos x="10" y="9"/>
                </a:cxn>
                <a:cxn ang="0">
                  <a:pos x="0" y="12"/>
                </a:cxn>
                <a:cxn ang="0">
                  <a:pos x="3" y="15"/>
                </a:cxn>
              </a:cxnLst>
              <a:rect l="0" t="0" r="r" b="b"/>
              <a:pathLst>
                <a:path w="186" h="16">
                  <a:moveTo>
                    <a:pt x="3" y="15"/>
                  </a:moveTo>
                  <a:lnTo>
                    <a:pt x="3" y="15"/>
                  </a:lnTo>
                  <a:lnTo>
                    <a:pt x="13" y="12"/>
                  </a:lnTo>
                  <a:lnTo>
                    <a:pt x="23" y="9"/>
                  </a:lnTo>
                  <a:lnTo>
                    <a:pt x="34" y="7"/>
                  </a:lnTo>
                  <a:lnTo>
                    <a:pt x="44" y="6"/>
                  </a:lnTo>
                  <a:lnTo>
                    <a:pt x="54" y="5"/>
                  </a:lnTo>
                  <a:lnTo>
                    <a:pt x="66" y="4"/>
                  </a:lnTo>
                  <a:lnTo>
                    <a:pt x="76" y="4"/>
                  </a:lnTo>
                  <a:lnTo>
                    <a:pt x="88" y="4"/>
                  </a:lnTo>
                  <a:lnTo>
                    <a:pt x="101" y="4"/>
                  </a:lnTo>
                  <a:lnTo>
                    <a:pt x="111" y="5"/>
                  </a:lnTo>
                  <a:lnTo>
                    <a:pt x="123" y="6"/>
                  </a:lnTo>
                  <a:lnTo>
                    <a:pt x="135" y="6"/>
                  </a:lnTo>
                  <a:lnTo>
                    <a:pt x="147" y="7"/>
                  </a:lnTo>
                  <a:lnTo>
                    <a:pt x="159" y="9"/>
                  </a:lnTo>
                  <a:lnTo>
                    <a:pt x="171" y="10"/>
                  </a:lnTo>
                  <a:lnTo>
                    <a:pt x="184" y="12"/>
                  </a:lnTo>
                  <a:lnTo>
                    <a:pt x="185" y="8"/>
                  </a:lnTo>
                  <a:lnTo>
                    <a:pt x="172" y="6"/>
                  </a:lnTo>
                  <a:lnTo>
                    <a:pt x="160" y="6"/>
                  </a:lnTo>
                  <a:lnTo>
                    <a:pt x="149" y="4"/>
                  </a:lnTo>
                  <a:lnTo>
                    <a:pt x="136" y="2"/>
                  </a:lnTo>
                  <a:lnTo>
                    <a:pt x="123" y="2"/>
                  </a:lnTo>
                  <a:lnTo>
                    <a:pt x="111" y="1"/>
                  </a:lnTo>
                  <a:lnTo>
                    <a:pt x="101" y="0"/>
                  </a:lnTo>
                  <a:lnTo>
                    <a:pt x="88" y="0"/>
                  </a:lnTo>
                  <a:lnTo>
                    <a:pt x="76" y="0"/>
                  </a:lnTo>
                  <a:lnTo>
                    <a:pt x="66" y="0"/>
                  </a:lnTo>
                  <a:lnTo>
                    <a:pt x="53" y="1"/>
                  </a:lnTo>
                  <a:lnTo>
                    <a:pt x="43" y="2"/>
                  </a:lnTo>
                  <a:lnTo>
                    <a:pt x="32" y="4"/>
                  </a:lnTo>
                  <a:lnTo>
                    <a:pt x="19" y="6"/>
                  </a:lnTo>
                  <a:lnTo>
                    <a:pt x="10" y="9"/>
                  </a:lnTo>
                  <a:lnTo>
                    <a:pt x="0" y="12"/>
                  </a:lnTo>
                  <a:lnTo>
                    <a:pt x="3" y="1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5" name="Freeform 659"/>
            <p:cNvSpPr>
              <a:spLocks/>
            </p:cNvSpPr>
            <p:nvPr/>
          </p:nvSpPr>
          <p:spPr bwMode="auto">
            <a:xfrm>
              <a:off x="2280" y="2643"/>
              <a:ext cx="48" cy="32"/>
            </a:xfrm>
            <a:custGeom>
              <a:avLst/>
              <a:gdLst/>
              <a:ahLst/>
              <a:cxnLst>
                <a:cxn ang="0">
                  <a:pos x="3" y="31"/>
                </a:cxn>
                <a:cxn ang="0">
                  <a:pos x="3" y="31"/>
                </a:cxn>
                <a:cxn ang="0">
                  <a:pos x="9" y="28"/>
                </a:cxn>
                <a:cxn ang="0">
                  <a:pos x="14" y="24"/>
                </a:cxn>
                <a:cxn ang="0">
                  <a:pos x="21" y="21"/>
                </a:cxn>
                <a:cxn ang="0">
                  <a:pos x="26" y="17"/>
                </a:cxn>
                <a:cxn ang="0">
                  <a:pos x="32" y="13"/>
                </a:cxn>
                <a:cxn ang="0">
                  <a:pos x="38" y="10"/>
                </a:cxn>
                <a:cxn ang="0">
                  <a:pos x="42" y="7"/>
                </a:cxn>
                <a:cxn ang="0">
                  <a:pos x="47" y="4"/>
                </a:cxn>
                <a:cxn ang="0">
                  <a:pos x="45" y="0"/>
                </a:cxn>
                <a:cxn ang="0">
                  <a:pos x="40" y="2"/>
                </a:cxn>
                <a:cxn ang="0">
                  <a:pos x="34" y="5"/>
                </a:cxn>
                <a:cxn ang="0">
                  <a:pos x="30" y="8"/>
                </a:cxn>
                <a:cxn ang="0">
                  <a:pos x="23" y="12"/>
                </a:cxn>
                <a:cxn ang="0">
                  <a:pos x="17" y="16"/>
                </a:cxn>
                <a:cxn ang="0">
                  <a:pos x="11" y="20"/>
                </a:cxn>
                <a:cxn ang="0">
                  <a:pos x="5" y="23"/>
                </a:cxn>
                <a:cxn ang="0">
                  <a:pos x="0" y="27"/>
                </a:cxn>
                <a:cxn ang="0">
                  <a:pos x="3" y="31"/>
                </a:cxn>
              </a:cxnLst>
              <a:rect l="0" t="0" r="r" b="b"/>
              <a:pathLst>
                <a:path w="48" h="32">
                  <a:moveTo>
                    <a:pt x="3" y="31"/>
                  </a:moveTo>
                  <a:lnTo>
                    <a:pt x="3" y="31"/>
                  </a:lnTo>
                  <a:lnTo>
                    <a:pt x="9" y="28"/>
                  </a:lnTo>
                  <a:lnTo>
                    <a:pt x="14" y="24"/>
                  </a:lnTo>
                  <a:lnTo>
                    <a:pt x="21" y="21"/>
                  </a:lnTo>
                  <a:lnTo>
                    <a:pt x="26" y="17"/>
                  </a:lnTo>
                  <a:lnTo>
                    <a:pt x="32" y="13"/>
                  </a:lnTo>
                  <a:lnTo>
                    <a:pt x="38" y="10"/>
                  </a:lnTo>
                  <a:lnTo>
                    <a:pt x="42" y="7"/>
                  </a:lnTo>
                  <a:lnTo>
                    <a:pt x="47" y="4"/>
                  </a:lnTo>
                  <a:lnTo>
                    <a:pt x="45" y="0"/>
                  </a:lnTo>
                  <a:lnTo>
                    <a:pt x="40" y="2"/>
                  </a:lnTo>
                  <a:lnTo>
                    <a:pt x="34" y="5"/>
                  </a:lnTo>
                  <a:lnTo>
                    <a:pt x="30" y="8"/>
                  </a:lnTo>
                  <a:lnTo>
                    <a:pt x="23" y="12"/>
                  </a:lnTo>
                  <a:lnTo>
                    <a:pt x="17" y="16"/>
                  </a:lnTo>
                  <a:lnTo>
                    <a:pt x="11" y="20"/>
                  </a:lnTo>
                  <a:lnTo>
                    <a:pt x="5" y="23"/>
                  </a:lnTo>
                  <a:lnTo>
                    <a:pt x="0" y="27"/>
                  </a:lnTo>
                  <a:lnTo>
                    <a:pt x="3" y="3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6" name="Freeform 660"/>
            <p:cNvSpPr>
              <a:spLocks/>
            </p:cNvSpPr>
            <p:nvPr/>
          </p:nvSpPr>
          <p:spPr bwMode="auto">
            <a:xfrm>
              <a:off x="2168" y="2677"/>
              <a:ext cx="110" cy="1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14" y="10"/>
                </a:cxn>
                <a:cxn ang="0">
                  <a:pos x="28" y="11"/>
                </a:cxn>
                <a:cxn ang="0">
                  <a:pos x="42" y="12"/>
                </a:cxn>
                <a:cxn ang="0">
                  <a:pos x="56" y="13"/>
                </a:cxn>
                <a:cxn ang="0">
                  <a:pos x="71" y="12"/>
                </a:cxn>
                <a:cxn ang="0">
                  <a:pos x="84" y="11"/>
                </a:cxn>
                <a:cxn ang="0">
                  <a:pos x="96" y="7"/>
                </a:cxn>
                <a:cxn ang="0">
                  <a:pos x="109" y="3"/>
                </a:cxn>
                <a:cxn ang="0">
                  <a:pos x="105" y="0"/>
                </a:cxn>
                <a:cxn ang="0">
                  <a:pos x="94" y="4"/>
                </a:cxn>
                <a:cxn ang="0">
                  <a:pos x="82" y="7"/>
                </a:cxn>
                <a:cxn ang="0">
                  <a:pos x="68" y="9"/>
                </a:cxn>
                <a:cxn ang="0">
                  <a:pos x="56" y="9"/>
                </a:cxn>
                <a:cxn ang="0">
                  <a:pos x="42" y="9"/>
                </a:cxn>
                <a:cxn ang="0">
                  <a:pos x="29" y="7"/>
                </a:cxn>
                <a:cxn ang="0">
                  <a:pos x="15" y="6"/>
                </a:cxn>
                <a:cxn ang="0">
                  <a:pos x="1" y="4"/>
                </a:cxn>
                <a:cxn ang="0">
                  <a:pos x="0" y="7"/>
                </a:cxn>
              </a:cxnLst>
              <a:rect l="0" t="0" r="r" b="b"/>
              <a:pathLst>
                <a:path w="110" h="14">
                  <a:moveTo>
                    <a:pt x="0" y="7"/>
                  </a:moveTo>
                  <a:lnTo>
                    <a:pt x="0" y="7"/>
                  </a:lnTo>
                  <a:lnTo>
                    <a:pt x="14" y="10"/>
                  </a:lnTo>
                  <a:lnTo>
                    <a:pt x="28" y="11"/>
                  </a:lnTo>
                  <a:lnTo>
                    <a:pt x="42" y="12"/>
                  </a:lnTo>
                  <a:lnTo>
                    <a:pt x="56" y="13"/>
                  </a:lnTo>
                  <a:lnTo>
                    <a:pt x="71" y="12"/>
                  </a:lnTo>
                  <a:lnTo>
                    <a:pt x="84" y="11"/>
                  </a:lnTo>
                  <a:lnTo>
                    <a:pt x="96" y="7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4" y="4"/>
                  </a:lnTo>
                  <a:lnTo>
                    <a:pt x="82" y="7"/>
                  </a:lnTo>
                  <a:lnTo>
                    <a:pt x="68" y="9"/>
                  </a:lnTo>
                  <a:lnTo>
                    <a:pt x="56" y="9"/>
                  </a:lnTo>
                  <a:lnTo>
                    <a:pt x="42" y="9"/>
                  </a:lnTo>
                  <a:lnTo>
                    <a:pt x="29" y="7"/>
                  </a:lnTo>
                  <a:lnTo>
                    <a:pt x="15" y="6"/>
                  </a:lnTo>
                  <a:lnTo>
                    <a:pt x="1" y="4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7" name="Freeform 661"/>
            <p:cNvSpPr>
              <a:spLocks/>
            </p:cNvSpPr>
            <p:nvPr/>
          </p:nvSpPr>
          <p:spPr bwMode="auto">
            <a:xfrm>
              <a:off x="2096" y="2618"/>
              <a:ext cx="66" cy="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7" y="13"/>
                </a:cxn>
                <a:cxn ang="0">
                  <a:pos x="13" y="22"/>
                </a:cxn>
                <a:cxn ang="0">
                  <a:pos x="20" y="30"/>
                </a:cxn>
                <a:cxn ang="0">
                  <a:pos x="28" y="39"/>
                </a:cxn>
                <a:cxn ang="0">
                  <a:pos x="36" y="47"/>
                </a:cxn>
                <a:cxn ang="0">
                  <a:pos x="43" y="54"/>
                </a:cxn>
                <a:cxn ang="0">
                  <a:pos x="54" y="60"/>
                </a:cxn>
                <a:cxn ang="0">
                  <a:pos x="65" y="63"/>
                </a:cxn>
                <a:cxn ang="0">
                  <a:pos x="66" y="58"/>
                </a:cxn>
                <a:cxn ang="0">
                  <a:pos x="56" y="54"/>
                </a:cxn>
                <a:cxn ang="0">
                  <a:pos x="48" y="49"/>
                </a:cxn>
                <a:cxn ang="0">
                  <a:pos x="40" y="43"/>
                </a:cxn>
                <a:cxn ang="0">
                  <a:pos x="32" y="35"/>
                </a:cxn>
                <a:cxn ang="0">
                  <a:pos x="26" y="27"/>
                </a:cxn>
                <a:cxn ang="0">
                  <a:pos x="19" y="18"/>
                </a:cxn>
                <a:cxn ang="0">
                  <a:pos x="11" y="8"/>
                </a:cxn>
                <a:cxn ang="0">
                  <a:pos x="4" y="0"/>
                </a:cxn>
                <a:cxn ang="0">
                  <a:pos x="0" y="5"/>
                </a:cxn>
              </a:cxnLst>
              <a:rect l="0" t="0" r="r" b="b"/>
              <a:pathLst>
                <a:path w="67" h="64">
                  <a:moveTo>
                    <a:pt x="0" y="5"/>
                  </a:moveTo>
                  <a:lnTo>
                    <a:pt x="0" y="5"/>
                  </a:lnTo>
                  <a:lnTo>
                    <a:pt x="7" y="13"/>
                  </a:lnTo>
                  <a:lnTo>
                    <a:pt x="13" y="22"/>
                  </a:lnTo>
                  <a:lnTo>
                    <a:pt x="20" y="30"/>
                  </a:lnTo>
                  <a:lnTo>
                    <a:pt x="28" y="39"/>
                  </a:lnTo>
                  <a:lnTo>
                    <a:pt x="36" y="47"/>
                  </a:lnTo>
                  <a:lnTo>
                    <a:pt x="43" y="54"/>
                  </a:lnTo>
                  <a:lnTo>
                    <a:pt x="54" y="60"/>
                  </a:lnTo>
                  <a:lnTo>
                    <a:pt x="65" y="63"/>
                  </a:lnTo>
                  <a:lnTo>
                    <a:pt x="66" y="58"/>
                  </a:lnTo>
                  <a:lnTo>
                    <a:pt x="56" y="54"/>
                  </a:lnTo>
                  <a:lnTo>
                    <a:pt x="48" y="49"/>
                  </a:lnTo>
                  <a:lnTo>
                    <a:pt x="40" y="43"/>
                  </a:lnTo>
                  <a:lnTo>
                    <a:pt x="32" y="35"/>
                  </a:lnTo>
                  <a:lnTo>
                    <a:pt x="26" y="27"/>
                  </a:lnTo>
                  <a:lnTo>
                    <a:pt x="19" y="18"/>
                  </a:lnTo>
                  <a:lnTo>
                    <a:pt x="11" y="8"/>
                  </a:lnTo>
                  <a:lnTo>
                    <a:pt x="4" y="0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8" name="Freeform 662"/>
            <p:cNvSpPr>
              <a:spLocks/>
            </p:cNvSpPr>
            <p:nvPr/>
          </p:nvSpPr>
          <p:spPr bwMode="auto">
            <a:xfrm>
              <a:off x="2040" y="2584"/>
              <a:ext cx="54" cy="3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6" y="8"/>
                </a:cxn>
                <a:cxn ang="0">
                  <a:pos x="13" y="12"/>
                </a:cxn>
                <a:cxn ang="0">
                  <a:pos x="20" y="16"/>
                </a:cxn>
                <a:cxn ang="0">
                  <a:pos x="27" y="20"/>
                </a:cxn>
                <a:cxn ang="0">
                  <a:pos x="34" y="23"/>
                </a:cxn>
                <a:cxn ang="0">
                  <a:pos x="40" y="26"/>
                </a:cxn>
                <a:cxn ang="0">
                  <a:pos x="44" y="28"/>
                </a:cxn>
                <a:cxn ang="0">
                  <a:pos x="48" y="31"/>
                </a:cxn>
                <a:cxn ang="0">
                  <a:pos x="52" y="27"/>
                </a:cxn>
                <a:cxn ang="0">
                  <a:pos x="48" y="24"/>
                </a:cxn>
                <a:cxn ang="0">
                  <a:pos x="43" y="21"/>
                </a:cxn>
                <a:cxn ang="0">
                  <a:pos x="37" y="18"/>
                </a:cxn>
                <a:cxn ang="0">
                  <a:pos x="30" y="14"/>
                </a:cxn>
                <a:cxn ang="0">
                  <a:pos x="22" y="11"/>
                </a:cxn>
                <a:cxn ang="0">
                  <a:pos x="15" y="7"/>
                </a:cxn>
                <a:cxn ang="0">
                  <a:pos x="9" y="3"/>
                </a:cxn>
                <a:cxn ang="0">
                  <a:pos x="4" y="0"/>
                </a:cxn>
                <a:cxn ang="0">
                  <a:pos x="0" y="3"/>
                </a:cxn>
              </a:cxnLst>
              <a:rect l="0" t="0" r="r" b="b"/>
              <a:pathLst>
                <a:path w="53" h="32">
                  <a:moveTo>
                    <a:pt x="0" y="3"/>
                  </a:moveTo>
                  <a:lnTo>
                    <a:pt x="0" y="3"/>
                  </a:lnTo>
                  <a:lnTo>
                    <a:pt x="6" y="8"/>
                  </a:lnTo>
                  <a:lnTo>
                    <a:pt x="13" y="12"/>
                  </a:lnTo>
                  <a:lnTo>
                    <a:pt x="20" y="16"/>
                  </a:lnTo>
                  <a:lnTo>
                    <a:pt x="27" y="20"/>
                  </a:lnTo>
                  <a:lnTo>
                    <a:pt x="34" y="23"/>
                  </a:lnTo>
                  <a:lnTo>
                    <a:pt x="40" y="26"/>
                  </a:lnTo>
                  <a:lnTo>
                    <a:pt x="44" y="28"/>
                  </a:lnTo>
                  <a:lnTo>
                    <a:pt x="48" y="31"/>
                  </a:lnTo>
                  <a:lnTo>
                    <a:pt x="52" y="27"/>
                  </a:lnTo>
                  <a:lnTo>
                    <a:pt x="48" y="24"/>
                  </a:lnTo>
                  <a:lnTo>
                    <a:pt x="43" y="21"/>
                  </a:lnTo>
                  <a:lnTo>
                    <a:pt x="37" y="18"/>
                  </a:lnTo>
                  <a:lnTo>
                    <a:pt x="30" y="14"/>
                  </a:lnTo>
                  <a:lnTo>
                    <a:pt x="22" y="11"/>
                  </a:lnTo>
                  <a:lnTo>
                    <a:pt x="15" y="7"/>
                  </a:lnTo>
                  <a:lnTo>
                    <a:pt x="9" y="3"/>
                  </a:lnTo>
                  <a:lnTo>
                    <a:pt x="4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9" name="Freeform 663"/>
            <p:cNvSpPr>
              <a:spLocks/>
            </p:cNvSpPr>
            <p:nvPr/>
          </p:nvSpPr>
          <p:spPr bwMode="auto">
            <a:xfrm>
              <a:off x="1568" y="2091"/>
              <a:ext cx="470" cy="49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7" y="40"/>
                </a:cxn>
                <a:cxn ang="0">
                  <a:pos x="52" y="73"/>
                </a:cxn>
                <a:cxn ang="0">
                  <a:pos x="80" y="107"/>
                </a:cxn>
                <a:cxn ang="0">
                  <a:pos x="109" y="138"/>
                </a:cxn>
                <a:cxn ang="0">
                  <a:pos x="136" y="170"/>
                </a:cxn>
                <a:cxn ang="0">
                  <a:pos x="165" y="200"/>
                </a:cxn>
                <a:cxn ang="0">
                  <a:pos x="193" y="229"/>
                </a:cxn>
                <a:cxn ang="0">
                  <a:pos x="223" y="258"/>
                </a:cxn>
                <a:cxn ang="0">
                  <a:pos x="253" y="287"/>
                </a:cxn>
                <a:cxn ang="0">
                  <a:pos x="282" y="314"/>
                </a:cxn>
                <a:cxn ang="0">
                  <a:pos x="312" y="343"/>
                </a:cxn>
                <a:cxn ang="0">
                  <a:pos x="343" y="371"/>
                </a:cxn>
                <a:cxn ang="0">
                  <a:pos x="372" y="400"/>
                </a:cxn>
                <a:cxn ang="0">
                  <a:pos x="403" y="429"/>
                </a:cxn>
                <a:cxn ang="0">
                  <a:pos x="433" y="458"/>
                </a:cxn>
                <a:cxn ang="0">
                  <a:pos x="464" y="488"/>
                </a:cxn>
                <a:cxn ang="0">
                  <a:pos x="453" y="469"/>
                </a:cxn>
                <a:cxn ang="0">
                  <a:pos x="423" y="439"/>
                </a:cxn>
                <a:cxn ang="0">
                  <a:pos x="392" y="409"/>
                </a:cxn>
                <a:cxn ang="0">
                  <a:pos x="363" y="381"/>
                </a:cxn>
                <a:cxn ang="0">
                  <a:pos x="332" y="353"/>
                </a:cxn>
                <a:cxn ang="0">
                  <a:pos x="302" y="324"/>
                </a:cxn>
                <a:cxn ang="0">
                  <a:pos x="273" y="296"/>
                </a:cxn>
                <a:cxn ang="0">
                  <a:pos x="242" y="268"/>
                </a:cxn>
                <a:cxn ang="0">
                  <a:pos x="213" y="239"/>
                </a:cxn>
                <a:cxn ang="0">
                  <a:pos x="183" y="210"/>
                </a:cxn>
                <a:cxn ang="0">
                  <a:pos x="156" y="180"/>
                </a:cxn>
                <a:cxn ang="0">
                  <a:pos x="126" y="149"/>
                </a:cxn>
                <a:cxn ang="0">
                  <a:pos x="98" y="118"/>
                </a:cxn>
                <a:cxn ang="0">
                  <a:pos x="72" y="86"/>
                </a:cxn>
                <a:cxn ang="0">
                  <a:pos x="45" y="53"/>
                </a:cxn>
                <a:cxn ang="0">
                  <a:pos x="20" y="18"/>
                </a:cxn>
                <a:cxn ang="0">
                  <a:pos x="0" y="5"/>
                </a:cxn>
              </a:cxnLst>
              <a:rect l="0" t="0" r="r" b="b"/>
              <a:pathLst>
                <a:path w="469" h="489">
                  <a:moveTo>
                    <a:pt x="0" y="5"/>
                  </a:moveTo>
                  <a:lnTo>
                    <a:pt x="0" y="5"/>
                  </a:lnTo>
                  <a:lnTo>
                    <a:pt x="13" y="23"/>
                  </a:lnTo>
                  <a:lnTo>
                    <a:pt x="27" y="40"/>
                  </a:lnTo>
                  <a:lnTo>
                    <a:pt x="40" y="58"/>
                  </a:lnTo>
                  <a:lnTo>
                    <a:pt x="52" y="73"/>
                  </a:lnTo>
                  <a:lnTo>
                    <a:pt x="66" y="90"/>
                  </a:lnTo>
                  <a:lnTo>
                    <a:pt x="80" y="107"/>
                  </a:lnTo>
                  <a:lnTo>
                    <a:pt x="94" y="122"/>
                  </a:lnTo>
                  <a:lnTo>
                    <a:pt x="109" y="138"/>
                  </a:lnTo>
                  <a:lnTo>
                    <a:pt x="122" y="153"/>
                  </a:lnTo>
                  <a:lnTo>
                    <a:pt x="136" y="170"/>
                  </a:lnTo>
                  <a:lnTo>
                    <a:pt x="150" y="184"/>
                  </a:lnTo>
                  <a:lnTo>
                    <a:pt x="165" y="200"/>
                  </a:lnTo>
                  <a:lnTo>
                    <a:pt x="179" y="214"/>
                  </a:lnTo>
                  <a:lnTo>
                    <a:pt x="193" y="229"/>
                  </a:lnTo>
                  <a:lnTo>
                    <a:pt x="207" y="243"/>
                  </a:lnTo>
                  <a:lnTo>
                    <a:pt x="223" y="258"/>
                  </a:lnTo>
                  <a:lnTo>
                    <a:pt x="238" y="272"/>
                  </a:lnTo>
                  <a:lnTo>
                    <a:pt x="253" y="287"/>
                  </a:lnTo>
                  <a:lnTo>
                    <a:pt x="267" y="301"/>
                  </a:lnTo>
                  <a:lnTo>
                    <a:pt x="282" y="314"/>
                  </a:lnTo>
                  <a:lnTo>
                    <a:pt x="298" y="328"/>
                  </a:lnTo>
                  <a:lnTo>
                    <a:pt x="312" y="343"/>
                  </a:lnTo>
                  <a:lnTo>
                    <a:pt x="327" y="357"/>
                  </a:lnTo>
                  <a:lnTo>
                    <a:pt x="343" y="371"/>
                  </a:lnTo>
                  <a:lnTo>
                    <a:pt x="358" y="386"/>
                  </a:lnTo>
                  <a:lnTo>
                    <a:pt x="372" y="400"/>
                  </a:lnTo>
                  <a:lnTo>
                    <a:pt x="388" y="415"/>
                  </a:lnTo>
                  <a:lnTo>
                    <a:pt x="403" y="429"/>
                  </a:lnTo>
                  <a:lnTo>
                    <a:pt x="419" y="444"/>
                  </a:lnTo>
                  <a:lnTo>
                    <a:pt x="433" y="458"/>
                  </a:lnTo>
                  <a:lnTo>
                    <a:pt x="448" y="474"/>
                  </a:lnTo>
                  <a:lnTo>
                    <a:pt x="464" y="488"/>
                  </a:lnTo>
                  <a:lnTo>
                    <a:pt x="468" y="484"/>
                  </a:lnTo>
                  <a:lnTo>
                    <a:pt x="453" y="469"/>
                  </a:lnTo>
                  <a:lnTo>
                    <a:pt x="439" y="455"/>
                  </a:lnTo>
                  <a:lnTo>
                    <a:pt x="423" y="439"/>
                  </a:lnTo>
                  <a:lnTo>
                    <a:pt x="408" y="425"/>
                  </a:lnTo>
                  <a:lnTo>
                    <a:pt x="392" y="409"/>
                  </a:lnTo>
                  <a:lnTo>
                    <a:pt x="378" y="395"/>
                  </a:lnTo>
                  <a:lnTo>
                    <a:pt x="363" y="381"/>
                  </a:lnTo>
                  <a:lnTo>
                    <a:pt x="347" y="367"/>
                  </a:lnTo>
                  <a:lnTo>
                    <a:pt x="332" y="353"/>
                  </a:lnTo>
                  <a:lnTo>
                    <a:pt x="318" y="339"/>
                  </a:lnTo>
                  <a:lnTo>
                    <a:pt x="302" y="324"/>
                  </a:lnTo>
                  <a:lnTo>
                    <a:pt x="287" y="310"/>
                  </a:lnTo>
                  <a:lnTo>
                    <a:pt x="273" y="296"/>
                  </a:lnTo>
                  <a:lnTo>
                    <a:pt x="257" y="282"/>
                  </a:lnTo>
                  <a:lnTo>
                    <a:pt x="242" y="268"/>
                  </a:lnTo>
                  <a:lnTo>
                    <a:pt x="227" y="254"/>
                  </a:lnTo>
                  <a:lnTo>
                    <a:pt x="213" y="239"/>
                  </a:lnTo>
                  <a:lnTo>
                    <a:pt x="198" y="224"/>
                  </a:lnTo>
                  <a:lnTo>
                    <a:pt x="183" y="210"/>
                  </a:lnTo>
                  <a:lnTo>
                    <a:pt x="170" y="194"/>
                  </a:lnTo>
                  <a:lnTo>
                    <a:pt x="156" y="180"/>
                  </a:lnTo>
                  <a:lnTo>
                    <a:pt x="141" y="165"/>
                  </a:lnTo>
                  <a:lnTo>
                    <a:pt x="126" y="149"/>
                  </a:lnTo>
                  <a:lnTo>
                    <a:pt x="113" y="134"/>
                  </a:lnTo>
                  <a:lnTo>
                    <a:pt x="98" y="118"/>
                  </a:lnTo>
                  <a:lnTo>
                    <a:pt x="85" y="102"/>
                  </a:lnTo>
                  <a:lnTo>
                    <a:pt x="72" y="86"/>
                  </a:lnTo>
                  <a:lnTo>
                    <a:pt x="59" y="70"/>
                  </a:lnTo>
                  <a:lnTo>
                    <a:pt x="45" y="53"/>
                  </a:lnTo>
                  <a:lnTo>
                    <a:pt x="33" y="35"/>
                  </a:lnTo>
                  <a:lnTo>
                    <a:pt x="20" y="18"/>
                  </a:lnTo>
                  <a:lnTo>
                    <a:pt x="7" y="0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0" name="Freeform 664"/>
            <p:cNvSpPr>
              <a:spLocks/>
            </p:cNvSpPr>
            <p:nvPr/>
          </p:nvSpPr>
          <p:spPr bwMode="auto">
            <a:xfrm>
              <a:off x="1504" y="1884"/>
              <a:ext cx="64" cy="20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4" y="15"/>
                </a:cxn>
                <a:cxn ang="0">
                  <a:pos x="7" y="28"/>
                </a:cxn>
                <a:cxn ang="0">
                  <a:pos x="10" y="40"/>
                </a:cxn>
                <a:cxn ang="0">
                  <a:pos x="12" y="54"/>
                </a:cxn>
                <a:cxn ang="0">
                  <a:pos x="16" y="68"/>
                </a:cxn>
                <a:cxn ang="0">
                  <a:pos x="17" y="80"/>
                </a:cxn>
                <a:cxn ang="0">
                  <a:pos x="21" y="93"/>
                </a:cxn>
                <a:cxn ang="0">
                  <a:pos x="23" y="107"/>
                </a:cxn>
                <a:cxn ang="0">
                  <a:pos x="25" y="119"/>
                </a:cxn>
                <a:cxn ang="0">
                  <a:pos x="29" y="132"/>
                </a:cxn>
                <a:cxn ang="0">
                  <a:pos x="31" y="144"/>
                </a:cxn>
                <a:cxn ang="0">
                  <a:pos x="36" y="157"/>
                </a:cxn>
                <a:cxn ang="0">
                  <a:pos x="40" y="171"/>
                </a:cxn>
                <a:cxn ang="0">
                  <a:pos x="46" y="182"/>
                </a:cxn>
                <a:cxn ang="0">
                  <a:pos x="52" y="193"/>
                </a:cxn>
                <a:cxn ang="0">
                  <a:pos x="58" y="206"/>
                </a:cxn>
                <a:cxn ang="0">
                  <a:pos x="64" y="201"/>
                </a:cxn>
                <a:cxn ang="0">
                  <a:pos x="57" y="191"/>
                </a:cxn>
                <a:cxn ang="0">
                  <a:pos x="52" y="178"/>
                </a:cxn>
                <a:cxn ang="0">
                  <a:pos x="46" y="167"/>
                </a:cxn>
                <a:cxn ang="0">
                  <a:pos x="42" y="156"/>
                </a:cxn>
                <a:cxn ang="0">
                  <a:pos x="37" y="143"/>
                </a:cxn>
                <a:cxn ang="0">
                  <a:pos x="34" y="131"/>
                </a:cxn>
                <a:cxn ang="0">
                  <a:pos x="31" y="118"/>
                </a:cxn>
                <a:cxn ang="0">
                  <a:pos x="29" y="106"/>
                </a:cxn>
                <a:cxn ang="0">
                  <a:pos x="25" y="92"/>
                </a:cxn>
                <a:cxn ang="0">
                  <a:pos x="23" y="79"/>
                </a:cxn>
                <a:cxn ang="0">
                  <a:pos x="21" y="67"/>
                </a:cxn>
                <a:cxn ang="0">
                  <a:pos x="18" y="53"/>
                </a:cxn>
                <a:cxn ang="0">
                  <a:pos x="16" y="39"/>
                </a:cxn>
                <a:cxn ang="0">
                  <a:pos x="12" y="26"/>
                </a:cxn>
                <a:cxn ang="0">
                  <a:pos x="8" y="14"/>
                </a:cxn>
                <a:cxn ang="0">
                  <a:pos x="6" y="0"/>
                </a:cxn>
                <a:cxn ang="0">
                  <a:pos x="0" y="1"/>
                </a:cxn>
              </a:cxnLst>
              <a:rect l="0" t="0" r="r" b="b"/>
              <a:pathLst>
                <a:path w="65" h="207">
                  <a:moveTo>
                    <a:pt x="0" y="1"/>
                  </a:moveTo>
                  <a:lnTo>
                    <a:pt x="0" y="1"/>
                  </a:lnTo>
                  <a:lnTo>
                    <a:pt x="4" y="15"/>
                  </a:lnTo>
                  <a:lnTo>
                    <a:pt x="7" y="28"/>
                  </a:lnTo>
                  <a:lnTo>
                    <a:pt x="10" y="40"/>
                  </a:lnTo>
                  <a:lnTo>
                    <a:pt x="12" y="54"/>
                  </a:lnTo>
                  <a:lnTo>
                    <a:pt x="16" y="68"/>
                  </a:lnTo>
                  <a:lnTo>
                    <a:pt x="17" y="80"/>
                  </a:lnTo>
                  <a:lnTo>
                    <a:pt x="21" y="93"/>
                  </a:lnTo>
                  <a:lnTo>
                    <a:pt x="23" y="107"/>
                  </a:lnTo>
                  <a:lnTo>
                    <a:pt x="25" y="119"/>
                  </a:lnTo>
                  <a:lnTo>
                    <a:pt x="29" y="132"/>
                  </a:lnTo>
                  <a:lnTo>
                    <a:pt x="31" y="144"/>
                  </a:lnTo>
                  <a:lnTo>
                    <a:pt x="36" y="157"/>
                  </a:lnTo>
                  <a:lnTo>
                    <a:pt x="40" y="171"/>
                  </a:lnTo>
                  <a:lnTo>
                    <a:pt x="46" y="182"/>
                  </a:lnTo>
                  <a:lnTo>
                    <a:pt x="52" y="193"/>
                  </a:lnTo>
                  <a:lnTo>
                    <a:pt x="58" y="206"/>
                  </a:lnTo>
                  <a:lnTo>
                    <a:pt x="64" y="201"/>
                  </a:lnTo>
                  <a:lnTo>
                    <a:pt x="57" y="191"/>
                  </a:lnTo>
                  <a:lnTo>
                    <a:pt x="52" y="178"/>
                  </a:lnTo>
                  <a:lnTo>
                    <a:pt x="46" y="167"/>
                  </a:lnTo>
                  <a:lnTo>
                    <a:pt x="42" y="156"/>
                  </a:lnTo>
                  <a:lnTo>
                    <a:pt x="37" y="143"/>
                  </a:lnTo>
                  <a:lnTo>
                    <a:pt x="34" y="131"/>
                  </a:lnTo>
                  <a:lnTo>
                    <a:pt x="31" y="118"/>
                  </a:lnTo>
                  <a:lnTo>
                    <a:pt x="29" y="106"/>
                  </a:lnTo>
                  <a:lnTo>
                    <a:pt x="25" y="92"/>
                  </a:lnTo>
                  <a:lnTo>
                    <a:pt x="23" y="79"/>
                  </a:lnTo>
                  <a:lnTo>
                    <a:pt x="21" y="67"/>
                  </a:lnTo>
                  <a:lnTo>
                    <a:pt x="18" y="53"/>
                  </a:lnTo>
                  <a:lnTo>
                    <a:pt x="16" y="39"/>
                  </a:lnTo>
                  <a:lnTo>
                    <a:pt x="12" y="26"/>
                  </a:lnTo>
                  <a:lnTo>
                    <a:pt x="8" y="14"/>
                  </a:lnTo>
                  <a:lnTo>
                    <a:pt x="6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1" name="Freeform 665"/>
            <p:cNvSpPr>
              <a:spLocks/>
            </p:cNvSpPr>
            <p:nvPr/>
          </p:nvSpPr>
          <p:spPr bwMode="auto">
            <a:xfrm>
              <a:off x="1484" y="1694"/>
              <a:ext cx="18" cy="18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9" y="11"/>
                </a:cxn>
                <a:cxn ang="0">
                  <a:pos x="6" y="22"/>
                </a:cxn>
                <a:cxn ang="0">
                  <a:pos x="5" y="34"/>
                </a:cxn>
                <a:cxn ang="0">
                  <a:pos x="3" y="45"/>
                </a:cxn>
                <a:cxn ang="0">
                  <a:pos x="2" y="57"/>
                </a:cxn>
                <a:cxn ang="0">
                  <a:pos x="1" y="68"/>
                </a:cxn>
                <a:cxn ang="0">
                  <a:pos x="0" y="80"/>
                </a:cxn>
                <a:cxn ang="0">
                  <a:pos x="1" y="92"/>
                </a:cxn>
                <a:cxn ang="0">
                  <a:pos x="2" y="103"/>
                </a:cxn>
                <a:cxn ang="0">
                  <a:pos x="3" y="116"/>
                </a:cxn>
                <a:cxn ang="0">
                  <a:pos x="4" y="127"/>
                </a:cxn>
                <a:cxn ang="0">
                  <a:pos x="5" y="139"/>
                </a:cxn>
                <a:cxn ang="0">
                  <a:pos x="6" y="151"/>
                </a:cxn>
                <a:cxn ang="0">
                  <a:pos x="9" y="162"/>
                </a:cxn>
                <a:cxn ang="0">
                  <a:pos x="11" y="173"/>
                </a:cxn>
                <a:cxn ang="0">
                  <a:pos x="14" y="183"/>
                </a:cxn>
                <a:cxn ang="0">
                  <a:pos x="18" y="182"/>
                </a:cxn>
                <a:cxn ang="0">
                  <a:pos x="15" y="172"/>
                </a:cxn>
                <a:cxn ang="0">
                  <a:pos x="13" y="159"/>
                </a:cxn>
                <a:cxn ang="0">
                  <a:pos x="11" y="149"/>
                </a:cxn>
                <a:cxn ang="0">
                  <a:pos x="9" y="137"/>
                </a:cxn>
                <a:cxn ang="0">
                  <a:pos x="8" y="126"/>
                </a:cxn>
                <a:cxn ang="0">
                  <a:pos x="6" y="115"/>
                </a:cxn>
                <a:cxn ang="0">
                  <a:pos x="5" y="103"/>
                </a:cxn>
                <a:cxn ang="0">
                  <a:pos x="5" y="92"/>
                </a:cxn>
                <a:cxn ang="0">
                  <a:pos x="5" y="80"/>
                </a:cxn>
                <a:cxn ang="0">
                  <a:pos x="5" y="68"/>
                </a:cxn>
                <a:cxn ang="0">
                  <a:pos x="5" y="57"/>
                </a:cxn>
                <a:cxn ang="0">
                  <a:pos x="6" y="46"/>
                </a:cxn>
                <a:cxn ang="0">
                  <a:pos x="8" y="35"/>
                </a:cxn>
                <a:cxn ang="0">
                  <a:pos x="11" y="25"/>
                </a:cxn>
                <a:cxn ang="0">
                  <a:pos x="14" y="14"/>
                </a:cxn>
                <a:cxn ang="0">
                  <a:pos x="16" y="2"/>
                </a:cxn>
                <a:cxn ang="0">
                  <a:pos x="13" y="0"/>
                </a:cxn>
              </a:cxnLst>
              <a:rect l="0" t="0" r="r" b="b"/>
              <a:pathLst>
                <a:path w="19" h="184">
                  <a:moveTo>
                    <a:pt x="13" y="0"/>
                  </a:moveTo>
                  <a:lnTo>
                    <a:pt x="13" y="0"/>
                  </a:lnTo>
                  <a:lnTo>
                    <a:pt x="9" y="11"/>
                  </a:lnTo>
                  <a:lnTo>
                    <a:pt x="6" y="22"/>
                  </a:lnTo>
                  <a:lnTo>
                    <a:pt x="5" y="34"/>
                  </a:lnTo>
                  <a:lnTo>
                    <a:pt x="3" y="45"/>
                  </a:lnTo>
                  <a:lnTo>
                    <a:pt x="2" y="57"/>
                  </a:lnTo>
                  <a:lnTo>
                    <a:pt x="1" y="68"/>
                  </a:lnTo>
                  <a:lnTo>
                    <a:pt x="0" y="80"/>
                  </a:lnTo>
                  <a:lnTo>
                    <a:pt x="1" y="92"/>
                  </a:lnTo>
                  <a:lnTo>
                    <a:pt x="2" y="103"/>
                  </a:lnTo>
                  <a:lnTo>
                    <a:pt x="3" y="116"/>
                  </a:lnTo>
                  <a:lnTo>
                    <a:pt x="4" y="127"/>
                  </a:lnTo>
                  <a:lnTo>
                    <a:pt x="5" y="139"/>
                  </a:lnTo>
                  <a:lnTo>
                    <a:pt x="6" y="151"/>
                  </a:lnTo>
                  <a:lnTo>
                    <a:pt x="9" y="162"/>
                  </a:lnTo>
                  <a:lnTo>
                    <a:pt x="11" y="173"/>
                  </a:lnTo>
                  <a:lnTo>
                    <a:pt x="14" y="183"/>
                  </a:lnTo>
                  <a:lnTo>
                    <a:pt x="18" y="182"/>
                  </a:lnTo>
                  <a:lnTo>
                    <a:pt x="15" y="172"/>
                  </a:lnTo>
                  <a:lnTo>
                    <a:pt x="13" y="159"/>
                  </a:lnTo>
                  <a:lnTo>
                    <a:pt x="11" y="149"/>
                  </a:lnTo>
                  <a:lnTo>
                    <a:pt x="9" y="137"/>
                  </a:lnTo>
                  <a:lnTo>
                    <a:pt x="8" y="126"/>
                  </a:lnTo>
                  <a:lnTo>
                    <a:pt x="6" y="115"/>
                  </a:lnTo>
                  <a:lnTo>
                    <a:pt x="5" y="103"/>
                  </a:lnTo>
                  <a:lnTo>
                    <a:pt x="5" y="92"/>
                  </a:lnTo>
                  <a:lnTo>
                    <a:pt x="5" y="80"/>
                  </a:lnTo>
                  <a:lnTo>
                    <a:pt x="5" y="68"/>
                  </a:lnTo>
                  <a:lnTo>
                    <a:pt x="5" y="57"/>
                  </a:lnTo>
                  <a:lnTo>
                    <a:pt x="6" y="46"/>
                  </a:lnTo>
                  <a:lnTo>
                    <a:pt x="8" y="35"/>
                  </a:lnTo>
                  <a:lnTo>
                    <a:pt x="11" y="25"/>
                  </a:lnTo>
                  <a:lnTo>
                    <a:pt x="14" y="14"/>
                  </a:lnTo>
                  <a:lnTo>
                    <a:pt x="16" y="2"/>
                  </a:lnTo>
                  <a:lnTo>
                    <a:pt x="1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2" name="Freeform 666"/>
            <p:cNvSpPr>
              <a:spLocks/>
            </p:cNvSpPr>
            <p:nvPr/>
          </p:nvSpPr>
          <p:spPr bwMode="auto">
            <a:xfrm>
              <a:off x="1502" y="1458"/>
              <a:ext cx="176" cy="231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71" y="0"/>
                </a:cxn>
                <a:cxn ang="0">
                  <a:pos x="158" y="14"/>
                </a:cxn>
                <a:cxn ang="0">
                  <a:pos x="146" y="26"/>
                </a:cxn>
                <a:cxn ang="0">
                  <a:pos x="134" y="39"/>
                </a:cxn>
                <a:cxn ang="0">
                  <a:pos x="122" y="53"/>
                </a:cxn>
                <a:cxn ang="0">
                  <a:pos x="110" y="65"/>
                </a:cxn>
                <a:cxn ang="0">
                  <a:pos x="99" y="79"/>
                </a:cxn>
                <a:cxn ang="0">
                  <a:pos x="87" y="93"/>
                </a:cxn>
                <a:cxn ang="0">
                  <a:pos x="75" y="107"/>
                </a:cxn>
                <a:cxn ang="0">
                  <a:pos x="64" y="121"/>
                </a:cxn>
                <a:cxn ang="0">
                  <a:pos x="53" y="135"/>
                </a:cxn>
                <a:cxn ang="0">
                  <a:pos x="44" y="150"/>
                </a:cxn>
                <a:cxn ang="0">
                  <a:pos x="34" y="165"/>
                </a:cxn>
                <a:cxn ang="0">
                  <a:pos x="25" y="180"/>
                </a:cxn>
                <a:cxn ang="0">
                  <a:pos x="16" y="195"/>
                </a:cxn>
                <a:cxn ang="0">
                  <a:pos x="8" y="210"/>
                </a:cxn>
                <a:cxn ang="0">
                  <a:pos x="0" y="226"/>
                </a:cxn>
                <a:cxn ang="0">
                  <a:pos x="5" y="229"/>
                </a:cxn>
                <a:cxn ang="0">
                  <a:pos x="13" y="214"/>
                </a:cxn>
                <a:cxn ang="0">
                  <a:pos x="22" y="198"/>
                </a:cxn>
                <a:cxn ang="0">
                  <a:pos x="30" y="182"/>
                </a:cxn>
                <a:cxn ang="0">
                  <a:pos x="40" y="167"/>
                </a:cxn>
                <a:cxn ang="0">
                  <a:pos x="49" y="154"/>
                </a:cxn>
                <a:cxn ang="0">
                  <a:pos x="60" y="140"/>
                </a:cxn>
                <a:cxn ang="0">
                  <a:pos x="70" y="125"/>
                </a:cxn>
                <a:cxn ang="0">
                  <a:pos x="82" y="111"/>
                </a:cxn>
                <a:cxn ang="0">
                  <a:pos x="92" y="97"/>
                </a:cxn>
                <a:cxn ang="0">
                  <a:pos x="102" y="83"/>
                </a:cxn>
                <a:cxn ang="0">
                  <a:pos x="114" y="70"/>
                </a:cxn>
                <a:cxn ang="0">
                  <a:pos x="126" y="57"/>
                </a:cxn>
                <a:cxn ang="0">
                  <a:pos x="139" y="44"/>
                </a:cxn>
                <a:cxn ang="0">
                  <a:pos x="150" y="30"/>
                </a:cxn>
                <a:cxn ang="0">
                  <a:pos x="162" y="18"/>
                </a:cxn>
                <a:cxn ang="0">
                  <a:pos x="175" y="5"/>
                </a:cxn>
                <a:cxn ang="0">
                  <a:pos x="174" y="5"/>
                </a:cxn>
                <a:cxn ang="0">
                  <a:pos x="172" y="0"/>
                </a:cxn>
                <a:cxn ang="0">
                  <a:pos x="171" y="0"/>
                </a:cxn>
                <a:cxn ang="0">
                  <a:pos x="172" y="0"/>
                </a:cxn>
              </a:cxnLst>
              <a:rect l="0" t="0" r="r" b="b"/>
              <a:pathLst>
                <a:path w="176" h="230">
                  <a:moveTo>
                    <a:pt x="172" y="0"/>
                  </a:moveTo>
                  <a:lnTo>
                    <a:pt x="171" y="0"/>
                  </a:lnTo>
                  <a:lnTo>
                    <a:pt x="158" y="14"/>
                  </a:lnTo>
                  <a:lnTo>
                    <a:pt x="146" y="26"/>
                  </a:lnTo>
                  <a:lnTo>
                    <a:pt x="134" y="39"/>
                  </a:lnTo>
                  <a:lnTo>
                    <a:pt x="122" y="53"/>
                  </a:lnTo>
                  <a:lnTo>
                    <a:pt x="110" y="65"/>
                  </a:lnTo>
                  <a:lnTo>
                    <a:pt x="99" y="79"/>
                  </a:lnTo>
                  <a:lnTo>
                    <a:pt x="87" y="93"/>
                  </a:lnTo>
                  <a:lnTo>
                    <a:pt x="75" y="107"/>
                  </a:lnTo>
                  <a:lnTo>
                    <a:pt x="64" y="121"/>
                  </a:lnTo>
                  <a:lnTo>
                    <a:pt x="53" y="135"/>
                  </a:lnTo>
                  <a:lnTo>
                    <a:pt x="44" y="150"/>
                  </a:lnTo>
                  <a:lnTo>
                    <a:pt x="34" y="165"/>
                  </a:lnTo>
                  <a:lnTo>
                    <a:pt x="25" y="180"/>
                  </a:lnTo>
                  <a:lnTo>
                    <a:pt x="16" y="195"/>
                  </a:lnTo>
                  <a:lnTo>
                    <a:pt x="8" y="210"/>
                  </a:lnTo>
                  <a:lnTo>
                    <a:pt x="0" y="226"/>
                  </a:lnTo>
                  <a:lnTo>
                    <a:pt x="5" y="229"/>
                  </a:lnTo>
                  <a:lnTo>
                    <a:pt x="13" y="214"/>
                  </a:lnTo>
                  <a:lnTo>
                    <a:pt x="22" y="198"/>
                  </a:lnTo>
                  <a:lnTo>
                    <a:pt x="30" y="182"/>
                  </a:lnTo>
                  <a:lnTo>
                    <a:pt x="40" y="167"/>
                  </a:lnTo>
                  <a:lnTo>
                    <a:pt x="49" y="154"/>
                  </a:lnTo>
                  <a:lnTo>
                    <a:pt x="60" y="140"/>
                  </a:lnTo>
                  <a:lnTo>
                    <a:pt x="70" y="125"/>
                  </a:lnTo>
                  <a:lnTo>
                    <a:pt x="82" y="111"/>
                  </a:lnTo>
                  <a:lnTo>
                    <a:pt x="92" y="97"/>
                  </a:lnTo>
                  <a:lnTo>
                    <a:pt x="102" y="83"/>
                  </a:lnTo>
                  <a:lnTo>
                    <a:pt x="114" y="70"/>
                  </a:lnTo>
                  <a:lnTo>
                    <a:pt x="126" y="57"/>
                  </a:lnTo>
                  <a:lnTo>
                    <a:pt x="139" y="44"/>
                  </a:lnTo>
                  <a:lnTo>
                    <a:pt x="150" y="30"/>
                  </a:lnTo>
                  <a:lnTo>
                    <a:pt x="162" y="18"/>
                  </a:lnTo>
                  <a:lnTo>
                    <a:pt x="175" y="5"/>
                  </a:lnTo>
                  <a:lnTo>
                    <a:pt x="174" y="5"/>
                  </a:lnTo>
                  <a:lnTo>
                    <a:pt x="172" y="0"/>
                  </a:lnTo>
                  <a:lnTo>
                    <a:pt x="171" y="0"/>
                  </a:lnTo>
                  <a:lnTo>
                    <a:pt x="17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3" name="Freeform 667"/>
            <p:cNvSpPr>
              <a:spLocks/>
            </p:cNvSpPr>
            <p:nvPr/>
          </p:nvSpPr>
          <p:spPr bwMode="auto">
            <a:xfrm>
              <a:off x="1682" y="1440"/>
              <a:ext cx="50" cy="16"/>
            </a:xfrm>
            <a:custGeom>
              <a:avLst/>
              <a:gdLst/>
              <a:ahLst/>
              <a:cxnLst>
                <a:cxn ang="0">
                  <a:pos x="43" y="1"/>
                </a:cxn>
                <a:cxn ang="0">
                  <a:pos x="46" y="0"/>
                </a:cxn>
                <a:cxn ang="0">
                  <a:pos x="0" y="12"/>
                </a:cxn>
                <a:cxn ang="0">
                  <a:pos x="1" y="15"/>
                </a:cxn>
                <a:cxn ang="0">
                  <a:pos x="47" y="3"/>
                </a:cxn>
                <a:cxn ang="0">
                  <a:pos x="49" y="3"/>
                </a:cxn>
                <a:cxn ang="0">
                  <a:pos x="47" y="3"/>
                </a:cxn>
                <a:cxn ang="0">
                  <a:pos x="48" y="3"/>
                </a:cxn>
                <a:cxn ang="0">
                  <a:pos x="49" y="3"/>
                </a:cxn>
                <a:cxn ang="0">
                  <a:pos x="43" y="1"/>
                </a:cxn>
              </a:cxnLst>
              <a:rect l="0" t="0" r="r" b="b"/>
              <a:pathLst>
                <a:path w="50" h="16">
                  <a:moveTo>
                    <a:pt x="43" y="1"/>
                  </a:moveTo>
                  <a:lnTo>
                    <a:pt x="46" y="0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47" y="3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8" y="3"/>
                  </a:lnTo>
                  <a:lnTo>
                    <a:pt x="49" y="3"/>
                  </a:lnTo>
                  <a:lnTo>
                    <a:pt x="43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4" name="Freeform 668"/>
            <p:cNvSpPr>
              <a:spLocks/>
            </p:cNvSpPr>
            <p:nvPr/>
          </p:nvSpPr>
          <p:spPr bwMode="auto">
            <a:xfrm>
              <a:off x="2520" y="1937"/>
              <a:ext cx="2500" cy="1620"/>
            </a:xfrm>
            <a:custGeom>
              <a:avLst/>
              <a:gdLst/>
              <a:ahLst/>
              <a:cxnLst>
                <a:cxn ang="0">
                  <a:pos x="1469" y="1568"/>
                </a:cxn>
                <a:cxn ang="0">
                  <a:pos x="1379" y="1599"/>
                </a:cxn>
                <a:cxn ang="0">
                  <a:pos x="1169" y="1616"/>
                </a:cxn>
                <a:cxn ang="0">
                  <a:pos x="954" y="1594"/>
                </a:cxn>
                <a:cxn ang="0">
                  <a:pos x="710" y="1482"/>
                </a:cxn>
                <a:cxn ang="0">
                  <a:pos x="477" y="1338"/>
                </a:cxn>
                <a:cxn ang="0">
                  <a:pos x="318" y="1211"/>
                </a:cxn>
                <a:cxn ang="0">
                  <a:pos x="175" y="1085"/>
                </a:cxn>
                <a:cxn ang="0">
                  <a:pos x="140" y="1038"/>
                </a:cxn>
                <a:cxn ang="0">
                  <a:pos x="89" y="977"/>
                </a:cxn>
                <a:cxn ang="0">
                  <a:pos x="31" y="888"/>
                </a:cxn>
                <a:cxn ang="0">
                  <a:pos x="0" y="792"/>
                </a:cxn>
                <a:cxn ang="0">
                  <a:pos x="11" y="694"/>
                </a:cxn>
                <a:cxn ang="0">
                  <a:pos x="39" y="692"/>
                </a:cxn>
                <a:cxn ang="0">
                  <a:pos x="82" y="625"/>
                </a:cxn>
                <a:cxn ang="0">
                  <a:pos x="178" y="620"/>
                </a:cxn>
                <a:cxn ang="0">
                  <a:pos x="249" y="593"/>
                </a:cxn>
                <a:cxn ang="0">
                  <a:pos x="351" y="572"/>
                </a:cxn>
                <a:cxn ang="0">
                  <a:pos x="456" y="551"/>
                </a:cxn>
                <a:cxn ang="0">
                  <a:pos x="522" y="531"/>
                </a:cxn>
                <a:cxn ang="0">
                  <a:pos x="635" y="545"/>
                </a:cxn>
                <a:cxn ang="0">
                  <a:pos x="723" y="623"/>
                </a:cxn>
                <a:cxn ang="0">
                  <a:pos x="812" y="713"/>
                </a:cxn>
                <a:cxn ang="0">
                  <a:pos x="941" y="766"/>
                </a:cxn>
                <a:cxn ang="0">
                  <a:pos x="1058" y="737"/>
                </a:cxn>
                <a:cxn ang="0">
                  <a:pos x="1122" y="692"/>
                </a:cxn>
                <a:cxn ang="0">
                  <a:pos x="1167" y="620"/>
                </a:cxn>
                <a:cxn ang="0">
                  <a:pos x="1171" y="554"/>
                </a:cxn>
                <a:cxn ang="0">
                  <a:pos x="1126" y="494"/>
                </a:cxn>
                <a:cxn ang="0">
                  <a:pos x="1061" y="430"/>
                </a:cxn>
                <a:cxn ang="0">
                  <a:pos x="1143" y="388"/>
                </a:cxn>
                <a:cxn ang="0">
                  <a:pos x="1269" y="415"/>
                </a:cxn>
                <a:cxn ang="0">
                  <a:pos x="1449" y="490"/>
                </a:cxn>
                <a:cxn ang="0">
                  <a:pos x="1581" y="531"/>
                </a:cxn>
                <a:cxn ang="0">
                  <a:pos x="1664" y="527"/>
                </a:cxn>
                <a:cxn ang="0">
                  <a:pos x="1782" y="529"/>
                </a:cxn>
                <a:cxn ang="0">
                  <a:pos x="1881" y="506"/>
                </a:cxn>
                <a:cxn ang="0">
                  <a:pos x="1949" y="469"/>
                </a:cxn>
                <a:cxn ang="0">
                  <a:pos x="2028" y="425"/>
                </a:cxn>
                <a:cxn ang="0">
                  <a:pos x="2112" y="293"/>
                </a:cxn>
                <a:cxn ang="0">
                  <a:pos x="2161" y="179"/>
                </a:cxn>
                <a:cxn ang="0">
                  <a:pos x="2162" y="109"/>
                </a:cxn>
                <a:cxn ang="0">
                  <a:pos x="2170" y="10"/>
                </a:cxn>
                <a:cxn ang="0">
                  <a:pos x="2282" y="21"/>
                </a:cxn>
                <a:cxn ang="0">
                  <a:pos x="2373" y="77"/>
                </a:cxn>
                <a:cxn ang="0">
                  <a:pos x="2412" y="151"/>
                </a:cxn>
                <a:cxn ang="0">
                  <a:pos x="2467" y="283"/>
                </a:cxn>
                <a:cxn ang="0">
                  <a:pos x="2498" y="401"/>
                </a:cxn>
                <a:cxn ang="0">
                  <a:pos x="2467" y="482"/>
                </a:cxn>
                <a:cxn ang="0">
                  <a:pos x="2401" y="631"/>
                </a:cxn>
                <a:cxn ang="0">
                  <a:pos x="2343" y="756"/>
                </a:cxn>
                <a:cxn ang="0">
                  <a:pos x="2273" y="884"/>
                </a:cxn>
                <a:cxn ang="0">
                  <a:pos x="2192" y="1012"/>
                </a:cxn>
                <a:cxn ang="0">
                  <a:pos x="2092" y="1124"/>
                </a:cxn>
                <a:cxn ang="0">
                  <a:pos x="2011" y="1215"/>
                </a:cxn>
                <a:cxn ang="0">
                  <a:pos x="1921" y="1313"/>
                </a:cxn>
                <a:cxn ang="0">
                  <a:pos x="1829" y="1395"/>
                </a:cxn>
                <a:cxn ang="0">
                  <a:pos x="1750" y="1454"/>
                </a:cxn>
                <a:cxn ang="0">
                  <a:pos x="1680" y="1490"/>
                </a:cxn>
              </a:cxnLst>
              <a:rect l="0" t="0" r="r" b="b"/>
              <a:pathLst>
                <a:path w="2499" h="1620">
                  <a:moveTo>
                    <a:pt x="1552" y="1547"/>
                  </a:moveTo>
                  <a:lnTo>
                    <a:pt x="1538" y="1547"/>
                  </a:lnTo>
                  <a:lnTo>
                    <a:pt x="1526" y="1550"/>
                  </a:lnTo>
                  <a:lnTo>
                    <a:pt x="1515" y="1553"/>
                  </a:lnTo>
                  <a:lnTo>
                    <a:pt x="1503" y="1555"/>
                  </a:lnTo>
                  <a:lnTo>
                    <a:pt x="1492" y="1559"/>
                  </a:lnTo>
                  <a:lnTo>
                    <a:pt x="1482" y="1563"/>
                  </a:lnTo>
                  <a:lnTo>
                    <a:pt x="1469" y="1568"/>
                  </a:lnTo>
                  <a:lnTo>
                    <a:pt x="1460" y="1572"/>
                  </a:lnTo>
                  <a:lnTo>
                    <a:pt x="1449" y="1577"/>
                  </a:lnTo>
                  <a:lnTo>
                    <a:pt x="1437" y="1581"/>
                  </a:lnTo>
                  <a:lnTo>
                    <a:pt x="1426" y="1586"/>
                  </a:lnTo>
                  <a:lnTo>
                    <a:pt x="1415" y="1590"/>
                  </a:lnTo>
                  <a:lnTo>
                    <a:pt x="1403" y="1594"/>
                  </a:lnTo>
                  <a:lnTo>
                    <a:pt x="1393" y="1597"/>
                  </a:lnTo>
                  <a:lnTo>
                    <a:pt x="1379" y="1599"/>
                  </a:lnTo>
                  <a:lnTo>
                    <a:pt x="1367" y="1601"/>
                  </a:lnTo>
                  <a:lnTo>
                    <a:pt x="1339" y="1602"/>
                  </a:lnTo>
                  <a:lnTo>
                    <a:pt x="1309" y="1606"/>
                  </a:lnTo>
                  <a:lnTo>
                    <a:pt x="1281" y="1607"/>
                  </a:lnTo>
                  <a:lnTo>
                    <a:pt x="1252" y="1611"/>
                  </a:lnTo>
                  <a:lnTo>
                    <a:pt x="1224" y="1612"/>
                  </a:lnTo>
                  <a:lnTo>
                    <a:pt x="1196" y="1615"/>
                  </a:lnTo>
                  <a:lnTo>
                    <a:pt x="1169" y="1616"/>
                  </a:lnTo>
                  <a:lnTo>
                    <a:pt x="1140" y="1619"/>
                  </a:lnTo>
                  <a:lnTo>
                    <a:pt x="1114" y="1619"/>
                  </a:lnTo>
                  <a:lnTo>
                    <a:pt x="1087" y="1618"/>
                  </a:lnTo>
                  <a:lnTo>
                    <a:pt x="1060" y="1615"/>
                  </a:lnTo>
                  <a:lnTo>
                    <a:pt x="1033" y="1612"/>
                  </a:lnTo>
                  <a:lnTo>
                    <a:pt x="1006" y="1607"/>
                  </a:lnTo>
                  <a:lnTo>
                    <a:pt x="980" y="1602"/>
                  </a:lnTo>
                  <a:lnTo>
                    <a:pt x="954" y="1594"/>
                  </a:lnTo>
                  <a:lnTo>
                    <a:pt x="929" y="1585"/>
                  </a:lnTo>
                  <a:lnTo>
                    <a:pt x="896" y="1571"/>
                  </a:lnTo>
                  <a:lnTo>
                    <a:pt x="865" y="1558"/>
                  </a:lnTo>
                  <a:lnTo>
                    <a:pt x="833" y="1544"/>
                  </a:lnTo>
                  <a:lnTo>
                    <a:pt x="802" y="1529"/>
                  </a:lnTo>
                  <a:lnTo>
                    <a:pt x="771" y="1514"/>
                  </a:lnTo>
                  <a:lnTo>
                    <a:pt x="740" y="1498"/>
                  </a:lnTo>
                  <a:lnTo>
                    <a:pt x="710" y="1482"/>
                  </a:lnTo>
                  <a:lnTo>
                    <a:pt x="681" y="1467"/>
                  </a:lnTo>
                  <a:lnTo>
                    <a:pt x="650" y="1450"/>
                  </a:lnTo>
                  <a:lnTo>
                    <a:pt x="620" y="1433"/>
                  </a:lnTo>
                  <a:lnTo>
                    <a:pt x="590" y="1415"/>
                  </a:lnTo>
                  <a:lnTo>
                    <a:pt x="562" y="1397"/>
                  </a:lnTo>
                  <a:lnTo>
                    <a:pt x="534" y="1377"/>
                  </a:lnTo>
                  <a:lnTo>
                    <a:pt x="504" y="1358"/>
                  </a:lnTo>
                  <a:lnTo>
                    <a:pt x="477" y="1338"/>
                  </a:lnTo>
                  <a:lnTo>
                    <a:pt x="449" y="1316"/>
                  </a:lnTo>
                  <a:lnTo>
                    <a:pt x="430" y="1302"/>
                  </a:lnTo>
                  <a:lnTo>
                    <a:pt x="411" y="1286"/>
                  </a:lnTo>
                  <a:lnTo>
                    <a:pt x="391" y="1272"/>
                  </a:lnTo>
                  <a:lnTo>
                    <a:pt x="372" y="1256"/>
                  </a:lnTo>
                  <a:lnTo>
                    <a:pt x="355" y="1241"/>
                  </a:lnTo>
                  <a:lnTo>
                    <a:pt x="336" y="1226"/>
                  </a:lnTo>
                  <a:lnTo>
                    <a:pt x="318" y="1211"/>
                  </a:lnTo>
                  <a:lnTo>
                    <a:pt x="301" y="1195"/>
                  </a:lnTo>
                  <a:lnTo>
                    <a:pt x="283" y="1179"/>
                  </a:lnTo>
                  <a:lnTo>
                    <a:pt x="264" y="1165"/>
                  </a:lnTo>
                  <a:lnTo>
                    <a:pt x="247" y="1148"/>
                  </a:lnTo>
                  <a:lnTo>
                    <a:pt x="229" y="1133"/>
                  </a:lnTo>
                  <a:lnTo>
                    <a:pt x="212" y="1117"/>
                  </a:lnTo>
                  <a:lnTo>
                    <a:pt x="193" y="1101"/>
                  </a:lnTo>
                  <a:lnTo>
                    <a:pt x="175" y="1085"/>
                  </a:lnTo>
                  <a:lnTo>
                    <a:pt x="156" y="1068"/>
                  </a:lnTo>
                  <a:lnTo>
                    <a:pt x="154" y="1065"/>
                  </a:lnTo>
                  <a:lnTo>
                    <a:pt x="151" y="1061"/>
                  </a:lnTo>
                  <a:lnTo>
                    <a:pt x="150" y="1056"/>
                  </a:lnTo>
                  <a:lnTo>
                    <a:pt x="147" y="1052"/>
                  </a:lnTo>
                  <a:lnTo>
                    <a:pt x="146" y="1047"/>
                  </a:lnTo>
                  <a:lnTo>
                    <a:pt x="144" y="1042"/>
                  </a:lnTo>
                  <a:lnTo>
                    <a:pt x="140" y="1038"/>
                  </a:lnTo>
                  <a:lnTo>
                    <a:pt x="138" y="1035"/>
                  </a:lnTo>
                  <a:lnTo>
                    <a:pt x="129" y="1027"/>
                  </a:lnTo>
                  <a:lnTo>
                    <a:pt x="120" y="1020"/>
                  </a:lnTo>
                  <a:lnTo>
                    <a:pt x="113" y="1012"/>
                  </a:lnTo>
                  <a:lnTo>
                    <a:pt x="106" y="1003"/>
                  </a:lnTo>
                  <a:lnTo>
                    <a:pt x="100" y="995"/>
                  </a:lnTo>
                  <a:lnTo>
                    <a:pt x="94" y="986"/>
                  </a:lnTo>
                  <a:lnTo>
                    <a:pt x="89" y="977"/>
                  </a:lnTo>
                  <a:lnTo>
                    <a:pt x="84" y="969"/>
                  </a:lnTo>
                  <a:lnTo>
                    <a:pt x="77" y="957"/>
                  </a:lnTo>
                  <a:lnTo>
                    <a:pt x="69" y="945"/>
                  </a:lnTo>
                  <a:lnTo>
                    <a:pt x="62" y="935"/>
                  </a:lnTo>
                  <a:lnTo>
                    <a:pt x="54" y="923"/>
                  </a:lnTo>
                  <a:lnTo>
                    <a:pt x="46" y="912"/>
                  </a:lnTo>
                  <a:lnTo>
                    <a:pt x="38" y="900"/>
                  </a:lnTo>
                  <a:lnTo>
                    <a:pt x="31" y="888"/>
                  </a:lnTo>
                  <a:lnTo>
                    <a:pt x="24" y="876"/>
                  </a:lnTo>
                  <a:lnTo>
                    <a:pt x="18" y="865"/>
                  </a:lnTo>
                  <a:lnTo>
                    <a:pt x="12" y="853"/>
                  </a:lnTo>
                  <a:lnTo>
                    <a:pt x="8" y="841"/>
                  </a:lnTo>
                  <a:lnTo>
                    <a:pt x="4" y="830"/>
                  </a:lnTo>
                  <a:lnTo>
                    <a:pt x="1" y="817"/>
                  </a:lnTo>
                  <a:lnTo>
                    <a:pt x="0" y="805"/>
                  </a:lnTo>
                  <a:lnTo>
                    <a:pt x="0" y="792"/>
                  </a:lnTo>
                  <a:lnTo>
                    <a:pt x="1" y="780"/>
                  </a:lnTo>
                  <a:lnTo>
                    <a:pt x="3" y="767"/>
                  </a:lnTo>
                  <a:lnTo>
                    <a:pt x="5" y="756"/>
                  </a:lnTo>
                  <a:lnTo>
                    <a:pt x="5" y="744"/>
                  </a:lnTo>
                  <a:lnTo>
                    <a:pt x="7" y="732"/>
                  </a:lnTo>
                  <a:lnTo>
                    <a:pt x="7" y="719"/>
                  </a:lnTo>
                  <a:lnTo>
                    <a:pt x="8" y="707"/>
                  </a:lnTo>
                  <a:lnTo>
                    <a:pt x="11" y="694"/>
                  </a:lnTo>
                  <a:lnTo>
                    <a:pt x="13" y="681"/>
                  </a:lnTo>
                  <a:lnTo>
                    <a:pt x="18" y="684"/>
                  </a:lnTo>
                  <a:lnTo>
                    <a:pt x="22" y="687"/>
                  </a:lnTo>
                  <a:lnTo>
                    <a:pt x="24" y="689"/>
                  </a:lnTo>
                  <a:lnTo>
                    <a:pt x="30" y="691"/>
                  </a:lnTo>
                  <a:lnTo>
                    <a:pt x="34" y="692"/>
                  </a:lnTo>
                  <a:lnTo>
                    <a:pt x="36" y="693"/>
                  </a:lnTo>
                  <a:lnTo>
                    <a:pt x="39" y="692"/>
                  </a:lnTo>
                  <a:lnTo>
                    <a:pt x="42" y="691"/>
                  </a:lnTo>
                  <a:lnTo>
                    <a:pt x="47" y="681"/>
                  </a:lnTo>
                  <a:lnTo>
                    <a:pt x="53" y="670"/>
                  </a:lnTo>
                  <a:lnTo>
                    <a:pt x="58" y="659"/>
                  </a:lnTo>
                  <a:lnTo>
                    <a:pt x="63" y="649"/>
                  </a:lnTo>
                  <a:lnTo>
                    <a:pt x="69" y="638"/>
                  </a:lnTo>
                  <a:lnTo>
                    <a:pt x="74" y="632"/>
                  </a:lnTo>
                  <a:lnTo>
                    <a:pt x="82" y="625"/>
                  </a:lnTo>
                  <a:lnTo>
                    <a:pt x="90" y="623"/>
                  </a:lnTo>
                  <a:lnTo>
                    <a:pt x="102" y="623"/>
                  </a:lnTo>
                  <a:lnTo>
                    <a:pt x="115" y="622"/>
                  </a:lnTo>
                  <a:lnTo>
                    <a:pt x="128" y="622"/>
                  </a:lnTo>
                  <a:lnTo>
                    <a:pt x="140" y="620"/>
                  </a:lnTo>
                  <a:lnTo>
                    <a:pt x="152" y="620"/>
                  </a:lnTo>
                  <a:lnTo>
                    <a:pt x="166" y="620"/>
                  </a:lnTo>
                  <a:lnTo>
                    <a:pt x="178" y="620"/>
                  </a:lnTo>
                  <a:lnTo>
                    <a:pt x="191" y="619"/>
                  </a:lnTo>
                  <a:lnTo>
                    <a:pt x="200" y="618"/>
                  </a:lnTo>
                  <a:lnTo>
                    <a:pt x="208" y="615"/>
                  </a:lnTo>
                  <a:lnTo>
                    <a:pt x="217" y="612"/>
                  </a:lnTo>
                  <a:lnTo>
                    <a:pt x="224" y="607"/>
                  </a:lnTo>
                  <a:lnTo>
                    <a:pt x="232" y="602"/>
                  </a:lnTo>
                  <a:lnTo>
                    <a:pt x="241" y="598"/>
                  </a:lnTo>
                  <a:lnTo>
                    <a:pt x="249" y="593"/>
                  </a:lnTo>
                  <a:lnTo>
                    <a:pt x="257" y="589"/>
                  </a:lnTo>
                  <a:lnTo>
                    <a:pt x="271" y="585"/>
                  </a:lnTo>
                  <a:lnTo>
                    <a:pt x="284" y="581"/>
                  </a:lnTo>
                  <a:lnTo>
                    <a:pt x="298" y="579"/>
                  </a:lnTo>
                  <a:lnTo>
                    <a:pt x="310" y="576"/>
                  </a:lnTo>
                  <a:lnTo>
                    <a:pt x="324" y="575"/>
                  </a:lnTo>
                  <a:lnTo>
                    <a:pt x="338" y="573"/>
                  </a:lnTo>
                  <a:lnTo>
                    <a:pt x="351" y="572"/>
                  </a:lnTo>
                  <a:lnTo>
                    <a:pt x="364" y="571"/>
                  </a:lnTo>
                  <a:lnTo>
                    <a:pt x="379" y="570"/>
                  </a:lnTo>
                  <a:lnTo>
                    <a:pt x="391" y="568"/>
                  </a:lnTo>
                  <a:lnTo>
                    <a:pt x="404" y="566"/>
                  </a:lnTo>
                  <a:lnTo>
                    <a:pt x="418" y="564"/>
                  </a:lnTo>
                  <a:lnTo>
                    <a:pt x="430" y="560"/>
                  </a:lnTo>
                  <a:lnTo>
                    <a:pt x="444" y="558"/>
                  </a:lnTo>
                  <a:lnTo>
                    <a:pt x="456" y="551"/>
                  </a:lnTo>
                  <a:lnTo>
                    <a:pt x="468" y="546"/>
                  </a:lnTo>
                  <a:lnTo>
                    <a:pt x="473" y="544"/>
                  </a:lnTo>
                  <a:lnTo>
                    <a:pt x="476" y="541"/>
                  </a:lnTo>
                  <a:lnTo>
                    <a:pt x="477" y="541"/>
                  </a:lnTo>
                  <a:lnTo>
                    <a:pt x="481" y="540"/>
                  </a:lnTo>
                  <a:lnTo>
                    <a:pt x="493" y="536"/>
                  </a:lnTo>
                  <a:lnTo>
                    <a:pt x="508" y="533"/>
                  </a:lnTo>
                  <a:lnTo>
                    <a:pt x="522" y="531"/>
                  </a:lnTo>
                  <a:lnTo>
                    <a:pt x="535" y="529"/>
                  </a:lnTo>
                  <a:lnTo>
                    <a:pt x="549" y="528"/>
                  </a:lnTo>
                  <a:lnTo>
                    <a:pt x="563" y="528"/>
                  </a:lnTo>
                  <a:lnTo>
                    <a:pt x="577" y="529"/>
                  </a:lnTo>
                  <a:lnTo>
                    <a:pt x="590" y="531"/>
                  </a:lnTo>
                  <a:lnTo>
                    <a:pt x="605" y="534"/>
                  </a:lnTo>
                  <a:lnTo>
                    <a:pt x="620" y="538"/>
                  </a:lnTo>
                  <a:lnTo>
                    <a:pt x="635" y="545"/>
                  </a:lnTo>
                  <a:lnTo>
                    <a:pt x="647" y="551"/>
                  </a:lnTo>
                  <a:lnTo>
                    <a:pt x="659" y="559"/>
                  </a:lnTo>
                  <a:lnTo>
                    <a:pt x="671" y="568"/>
                  </a:lnTo>
                  <a:lnTo>
                    <a:pt x="682" y="579"/>
                  </a:lnTo>
                  <a:lnTo>
                    <a:pt x="693" y="589"/>
                  </a:lnTo>
                  <a:lnTo>
                    <a:pt x="702" y="599"/>
                  </a:lnTo>
                  <a:lnTo>
                    <a:pt x="713" y="611"/>
                  </a:lnTo>
                  <a:lnTo>
                    <a:pt x="723" y="623"/>
                  </a:lnTo>
                  <a:lnTo>
                    <a:pt x="733" y="635"/>
                  </a:lnTo>
                  <a:lnTo>
                    <a:pt x="743" y="645"/>
                  </a:lnTo>
                  <a:lnTo>
                    <a:pt x="752" y="657"/>
                  </a:lnTo>
                  <a:lnTo>
                    <a:pt x="763" y="668"/>
                  </a:lnTo>
                  <a:lnTo>
                    <a:pt x="772" y="679"/>
                  </a:lnTo>
                  <a:lnTo>
                    <a:pt x="785" y="691"/>
                  </a:lnTo>
                  <a:lnTo>
                    <a:pt x="798" y="702"/>
                  </a:lnTo>
                  <a:lnTo>
                    <a:pt x="812" y="713"/>
                  </a:lnTo>
                  <a:lnTo>
                    <a:pt x="826" y="723"/>
                  </a:lnTo>
                  <a:lnTo>
                    <a:pt x="841" y="732"/>
                  </a:lnTo>
                  <a:lnTo>
                    <a:pt x="857" y="741"/>
                  </a:lnTo>
                  <a:lnTo>
                    <a:pt x="872" y="748"/>
                  </a:lnTo>
                  <a:lnTo>
                    <a:pt x="890" y="754"/>
                  </a:lnTo>
                  <a:lnTo>
                    <a:pt x="906" y="759"/>
                  </a:lnTo>
                  <a:lnTo>
                    <a:pt x="923" y="763"/>
                  </a:lnTo>
                  <a:lnTo>
                    <a:pt x="941" y="766"/>
                  </a:lnTo>
                  <a:lnTo>
                    <a:pt x="958" y="766"/>
                  </a:lnTo>
                  <a:lnTo>
                    <a:pt x="976" y="765"/>
                  </a:lnTo>
                  <a:lnTo>
                    <a:pt x="995" y="762"/>
                  </a:lnTo>
                  <a:lnTo>
                    <a:pt x="1012" y="757"/>
                  </a:lnTo>
                  <a:lnTo>
                    <a:pt x="1030" y="749"/>
                  </a:lnTo>
                  <a:lnTo>
                    <a:pt x="1039" y="745"/>
                  </a:lnTo>
                  <a:lnTo>
                    <a:pt x="1049" y="741"/>
                  </a:lnTo>
                  <a:lnTo>
                    <a:pt x="1058" y="737"/>
                  </a:lnTo>
                  <a:lnTo>
                    <a:pt x="1068" y="735"/>
                  </a:lnTo>
                  <a:lnTo>
                    <a:pt x="1077" y="731"/>
                  </a:lnTo>
                  <a:lnTo>
                    <a:pt x="1087" y="727"/>
                  </a:lnTo>
                  <a:lnTo>
                    <a:pt x="1093" y="722"/>
                  </a:lnTo>
                  <a:lnTo>
                    <a:pt x="1100" y="717"/>
                  </a:lnTo>
                  <a:lnTo>
                    <a:pt x="1108" y="709"/>
                  </a:lnTo>
                  <a:lnTo>
                    <a:pt x="1115" y="701"/>
                  </a:lnTo>
                  <a:lnTo>
                    <a:pt x="1122" y="692"/>
                  </a:lnTo>
                  <a:lnTo>
                    <a:pt x="1128" y="684"/>
                  </a:lnTo>
                  <a:lnTo>
                    <a:pt x="1136" y="675"/>
                  </a:lnTo>
                  <a:lnTo>
                    <a:pt x="1142" y="667"/>
                  </a:lnTo>
                  <a:lnTo>
                    <a:pt x="1149" y="658"/>
                  </a:lnTo>
                  <a:lnTo>
                    <a:pt x="1154" y="649"/>
                  </a:lnTo>
                  <a:lnTo>
                    <a:pt x="1159" y="638"/>
                  </a:lnTo>
                  <a:lnTo>
                    <a:pt x="1163" y="629"/>
                  </a:lnTo>
                  <a:lnTo>
                    <a:pt x="1167" y="620"/>
                  </a:lnTo>
                  <a:lnTo>
                    <a:pt x="1171" y="610"/>
                  </a:lnTo>
                  <a:lnTo>
                    <a:pt x="1173" y="599"/>
                  </a:lnTo>
                  <a:lnTo>
                    <a:pt x="1174" y="589"/>
                  </a:lnTo>
                  <a:lnTo>
                    <a:pt x="1176" y="579"/>
                  </a:lnTo>
                  <a:lnTo>
                    <a:pt x="1176" y="568"/>
                  </a:lnTo>
                  <a:lnTo>
                    <a:pt x="1174" y="563"/>
                  </a:lnTo>
                  <a:lnTo>
                    <a:pt x="1173" y="559"/>
                  </a:lnTo>
                  <a:lnTo>
                    <a:pt x="1171" y="554"/>
                  </a:lnTo>
                  <a:lnTo>
                    <a:pt x="1169" y="549"/>
                  </a:lnTo>
                  <a:lnTo>
                    <a:pt x="1166" y="544"/>
                  </a:lnTo>
                  <a:lnTo>
                    <a:pt x="1163" y="538"/>
                  </a:lnTo>
                  <a:lnTo>
                    <a:pt x="1161" y="533"/>
                  </a:lnTo>
                  <a:lnTo>
                    <a:pt x="1158" y="528"/>
                  </a:lnTo>
                  <a:lnTo>
                    <a:pt x="1149" y="515"/>
                  </a:lnTo>
                  <a:lnTo>
                    <a:pt x="1138" y="503"/>
                  </a:lnTo>
                  <a:lnTo>
                    <a:pt x="1126" y="494"/>
                  </a:lnTo>
                  <a:lnTo>
                    <a:pt x="1112" y="486"/>
                  </a:lnTo>
                  <a:lnTo>
                    <a:pt x="1099" y="480"/>
                  </a:lnTo>
                  <a:lnTo>
                    <a:pt x="1085" y="472"/>
                  </a:lnTo>
                  <a:lnTo>
                    <a:pt x="1073" y="463"/>
                  </a:lnTo>
                  <a:lnTo>
                    <a:pt x="1062" y="451"/>
                  </a:lnTo>
                  <a:lnTo>
                    <a:pt x="1058" y="445"/>
                  </a:lnTo>
                  <a:lnTo>
                    <a:pt x="1058" y="438"/>
                  </a:lnTo>
                  <a:lnTo>
                    <a:pt x="1061" y="430"/>
                  </a:lnTo>
                  <a:lnTo>
                    <a:pt x="1066" y="424"/>
                  </a:lnTo>
                  <a:lnTo>
                    <a:pt x="1073" y="417"/>
                  </a:lnTo>
                  <a:lnTo>
                    <a:pt x="1083" y="411"/>
                  </a:lnTo>
                  <a:lnTo>
                    <a:pt x="1093" y="406"/>
                  </a:lnTo>
                  <a:lnTo>
                    <a:pt x="1105" y="401"/>
                  </a:lnTo>
                  <a:lnTo>
                    <a:pt x="1118" y="395"/>
                  </a:lnTo>
                  <a:lnTo>
                    <a:pt x="1131" y="391"/>
                  </a:lnTo>
                  <a:lnTo>
                    <a:pt x="1143" y="388"/>
                  </a:lnTo>
                  <a:lnTo>
                    <a:pt x="1157" y="385"/>
                  </a:lnTo>
                  <a:lnTo>
                    <a:pt x="1169" y="385"/>
                  </a:lnTo>
                  <a:lnTo>
                    <a:pt x="1180" y="384"/>
                  </a:lnTo>
                  <a:lnTo>
                    <a:pt x="1190" y="385"/>
                  </a:lnTo>
                  <a:lnTo>
                    <a:pt x="1200" y="388"/>
                  </a:lnTo>
                  <a:lnTo>
                    <a:pt x="1223" y="397"/>
                  </a:lnTo>
                  <a:lnTo>
                    <a:pt x="1246" y="406"/>
                  </a:lnTo>
                  <a:lnTo>
                    <a:pt x="1269" y="415"/>
                  </a:lnTo>
                  <a:lnTo>
                    <a:pt x="1291" y="425"/>
                  </a:lnTo>
                  <a:lnTo>
                    <a:pt x="1314" y="434"/>
                  </a:lnTo>
                  <a:lnTo>
                    <a:pt x="1337" y="445"/>
                  </a:lnTo>
                  <a:lnTo>
                    <a:pt x="1359" y="454"/>
                  </a:lnTo>
                  <a:lnTo>
                    <a:pt x="1382" y="463"/>
                  </a:lnTo>
                  <a:lnTo>
                    <a:pt x="1405" y="472"/>
                  </a:lnTo>
                  <a:lnTo>
                    <a:pt x="1428" y="481"/>
                  </a:lnTo>
                  <a:lnTo>
                    <a:pt x="1449" y="490"/>
                  </a:lnTo>
                  <a:lnTo>
                    <a:pt x="1473" y="499"/>
                  </a:lnTo>
                  <a:lnTo>
                    <a:pt x="1496" y="508"/>
                  </a:lnTo>
                  <a:lnTo>
                    <a:pt x="1519" y="515"/>
                  </a:lnTo>
                  <a:lnTo>
                    <a:pt x="1542" y="523"/>
                  </a:lnTo>
                  <a:lnTo>
                    <a:pt x="1566" y="529"/>
                  </a:lnTo>
                  <a:lnTo>
                    <a:pt x="1571" y="531"/>
                  </a:lnTo>
                  <a:lnTo>
                    <a:pt x="1576" y="531"/>
                  </a:lnTo>
                  <a:lnTo>
                    <a:pt x="1581" y="531"/>
                  </a:lnTo>
                  <a:lnTo>
                    <a:pt x="1589" y="531"/>
                  </a:lnTo>
                  <a:lnTo>
                    <a:pt x="1596" y="531"/>
                  </a:lnTo>
                  <a:lnTo>
                    <a:pt x="1604" y="531"/>
                  </a:lnTo>
                  <a:lnTo>
                    <a:pt x="1612" y="531"/>
                  </a:lnTo>
                  <a:lnTo>
                    <a:pt x="1618" y="529"/>
                  </a:lnTo>
                  <a:lnTo>
                    <a:pt x="1633" y="528"/>
                  </a:lnTo>
                  <a:lnTo>
                    <a:pt x="1647" y="527"/>
                  </a:lnTo>
                  <a:lnTo>
                    <a:pt x="1664" y="527"/>
                  </a:lnTo>
                  <a:lnTo>
                    <a:pt x="1678" y="527"/>
                  </a:lnTo>
                  <a:lnTo>
                    <a:pt x="1692" y="527"/>
                  </a:lnTo>
                  <a:lnTo>
                    <a:pt x="1708" y="528"/>
                  </a:lnTo>
                  <a:lnTo>
                    <a:pt x="1723" y="529"/>
                  </a:lnTo>
                  <a:lnTo>
                    <a:pt x="1738" y="529"/>
                  </a:lnTo>
                  <a:lnTo>
                    <a:pt x="1753" y="529"/>
                  </a:lnTo>
                  <a:lnTo>
                    <a:pt x="1767" y="529"/>
                  </a:lnTo>
                  <a:lnTo>
                    <a:pt x="1782" y="529"/>
                  </a:lnTo>
                  <a:lnTo>
                    <a:pt x="1796" y="529"/>
                  </a:lnTo>
                  <a:lnTo>
                    <a:pt x="1809" y="527"/>
                  </a:lnTo>
                  <a:lnTo>
                    <a:pt x="1824" y="525"/>
                  </a:lnTo>
                  <a:lnTo>
                    <a:pt x="1837" y="521"/>
                  </a:lnTo>
                  <a:lnTo>
                    <a:pt x="1852" y="518"/>
                  </a:lnTo>
                  <a:lnTo>
                    <a:pt x="1860" y="514"/>
                  </a:lnTo>
                  <a:lnTo>
                    <a:pt x="1871" y="510"/>
                  </a:lnTo>
                  <a:lnTo>
                    <a:pt x="1881" y="506"/>
                  </a:lnTo>
                  <a:lnTo>
                    <a:pt x="1891" y="501"/>
                  </a:lnTo>
                  <a:lnTo>
                    <a:pt x="1901" y="495"/>
                  </a:lnTo>
                  <a:lnTo>
                    <a:pt x="1912" y="489"/>
                  </a:lnTo>
                  <a:lnTo>
                    <a:pt x="1922" y="484"/>
                  </a:lnTo>
                  <a:lnTo>
                    <a:pt x="1932" y="476"/>
                  </a:lnTo>
                  <a:lnTo>
                    <a:pt x="1937" y="473"/>
                  </a:lnTo>
                  <a:lnTo>
                    <a:pt x="1943" y="472"/>
                  </a:lnTo>
                  <a:lnTo>
                    <a:pt x="1949" y="469"/>
                  </a:lnTo>
                  <a:lnTo>
                    <a:pt x="1956" y="468"/>
                  </a:lnTo>
                  <a:lnTo>
                    <a:pt x="1961" y="467"/>
                  </a:lnTo>
                  <a:lnTo>
                    <a:pt x="1968" y="466"/>
                  </a:lnTo>
                  <a:lnTo>
                    <a:pt x="1974" y="464"/>
                  </a:lnTo>
                  <a:lnTo>
                    <a:pt x="1978" y="462"/>
                  </a:lnTo>
                  <a:lnTo>
                    <a:pt x="1997" y="451"/>
                  </a:lnTo>
                  <a:lnTo>
                    <a:pt x="2013" y="440"/>
                  </a:lnTo>
                  <a:lnTo>
                    <a:pt x="2028" y="425"/>
                  </a:lnTo>
                  <a:lnTo>
                    <a:pt x="2042" y="411"/>
                  </a:lnTo>
                  <a:lnTo>
                    <a:pt x="2054" y="395"/>
                  </a:lnTo>
                  <a:lnTo>
                    <a:pt x="2065" y="380"/>
                  </a:lnTo>
                  <a:lnTo>
                    <a:pt x="2077" y="363"/>
                  </a:lnTo>
                  <a:lnTo>
                    <a:pt x="2085" y="346"/>
                  </a:lnTo>
                  <a:lnTo>
                    <a:pt x="2095" y="328"/>
                  </a:lnTo>
                  <a:lnTo>
                    <a:pt x="2104" y="311"/>
                  </a:lnTo>
                  <a:lnTo>
                    <a:pt x="2112" y="293"/>
                  </a:lnTo>
                  <a:lnTo>
                    <a:pt x="2121" y="274"/>
                  </a:lnTo>
                  <a:lnTo>
                    <a:pt x="2129" y="256"/>
                  </a:lnTo>
                  <a:lnTo>
                    <a:pt x="2135" y="238"/>
                  </a:lnTo>
                  <a:lnTo>
                    <a:pt x="2145" y="220"/>
                  </a:lnTo>
                  <a:lnTo>
                    <a:pt x="2153" y="203"/>
                  </a:lnTo>
                  <a:lnTo>
                    <a:pt x="2156" y="195"/>
                  </a:lnTo>
                  <a:lnTo>
                    <a:pt x="2160" y="187"/>
                  </a:lnTo>
                  <a:lnTo>
                    <a:pt x="2161" y="179"/>
                  </a:lnTo>
                  <a:lnTo>
                    <a:pt x="2162" y="170"/>
                  </a:lnTo>
                  <a:lnTo>
                    <a:pt x="2165" y="163"/>
                  </a:lnTo>
                  <a:lnTo>
                    <a:pt x="2165" y="153"/>
                  </a:lnTo>
                  <a:lnTo>
                    <a:pt x="2165" y="146"/>
                  </a:lnTo>
                  <a:lnTo>
                    <a:pt x="2165" y="137"/>
                  </a:lnTo>
                  <a:lnTo>
                    <a:pt x="2165" y="127"/>
                  </a:lnTo>
                  <a:lnTo>
                    <a:pt x="2165" y="118"/>
                  </a:lnTo>
                  <a:lnTo>
                    <a:pt x="2162" y="109"/>
                  </a:lnTo>
                  <a:lnTo>
                    <a:pt x="2161" y="100"/>
                  </a:lnTo>
                  <a:lnTo>
                    <a:pt x="2160" y="91"/>
                  </a:lnTo>
                  <a:lnTo>
                    <a:pt x="2157" y="82"/>
                  </a:lnTo>
                  <a:lnTo>
                    <a:pt x="2156" y="74"/>
                  </a:lnTo>
                  <a:lnTo>
                    <a:pt x="2153" y="65"/>
                  </a:lnTo>
                  <a:lnTo>
                    <a:pt x="2154" y="36"/>
                  </a:lnTo>
                  <a:lnTo>
                    <a:pt x="2161" y="22"/>
                  </a:lnTo>
                  <a:lnTo>
                    <a:pt x="2170" y="10"/>
                  </a:lnTo>
                  <a:lnTo>
                    <a:pt x="2181" y="4"/>
                  </a:lnTo>
                  <a:lnTo>
                    <a:pt x="2196" y="0"/>
                  </a:lnTo>
                  <a:lnTo>
                    <a:pt x="2210" y="0"/>
                  </a:lnTo>
                  <a:lnTo>
                    <a:pt x="2226" y="1"/>
                  </a:lnTo>
                  <a:lnTo>
                    <a:pt x="2239" y="5"/>
                  </a:lnTo>
                  <a:lnTo>
                    <a:pt x="2254" y="9"/>
                  </a:lnTo>
                  <a:lnTo>
                    <a:pt x="2269" y="14"/>
                  </a:lnTo>
                  <a:lnTo>
                    <a:pt x="2282" y="21"/>
                  </a:lnTo>
                  <a:lnTo>
                    <a:pt x="2297" y="27"/>
                  </a:lnTo>
                  <a:lnTo>
                    <a:pt x="2309" y="35"/>
                  </a:lnTo>
                  <a:lnTo>
                    <a:pt x="2323" y="42"/>
                  </a:lnTo>
                  <a:lnTo>
                    <a:pt x="2335" y="49"/>
                  </a:lnTo>
                  <a:lnTo>
                    <a:pt x="2348" y="59"/>
                  </a:lnTo>
                  <a:lnTo>
                    <a:pt x="2360" y="66"/>
                  </a:lnTo>
                  <a:lnTo>
                    <a:pt x="2367" y="72"/>
                  </a:lnTo>
                  <a:lnTo>
                    <a:pt x="2373" y="77"/>
                  </a:lnTo>
                  <a:lnTo>
                    <a:pt x="2377" y="83"/>
                  </a:lnTo>
                  <a:lnTo>
                    <a:pt x="2381" y="90"/>
                  </a:lnTo>
                  <a:lnTo>
                    <a:pt x="2385" y="96"/>
                  </a:lnTo>
                  <a:lnTo>
                    <a:pt x="2389" y="104"/>
                  </a:lnTo>
                  <a:lnTo>
                    <a:pt x="2392" y="111"/>
                  </a:lnTo>
                  <a:lnTo>
                    <a:pt x="2396" y="117"/>
                  </a:lnTo>
                  <a:lnTo>
                    <a:pt x="2402" y="134"/>
                  </a:lnTo>
                  <a:lnTo>
                    <a:pt x="2412" y="151"/>
                  </a:lnTo>
                  <a:lnTo>
                    <a:pt x="2418" y="168"/>
                  </a:lnTo>
                  <a:lnTo>
                    <a:pt x="2427" y="185"/>
                  </a:lnTo>
                  <a:lnTo>
                    <a:pt x="2433" y="200"/>
                  </a:lnTo>
                  <a:lnTo>
                    <a:pt x="2441" y="217"/>
                  </a:lnTo>
                  <a:lnTo>
                    <a:pt x="2447" y="234"/>
                  </a:lnTo>
                  <a:lnTo>
                    <a:pt x="2454" y="250"/>
                  </a:lnTo>
                  <a:lnTo>
                    <a:pt x="2460" y="267"/>
                  </a:lnTo>
                  <a:lnTo>
                    <a:pt x="2467" y="283"/>
                  </a:lnTo>
                  <a:lnTo>
                    <a:pt x="2472" y="300"/>
                  </a:lnTo>
                  <a:lnTo>
                    <a:pt x="2478" y="317"/>
                  </a:lnTo>
                  <a:lnTo>
                    <a:pt x="2483" y="334"/>
                  </a:lnTo>
                  <a:lnTo>
                    <a:pt x="2489" y="352"/>
                  </a:lnTo>
                  <a:lnTo>
                    <a:pt x="2493" y="369"/>
                  </a:lnTo>
                  <a:lnTo>
                    <a:pt x="2497" y="388"/>
                  </a:lnTo>
                  <a:lnTo>
                    <a:pt x="2498" y="394"/>
                  </a:lnTo>
                  <a:lnTo>
                    <a:pt x="2498" y="401"/>
                  </a:lnTo>
                  <a:lnTo>
                    <a:pt x="2497" y="407"/>
                  </a:lnTo>
                  <a:lnTo>
                    <a:pt x="2495" y="414"/>
                  </a:lnTo>
                  <a:lnTo>
                    <a:pt x="2493" y="420"/>
                  </a:lnTo>
                  <a:lnTo>
                    <a:pt x="2491" y="427"/>
                  </a:lnTo>
                  <a:lnTo>
                    <a:pt x="2489" y="432"/>
                  </a:lnTo>
                  <a:lnTo>
                    <a:pt x="2486" y="438"/>
                  </a:lnTo>
                  <a:lnTo>
                    <a:pt x="2476" y="460"/>
                  </a:lnTo>
                  <a:lnTo>
                    <a:pt x="2467" y="482"/>
                  </a:lnTo>
                  <a:lnTo>
                    <a:pt x="2458" y="502"/>
                  </a:lnTo>
                  <a:lnTo>
                    <a:pt x="2448" y="523"/>
                  </a:lnTo>
                  <a:lnTo>
                    <a:pt x="2440" y="542"/>
                  </a:lnTo>
                  <a:lnTo>
                    <a:pt x="2432" y="560"/>
                  </a:lnTo>
                  <a:lnTo>
                    <a:pt x="2425" y="579"/>
                  </a:lnTo>
                  <a:lnTo>
                    <a:pt x="2417" y="597"/>
                  </a:lnTo>
                  <a:lnTo>
                    <a:pt x="2409" y="614"/>
                  </a:lnTo>
                  <a:lnTo>
                    <a:pt x="2401" y="631"/>
                  </a:lnTo>
                  <a:lnTo>
                    <a:pt x="2394" y="648"/>
                  </a:lnTo>
                  <a:lnTo>
                    <a:pt x="2386" y="663"/>
                  </a:lnTo>
                  <a:lnTo>
                    <a:pt x="2379" y="679"/>
                  </a:lnTo>
                  <a:lnTo>
                    <a:pt x="2373" y="694"/>
                  </a:lnTo>
                  <a:lnTo>
                    <a:pt x="2365" y="710"/>
                  </a:lnTo>
                  <a:lnTo>
                    <a:pt x="2358" y="726"/>
                  </a:lnTo>
                  <a:lnTo>
                    <a:pt x="2350" y="741"/>
                  </a:lnTo>
                  <a:lnTo>
                    <a:pt x="2343" y="756"/>
                  </a:lnTo>
                  <a:lnTo>
                    <a:pt x="2335" y="771"/>
                  </a:lnTo>
                  <a:lnTo>
                    <a:pt x="2327" y="787"/>
                  </a:lnTo>
                  <a:lnTo>
                    <a:pt x="2319" y="802"/>
                  </a:lnTo>
                  <a:lnTo>
                    <a:pt x="2309" y="818"/>
                  </a:lnTo>
                  <a:lnTo>
                    <a:pt x="2301" y="834"/>
                  </a:lnTo>
                  <a:lnTo>
                    <a:pt x="2292" y="850"/>
                  </a:lnTo>
                  <a:lnTo>
                    <a:pt x="2282" y="866"/>
                  </a:lnTo>
                  <a:lnTo>
                    <a:pt x="2273" y="884"/>
                  </a:lnTo>
                  <a:lnTo>
                    <a:pt x="2262" y="901"/>
                  </a:lnTo>
                  <a:lnTo>
                    <a:pt x="2251" y="919"/>
                  </a:lnTo>
                  <a:lnTo>
                    <a:pt x="2239" y="938"/>
                  </a:lnTo>
                  <a:lnTo>
                    <a:pt x="2228" y="957"/>
                  </a:lnTo>
                  <a:lnTo>
                    <a:pt x="2216" y="977"/>
                  </a:lnTo>
                  <a:lnTo>
                    <a:pt x="2203" y="997"/>
                  </a:lnTo>
                  <a:lnTo>
                    <a:pt x="2199" y="1004"/>
                  </a:lnTo>
                  <a:lnTo>
                    <a:pt x="2192" y="1012"/>
                  </a:lnTo>
                  <a:lnTo>
                    <a:pt x="2183" y="1022"/>
                  </a:lnTo>
                  <a:lnTo>
                    <a:pt x="2173" y="1034"/>
                  </a:lnTo>
                  <a:lnTo>
                    <a:pt x="2161" y="1048"/>
                  </a:lnTo>
                  <a:lnTo>
                    <a:pt x="2147" y="1062"/>
                  </a:lnTo>
                  <a:lnTo>
                    <a:pt x="2134" y="1078"/>
                  </a:lnTo>
                  <a:lnTo>
                    <a:pt x="2121" y="1092"/>
                  </a:lnTo>
                  <a:lnTo>
                    <a:pt x="2106" y="1108"/>
                  </a:lnTo>
                  <a:lnTo>
                    <a:pt x="2092" y="1124"/>
                  </a:lnTo>
                  <a:lnTo>
                    <a:pt x="2079" y="1138"/>
                  </a:lnTo>
                  <a:lnTo>
                    <a:pt x="2065" y="1151"/>
                  </a:lnTo>
                  <a:lnTo>
                    <a:pt x="2054" y="1164"/>
                  </a:lnTo>
                  <a:lnTo>
                    <a:pt x="2045" y="1173"/>
                  </a:lnTo>
                  <a:lnTo>
                    <a:pt x="2038" y="1182"/>
                  </a:lnTo>
                  <a:lnTo>
                    <a:pt x="2033" y="1187"/>
                  </a:lnTo>
                  <a:lnTo>
                    <a:pt x="2022" y="1200"/>
                  </a:lnTo>
                  <a:lnTo>
                    <a:pt x="2011" y="1215"/>
                  </a:lnTo>
                  <a:lnTo>
                    <a:pt x="2001" y="1226"/>
                  </a:lnTo>
                  <a:lnTo>
                    <a:pt x="1988" y="1239"/>
                  </a:lnTo>
                  <a:lnTo>
                    <a:pt x="1978" y="1251"/>
                  </a:lnTo>
                  <a:lnTo>
                    <a:pt x="1967" y="1264"/>
                  </a:lnTo>
                  <a:lnTo>
                    <a:pt x="1956" y="1276"/>
                  </a:lnTo>
                  <a:lnTo>
                    <a:pt x="1944" y="1289"/>
                  </a:lnTo>
                  <a:lnTo>
                    <a:pt x="1933" y="1300"/>
                  </a:lnTo>
                  <a:lnTo>
                    <a:pt x="1921" y="1313"/>
                  </a:lnTo>
                  <a:lnTo>
                    <a:pt x="1910" y="1324"/>
                  </a:lnTo>
                  <a:lnTo>
                    <a:pt x="1898" y="1336"/>
                  </a:lnTo>
                  <a:lnTo>
                    <a:pt x="1886" y="1347"/>
                  </a:lnTo>
                  <a:lnTo>
                    <a:pt x="1874" y="1359"/>
                  </a:lnTo>
                  <a:lnTo>
                    <a:pt x="1860" y="1369"/>
                  </a:lnTo>
                  <a:lnTo>
                    <a:pt x="1848" y="1381"/>
                  </a:lnTo>
                  <a:lnTo>
                    <a:pt x="1839" y="1389"/>
                  </a:lnTo>
                  <a:lnTo>
                    <a:pt x="1829" y="1395"/>
                  </a:lnTo>
                  <a:lnTo>
                    <a:pt x="1819" y="1403"/>
                  </a:lnTo>
                  <a:lnTo>
                    <a:pt x="1809" y="1412"/>
                  </a:lnTo>
                  <a:lnTo>
                    <a:pt x="1798" y="1419"/>
                  </a:lnTo>
                  <a:lnTo>
                    <a:pt x="1788" y="1428"/>
                  </a:lnTo>
                  <a:lnTo>
                    <a:pt x="1778" y="1434"/>
                  </a:lnTo>
                  <a:lnTo>
                    <a:pt x="1767" y="1442"/>
                  </a:lnTo>
                  <a:lnTo>
                    <a:pt x="1758" y="1447"/>
                  </a:lnTo>
                  <a:lnTo>
                    <a:pt x="1750" y="1454"/>
                  </a:lnTo>
                  <a:lnTo>
                    <a:pt x="1740" y="1459"/>
                  </a:lnTo>
                  <a:lnTo>
                    <a:pt x="1732" y="1464"/>
                  </a:lnTo>
                  <a:lnTo>
                    <a:pt x="1724" y="1468"/>
                  </a:lnTo>
                  <a:lnTo>
                    <a:pt x="1715" y="1473"/>
                  </a:lnTo>
                  <a:lnTo>
                    <a:pt x="1705" y="1477"/>
                  </a:lnTo>
                  <a:lnTo>
                    <a:pt x="1697" y="1482"/>
                  </a:lnTo>
                  <a:lnTo>
                    <a:pt x="1689" y="1486"/>
                  </a:lnTo>
                  <a:lnTo>
                    <a:pt x="1680" y="1490"/>
                  </a:lnTo>
                  <a:lnTo>
                    <a:pt x="1670" y="1494"/>
                  </a:lnTo>
                  <a:lnTo>
                    <a:pt x="1661" y="1498"/>
                  </a:lnTo>
                  <a:lnTo>
                    <a:pt x="1653" y="1502"/>
                  </a:lnTo>
                  <a:lnTo>
                    <a:pt x="1643" y="1506"/>
                  </a:lnTo>
                  <a:lnTo>
                    <a:pt x="1633" y="1510"/>
                  </a:lnTo>
                  <a:lnTo>
                    <a:pt x="1623" y="1514"/>
                  </a:lnTo>
                  <a:lnTo>
                    <a:pt x="1552" y="1547"/>
                  </a:lnTo>
                </a:path>
              </a:pathLst>
            </a:custGeom>
            <a:solidFill>
              <a:srgbClr val="99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5" name="Freeform 669"/>
            <p:cNvSpPr>
              <a:spLocks/>
            </p:cNvSpPr>
            <p:nvPr/>
          </p:nvSpPr>
          <p:spPr bwMode="auto">
            <a:xfrm>
              <a:off x="3893" y="3489"/>
              <a:ext cx="178" cy="5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50"/>
                </a:cxn>
                <a:cxn ang="0">
                  <a:pos x="13" y="49"/>
                </a:cxn>
                <a:cxn ang="0">
                  <a:pos x="25" y="47"/>
                </a:cxn>
                <a:cxn ang="0">
                  <a:pos x="36" y="44"/>
                </a:cxn>
                <a:cxn ang="0">
                  <a:pos x="47" y="41"/>
                </a:cxn>
                <a:cxn ang="0">
                  <a:pos x="58" y="38"/>
                </a:cxn>
                <a:cxn ang="0">
                  <a:pos x="68" y="34"/>
                </a:cxn>
                <a:cxn ang="0">
                  <a:pos x="80" y="30"/>
                </a:cxn>
                <a:cxn ang="0">
                  <a:pos x="90" y="27"/>
                </a:cxn>
                <a:cxn ang="0">
                  <a:pos x="99" y="22"/>
                </a:cxn>
                <a:cxn ang="0">
                  <a:pos x="111" y="19"/>
                </a:cxn>
                <a:cxn ang="0">
                  <a:pos x="121" y="14"/>
                </a:cxn>
                <a:cxn ang="0">
                  <a:pos x="132" y="11"/>
                </a:cxn>
                <a:cxn ang="0">
                  <a:pos x="142" y="9"/>
                </a:cxn>
                <a:cxn ang="0">
                  <a:pos x="154" y="7"/>
                </a:cxn>
                <a:cxn ang="0">
                  <a:pos x="165" y="6"/>
                </a:cxn>
                <a:cxn ang="0">
                  <a:pos x="177" y="4"/>
                </a:cxn>
                <a:cxn ang="0">
                  <a:pos x="177" y="0"/>
                </a:cxn>
                <a:cxn ang="0">
                  <a:pos x="164" y="0"/>
                </a:cxn>
                <a:cxn ang="0">
                  <a:pos x="152" y="2"/>
                </a:cxn>
                <a:cxn ang="0">
                  <a:pos x="141" y="4"/>
                </a:cxn>
                <a:cxn ang="0">
                  <a:pos x="129" y="7"/>
                </a:cxn>
                <a:cxn ang="0">
                  <a:pos x="119" y="10"/>
                </a:cxn>
                <a:cxn ang="0">
                  <a:pos x="109" y="13"/>
                </a:cxn>
                <a:cxn ang="0">
                  <a:pos x="97" y="18"/>
                </a:cxn>
                <a:cxn ang="0">
                  <a:pos x="88" y="21"/>
                </a:cxn>
                <a:cxn ang="0">
                  <a:pos x="78" y="26"/>
                </a:cxn>
                <a:cxn ang="0">
                  <a:pos x="66" y="29"/>
                </a:cxn>
                <a:cxn ang="0">
                  <a:pos x="56" y="32"/>
                </a:cxn>
                <a:cxn ang="0">
                  <a:pos x="45" y="36"/>
                </a:cxn>
                <a:cxn ang="0">
                  <a:pos x="35" y="39"/>
                </a:cxn>
                <a:cxn ang="0">
                  <a:pos x="23" y="42"/>
                </a:cxn>
                <a:cxn ang="0">
                  <a:pos x="12" y="43"/>
                </a:cxn>
                <a:cxn ang="0">
                  <a:pos x="0" y="44"/>
                </a:cxn>
                <a:cxn ang="0">
                  <a:pos x="0" y="50"/>
                </a:cxn>
              </a:cxnLst>
              <a:rect l="0" t="0" r="r" b="b"/>
              <a:pathLst>
                <a:path w="178" h="51">
                  <a:moveTo>
                    <a:pt x="0" y="50"/>
                  </a:moveTo>
                  <a:lnTo>
                    <a:pt x="0" y="50"/>
                  </a:lnTo>
                  <a:lnTo>
                    <a:pt x="13" y="49"/>
                  </a:lnTo>
                  <a:lnTo>
                    <a:pt x="25" y="47"/>
                  </a:lnTo>
                  <a:lnTo>
                    <a:pt x="36" y="44"/>
                  </a:lnTo>
                  <a:lnTo>
                    <a:pt x="47" y="41"/>
                  </a:lnTo>
                  <a:lnTo>
                    <a:pt x="58" y="38"/>
                  </a:lnTo>
                  <a:lnTo>
                    <a:pt x="68" y="34"/>
                  </a:lnTo>
                  <a:lnTo>
                    <a:pt x="80" y="30"/>
                  </a:lnTo>
                  <a:lnTo>
                    <a:pt x="90" y="27"/>
                  </a:lnTo>
                  <a:lnTo>
                    <a:pt x="99" y="22"/>
                  </a:lnTo>
                  <a:lnTo>
                    <a:pt x="111" y="19"/>
                  </a:lnTo>
                  <a:lnTo>
                    <a:pt x="121" y="14"/>
                  </a:lnTo>
                  <a:lnTo>
                    <a:pt x="132" y="11"/>
                  </a:lnTo>
                  <a:lnTo>
                    <a:pt x="142" y="9"/>
                  </a:lnTo>
                  <a:lnTo>
                    <a:pt x="154" y="7"/>
                  </a:lnTo>
                  <a:lnTo>
                    <a:pt x="165" y="6"/>
                  </a:lnTo>
                  <a:lnTo>
                    <a:pt x="177" y="4"/>
                  </a:lnTo>
                  <a:lnTo>
                    <a:pt x="177" y="0"/>
                  </a:lnTo>
                  <a:lnTo>
                    <a:pt x="164" y="0"/>
                  </a:lnTo>
                  <a:lnTo>
                    <a:pt x="152" y="2"/>
                  </a:lnTo>
                  <a:lnTo>
                    <a:pt x="141" y="4"/>
                  </a:lnTo>
                  <a:lnTo>
                    <a:pt x="129" y="7"/>
                  </a:lnTo>
                  <a:lnTo>
                    <a:pt x="119" y="10"/>
                  </a:lnTo>
                  <a:lnTo>
                    <a:pt x="109" y="13"/>
                  </a:lnTo>
                  <a:lnTo>
                    <a:pt x="97" y="18"/>
                  </a:lnTo>
                  <a:lnTo>
                    <a:pt x="88" y="21"/>
                  </a:lnTo>
                  <a:lnTo>
                    <a:pt x="78" y="26"/>
                  </a:lnTo>
                  <a:lnTo>
                    <a:pt x="66" y="29"/>
                  </a:lnTo>
                  <a:lnTo>
                    <a:pt x="56" y="32"/>
                  </a:lnTo>
                  <a:lnTo>
                    <a:pt x="45" y="36"/>
                  </a:lnTo>
                  <a:lnTo>
                    <a:pt x="35" y="39"/>
                  </a:lnTo>
                  <a:lnTo>
                    <a:pt x="23" y="42"/>
                  </a:lnTo>
                  <a:lnTo>
                    <a:pt x="12" y="43"/>
                  </a:lnTo>
                  <a:lnTo>
                    <a:pt x="0" y="44"/>
                  </a:lnTo>
                  <a:lnTo>
                    <a:pt x="0" y="5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6" name="Freeform 670"/>
            <p:cNvSpPr>
              <a:spLocks/>
            </p:cNvSpPr>
            <p:nvPr/>
          </p:nvSpPr>
          <p:spPr bwMode="auto">
            <a:xfrm>
              <a:off x="3453" y="3525"/>
              <a:ext cx="432" cy="3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25" y="13"/>
                </a:cxn>
                <a:cxn ang="0">
                  <a:pos x="50" y="19"/>
                </a:cxn>
                <a:cxn ang="0">
                  <a:pos x="77" y="24"/>
                </a:cxn>
                <a:cxn ang="0">
                  <a:pos x="102" y="28"/>
                </a:cxn>
                <a:cxn ang="0">
                  <a:pos x="130" y="31"/>
                </a:cxn>
                <a:cxn ang="0">
                  <a:pos x="156" y="32"/>
                </a:cxn>
                <a:cxn ang="0">
                  <a:pos x="183" y="33"/>
                </a:cxn>
                <a:cxn ang="0">
                  <a:pos x="209" y="33"/>
                </a:cxn>
                <a:cxn ang="0">
                  <a:pos x="237" y="32"/>
                </a:cxn>
                <a:cxn ang="0">
                  <a:pos x="264" y="31"/>
                </a:cxn>
                <a:cxn ang="0">
                  <a:pos x="292" y="29"/>
                </a:cxn>
                <a:cxn ang="0">
                  <a:pos x="319" y="27"/>
                </a:cxn>
                <a:cxn ang="0">
                  <a:pos x="347" y="24"/>
                </a:cxn>
                <a:cxn ang="0">
                  <a:pos x="375" y="22"/>
                </a:cxn>
                <a:cxn ang="0">
                  <a:pos x="404" y="20"/>
                </a:cxn>
                <a:cxn ang="0">
                  <a:pos x="432" y="18"/>
                </a:cxn>
                <a:cxn ang="0">
                  <a:pos x="432" y="13"/>
                </a:cxn>
                <a:cxn ang="0">
                  <a:pos x="404" y="15"/>
                </a:cxn>
                <a:cxn ang="0">
                  <a:pos x="375" y="17"/>
                </a:cxn>
                <a:cxn ang="0">
                  <a:pos x="347" y="19"/>
                </a:cxn>
                <a:cxn ang="0">
                  <a:pos x="319" y="21"/>
                </a:cxn>
                <a:cxn ang="0">
                  <a:pos x="292" y="23"/>
                </a:cxn>
                <a:cxn ang="0">
                  <a:pos x="264" y="26"/>
                </a:cxn>
                <a:cxn ang="0">
                  <a:pos x="237" y="27"/>
                </a:cxn>
                <a:cxn ang="0">
                  <a:pos x="209" y="28"/>
                </a:cxn>
                <a:cxn ang="0">
                  <a:pos x="183" y="28"/>
                </a:cxn>
                <a:cxn ang="0">
                  <a:pos x="156" y="28"/>
                </a:cxn>
                <a:cxn ang="0">
                  <a:pos x="130" y="26"/>
                </a:cxn>
                <a:cxn ang="0">
                  <a:pos x="105" y="23"/>
                </a:cxn>
                <a:cxn ang="0">
                  <a:pos x="78" y="19"/>
                </a:cxn>
                <a:cxn ang="0">
                  <a:pos x="52" y="15"/>
                </a:cxn>
                <a:cxn ang="0">
                  <a:pos x="27" y="9"/>
                </a:cxn>
                <a:cxn ang="0">
                  <a:pos x="3" y="0"/>
                </a:cxn>
                <a:cxn ang="0">
                  <a:pos x="0" y="5"/>
                </a:cxn>
              </a:cxnLst>
              <a:rect l="0" t="0" r="r" b="b"/>
              <a:pathLst>
                <a:path w="433" h="34">
                  <a:moveTo>
                    <a:pt x="0" y="5"/>
                  </a:moveTo>
                  <a:lnTo>
                    <a:pt x="0" y="5"/>
                  </a:lnTo>
                  <a:lnTo>
                    <a:pt x="25" y="13"/>
                  </a:lnTo>
                  <a:lnTo>
                    <a:pt x="50" y="19"/>
                  </a:lnTo>
                  <a:lnTo>
                    <a:pt x="77" y="24"/>
                  </a:lnTo>
                  <a:lnTo>
                    <a:pt x="102" y="28"/>
                  </a:lnTo>
                  <a:lnTo>
                    <a:pt x="130" y="31"/>
                  </a:lnTo>
                  <a:lnTo>
                    <a:pt x="156" y="32"/>
                  </a:lnTo>
                  <a:lnTo>
                    <a:pt x="183" y="33"/>
                  </a:lnTo>
                  <a:lnTo>
                    <a:pt x="209" y="33"/>
                  </a:lnTo>
                  <a:lnTo>
                    <a:pt x="237" y="32"/>
                  </a:lnTo>
                  <a:lnTo>
                    <a:pt x="264" y="31"/>
                  </a:lnTo>
                  <a:lnTo>
                    <a:pt x="292" y="29"/>
                  </a:lnTo>
                  <a:lnTo>
                    <a:pt x="319" y="27"/>
                  </a:lnTo>
                  <a:lnTo>
                    <a:pt x="347" y="24"/>
                  </a:lnTo>
                  <a:lnTo>
                    <a:pt x="375" y="22"/>
                  </a:lnTo>
                  <a:lnTo>
                    <a:pt x="404" y="20"/>
                  </a:lnTo>
                  <a:lnTo>
                    <a:pt x="432" y="18"/>
                  </a:lnTo>
                  <a:lnTo>
                    <a:pt x="432" y="13"/>
                  </a:lnTo>
                  <a:lnTo>
                    <a:pt x="404" y="15"/>
                  </a:lnTo>
                  <a:lnTo>
                    <a:pt x="375" y="17"/>
                  </a:lnTo>
                  <a:lnTo>
                    <a:pt x="347" y="19"/>
                  </a:lnTo>
                  <a:lnTo>
                    <a:pt x="319" y="21"/>
                  </a:lnTo>
                  <a:lnTo>
                    <a:pt x="292" y="23"/>
                  </a:lnTo>
                  <a:lnTo>
                    <a:pt x="264" y="26"/>
                  </a:lnTo>
                  <a:lnTo>
                    <a:pt x="237" y="27"/>
                  </a:lnTo>
                  <a:lnTo>
                    <a:pt x="209" y="28"/>
                  </a:lnTo>
                  <a:lnTo>
                    <a:pt x="183" y="28"/>
                  </a:lnTo>
                  <a:lnTo>
                    <a:pt x="156" y="28"/>
                  </a:lnTo>
                  <a:lnTo>
                    <a:pt x="130" y="26"/>
                  </a:lnTo>
                  <a:lnTo>
                    <a:pt x="105" y="23"/>
                  </a:lnTo>
                  <a:lnTo>
                    <a:pt x="78" y="19"/>
                  </a:lnTo>
                  <a:lnTo>
                    <a:pt x="52" y="15"/>
                  </a:lnTo>
                  <a:lnTo>
                    <a:pt x="27" y="9"/>
                  </a:lnTo>
                  <a:lnTo>
                    <a:pt x="3" y="0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7" name="Freeform 671"/>
            <p:cNvSpPr>
              <a:spLocks/>
            </p:cNvSpPr>
            <p:nvPr/>
          </p:nvSpPr>
          <p:spPr bwMode="auto">
            <a:xfrm>
              <a:off x="2968" y="3257"/>
              <a:ext cx="478" cy="26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8" y="27"/>
                </a:cxn>
                <a:cxn ang="0">
                  <a:pos x="56" y="46"/>
                </a:cxn>
                <a:cxn ang="0">
                  <a:pos x="84" y="65"/>
                </a:cxn>
                <a:cxn ang="0">
                  <a:pos x="112" y="84"/>
                </a:cxn>
                <a:cxn ang="0">
                  <a:pos x="141" y="101"/>
                </a:cxn>
                <a:cxn ang="0">
                  <a:pos x="170" y="119"/>
                </a:cxn>
                <a:cxn ang="0">
                  <a:pos x="199" y="135"/>
                </a:cxn>
                <a:cxn ang="0">
                  <a:pos x="229" y="153"/>
                </a:cxn>
                <a:cxn ang="0">
                  <a:pos x="259" y="168"/>
                </a:cxn>
                <a:cxn ang="0">
                  <a:pos x="288" y="183"/>
                </a:cxn>
                <a:cxn ang="0">
                  <a:pos x="319" y="199"/>
                </a:cxn>
                <a:cxn ang="0">
                  <a:pos x="349" y="213"/>
                </a:cxn>
                <a:cxn ang="0">
                  <a:pos x="380" y="227"/>
                </a:cxn>
                <a:cxn ang="0">
                  <a:pos x="411" y="240"/>
                </a:cxn>
                <a:cxn ang="0">
                  <a:pos x="442" y="254"/>
                </a:cxn>
                <a:cxn ang="0">
                  <a:pos x="474" y="267"/>
                </a:cxn>
                <a:cxn ang="0">
                  <a:pos x="477" y="261"/>
                </a:cxn>
                <a:cxn ang="0">
                  <a:pos x="445" y="248"/>
                </a:cxn>
                <a:cxn ang="0">
                  <a:pos x="415" y="235"/>
                </a:cxn>
                <a:cxn ang="0">
                  <a:pos x="383" y="221"/>
                </a:cxn>
                <a:cxn ang="0">
                  <a:pos x="352" y="208"/>
                </a:cxn>
                <a:cxn ang="0">
                  <a:pos x="322" y="192"/>
                </a:cxn>
                <a:cxn ang="0">
                  <a:pos x="292" y="177"/>
                </a:cxn>
                <a:cxn ang="0">
                  <a:pos x="262" y="162"/>
                </a:cxn>
                <a:cxn ang="0">
                  <a:pos x="233" y="147"/>
                </a:cxn>
                <a:cxn ang="0">
                  <a:pos x="202" y="130"/>
                </a:cxn>
                <a:cxn ang="0">
                  <a:pos x="173" y="113"/>
                </a:cxn>
                <a:cxn ang="0">
                  <a:pos x="143" y="96"/>
                </a:cxn>
                <a:cxn ang="0">
                  <a:pos x="117" y="78"/>
                </a:cxn>
                <a:cxn ang="0">
                  <a:pos x="88" y="59"/>
                </a:cxn>
                <a:cxn ang="0">
                  <a:pos x="60" y="40"/>
                </a:cxn>
                <a:cxn ang="0">
                  <a:pos x="32" y="20"/>
                </a:cxn>
                <a:cxn ang="0">
                  <a:pos x="5" y="0"/>
                </a:cxn>
                <a:cxn ang="0">
                  <a:pos x="0" y="6"/>
                </a:cxn>
              </a:cxnLst>
              <a:rect l="0" t="0" r="r" b="b"/>
              <a:pathLst>
                <a:path w="478" h="268">
                  <a:moveTo>
                    <a:pt x="0" y="6"/>
                  </a:moveTo>
                  <a:lnTo>
                    <a:pt x="0" y="6"/>
                  </a:lnTo>
                  <a:lnTo>
                    <a:pt x="28" y="27"/>
                  </a:lnTo>
                  <a:lnTo>
                    <a:pt x="56" y="46"/>
                  </a:lnTo>
                  <a:lnTo>
                    <a:pt x="84" y="65"/>
                  </a:lnTo>
                  <a:lnTo>
                    <a:pt x="112" y="84"/>
                  </a:lnTo>
                  <a:lnTo>
                    <a:pt x="141" y="101"/>
                  </a:lnTo>
                  <a:lnTo>
                    <a:pt x="170" y="119"/>
                  </a:lnTo>
                  <a:lnTo>
                    <a:pt x="199" y="135"/>
                  </a:lnTo>
                  <a:lnTo>
                    <a:pt x="229" y="153"/>
                  </a:lnTo>
                  <a:lnTo>
                    <a:pt x="259" y="168"/>
                  </a:lnTo>
                  <a:lnTo>
                    <a:pt x="288" y="183"/>
                  </a:lnTo>
                  <a:lnTo>
                    <a:pt x="319" y="199"/>
                  </a:lnTo>
                  <a:lnTo>
                    <a:pt x="349" y="213"/>
                  </a:lnTo>
                  <a:lnTo>
                    <a:pt x="380" y="227"/>
                  </a:lnTo>
                  <a:lnTo>
                    <a:pt x="411" y="240"/>
                  </a:lnTo>
                  <a:lnTo>
                    <a:pt x="442" y="254"/>
                  </a:lnTo>
                  <a:lnTo>
                    <a:pt x="474" y="267"/>
                  </a:lnTo>
                  <a:lnTo>
                    <a:pt x="477" y="261"/>
                  </a:lnTo>
                  <a:lnTo>
                    <a:pt x="445" y="248"/>
                  </a:lnTo>
                  <a:lnTo>
                    <a:pt x="415" y="235"/>
                  </a:lnTo>
                  <a:lnTo>
                    <a:pt x="383" y="221"/>
                  </a:lnTo>
                  <a:lnTo>
                    <a:pt x="352" y="208"/>
                  </a:lnTo>
                  <a:lnTo>
                    <a:pt x="322" y="192"/>
                  </a:lnTo>
                  <a:lnTo>
                    <a:pt x="292" y="177"/>
                  </a:lnTo>
                  <a:lnTo>
                    <a:pt x="262" y="162"/>
                  </a:lnTo>
                  <a:lnTo>
                    <a:pt x="233" y="147"/>
                  </a:lnTo>
                  <a:lnTo>
                    <a:pt x="202" y="130"/>
                  </a:lnTo>
                  <a:lnTo>
                    <a:pt x="173" y="113"/>
                  </a:lnTo>
                  <a:lnTo>
                    <a:pt x="143" y="96"/>
                  </a:lnTo>
                  <a:lnTo>
                    <a:pt x="117" y="78"/>
                  </a:lnTo>
                  <a:lnTo>
                    <a:pt x="88" y="59"/>
                  </a:lnTo>
                  <a:lnTo>
                    <a:pt x="60" y="40"/>
                  </a:lnTo>
                  <a:lnTo>
                    <a:pt x="32" y="20"/>
                  </a:lnTo>
                  <a:lnTo>
                    <a:pt x="5" y="0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8" name="Freeform 672"/>
            <p:cNvSpPr>
              <a:spLocks/>
            </p:cNvSpPr>
            <p:nvPr/>
          </p:nvSpPr>
          <p:spPr bwMode="auto">
            <a:xfrm>
              <a:off x="2676" y="3010"/>
              <a:ext cx="290" cy="24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17" y="20"/>
                </a:cxn>
                <a:cxn ang="0">
                  <a:pos x="35" y="35"/>
                </a:cxn>
                <a:cxn ang="0">
                  <a:pos x="53" y="50"/>
                </a:cxn>
                <a:cxn ang="0">
                  <a:pos x="70" y="67"/>
                </a:cxn>
                <a:cxn ang="0">
                  <a:pos x="87" y="82"/>
                </a:cxn>
                <a:cxn ang="0">
                  <a:pos x="105" y="97"/>
                </a:cxn>
                <a:cxn ang="0">
                  <a:pos x="122" y="112"/>
                </a:cxn>
                <a:cxn ang="0">
                  <a:pos x="139" y="127"/>
                </a:cxn>
                <a:cxn ang="0">
                  <a:pos x="156" y="143"/>
                </a:cxn>
                <a:cxn ang="0">
                  <a:pos x="175" y="158"/>
                </a:cxn>
                <a:cxn ang="0">
                  <a:pos x="193" y="172"/>
                </a:cxn>
                <a:cxn ang="0">
                  <a:pos x="210" y="187"/>
                </a:cxn>
                <a:cxn ang="0">
                  <a:pos x="229" y="202"/>
                </a:cxn>
                <a:cxn ang="0">
                  <a:pos x="247" y="216"/>
                </a:cxn>
                <a:cxn ang="0">
                  <a:pos x="265" y="231"/>
                </a:cxn>
                <a:cxn ang="0">
                  <a:pos x="284" y="246"/>
                </a:cxn>
                <a:cxn ang="0">
                  <a:pos x="289" y="240"/>
                </a:cxn>
                <a:cxn ang="0">
                  <a:pos x="269" y="226"/>
                </a:cxn>
                <a:cxn ang="0">
                  <a:pos x="251" y="212"/>
                </a:cxn>
                <a:cxn ang="0">
                  <a:pos x="233" y="197"/>
                </a:cxn>
                <a:cxn ang="0">
                  <a:pos x="214" y="183"/>
                </a:cxn>
                <a:cxn ang="0">
                  <a:pos x="197" y="168"/>
                </a:cxn>
                <a:cxn ang="0">
                  <a:pos x="179" y="153"/>
                </a:cxn>
                <a:cxn ang="0">
                  <a:pos x="162" y="139"/>
                </a:cxn>
                <a:cxn ang="0">
                  <a:pos x="145" y="122"/>
                </a:cxn>
                <a:cxn ang="0">
                  <a:pos x="126" y="107"/>
                </a:cxn>
                <a:cxn ang="0">
                  <a:pos x="109" y="93"/>
                </a:cxn>
                <a:cxn ang="0">
                  <a:pos x="92" y="78"/>
                </a:cxn>
                <a:cxn ang="0">
                  <a:pos x="75" y="63"/>
                </a:cxn>
                <a:cxn ang="0">
                  <a:pos x="56" y="47"/>
                </a:cxn>
                <a:cxn ang="0">
                  <a:pos x="39" y="32"/>
                </a:cxn>
                <a:cxn ang="0">
                  <a:pos x="22" y="15"/>
                </a:cxn>
                <a:cxn ang="0">
                  <a:pos x="4" y="0"/>
                </a:cxn>
                <a:cxn ang="0">
                  <a:pos x="0" y="4"/>
                </a:cxn>
              </a:cxnLst>
              <a:rect l="0" t="0" r="r" b="b"/>
              <a:pathLst>
                <a:path w="290" h="247">
                  <a:moveTo>
                    <a:pt x="0" y="4"/>
                  </a:moveTo>
                  <a:lnTo>
                    <a:pt x="0" y="4"/>
                  </a:lnTo>
                  <a:lnTo>
                    <a:pt x="17" y="20"/>
                  </a:lnTo>
                  <a:lnTo>
                    <a:pt x="35" y="35"/>
                  </a:lnTo>
                  <a:lnTo>
                    <a:pt x="53" y="50"/>
                  </a:lnTo>
                  <a:lnTo>
                    <a:pt x="70" y="67"/>
                  </a:lnTo>
                  <a:lnTo>
                    <a:pt x="87" y="82"/>
                  </a:lnTo>
                  <a:lnTo>
                    <a:pt x="105" y="97"/>
                  </a:lnTo>
                  <a:lnTo>
                    <a:pt x="122" y="112"/>
                  </a:lnTo>
                  <a:lnTo>
                    <a:pt x="139" y="127"/>
                  </a:lnTo>
                  <a:lnTo>
                    <a:pt x="156" y="143"/>
                  </a:lnTo>
                  <a:lnTo>
                    <a:pt x="175" y="158"/>
                  </a:lnTo>
                  <a:lnTo>
                    <a:pt x="193" y="172"/>
                  </a:lnTo>
                  <a:lnTo>
                    <a:pt x="210" y="187"/>
                  </a:lnTo>
                  <a:lnTo>
                    <a:pt x="229" y="202"/>
                  </a:lnTo>
                  <a:lnTo>
                    <a:pt x="247" y="216"/>
                  </a:lnTo>
                  <a:lnTo>
                    <a:pt x="265" y="231"/>
                  </a:lnTo>
                  <a:lnTo>
                    <a:pt x="284" y="246"/>
                  </a:lnTo>
                  <a:lnTo>
                    <a:pt x="289" y="240"/>
                  </a:lnTo>
                  <a:lnTo>
                    <a:pt x="269" y="226"/>
                  </a:lnTo>
                  <a:lnTo>
                    <a:pt x="251" y="212"/>
                  </a:lnTo>
                  <a:lnTo>
                    <a:pt x="233" y="197"/>
                  </a:lnTo>
                  <a:lnTo>
                    <a:pt x="214" y="183"/>
                  </a:lnTo>
                  <a:lnTo>
                    <a:pt x="197" y="168"/>
                  </a:lnTo>
                  <a:lnTo>
                    <a:pt x="179" y="153"/>
                  </a:lnTo>
                  <a:lnTo>
                    <a:pt x="162" y="139"/>
                  </a:lnTo>
                  <a:lnTo>
                    <a:pt x="145" y="122"/>
                  </a:lnTo>
                  <a:lnTo>
                    <a:pt x="126" y="107"/>
                  </a:lnTo>
                  <a:lnTo>
                    <a:pt x="109" y="93"/>
                  </a:lnTo>
                  <a:lnTo>
                    <a:pt x="92" y="78"/>
                  </a:lnTo>
                  <a:lnTo>
                    <a:pt x="75" y="63"/>
                  </a:lnTo>
                  <a:lnTo>
                    <a:pt x="56" y="47"/>
                  </a:lnTo>
                  <a:lnTo>
                    <a:pt x="39" y="32"/>
                  </a:lnTo>
                  <a:lnTo>
                    <a:pt x="22" y="15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9" name="Freeform 673"/>
            <p:cNvSpPr>
              <a:spLocks/>
            </p:cNvSpPr>
            <p:nvPr/>
          </p:nvSpPr>
          <p:spPr bwMode="auto">
            <a:xfrm>
              <a:off x="2656" y="2974"/>
              <a:ext cx="18" cy="3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5" y="12"/>
                </a:cxn>
                <a:cxn ang="0">
                  <a:pos x="6" y="17"/>
                </a:cxn>
                <a:cxn ang="0">
                  <a:pos x="8" y="20"/>
                </a:cxn>
                <a:cxn ang="0">
                  <a:pos x="9" y="24"/>
                </a:cxn>
                <a:cxn ang="0">
                  <a:pos x="11" y="28"/>
                </a:cxn>
                <a:cxn ang="0">
                  <a:pos x="13" y="30"/>
                </a:cxn>
                <a:cxn ang="0">
                  <a:pos x="16" y="27"/>
                </a:cxn>
                <a:cxn ang="0">
                  <a:pos x="14" y="24"/>
                </a:cxn>
                <a:cxn ang="0">
                  <a:pos x="13" y="21"/>
                </a:cxn>
                <a:cxn ang="0">
                  <a:pos x="12" y="18"/>
                </a:cxn>
                <a:cxn ang="0">
                  <a:pos x="11" y="13"/>
                </a:cxn>
                <a:cxn ang="0">
                  <a:pos x="10" y="9"/>
                </a:cxn>
                <a:cxn ang="0">
                  <a:pos x="8" y="6"/>
                </a:cxn>
                <a:cxn ang="0">
                  <a:pos x="5" y="3"/>
                </a:cxn>
                <a:cxn ang="0">
                  <a:pos x="4" y="0"/>
                </a:cxn>
                <a:cxn ang="0">
                  <a:pos x="0" y="4"/>
                </a:cxn>
              </a:cxnLst>
              <a:rect l="0" t="0" r="r" b="b"/>
              <a:pathLst>
                <a:path w="17" h="31">
                  <a:moveTo>
                    <a:pt x="0" y="4"/>
                  </a:moveTo>
                  <a:lnTo>
                    <a:pt x="0" y="4"/>
                  </a:lnTo>
                  <a:lnTo>
                    <a:pt x="3" y="6"/>
                  </a:lnTo>
                  <a:lnTo>
                    <a:pt x="4" y="8"/>
                  </a:lnTo>
                  <a:lnTo>
                    <a:pt x="5" y="12"/>
                  </a:lnTo>
                  <a:lnTo>
                    <a:pt x="6" y="17"/>
                  </a:lnTo>
                  <a:lnTo>
                    <a:pt x="8" y="20"/>
                  </a:lnTo>
                  <a:lnTo>
                    <a:pt x="9" y="24"/>
                  </a:lnTo>
                  <a:lnTo>
                    <a:pt x="11" y="28"/>
                  </a:lnTo>
                  <a:lnTo>
                    <a:pt x="13" y="30"/>
                  </a:lnTo>
                  <a:lnTo>
                    <a:pt x="16" y="27"/>
                  </a:lnTo>
                  <a:lnTo>
                    <a:pt x="14" y="24"/>
                  </a:lnTo>
                  <a:lnTo>
                    <a:pt x="13" y="21"/>
                  </a:lnTo>
                  <a:lnTo>
                    <a:pt x="12" y="18"/>
                  </a:lnTo>
                  <a:lnTo>
                    <a:pt x="11" y="13"/>
                  </a:lnTo>
                  <a:lnTo>
                    <a:pt x="10" y="9"/>
                  </a:lnTo>
                  <a:lnTo>
                    <a:pt x="8" y="6"/>
                  </a:lnTo>
                  <a:lnTo>
                    <a:pt x="5" y="3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0" name="Freeform 674"/>
            <p:cNvSpPr>
              <a:spLocks/>
            </p:cNvSpPr>
            <p:nvPr/>
          </p:nvSpPr>
          <p:spPr bwMode="auto">
            <a:xfrm>
              <a:off x="2602" y="2909"/>
              <a:ext cx="52" cy="6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5" y="9"/>
                </a:cxn>
                <a:cxn ang="0">
                  <a:pos x="9" y="17"/>
                </a:cxn>
                <a:cxn ang="0">
                  <a:pos x="14" y="25"/>
                </a:cxn>
                <a:cxn ang="0">
                  <a:pos x="20" y="33"/>
                </a:cxn>
                <a:cxn ang="0">
                  <a:pos x="26" y="41"/>
                </a:cxn>
                <a:cxn ang="0">
                  <a:pos x="32" y="48"/>
                </a:cxn>
                <a:cxn ang="0">
                  <a:pos x="39" y="55"/>
                </a:cxn>
                <a:cxn ang="0">
                  <a:pos x="46" y="62"/>
                </a:cxn>
                <a:cxn ang="0">
                  <a:pos x="51" y="57"/>
                </a:cxn>
                <a:cxn ang="0">
                  <a:pos x="43" y="51"/>
                </a:cxn>
                <a:cxn ang="0">
                  <a:pos x="36" y="45"/>
                </a:cxn>
                <a:cxn ang="0">
                  <a:pos x="30" y="37"/>
                </a:cxn>
                <a:cxn ang="0">
                  <a:pos x="24" y="29"/>
                </a:cxn>
                <a:cxn ang="0">
                  <a:pos x="20" y="23"/>
                </a:cxn>
                <a:cxn ang="0">
                  <a:pos x="15" y="15"/>
                </a:cxn>
                <a:cxn ang="0">
                  <a:pos x="10" y="7"/>
                </a:cxn>
                <a:cxn ang="0">
                  <a:pos x="6" y="0"/>
                </a:cxn>
                <a:cxn ang="0">
                  <a:pos x="0" y="2"/>
                </a:cxn>
              </a:cxnLst>
              <a:rect l="0" t="0" r="r" b="b"/>
              <a:pathLst>
                <a:path w="52" h="63">
                  <a:moveTo>
                    <a:pt x="0" y="2"/>
                  </a:moveTo>
                  <a:lnTo>
                    <a:pt x="0" y="2"/>
                  </a:lnTo>
                  <a:lnTo>
                    <a:pt x="5" y="9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20" y="33"/>
                  </a:lnTo>
                  <a:lnTo>
                    <a:pt x="26" y="41"/>
                  </a:lnTo>
                  <a:lnTo>
                    <a:pt x="32" y="48"/>
                  </a:lnTo>
                  <a:lnTo>
                    <a:pt x="39" y="55"/>
                  </a:lnTo>
                  <a:lnTo>
                    <a:pt x="46" y="62"/>
                  </a:lnTo>
                  <a:lnTo>
                    <a:pt x="51" y="57"/>
                  </a:lnTo>
                  <a:lnTo>
                    <a:pt x="43" y="51"/>
                  </a:lnTo>
                  <a:lnTo>
                    <a:pt x="36" y="45"/>
                  </a:lnTo>
                  <a:lnTo>
                    <a:pt x="30" y="37"/>
                  </a:lnTo>
                  <a:lnTo>
                    <a:pt x="24" y="29"/>
                  </a:lnTo>
                  <a:lnTo>
                    <a:pt x="20" y="23"/>
                  </a:lnTo>
                  <a:lnTo>
                    <a:pt x="15" y="15"/>
                  </a:lnTo>
                  <a:lnTo>
                    <a:pt x="10" y="7"/>
                  </a:lnTo>
                  <a:lnTo>
                    <a:pt x="6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1" name="Freeform 675"/>
            <p:cNvSpPr>
              <a:spLocks/>
            </p:cNvSpPr>
            <p:nvPr/>
          </p:nvSpPr>
          <p:spPr bwMode="auto">
            <a:xfrm>
              <a:off x="2518" y="2720"/>
              <a:ext cx="84" cy="18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1" y="36"/>
                </a:cxn>
                <a:cxn ang="0">
                  <a:pos x="4" y="49"/>
                </a:cxn>
                <a:cxn ang="0">
                  <a:pos x="7" y="60"/>
                </a:cxn>
                <a:cxn ang="0">
                  <a:pos x="11" y="73"/>
                </a:cxn>
                <a:cxn ang="0">
                  <a:pos x="16" y="84"/>
                </a:cxn>
                <a:cxn ang="0">
                  <a:pos x="22" y="95"/>
                </a:cxn>
                <a:cxn ang="0">
                  <a:pos x="28" y="106"/>
                </a:cxn>
                <a:cxn ang="0">
                  <a:pos x="35" y="118"/>
                </a:cxn>
                <a:cxn ang="0">
                  <a:pos x="42" y="129"/>
                </a:cxn>
                <a:cxn ang="0">
                  <a:pos x="48" y="140"/>
                </a:cxn>
                <a:cxn ang="0">
                  <a:pos x="56" y="151"/>
                </a:cxn>
                <a:cxn ang="0">
                  <a:pos x="63" y="163"/>
                </a:cxn>
                <a:cxn ang="0">
                  <a:pos x="71" y="173"/>
                </a:cxn>
                <a:cxn ang="0">
                  <a:pos x="77" y="184"/>
                </a:cxn>
                <a:cxn ang="0">
                  <a:pos x="83" y="181"/>
                </a:cxn>
                <a:cxn ang="0">
                  <a:pos x="76" y="170"/>
                </a:cxn>
                <a:cxn ang="0">
                  <a:pos x="69" y="159"/>
                </a:cxn>
                <a:cxn ang="0">
                  <a:pos x="62" y="149"/>
                </a:cxn>
                <a:cxn ang="0">
                  <a:pos x="55" y="136"/>
                </a:cxn>
                <a:cxn ang="0">
                  <a:pos x="47" y="126"/>
                </a:cxn>
                <a:cxn ang="0">
                  <a:pos x="41" y="115"/>
                </a:cxn>
                <a:cxn ang="0">
                  <a:pos x="33" y="104"/>
                </a:cxn>
                <a:cxn ang="0">
                  <a:pos x="27" y="93"/>
                </a:cxn>
                <a:cxn ang="0">
                  <a:pos x="22" y="81"/>
                </a:cxn>
                <a:cxn ang="0">
                  <a:pos x="17" y="70"/>
                </a:cxn>
                <a:cxn ang="0">
                  <a:pos x="12" y="59"/>
                </a:cxn>
                <a:cxn ang="0">
                  <a:pos x="9" y="48"/>
                </a:cxn>
                <a:cxn ang="0">
                  <a:pos x="7" y="35"/>
                </a:cxn>
                <a:cxn ang="0">
                  <a:pos x="5" y="25"/>
                </a:cxn>
                <a:cxn ang="0">
                  <a:pos x="5" y="13"/>
                </a:cxn>
                <a:cxn ang="0">
                  <a:pos x="7" y="1"/>
                </a:cxn>
                <a:cxn ang="0">
                  <a:pos x="1" y="0"/>
                </a:cxn>
              </a:cxnLst>
              <a:rect l="0" t="0" r="r" b="b"/>
              <a:pathLst>
                <a:path w="84" h="185">
                  <a:moveTo>
                    <a:pt x="1" y="0"/>
                  </a:moveTo>
                  <a:lnTo>
                    <a:pt x="1" y="0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1" y="36"/>
                  </a:lnTo>
                  <a:lnTo>
                    <a:pt x="4" y="49"/>
                  </a:lnTo>
                  <a:lnTo>
                    <a:pt x="7" y="60"/>
                  </a:lnTo>
                  <a:lnTo>
                    <a:pt x="11" y="73"/>
                  </a:lnTo>
                  <a:lnTo>
                    <a:pt x="16" y="84"/>
                  </a:lnTo>
                  <a:lnTo>
                    <a:pt x="22" y="95"/>
                  </a:lnTo>
                  <a:lnTo>
                    <a:pt x="28" y="106"/>
                  </a:lnTo>
                  <a:lnTo>
                    <a:pt x="35" y="118"/>
                  </a:lnTo>
                  <a:lnTo>
                    <a:pt x="42" y="129"/>
                  </a:lnTo>
                  <a:lnTo>
                    <a:pt x="48" y="140"/>
                  </a:lnTo>
                  <a:lnTo>
                    <a:pt x="56" y="151"/>
                  </a:lnTo>
                  <a:lnTo>
                    <a:pt x="63" y="163"/>
                  </a:lnTo>
                  <a:lnTo>
                    <a:pt x="71" y="173"/>
                  </a:lnTo>
                  <a:lnTo>
                    <a:pt x="77" y="184"/>
                  </a:lnTo>
                  <a:lnTo>
                    <a:pt x="83" y="181"/>
                  </a:lnTo>
                  <a:lnTo>
                    <a:pt x="76" y="170"/>
                  </a:lnTo>
                  <a:lnTo>
                    <a:pt x="69" y="159"/>
                  </a:lnTo>
                  <a:lnTo>
                    <a:pt x="62" y="149"/>
                  </a:lnTo>
                  <a:lnTo>
                    <a:pt x="55" y="136"/>
                  </a:lnTo>
                  <a:lnTo>
                    <a:pt x="47" y="126"/>
                  </a:lnTo>
                  <a:lnTo>
                    <a:pt x="41" y="115"/>
                  </a:lnTo>
                  <a:lnTo>
                    <a:pt x="33" y="104"/>
                  </a:lnTo>
                  <a:lnTo>
                    <a:pt x="27" y="93"/>
                  </a:lnTo>
                  <a:lnTo>
                    <a:pt x="22" y="81"/>
                  </a:lnTo>
                  <a:lnTo>
                    <a:pt x="17" y="70"/>
                  </a:lnTo>
                  <a:lnTo>
                    <a:pt x="12" y="59"/>
                  </a:lnTo>
                  <a:lnTo>
                    <a:pt x="9" y="48"/>
                  </a:lnTo>
                  <a:lnTo>
                    <a:pt x="7" y="35"/>
                  </a:lnTo>
                  <a:lnTo>
                    <a:pt x="5" y="25"/>
                  </a:lnTo>
                  <a:lnTo>
                    <a:pt x="5" y="13"/>
                  </a:lnTo>
                  <a:lnTo>
                    <a:pt x="7" y="1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2" name="Freeform 676"/>
            <p:cNvSpPr>
              <a:spLocks/>
            </p:cNvSpPr>
            <p:nvPr/>
          </p:nvSpPr>
          <p:spPr bwMode="auto">
            <a:xfrm>
              <a:off x="2518" y="2616"/>
              <a:ext cx="12" cy="98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7" y="5"/>
                </a:cxn>
                <a:cxn ang="0">
                  <a:pos x="5" y="16"/>
                </a:cxn>
                <a:cxn ang="0">
                  <a:pos x="4" y="28"/>
                </a:cxn>
                <a:cxn ang="0">
                  <a:pos x="3" y="40"/>
                </a:cxn>
                <a:cxn ang="0">
                  <a:pos x="2" y="53"/>
                </a:cxn>
                <a:cxn ang="0">
                  <a:pos x="2" y="64"/>
                </a:cxn>
                <a:cxn ang="0">
                  <a:pos x="2" y="75"/>
                </a:cxn>
                <a:cxn ang="0">
                  <a:pos x="1" y="86"/>
                </a:cxn>
                <a:cxn ang="0">
                  <a:pos x="0" y="97"/>
                </a:cxn>
                <a:cxn ang="0">
                  <a:pos x="4" y="98"/>
                </a:cxn>
                <a:cxn ang="0">
                  <a:pos x="5" y="87"/>
                </a:cxn>
                <a:cxn ang="0">
                  <a:pos x="5" y="75"/>
                </a:cxn>
                <a:cxn ang="0">
                  <a:pos x="5" y="64"/>
                </a:cxn>
                <a:cxn ang="0">
                  <a:pos x="6" y="53"/>
                </a:cxn>
                <a:cxn ang="0">
                  <a:pos x="7" y="40"/>
                </a:cxn>
                <a:cxn ang="0">
                  <a:pos x="8" y="29"/>
                </a:cxn>
                <a:cxn ang="0">
                  <a:pos x="8" y="17"/>
                </a:cxn>
                <a:cxn ang="0">
                  <a:pos x="10" y="6"/>
                </a:cxn>
                <a:cxn ang="0">
                  <a:pos x="8" y="7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9" y="2"/>
                </a:cxn>
              </a:cxnLst>
              <a:rect l="0" t="0" r="r" b="b"/>
              <a:pathLst>
                <a:path w="11" h="99">
                  <a:moveTo>
                    <a:pt x="9" y="2"/>
                  </a:moveTo>
                  <a:lnTo>
                    <a:pt x="7" y="5"/>
                  </a:lnTo>
                  <a:lnTo>
                    <a:pt x="5" y="16"/>
                  </a:lnTo>
                  <a:lnTo>
                    <a:pt x="4" y="28"/>
                  </a:lnTo>
                  <a:lnTo>
                    <a:pt x="3" y="40"/>
                  </a:lnTo>
                  <a:lnTo>
                    <a:pt x="2" y="53"/>
                  </a:lnTo>
                  <a:lnTo>
                    <a:pt x="2" y="64"/>
                  </a:lnTo>
                  <a:lnTo>
                    <a:pt x="2" y="75"/>
                  </a:lnTo>
                  <a:lnTo>
                    <a:pt x="1" y="86"/>
                  </a:lnTo>
                  <a:lnTo>
                    <a:pt x="0" y="97"/>
                  </a:lnTo>
                  <a:lnTo>
                    <a:pt x="4" y="98"/>
                  </a:lnTo>
                  <a:lnTo>
                    <a:pt x="5" y="87"/>
                  </a:lnTo>
                  <a:lnTo>
                    <a:pt x="5" y="75"/>
                  </a:lnTo>
                  <a:lnTo>
                    <a:pt x="5" y="64"/>
                  </a:lnTo>
                  <a:lnTo>
                    <a:pt x="6" y="53"/>
                  </a:lnTo>
                  <a:lnTo>
                    <a:pt x="7" y="40"/>
                  </a:lnTo>
                  <a:lnTo>
                    <a:pt x="8" y="29"/>
                  </a:lnTo>
                  <a:lnTo>
                    <a:pt x="8" y="17"/>
                  </a:lnTo>
                  <a:lnTo>
                    <a:pt x="10" y="6"/>
                  </a:lnTo>
                  <a:lnTo>
                    <a:pt x="8" y="7"/>
                  </a:lnTo>
                  <a:lnTo>
                    <a:pt x="9" y="2"/>
                  </a:lnTo>
                  <a:lnTo>
                    <a:pt x="7" y="0"/>
                  </a:lnTo>
                  <a:lnTo>
                    <a:pt x="7" y="5"/>
                  </a:lnTo>
                  <a:lnTo>
                    <a:pt x="9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3" name="Freeform 677"/>
            <p:cNvSpPr>
              <a:spLocks/>
            </p:cNvSpPr>
            <p:nvPr/>
          </p:nvSpPr>
          <p:spPr bwMode="auto">
            <a:xfrm>
              <a:off x="2532" y="2618"/>
              <a:ext cx="26" cy="13"/>
            </a:xfrm>
            <a:custGeom>
              <a:avLst/>
              <a:gdLst/>
              <a:ahLst/>
              <a:cxnLst>
                <a:cxn ang="0">
                  <a:pos x="20" y="6"/>
                </a:cxn>
                <a:cxn ang="0">
                  <a:pos x="20" y="6"/>
                </a:cxn>
                <a:cxn ang="0">
                  <a:pos x="19" y="6"/>
                </a:cxn>
                <a:cxn ang="0">
                  <a:pos x="18" y="6"/>
                </a:cxn>
                <a:cxn ang="0">
                  <a:pos x="16" y="6"/>
                </a:cxn>
                <a:cxn ang="0">
                  <a:pos x="14" y="6"/>
                </a:cxn>
                <a:cxn ang="0">
                  <a:pos x="11" y="5"/>
                </a:cxn>
                <a:cxn ang="0">
                  <a:pos x="8" y="3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5" y="6"/>
                </a:cxn>
                <a:cxn ang="0">
                  <a:pos x="8" y="8"/>
                </a:cxn>
                <a:cxn ang="0">
                  <a:pos x="12" y="9"/>
                </a:cxn>
                <a:cxn ang="0">
                  <a:pos x="15" y="9"/>
                </a:cxn>
                <a:cxn ang="0">
                  <a:pos x="18" y="11"/>
                </a:cxn>
                <a:cxn ang="0">
                  <a:pos x="22" y="9"/>
                </a:cxn>
                <a:cxn ang="0">
                  <a:pos x="24" y="8"/>
                </a:cxn>
                <a:cxn ang="0">
                  <a:pos x="20" y="6"/>
                </a:cxn>
              </a:cxnLst>
              <a:rect l="0" t="0" r="r" b="b"/>
              <a:pathLst>
                <a:path w="25" h="12">
                  <a:moveTo>
                    <a:pt x="20" y="6"/>
                  </a:moveTo>
                  <a:lnTo>
                    <a:pt x="20" y="6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1" y="5"/>
                  </a:lnTo>
                  <a:lnTo>
                    <a:pt x="8" y="3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6"/>
                  </a:lnTo>
                  <a:lnTo>
                    <a:pt x="8" y="8"/>
                  </a:lnTo>
                  <a:lnTo>
                    <a:pt x="12" y="9"/>
                  </a:lnTo>
                  <a:lnTo>
                    <a:pt x="15" y="9"/>
                  </a:lnTo>
                  <a:lnTo>
                    <a:pt x="18" y="11"/>
                  </a:lnTo>
                  <a:lnTo>
                    <a:pt x="22" y="9"/>
                  </a:lnTo>
                  <a:lnTo>
                    <a:pt x="24" y="8"/>
                  </a:lnTo>
                  <a:lnTo>
                    <a:pt x="20" y="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4" name="Freeform 678"/>
            <p:cNvSpPr>
              <a:spLocks/>
            </p:cNvSpPr>
            <p:nvPr/>
          </p:nvSpPr>
          <p:spPr bwMode="auto">
            <a:xfrm>
              <a:off x="2560" y="2560"/>
              <a:ext cx="44" cy="66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33" y="2"/>
                </a:cxn>
                <a:cxn ang="0">
                  <a:pos x="28" y="8"/>
                </a:cxn>
                <a:cxn ang="0">
                  <a:pos x="21" y="15"/>
                </a:cxn>
                <a:cxn ang="0">
                  <a:pos x="17" y="25"/>
                </a:cxn>
                <a:cxn ang="0">
                  <a:pos x="12" y="34"/>
                </a:cxn>
                <a:cxn ang="0">
                  <a:pos x="9" y="44"/>
                </a:cxn>
                <a:cxn ang="0">
                  <a:pos x="4" y="53"/>
                </a:cxn>
                <a:cxn ang="0">
                  <a:pos x="0" y="63"/>
                </a:cxn>
                <a:cxn ang="0">
                  <a:pos x="4" y="65"/>
                </a:cxn>
                <a:cxn ang="0">
                  <a:pos x="9" y="57"/>
                </a:cxn>
                <a:cxn ang="0">
                  <a:pos x="14" y="46"/>
                </a:cxn>
                <a:cxn ang="0">
                  <a:pos x="18" y="37"/>
                </a:cxn>
                <a:cxn ang="0">
                  <a:pos x="22" y="27"/>
                </a:cxn>
                <a:cxn ang="0">
                  <a:pos x="27" y="18"/>
                </a:cxn>
                <a:cxn ang="0">
                  <a:pos x="31" y="12"/>
                </a:cxn>
                <a:cxn ang="0">
                  <a:pos x="36" y="7"/>
                </a:cxn>
                <a:cxn ang="0">
                  <a:pos x="42" y="6"/>
                </a:cxn>
                <a:cxn ang="0">
                  <a:pos x="42" y="0"/>
                </a:cxn>
              </a:cxnLst>
              <a:rect l="0" t="0" r="r" b="b"/>
              <a:pathLst>
                <a:path w="43" h="66">
                  <a:moveTo>
                    <a:pt x="42" y="0"/>
                  </a:moveTo>
                  <a:lnTo>
                    <a:pt x="42" y="0"/>
                  </a:lnTo>
                  <a:lnTo>
                    <a:pt x="33" y="2"/>
                  </a:lnTo>
                  <a:lnTo>
                    <a:pt x="28" y="8"/>
                  </a:lnTo>
                  <a:lnTo>
                    <a:pt x="21" y="15"/>
                  </a:lnTo>
                  <a:lnTo>
                    <a:pt x="17" y="25"/>
                  </a:lnTo>
                  <a:lnTo>
                    <a:pt x="12" y="34"/>
                  </a:lnTo>
                  <a:lnTo>
                    <a:pt x="9" y="44"/>
                  </a:lnTo>
                  <a:lnTo>
                    <a:pt x="4" y="53"/>
                  </a:lnTo>
                  <a:lnTo>
                    <a:pt x="0" y="63"/>
                  </a:lnTo>
                  <a:lnTo>
                    <a:pt x="4" y="65"/>
                  </a:lnTo>
                  <a:lnTo>
                    <a:pt x="9" y="57"/>
                  </a:lnTo>
                  <a:lnTo>
                    <a:pt x="14" y="46"/>
                  </a:lnTo>
                  <a:lnTo>
                    <a:pt x="18" y="37"/>
                  </a:lnTo>
                  <a:lnTo>
                    <a:pt x="22" y="27"/>
                  </a:lnTo>
                  <a:lnTo>
                    <a:pt x="27" y="18"/>
                  </a:lnTo>
                  <a:lnTo>
                    <a:pt x="31" y="12"/>
                  </a:lnTo>
                  <a:lnTo>
                    <a:pt x="36" y="7"/>
                  </a:lnTo>
                  <a:lnTo>
                    <a:pt x="42" y="6"/>
                  </a:lnTo>
                  <a:lnTo>
                    <a:pt x="4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5" name="Freeform 679"/>
            <p:cNvSpPr>
              <a:spLocks/>
            </p:cNvSpPr>
            <p:nvPr/>
          </p:nvSpPr>
          <p:spPr bwMode="auto">
            <a:xfrm>
              <a:off x="2612" y="2557"/>
              <a:ext cx="94" cy="4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93" y="0"/>
                </a:cxn>
                <a:cxn ang="0">
                  <a:pos x="81" y="0"/>
                </a:cxn>
                <a:cxn ang="0">
                  <a:pos x="69" y="0"/>
                </a:cxn>
                <a:cxn ang="0">
                  <a:pos x="57" y="0"/>
                </a:cxn>
                <a:cxn ang="0">
                  <a:pos x="46" y="0"/>
                </a:cxn>
                <a:cxn ang="0">
                  <a:pos x="35" y="0"/>
                </a:cxn>
                <a:cxn ang="0">
                  <a:pos x="22" y="0"/>
                </a:cxn>
                <a:cxn ang="0">
                  <a:pos x="1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1" y="2"/>
                </a:cxn>
                <a:cxn ang="0">
                  <a:pos x="22" y="2"/>
                </a:cxn>
                <a:cxn ang="0">
                  <a:pos x="35" y="2"/>
                </a:cxn>
                <a:cxn ang="0">
                  <a:pos x="46" y="2"/>
                </a:cxn>
                <a:cxn ang="0">
                  <a:pos x="57" y="2"/>
                </a:cxn>
                <a:cxn ang="0">
                  <a:pos x="69" y="2"/>
                </a:cxn>
                <a:cxn ang="0">
                  <a:pos x="81" y="2"/>
                </a:cxn>
                <a:cxn ang="0">
                  <a:pos x="93" y="1"/>
                </a:cxn>
                <a:cxn ang="0">
                  <a:pos x="93" y="0"/>
                </a:cxn>
              </a:cxnLst>
              <a:rect l="0" t="0" r="r" b="b"/>
              <a:pathLst>
                <a:path w="94" h="3">
                  <a:moveTo>
                    <a:pt x="93" y="0"/>
                  </a:moveTo>
                  <a:lnTo>
                    <a:pt x="93" y="0"/>
                  </a:lnTo>
                  <a:lnTo>
                    <a:pt x="81" y="0"/>
                  </a:lnTo>
                  <a:lnTo>
                    <a:pt x="69" y="0"/>
                  </a:lnTo>
                  <a:lnTo>
                    <a:pt x="57" y="0"/>
                  </a:lnTo>
                  <a:lnTo>
                    <a:pt x="46" y="0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1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5" y="2"/>
                  </a:lnTo>
                  <a:lnTo>
                    <a:pt x="46" y="2"/>
                  </a:lnTo>
                  <a:lnTo>
                    <a:pt x="57" y="2"/>
                  </a:lnTo>
                  <a:lnTo>
                    <a:pt x="69" y="2"/>
                  </a:lnTo>
                  <a:lnTo>
                    <a:pt x="81" y="2"/>
                  </a:lnTo>
                  <a:lnTo>
                    <a:pt x="93" y="1"/>
                  </a:lnTo>
                  <a:lnTo>
                    <a:pt x="9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6" name="Freeform 680"/>
            <p:cNvSpPr>
              <a:spLocks/>
            </p:cNvSpPr>
            <p:nvPr/>
          </p:nvSpPr>
          <p:spPr bwMode="auto">
            <a:xfrm>
              <a:off x="2712" y="2526"/>
              <a:ext cx="60" cy="30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0"/>
                </a:cxn>
                <a:cxn ang="0">
                  <a:pos x="50" y="3"/>
                </a:cxn>
                <a:cxn ang="0">
                  <a:pos x="41" y="6"/>
                </a:cxn>
                <a:cxn ang="0">
                  <a:pos x="34" y="11"/>
                </a:cxn>
                <a:cxn ang="0">
                  <a:pos x="27" y="15"/>
                </a:cxn>
                <a:cxn ang="0">
                  <a:pos x="21" y="18"/>
                </a:cxn>
                <a:cxn ang="0">
                  <a:pos x="13" y="21"/>
                </a:cxn>
                <a:cxn ang="0">
                  <a:pos x="6" y="24"/>
                </a:cxn>
                <a:cxn ang="0">
                  <a:pos x="0" y="25"/>
                </a:cxn>
                <a:cxn ang="0">
                  <a:pos x="0" y="30"/>
                </a:cxn>
                <a:cxn ang="0">
                  <a:pos x="8" y="28"/>
                </a:cxn>
                <a:cxn ang="0">
                  <a:pos x="17" y="27"/>
                </a:cxn>
                <a:cxn ang="0">
                  <a:pos x="24" y="24"/>
                </a:cxn>
                <a:cxn ang="0">
                  <a:pos x="31" y="19"/>
                </a:cxn>
                <a:cxn ang="0">
                  <a:pos x="37" y="15"/>
                </a:cxn>
                <a:cxn ang="0">
                  <a:pos x="45" y="12"/>
                </a:cxn>
                <a:cxn ang="0">
                  <a:pos x="52" y="8"/>
                </a:cxn>
                <a:cxn ang="0">
                  <a:pos x="59" y="5"/>
                </a:cxn>
                <a:cxn ang="0">
                  <a:pos x="57" y="0"/>
                </a:cxn>
              </a:cxnLst>
              <a:rect l="0" t="0" r="r" b="b"/>
              <a:pathLst>
                <a:path w="60" h="31">
                  <a:moveTo>
                    <a:pt x="57" y="0"/>
                  </a:moveTo>
                  <a:lnTo>
                    <a:pt x="57" y="0"/>
                  </a:lnTo>
                  <a:lnTo>
                    <a:pt x="50" y="3"/>
                  </a:lnTo>
                  <a:lnTo>
                    <a:pt x="41" y="6"/>
                  </a:lnTo>
                  <a:lnTo>
                    <a:pt x="34" y="11"/>
                  </a:lnTo>
                  <a:lnTo>
                    <a:pt x="27" y="15"/>
                  </a:lnTo>
                  <a:lnTo>
                    <a:pt x="21" y="18"/>
                  </a:lnTo>
                  <a:lnTo>
                    <a:pt x="13" y="21"/>
                  </a:lnTo>
                  <a:lnTo>
                    <a:pt x="6" y="24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8" y="28"/>
                  </a:lnTo>
                  <a:lnTo>
                    <a:pt x="17" y="27"/>
                  </a:lnTo>
                  <a:lnTo>
                    <a:pt x="24" y="24"/>
                  </a:lnTo>
                  <a:lnTo>
                    <a:pt x="31" y="19"/>
                  </a:lnTo>
                  <a:lnTo>
                    <a:pt x="37" y="15"/>
                  </a:lnTo>
                  <a:lnTo>
                    <a:pt x="45" y="12"/>
                  </a:lnTo>
                  <a:lnTo>
                    <a:pt x="52" y="8"/>
                  </a:lnTo>
                  <a:lnTo>
                    <a:pt x="59" y="5"/>
                  </a:lnTo>
                  <a:lnTo>
                    <a:pt x="57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7" name="Freeform 681"/>
            <p:cNvSpPr>
              <a:spLocks/>
            </p:cNvSpPr>
            <p:nvPr/>
          </p:nvSpPr>
          <p:spPr bwMode="auto">
            <a:xfrm>
              <a:off x="2778" y="2482"/>
              <a:ext cx="206" cy="45"/>
            </a:xfrm>
            <a:custGeom>
              <a:avLst/>
              <a:gdLst/>
              <a:ahLst/>
              <a:cxnLst>
                <a:cxn ang="0">
                  <a:pos x="203" y="0"/>
                </a:cxn>
                <a:cxn ang="0">
                  <a:pos x="203" y="0"/>
                </a:cxn>
                <a:cxn ang="0">
                  <a:pos x="192" y="5"/>
                </a:cxn>
                <a:cxn ang="0">
                  <a:pos x="180" y="9"/>
                </a:cxn>
                <a:cxn ang="0">
                  <a:pos x="168" y="12"/>
                </a:cxn>
                <a:cxn ang="0">
                  <a:pos x="155" y="15"/>
                </a:cxn>
                <a:cxn ang="0">
                  <a:pos x="143" y="17"/>
                </a:cxn>
                <a:cxn ang="0">
                  <a:pos x="130" y="19"/>
                </a:cxn>
                <a:cxn ang="0">
                  <a:pos x="119" y="19"/>
                </a:cxn>
                <a:cxn ang="0">
                  <a:pos x="104" y="22"/>
                </a:cxn>
                <a:cxn ang="0">
                  <a:pos x="91" y="23"/>
                </a:cxn>
                <a:cxn ang="0">
                  <a:pos x="80" y="23"/>
                </a:cxn>
                <a:cxn ang="0">
                  <a:pos x="65" y="24"/>
                </a:cxn>
                <a:cxn ang="0">
                  <a:pos x="52" y="26"/>
                </a:cxn>
                <a:cxn ang="0">
                  <a:pos x="39" y="27"/>
                </a:cxn>
                <a:cxn ang="0">
                  <a:pos x="26" y="31"/>
                </a:cxn>
                <a:cxn ang="0">
                  <a:pos x="13" y="34"/>
                </a:cxn>
                <a:cxn ang="0">
                  <a:pos x="0" y="37"/>
                </a:cxn>
                <a:cxn ang="0">
                  <a:pos x="3" y="43"/>
                </a:cxn>
                <a:cxn ang="0">
                  <a:pos x="16" y="38"/>
                </a:cxn>
                <a:cxn ang="0">
                  <a:pos x="27" y="35"/>
                </a:cxn>
                <a:cxn ang="0">
                  <a:pos x="40" y="33"/>
                </a:cxn>
                <a:cxn ang="0">
                  <a:pos x="53" y="31"/>
                </a:cxn>
                <a:cxn ang="0">
                  <a:pos x="66" y="29"/>
                </a:cxn>
                <a:cxn ang="0">
                  <a:pos x="80" y="28"/>
                </a:cxn>
                <a:cxn ang="0">
                  <a:pos x="91" y="27"/>
                </a:cxn>
                <a:cxn ang="0">
                  <a:pos x="106" y="26"/>
                </a:cxn>
                <a:cxn ang="0">
                  <a:pos x="119" y="25"/>
                </a:cxn>
                <a:cxn ang="0">
                  <a:pos x="132" y="24"/>
                </a:cxn>
                <a:cxn ang="0">
                  <a:pos x="145" y="23"/>
                </a:cxn>
                <a:cxn ang="0">
                  <a:pos x="156" y="20"/>
                </a:cxn>
                <a:cxn ang="0">
                  <a:pos x="169" y="18"/>
                </a:cxn>
                <a:cxn ang="0">
                  <a:pos x="183" y="15"/>
                </a:cxn>
                <a:cxn ang="0">
                  <a:pos x="194" y="10"/>
                </a:cxn>
                <a:cxn ang="0">
                  <a:pos x="206" y="5"/>
                </a:cxn>
                <a:cxn ang="0">
                  <a:pos x="203" y="0"/>
                </a:cxn>
              </a:cxnLst>
              <a:rect l="0" t="0" r="r" b="b"/>
              <a:pathLst>
                <a:path w="207" h="44">
                  <a:moveTo>
                    <a:pt x="203" y="0"/>
                  </a:moveTo>
                  <a:lnTo>
                    <a:pt x="203" y="0"/>
                  </a:lnTo>
                  <a:lnTo>
                    <a:pt x="192" y="5"/>
                  </a:lnTo>
                  <a:lnTo>
                    <a:pt x="180" y="9"/>
                  </a:lnTo>
                  <a:lnTo>
                    <a:pt x="168" y="12"/>
                  </a:lnTo>
                  <a:lnTo>
                    <a:pt x="155" y="15"/>
                  </a:lnTo>
                  <a:lnTo>
                    <a:pt x="143" y="17"/>
                  </a:lnTo>
                  <a:lnTo>
                    <a:pt x="130" y="19"/>
                  </a:lnTo>
                  <a:lnTo>
                    <a:pt x="119" y="19"/>
                  </a:lnTo>
                  <a:lnTo>
                    <a:pt x="104" y="22"/>
                  </a:lnTo>
                  <a:lnTo>
                    <a:pt x="91" y="23"/>
                  </a:lnTo>
                  <a:lnTo>
                    <a:pt x="80" y="23"/>
                  </a:lnTo>
                  <a:lnTo>
                    <a:pt x="65" y="24"/>
                  </a:lnTo>
                  <a:lnTo>
                    <a:pt x="52" y="26"/>
                  </a:lnTo>
                  <a:lnTo>
                    <a:pt x="39" y="27"/>
                  </a:lnTo>
                  <a:lnTo>
                    <a:pt x="26" y="31"/>
                  </a:lnTo>
                  <a:lnTo>
                    <a:pt x="13" y="34"/>
                  </a:lnTo>
                  <a:lnTo>
                    <a:pt x="0" y="37"/>
                  </a:lnTo>
                  <a:lnTo>
                    <a:pt x="3" y="43"/>
                  </a:lnTo>
                  <a:lnTo>
                    <a:pt x="16" y="38"/>
                  </a:lnTo>
                  <a:lnTo>
                    <a:pt x="27" y="35"/>
                  </a:lnTo>
                  <a:lnTo>
                    <a:pt x="40" y="33"/>
                  </a:lnTo>
                  <a:lnTo>
                    <a:pt x="53" y="31"/>
                  </a:lnTo>
                  <a:lnTo>
                    <a:pt x="66" y="29"/>
                  </a:lnTo>
                  <a:lnTo>
                    <a:pt x="80" y="28"/>
                  </a:lnTo>
                  <a:lnTo>
                    <a:pt x="91" y="27"/>
                  </a:lnTo>
                  <a:lnTo>
                    <a:pt x="106" y="26"/>
                  </a:lnTo>
                  <a:lnTo>
                    <a:pt x="119" y="25"/>
                  </a:lnTo>
                  <a:lnTo>
                    <a:pt x="132" y="24"/>
                  </a:lnTo>
                  <a:lnTo>
                    <a:pt x="145" y="23"/>
                  </a:lnTo>
                  <a:lnTo>
                    <a:pt x="156" y="20"/>
                  </a:lnTo>
                  <a:lnTo>
                    <a:pt x="169" y="18"/>
                  </a:lnTo>
                  <a:lnTo>
                    <a:pt x="183" y="15"/>
                  </a:lnTo>
                  <a:lnTo>
                    <a:pt x="194" y="10"/>
                  </a:lnTo>
                  <a:lnTo>
                    <a:pt x="206" y="5"/>
                  </a:lnTo>
                  <a:lnTo>
                    <a:pt x="20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8" name="Freeform 682"/>
            <p:cNvSpPr>
              <a:spLocks/>
            </p:cNvSpPr>
            <p:nvPr/>
          </p:nvSpPr>
          <p:spPr bwMode="auto">
            <a:xfrm>
              <a:off x="2988" y="2476"/>
              <a:ext cx="8" cy="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7" y="2"/>
                </a:cxn>
                <a:cxn ang="0">
                  <a:pos x="6" y="0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9" name="Freeform 683"/>
            <p:cNvSpPr>
              <a:spLocks/>
            </p:cNvSpPr>
            <p:nvPr/>
          </p:nvSpPr>
          <p:spPr bwMode="auto">
            <a:xfrm>
              <a:off x="3002" y="2464"/>
              <a:ext cx="104" cy="13"/>
            </a:xfrm>
            <a:custGeom>
              <a:avLst/>
              <a:gdLst/>
              <a:ahLst/>
              <a:cxnLst>
                <a:cxn ang="0">
                  <a:pos x="103" y="1"/>
                </a:cxn>
                <a:cxn ang="0">
                  <a:pos x="103" y="1"/>
                </a:cxn>
                <a:cxn ang="0">
                  <a:pos x="90" y="1"/>
                </a:cxn>
                <a:cxn ang="0">
                  <a:pos x="78" y="0"/>
                </a:cxn>
                <a:cxn ang="0">
                  <a:pos x="64" y="0"/>
                </a:cxn>
                <a:cxn ang="0">
                  <a:pos x="52" y="1"/>
                </a:cxn>
                <a:cxn ang="0">
                  <a:pos x="38" y="2"/>
                </a:cxn>
                <a:cxn ang="0">
                  <a:pos x="25" y="4"/>
                </a:cxn>
                <a:cxn ang="0">
                  <a:pos x="13" y="5"/>
                </a:cxn>
                <a:cxn ang="0">
                  <a:pos x="0" y="7"/>
                </a:cxn>
                <a:cxn ang="0">
                  <a:pos x="1" y="11"/>
                </a:cxn>
                <a:cxn ang="0">
                  <a:pos x="14" y="9"/>
                </a:cxn>
                <a:cxn ang="0">
                  <a:pos x="26" y="7"/>
                </a:cxn>
                <a:cxn ang="0">
                  <a:pos x="40" y="6"/>
                </a:cxn>
                <a:cxn ang="0">
                  <a:pos x="53" y="4"/>
                </a:cxn>
                <a:cxn ang="0">
                  <a:pos x="64" y="4"/>
                </a:cxn>
                <a:cxn ang="0">
                  <a:pos x="78" y="4"/>
                </a:cxn>
                <a:cxn ang="0">
                  <a:pos x="90" y="4"/>
                </a:cxn>
                <a:cxn ang="0">
                  <a:pos x="102" y="5"/>
                </a:cxn>
                <a:cxn ang="0">
                  <a:pos x="103" y="1"/>
                </a:cxn>
              </a:cxnLst>
              <a:rect l="0" t="0" r="r" b="b"/>
              <a:pathLst>
                <a:path w="104" h="12">
                  <a:moveTo>
                    <a:pt x="103" y="1"/>
                  </a:moveTo>
                  <a:lnTo>
                    <a:pt x="103" y="1"/>
                  </a:lnTo>
                  <a:lnTo>
                    <a:pt x="90" y="1"/>
                  </a:lnTo>
                  <a:lnTo>
                    <a:pt x="78" y="0"/>
                  </a:lnTo>
                  <a:lnTo>
                    <a:pt x="64" y="0"/>
                  </a:lnTo>
                  <a:lnTo>
                    <a:pt x="52" y="1"/>
                  </a:lnTo>
                  <a:lnTo>
                    <a:pt x="38" y="2"/>
                  </a:lnTo>
                  <a:lnTo>
                    <a:pt x="25" y="4"/>
                  </a:lnTo>
                  <a:lnTo>
                    <a:pt x="13" y="5"/>
                  </a:lnTo>
                  <a:lnTo>
                    <a:pt x="0" y="7"/>
                  </a:lnTo>
                  <a:lnTo>
                    <a:pt x="1" y="11"/>
                  </a:lnTo>
                  <a:lnTo>
                    <a:pt x="14" y="9"/>
                  </a:lnTo>
                  <a:lnTo>
                    <a:pt x="26" y="7"/>
                  </a:lnTo>
                  <a:lnTo>
                    <a:pt x="40" y="6"/>
                  </a:lnTo>
                  <a:lnTo>
                    <a:pt x="53" y="4"/>
                  </a:lnTo>
                  <a:lnTo>
                    <a:pt x="64" y="4"/>
                  </a:lnTo>
                  <a:lnTo>
                    <a:pt x="78" y="4"/>
                  </a:lnTo>
                  <a:lnTo>
                    <a:pt x="90" y="4"/>
                  </a:lnTo>
                  <a:lnTo>
                    <a:pt x="102" y="5"/>
                  </a:lnTo>
                  <a:lnTo>
                    <a:pt x="103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0" name="Freeform 684"/>
            <p:cNvSpPr>
              <a:spLocks/>
            </p:cNvSpPr>
            <p:nvPr/>
          </p:nvSpPr>
          <p:spPr bwMode="auto">
            <a:xfrm>
              <a:off x="3112" y="2467"/>
              <a:ext cx="178" cy="149"/>
            </a:xfrm>
            <a:custGeom>
              <a:avLst/>
              <a:gdLst/>
              <a:ahLst/>
              <a:cxnLst>
                <a:cxn ang="0">
                  <a:pos x="178" y="142"/>
                </a:cxn>
                <a:cxn ang="0">
                  <a:pos x="178" y="142"/>
                </a:cxn>
                <a:cxn ang="0">
                  <a:pos x="168" y="132"/>
                </a:cxn>
                <a:cxn ang="0">
                  <a:pos x="159" y="121"/>
                </a:cxn>
                <a:cxn ang="0">
                  <a:pos x="148" y="111"/>
                </a:cxn>
                <a:cxn ang="0">
                  <a:pos x="139" y="100"/>
                </a:cxn>
                <a:cxn ang="0">
                  <a:pos x="130" y="89"/>
                </a:cxn>
                <a:cxn ang="0">
                  <a:pos x="120" y="78"/>
                </a:cxn>
                <a:cxn ang="0">
                  <a:pos x="111" y="68"/>
                </a:cxn>
                <a:cxn ang="0">
                  <a:pos x="101" y="57"/>
                </a:cxn>
                <a:cxn ang="0">
                  <a:pos x="90" y="48"/>
                </a:cxn>
                <a:cxn ang="0">
                  <a:pos x="80" y="37"/>
                </a:cxn>
                <a:cxn ang="0">
                  <a:pos x="70" y="28"/>
                </a:cxn>
                <a:cxn ang="0">
                  <a:pos x="57" y="21"/>
                </a:cxn>
                <a:cxn ang="0">
                  <a:pos x="45" y="14"/>
                </a:cxn>
                <a:cxn ang="0">
                  <a:pos x="31" y="9"/>
                </a:cxn>
                <a:cxn ang="0">
                  <a:pos x="17" y="4"/>
                </a:cxn>
                <a:cxn ang="0">
                  <a:pos x="1" y="0"/>
                </a:cxn>
                <a:cxn ang="0">
                  <a:pos x="0" y="6"/>
                </a:cxn>
                <a:cxn ang="0">
                  <a:pos x="15" y="10"/>
                </a:cxn>
                <a:cxn ang="0">
                  <a:pos x="28" y="14"/>
                </a:cxn>
                <a:cxn ang="0">
                  <a:pos x="41" y="20"/>
                </a:cxn>
                <a:cxn ang="0">
                  <a:pos x="54" y="27"/>
                </a:cxn>
                <a:cxn ang="0">
                  <a:pos x="64" y="35"/>
                </a:cxn>
                <a:cxn ang="0">
                  <a:pos x="76" y="42"/>
                </a:cxn>
                <a:cxn ang="0">
                  <a:pos x="86" y="52"/>
                </a:cxn>
                <a:cxn ang="0">
                  <a:pos x="97" y="61"/>
                </a:cxn>
                <a:cxn ang="0">
                  <a:pos x="107" y="72"/>
                </a:cxn>
                <a:cxn ang="0">
                  <a:pos x="116" y="83"/>
                </a:cxn>
                <a:cxn ang="0">
                  <a:pos x="125" y="93"/>
                </a:cxn>
                <a:cxn ang="0">
                  <a:pos x="135" y="105"/>
                </a:cxn>
                <a:cxn ang="0">
                  <a:pos x="144" y="115"/>
                </a:cxn>
                <a:cxn ang="0">
                  <a:pos x="153" y="126"/>
                </a:cxn>
                <a:cxn ang="0">
                  <a:pos x="164" y="136"/>
                </a:cxn>
                <a:cxn ang="0">
                  <a:pos x="173" y="147"/>
                </a:cxn>
                <a:cxn ang="0">
                  <a:pos x="178" y="142"/>
                </a:cxn>
              </a:cxnLst>
              <a:rect l="0" t="0" r="r" b="b"/>
              <a:pathLst>
                <a:path w="179" h="148">
                  <a:moveTo>
                    <a:pt x="178" y="142"/>
                  </a:moveTo>
                  <a:lnTo>
                    <a:pt x="178" y="142"/>
                  </a:lnTo>
                  <a:lnTo>
                    <a:pt x="168" y="132"/>
                  </a:lnTo>
                  <a:lnTo>
                    <a:pt x="159" y="121"/>
                  </a:lnTo>
                  <a:lnTo>
                    <a:pt x="148" y="111"/>
                  </a:lnTo>
                  <a:lnTo>
                    <a:pt x="139" y="100"/>
                  </a:lnTo>
                  <a:lnTo>
                    <a:pt x="130" y="89"/>
                  </a:lnTo>
                  <a:lnTo>
                    <a:pt x="120" y="78"/>
                  </a:lnTo>
                  <a:lnTo>
                    <a:pt x="111" y="68"/>
                  </a:lnTo>
                  <a:lnTo>
                    <a:pt x="101" y="57"/>
                  </a:lnTo>
                  <a:lnTo>
                    <a:pt x="90" y="48"/>
                  </a:lnTo>
                  <a:lnTo>
                    <a:pt x="80" y="37"/>
                  </a:lnTo>
                  <a:lnTo>
                    <a:pt x="70" y="28"/>
                  </a:lnTo>
                  <a:lnTo>
                    <a:pt x="57" y="21"/>
                  </a:lnTo>
                  <a:lnTo>
                    <a:pt x="45" y="14"/>
                  </a:lnTo>
                  <a:lnTo>
                    <a:pt x="31" y="9"/>
                  </a:lnTo>
                  <a:lnTo>
                    <a:pt x="17" y="4"/>
                  </a:lnTo>
                  <a:lnTo>
                    <a:pt x="1" y="0"/>
                  </a:lnTo>
                  <a:lnTo>
                    <a:pt x="0" y="6"/>
                  </a:lnTo>
                  <a:lnTo>
                    <a:pt x="15" y="10"/>
                  </a:lnTo>
                  <a:lnTo>
                    <a:pt x="28" y="14"/>
                  </a:lnTo>
                  <a:lnTo>
                    <a:pt x="41" y="20"/>
                  </a:lnTo>
                  <a:lnTo>
                    <a:pt x="54" y="27"/>
                  </a:lnTo>
                  <a:lnTo>
                    <a:pt x="64" y="35"/>
                  </a:lnTo>
                  <a:lnTo>
                    <a:pt x="76" y="42"/>
                  </a:lnTo>
                  <a:lnTo>
                    <a:pt x="86" y="52"/>
                  </a:lnTo>
                  <a:lnTo>
                    <a:pt x="97" y="61"/>
                  </a:lnTo>
                  <a:lnTo>
                    <a:pt x="107" y="72"/>
                  </a:lnTo>
                  <a:lnTo>
                    <a:pt x="116" y="83"/>
                  </a:lnTo>
                  <a:lnTo>
                    <a:pt x="125" y="93"/>
                  </a:lnTo>
                  <a:lnTo>
                    <a:pt x="135" y="105"/>
                  </a:lnTo>
                  <a:lnTo>
                    <a:pt x="144" y="115"/>
                  </a:lnTo>
                  <a:lnTo>
                    <a:pt x="153" y="126"/>
                  </a:lnTo>
                  <a:lnTo>
                    <a:pt x="164" y="136"/>
                  </a:lnTo>
                  <a:lnTo>
                    <a:pt x="173" y="147"/>
                  </a:lnTo>
                  <a:lnTo>
                    <a:pt x="178" y="14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1" name="Freeform 685"/>
            <p:cNvSpPr>
              <a:spLocks/>
            </p:cNvSpPr>
            <p:nvPr/>
          </p:nvSpPr>
          <p:spPr bwMode="auto">
            <a:xfrm>
              <a:off x="3293" y="2616"/>
              <a:ext cx="256" cy="88"/>
            </a:xfrm>
            <a:custGeom>
              <a:avLst/>
              <a:gdLst/>
              <a:ahLst/>
              <a:cxnLst>
                <a:cxn ang="0">
                  <a:pos x="252" y="65"/>
                </a:cxn>
                <a:cxn ang="0">
                  <a:pos x="252" y="65"/>
                </a:cxn>
                <a:cxn ang="0">
                  <a:pos x="235" y="71"/>
                </a:cxn>
                <a:cxn ang="0">
                  <a:pos x="218" y="76"/>
                </a:cxn>
                <a:cxn ang="0">
                  <a:pos x="200" y="80"/>
                </a:cxn>
                <a:cxn ang="0">
                  <a:pos x="184" y="80"/>
                </a:cxn>
                <a:cxn ang="0">
                  <a:pos x="167" y="80"/>
                </a:cxn>
                <a:cxn ang="0">
                  <a:pos x="150" y="79"/>
                </a:cxn>
                <a:cxn ang="0">
                  <a:pos x="134" y="75"/>
                </a:cxn>
                <a:cxn ang="0">
                  <a:pos x="118" y="70"/>
                </a:cxn>
                <a:cxn ang="0">
                  <a:pos x="103" y="64"/>
                </a:cxn>
                <a:cxn ang="0">
                  <a:pos x="87" y="57"/>
                </a:cxn>
                <a:cxn ang="0">
                  <a:pos x="71" y="50"/>
                </a:cxn>
                <a:cxn ang="0">
                  <a:pos x="58" y="40"/>
                </a:cxn>
                <a:cxn ang="0">
                  <a:pos x="43" y="30"/>
                </a:cxn>
                <a:cxn ang="0">
                  <a:pos x="30" y="22"/>
                </a:cxn>
                <a:cxn ang="0">
                  <a:pos x="17" y="11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13" y="16"/>
                </a:cxn>
                <a:cxn ang="0">
                  <a:pos x="25" y="25"/>
                </a:cxn>
                <a:cxn ang="0">
                  <a:pos x="39" y="36"/>
                </a:cxn>
                <a:cxn ang="0">
                  <a:pos x="53" y="46"/>
                </a:cxn>
                <a:cxn ang="0">
                  <a:pos x="68" y="56"/>
                </a:cxn>
                <a:cxn ang="0">
                  <a:pos x="84" y="63"/>
                </a:cxn>
                <a:cxn ang="0">
                  <a:pos x="99" y="70"/>
                </a:cxn>
                <a:cxn ang="0">
                  <a:pos x="116" y="75"/>
                </a:cxn>
                <a:cxn ang="0">
                  <a:pos x="133" y="80"/>
                </a:cxn>
                <a:cxn ang="0">
                  <a:pos x="149" y="83"/>
                </a:cxn>
                <a:cxn ang="0">
                  <a:pos x="167" y="86"/>
                </a:cxn>
                <a:cxn ang="0">
                  <a:pos x="184" y="87"/>
                </a:cxn>
                <a:cxn ang="0">
                  <a:pos x="202" y="85"/>
                </a:cxn>
                <a:cxn ang="0">
                  <a:pos x="220" y="82"/>
                </a:cxn>
                <a:cxn ang="0">
                  <a:pos x="238" y="77"/>
                </a:cxn>
                <a:cxn ang="0">
                  <a:pos x="255" y="70"/>
                </a:cxn>
                <a:cxn ang="0">
                  <a:pos x="252" y="65"/>
                </a:cxn>
              </a:cxnLst>
              <a:rect l="0" t="0" r="r" b="b"/>
              <a:pathLst>
                <a:path w="256" h="88">
                  <a:moveTo>
                    <a:pt x="252" y="65"/>
                  </a:moveTo>
                  <a:lnTo>
                    <a:pt x="252" y="65"/>
                  </a:lnTo>
                  <a:lnTo>
                    <a:pt x="235" y="71"/>
                  </a:lnTo>
                  <a:lnTo>
                    <a:pt x="218" y="76"/>
                  </a:lnTo>
                  <a:lnTo>
                    <a:pt x="200" y="80"/>
                  </a:lnTo>
                  <a:lnTo>
                    <a:pt x="184" y="80"/>
                  </a:lnTo>
                  <a:lnTo>
                    <a:pt x="167" y="80"/>
                  </a:lnTo>
                  <a:lnTo>
                    <a:pt x="150" y="79"/>
                  </a:lnTo>
                  <a:lnTo>
                    <a:pt x="134" y="75"/>
                  </a:lnTo>
                  <a:lnTo>
                    <a:pt x="118" y="70"/>
                  </a:lnTo>
                  <a:lnTo>
                    <a:pt x="103" y="64"/>
                  </a:lnTo>
                  <a:lnTo>
                    <a:pt x="87" y="57"/>
                  </a:lnTo>
                  <a:lnTo>
                    <a:pt x="71" y="50"/>
                  </a:lnTo>
                  <a:lnTo>
                    <a:pt x="58" y="40"/>
                  </a:lnTo>
                  <a:lnTo>
                    <a:pt x="43" y="30"/>
                  </a:lnTo>
                  <a:lnTo>
                    <a:pt x="30" y="22"/>
                  </a:lnTo>
                  <a:lnTo>
                    <a:pt x="17" y="11"/>
                  </a:lnTo>
                  <a:lnTo>
                    <a:pt x="5" y="0"/>
                  </a:lnTo>
                  <a:lnTo>
                    <a:pt x="0" y="5"/>
                  </a:lnTo>
                  <a:lnTo>
                    <a:pt x="13" y="16"/>
                  </a:lnTo>
                  <a:lnTo>
                    <a:pt x="25" y="25"/>
                  </a:lnTo>
                  <a:lnTo>
                    <a:pt x="39" y="36"/>
                  </a:lnTo>
                  <a:lnTo>
                    <a:pt x="53" y="46"/>
                  </a:lnTo>
                  <a:lnTo>
                    <a:pt x="68" y="56"/>
                  </a:lnTo>
                  <a:lnTo>
                    <a:pt x="84" y="63"/>
                  </a:lnTo>
                  <a:lnTo>
                    <a:pt x="99" y="70"/>
                  </a:lnTo>
                  <a:lnTo>
                    <a:pt x="116" y="75"/>
                  </a:lnTo>
                  <a:lnTo>
                    <a:pt x="133" y="80"/>
                  </a:lnTo>
                  <a:lnTo>
                    <a:pt x="149" y="83"/>
                  </a:lnTo>
                  <a:lnTo>
                    <a:pt x="167" y="86"/>
                  </a:lnTo>
                  <a:lnTo>
                    <a:pt x="184" y="87"/>
                  </a:lnTo>
                  <a:lnTo>
                    <a:pt x="202" y="85"/>
                  </a:lnTo>
                  <a:lnTo>
                    <a:pt x="220" y="82"/>
                  </a:lnTo>
                  <a:lnTo>
                    <a:pt x="238" y="77"/>
                  </a:lnTo>
                  <a:lnTo>
                    <a:pt x="255" y="70"/>
                  </a:lnTo>
                  <a:lnTo>
                    <a:pt x="252" y="6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2" name="Freeform 686"/>
            <p:cNvSpPr>
              <a:spLocks/>
            </p:cNvSpPr>
            <p:nvPr/>
          </p:nvSpPr>
          <p:spPr bwMode="auto">
            <a:xfrm>
              <a:off x="3553" y="2653"/>
              <a:ext cx="68" cy="32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2" y="0"/>
                </a:cxn>
                <a:cxn ang="0">
                  <a:pos x="57" y="4"/>
                </a:cxn>
                <a:cxn ang="0">
                  <a:pos x="51" y="7"/>
                </a:cxn>
                <a:cxn ang="0">
                  <a:pos x="43" y="11"/>
                </a:cxn>
                <a:cxn ang="0">
                  <a:pos x="34" y="14"/>
                </a:cxn>
                <a:cxn ang="0">
                  <a:pos x="26" y="17"/>
                </a:cxn>
                <a:cxn ang="0">
                  <a:pos x="17" y="20"/>
                </a:cxn>
                <a:cxn ang="0">
                  <a:pos x="9" y="23"/>
                </a:cxn>
                <a:cxn ang="0">
                  <a:pos x="0" y="26"/>
                </a:cxn>
                <a:cxn ang="0">
                  <a:pos x="2" y="30"/>
                </a:cxn>
                <a:cxn ang="0">
                  <a:pos x="11" y="27"/>
                </a:cxn>
                <a:cxn ang="0">
                  <a:pos x="19" y="24"/>
                </a:cxn>
                <a:cxn ang="0">
                  <a:pos x="28" y="22"/>
                </a:cxn>
                <a:cxn ang="0">
                  <a:pos x="38" y="19"/>
                </a:cxn>
                <a:cxn ang="0">
                  <a:pos x="46" y="16"/>
                </a:cxn>
                <a:cxn ang="0">
                  <a:pos x="54" y="12"/>
                </a:cxn>
                <a:cxn ang="0">
                  <a:pos x="61" y="9"/>
                </a:cxn>
                <a:cxn ang="0">
                  <a:pos x="67" y="4"/>
                </a:cxn>
                <a:cxn ang="0">
                  <a:pos x="62" y="0"/>
                </a:cxn>
              </a:cxnLst>
              <a:rect l="0" t="0" r="r" b="b"/>
              <a:pathLst>
                <a:path w="68" h="31">
                  <a:moveTo>
                    <a:pt x="62" y="0"/>
                  </a:moveTo>
                  <a:lnTo>
                    <a:pt x="62" y="0"/>
                  </a:lnTo>
                  <a:lnTo>
                    <a:pt x="57" y="4"/>
                  </a:lnTo>
                  <a:lnTo>
                    <a:pt x="51" y="7"/>
                  </a:lnTo>
                  <a:lnTo>
                    <a:pt x="43" y="11"/>
                  </a:lnTo>
                  <a:lnTo>
                    <a:pt x="34" y="14"/>
                  </a:lnTo>
                  <a:lnTo>
                    <a:pt x="26" y="17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11" y="27"/>
                  </a:lnTo>
                  <a:lnTo>
                    <a:pt x="19" y="24"/>
                  </a:lnTo>
                  <a:lnTo>
                    <a:pt x="28" y="22"/>
                  </a:lnTo>
                  <a:lnTo>
                    <a:pt x="38" y="19"/>
                  </a:lnTo>
                  <a:lnTo>
                    <a:pt x="46" y="16"/>
                  </a:lnTo>
                  <a:lnTo>
                    <a:pt x="54" y="12"/>
                  </a:lnTo>
                  <a:lnTo>
                    <a:pt x="61" y="9"/>
                  </a:lnTo>
                  <a:lnTo>
                    <a:pt x="67" y="4"/>
                  </a:lnTo>
                  <a:lnTo>
                    <a:pt x="6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3" name="Freeform 687"/>
            <p:cNvSpPr>
              <a:spLocks/>
            </p:cNvSpPr>
            <p:nvPr/>
          </p:nvSpPr>
          <p:spPr bwMode="auto">
            <a:xfrm>
              <a:off x="3623" y="2507"/>
              <a:ext cx="74" cy="145"/>
            </a:xfrm>
            <a:custGeom>
              <a:avLst/>
              <a:gdLst/>
              <a:ahLst/>
              <a:cxnLst>
                <a:cxn ang="0">
                  <a:pos x="68" y="1"/>
                </a:cxn>
                <a:cxn ang="0">
                  <a:pos x="68" y="1"/>
                </a:cxn>
                <a:cxn ang="0">
                  <a:pos x="67" y="11"/>
                </a:cxn>
                <a:cxn ang="0">
                  <a:pos x="67" y="21"/>
                </a:cxn>
                <a:cxn ang="0">
                  <a:pos x="66" y="31"/>
                </a:cxn>
                <a:cxn ang="0">
                  <a:pos x="63" y="39"/>
                </a:cxn>
                <a:cxn ang="0">
                  <a:pos x="61" y="49"/>
                </a:cxn>
                <a:cxn ang="0">
                  <a:pos x="57" y="58"/>
                </a:cxn>
                <a:cxn ang="0">
                  <a:pos x="53" y="66"/>
                </a:cxn>
                <a:cxn ang="0">
                  <a:pos x="49" y="76"/>
                </a:cxn>
                <a:cxn ang="0">
                  <a:pos x="42" y="85"/>
                </a:cxn>
                <a:cxn ang="0">
                  <a:pos x="38" y="92"/>
                </a:cxn>
                <a:cxn ang="0">
                  <a:pos x="32" y="100"/>
                </a:cxn>
                <a:cxn ang="0">
                  <a:pos x="25" y="108"/>
                </a:cxn>
                <a:cxn ang="0">
                  <a:pos x="19" y="116"/>
                </a:cxn>
                <a:cxn ang="0">
                  <a:pos x="13" y="124"/>
                </a:cxn>
                <a:cxn ang="0">
                  <a:pos x="7" y="132"/>
                </a:cxn>
                <a:cxn ang="0">
                  <a:pos x="0" y="139"/>
                </a:cxn>
                <a:cxn ang="0">
                  <a:pos x="5" y="144"/>
                </a:cxn>
                <a:cxn ang="0">
                  <a:pos x="12" y="137"/>
                </a:cxn>
                <a:cxn ang="0">
                  <a:pos x="18" y="128"/>
                </a:cxn>
                <a:cxn ang="0">
                  <a:pos x="24" y="121"/>
                </a:cxn>
                <a:cxn ang="0">
                  <a:pos x="32" y="113"/>
                </a:cxn>
                <a:cxn ang="0">
                  <a:pos x="38" y="105"/>
                </a:cxn>
                <a:cxn ang="0">
                  <a:pos x="42" y="96"/>
                </a:cxn>
                <a:cxn ang="0">
                  <a:pos x="49" y="87"/>
                </a:cxn>
                <a:cxn ang="0">
                  <a:pos x="55" y="79"/>
                </a:cxn>
                <a:cxn ang="0">
                  <a:pos x="58" y="69"/>
                </a:cxn>
                <a:cxn ang="0">
                  <a:pos x="63" y="62"/>
                </a:cxn>
                <a:cxn ang="0">
                  <a:pos x="67" y="50"/>
                </a:cxn>
                <a:cxn ang="0">
                  <a:pos x="69" y="41"/>
                </a:cxn>
                <a:cxn ang="0">
                  <a:pos x="72" y="32"/>
                </a:cxn>
                <a:cxn ang="0">
                  <a:pos x="73" y="21"/>
                </a:cxn>
                <a:cxn ang="0">
                  <a:pos x="74" y="11"/>
                </a:cxn>
                <a:cxn ang="0">
                  <a:pos x="73" y="1"/>
                </a:cxn>
                <a:cxn ang="0">
                  <a:pos x="73" y="0"/>
                </a:cxn>
                <a:cxn ang="0">
                  <a:pos x="68" y="1"/>
                </a:cxn>
              </a:cxnLst>
              <a:rect l="0" t="0" r="r" b="b"/>
              <a:pathLst>
                <a:path w="75" h="145">
                  <a:moveTo>
                    <a:pt x="68" y="1"/>
                  </a:moveTo>
                  <a:lnTo>
                    <a:pt x="68" y="1"/>
                  </a:lnTo>
                  <a:lnTo>
                    <a:pt x="67" y="11"/>
                  </a:lnTo>
                  <a:lnTo>
                    <a:pt x="67" y="21"/>
                  </a:lnTo>
                  <a:lnTo>
                    <a:pt x="66" y="31"/>
                  </a:lnTo>
                  <a:lnTo>
                    <a:pt x="63" y="39"/>
                  </a:lnTo>
                  <a:lnTo>
                    <a:pt x="61" y="49"/>
                  </a:lnTo>
                  <a:lnTo>
                    <a:pt x="57" y="58"/>
                  </a:lnTo>
                  <a:lnTo>
                    <a:pt x="53" y="66"/>
                  </a:lnTo>
                  <a:lnTo>
                    <a:pt x="49" y="76"/>
                  </a:lnTo>
                  <a:lnTo>
                    <a:pt x="42" y="85"/>
                  </a:lnTo>
                  <a:lnTo>
                    <a:pt x="38" y="92"/>
                  </a:lnTo>
                  <a:lnTo>
                    <a:pt x="32" y="100"/>
                  </a:lnTo>
                  <a:lnTo>
                    <a:pt x="25" y="108"/>
                  </a:lnTo>
                  <a:lnTo>
                    <a:pt x="19" y="116"/>
                  </a:lnTo>
                  <a:lnTo>
                    <a:pt x="13" y="124"/>
                  </a:lnTo>
                  <a:lnTo>
                    <a:pt x="7" y="132"/>
                  </a:lnTo>
                  <a:lnTo>
                    <a:pt x="0" y="139"/>
                  </a:lnTo>
                  <a:lnTo>
                    <a:pt x="5" y="144"/>
                  </a:lnTo>
                  <a:lnTo>
                    <a:pt x="12" y="137"/>
                  </a:lnTo>
                  <a:lnTo>
                    <a:pt x="18" y="128"/>
                  </a:lnTo>
                  <a:lnTo>
                    <a:pt x="24" y="121"/>
                  </a:lnTo>
                  <a:lnTo>
                    <a:pt x="32" y="113"/>
                  </a:lnTo>
                  <a:lnTo>
                    <a:pt x="38" y="105"/>
                  </a:lnTo>
                  <a:lnTo>
                    <a:pt x="42" y="96"/>
                  </a:lnTo>
                  <a:lnTo>
                    <a:pt x="49" y="87"/>
                  </a:lnTo>
                  <a:lnTo>
                    <a:pt x="55" y="79"/>
                  </a:lnTo>
                  <a:lnTo>
                    <a:pt x="58" y="69"/>
                  </a:lnTo>
                  <a:lnTo>
                    <a:pt x="63" y="62"/>
                  </a:lnTo>
                  <a:lnTo>
                    <a:pt x="67" y="50"/>
                  </a:lnTo>
                  <a:lnTo>
                    <a:pt x="69" y="41"/>
                  </a:lnTo>
                  <a:lnTo>
                    <a:pt x="72" y="32"/>
                  </a:lnTo>
                  <a:lnTo>
                    <a:pt x="73" y="21"/>
                  </a:lnTo>
                  <a:lnTo>
                    <a:pt x="74" y="11"/>
                  </a:lnTo>
                  <a:lnTo>
                    <a:pt x="73" y="1"/>
                  </a:lnTo>
                  <a:lnTo>
                    <a:pt x="73" y="0"/>
                  </a:lnTo>
                  <a:lnTo>
                    <a:pt x="68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4" name="Freeform 688"/>
            <p:cNvSpPr>
              <a:spLocks/>
            </p:cNvSpPr>
            <p:nvPr/>
          </p:nvSpPr>
          <p:spPr bwMode="auto">
            <a:xfrm>
              <a:off x="3679" y="2467"/>
              <a:ext cx="16" cy="3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4" y="10"/>
                </a:cxn>
                <a:cxn ang="0">
                  <a:pos x="5" y="14"/>
                </a:cxn>
                <a:cxn ang="0">
                  <a:pos x="7" y="19"/>
                </a:cxn>
                <a:cxn ang="0">
                  <a:pos x="9" y="23"/>
                </a:cxn>
                <a:cxn ang="0">
                  <a:pos x="10" y="26"/>
                </a:cxn>
                <a:cxn ang="0">
                  <a:pos x="11" y="30"/>
                </a:cxn>
                <a:cxn ang="0">
                  <a:pos x="11" y="33"/>
                </a:cxn>
                <a:cxn ang="0">
                  <a:pos x="15" y="32"/>
                </a:cxn>
                <a:cxn ang="0">
                  <a:pos x="15" y="29"/>
                </a:cxn>
                <a:cxn ang="0">
                  <a:pos x="14" y="25"/>
                </a:cxn>
                <a:cxn ang="0">
                  <a:pos x="12" y="21"/>
                </a:cxn>
                <a:cxn ang="0">
                  <a:pos x="11" y="17"/>
                </a:cxn>
                <a:cxn ang="0">
                  <a:pos x="9" y="12"/>
                </a:cxn>
                <a:cxn ang="0">
                  <a:pos x="8" y="8"/>
                </a:cxn>
                <a:cxn ang="0">
                  <a:pos x="5" y="4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16" h="34">
                  <a:moveTo>
                    <a:pt x="0" y="2"/>
                  </a:moveTo>
                  <a:lnTo>
                    <a:pt x="0" y="2"/>
                  </a:lnTo>
                  <a:lnTo>
                    <a:pt x="2" y="6"/>
                  </a:lnTo>
                  <a:lnTo>
                    <a:pt x="4" y="10"/>
                  </a:lnTo>
                  <a:lnTo>
                    <a:pt x="5" y="14"/>
                  </a:lnTo>
                  <a:lnTo>
                    <a:pt x="7" y="19"/>
                  </a:lnTo>
                  <a:lnTo>
                    <a:pt x="9" y="23"/>
                  </a:lnTo>
                  <a:lnTo>
                    <a:pt x="10" y="26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5" y="32"/>
                  </a:lnTo>
                  <a:lnTo>
                    <a:pt x="15" y="29"/>
                  </a:lnTo>
                  <a:lnTo>
                    <a:pt x="14" y="25"/>
                  </a:lnTo>
                  <a:lnTo>
                    <a:pt x="12" y="21"/>
                  </a:lnTo>
                  <a:lnTo>
                    <a:pt x="11" y="17"/>
                  </a:lnTo>
                  <a:lnTo>
                    <a:pt x="9" y="12"/>
                  </a:lnTo>
                  <a:lnTo>
                    <a:pt x="8" y="8"/>
                  </a:lnTo>
                  <a:lnTo>
                    <a:pt x="5" y="4"/>
                  </a:ln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5" name="Freeform 689"/>
            <p:cNvSpPr>
              <a:spLocks/>
            </p:cNvSpPr>
            <p:nvPr/>
          </p:nvSpPr>
          <p:spPr bwMode="auto">
            <a:xfrm>
              <a:off x="3585" y="2388"/>
              <a:ext cx="94" cy="7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10" y="14"/>
                </a:cxn>
                <a:cxn ang="0">
                  <a:pos x="22" y="22"/>
                </a:cxn>
                <a:cxn ang="0">
                  <a:pos x="35" y="29"/>
                </a:cxn>
                <a:cxn ang="0">
                  <a:pos x="47" y="36"/>
                </a:cxn>
                <a:cxn ang="0">
                  <a:pos x="59" y="42"/>
                </a:cxn>
                <a:cxn ang="0">
                  <a:pos x="71" y="50"/>
                </a:cxn>
                <a:cxn ang="0">
                  <a:pos x="79" y="59"/>
                </a:cxn>
                <a:cxn ang="0">
                  <a:pos x="88" y="71"/>
                </a:cxn>
                <a:cxn ang="0">
                  <a:pos x="94" y="69"/>
                </a:cxn>
                <a:cxn ang="0">
                  <a:pos x="85" y="56"/>
                </a:cxn>
                <a:cxn ang="0">
                  <a:pos x="74" y="45"/>
                </a:cxn>
                <a:cxn ang="0">
                  <a:pos x="62" y="37"/>
                </a:cxn>
                <a:cxn ang="0">
                  <a:pos x="49" y="30"/>
                </a:cxn>
                <a:cxn ang="0">
                  <a:pos x="37" y="23"/>
                </a:cxn>
                <a:cxn ang="0">
                  <a:pos x="25" y="17"/>
                </a:cxn>
                <a:cxn ang="0">
                  <a:pos x="15" y="9"/>
                </a:cxn>
                <a:cxn ang="0">
                  <a:pos x="5" y="0"/>
                </a:cxn>
                <a:cxn ang="0">
                  <a:pos x="0" y="3"/>
                </a:cxn>
              </a:cxnLst>
              <a:rect l="0" t="0" r="r" b="b"/>
              <a:pathLst>
                <a:path w="95" h="72">
                  <a:moveTo>
                    <a:pt x="0" y="3"/>
                  </a:moveTo>
                  <a:lnTo>
                    <a:pt x="0" y="3"/>
                  </a:lnTo>
                  <a:lnTo>
                    <a:pt x="10" y="14"/>
                  </a:lnTo>
                  <a:lnTo>
                    <a:pt x="22" y="22"/>
                  </a:lnTo>
                  <a:lnTo>
                    <a:pt x="35" y="29"/>
                  </a:lnTo>
                  <a:lnTo>
                    <a:pt x="47" y="36"/>
                  </a:lnTo>
                  <a:lnTo>
                    <a:pt x="59" y="42"/>
                  </a:lnTo>
                  <a:lnTo>
                    <a:pt x="71" y="50"/>
                  </a:lnTo>
                  <a:lnTo>
                    <a:pt x="79" y="59"/>
                  </a:lnTo>
                  <a:lnTo>
                    <a:pt x="88" y="71"/>
                  </a:lnTo>
                  <a:lnTo>
                    <a:pt x="94" y="69"/>
                  </a:lnTo>
                  <a:lnTo>
                    <a:pt x="85" y="56"/>
                  </a:lnTo>
                  <a:lnTo>
                    <a:pt x="74" y="45"/>
                  </a:lnTo>
                  <a:lnTo>
                    <a:pt x="62" y="37"/>
                  </a:lnTo>
                  <a:lnTo>
                    <a:pt x="49" y="30"/>
                  </a:lnTo>
                  <a:lnTo>
                    <a:pt x="37" y="23"/>
                  </a:lnTo>
                  <a:lnTo>
                    <a:pt x="25" y="17"/>
                  </a:lnTo>
                  <a:lnTo>
                    <a:pt x="15" y="9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6" name="Freeform 690"/>
            <p:cNvSpPr>
              <a:spLocks/>
            </p:cNvSpPr>
            <p:nvPr/>
          </p:nvSpPr>
          <p:spPr bwMode="auto">
            <a:xfrm>
              <a:off x="3581" y="2319"/>
              <a:ext cx="138" cy="68"/>
            </a:xfrm>
            <a:custGeom>
              <a:avLst/>
              <a:gdLst/>
              <a:ahLst/>
              <a:cxnLst>
                <a:cxn ang="0">
                  <a:pos x="138" y="5"/>
                </a:cxn>
                <a:cxn ang="0">
                  <a:pos x="138" y="5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7" y="1"/>
                </a:cxn>
                <a:cxn ang="0">
                  <a:pos x="96" y="2"/>
                </a:cxn>
                <a:cxn ang="0">
                  <a:pos x="83" y="5"/>
                </a:cxn>
                <a:cxn ang="0">
                  <a:pos x="70" y="7"/>
                </a:cxn>
                <a:cxn ang="0">
                  <a:pos x="58" y="11"/>
                </a:cxn>
                <a:cxn ang="0">
                  <a:pos x="45" y="15"/>
                </a:cxn>
                <a:cxn ang="0">
                  <a:pos x="35" y="20"/>
                </a:cxn>
                <a:cxn ang="0">
                  <a:pos x="24" y="26"/>
                </a:cxn>
                <a:cxn ang="0">
                  <a:pos x="14" y="32"/>
                </a:cxn>
                <a:cxn ang="0">
                  <a:pos x="8" y="38"/>
                </a:cxn>
                <a:cxn ang="0">
                  <a:pos x="1" y="45"/>
                </a:cxn>
                <a:cxn ang="0">
                  <a:pos x="0" y="52"/>
                </a:cxn>
                <a:cxn ang="0">
                  <a:pos x="0" y="60"/>
                </a:cxn>
                <a:cxn ang="0">
                  <a:pos x="4" y="67"/>
                </a:cxn>
                <a:cxn ang="0">
                  <a:pos x="9" y="63"/>
                </a:cxn>
                <a:cxn ang="0">
                  <a:pos x="5" y="59"/>
                </a:cxn>
                <a:cxn ang="0">
                  <a:pos x="5" y="54"/>
                </a:cxn>
                <a:cxn ang="0">
                  <a:pos x="8" y="47"/>
                </a:cxn>
                <a:cxn ang="0">
                  <a:pos x="12" y="42"/>
                </a:cxn>
                <a:cxn ang="0">
                  <a:pos x="19" y="36"/>
                </a:cxn>
                <a:cxn ang="0">
                  <a:pos x="27" y="32"/>
                </a:cxn>
                <a:cxn ang="0">
                  <a:pos x="37" y="26"/>
                </a:cxn>
                <a:cxn ang="0">
                  <a:pos x="49" y="21"/>
                </a:cxn>
                <a:cxn ang="0">
                  <a:pos x="60" y="16"/>
                </a:cxn>
                <a:cxn ang="0">
                  <a:pos x="72" y="13"/>
                </a:cxn>
                <a:cxn ang="0">
                  <a:pos x="84" y="11"/>
                </a:cxn>
                <a:cxn ang="0">
                  <a:pos x="97" y="7"/>
                </a:cxn>
                <a:cxn ang="0">
                  <a:pos x="107" y="7"/>
                </a:cxn>
                <a:cxn ang="0">
                  <a:pos x="118" y="7"/>
                </a:cxn>
                <a:cxn ang="0">
                  <a:pos x="128" y="7"/>
                </a:cxn>
                <a:cxn ang="0">
                  <a:pos x="135" y="9"/>
                </a:cxn>
                <a:cxn ang="0">
                  <a:pos x="138" y="5"/>
                </a:cxn>
              </a:cxnLst>
              <a:rect l="0" t="0" r="r" b="b"/>
              <a:pathLst>
                <a:path w="139" h="68">
                  <a:moveTo>
                    <a:pt x="138" y="5"/>
                  </a:moveTo>
                  <a:lnTo>
                    <a:pt x="138" y="5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7" y="1"/>
                  </a:lnTo>
                  <a:lnTo>
                    <a:pt x="96" y="2"/>
                  </a:lnTo>
                  <a:lnTo>
                    <a:pt x="83" y="5"/>
                  </a:lnTo>
                  <a:lnTo>
                    <a:pt x="70" y="7"/>
                  </a:lnTo>
                  <a:lnTo>
                    <a:pt x="58" y="11"/>
                  </a:lnTo>
                  <a:lnTo>
                    <a:pt x="45" y="15"/>
                  </a:lnTo>
                  <a:lnTo>
                    <a:pt x="35" y="20"/>
                  </a:lnTo>
                  <a:lnTo>
                    <a:pt x="24" y="26"/>
                  </a:lnTo>
                  <a:lnTo>
                    <a:pt x="14" y="32"/>
                  </a:lnTo>
                  <a:lnTo>
                    <a:pt x="8" y="38"/>
                  </a:lnTo>
                  <a:lnTo>
                    <a:pt x="1" y="45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4" y="67"/>
                  </a:lnTo>
                  <a:lnTo>
                    <a:pt x="9" y="63"/>
                  </a:lnTo>
                  <a:lnTo>
                    <a:pt x="5" y="59"/>
                  </a:lnTo>
                  <a:lnTo>
                    <a:pt x="5" y="54"/>
                  </a:lnTo>
                  <a:lnTo>
                    <a:pt x="8" y="47"/>
                  </a:lnTo>
                  <a:lnTo>
                    <a:pt x="12" y="42"/>
                  </a:lnTo>
                  <a:lnTo>
                    <a:pt x="19" y="36"/>
                  </a:lnTo>
                  <a:lnTo>
                    <a:pt x="27" y="32"/>
                  </a:lnTo>
                  <a:lnTo>
                    <a:pt x="37" y="26"/>
                  </a:lnTo>
                  <a:lnTo>
                    <a:pt x="49" y="21"/>
                  </a:lnTo>
                  <a:lnTo>
                    <a:pt x="60" y="16"/>
                  </a:lnTo>
                  <a:lnTo>
                    <a:pt x="72" y="13"/>
                  </a:lnTo>
                  <a:lnTo>
                    <a:pt x="84" y="11"/>
                  </a:lnTo>
                  <a:lnTo>
                    <a:pt x="97" y="7"/>
                  </a:lnTo>
                  <a:lnTo>
                    <a:pt x="107" y="7"/>
                  </a:lnTo>
                  <a:lnTo>
                    <a:pt x="118" y="7"/>
                  </a:lnTo>
                  <a:lnTo>
                    <a:pt x="128" y="7"/>
                  </a:lnTo>
                  <a:lnTo>
                    <a:pt x="135" y="9"/>
                  </a:lnTo>
                  <a:lnTo>
                    <a:pt x="138" y="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7" name="Freeform 691"/>
            <p:cNvSpPr>
              <a:spLocks/>
            </p:cNvSpPr>
            <p:nvPr/>
          </p:nvSpPr>
          <p:spPr bwMode="auto">
            <a:xfrm>
              <a:off x="3723" y="2322"/>
              <a:ext cx="364" cy="143"/>
            </a:xfrm>
            <a:custGeom>
              <a:avLst/>
              <a:gdLst/>
              <a:ahLst/>
              <a:cxnLst>
                <a:cxn ang="0">
                  <a:pos x="362" y="136"/>
                </a:cxn>
                <a:cxn ang="0">
                  <a:pos x="362" y="136"/>
                </a:cxn>
                <a:cxn ang="0">
                  <a:pos x="338" y="130"/>
                </a:cxn>
                <a:cxn ang="0">
                  <a:pos x="316" y="122"/>
                </a:cxn>
                <a:cxn ang="0">
                  <a:pos x="292" y="115"/>
                </a:cxn>
                <a:cxn ang="0">
                  <a:pos x="271" y="107"/>
                </a:cxn>
                <a:cxn ang="0">
                  <a:pos x="247" y="98"/>
                </a:cxn>
                <a:cxn ang="0">
                  <a:pos x="226" y="90"/>
                </a:cxn>
                <a:cxn ang="0">
                  <a:pos x="203" y="81"/>
                </a:cxn>
                <a:cxn ang="0">
                  <a:pos x="181" y="72"/>
                </a:cxn>
                <a:cxn ang="0">
                  <a:pos x="160" y="64"/>
                </a:cxn>
                <a:cxn ang="0">
                  <a:pos x="137" y="54"/>
                </a:cxn>
                <a:cxn ang="0">
                  <a:pos x="115" y="45"/>
                </a:cxn>
                <a:cxn ang="0">
                  <a:pos x="92" y="35"/>
                </a:cxn>
                <a:cxn ang="0">
                  <a:pos x="70" y="26"/>
                </a:cxn>
                <a:cxn ang="0">
                  <a:pos x="49" y="16"/>
                </a:cxn>
                <a:cxn ang="0">
                  <a:pos x="25" y="7"/>
                </a:cxn>
                <a:cxn ang="0">
                  <a:pos x="3" y="0"/>
                </a:cxn>
                <a:cxn ang="0">
                  <a:pos x="0" y="5"/>
                </a:cxn>
                <a:cxn ang="0">
                  <a:pos x="22" y="14"/>
                </a:cxn>
                <a:cxn ang="0">
                  <a:pos x="45" y="22"/>
                </a:cxn>
                <a:cxn ang="0">
                  <a:pos x="67" y="31"/>
                </a:cxn>
                <a:cxn ang="0">
                  <a:pos x="90" y="41"/>
                </a:cxn>
                <a:cxn ang="0">
                  <a:pos x="112" y="50"/>
                </a:cxn>
                <a:cxn ang="0">
                  <a:pos x="135" y="60"/>
                </a:cxn>
                <a:cxn ang="0">
                  <a:pos x="156" y="69"/>
                </a:cxn>
                <a:cxn ang="0">
                  <a:pos x="178" y="77"/>
                </a:cxn>
                <a:cxn ang="0">
                  <a:pos x="201" y="87"/>
                </a:cxn>
                <a:cxn ang="0">
                  <a:pos x="222" y="96"/>
                </a:cxn>
                <a:cxn ang="0">
                  <a:pos x="244" y="105"/>
                </a:cxn>
                <a:cxn ang="0">
                  <a:pos x="267" y="112"/>
                </a:cxn>
                <a:cxn ang="0">
                  <a:pos x="291" y="121"/>
                </a:cxn>
                <a:cxn ang="0">
                  <a:pos x="313" y="128"/>
                </a:cxn>
                <a:cxn ang="0">
                  <a:pos x="337" y="135"/>
                </a:cxn>
                <a:cxn ang="0">
                  <a:pos x="361" y="142"/>
                </a:cxn>
                <a:cxn ang="0">
                  <a:pos x="362" y="136"/>
                </a:cxn>
              </a:cxnLst>
              <a:rect l="0" t="0" r="r" b="b"/>
              <a:pathLst>
                <a:path w="363" h="143">
                  <a:moveTo>
                    <a:pt x="362" y="136"/>
                  </a:moveTo>
                  <a:lnTo>
                    <a:pt x="362" y="136"/>
                  </a:lnTo>
                  <a:lnTo>
                    <a:pt x="338" y="130"/>
                  </a:lnTo>
                  <a:lnTo>
                    <a:pt x="316" y="122"/>
                  </a:lnTo>
                  <a:lnTo>
                    <a:pt x="292" y="115"/>
                  </a:lnTo>
                  <a:lnTo>
                    <a:pt x="271" y="107"/>
                  </a:lnTo>
                  <a:lnTo>
                    <a:pt x="247" y="98"/>
                  </a:lnTo>
                  <a:lnTo>
                    <a:pt x="226" y="90"/>
                  </a:lnTo>
                  <a:lnTo>
                    <a:pt x="203" y="81"/>
                  </a:lnTo>
                  <a:lnTo>
                    <a:pt x="181" y="72"/>
                  </a:lnTo>
                  <a:lnTo>
                    <a:pt x="160" y="64"/>
                  </a:lnTo>
                  <a:lnTo>
                    <a:pt x="137" y="54"/>
                  </a:lnTo>
                  <a:lnTo>
                    <a:pt x="115" y="45"/>
                  </a:lnTo>
                  <a:lnTo>
                    <a:pt x="92" y="35"/>
                  </a:lnTo>
                  <a:lnTo>
                    <a:pt x="70" y="26"/>
                  </a:lnTo>
                  <a:lnTo>
                    <a:pt x="49" y="16"/>
                  </a:lnTo>
                  <a:lnTo>
                    <a:pt x="25" y="7"/>
                  </a:lnTo>
                  <a:lnTo>
                    <a:pt x="3" y="0"/>
                  </a:lnTo>
                  <a:lnTo>
                    <a:pt x="0" y="5"/>
                  </a:lnTo>
                  <a:lnTo>
                    <a:pt x="22" y="14"/>
                  </a:lnTo>
                  <a:lnTo>
                    <a:pt x="45" y="22"/>
                  </a:lnTo>
                  <a:lnTo>
                    <a:pt x="67" y="31"/>
                  </a:lnTo>
                  <a:lnTo>
                    <a:pt x="90" y="41"/>
                  </a:lnTo>
                  <a:lnTo>
                    <a:pt x="112" y="50"/>
                  </a:lnTo>
                  <a:lnTo>
                    <a:pt x="135" y="60"/>
                  </a:lnTo>
                  <a:lnTo>
                    <a:pt x="156" y="69"/>
                  </a:lnTo>
                  <a:lnTo>
                    <a:pt x="178" y="77"/>
                  </a:lnTo>
                  <a:lnTo>
                    <a:pt x="201" y="87"/>
                  </a:lnTo>
                  <a:lnTo>
                    <a:pt x="222" y="96"/>
                  </a:lnTo>
                  <a:lnTo>
                    <a:pt x="244" y="105"/>
                  </a:lnTo>
                  <a:lnTo>
                    <a:pt x="267" y="112"/>
                  </a:lnTo>
                  <a:lnTo>
                    <a:pt x="291" y="121"/>
                  </a:lnTo>
                  <a:lnTo>
                    <a:pt x="313" y="128"/>
                  </a:lnTo>
                  <a:lnTo>
                    <a:pt x="337" y="135"/>
                  </a:lnTo>
                  <a:lnTo>
                    <a:pt x="361" y="142"/>
                  </a:lnTo>
                  <a:lnTo>
                    <a:pt x="362" y="13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8" name="Freeform 692"/>
            <p:cNvSpPr>
              <a:spLocks/>
            </p:cNvSpPr>
            <p:nvPr/>
          </p:nvSpPr>
          <p:spPr bwMode="auto">
            <a:xfrm>
              <a:off x="4093" y="2467"/>
              <a:ext cx="46" cy="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4" y="0"/>
                </a:cxn>
                <a:cxn ang="0">
                  <a:pos x="39" y="0"/>
                </a:cxn>
                <a:cxn ang="0">
                  <a:pos x="32" y="0"/>
                </a:cxn>
                <a:cxn ang="0">
                  <a:pos x="25" y="0"/>
                </a:cxn>
                <a:cxn ang="0">
                  <a:pos x="20" y="0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44" y="0"/>
                </a:cxn>
              </a:cxnLst>
              <a:rect l="0" t="0" r="r" b="b"/>
              <a:pathLst>
                <a:path w="46" h="1">
                  <a:moveTo>
                    <a:pt x="44" y="0"/>
                  </a:moveTo>
                  <a:lnTo>
                    <a:pt x="44" y="0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9" name="Freeform 693"/>
            <p:cNvSpPr>
              <a:spLocks/>
            </p:cNvSpPr>
            <p:nvPr/>
          </p:nvSpPr>
          <p:spPr bwMode="auto">
            <a:xfrm>
              <a:off x="4145" y="2455"/>
              <a:ext cx="228" cy="11"/>
            </a:xfrm>
            <a:custGeom>
              <a:avLst/>
              <a:gdLst/>
              <a:ahLst/>
              <a:cxnLst>
                <a:cxn ang="0">
                  <a:pos x="224" y="0"/>
                </a:cxn>
                <a:cxn ang="0">
                  <a:pos x="224" y="0"/>
                </a:cxn>
                <a:cxn ang="0">
                  <a:pos x="212" y="2"/>
                </a:cxn>
                <a:cxn ang="0">
                  <a:pos x="199" y="4"/>
                </a:cxn>
                <a:cxn ang="0">
                  <a:pos x="185" y="6"/>
                </a:cxn>
                <a:cxn ang="0">
                  <a:pos x="172" y="6"/>
                </a:cxn>
                <a:cxn ang="0">
                  <a:pos x="159" y="6"/>
                </a:cxn>
                <a:cxn ang="0">
                  <a:pos x="145" y="6"/>
                </a:cxn>
                <a:cxn ang="0">
                  <a:pos x="130" y="6"/>
                </a:cxn>
                <a:cxn ang="0">
                  <a:pos x="116" y="6"/>
                </a:cxn>
                <a:cxn ang="0">
                  <a:pos x="102" y="6"/>
                </a:cxn>
                <a:cxn ang="0">
                  <a:pos x="87" y="6"/>
                </a:cxn>
                <a:cxn ang="0">
                  <a:pos x="72" y="6"/>
                </a:cxn>
                <a:cxn ang="0">
                  <a:pos x="59" y="5"/>
                </a:cxn>
                <a:cxn ang="0">
                  <a:pos x="44" y="5"/>
                </a:cxn>
                <a:cxn ang="0">
                  <a:pos x="29" y="6"/>
                </a:cxn>
                <a:cxn ang="0">
                  <a:pos x="14" y="6"/>
                </a:cxn>
                <a:cxn ang="0">
                  <a:pos x="0" y="7"/>
                </a:cxn>
                <a:cxn ang="0">
                  <a:pos x="1" y="11"/>
                </a:cxn>
                <a:cxn ang="0">
                  <a:pos x="14" y="9"/>
                </a:cxn>
                <a:cxn ang="0">
                  <a:pos x="29" y="9"/>
                </a:cxn>
                <a:cxn ang="0">
                  <a:pos x="44" y="9"/>
                </a:cxn>
                <a:cxn ang="0">
                  <a:pos x="59" y="9"/>
                </a:cxn>
                <a:cxn ang="0">
                  <a:pos x="72" y="9"/>
                </a:cxn>
                <a:cxn ang="0">
                  <a:pos x="87" y="9"/>
                </a:cxn>
                <a:cxn ang="0">
                  <a:pos x="102" y="11"/>
                </a:cxn>
                <a:cxn ang="0">
                  <a:pos x="116" y="11"/>
                </a:cxn>
                <a:cxn ang="0">
                  <a:pos x="130" y="11"/>
                </a:cxn>
                <a:cxn ang="0">
                  <a:pos x="145" y="11"/>
                </a:cxn>
                <a:cxn ang="0">
                  <a:pos x="159" y="11"/>
                </a:cxn>
                <a:cxn ang="0">
                  <a:pos x="172" y="10"/>
                </a:cxn>
                <a:cxn ang="0">
                  <a:pos x="186" y="9"/>
                </a:cxn>
                <a:cxn ang="0">
                  <a:pos x="201" y="8"/>
                </a:cxn>
                <a:cxn ang="0">
                  <a:pos x="214" y="6"/>
                </a:cxn>
                <a:cxn ang="0">
                  <a:pos x="228" y="3"/>
                </a:cxn>
                <a:cxn ang="0">
                  <a:pos x="224" y="0"/>
                </a:cxn>
              </a:cxnLst>
              <a:rect l="0" t="0" r="r" b="b"/>
              <a:pathLst>
                <a:path w="229" h="12">
                  <a:moveTo>
                    <a:pt x="224" y="0"/>
                  </a:moveTo>
                  <a:lnTo>
                    <a:pt x="224" y="0"/>
                  </a:lnTo>
                  <a:lnTo>
                    <a:pt x="212" y="2"/>
                  </a:lnTo>
                  <a:lnTo>
                    <a:pt x="199" y="4"/>
                  </a:lnTo>
                  <a:lnTo>
                    <a:pt x="185" y="6"/>
                  </a:lnTo>
                  <a:lnTo>
                    <a:pt x="172" y="6"/>
                  </a:lnTo>
                  <a:lnTo>
                    <a:pt x="159" y="6"/>
                  </a:lnTo>
                  <a:lnTo>
                    <a:pt x="145" y="6"/>
                  </a:lnTo>
                  <a:lnTo>
                    <a:pt x="130" y="6"/>
                  </a:lnTo>
                  <a:lnTo>
                    <a:pt x="116" y="6"/>
                  </a:lnTo>
                  <a:lnTo>
                    <a:pt x="102" y="6"/>
                  </a:lnTo>
                  <a:lnTo>
                    <a:pt x="87" y="6"/>
                  </a:lnTo>
                  <a:lnTo>
                    <a:pt x="72" y="6"/>
                  </a:lnTo>
                  <a:lnTo>
                    <a:pt x="59" y="5"/>
                  </a:lnTo>
                  <a:lnTo>
                    <a:pt x="44" y="5"/>
                  </a:lnTo>
                  <a:lnTo>
                    <a:pt x="29" y="6"/>
                  </a:lnTo>
                  <a:lnTo>
                    <a:pt x="14" y="6"/>
                  </a:lnTo>
                  <a:lnTo>
                    <a:pt x="0" y="7"/>
                  </a:lnTo>
                  <a:lnTo>
                    <a:pt x="1" y="11"/>
                  </a:lnTo>
                  <a:lnTo>
                    <a:pt x="14" y="9"/>
                  </a:lnTo>
                  <a:lnTo>
                    <a:pt x="29" y="9"/>
                  </a:lnTo>
                  <a:lnTo>
                    <a:pt x="44" y="9"/>
                  </a:lnTo>
                  <a:lnTo>
                    <a:pt x="59" y="9"/>
                  </a:lnTo>
                  <a:lnTo>
                    <a:pt x="72" y="9"/>
                  </a:lnTo>
                  <a:lnTo>
                    <a:pt x="87" y="9"/>
                  </a:lnTo>
                  <a:lnTo>
                    <a:pt x="102" y="11"/>
                  </a:lnTo>
                  <a:lnTo>
                    <a:pt x="116" y="11"/>
                  </a:lnTo>
                  <a:lnTo>
                    <a:pt x="130" y="11"/>
                  </a:lnTo>
                  <a:lnTo>
                    <a:pt x="145" y="11"/>
                  </a:lnTo>
                  <a:lnTo>
                    <a:pt x="159" y="11"/>
                  </a:lnTo>
                  <a:lnTo>
                    <a:pt x="172" y="10"/>
                  </a:lnTo>
                  <a:lnTo>
                    <a:pt x="186" y="9"/>
                  </a:lnTo>
                  <a:lnTo>
                    <a:pt x="201" y="8"/>
                  </a:lnTo>
                  <a:lnTo>
                    <a:pt x="214" y="6"/>
                  </a:lnTo>
                  <a:lnTo>
                    <a:pt x="228" y="3"/>
                  </a:lnTo>
                  <a:lnTo>
                    <a:pt x="22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0" name="Freeform 694"/>
            <p:cNvSpPr>
              <a:spLocks/>
            </p:cNvSpPr>
            <p:nvPr/>
          </p:nvSpPr>
          <p:spPr bwMode="auto">
            <a:xfrm>
              <a:off x="4377" y="2412"/>
              <a:ext cx="78" cy="41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74" y="0"/>
                </a:cxn>
                <a:cxn ang="0">
                  <a:pos x="66" y="6"/>
                </a:cxn>
                <a:cxn ang="0">
                  <a:pos x="56" y="11"/>
                </a:cxn>
                <a:cxn ang="0">
                  <a:pos x="46" y="16"/>
                </a:cxn>
                <a:cxn ang="0">
                  <a:pos x="37" y="20"/>
                </a:cxn>
                <a:cxn ang="0">
                  <a:pos x="27" y="24"/>
                </a:cxn>
                <a:cxn ang="0">
                  <a:pos x="19" y="29"/>
                </a:cxn>
                <a:cxn ang="0">
                  <a:pos x="9" y="32"/>
                </a:cxn>
                <a:cxn ang="0">
                  <a:pos x="0" y="36"/>
                </a:cxn>
                <a:cxn ang="0">
                  <a:pos x="4" y="40"/>
                </a:cxn>
                <a:cxn ang="0">
                  <a:pos x="12" y="37"/>
                </a:cxn>
                <a:cxn ang="0">
                  <a:pos x="21" y="34"/>
                </a:cxn>
                <a:cxn ang="0">
                  <a:pos x="31" y="30"/>
                </a:cxn>
                <a:cxn ang="0">
                  <a:pos x="40" y="26"/>
                </a:cxn>
                <a:cxn ang="0">
                  <a:pos x="50" y="21"/>
                </a:cxn>
                <a:cxn ang="0">
                  <a:pos x="58" y="16"/>
                </a:cxn>
                <a:cxn ang="0">
                  <a:pos x="68" y="11"/>
                </a:cxn>
                <a:cxn ang="0">
                  <a:pos x="78" y="6"/>
                </a:cxn>
                <a:cxn ang="0">
                  <a:pos x="74" y="0"/>
                </a:cxn>
              </a:cxnLst>
              <a:rect l="0" t="0" r="r" b="b"/>
              <a:pathLst>
                <a:path w="79" h="41">
                  <a:moveTo>
                    <a:pt x="74" y="0"/>
                  </a:moveTo>
                  <a:lnTo>
                    <a:pt x="74" y="0"/>
                  </a:lnTo>
                  <a:lnTo>
                    <a:pt x="66" y="6"/>
                  </a:lnTo>
                  <a:lnTo>
                    <a:pt x="56" y="11"/>
                  </a:lnTo>
                  <a:lnTo>
                    <a:pt x="46" y="16"/>
                  </a:lnTo>
                  <a:lnTo>
                    <a:pt x="37" y="20"/>
                  </a:lnTo>
                  <a:lnTo>
                    <a:pt x="27" y="24"/>
                  </a:lnTo>
                  <a:lnTo>
                    <a:pt x="19" y="29"/>
                  </a:lnTo>
                  <a:lnTo>
                    <a:pt x="9" y="32"/>
                  </a:lnTo>
                  <a:lnTo>
                    <a:pt x="0" y="36"/>
                  </a:lnTo>
                  <a:lnTo>
                    <a:pt x="4" y="40"/>
                  </a:lnTo>
                  <a:lnTo>
                    <a:pt x="12" y="37"/>
                  </a:lnTo>
                  <a:lnTo>
                    <a:pt x="21" y="34"/>
                  </a:lnTo>
                  <a:lnTo>
                    <a:pt x="31" y="30"/>
                  </a:lnTo>
                  <a:lnTo>
                    <a:pt x="40" y="26"/>
                  </a:lnTo>
                  <a:lnTo>
                    <a:pt x="50" y="21"/>
                  </a:lnTo>
                  <a:lnTo>
                    <a:pt x="58" y="16"/>
                  </a:lnTo>
                  <a:lnTo>
                    <a:pt x="68" y="11"/>
                  </a:lnTo>
                  <a:lnTo>
                    <a:pt x="78" y="6"/>
                  </a:lnTo>
                  <a:lnTo>
                    <a:pt x="7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1" name="Freeform 695"/>
            <p:cNvSpPr>
              <a:spLocks/>
            </p:cNvSpPr>
            <p:nvPr/>
          </p:nvSpPr>
          <p:spPr bwMode="auto">
            <a:xfrm>
              <a:off x="4457" y="2399"/>
              <a:ext cx="44" cy="13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9" y="0"/>
                </a:cxn>
                <a:cxn ang="0">
                  <a:pos x="35" y="2"/>
                </a:cxn>
                <a:cxn ang="0">
                  <a:pos x="31" y="2"/>
                </a:cxn>
                <a:cxn ang="0">
                  <a:pos x="26" y="3"/>
                </a:cxn>
                <a:cxn ang="0">
                  <a:pos x="20" y="4"/>
                </a:cxn>
                <a:cxn ang="0">
                  <a:pos x="15" y="5"/>
                </a:cxn>
                <a:cxn ang="0">
                  <a:pos x="9" y="6"/>
                </a:cxn>
                <a:cxn ang="0">
                  <a:pos x="5" y="7"/>
                </a:cxn>
                <a:cxn ang="0">
                  <a:pos x="0" y="8"/>
                </a:cxn>
                <a:cxn ang="0">
                  <a:pos x="3" y="12"/>
                </a:cxn>
                <a:cxn ang="0">
                  <a:pos x="7" y="10"/>
                </a:cxn>
                <a:cxn ang="0">
                  <a:pos x="11" y="9"/>
                </a:cxn>
                <a:cxn ang="0">
                  <a:pos x="16" y="8"/>
                </a:cxn>
                <a:cxn ang="0">
                  <a:pos x="22" y="7"/>
                </a:cxn>
                <a:cxn ang="0">
                  <a:pos x="27" y="7"/>
                </a:cxn>
                <a:cxn ang="0">
                  <a:pos x="33" y="6"/>
                </a:cxn>
                <a:cxn ang="0">
                  <a:pos x="37" y="5"/>
                </a:cxn>
                <a:cxn ang="0">
                  <a:pos x="42" y="4"/>
                </a:cxn>
                <a:cxn ang="0">
                  <a:pos x="39" y="0"/>
                </a:cxn>
              </a:cxnLst>
              <a:rect l="0" t="0" r="r" b="b"/>
              <a:pathLst>
                <a:path w="43" h="13">
                  <a:moveTo>
                    <a:pt x="39" y="0"/>
                  </a:moveTo>
                  <a:lnTo>
                    <a:pt x="39" y="0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26" y="3"/>
                  </a:lnTo>
                  <a:lnTo>
                    <a:pt x="20" y="4"/>
                  </a:lnTo>
                  <a:lnTo>
                    <a:pt x="15" y="5"/>
                  </a:lnTo>
                  <a:lnTo>
                    <a:pt x="9" y="6"/>
                  </a:lnTo>
                  <a:lnTo>
                    <a:pt x="5" y="7"/>
                  </a:lnTo>
                  <a:lnTo>
                    <a:pt x="0" y="8"/>
                  </a:lnTo>
                  <a:lnTo>
                    <a:pt x="3" y="12"/>
                  </a:lnTo>
                  <a:lnTo>
                    <a:pt x="7" y="10"/>
                  </a:lnTo>
                  <a:lnTo>
                    <a:pt x="11" y="9"/>
                  </a:lnTo>
                  <a:lnTo>
                    <a:pt x="16" y="8"/>
                  </a:lnTo>
                  <a:lnTo>
                    <a:pt x="22" y="7"/>
                  </a:lnTo>
                  <a:lnTo>
                    <a:pt x="27" y="7"/>
                  </a:lnTo>
                  <a:lnTo>
                    <a:pt x="33" y="6"/>
                  </a:lnTo>
                  <a:lnTo>
                    <a:pt x="37" y="5"/>
                  </a:lnTo>
                  <a:lnTo>
                    <a:pt x="42" y="4"/>
                  </a:lnTo>
                  <a:lnTo>
                    <a:pt x="39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2" name="Freeform 696"/>
            <p:cNvSpPr>
              <a:spLocks/>
            </p:cNvSpPr>
            <p:nvPr/>
          </p:nvSpPr>
          <p:spPr bwMode="auto">
            <a:xfrm>
              <a:off x="4503" y="2138"/>
              <a:ext cx="174" cy="260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68" y="0"/>
                </a:cxn>
                <a:cxn ang="0">
                  <a:pos x="159" y="18"/>
                </a:cxn>
                <a:cxn ang="0">
                  <a:pos x="151" y="34"/>
                </a:cxn>
                <a:cxn ang="0">
                  <a:pos x="143" y="53"/>
                </a:cxn>
                <a:cxn ang="0">
                  <a:pos x="137" y="71"/>
                </a:cxn>
                <a:cxn ang="0">
                  <a:pos x="129" y="89"/>
                </a:cxn>
                <a:cxn ang="0">
                  <a:pos x="120" y="107"/>
                </a:cxn>
                <a:cxn ang="0">
                  <a:pos x="112" y="123"/>
                </a:cxn>
                <a:cxn ang="0">
                  <a:pos x="103" y="141"/>
                </a:cxn>
                <a:cxn ang="0">
                  <a:pos x="94" y="157"/>
                </a:cxn>
                <a:cxn ang="0">
                  <a:pos x="83" y="173"/>
                </a:cxn>
                <a:cxn ang="0">
                  <a:pos x="73" y="188"/>
                </a:cxn>
                <a:cxn ang="0">
                  <a:pos x="61" y="204"/>
                </a:cxn>
                <a:cxn ang="0">
                  <a:pos x="48" y="217"/>
                </a:cxn>
                <a:cxn ang="0">
                  <a:pos x="34" y="231"/>
                </a:cxn>
                <a:cxn ang="0">
                  <a:pos x="17" y="241"/>
                </a:cxn>
                <a:cxn ang="0">
                  <a:pos x="0" y="253"/>
                </a:cxn>
                <a:cxn ang="0">
                  <a:pos x="4" y="259"/>
                </a:cxn>
                <a:cxn ang="0">
                  <a:pos x="21" y="248"/>
                </a:cxn>
                <a:cxn ang="0">
                  <a:pos x="38" y="235"/>
                </a:cxn>
                <a:cxn ang="0">
                  <a:pos x="52" y="222"/>
                </a:cxn>
                <a:cxn ang="0">
                  <a:pos x="65" y="208"/>
                </a:cxn>
                <a:cxn ang="0">
                  <a:pos x="78" y="193"/>
                </a:cxn>
                <a:cxn ang="0">
                  <a:pos x="90" y="178"/>
                </a:cxn>
                <a:cxn ang="0">
                  <a:pos x="100" y="161"/>
                </a:cxn>
                <a:cxn ang="0">
                  <a:pos x="109" y="143"/>
                </a:cxn>
                <a:cxn ang="0">
                  <a:pos x="118" y="126"/>
                </a:cxn>
                <a:cxn ang="0">
                  <a:pos x="126" y="109"/>
                </a:cxn>
                <a:cxn ang="0">
                  <a:pos x="134" y="91"/>
                </a:cxn>
                <a:cxn ang="0">
                  <a:pos x="142" y="74"/>
                </a:cxn>
                <a:cxn ang="0">
                  <a:pos x="150" y="56"/>
                </a:cxn>
                <a:cxn ang="0">
                  <a:pos x="157" y="38"/>
                </a:cxn>
                <a:cxn ang="0">
                  <a:pos x="165" y="22"/>
                </a:cxn>
                <a:cxn ang="0">
                  <a:pos x="173" y="4"/>
                </a:cxn>
                <a:cxn ang="0">
                  <a:pos x="168" y="0"/>
                </a:cxn>
              </a:cxnLst>
              <a:rect l="0" t="0" r="r" b="b"/>
              <a:pathLst>
                <a:path w="174" h="260">
                  <a:moveTo>
                    <a:pt x="168" y="0"/>
                  </a:moveTo>
                  <a:lnTo>
                    <a:pt x="168" y="0"/>
                  </a:lnTo>
                  <a:lnTo>
                    <a:pt x="159" y="18"/>
                  </a:lnTo>
                  <a:lnTo>
                    <a:pt x="151" y="34"/>
                  </a:lnTo>
                  <a:lnTo>
                    <a:pt x="143" y="53"/>
                  </a:lnTo>
                  <a:lnTo>
                    <a:pt x="137" y="71"/>
                  </a:lnTo>
                  <a:lnTo>
                    <a:pt x="129" y="89"/>
                  </a:lnTo>
                  <a:lnTo>
                    <a:pt x="120" y="107"/>
                  </a:lnTo>
                  <a:lnTo>
                    <a:pt x="112" y="123"/>
                  </a:lnTo>
                  <a:lnTo>
                    <a:pt x="103" y="141"/>
                  </a:lnTo>
                  <a:lnTo>
                    <a:pt x="94" y="157"/>
                  </a:lnTo>
                  <a:lnTo>
                    <a:pt x="83" y="173"/>
                  </a:lnTo>
                  <a:lnTo>
                    <a:pt x="73" y="188"/>
                  </a:lnTo>
                  <a:lnTo>
                    <a:pt x="61" y="204"/>
                  </a:lnTo>
                  <a:lnTo>
                    <a:pt x="48" y="217"/>
                  </a:lnTo>
                  <a:lnTo>
                    <a:pt x="34" y="231"/>
                  </a:lnTo>
                  <a:lnTo>
                    <a:pt x="17" y="241"/>
                  </a:lnTo>
                  <a:lnTo>
                    <a:pt x="0" y="253"/>
                  </a:lnTo>
                  <a:lnTo>
                    <a:pt x="4" y="259"/>
                  </a:lnTo>
                  <a:lnTo>
                    <a:pt x="21" y="248"/>
                  </a:lnTo>
                  <a:lnTo>
                    <a:pt x="38" y="235"/>
                  </a:lnTo>
                  <a:lnTo>
                    <a:pt x="52" y="222"/>
                  </a:lnTo>
                  <a:lnTo>
                    <a:pt x="65" y="208"/>
                  </a:lnTo>
                  <a:lnTo>
                    <a:pt x="78" y="193"/>
                  </a:lnTo>
                  <a:lnTo>
                    <a:pt x="90" y="178"/>
                  </a:lnTo>
                  <a:lnTo>
                    <a:pt x="100" y="161"/>
                  </a:lnTo>
                  <a:lnTo>
                    <a:pt x="109" y="143"/>
                  </a:lnTo>
                  <a:lnTo>
                    <a:pt x="118" y="126"/>
                  </a:lnTo>
                  <a:lnTo>
                    <a:pt x="126" y="109"/>
                  </a:lnTo>
                  <a:lnTo>
                    <a:pt x="134" y="91"/>
                  </a:lnTo>
                  <a:lnTo>
                    <a:pt x="142" y="74"/>
                  </a:lnTo>
                  <a:lnTo>
                    <a:pt x="150" y="56"/>
                  </a:lnTo>
                  <a:lnTo>
                    <a:pt x="157" y="38"/>
                  </a:lnTo>
                  <a:lnTo>
                    <a:pt x="165" y="22"/>
                  </a:lnTo>
                  <a:lnTo>
                    <a:pt x="173" y="4"/>
                  </a:lnTo>
                  <a:lnTo>
                    <a:pt x="168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3" name="Freeform 697"/>
            <p:cNvSpPr>
              <a:spLocks/>
            </p:cNvSpPr>
            <p:nvPr/>
          </p:nvSpPr>
          <p:spPr bwMode="auto">
            <a:xfrm>
              <a:off x="4677" y="2002"/>
              <a:ext cx="12" cy="13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0"/>
                </a:cxn>
                <a:cxn ang="0">
                  <a:pos x="3" y="17"/>
                </a:cxn>
                <a:cxn ang="0">
                  <a:pos x="4" y="26"/>
                </a:cxn>
                <a:cxn ang="0">
                  <a:pos x="5" y="35"/>
                </a:cxn>
                <a:cxn ang="0">
                  <a:pos x="6" y="44"/>
                </a:cxn>
                <a:cxn ang="0">
                  <a:pos x="7" y="52"/>
                </a:cxn>
                <a:cxn ang="0">
                  <a:pos x="7" y="60"/>
                </a:cxn>
                <a:cxn ang="0">
                  <a:pos x="7" y="68"/>
                </a:cxn>
                <a:cxn ang="0">
                  <a:pos x="7" y="77"/>
                </a:cxn>
                <a:cxn ang="0">
                  <a:pos x="7" y="85"/>
                </a:cxn>
                <a:cxn ang="0">
                  <a:pos x="7" y="92"/>
                </a:cxn>
                <a:cxn ang="0">
                  <a:pos x="6" y="101"/>
                </a:cxn>
                <a:cxn ang="0">
                  <a:pos x="5" y="108"/>
                </a:cxn>
                <a:cxn ang="0">
                  <a:pos x="4" y="116"/>
                </a:cxn>
                <a:cxn ang="0">
                  <a:pos x="2" y="123"/>
                </a:cxn>
                <a:cxn ang="0">
                  <a:pos x="1" y="129"/>
                </a:cxn>
                <a:cxn ang="0">
                  <a:pos x="4" y="133"/>
                </a:cxn>
                <a:cxn ang="0">
                  <a:pos x="6" y="126"/>
                </a:cxn>
                <a:cxn ang="0">
                  <a:pos x="7" y="118"/>
                </a:cxn>
                <a:cxn ang="0">
                  <a:pos x="9" y="109"/>
                </a:cxn>
                <a:cxn ang="0">
                  <a:pos x="10" y="102"/>
                </a:cxn>
                <a:cxn ang="0">
                  <a:pos x="10" y="94"/>
                </a:cxn>
                <a:cxn ang="0">
                  <a:pos x="11" y="85"/>
                </a:cxn>
                <a:cxn ang="0">
                  <a:pos x="11" y="77"/>
                </a:cxn>
                <a:cxn ang="0">
                  <a:pos x="11" y="68"/>
                </a:cxn>
                <a:cxn ang="0">
                  <a:pos x="11" y="60"/>
                </a:cxn>
                <a:cxn ang="0">
                  <a:pos x="10" y="50"/>
                </a:cxn>
                <a:cxn ang="0">
                  <a:pos x="10" y="42"/>
                </a:cxn>
                <a:cxn ang="0">
                  <a:pos x="9" y="34"/>
                </a:cxn>
                <a:cxn ang="0">
                  <a:pos x="7" y="25"/>
                </a:cxn>
                <a:cxn ang="0">
                  <a:pos x="7" y="16"/>
                </a:cxn>
                <a:cxn ang="0">
                  <a:pos x="5" y="9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</a:cxnLst>
              <a:rect l="0" t="0" r="r" b="b"/>
              <a:pathLst>
                <a:path w="12" h="134">
                  <a:moveTo>
                    <a:pt x="1" y="0"/>
                  </a:moveTo>
                  <a:lnTo>
                    <a:pt x="1" y="1"/>
                  </a:lnTo>
                  <a:lnTo>
                    <a:pt x="1" y="10"/>
                  </a:lnTo>
                  <a:lnTo>
                    <a:pt x="3" y="17"/>
                  </a:lnTo>
                  <a:lnTo>
                    <a:pt x="4" y="26"/>
                  </a:lnTo>
                  <a:lnTo>
                    <a:pt x="5" y="35"/>
                  </a:lnTo>
                  <a:lnTo>
                    <a:pt x="6" y="44"/>
                  </a:lnTo>
                  <a:lnTo>
                    <a:pt x="7" y="52"/>
                  </a:lnTo>
                  <a:lnTo>
                    <a:pt x="7" y="60"/>
                  </a:lnTo>
                  <a:lnTo>
                    <a:pt x="7" y="68"/>
                  </a:lnTo>
                  <a:lnTo>
                    <a:pt x="7" y="77"/>
                  </a:lnTo>
                  <a:lnTo>
                    <a:pt x="7" y="85"/>
                  </a:lnTo>
                  <a:lnTo>
                    <a:pt x="7" y="92"/>
                  </a:lnTo>
                  <a:lnTo>
                    <a:pt x="6" y="101"/>
                  </a:lnTo>
                  <a:lnTo>
                    <a:pt x="5" y="108"/>
                  </a:lnTo>
                  <a:lnTo>
                    <a:pt x="4" y="116"/>
                  </a:lnTo>
                  <a:lnTo>
                    <a:pt x="2" y="123"/>
                  </a:lnTo>
                  <a:lnTo>
                    <a:pt x="1" y="129"/>
                  </a:lnTo>
                  <a:lnTo>
                    <a:pt x="4" y="133"/>
                  </a:lnTo>
                  <a:lnTo>
                    <a:pt x="6" y="126"/>
                  </a:lnTo>
                  <a:lnTo>
                    <a:pt x="7" y="118"/>
                  </a:lnTo>
                  <a:lnTo>
                    <a:pt x="9" y="109"/>
                  </a:lnTo>
                  <a:lnTo>
                    <a:pt x="10" y="102"/>
                  </a:lnTo>
                  <a:lnTo>
                    <a:pt x="10" y="94"/>
                  </a:lnTo>
                  <a:lnTo>
                    <a:pt x="11" y="85"/>
                  </a:lnTo>
                  <a:lnTo>
                    <a:pt x="11" y="77"/>
                  </a:lnTo>
                  <a:lnTo>
                    <a:pt x="11" y="68"/>
                  </a:lnTo>
                  <a:lnTo>
                    <a:pt x="11" y="60"/>
                  </a:lnTo>
                  <a:lnTo>
                    <a:pt x="10" y="50"/>
                  </a:lnTo>
                  <a:lnTo>
                    <a:pt x="10" y="42"/>
                  </a:lnTo>
                  <a:lnTo>
                    <a:pt x="9" y="34"/>
                  </a:lnTo>
                  <a:lnTo>
                    <a:pt x="7" y="25"/>
                  </a:lnTo>
                  <a:lnTo>
                    <a:pt x="7" y="16"/>
                  </a:lnTo>
                  <a:lnTo>
                    <a:pt x="5" y="9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4" name="Freeform 698"/>
            <p:cNvSpPr>
              <a:spLocks/>
            </p:cNvSpPr>
            <p:nvPr/>
          </p:nvSpPr>
          <p:spPr bwMode="auto">
            <a:xfrm>
              <a:off x="4677" y="1973"/>
              <a:ext cx="2" cy="2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20"/>
                </a:cxn>
                <a:cxn ang="0">
                  <a:pos x="0" y="2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2" h="21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5" name="Freeform 699"/>
            <p:cNvSpPr>
              <a:spLocks/>
            </p:cNvSpPr>
            <p:nvPr/>
          </p:nvSpPr>
          <p:spPr bwMode="auto">
            <a:xfrm>
              <a:off x="4679" y="1934"/>
              <a:ext cx="98" cy="36"/>
            </a:xfrm>
            <a:custGeom>
              <a:avLst/>
              <a:gdLst/>
              <a:ahLst/>
              <a:cxnLst>
                <a:cxn ang="0">
                  <a:pos x="97" y="8"/>
                </a:cxn>
                <a:cxn ang="0">
                  <a:pos x="96" y="8"/>
                </a:cxn>
                <a:cxn ang="0">
                  <a:pos x="82" y="3"/>
                </a:cxn>
                <a:cxn ang="0">
                  <a:pos x="68" y="1"/>
                </a:cxn>
                <a:cxn ang="0">
                  <a:pos x="53" y="0"/>
                </a:cxn>
                <a:cxn ang="0">
                  <a:pos x="40" y="0"/>
                </a:cxn>
                <a:cxn ang="0">
                  <a:pos x="26" y="3"/>
                </a:cxn>
                <a:cxn ang="0">
                  <a:pos x="15" y="9"/>
                </a:cxn>
                <a:cxn ang="0">
                  <a:pos x="5" y="20"/>
                </a:cxn>
                <a:cxn ang="0">
                  <a:pos x="0" y="33"/>
                </a:cxn>
                <a:cxn ang="0">
                  <a:pos x="5" y="34"/>
                </a:cxn>
                <a:cxn ang="0">
                  <a:pos x="11" y="22"/>
                </a:cxn>
                <a:cxn ang="0">
                  <a:pos x="19" y="13"/>
                </a:cxn>
                <a:cxn ang="0">
                  <a:pos x="29" y="8"/>
                </a:cxn>
                <a:cxn ang="0">
                  <a:pos x="41" y="4"/>
                </a:cxn>
                <a:cxn ang="0">
                  <a:pos x="53" y="4"/>
                </a:cxn>
                <a:cxn ang="0">
                  <a:pos x="67" y="7"/>
                </a:cxn>
                <a:cxn ang="0">
                  <a:pos x="81" y="9"/>
                </a:cxn>
                <a:cxn ang="0">
                  <a:pos x="95" y="12"/>
                </a:cxn>
                <a:cxn ang="0">
                  <a:pos x="93" y="12"/>
                </a:cxn>
                <a:cxn ang="0">
                  <a:pos x="97" y="8"/>
                </a:cxn>
              </a:cxnLst>
              <a:rect l="0" t="0" r="r" b="b"/>
              <a:pathLst>
                <a:path w="98" h="35">
                  <a:moveTo>
                    <a:pt x="97" y="8"/>
                  </a:moveTo>
                  <a:lnTo>
                    <a:pt x="96" y="8"/>
                  </a:lnTo>
                  <a:lnTo>
                    <a:pt x="82" y="3"/>
                  </a:lnTo>
                  <a:lnTo>
                    <a:pt x="68" y="1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3"/>
                  </a:lnTo>
                  <a:lnTo>
                    <a:pt x="15" y="9"/>
                  </a:lnTo>
                  <a:lnTo>
                    <a:pt x="5" y="20"/>
                  </a:lnTo>
                  <a:lnTo>
                    <a:pt x="0" y="33"/>
                  </a:lnTo>
                  <a:lnTo>
                    <a:pt x="5" y="34"/>
                  </a:lnTo>
                  <a:lnTo>
                    <a:pt x="11" y="22"/>
                  </a:lnTo>
                  <a:lnTo>
                    <a:pt x="19" y="13"/>
                  </a:lnTo>
                  <a:lnTo>
                    <a:pt x="29" y="8"/>
                  </a:lnTo>
                  <a:lnTo>
                    <a:pt x="41" y="4"/>
                  </a:lnTo>
                  <a:lnTo>
                    <a:pt x="53" y="4"/>
                  </a:lnTo>
                  <a:lnTo>
                    <a:pt x="67" y="7"/>
                  </a:lnTo>
                  <a:lnTo>
                    <a:pt x="81" y="9"/>
                  </a:lnTo>
                  <a:lnTo>
                    <a:pt x="95" y="12"/>
                  </a:lnTo>
                  <a:lnTo>
                    <a:pt x="93" y="12"/>
                  </a:lnTo>
                  <a:lnTo>
                    <a:pt x="97" y="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6" name="Freeform 700"/>
            <p:cNvSpPr>
              <a:spLocks/>
            </p:cNvSpPr>
            <p:nvPr/>
          </p:nvSpPr>
          <p:spPr bwMode="auto">
            <a:xfrm>
              <a:off x="4781" y="1945"/>
              <a:ext cx="104" cy="57"/>
            </a:xfrm>
            <a:custGeom>
              <a:avLst/>
              <a:gdLst/>
              <a:ahLst/>
              <a:cxnLst>
                <a:cxn ang="0">
                  <a:pos x="103" y="50"/>
                </a:cxn>
                <a:cxn ang="0">
                  <a:pos x="103" y="50"/>
                </a:cxn>
                <a:cxn ang="0">
                  <a:pos x="92" y="43"/>
                </a:cxn>
                <a:cxn ang="0">
                  <a:pos x="78" y="35"/>
                </a:cxn>
                <a:cxn ang="0">
                  <a:pos x="67" y="29"/>
                </a:cxn>
                <a:cxn ang="0">
                  <a:pos x="54" y="22"/>
                </a:cxn>
                <a:cxn ang="0">
                  <a:pos x="43" y="16"/>
                </a:cxn>
                <a:cxn ang="0">
                  <a:pos x="29" y="9"/>
                </a:cxn>
                <a:cxn ang="0">
                  <a:pos x="16" y="5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14" y="9"/>
                </a:cxn>
                <a:cxn ang="0">
                  <a:pos x="26" y="15"/>
                </a:cxn>
                <a:cxn ang="0">
                  <a:pos x="39" y="21"/>
                </a:cxn>
                <a:cxn ang="0">
                  <a:pos x="52" y="27"/>
                </a:cxn>
                <a:cxn ang="0">
                  <a:pos x="64" y="34"/>
                </a:cxn>
                <a:cxn ang="0">
                  <a:pos x="75" y="40"/>
                </a:cxn>
                <a:cxn ang="0">
                  <a:pos x="87" y="48"/>
                </a:cxn>
                <a:cxn ang="0">
                  <a:pos x="99" y="56"/>
                </a:cxn>
                <a:cxn ang="0">
                  <a:pos x="103" y="50"/>
                </a:cxn>
              </a:cxnLst>
              <a:rect l="0" t="0" r="r" b="b"/>
              <a:pathLst>
                <a:path w="104" h="57">
                  <a:moveTo>
                    <a:pt x="103" y="50"/>
                  </a:moveTo>
                  <a:lnTo>
                    <a:pt x="103" y="50"/>
                  </a:lnTo>
                  <a:lnTo>
                    <a:pt x="92" y="43"/>
                  </a:lnTo>
                  <a:lnTo>
                    <a:pt x="78" y="35"/>
                  </a:lnTo>
                  <a:lnTo>
                    <a:pt x="67" y="29"/>
                  </a:lnTo>
                  <a:lnTo>
                    <a:pt x="54" y="22"/>
                  </a:lnTo>
                  <a:lnTo>
                    <a:pt x="43" y="16"/>
                  </a:lnTo>
                  <a:lnTo>
                    <a:pt x="29" y="9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5"/>
                  </a:lnTo>
                  <a:lnTo>
                    <a:pt x="14" y="9"/>
                  </a:lnTo>
                  <a:lnTo>
                    <a:pt x="26" y="15"/>
                  </a:lnTo>
                  <a:lnTo>
                    <a:pt x="39" y="21"/>
                  </a:lnTo>
                  <a:lnTo>
                    <a:pt x="52" y="27"/>
                  </a:lnTo>
                  <a:lnTo>
                    <a:pt x="64" y="34"/>
                  </a:lnTo>
                  <a:lnTo>
                    <a:pt x="75" y="40"/>
                  </a:lnTo>
                  <a:lnTo>
                    <a:pt x="87" y="48"/>
                  </a:lnTo>
                  <a:lnTo>
                    <a:pt x="99" y="56"/>
                  </a:lnTo>
                  <a:lnTo>
                    <a:pt x="103" y="5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7" name="Freeform 701"/>
            <p:cNvSpPr>
              <a:spLocks/>
            </p:cNvSpPr>
            <p:nvPr/>
          </p:nvSpPr>
          <p:spPr bwMode="auto">
            <a:xfrm>
              <a:off x="4887" y="2002"/>
              <a:ext cx="32" cy="47"/>
            </a:xfrm>
            <a:custGeom>
              <a:avLst/>
              <a:gdLst/>
              <a:ahLst/>
              <a:cxnLst>
                <a:cxn ang="0">
                  <a:pos x="31" y="45"/>
                </a:cxn>
                <a:cxn ang="0">
                  <a:pos x="31" y="45"/>
                </a:cxn>
                <a:cxn ang="0">
                  <a:pos x="29" y="39"/>
                </a:cxn>
                <a:cxn ang="0">
                  <a:pos x="26" y="32"/>
                </a:cxn>
                <a:cxn ang="0">
                  <a:pos x="22" y="27"/>
                </a:cxn>
                <a:cxn ang="0">
                  <a:pos x="20" y="21"/>
                </a:cxn>
                <a:cxn ang="0">
                  <a:pos x="17" y="16"/>
                </a:cxn>
                <a:cxn ang="0">
                  <a:pos x="13" y="10"/>
                </a:cxn>
                <a:cxn ang="0">
                  <a:pos x="9" y="6"/>
                </a:cxn>
                <a:cxn ang="0">
                  <a:pos x="3" y="0"/>
                </a:cxn>
                <a:cxn ang="0">
                  <a:pos x="0" y="6"/>
                </a:cxn>
                <a:cxn ang="0">
                  <a:pos x="4" y="9"/>
                </a:cxn>
                <a:cxn ang="0">
                  <a:pos x="9" y="13"/>
                </a:cxn>
                <a:cxn ang="0">
                  <a:pos x="12" y="18"/>
                </a:cxn>
                <a:cxn ang="0">
                  <a:pos x="15" y="24"/>
                </a:cxn>
                <a:cxn ang="0">
                  <a:pos x="18" y="30"/>
                </a:cxn>
                <a:cxn ang="0">
                  <a:pos x="21" y="36"/>
                </a:cxn>
                <a:cxn ang="0">
                  <a:pos x="24" y="41"/>
                </a:cxn>
                <a:cxn ang="0">
                  <a:pos x="26" y="47"/>
                </a:cxn>
                <a:cxn ang="0">
                  <a:pos x="31" y="45"/>
                </a:cxn>
              </a:cxnLst>
              <a:rect l="0" t="0" r="r" b="b"/>
              <a:pathLst>
                <a:path w="32" h="48">
                  <a:moveTo>
                    <a:pt x="31" y="45"/>
                  </a:moveTo>
                  <a:lnTo>
                    <a:pt x="31" y="45"/>
                  </a:lnTo>
                  <a:lnTo>
                    <a:pt x="29" y="39"/>
                  </a:lnTo>
                  <a:lnTo>
                    <a:pt x="26" y="32"/>
                  </a:lnTo>
                  <a:lnTo>
                    <a:pt x="22" y="27"/>
                  </a:lnTo>
                  <a:lnTo>
                    <a:pt x="20" y="21"/>
                  </a:lnTo>
                  <a:lnTo>
                    <a:pt x="17" y="16"/>
                  </a:lnTo>
                  <a:lnTo>
                    <a:pt x="13" y="10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6"/>
                  </a:lnTo>
                  <a:lnTo>
                    <a:pt x="4" y="9"/>
                  </a:lnTo>
                  <a:lnTo>
                    <a:pt x="9" y="13"/>
                  </a:lnTo>
                  <a:lnTo>
                    <a:pt x="12" y="18"/>
                  </a:lnTo>
                  <a:lnTo>
                    <a:pt x="15" y="24"/>
                  </a:lnTo>
                  <a:lnTo>
                    <a:pt x="18" y="30"/>
                  </a:lnTo>
                  <a:lnTo>
                    <a:pt x="21" y="36"/>
                  </a:lnTo>
                  <a:lnTo>
                    <a:pt x="24" y="41"/>
                  </a:lnTo>
                  <a:lnTo>
                    <a:pt x="26" y="47"/>
                  </a:lnTo>
                  <a:lnTo>
                    <a:pt x="31" y="4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8" name="Freeform 702"/>
            <p:cNvSpPr>
              <a:spLocks/>
            </p:cNvSpPr>
            <p:nvPr/>
          </p:nvSpPr>
          <p:spPr bwMode="auto">
            <a:xfrm>
              <a:off x="4921" y="2054"/>
              <a:ext cx="100" cy="265"/>
            </a:xfrm>
            <a:custGeom>
              <a:avLst/>
              <a:gdLst/>
              <a:ahLst/>
              <a:cxnLst>
                <a:cxn ang="0">
                  <a:pos x="100" y="263"/>
                </a:cxn>
                <a:cxn ang="0">
                  <a:pos x="100" y="263"/>
                </a:cxn>
                <a:cxn ang="0">
                  <a:pos x="98" y="245"/>
                </a:cxn>
                <a:cxn ang="0">
                  <a:pos x="93" y="229"/>
                </a:cxn>
                <a:cxn ang="0">
                  <a:pos x="88" y="212"/>
                </a:cxn>
                <a:cxn ang="0">
                  <a:pos x="84" y="196"/>
                </a:cxn>
                <a:cxn ang="0">
                  <a:pos x="78" y="178"/>
                </a:cxn>
                <a:cxn ang="0">
                  <a:pos x="73" y="163"/>
                </a:cxn>
                <a:cxn ang="0">
                  <a:pos x="66" y="147"/>
                </a:cxn>
                <a:cxn ang="0">
                  <a:pos x="61" y="129"/>
                </a:cxn>
                <a:cxn ang="0">
                  <a:pos x="55" y="114"/>
                </a:cxn>
                <a:cxn ang="0">
                  <a:pos x="49" y="97"/>
                </a:cxn>
                <a:cxn ang="0">
                  <a:pos x="43" y="81"/>
                </a:cxn>
                <a:cxn ang="0">
                  <a:pos x="35" y="66"/>
                </a:cxn>
                <a:cxn ang="0">
                  <a:pos x="28" y="49"/>
                </a:cxn>
                <a:cxn ang="0">
                  <a:pos x="21" y="33"/>
                </a:cxn>
                <a:cxn ang="0">
                  <a:pos x="14" y="16"/>
                </a:cxn>
                <a:cxn ang="0">
                  <a:pos x="6" y="0"/>
                </a:cxn>
                <a:cxn ang="0">
                  <a:pos x="0" y="3"/>
                </a:cxn>
                <a:cxn ang="0">
                  <a:pos x="8" y="19"/>
                </a:cxn>
                <a:cxn ang="0">
                  <a:pos x="15" y="35"/>
                </a:cxn>
                <a:cxn ang="0">
                  <a:pos x="23" y="52"/>
                </a:cxn>
                <a:cxn ang="0">
                  <a:pos x="29" y="68"/>
                </a:cxn>
                <a:cxn ang="0">
                  <a:pos x="36" y="85"/>
                </a:cxn>
                <a:cxn ang="0">
                  <a:pos x="43" y="100"/>
                </a:cxn>
                <a:cxn ang="0">
                  <a:pos x="49" y="116"/>
                </a:cxn>
                <a:cxn ang="0">
                  <a:pos x="55" y="133"/>
                </a:cxn>
                <a:cxn ang="0">
                  <a:pos x="61" y="148"/>
                </a:cxn>
                <a:cxn ang="0">
                  <a:pos x="66" y="164"/>
                </a:cxn>
                <a:cxn ang="0">
                  <a:pos x="71" y="181"/>
                </a:cxn>
                <a:cxn ang="0">
                  <a:pos x="78" y="197"/>
                </a:cxn>
                <a:cxn ang="0">
                  <a:pos x="81" y="213"/>
                </a:cxn>
                <a:cxn ang="0">
                  <a:pos x="86" y="230"/>
                </a:cxn>
                <a:cxn ang="0">
                  <a:pos x="91" y="248"/>
                </a:cxn>
                <a:cxn ang="0">
                  <a:pos x="95" y="264"/>
                </a:cxn>
                <a:cxn ang="0">
                  <a:pos x="100" y="263"/>
                </a:cxn>
              </a:cxnLst>
              <a:rect l="0" t="0" r="r" b="b"/>
              <a:pathLst>
                <a:path w="101" h="265">
                  <a:moveTo>
                    <a:pt x="100" y="263"/>
                  </a:moveTo>
                  <a:lnTo>
                    <a:pt x="100" y="263"/>
                  </a:lnTo>
                  <a:lnTo>
                    <a:pt x="98" y="245"/>
                  </a:lnTo>
                  <a:lnTo>
                    <a:pt x="93" y="229"/>
                  </a:lnTo>
                  <a:lnTo>
                    <a:pt x="88" y="212"/>
                  </a:lnTo>
                  <a:lnTo>
                    <a:pt x="84" y="196"/>
                  </a:lnTo>
                  <a:lnTo>
                    <a:pt x="78" y="178"/>
                  </a:lnTo>
                  <a:lnTo>
                    <a:pt x="73" y="163"/>
                  </a:lnTo>
                  <a:lnTo>
                    <a:pt x="66" y="147"/>
                  </a:lnTo>
                  <a:lnTo>
                    <a:pt x="61" y="129"/>
                  </a:lnTo>
                  <a:lnTo>
                    <a:pt x="55" y="114"/>
                  </a:lnTo>
                  <a:lnTo>
                    <a:pt x="49" y="97"/>
                  </a:lnTo>
                  <a:lnTo>
                    <a:pt x="43" y="81"/>
                  </a:lnTo>
                  <a:lnTo>
                    <a:pt x="35" y="66"/>
                  </a:lnTo>
                  <a:lnTo>
                    <a:pt x="28" y="49"/>
                  </a:lnTo>
                  <a:lnTo>
                    <a:pt x="21" y="33"/>
                  </a:lnTo>
                  <a:lnTo>
                    <a:pt x="14" y="16"/>
                  </a:lnTo>
                  <a:lnTo>
                    <a:pt x="6" y="0"/>
                  </a:lnTo>
                  <a:lnTo>
                    <a:pt x="0" y="3"/>
                  </a:lnTo>
                  <a:lnTo>
                    <a:pt x="8" y="19"/>
                  </a:lnTo>
                  <a:lnTo>
                    <a:pt x="15" y="35"/>
                  </a:lnTo>
                  <a:lnTo>
                    <a:pt x="23" y="52"/>
                  </a:lnTo>
                  <a:lnTo>
                    <a:pt x="29" y="68"/>
                  </a:lnTo>
                  <a:lnTo>
                    <a:pt x="36" y="85"/>
                  </a:lnTo>
                  <a:lnTo>
                    <a:pt x="43" y="100"/>
                  </a:lnTo>
                  <a:lnTo>
                    <a:pt x="49" y="116"/>
                  </a:lnTo>
                  <a:lnTo>
                    <a:pt x="55" y="133"/>
                  </a:lnTo>
                  <a:lnTo>
                    <a:pt x="61" y="148"/>
                  </a:lnTo>
                  <a:lnTo>
                    <a:pt x="66" y="164"/>
                  </a:lnTo>
                  <a:lnTo>
                    <a:pt x="71" y="181"/>
                  </a:lnTo>
                  <a:lnTo>
                    <a:pt x="78" y="197"/>
                  </a:lnTo>
                  <a:lnTo>
                    <a:pt x="81" y="213"/>
                  </a:lnTo>
                  <a:lnTo>
                    <a:pt x="86" y="230"/>
                  </a:lnTo>
                  <a:lnTo>
                    <a:pt x="91" y="248"/>
                  </a:lnTo>
                  <a:lnTo>
                    <a:pt x="95" y="264"/>
                  </a:lnTo>
                  <a:lnTo>
                    <a:pt x="100" y="26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9" name="Freeform 703"/>
            <p:cNvSpPr>
              <a:spLocks/>
            </p:cNvSpPr>
            <p:nvPr/>
          </p:nvSpPr>
          <p:spPr bwMode="auto">
            <a:xfrm>
              <a:off x="5013" y="2324"/>
              <a:ext cx="10" cy="48"/>
            </a:xfrm>
            <a:custGeom>
              <a:avLst/>
              <a:gdLst/>
              <a:ahLst/>
              <a:cxnLst>
                <a:cxn ang="0">
                  <a:pos x="3" y="47"/>
                </a:cxn>
                <a:cxn ang="0">
                  <a:pos x="3" y="47"/>
                </a:cxn>
                <a:cxn ang="0">
                  <a:pos x="4" y="42"/>
                </a:cxn>
                <a:cxn ang="0">
                  <a:pos x="6" y="37"/>
                </a:cxn>
                <a:cxn ang="0">
                  <a:pos x="7" y="31"/>
                </a:cxn>
                <a:cxn ang="0">
                  <a:pos x="8" y="25"/>
                </a:cxn>
                <a:cxn ang="0">
                  <a:pos x="9" y="18"/>
                </a:cxn>
                <a:cxn ang="0">
                  <a:pos x="10" y="13"/>
                </a:cxn>
                <a:cxn ang="0">
                  <a:pos x="10" y="7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6" y="7"/>
                </a:cxn>
                <a:cxn ang="0">
                  <a:pos x="6" y="13"/>
                </a:cxn>
                <a:cxn ang="0">
                  <a:pos x="6" y="17"/>
                </a:cxn>
                <a:cxn ang="0">
                  <a:pos x="5" y="23"/>
                </a:cxn>
                <a:cxn ang="0">
                  <a:pos x="4" y="30"/>
                </a:cxn>
                <a:cxn ang="0">
                  <a:pos x="2" y="34"/>
                </a:cxn>
                <a:cxn ang="0">
                  <a:pos x="1" y="39"/>
                </a:cxn>
                <a:cxn ang="0">
                  <a:pos x="0" y="45"/>
                </a:cxn>
                <a:cxn ang="0">
                  <a:pos x="3" y="47"/>
                </a:cxn>
              </a:cxnLst>
              <a:rect l="0" t="0" r="r" b="b"/>
              <a:pathLst>
                <a:path w="11" h="48">
                  <a:moveTo>
                    <a:pt x="3" y="47"/>
                  </a:moveTo>
                  <a:lnTo>
                    <a:pt x="3" y="47"/>
                  </a:lnTo>
                  <a:lnTo>
                    <a:pt x="4" y="42"/>
                  </a:lnTo>
                  <a:lnTo>
                    <a:pt x="6" y="37"/>
                  </a:lnTo>
                  <a:lnTo>
                    <a:pt x="7" y="31"/>
                  </a:lnTo>
                  <a:lnTo>
                    <a:pt x="8" y="25"/>
                  </a:lnTo>
                  <a:lnTo>
                    <a:pt x="9" y="18"/>
                  </a:lnTo>
                  <a:lnTo>
                    <a:pt x="10" y="13"/>
                  </a:lnTo>
                  <a:lnTo>
                    <a:pt x="10" y="7"/>
                  </a:lnTo>
                  <a:lnTo>
                    <a:pt x="9" y="0"/>
                  </a:lnTo>
                  <a:lnTo>
                    <a:pt x="6" y="1"/>
                  </a:lnTo>
                  <a:lnTo>
                    <a:pt x="6" y="7"/>
                  </a:lnTo>
                  <a:lnTo>
                    <a:pt x="6" y="13"/>
                  </a:lnTo>
                  <a:lnTo>
                    <a:pt x="6" y="17"/>
                  </a:lnTo>
                  <a:lnTo>
                    <a:pt x="5" y="23"/>
                  </a:lnTo>
                  <a:lnTo>
                    <a:pt x="4" y="30"/>
                  </a:lnTo>
                  <a:lnTo>
                    <a:pt x="2" y="34"/>
                  </a:lnTo>
                  <a:lnTo>
                    <a:pt x="1" y="39"/>
                  </a:lnTo>
                  <a:lnTo>
                    <a:pt x="0" y="45"/>
                  </a:lnTo>
                  <a:lnTo>
                    <a:pt x="3" y="4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0" name="Freeform 704"/>
            <p:cNvSpPr>
              <a:spLocks/>
            </p:cNvSpPr>
            <p:nvPr/>
          </p:nvSpPr>
          <p:spPr bwMode="auto">
            <a:xfrm>
              <a:off x="4729" y="2376"/>
              <a:ext cx="282" cy="557"/>
            </a:xfrm>
            <a:custGeom>
              <a:avLst/>
              <a:gdLst/>
              <a:ahLst/>
              <a:cxnLst>
                <a:cxn ang="0">
                  <a:pos x="5" y="556"/>
                </a:cxn>
                <a:cxn ang="0">
                  <a:pos x="30" y="516"/>
                </a:cxn>
                <a:cxn ang="0">
                  <a:pos x="53" y="479"/>
                </a:cxn>
                <a:cxn ang="0">
                  <a:pos x="74" y="444"/>
                </a:cxn>
                <a:cxn ang="0">
                  <a:pos x="92" y="411"/>
                </a:cxn>
                <a:cxn ang="0">
                  <a:pos x="111" y="378"/>
                </a:cxn>
                <a:cxn ang="0">
                  <a:pos x="127" y="348"/>
                </a:cxn>
                <a:cxn ang="0">
                  <a:pos x="142" y="317"/>
                </a:cxn>
                <a:cxn ang="0">
                  <a:pos x="157" y="287"/>
                </a:cxn>
                <a:cxn ang="0">
                  <a:pos x="171" y="256"/>
                </a:cxn>
                <a:cxn ang="0">
                  <a:pos x="186" y="225"/>
                </a:cxn>
                <a:cxn ang="0">
                  <a:pos x="200" y="193"/>
                </a:cxn>
                <a:cxn ang="0">
                  <a:pos x="215" y="160"/>
                </a:cxn>
                <a:cxn ang="0">
                  <a:pos x="231" y="125"/>
                </a:cxn>
                <a:cxn ang="0">
                  <a:pos x="246" y="86"/>
                </a:cxn>
                <a:cxn ang="0">
                  <a:pos x="264" y="46"/>
                </a:cxn>
                <a:cxn ang="0">
                  <a:pos x="282" y="3"/>
                </a:cxn>
                <a:cxn ang="0">
                  <a:pos x="266" y="22"/>
                </a:cxn>
                <a:cxn ang="0">
                  <a:pos x="248" y="63"/>
                </a:cxn>
                <a:cxn ang="0">
                  <a:pos x="232" y="103"/>
                </a:cxn>
                <a:cxn ang="0">
                  <a:pos x="216" y="139"/>
                </a:cxn>
                <a:cxn ang="0">
                  <a:pos x="202" y="174"/>
                </a:cxn>
                <a:cxn ang="0">
                  <a:pos x="187" y="206"/>
                </a:cxn>
                <a:cxn ang="0">
                  <a:pos x="173" y="238"/>
                </a:cxn>
                <a:cxn ang="0">
                  <a:pos x="158" y="269"/>
                </a:cxn>
                <a:cxn ang="0">
                  <a:pos x="144" y="299"/>
                </a:cxn>
                <a:cxn ang="0">
                  <a:pos x="128" y="328"/>
                </a:cxn>
                <a:cxn ang="0">
                  <a:pos x="112" y="360"/>
                </a:cxn>
                <a:cxn ang="0">
                  <a:pos x="96" y="391"/>
                </a:cxn>
                <a:cxn ang="0">
                  <a:pos x="78" y="423"/>
                </a:cxn>
                <a:cxn ang="0">
                  <a:pos x="58" y="458"/>
                </a:cxn>
                <a:cxn ang="0">
                  <a:pos x="36" y="494"/>
                </a:cxn>
                <a:cxn ang="0">
                  <a:pos x="12" y="533"/>
                </a:cxn>
                <a:cxn ang="0">
                  <a:pos x="5" y="556"/>
                </a:cxn>
              </a:cxnLst>
              <a:rect l="0" t="0" r="r" b="b"/>
              <a:pathLst>
                <a:path w="283" h="557">
                  <a:moveTo>
                    <a:pt x="5" y="556"/>
                  </a:moveTo>
                  <a:lnTo>
                    <a:pt x="5" y="556"/>
                  </a:lnTo>
                  <a:lnTo>
                    <a:pt x="18" y="535"/>
                  </a:lnTo>
                  <a:lnTo>
                    <a:pt x="30" y="516"/>
                  </a:lnTo>
                  <a:lnTo>
                    <a:pt x="42" y="497"/>
                  </a:lnTo>
                  <a:lnTo>
                    <a:pt x="53" y="479"/>
                  </a:lnTo>
                  <a:lnTo>
                    <a:pt x="65" y="461"/>
                  </a:lnTo>
                  <a:lnTo>
                    <a:pt x="74" y="444"/>
                  </a:lnTo>
                  <a:lnTo>
                    <a:pt x="83" y="427"/>
                  </a:lnTo>
                  <a:lnTo>
                    <a:pt x="92" y="411"/>
                  </a:lnTo>
                  <a:lnTo>
                    <a:pt x="101" y="394"/>
                  </a:lnTo>
                  <a:lnTo>
                    <a:pt x="111" y="378"/>
                  </a:lnTo>
                  <a:lnTo>
                    <a:pt x="119" y="363"/>
                  </a:lnTo>
                  <a:lnTo>
                    <a:pt x="127" y="348"/>
                  </a:lnTo>
                  <a:lnTo>
                    <a:pt x="134" y="332"/>
                  </a:lnTo>
                  <a:lnTo>
                    <a:pt x="142" y="317"/>
                  </a:lnTo>
                  <a:lnTo>
                    <a:pt x="150" y="302"/>
                  </a:lnTo>
                  <a:lnTo>
                    <a:pt x="157" y="287"/>
                  </a:lnTo>
                  <a:lnTo>
                    <a:pt x="165" y="272"/>
                  </a:lnTo>
                  <a:lnTo>
                    <a:pt x="171" y="256"/>
                  </a:lnTo>
                  <a:lnTo>
                    <a:pt x="178" y="241"/>
                  </a:lnTo>
                  <a:lnTo>
                    <a:pt x="186" y="225"/>
                  </a:lnTo>
                  <a:lnTo>
                    <a:pt x="192" y="210"/>
                  </a:lnTo>
                  <a:lnTo>
                    <a:pt x="200" y="193"/>
                  </a:lnTo>
                  <a:lnTo>
                    <a:pt x="207" y="176"/>
                  </a:lnTo>
                  <a:lnTo>
                    <a:pt x="215" y="160"/>
                  </a:lnTo>
                  <a:lnTo>
                    <a:pt x="223" y="142"/>
                  </a:lnTo>
                  <a:lnTo>
                    <a:pt x="231" y="125"/>
                  </a:lnTo>
                  <a:lnTo>
                    <a:pt x="237" y="106"/>
                  </a:lnTo>
                  <a:lnTo>
                    <a:pt x="246" y="86"/>
                  </a:lnTo>
                  <a:lnTo>
                    <a:pt x="254" y="67"/>
                  </a:lnTo>
                  <a:lnTo>
                    <a:pt x="264" y="46"/>
                  </a:lnTo>
                  <a:lnTo>
                    <a:pt x="273" y="24"/>
                  </a:lnTo>
                  <a:lnTo>
                    <a:pt x="282" y="3"/>
                  </a:lnTo>
                  <a:lnTo>
                    <a:pt x="277" y="0"/>
                  </a:lnTo>
                  <a:lnTo>
                    <a:pt x="266" y="22"/>
                  </a:lnTo>
                  <a:lnTo>
                    <a:pt x="257" y="44"/>
                  </a:lnTo>
                  <a:lnTo>
                    <a:pt x="248" y="63"/>
                  </a:lnTo>
                  <a:lnTo>
                    <a:pt x="240" y="84"/>
                  </a:lnTo>
                  <a:lnTo>
                    <a:pt x="232" y="103"/>
                  </a:lnTo>
                  <a:lnTo>
                    <a:pt x="224" y="121"/>
                  </a:lnTo>
                  <a:lnTo>
                    <a:pt x="216" y="139"/>
                  </a:lnTo>
                  <a:lnTo>
                    <a:pt x="208" y="157"/>
                  </a:lnTo>
                  <a:lnTo>
                    <a:pt x="202" y="174"/>
                  </a:lnTo>
                  <a:lnTo>
                    <a:pt x="194" y="190"/>
                  </a:lnTo>
                  <a:lnTo>
                    <a:pt x="187" y="206"/>
                  </a:lnTo>
                  <a:lnTo>
                    <a:pt x="179" y="223"/>
                  </a:lnTo>
                  <a:lnTo>
                    <a:pt x="173" y="238"/>
                  </a:lnTo>
                  <a:lnTo>
                    <a:pt x="166" y="254"/>
                  </a:lnTo>
                  <a:lnTo>
                    <a:pt x="158" y="269"/>
                  </a:lnTo>
                  <a:lnTo>
                    <a:pt x="152" y="283"/>
                  </a:lnTo>
                  <a:lnTo>
                    <a:pt x="144" y="299"/>
                  </a:lnTo>
                  <a:lnTo>
                    <a:pt x="136" y="314"/>
                  </a:lnTo>
                  <a:lnTo>
                    <a:pt x="128" y="328"/>
                  </a:lnTo>
                  <a:lnTo>
                    <a:pt x="121" y="345"/>
                  </a:lnTo>
                  <a:lnTo>
                    <a:pt x="112" y="360"/>
                  </a:lnTo>
                  <a:lnTo>
                    <a:pt x="104" y="376"/>
                  </a:lnTo>
                  <a:lnTo>
                    <a:pt x="96" y="391"/>
                  </a:lnTo>
                  <a:lnTo>
                    <a:pt x="87" y="408"/>
                  </a:lnTo>
                  <a:lnTo>
                    <a:pt x="78" y="423"/>
                  </a:lnTo>
                  <a:lnTo>
                    <a:pt x="67" y="440"/>
                  </a:lnTo>
                  <a:lnTo>
                    <a:pt x="58" y="458"/>
                  </a:lnTo>
                  <a:lnTo>
                    <a:pt x="47" y="476"/>
                  </a:lnTo>
                  <a:lnTo>
                    <a:pt x="36" y="494"/>
                  </a:lnTo>
                  <a:lnTo>
                    <a:pt x="25" y="514"/>
                  </a:lnTo>
                  <a:lnTo>
                    <a:pt x="12" y="533"/>
                  </a:lnTo>
                  <a:lnTo>
                    <a:pt x="0" y="553"/>
                  </a:lnTo>
                  <a:lnTo>
                    <a:pt x="5" y="55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1" name="Freeform 705"/>
            <p:cNvSpPr>
              <a:spLocks/>
            </p:cNvSpPr>
            <p:nvPr/>
          </p:nvSpPr>
          <p:spPr bwMode="auto">
            <a:xfrm>
              <a:off x="4559" y="2938"/>
              <a:ext cx="168" cy="188"/>
            </a:xfrm>
            <a:custGeom>
              <a:avLst/>
              <a:gdLst/>
              <a:ahLst/>
              <a:cxnLst>
                <a:cxn ang="0">
                  <a:pos x="4" y="187"/>
                </a:cxn>
                <a:cxn ang="0">
                  <a:pos x="4" y="187"/>
                </a:cxn>
                <a:cxn ang="0">
                  <a:pos x="9" y="182"/>
                </a:cxn>
                <a:cxn ang="0">
                  <a:pos x="17" y="173"/>
                </a:cxn>
                <a:cxn ang="0">
                  <a:pos x="26" y="164"/>
                </a:cxn>
                <a:cxn ang="0">
                  <a:pos x="36" y="152"/>
                </a:cxn>
                <a:cxn ang="0">
                  <a:pos x="48" y="139"/>
                </a:cxn>
                <a:cxn ang="0">
                  <a:pos x="60" y="126"/>
                </a:cxn>
                <a:cxn ang="0">
                  <a:pos x="75" y="110"/>
                </a:cxn>
                <a:cxn ang="0">
                  <a:pos x="89" y="95"/>
                </a:cxn>
                <a:cxn ang="0">
                  <a:pos x="101" y="80"/>
                </a:cxn>
                <a:cxn ang="0">
                  <a:pos x="114" y="65"/>
                </a:cxn>
                <a:cxn ang="0">
                  <a:pos x="126" y="51"/>
                </a:cxn>
                <a:cxn ang="0">
                  <a:pos x="139" y="39"/>
                </a:cxn>
                <a:cxn ang="0">
                  <a:pos x="148" y="28"/>
                </a:cxn>
                <a:cxn ang="0">
                  <a:pos x="157" y="18"/>
                </a:cxn>
                <a:cxn ang="0">
                  <a:pos x="163" y="9"/>
                </a:cxn>
                <a:cxn ang="0">
                  <a:pos x="167" y="3"/>
                </a:cxn>
                <a:cxn ang="0">
                  <a:pos x="162" y="0"/>
                </a:cxn>
                <a:cxn ang="0">
                  <a:pos x="158" y="5"/>
                </a:cxn>
                <a:cxn ang="0">
                  <a:pos x="150" y="13"/>
                </a:cxn>
                <a:cxn ang="0">
                  <a:pos x="144" y="23"/>
                </a:cxn>
                <a:cxn ang="0">
                  <a:pos x="134" y="35"/>
                </a:cxn>
                <a:cxn ang="0">
                  <a:pos x="122" y="48"/>
                </a:cxn>
                <a:cxn ang="0">
                  <a:pos x="109" y="61"/>
                </a:cxn>
                <a:cxn ang="0">
                  <a:pos x="96" y="77"/>
                </a:cxn>
                <a:cxn ang="0">
                  <a:pos x="84" y="92"/>
                </a:cxn>
                <a:cxn ang="0">
                  <a:pos x="69" y="107"/>
                </a:cxn>
                <a:cxn ang="0">
                  <a:pos x="57" y="120"/>
                </a:cxn>
                <a:cxn ang="0">
                  <a:pos x="44" y="136"/>
                </a:cxn>
                <a:cxn ang="0">
                  <a:pos x="32" y="147"/>
                </a:cxn>
                <a:cxn ang="0">
                  <a:pos x="22" y="159"/>
                </a:cxn>
                <a:cxn ang="0">
                  <a:pos x="12" y="169"/>
                </a:cxn>
                <a:cxn ang="0">
                  <a:pos x="5" y="177"/>
                </a:cxn>
                <a:cxn ang="0">
                  <a:pos x="0" y="183"/>
                </a:cxn>
                <a:cxn ang="0">
                  <a:pos x="4" y="187"/>
                </a:cxn>
              </a:cxnLst>
              <a:rect l="0" t="0" r="r" b="b"/>
              <a:pathLst>
                <a:path w="168" h="188">
                  <a:moveTo>
                    <a:pt x="4" y="187"/>
                  </a:moveTo>
                  <a:lnTo>
                    <a:pt x="4" y="187"/>
                  </a:lnTo>
                  <a:lnTo>
                    <a:pt x="9" y="182"/>
                  </a:lnTo>
                  <a:lnTo>
                    <a:pt x="17" y="173"/>
                  </a:lnTo>
                  <a:lnTo>
                    <a:pt x="26" y="164"/>
                  </a:lnTo>
                  <a:lnTo>
                    <a:pt x="36" y="152"/>
                  </a:lnTo>
                  <a:lnTo>
                    <a:pt x="48" y="139"/>
                  </a:lnTo>
                  <a:lnTo>
                    <a:pt x="60" y="126"/>
                  </a:lnTo>
                  <a:lnTo>
                    <a:pt x="75" y="110"/>
                  </a:lnTo>
                  <a:lnTo>
                    <a:pt x="89" y="95"/>
                  </a:lnTo>
                  <a:lnTo>
                    <a:pt x="101" y="80"/>
                  </a:lnTo>
                  <a:lnTo>
                    <a:pt x="114" y="65"/>
                  </a:lnTo>
                  <a:lnTo>
                    <a:pt x="126" y="51"/>
                  </a:lnTo>
                  <a:lnTo>
                    <a:pt x="139" y="39"/>
                  </a:lnTo>
                  <a:lnTo>
                    <a:pt x="148" y="28"/>
                  </a:lnTo>
                  <a:lnTo>
                    <a:pt x="157" y="18"/>
                  </a:lnTo>
                  <a:lnTo>
                    <a:pt x="163" y="9"/>
                  </a:lnTo>
                  <a:lnTo>
                    <a:pt x="167" y="3"/>
                  </a:lnTo>
                  <a:lnTo>
                    <a:pt x="162" y="0"/>
                  </a:lnTo>
                  <a:lnTo>
                    <a:pt x="158" y="5"/>
                  </a:lnTo>
                  <a:lnTo>
                    <a:pt x="150" y="13"/>
                  </a:lnTo>
                  <a:lnTo>
                    <a:pt x="144" y="23"/>
                  </a:lnTo>
                  <a:lnTo>
                    <a:pt x="134" y="35"/>
                  </a:lnTo>
                  <a:lnTo>
                    <a:pt x="122" y="48"/>
                  </a:lnTo>
                  <a:lnTo>
                    <a:pt x="109" y="61"/>
                  </a:lnTo>
                  <a:lnTo>
                    <a:pt x="96" y="77"/>
                  </a:lnTo>
                  <a:lnTo>
                    <a:pt x="84" y="92"/>
                  </a:lnTo>
                  <a:lnTo>
                    <a:pt x="69" y="107"/>
                  </a:lnTo>
                  <a:lnTo>
                    <a:pt x="57" y="120"/>
                  </a:lnTo>
                  <a:lnTo>
                    <a:pt x="44" y="136"/>
                  </a:lnTo>
                  <a:lnTo>
                    <a:pt x="32" y="147"/>
                  </a:lnTo>
                  <a:lnTo>
                    <a:pt x="22" y="159"/>
                  </a:lnTo>
                  <a:lnTo>
                    <a:pt x="12" y="169"/>
                  </a:lnTo>
                  <a:lnTo>
                    <a:pt x="5" y="177"/>
                  </a:lnTo>
                  <a:lnTo>
                    <a:pt x="0" y="183"/>
                  </a:lnTo>
                  <a:lnTo>
                    <a:pt x="4" y="18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2" name="Freeform 706"/>
            <p:cNvSpPr>
              <a:spLocks/>
            </p:cNvSpPr>
            <p:nvPr/>
          </p:nvSpPr>
          <p:spPr bwMode="auto">
            <a:xfrm>
              <a:off x="4373" y="3128"/>
              <a:ext cx="182" cy="192"/>
            </a:xfrm>
            <a:custGeom>
              <a:avLst/>
              <a:gdLst/>
              <a:ahLst/>
              <a:cxnLst>
                <a:cxn ang="0">
                  <a:pos x="4" y="191"/>
                </a:cxn>
                <a:cxn ang="0">
                  <a:pos x="4" y="191"/>
                </a:cxn>
                <a:cxn ang="0">
                  <a:pos x="17" y="180"/>
                </a:cxn>
                <a:cxn ang="0">
                  <a:pos x="28" y="168"/>
                </a:cxn>
                <a:cxn ang="0">
                  <a:pos x="41" y="158"/>
                </a:cxn>
                <a:cxn ang="0">
                  <a:pos x="52" y="147"/>
                </a:cxn>
                <a:cxn ang="0">
                  <a:pos x="63" y="136"/>
                </a:cxn>
                <a:cxn ang="0">
                  <a:pos x="75" y="124"/>
                </a:cxn>
                <a:cxn ang="0">
                  <a:pos x="87" y="113"/>
                </a:cxn>
                <a:cxn ang="0">
                  <a:pos x="97" y="102"/>
                </a:cxn>
                <a:cxn ang="0">
                  <a:pos x="107" y="89"/>
                </a:cxn>
                <a:cxn ang="0">
                  <a:pos x="119" y="78"/>
                </a:cxn>
                <a:cxn ang="0">
                  <a:pos x="129" y="65"/>
                </a:cxn>
                <a:cxn ang="0">
                  <a:pos x="140" y="54"/>
                </a:cxn>
                <a:cxn ang="0">
                  <a:pos x="150" y="41"/>
                </a:cxn>
                <a:cxn ang="0">
                  <a:pos x="160" y="29"/>
                </a:cxn>
                <a:cxn ang="0">
                  <a:pos x="171" y="16"/>
                </a:cxn>
                <a:cxn ang="0">
                  <a:pos x="181" y="4"/>
                </a:cxn>
                <a:cxn ang="0">
                  <a:pos x="177" y="0"/>
                </a:cxn>
                <a:cxn ang="0">
                  <a:pos x="167" y="11"/>
                </a:cxn>
                <a:cxn ang="0">
                  <a:pos x="156" y="25"/>
                </a:cxn>
                <a:cxn ang="0">
                  <a:pos x="146" y="38"/>
                </a:cxn>
                <a:cxn ang="0">
                  <a:pos x="134" y="49"/>
                </a:cxn>
                <a:cxn ang="0">
                  <a:pos x="124" y="62"/>
                </a:cxn>
                <a:cxn ang="0">
                  <a:pos x="114" y="73"/>
                </a:cxn>
                <a:cxn ang="0">
                  <a:pos x="103" y="85"/>
                </a:cxn>
                <a:cxn ang="0">
                  <a:pos x="92" y="97"/>
                </a:cxn>
                <a:cxn ang="0">
                  <a:pos x="81" y="109"/>
                </a:cxn>
                <a:cxn ang="0">
                  <a:pos x="71" y="121"/>
                </a:cxn>
                <a:cxn ang="0">
                  <a:pos x="59" y="131"/>
                </a:cxn>
                <a:cxn ang="0">
                  <a:pos x="48" y="143"/>
                </a:cxn>
                <a:cxn ang="0">
                  <a:pos x="36" y="153"/>
                </a:cxn>
                <a:cxn ang="0">
                  <a:pos x="25" y="165"/>
                </a:cxn>
                <a:cxn ang="0">
                  <a:pos x="13" y="176"/>
                </a:cxn>
                <a:cxn ang="0">
                  <a:pos x="0" y="186"/>
                </a:cxn>
                <a:cxn ang="0">
                  <a:pos x="4" y="191"/>
                </a:cxn>
              </a:cxnLst>
              <a:rect l="0" t="0" r="r" b="b"/>
              <a:pathLst>
                <a:path w="182" h="192">
                  <a:moveTo>
                    <a:pt x="4" y="191"/>
                  </a:moveTo>
                  <a:lnTo>
                    <a:pt x="4" y="191"/>
                  </a:lnTo>
                  <a:lnTo>
                    <a:pt x="17" y="180"/>
                  </a:lnTo>
                  <a:lnTo>
                    <a:pt x="28" y="168"/>
                  </a:lnTo>
                  <a:lnTo>
                    <a:pt x="41" y="158"/>
                  </a:lnTo>
                  <a:lnTo>
                    <a:pt x="52" y="147"/>
                  </a:lnTo>
                  <a:lnTo>
                    <a:pt x="63" y="136"/>
                  </a:lnTo>
                  <a:lnTo>
                    <a:pt x="75" y="124"/>
                  </a:lnTo>
                  <a:lnTo>
                    <a:pt x="87" y="113"/>
                  </a:lnTo>
                  <a:lnTo>
                    <a:pt x="97" y="102"/>
                  </a:lnTo>
                  <a:lnTo>
                    <a:pt x="107" y="89"/>
                  </a:lnTo>
                  <a:lnTo>
                    <a:pt x="119" y="78"/>
                  </a:lnTo>
                  <a:lnTo>
                    <a:pt x="129" y="65"/>
                  </a:lnTo>
                  <a:lnTo>
                    <a:pt x="140" y="54"/>
                  </a:lnTo>
                  <a:lnTo>
                    <a:pt x="150" y="41"/>
                  </a:lnTo>
                  <a:lnTo>
                    <a:pt x="160" y="29"/>
                  </a:lnTo>
                  <a:lnTo>
                    <a:pt x="171" y="16"/>
                  </a:lnTo>
                  <a:lnTo>
                    <a:pt x="181" y="4"/>
                  </a:lnTo>
                  <a:lnTo>
                    <a:pt x="177" y="0"/>
                  </a:lnTo>
                  <a:lnTo>
                    <a:pt x="167" y="11"/>
                  </a:lnTo>
                  <a:lnTo>
                    <a:pt x="156" y="25"/>
                  </a:lnTo>
                  <a:lnTo>
                    <a:pt x="146" y="38"/>
                  </a:lnTo>
                  <a:lnTo>
                    <a:pt x="134" y="49"/>
                  </a:lnTo>
                  <a:lnTo>
                    <a:pt x="124" y="62"/>
                  </a:lnTo>
                  <a:lnTo>
                    <a:pt x="114" y="73"/>
                  </a:lnTo>
                  <a:lnTo>
                    <a:pt x="103" y="85"/>
                  </a:lnTo>
                  <a:lnTo>
                    <a:pt x="92" y="97"/>
                  </a:lnTo>
                  <a:lnTo>
                    <a:pt x="81" y="109"/>
                  </a:lnTo>
                  <a:lnTo>
                    <a:pt x="71" y="121"/>
                  </a:lnTo>
                  <a:lnTo>
                    <a:pt x="59" y="131"/>
                  </a:lnTo>
                  <a:lnTo>
                    <a:pt x="48" y="143"/>
                  </a:lnTo>
                  <a:lnTo>
                    <a:pt x="36" y="153"/>
                  </a:lnTo>
                  <a:lnTo>
                    <a:pt x="25" y="165"/>
                  </a:lnTo>
                  <a:lnTo>
                    <a:pt x="13" y="176"/>
                  </a:lnTo>
                  <a:lnTo>
                    <a:pt x="0" y="186"/>
                  </a:lnTo>
                  <a:lnTo>
                    <a:pt x="4" y="19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3" name="Freeform 707"/>
            <p:cNvSpPr>
              <a:spLocks/>
            </p:cNvSpPr>
            <p:nvPr/>
          </p:nvSpPr>
          <p:spPr bwMode="auto">
            <a:xfrm>
              <a:off x="4293" y="3321"/>
              <a:ext cx="76" cy="59"/>
            </a:xfrm>
            <a:custGeom>
              <a:avLst/>
              <a:gdLst/>
              <a:ahLst/>
              <a:cxnLst>
                <a:cxn ang="0">
                  <a:pos x="4" y="59"/>
                </a:cxn>
                <a:cxn ang="0">
                  <a:pos x="4" y="59"/>
                </a:cxn>
                <a:cxn ang="0">
                  <a:pos x="13" y="53"/>
                </a:cxn>
                <a:cxn ang="0">
                  <a:pos x="22" y="46"/>
                </a:cxn>
                <a:cxn ang="0">
                  <a:pos x="32" y="39"/>
                </a:cxn>
                <a:cxn ang="0">
                  <a:pos x="42" y="31"/>
                </a:cxn>
                <a:cxn ang="0">
                  <a:pos x="50" y="24"/>
                </a:cxn>
                <a:cxn ang="0">
                  <a:pos x="60" y="19"/>
                </a:cxn>
                <a:cxn ang="0">
                  <a:pos x="67" y="10"/>
                </a:cxn>
                <a:cxn ang="0">
                  <a:pos x="76" y="5"/>
                </a:cxn>
                <a:cxn ang="0">
                  <a:pos x="72" y="0"/>
                </a:cxn>
                <a:cxn ang="0">
                  <a:pos x="64" y="7"/>
                </a:cxn>
                <a:cxn ang="0">
                  <a:pos x="55" y="13"/>
                </a:cxn>
                <a:cxn ang="0">
                  <a:pos x="47" y="21"/>
                </a:cxn>
                <a:cxn ang="0">
                  <a:pos x="37" y="28"/>
                </a:cxn>
                <a:cxn ang="0">
                  <a:pos x="28" y="34"/>
                </a:cxn>
                <a:cxn ang="0">
                  <a:pos x="18" y="40"/>
                </a:cxn>
                <a:cxn ang="0">
                  <a:pos x="9" y="47"/>
                </a:cxn>
                <a:cxn ang="0">
                  <a:pos x="0" y="53"/>
                </a:cxn>
                <a:cxn ang="0">
                  <a:pos x="4" y="59"/>
                </a:cxn>
              </a:cxnLst>
              <a:rect l="0" t="0" r="r" b="b"/>
              <a:pathLst>
                <a:path w="77" h="60">
                  <a:moveTo>
                    <a:pt x="4" y="59"/>
                  </a:moveTo>
                  <a:lnTo>
                    <a:pt x="4" y="59"/>
                  </a:lnTo>
                  <a:lnTo>
                    <a:pt x="13" y="53"/>
                  </a:lnTo>
                  <a:lnTo>
                    <a:pt x="22" y="46"/>
                  </a:lnTo>
                  <a:lnTo>
                    <a:pt x="32" y="39"/>
                  </a:lnTo>
                  <a:lnTo>
                    <a:pt x="42" y="31"/>
                  </a:lnTo>
                  <a:lnTo>
                    <a:pt x="50" y="24"/>
                  </a:lnTo>
                  <a:lnTo>
                    <a:pt x="60" y="19"/>
                  </a:lnTo>
                  <a:lnTo>
                    <a:pt x="67" y="10"/>
                  </a:lnTo>
                  <a:lnTo>
                    <a:pt x="76" y="5"/>
                  </a:lnTo>
                  <a:lnTo>
                    <a:pt x="72" y="0"/>
                  </a:lnTo>
                  <a:lnTo>
                    <a:pt x="64" y="7"/>
                  </a:lnTo>
                  <a:lnTo>
                    <a:pt x="55" y="13"/>
                  </a:lnTo>
                  <a:lnTo>
                    <a:pt x="47" y="21"/>
                  </a:lnTo>
                  <a:lnTo>
                    <a:pt x="37" y="28"/>
                  </a:lnTo>
                  <a:lnTo>
                    <a:pt x="28" y="34"/>
                  </a:lnTo>
                  <a:lnTo>
                    <a:pt x="18" y="40"/>
                  </a:lnTo>
                  <a:lnTo>
                    <a:pt x="9" y="47"/>
                  </a:lnTo>
                  <a:lnTo>
                    <a:pt x="0" y="53"/>
                  </a:lnTo>
                  <a:lnTo>
                    <a:pt x="4" y="5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4" name="Freeform 708"/>
            <p:cNvSpPr>
              <a:spLocks/>
            </p:cNvSpPr>
            <p:nvPr/>
          </p:nvSpPr>
          <p:spPr bwMode="auto">
            <a:xfrm>
              <a:off x="4149" y="3380"/>
              <a:ext cx="140" cy="73"/>
            </a:xfrm>
            <a:custGeom>
              <a:avLst/>
              <a:gdLst/>
              <a:ahLst/>
              <a:cxnLst>
                <a:cxn ang="0">
                  <a:pos x="3" y="71"/>
                </a:cxn>
                <a:cxn ang="0">
                  <a:pos x="3" y="71"/>
                </a:cxn>
                <a:cxn ang="0">
                  <a:pos x="11" y="67"/>
                </a:cxn>
                <a:cxn ang="0">
                  <a:pos x="22" y="64"/>
                </a:cxn>
                <a:cxn ang="0">
                  <a:pos x="31" y="60"/>
                </a:cxn>
                <a:cxn ang="0">
                  <a:pos x="39" y="57"/>
                </a:cxn>
                <a:cxn ang="0">
                  <a:pos x="48" y="53"/>
                </a:cxn>
                <a:cxn ang="0">
                  <a:pos x="56" y="50"/>
                </a:cxn>
                <a:cxn ang="0">
                  <a:pos x="65" y="46"/>
                </a:cxn>
                <a:cxn ang="0">
                  <a:pos x="73" y="43"/>
                </a:cxn>
                <a:cxn ang="0">
                  <a:pos x="80" y="39"/>
                </a:cxn>
                <a:cxn ang="0">
                  <a:pos x="89" y="36"/>
                </a:cxn>
                <a:cxn ang="0">
                  <a:pos x="98" y="31"/>
                </a:cxn>
                <a:cxn ang="0">
                  <a:pos x="106" y="26"/>
                </a:cxn>
                <a:cxn ang="0">
                  <a:pos x="113" y="21"/>
                </a:cxn>
                <a:cxn ang="0">
                  <a:pos x="122" y="17"/>
                </a:cxn>
                <a:cxn ang="0">
                  <a:pos x="131" y="12"/>
                </a:cxn>
                <a:cxn ang="0">
                  <a:pos x="140" y="6"/>
                </a:cxn>
                <a:cxn ang="0">
                  <a:pos x="136" y="0"/>
                </a:cxn>
                <a:cxn ang="0">
                  <a:pos x="127" y="6"/>
                </a:cxn>
                <a:cxn ang="0">
                  <a:pos x="120" y="12"/>
                </a:cxn>
                <a:cxn ang="0">
                  <a:pos x="111" y="17"/>
                </a:cxn>
                <a:cxn ang="0">
                  <a:pos x="103" y="21"/>
                </a:cxn>
                <a:cxn ang="0">
                  <a:pos x="94" y="25"/>
                </a:cxn>
                <a:cxn ang="0">
                  <a:pos x="85" y="30"/>
                </a:cxn>
                <a:cxn ang="0">
                  <a:pos x="78" y="33"/>
                </a:cxn>
                <a:cxn ang="0">
                  <a:pos x="70" y="37"/>
                </a:cxn>
                <a:cxn ang="0">
                  <a:pos x="61" y="40"/>
                </a:cxn>
                <a:cxn ang="0">
                  <a:pos x="53" y="45"/>
                </a:cxn>
                <a:cxn ang="0">
                  <a:pos x="45" y="49"/>
                </a:cxn>
                <a:cxn ang="0">
                  <a:pos x="36" y="52"/>
                </a:cxn>
                <a:cxn ang="0">
                  <a:pos x="27" y="54"/>
                </a:cxn>
                <a:cxn ang="0">
                  <a:pos x="18" y="58"/>
                </a:cxn>
                <a:cxn ang="0">
                  <a:pos x="9" y="63"/>
                </a:cxn>
                <a:cxn ang="0">
                  <a:pos x="0" y="66"/>
                </a:cxn>
                <a:cxn ang="0">
                  <a:pos x="3" y="71"/>
                </a:cxn>
              </a:cxnLst>
              <a:rect l="0" t="0" r="r" b="b"/>
              <a:pathLst>
                <a:path w="141" h="72">
                  <a:moveTo>
                    <a:pt x="3" y="71"/>
                  </a:moveTo>
                  <a:lnTo>
                    <a:pt x="3" y="71"/>
                  </a:lnTo>
                  <a:lnTo>
                    <a:pt x="11" y="67"/>
                  </a:lnTo>
                  <a:lnTo>
                    <a:pt x="22" y="64"/>
                  </a:lnTo>
                  <a:lnTo>
                    <a:pt x="31" y="60"/>
                  </a:lnTo>
                  <a:lnTo>
                    <a:pt x="39" y="57"/>
                  </a:lnTo>
                  <a:lnTo>
                    <a:pt x="48" y="53"/>
                  </a:lnTo>
                  <a:lnTo>
                    <a:pt x="56" y="50"/>
                  </a:lnTo>
                  <a:lnTo>
                    <a:pt x="65" y="46"/>
                  </a:lnTo>
                  <a:lnTo>
                    <a:pt x="73" y="43"/>
                  </a:lnTo>
                  <a:lnTo>
                    <a:pt x="80" y="39"/>
                  </a:lnTo>
                  <a:lnTo>
                    <a:pt x="89" y="36"/>
                  </a:lnTo>
                  <a:lnTo>
                    <a:pt x="98" y="31"/>
                  </a:lnTo>
                  <a:lnTo>
                    <a:pt x="106" y="26"/>
                  </a:lnTo>
                  <a:lnTo>
                    <a:pt x="113" y="21"/>
                  </a:lnTo>
                  <a:lnTo>
                    <a:pt x="122" y="17"/>
                  </a:lnTo>
                  <a:lnTo>
                    <a:pt x="131" y="12"/>
                  </a:lnTo>
                  <a:lnTo>
                    <a:pt x="140" y="6"/>
                  </a:lnTo>
                  <a:lnTo>
                    <a:pt x="136" y="0"/>
                  </a:lnTo>
                  <a:lnTo>
                    <a:pt x="127" y="6"/>
                  </a:lnTo>
                  <a:lnTo>
                    <a:pt x="120" y="12"/>
                  </a:lnTo>
                  <a:lnTo>
                    <a:pt x="111" y="17"/>
                  </a:lnTo>
                  <a:lnTo>
                    <a:pt x="103" y="21"/>
                  </a:lnTo>
                  <a:lnTo>
                    <a:pt x="94" y="25"/>
                  </a:lnTo>
                  <a:lnTo>
                    <a:pt x="85" y="30"/>
                  </a:lnTo>
                  <a:lnTo>
                    <a:pt x="78" y="33"/>
                  </a:lnTo>
                  <a:lnTo>
                    <a:pt x="70" y="37"/>
                  </a:lnTo>
                  <a:lnTo>
                    <a:pt x="61" y="40"/>
                  </a:lnTo>
                  <a:lnTo>
                    <a:pt x="53" y="45"/>
                  </a:lnTo>
                  <a:lnTo>
                    <a:pt x="45" y="49"/>
                  </a:lnTo>
                  <a:lnTo>
                    <a:pt x="36" y="52"/>
                  </a:lnTo>
                  <a:lnTo>
                    <a:pt x="27" y="54"/>
                  </a:lnTo>
                  <a:lnTo>
                    <a:pt x="18" y="58"/>
                  </a:lnTo>
                  <a:lnTo>
                    <a:pt x="9" y="63"/>
                  </a:lnTo>
                  <a:lnTo>
                    <a:pt x="0" y="66"/>
                  </a:lnTo>
                  <a:lnTo>
                    <a:pt x="3" y="7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5" name="Freeform 709"/>
            <p:cNvSpPr>
              <a:spLocks/>
            </p:cNvSpPr>
            <p:nvPr/>
          </p:nvSpPr>
          <p:spPr bwMode="auto">
            <a:xfrm>
              <a:off x="4077" y="3454"/>
              <a:ext cx="68" cy="34"/>
            </a:xfrm>
            <a:custGeom>
              <a:avLst/>
              <a:gdLst/>
              <a:ahLst/>
              <a:cxnLst>
                <a:cxn ang="0">
                  <a:pos x="1" y="33"/>
                </a:cxn>
                <a:cxn ang="0">
                  <a:pos x="2" y="33"/>
                </a:cxn>
                <a:cxn ang="0">
                  <a:pos x="67" y="4"/>
                </a:cxn>
                <a:cxn ang="0">
                  <a:pos x="65" y="0"/>
                </a:cxn>
                <a:cxn ang="0">
                  <a:pos x="0" y="29"/>
                </a:cxn>
                <a:cxn ang="0">
                  <a:pos x="1" y="29"/>
                </a:cxn>
                <a:cxn ang="0">
                  <a:pos x="1" y="33"/>
                </a:cxn>
                <a:cxn ang="0">
                  <a:pos x="2" y="33"/>
                </a:cxn>
                <a:cxn ang="0">
                  <a:pos x="1" y="33"/>
                </a:cxn>
              </a:cxnLst>
              <a:rect l="0" t="0" r="r" b="b"/>
              <a:pathLst>
                <a:path w="68" h="34">
                  <a:moveTo>
                    <a:pt x="1" y="33"/>
                  </a:moveTo>
                  <a:lnTo>
                    <a:pt x="2" y="33"/>
                  </a:lnTo>
                  <a:lnTo>
                    <a:pt x="67" y="4"/>
                  </a:lnTo>
                  <a:lnTo>
                    <a:pt x="65" y="0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1" y="3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6" name="Freeform 710"/>
            <p:cNvSpPr>
              <a:spLocks/>
            </p:cNvSpPr>
            <p:nvPr/>
          </p:nvSpPr>
          <p:spPr bwMode="auto">
            <a:xfrm>
              <a:off x="4691" y="2097"/>
              <a:ext cx="2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7" name="Freeform 711"/>
            <p:cNvSpPr>
              <a:spLocks/>
            </p:cNvSpPr>
            <p:nvPr/>
          </p:nvSpPr>
          <p:spPr bwMode="auto">
            <a:xfrm>
              <a:off x="4653" y="2106"/>
              <a:ext cx="38" cy="104"/>
            </a:xfrm>
            <a:custGeom>
              <a:avLst/>
              <a:gdLst/>
              <a:ahLst/>
              <a:cxnLst>
                <a:cxn ang="0">
                  <a:pos x="4" y="104"/>
                </a:cxn>
                <a:cxn ang="0">
                  <a:pos x="4" y="104"/>
                </a:cxn>
                <a:cxn ang="0">
                  <a:pos x="9" y="92"/>
                </a:cxn>
                <a:cxn ang="0">
                  <a:pos x="13" y="80"/>
                </a:cxn>
                <a:cxn ang="0">
                  <a:pos x="18" y="67"/>
                </a:cxn>
                <a:cxn ang="0">
                  <a:pos x="22" y="54"/>
                </a:cxn>
                <a:cxn ang="0">
                  <a:pos x="28" y="41"/>
                </a:cxn>
                <a:cxn ang="0">
                  <a:pos x="31" y="29"/>
                </a:cxn>
                <a:cxn ang="0">
                  <a:pos x="36" y="14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30" y="13"/>
                </a:cxn>
                <a:cxn ang="0">
                  <a:pos x="27" y="26"/>
                </a:cxn>
                <a:cxn ang="0">
                  <a:pos x="22" y="38"/>
                </a:cxn>
                <a:cxn ang="0">
                  <a:pos x="18" y="51"/>
                </a:cxn>
                <a:cxn ang="0">
                  <a:pos x="12" y="63"/>
                </a:cxn>
                <a:cxn ang="0">
                  <a:pos x="8" y="77"/>
                </a:cxn>
                <a:cxn ang="0">
                  <a:pos x="3" y="90"/>
                </a:cxn>
                <a:cxn ang="0">
                  <a:pos x="0" y="103"/>
                </a:cxn>
                <a:cxn ang="0">
                  <a:pos x="4" y="104"/>
                </a:cxn>
              </a:cxnLst>
              <a:rect l="0" t="0" r="r" b="b"/>
              <a:pathLst>
                <a:path w="39" h="105">
                  <a:moveTo>
                    <a:pt x="4" y="104"/>
                  </a:moveTo>
                  <a:lnTo>
                    <a:pt x="4" y="104"/>
                  </a:lnTo>
                  <a:lnTo>
                    <a:pt x="9" y="92"/>
                  </a:lnTo>
                  <a:lnTo>
                    <a:pt x="13" y="80"/>
                  </a:lnTo>
                  <a:lnTo>
                    <a:pt x="18" y="67"/>
                  </a:lnTo>
                  <a:lnTo>
                    <a:pt x="22" y="54"/>
                  </a:lnTo>
                  <a:lnTo>
                    <a:pt x="28" y="41"/>
                  </a:lnTo>
                  <a:lnTo>
                    <a:pt x="31" y="29"/>
                  </a:lnTo>
                  <a:lnTo>
                    <a:pt x="36" y="14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30" y="13"/>
                  </a:lnTo>
                  <a:lnTo>
                    <a:pt x="27" y="26"/>
                  </a:lnTo>
                  <a:lnTo>
                    <a:pt x="22" y="38"/>
                  </a:lnTo>
                  <a:lnTo>
                    <a:pt x="18" y="51"/>
                  </a:lnTo>
                  <a:lnTo>
                    <a:pt x="12" y="63"/>
                  </a:lnTo>
                  <a:lnTo>
                    <a:pt x="8" y="77"/>
                  </a:lnTo>
                  <a:lnTo>
                    <a:pt x="3" y="90"/>
                  </a:lnTo>
                  <a:lnTo>
                    <a:pt x="0" y="103"/>
                  </a:lnTo>
                  <a:lnTo>
                    <a:pt x="4" y="10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8" name="Freeform 712"/>
            <p:cNvSpPr>
              <a:spLocks/>
            </p:cNvSpPr>
            <p:nvPr/>
          </p:nvSpPr>
          <p:spPr bwMode="auto">
            <a:xfrm>
              <a:off x="4627" y="2217"/>
              <a:ext cx="24" cy="181"/>
            </a:xfrm>
            <a:custGeom>
              <a:avLst/>
              <a:gdLst/>
              <a:ahLst/>
              <a:cxnLst>
                <a:cxn ang="0">
                  <a:pos x="5" y="179"/>
                </a:cxn>
                <a:cxn ang="0">
                  <a:pos x="9" y="168"/>
                </a:cxn>
                <a:cxn ang="0">
                  <a:pos x="13" y="158"/>
                </a:cxn>
                <a:cxn ang="0">
                  <a:pos x="16" y="146"/>
                </a:cxn>
                <a:cxn ang="0">
                  <a:pos x="18" y="135"/>
                </a:cxn>
                <a:cxn ang="0">
                  <a:pos x="19" y="124"/>
                </a:cxn>
                <a:cxn ang="0">
                  <a:pos x="20" y="113"/>
                </a:cxn>
                <a:cxn ang="0">
                  <a:pos x="21" y="101"/>
                </a:cxn>
                <a:cxn ang="0">
                  <a:pos x="21" y="90"/>
                </a:cxn>
                <a:cxn ang="0">
                  <a:pos x="21" y="79"/>
                </a:cxn>
                <a:cxn ang="0">
                  <a:pos x="20" y="68"/>
                </a:cxn>
                <a:cxn ang="0">
                  <a:pos x="20" y="56"/>
                </a:cxn>
                <a:cxn ang="0">
                  <a:pos x="20" y="44"/>
                </a:cxn>
                <a:cxn ang="0">
                  <a:pos x="20" y="34"/>
                </a:cxn>
                <a:cxn ang="0">
                  <a:pos x="20" y="23"/>
                </a:cxn>
                <a:cxn ang="0">
                  <a:pos x="22" y="13"/>
                </a:cxn>
                <a:cxn ang="0">
                  <a:pos x="23" y="1"/>
                </a:cxn>
                <a:cxn ang="0">
                  <a:pos x="19" y="0"/>
                </a:cxn>
                <a:cxn ang="0">
                  <a:pos x="17" y="11"/>
                </a:cxn>
                <a:cxn ang="0">
                  <a:pos x="16" y="23"/>
                </a:cxn>
                <a:cxn ang="0">
                  <a:pos x="15" y="34"/>
                </a:cxn>
                <a:cxn ang="0">
                  <a:pos x="15" y="44"/>
                </a:cxn>
                <a:cxn ang="0">
                  <a:pos x="15" y="56"/>
                </a:cxn>
                <a:cxn ang="0">
                  <a:pos x="15" y="68"/>
                </a:cxn>
                <a:cxn ang="0">
                  <a:pos x="15" y="79"/>
                </a:cxn>
                <a:cxn ang="0">
                  <a:pos x="15" y="90"/>
                </a:cxn>
                <a:cxn ang="0">
                  <a:pos x="15" y="101"/>
                </a:cxn>
                <a:cxn ang="0">
                  <a:pos x="15" y="113"/>
                </a:cxn>
                <a:cxn ang="0">
                  <a:pos x="15" y="124"/>
                </a:cxn>
                <a:cxn ang="0">
                  <a:pos x="14" y="134"/>
                </a:cxn>
                <a:cxn ang="0">
                  <a:pos x="11" y="144"/>
                </a:cxn>
                <a:cxn ang="0">
                  <a:pos x="8" y="155"/>
                </a:cxn>
                <a:cxn ang="0">
                  <a:pos x="5" y="165"/>
                </a:cxn>
                <a:cxn ang="0">
                  <a:pos x="0" y="175"/>
                </a:cxn>
                <a:cxn ang="0">
                  <a:pos x="5" y="179"/>
                </a:cxn>
              </a:cxnLst>
              <a:rect l="0" t="0" r="r" b="b"/>
              <a:pathLst>
                <a:path w="24" h="180">
                  <a:moveTo>
                    <a:pt x="5" y="179"/>
                  </a:moveTo>
                  <a:lnTo>
                    <a:pt x="9" y="168"/>
                  </a:lnTo>
                  <a:lnTo>
                    <a:pt x="13" y="158"/>
                  </a:lnTo>
                  <a:lnTo>
                    <a:pt x="16" y="146"/>
                  </a:lnTo>
                  <a:lnTo>
                    <a:pt x="18" y="135"/>
                  </a:lnTo>
                  <a:lnTo>
                    <a:pt x="19" y="124"/>
                  </a:lnTo>
                  <a:lnTo>
                    <a:pt x="20" y="113"/>
                  </a:lnTo>
                  <a:lnTo>
                    <a:pt x="21" y="101"/>
                  </a:lnTo>
                  <a:lnTo>
                    <a:pt x="21" y="90"/>
                  </a:lnTo>
                  <a:lnTo>
                    <a:pt x="21" y="79"/>
                  </a:lnTo>
                  <a:lnTo>
                    <a:pt x="20" y="68"/>
                  </a:lnTo>
                  <a:lnTo>
                    <a:pt x="20" y="56"/>
                  </a:lnTo>
                  <a:lnTo>
                    <a:pt x="20" y="44"/>
                  </a:lnTo>
                  <a:lnTo>
                    <a:pt x="20" y="34"/>
                  </a:lnTo>
                  <a:lnTo>
                    <a:pt x="20" y="23"/>
                  </a:lnTo>
                  <a:lnTo>
                    <a:pt x="22" y="13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7" y="11"/>
                  </a:lnTo>
                  <a:lnTo>
                    <a:pt x="16" y="23"/>
                  </a:lnTo>
                  <a:lnTo>
                    <a:pt x="15" y="34"/>
                  </a:lnTo>
                  <a:lnTo>
                    <a:pt x="15" y="44"/>
                  </a:lnTo>
                  <a:lnTo>
                    <a:pt x="15" y="56"/>
                  </a:lnTo>
                  <a:lnTo>
                    <a:pt x="15" y="68"/>
                  </a:lnTo>
                  <a:lnTo>
                    <a:pt x="15" y="79"/>
                  </a:lnTo>
                  <a:lnTo>
                    <a:pt x="15" y="90"/>
                  </a:lnTo>
                  <a:lnTo>
                    <a:pt x="15" y="101"/>
                  </a:lnTo>
                  <a:lnTo>
                    <a:pt x="15" y="113"/>
                  </a:lnTo>
                  <a:lnTo>
                    <a:pt x="15" y="124"/>
                  </a:lnTo>
                  <a:lnTo>
                    <a:pt x="14" y="134"/>
                  </a:lnTo>
                  <a:lnTo>
                    <a:pt x="11" y="144"/>
                  </a:lnTo>
                  <a:lnTo>
                    <a:pt x="8" y="155"/>
                  </a:lnTo>
                  <a:lnTo>
                    <a:pt x="5" y="165"/>
                  </a:lnTo>
                  <a:lnTo>
                    <a:pt x="0" y="175"/>
                  </a:lnTo>
                  <a:lnTo>
                    <a:pt x="5" y="17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9" name="Freeform 713"/>
            <p:cNvSpPr>
              <a:spLocks/>
            </p:cNvSpPr>
            <p:nvPr/>
          </p:nvSpPr>
          <p:spPr bwMode="auto">
            <a:xfrm>
              <a:off x="4625" y="2397"/>
              <a:ext cx="2" cy="4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3"/>
                </a:cxn>
              </a:cxnLst>
              <a:rect l="0" t="0" r="r" b="b"/>
              <a:pathLst>
                <a:path w="2" h="4">
                  <a:moveTo>
                    <a:pt x="1" y="3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0" name="Freeform 714"/>
            <p:cNvSpPr>
              <a:spLocks/>
            </p:cNvSpPr>
            <p:nvPr/>
          </p:nvSpPr>
          <p:spPr bwMode="auto">
            <a:xfrm>
              <a:off x="4491" y="2408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1" name="Freeform 715"/>
            <p:cNvSpPr>
              <a:spLocks/>
            </p:cNvSpPr>
            <p:nvPr/>
          </p:nvSpPr>
          <p:spPr bwMode="auto">
            <a:xfrm>
              <a:off x="4453" y="2410"/>
              <a:ext cx="38" cy="48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0" y="47"/>
                </a:cxn>
                <a:cxn ang="0">
                  <a:pos x="10" y="45"/>
                </a:cxn>
                <a:cxn ang="0">
                  <a:pos x="16" y="40"/>
                </a:cxn>
                <a:cxn ang="0">
                  <a:pos x="22" y="35"/>
                </a:cxn>
                <a:cxn ang="0">
                  <a:pos x="25" y="28"/>
                </a:cxn>
                <a:cxn ang="0">
                  <a:pos x="28" y="21"/>
                </a:cxn>
                <a:cxn ang="0">
                  <a:pos x="30" y="16"/>
                </a:cxn>
                <a:cxn ang="0">
                  <a:pos x="34" y="9"/>
                </a:cxn>
                <a:cxn ang="0">
                  <a:pos x="37" y="4"/>
                </a:cxn>
                <a:cxn ang="0">
                  <a:pos x="33" y="0"/>
                </a:cxn>
                <a:cxn ang="0">
                  <a:pos x="28" y="6"/>
                </a:cxn>
                <a:cxn ang="0">
                  <a:pos x="25" y="12"/>
                </a:cxn>
                <a:cxn ang="0">
                  <a:pos x="23" y="19"/>
                </a:cxn>
                <a:cxn ang="0">
                  <a:pos x="21" y="26"/>
                </a:cxn>
                <a:cxn ang="0">
                  <a:pos x="16" y="31"/>
                </a:cxn>
                <a:cxn ang="0">
                  <a:pos x="13" y="37"/>
                </a:cxn>
                <a:cxn ang="0">
                  <a:pos x="8" y="39"/>
                </a:cxn>
                <a:cxn ang="0">
                  <a:pos x="0" y="41"/>
                </a:cxn>
                <a:cxn ang="0">
                  <a:pos x="0" y="47"/>
                </a:cxn>
              </a:cxnLst>
              <a:rect l="0" t="0" r="r" b="b"/>
              <a:pathLst>
                <a:path w="38" h="48">
                  <a:moveTo>
                    <a:pt x="0" y="47"/>
                  </a:moveTo>
                  <a:lnTo>
                    <a:pt x="0" y="47"/>
                  </a:lnTo>
                  <a:lnTo>
                    <a:pt x="10" y="45"/>
                  </a:lnTo>
                  <a:lnTo>
                    <a:pt x="16" y="40"/>
                  </a:lnTo>
                  <a:lnTo>
                    <a:pt x="22" y="35"/>
                  </a:lnTo>
                  <a:lnTo>
                    <a:pt x="25" y="28"/>
                  </a:lnTo>
                  <a:lnTo>
                    <a:pt x="28" y="21"/>
                  </a:lnTo>
                  <a:lnTo>
                    <a:pt x="30" y="16"/>
                  </a:lnTo>
                  <a:lnTo>
                    <a:pt x="34" y="9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8" y="6"/>
                  </a:lnTo>
                  <a:lnTo>
                    <a:pt x="25" y="12"/>
                  </a:lnTo>
                  <a:lnTo>
                    <a:pt x="23" y="19"/>
                  </a:lnTo>
                  <a:lnTo>
                    <a:pt x="21" y="26"/>
                  </a:lnTo>
                  <a:lnTo>
                    <a:pt x="16" y="31"/>
                  </a:lnTo>
                  <a:lnTo>
                    <a:pt x="13" y="37"/>
                  </a:lnTo>
                  <a:lnTo>
                    <a:pt x="8" y="39"/>
                  </a:lnTo>
                  <a:lnTo>
                    <a:pt x="0" y="41"/>
                  </a:lnTo>
                  <a:lnTo>
                    <a:pt x="0" y="4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" name="Freeform 716"/>
            <p:cNvSpPr>
              <a:spLocks/>
            </p:cNvSpPr>
            <p:nvPr/>
          </p:nvSpPr>
          <p:spPr bwMode="auto">
            <a:xfrm>
              <a:off x="4401" y="2458"/>
              <a:ext cx="44" cy="23"/>
            </a:xfrm>
            <a:custGeom>
              <a:avLst/>
              <a:gdLst/>
              <a:ahLst/>
              <a:cxnLst>
                <a:cxn ang="0">
                  <a:pos x="3" y="23"/>
                </a:cxn>
                <a:cxn ang="0">
                  <a:pos x="3" y="23"/>
                </a:cxn>
                <a:cxn ang="0">
                  <a:pos x="8" y="20"/>
                </a:cxn>
                <a:cxn ang="0">
                  <a:pos x="13" y="18"/>
                </a:cxn>
                <a:cxn ang="0">
                  <a:pos x="18" y="15"/>
                </a:cxn>
                <a:cxn ang="0">
                  <a:pos x="22" y="12"/>
                </a:cxn>
                <a:cxn ang="0">
                  <a:pos x="27" y="10"/>
                </a:cxn>
                <a:cxn ang="0">
                  <a:pos x="31" y="8"/>
                </a:cxn>
                <a:cxn ang="0">
                  <a:pos x="36" y="6"/>
                </a:cxn>
                <a:cxn ang="0">
                  <a:pos x="42" y="5"/>
                </a:cxn>
                <a:cxn ang="0">
                  <a:pos x="42" y="0"/>
                </a:cxn>
                <a:cxn ang="0">
                  <a:pos x="35" y="1"/>
                </a:cxn>
                <a:cxn ang="0">
                  <a:pos x="29" y="3"/>
                </a:cxn>
                <a:cxn ang="0">
                  <a:pos x="24" y="5"/>
                </a:cxn>
                <a:cxn ang="0">
                  <a:pos x="20" y="8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6" y="16"/>
                </a:cxn>
                <a:cxn ang="0">
                  <a:pos x="0" y="18"/>
                </a:cxn>
                <a:cxn ang="0">
                  <a:pos x="3" y="23"/>
                </a:cxn>
              </a:cxnLst>
              <a:rect l="0" t="0" r="r" b="b"/>
              <a:pathLst>
                <a:path w="43" h="24">
                  <a:moveTo>
                    <a:pt x="3" y="23"/>
                  </a:moveTo>
                  <a:lnTo>
                    <a:pt x="3" y="23"/>
                  </a:lnTo>
                  <a:lnTo>
                    <a:pt x="8" y="20"/>
                  </a:lnTo>
                  <a:lnTo>
                    <a:pt x="13" y="18"/>
                  </a:lnTo>
                  <a:lnTo>
                    <a:pt x="18" y="15"/>
                  </a:lnTo>
                  <a:lnTo>
                    <a:pt x="22" y="12"/>
                  </a:lnTo>
                  <a:lnTo>
                    <a:pt x="27" y="10"/>
                  </a:lnTo>
                  <a:lnTo>
                    <a:pt x="31" y="8"/>
                  </a:lnTo>
                  <a:lnTo>
                    <a:pt x="36" y="6"/>
                  </a:lnTo>
                  <a:lnTo>
                    <a:pt x="42" y="5"/>
                  </a:lnTo>
                  <a:lnTo>
                    <a:pt x="42" y="0"/>
                  </a:lnTo>
                  <a:lnTo>
                    <a:pt x="35" y="1"/>
                  </a:lnTo>
                  <a:lnTo>
                    <a:pt x="29" y="3"/>
                  </a:lnTo>
                  <a:lnTo>
                    <a:pt x="24" y="5"/>
                  </a:lnTo>
                  <a:lnTo>
                    <a:pt x="20" y="8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6" y="16"/>
                  </a:lnTo>
                  <a:lnTo>
                    <a:pt x="0" y="18"/>
                  </a:lnTo>
                  <a:lnTo>
                    <a:pt x="3" y="2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" name="Freeform 717"/>
            <p:cNvSpPr>
              <a:spLocks/>
            </p:cNvSpPr>
            <p:nvPr/>
          </p:nvSpPr>
          <p:spPr bwMode="auto">
            <a:xfrm>
              <a:off x="4303" y="2482"/>
              <a:ext cx="94" cy="86"/>
            </a:xfrm>
            <a:custGeom>
              <a:avLst/>
              <a:gdLst/>
              <a:ahLst/>
              <a:cxnLst>
                <a:cxn ang="0">
                  <a:pos x="4" y="85"/>
                </a:cxn>
                <a:cxn ang="0">
                  <a:pos x="4" y="85"/>
                </a:cxn>
                <a:cxn ang="0">
                  <a:pos x="15" y="75"/>
                </a:cxn>
                <a:cxn ang="0">
                  <a:pos x="26" y="66"/>
                </a:cxn>
                <a:cxn ang="0">
                  <a:pos x="37" y="55"/>
                </a:cxn>
                <a:cxn ang="0">
                  <a:pos x="47" y="44"/>
                </a:cxn>
                <a:cxn ang="0">
                  <a:pos x="57" y="33"/>
                </a:cxn>
                <a:cxn ang="0">
                  <a:pos x="67" y="22"/>
                </a:cxn>
                <a:cxn ang="0">
                  <a:pos x="79" y="13"/>
                </a:cxn>
                <a:cxn ang="0">
                  <a:pos x="93" y="6"/>
                </a:cxn>
                <a:cxn ang="0">
                  <a:pos x="89" y="0"/>
                </a:cxn>
                <a:cxn ang="0">
                  <a:pos x="76" y="7"/>
                </a:cxn>
                <a:cxn ang="0">
                  <a:pos x="63" y="18"/>
                </a:cxn>
                <a:cxn ang="0">
                  <a:pos x="52" y="28"/>
                </a:cxn>
                <a:cxn ang="0">
                  <a:pos x="42" y="39"/>
                </a:cxn>
                <a:cxn ang="0">
                  <a:pos x="32" y="51"/>
                </a:cxn>
                <a:cxn ang="0">
                  <a:pos x="22" y="61"/>
                </a:cxn>
                <a:cxn ang="0">
                  <a:pos x="11" y="72"/>
                </a:cxn>
                <a:cxn ang="0">
                  <a:pos x="0" y="79"/>
                </a:cxn>
                <a:cxn ang="0">
                  <a:pos x="4" y="85"/>
                </a:cxn>
              </a:cxnLst>
              <a:rect l="0" t="0" r="r" b="b"/>
              <a:pathLst>
                <a:path w="94" h="86">
                  <a:moveTo>
                    <a:pt x="4" y="85"/>
                  </a:moveTo>
                  <a:lnTo>
                    <a:pt x="4" y="85"/>
                  </a:lnTo>
                  <a:lnTo>
                    <a:pt x="15" y="75"/>
                  </a:lnTo>
                  <a:lnTo>
                    <a:pt x="26" y="66"/>
                  </a:lnTo>
                  <a:lnTo>
                    <a:pt x="37" y="55"/>
                  </a:lnTo>
                  <a:lnTo>
                    <a:pt x="47" y="44"/>
                  </a:lnTo>
                  <a:lnTo>
                    <a:pt x="57" y="33"/>
                  </a:lnTo>
                  <a:lnTo>
                    <a:pt x="67" y="22"/>
                  </a:lnTo>
                  <a:lnTo>
                    <a:pt x="79" y="13"/>
                  </a:lnTo>
                  <a:lnTo>
                    <a:pt x="93" y="6"/>
                  </a:lnTo>
                  <a:lnTo>
                    <a:pt x="89" y="0"/>
                  </a:lnTo>
                  <a:lnTo>
                    <a:pt x="76" y="7"/>
                  </a:lnTo>
                  <a:lnTo>
                    <a:pt x="63" y="18"/>
                  </a:lnTo>
                  <a:lnTo>
                    <a:pt x="52" y="28"/>
                  </a:lnTo>
                  <a:lnTo>
                    <a:pt x="42" y="39"/>
                  </a:lnTo>
                  <a:lnTo>
                    <a:pt x="32" y="51"/>
                  </a:lnTo>
                  <a:lnTo>
                    <a:pt x="22" y="61"/>
                  </a:lnTo>
                  <a:lnTo>
                    <a:pt x="11" y="72"/>
                  </a:lnTo>
                  <a:lnTo>
                    <a:pt x="0" y="79"/>
                  </a:lnTo>
                  <a:lnTo>
                    <a:pt x="4" y="8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4" name="Freeform 718"/>
            <p:cNvSpPr>
              <a:spLocks/>
            </p:cNvSpPr>
            <p:nvPr/>
          </p:nvSpPr>
          <p:spPr bwMode="auto">
            <a:xfrm>
              <a:off x="4181" y="2567"/>
              <a:ext cx="120" cy="29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5" y="26"/>
                </a:cxn>
                <a:cxn ang="0">
                  <a:pos x="32" y="24"/>
                </a:cxn>
                <a:cxn ang="0">
                  <a:pos x="47" y="23"/>
                </a:cxn>
                <a:cxn ang="0">
                  <a:pos x="62" y="21"/>
                </a:cxn>
                <a:cxn ang="0">
                  <a:pos x="76" y="18"/>
                </a:cxn>
                <a:cxn ang="0">
                  <a:pos x="91" y="15"/>
                </a:cxn>
                <a:cxn ang="0">
                  <a:pos x="105" y="10"/>
                </a:cxn>
                <a:cxn ang="0">
                  <a:pos x="118" y="5"/>
                </a:cxn>
                <a:cxn ang="0">
                  <a:pos x="114" y="0"/>
                </a:cxn>
                <a:cxn ang="0">
                  <a:pos x="102" y="5"/>
                </a:cxn>
                <a:cxn ang="0">
                  <a:pos x="89" y="10"/>
                </a:cxn>
                <a:cxn ang="0">
                  <a:pos x="75" y="13"/>
                </a:cxn>
                <a:cxn ang="0">
                  <a:pos x="61" y="16"/>
                </a:cxn>
                <a:cxn ang="0">
                  <a:pos x="46" y="18"/>
                </a:cxn>
                <a:cxn ang="0">
                  <a:pos x="29" y="20"/>
                </a:cxn>
                <a:cxn ang="0">
                  <a:pos x="15" y="21"/>
                </a:cxn>
                <a:cxn ang="0">
                  <a:pos x="0" y="22"/>
                </a:cxn>
                <a:cxn ang="0">
                  <a:pos x="0" y="27"/>
                </a:cxn>
              </a:cxnLst>
              <a:rect l="0" t="0" r="r" b="b"/>
              <a:pathLst>
                <a:path w="119" h="28">
                  <a:moveTo>
                    <a:pt x="0" y="27"/>
                  </a:moveTo>
                  <a:lnTo>
                    <a:pt x="15" y="26"/>
                  </a:lnTo>
                  <a:lnTo>
                    <a:pt x="32" y="24"/>
                  </a:lnTo>
                  <a:lnTo>
                    <a:pt x="47" y="23"/>
                  </a:lnTo>
                  <a:lnTo>
                    <a:pt x="62" y="21"/>
                  </a:lnTo>
                  <a:lnTo>
                    <a:pt x="76" y="18"/>
                  </a:lnTo>
                  <a:lnTo>
                    <a:pt x="91" y="15"/>
                  </a:lnTo>
                  <a:lnTo>
                    <a:pt x="105" y="10"/>
                  </a:lnTo>
                  <a:lnTo>
                    <a:pt x="118" y="5"/>
                  </a:lnTo>
                  <a:lnTo>
                    <a:pt x="114" y="0"/>
                  </a:lnTo>
                  <a:lnTo>
                    <a:pt x="102" y="5"/>
                  </a:lnTo>
                  <a:lnTo>
                    <a:pt x="89" y="10"/>
                  </a:lnTo>
                  <a:lnTo>
                    <a:pt x="75" y="13"/>
                  </a:lnTo>
                  <a:lnTo>
                    <a:pt x="61" y="16"/>
                  </a:lnTo>
                  <a:lnTo>
                    <a:pt x="46" y="18"/>
                  </a:lnTo>
                  <a:lnTo>
                    <a:pt x="29" y="20"/>
                  </a:lnTo>
                  <a:lnTo>
                    <a:pt x="15" y="21"/>
                  </a:lnTo>
                  <a:lnTo>
                    <a:pt x="0" y="22"/>
                  </a:lnTo>
                  <a:lnTo>
                    <a:pt x="0" y="2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5" name="Freeform 719"/>
            <p:cNvSpPr>
              <a:spLocks/>
            </p:cNvSpPr>
            <p:nvPr/>
          </p:nvSpPr>
          <p:spPr bwMode="auto">
            <a:xfrm>
              <a:off x="4173" y="2594"/>
              <a:ext cx="8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7" h="2">
                  <a:moveTo>
                    <a:pt x="0" y="1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6" name="Freeform 720"/>
            <p:cNvSpPr>
              <a:spLocks/>
            </p:cNvSpPr>
            <p:nvPr/>
          </p:nvSpPr>
          <p:spPr bwMode="auto">
            <a:xfrm>
              <a:off x="4933" y="2501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7" name="Freeform 721"/>
            <p:cNvSpPr>
              <a:spLocks/>
            </p:cNvSpPr>
            <p:nvPr/>
          </p:nvSpPr>
          <p:spPr bwMode="auto">
            <a:xfrm>
              <a:off x="4761" y="2505"/>
              <a:ext cx="172" cy="204"/>
            </a:xfrm>
            <a:custGeom>
              <a:avLst/>
              <a:gdLst/>
              <a:ahLst/>
              <a:cxnLst>
                <a:cxn ang="0">
                  <a:pos x="5" y="203"/>
                </a:cxn>
                <a:cxn ang="0">
                  <a:pos x="14" y="188"/>
                </a:cxn>
                <a:cxn ang="0">
                  <a:pos x="23" y="173"/>
                </a:cxn>
                <a:cxn ang="0">
                  <a:pos x="32" y="160"/>
                </a:cxn>
                <a:cxn ang="0">
                  <a:pos x="41" y="147"/>
                </a:cxn>
                <a:cxn ang="0">
                  <a:pos x="52" y="135"/>
                </a:cxn>
                <a:cxn ang="0">
                  <a:pos x="61" y="123"/>
                </a:cxn>
                <a:cxn ang="0">
                  <a:pos x="71" y="112"/>
                </a:cxn>
                <a:cxn ang="0">
                  <a:pos x="82" y="99"/>
                </a:cxn>
                <a:cxn ang="0">
                  <a:pos x="93" y="89"/>
                </a:cxn>
                <a:cxn ang="0">
                  <a:pos x="104" y="76"/>
                </a:cxn>
                <a:cxn ang="0">
                  <a:pos x="115" y="66"/>
                </a:cxn>
                <a:cxn ang="0">
                  <a:pos x="126" y="55"/>
                </a:cxn>
                <a:cxn ang="0">
                  <a:pos x="137" y="43"/>
                </a:cxn>
                <a:cxn ang="0">
                  <a:pos x="148" y="30"/>
                </a:cxn>
                <a:cxn ang="0">
                  <a:pos x="159" y="18"/>
                </a:cxn>
                <a:cxn ang="0">
                  <a:pos x="171" y="4"/>
                </a:cxn>
                <a:cxn ang="0">
                  <a:pos x="166" y="0"/>
                </a:cxn>
                <a:cxn ang="0">
                  <a:pos x="155" y="14"/>
                </a:cxn>
                <a:cxn ang="0">
                  <a:pos x="144" y="26"/>
                </a:cxn>
                <a:cxn ang="0">
                  <a:pos x="132" y="38"/>
                </a:cxn>
                <a:cxn ang="0">
                  <a:pos x="122" y="50"/>
                </a:cxn>
                <a:cxn ang="0">
                  <a:pos x="110" y="61"/>
                </a:cxn>
                <a:cxn ang="0">
                  <a:pos x="98" y="73"/>
                </a:cxn>
                <a:cxn ang="0">
                  <a:pos x="88" y="84"/>
                </a:cxn>
                <a:cxn ang="0">
                  <a:pos x="78" y="95"/>
                </a:cxn>
                <a:cxn ang="0">
                  <a:pos x="67" y="107"/>
                </a:cxn>
                <a:cxn ang="0">
                  <a:pos x="57" y="118"/>
                </a:cxn>
                <a:cxn ang="0">
                  <a:pos x="45" y="130"/>
                </a:cxn>
                <a:cxn ang="0">
                  <a:pos x="36" y="143"/>
                </a:cxn>
                <a:cxn ang="0">
                  <a:pos x="26" y="155"/>
                </a:cxn>
                <a:cxn ang="0">
                  <a:pos x="17" y="170"/>
                </a:cxn>
                <a:cxn ang="0">
                  <a:pos x="8" y="184"/>
                </a:cxn>
                <a:cxn ang="0">
                  <a:pos x="0" y="199"/>
                </a:cxn>
                <a:cxn ang="0">
                  <a:pos x="5" y="203"/>
                </a:cxn>
              </a:cxnLst>
              <a:rect l="0" t="0" r="r" b="b"/>
              <a:pathLst>
                <a:path w="172" h="204">
                  <a:moveTo>
                    <a:pt x="5" y="203"/>
                  </a:moveTo>
                  <a:lnTo>
                    <a:pt x="14" y="188"/>
                  </a:lnTo>
                  <a:lnTo>
                    <a:pt x="23" y="173"/>
                  </a:lnTo>
                  <a:lnTo>
                    <a:pt x="32" y="160"/>
                  </a:lnTo>
                  <a:lnTo>
                    <a:pt x="41" y="147"/>
                  </a:lnTo>
                  <a:lnTo>
                    <a:pt x="52" y="135"/>
                  </a:lnTo>
                  <a:lnTo>
                    <a:pt x="61" y="123"/>
                  </a:lnTo>
                  <a:lnTo>
                    <a:pt x="71" y="112"/>
                  </a:lnTo>
                  <a:lnTo>
                    <a:pt x="82" y="99"/>
                  </a:lnTo>
                  <a:lnTo>
                    <a:pt x="93" y="89"/>
                  </a:lnTo>
                  <a:lnTo>
                    <a:pt x="104" y="76"/>
                  </a:lnTo>
                  <a:lnTo>
                    <a:pt x="115" y="66"/>
                  </a:lnTo>
                  <a:lnTo>
                    <a:pt x="126" y="55"/>
                  </a:lnTo>
                  <a:lnTo>
                    <a:pt x="137" y="43"/>
                  </a:lnTo>
                  <a:lnTo>
                    <a:pt x="148" y="30"/>
                  </a:lnTo>
                  <a:lnTo>
                    <a:pt x="159" y="18"/>
                  </a:lnTo>
                  <a:lnTo>
                    <a:pt x="171" y="4"/>
                  </a:lnTo>
                  <a:lnTo>
                    <a:pt x="166" y="0"/>
                  </a:lnTo>
                  <a:lnTo>
                    <a:pt x="155" y="14"/>
                  </a:lnTo>
                  <a:lnTo>
                    <a:pt x="144" y="26"/>
                  </a:lnTo>
                  <a:lnTo>
                    <a:pt x="132" y="38"/>
                  </a:lnTo>
                  <a:lnTo>
                    <a:pt x="122" y="50"/>
                  </a:lnTo>
                  <a:lnTo>
                    <a:pt x="110" y="61"/>
                  </a:lnTo>
                  <a:lnTo>
                    <a:pt x="98" y="73"/>
                  </a:lnTo>
                  <a:lnTo>
                    <a:pt x="88" y="84"/>
                  </a:lnTo>
                  <a:lnTo>
                    <a:pt x="78" y="95"/>
                  </a:lnTo>
                  <a:lnTo>
                    <a:pt x="67" y="107"/>
                  </a:lnTo>
                  <a:lnTo>
                    <a:pt x="57" y="118"/>
                  </a:lnTo>
                  <a:lnTo>
                    <a:pt x="45" y="130"/>
                  </a:lnTo>
                  <a:lnTo>
                    <a:pt x="36" y="143"/>
                  </a:lnTo>
                  <a:lnTo>
                    <a:pt x="26" y="155"/>
                  </a:lnTo>
                  <a:lnTo>
                    <a:pt x="17" y="170"/>
                  </a:lnTo>
                  <a:lnTo>
                    <a:pt x="8" y="184"/>
                  </a:lnTo>
                  <a:lnTo>
                    <a:pt x="0" y="199"/>
                  </a:lnTo>
                  <a:lnTo>
                    <a:pt x="5" y="20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8" name="Freeform 722"/>
            <p:cNvSpPr>
              <a:spLocks/>
            </p:cNvSpPr>
            <p:nvPr/>
          </p:nvSpPr>
          <p:spPr bwMode="auto">
            <a:xfrm>
              <a:off x="4759" y="2709"/>
              <a:ext cx="4" cy="5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2" y="5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9" name="Freeform 723"/>
            <p:cNvSpPr>
              <a:spLocks/>
            </p:cNvSpPr>
            <p:nvPr/>
          </p:nvSpPr>
          <p:spPr bwMode="auto">
            <a:xfrm>
              <a:off x="4733" y="2764"/>
              <a:ext cx="4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0" name="Freeform 724"/>
            <p:cNvSpPr>
              <a:spLocks/>
            </p:cNvSpPr>
            <p:nvPr/>
          </p:nvSpPr>
          <p:spPr bwMode="auto">
            <a:xfrm>
              <a:off x="4705" y="2772"/>
              <a:ext cx="28" cy="45"/>
            </a:xfrm>
            <a:custGeom>
              <a:avLst/>
              <a:gdLst/>
              <a:ahLst/>
              <a:cxnLst>
                <a:cxn ang="0">
                  <a:pos x="5" y="44"/>
                </a:cxn>
                <a:cxn ang="0">
                  <a:pos x="8" y="39"/>
                </a:cxn>
                <a:cxn ang="0">
                  <a:pos x="10" y="34"/>
                </a:cxn>
                <a:cxn ang="0">
                  <a:pos x="14" y="29"/>
                </a:cxn>
                <a:cxn ang="0">
                  <a:pos x="17" y="23"/>
                </a:cxn>
                <a:cxn ang="0">
                  <a:pos x="19" y="18"/>
                </a:cxn>
                <a:cxn ang="0">
                  <a:pos x="22" y="13"/>
                </a:cxn>
                <a:cxn ang="0">
                  <a:pos x="24" y="8"/>
                </a:cxn>
                <a:cxn ang="0">
                  <a:pos x="27" y="2"/>
                </a:cxn>
                <a:cxn ang="0">
                  <a:pos x="23" y="0"/>
                </a:cxn>
                <a:cxn ang="0">
                  <a:pos x="20" y="6"/>
                </a:cxn>
                <a:cxn ang="0">
                  <a:pos x="18" y="10"/>
                </a:cxn>
                <a:cxn ang="0">
                  <a:pos x="15" y="15"/>
                </a:cxn>
                <a:cxn ang="0">
                  <a:pos x="11" y="21"/>
                </a:cxn>
                <a:cxn ang="0">
                  <a:pos x="8" y="26"/>
                </a:cxn>
                <a:cxn ang="0">
                  <a:pos x="6" y="31"/>
                </a:cxn>
                <a:cxn ang="0">
                  <a:pos x="3" y="36"/>
                </a:cxn>
                <a:cxn ang="0">
                  <a:pos x="0" y="42"/>
                </a:cxn>
                <a:cxn ang="0">
                  <a:pos x="5" y="44"/>
                </a:cxn>
              </a:cxnLst>
              <a:rect l="0" t="0" r="r" b="b"/>
              <a:pathLst>
                <a:path w="28" h="45">
                  <a:moveTo>
                    <a:pt x="5" y="44"/>
                  </a:moveTo>
                  <a:lnTo>
                    <a:pt x="8" y="39"/>
                  </a:lnTo>
                  <a:lnTo>
                    <a:pt x="10" y="34"/>
                  </a:lnTo>
                  <a:lnTo>
                    <a:pt x="14" y="29"/>
                  </a:lnTo>
                  <a:lnTo>
                    <a:pt x="17" y="23"/>
                  </a:lnTo>
                  <a:lnTo>
                    <a:pt x="19" y="18"/>
                  </a:lnTo>
                  <a:lnTo>
                    <a:pt x="22" y="13"/>
                  </a:lnTo>
                  <a:lnTo>
                    <a:pt x="24" y="8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20" y="6"/>
                  </a:lnTo>
                  <a:lnTo>
                    <a:pt x="18" y="10"/>
                  </a:lnTo>
                  <a:lnTo>
                    <a:pt x="15" y="15"/>
                  </a:lnTo>
                  <a:lnTo>
                    <a:pt x="11" y="21"/>
                  </a:lnTo>
                  <a:lnTo>
                    <a:pt x="8" y="26"/>
                  </a:lnTo>
                  <a:lnTo>
                    <a:pt x="6" y="31"/>
                  </a:lnTo>
                  <a:lnTo>
                    <a:pt x="3" y="36"/>
                  </a:lnTo>
                  <a:lnTo>
                    <a:pt x="0" y="42"/>
                  </a:lnTo>
                  <a:lnTo>
                    <a:pt x="5" y="4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1" name="Freeform 725"/>
            <p:cNvSpPr>
              <a:spLocks/>
            </p:cNvSpPr>
            <p:nvPr/>
          </p:nvSpPr>
          <p:spPr bwMode="auto">
            <a:xfrm>
              <a:off x="4703" y="2816"/>
              <a:ext cx="4" cy="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3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2" y="4"/>
                </a:cxn>
              </a:cxnLst>
              <a:rect l="0" t="0" r="r" b="b"/>
              <a:pathLst>
                <a:path w="3" h="5">
                  <a:moveTo>
                    <a:pt x="2" y="4"/>
                  </a:moveTo>
                  <a:lnTo>
                    <a:pt x="2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" name="Freeform 726"/>
            <p:cNvSpPr>
              <a:spLocks/>
            </p:cNvSpPr>
            <p:nvPr/>
          </p:nvSpPr>
          <p:spPr bwMode="auto">
            <a:xfrm>
              <a:off x="2528" y="2666"/>
              <a:ext cx="4" cy="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lnTo>
                    <a:pt x="1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3" name="Freeform 727"/>
            <p:cNvSpPr>
              <a:spLocks/>
            </p:cNvSpPr>
            <p:nvPr/>
          </p:nvSpPr>
          <p:spPr bwMode="auto">
            <a:xfrm>
              <a:off x="2532" y="2673"/>
              <a:ext cx="90" cy="113"/>
            </a:xfrm>
            <a:custGeom>
              <a:avLst/>
              <a:gdLst/>
              <a:ahLst/>
              <a:cxnLst>
                <a:cxn ang="0">
                  <a:pos x="90" y="107"/>
                </a:cxn>
                <a:cxn ang="0">
                  <a:pos x="73" y="99"/>
                </a:cxn>
                <a:cxn ang="0">
                  <a:pos x="58" y="89"/>
                </a:cxn>
                <a:cxn ang="0">
                  <a:pos x="46" y="77"/>
                </a:cxn>
                <a:cxn ang="0">
                  <a:pos x="36" y="63"/>
                </a:cxn>
                <a:cxn ang="0">
                  <a:pos x="26" y="49"/>
                </a:cxn>
                <a:cxn ang="0">
                  <a:pos x="18" y="33"/>
                </a:cxn>
                <a:cxn ang="0">
                  <a:pos x="11" y="16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5" y="18"/>
                </a:cxn>
                <a:cxn ang="0">
                  <a:pos x="12" y="35"/>
                </a:cxn>
                <a:cxn ang="0">
                  <a:pos x="21" y="51"/>
                </a:cxn>
                <a:cxn ang="0">
                  <a:pos x="30" y="67"/>
                </a:cxn>
                <a:cxn ang="0">
                  <a:pos x="42" y="82"/>
                </a:cxn>
                <a:cxn ang="0">
                  <a:pos x="54" y="93"/>
                </a:cxn>
                <a:cxn ang="0">
                  <a:pos x="70" y="105"/>
                </a:cxn>
                <a:cxn ang="0">
                  <a:pos x="86" y="112"/>
                </a:cxn>
                <a:cxn ang="0">
                  <a:pos x="90" y="107"/>
                </a:cxn>
              </a:cxnLst>
              <a:rect l="0" t="0" r="r" b="b"/>
              <a:pathLst>
                <a:path w="91" h="113">
                  <a:moveTo>
                    <a:pt x="90" y="107"/>
                  </a:moveTo>
                  <a:lnTo>
                    <a:pt x="73" y="99"/>
                  </a:lnTo>
                  <a:lnTo>
                    <a:pt x="58" y="89"/>
                  </a:lnTo>
                  <a:lnTo>
                    <a:pt x="46" y="77"/>
                  </a:lnTo>
                  <a:lnTo>
                    <a:pt x="36" y="63"/>
                  </a:lnTo>
                  <a:lnTo>
                    <a:pt x="26" y="49"/>
                  </a:lnTo>
                  <a:lnTo>
                    <a:pt x="18" y="33"/>
                  </a:lnTo>
                  <a:lnTo>
                    <a:pt x="11" y="16"/>
                  </a:lnTo>
                  <a:lnTo>
                    <a:pt x="5" y="0"/>
                  </a:lnTo>
                  <a:lnTo>
                    <a:pt x="0" y="1"/>
                  </a:lnTo>
                  <a:lnTo>
                    <a:pt x="5" y="18"/>
                  </a:lnTo>
                  <a:lnTo>
                    <a:pt x="12" y="35"/>
                  </a:lnTo>
                  <a:lnTo>
                    <a:pt x="21" y="51"/>
                  </a:lnTo>
                  <a:lnTo>
                    <a:pt x="30" y="67"/>
                  </a:lnTo>
                  <a:lnTo>
                    <a:pt x="42" y="82"/>
                  </a:lnTo>
                  <a:lnTo>
                    <a:pt x="54" y="93"/>
                  </a:lnTo>
                  <a:lnTo>
                    <a:pt x="70" y="105"/>
                  </a:lnTo>
                  <a:lnTo>
                    <a:pt x="86" y="112"/>
                  </a:lnTo>
                  <a:lnTo>
                    <a:pt x="90" y="10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4" name="Freeform 728"/>
            <p:cNvSpPr>
              <a:spLocks/>
            </p:cNvSpPr>
            <p:nvPr/>
          </p:nvSpPr>
          <p:spPr bwMode="auto">
            <a:xfrm>
              <a:off x="2622" y="2786"/>
              <a:ext cx="6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4" y="0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5" name="Freeform 729"/>
            <p:cNvSpPr>
              <a:spLocks/>
            </p:cNvSpPr>
            <p:nvPr/>
          </p:nvSpPr>
          <p:spPr bwMode="auto">
            <a:xfrm>
              <a:off x="2556" y="2820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6" name="Freeform 730"/>
            <p:cNvSpPr>
              <a:spLocks/>
            </p:cNvSpPr>
            <p:nvPr/>
          </p:nvSpPr>
          <p:spPr bwMode="auto">
            <a:xfrm>
              <a:off x="2560" y="2822"/>
              <a:ext cx="144" cy="154"/>
            </a:xfrm>
            <a:custGeom>
              <a:avLst/>
              <a:gdLst/>
              <a:ahLst/>
              <a:cxnLst>
                <a:cxn ang="0">
                  <a:pos x="143" y="148"/>
                </a:cxn>
                <a:cxn ang="0">
                  <a:pos x="133" y="141"/>
                </a:cxn>
                <a:cxn ang="0">
                  <a:pos x="121" y="132"/>
                </a:cxn>
                <a:cxn ang="0">
                  <a:pos x="111" y="126"/>
                </a:cxn>
                <a:cxn ang="0">
                  <a:pos x="102" y="117"/>
                </a:cxn>
                <a:cxn ang="0">
                  <a:pos x="93" y="108"/>
                </a:cxn>
                <a:cxn ang="0">
                  <a:pos x="84" y="100"/>
                </a:cxn>
                <a:cxn ang="0">
                  <a:pos x="77" y="90"/>
                </a:cxn>
                <a:cxn ang="0">
                  <a:pos x="68" y="81"/>
                </a:cxn>
                <a:cxn ang="0">
                  <a:pos x="61" y="71"/>
                </a:cxn>
                <a:cxn ang="0">
                  <a:pos x="52" y="61"/>
                </a:cxn>
                <a:cxn ang="0">
                  <a:pos x="46" y="51"/>
                </a:cxn>
                <a:cxn ang="0">
                  <a:pos x="37" y="41"/>
                </a:cxn>
                <a:cxn ang="0">
                  <a:pos x="29" y="31"/>
                </a:cxn>
                <a:cxn ang="0">
                  <a:pos x="22" y="21"/>
                </a:cxn>
                <a:cxn ang="0">
                  <a:pos x="13" y="11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9" y="15"/>
                </a:cxn>
                <a:cxn ang="0">
                  <a:pos x="17" y="25"/>
                </a:cxn>
                <a:cxn ang="0">
                  <a:pos x="24" y="35"/>
                </a:cxn>
                <a:cxn ang="0">
                  <a:pos x="32" y="46"/>
                </a:cxn>
                <a:cxn ang="0">
                  <a:pos x="40" y="56"/>
                </a:cxn>
                <a:cxn ang="0">
                  <a:pos x="47" y="65"/>
                </a:cxn>
                <a:cxn ang="0">
                  <a:pos x="55" y="75"/>
                </a:cxn>
                <a:cxn ang="0">
                  <a:pos x="64" y="85"/>
                </a:cxn>
                <a:cxn ang="0">
                  <a:pos x="72" y="95"/>
                </a:cxn>
                <a:cxn ang="0">
                  <a:pos x="80" y="103"/>
                </a:cxn>
                <a:cxn ang="0">
                  <a:pos x="89" y="112"/>
                </a:cxn>
                <a:cxn ang="0">
                  <a:pos x="97" y="121"/>
                </a:cxn>
                <a:cxn ang="0">
                  <a:pos x="107" y="129"/>
                </a:cxn>
                <a:cxn ang="0">
                  <a:pos x="116" y="138"/>
                </a:cxn>
                <a:cxn ang="0">
                  <a:pos x="128" y="146"/>
                </a:cxn>
                <a:cxn ang="0">
                  <a:pos x="139" y="153"/>
                </a:cxn>
                <a:cxn ang="0">
                  <a:pos x="143" y="148"/>
                </a:cxn>
              </a:cxnLst>
              <a:rect l="0" t="0" r="r" b="b"/>
              <a:pathLst>
                <a:path w="144" h="154">
                  <a:moveTo>
                    <a:pt x="143" y="148"/>
                  </a:moveTo>
                  <a:lnTo>
                    <a:pt x="133" y="141"/>
                  </a:lnTo>
                  <a:lnTo>
                    <a:pt x="121" y="132"/>
                  </a:lnTo>
                  <a:lnTo>
                    <a:pt x="111" y="126"/>
                  </a:lnTo>
                  <a:lnTo>
                    <a:pt x="102" y="117"/>
                  </a:lnTo>
                  <a:lnTo>
                    <a:pt x="93" y="108"/>
                  </a:lnTo>
                  <a:lnTo>
                    <a:pt x="84" y="100"/>
                  </a:lnTo>
                  <a:lnTo>
                    <a:pt x="77" y="90"/>
                  </a:lnTo>
                  <a:lnTo>
                    <a:pt x="68" y="81"/>
                  </a:lnTo>
                  <a:lnTo>
                    <a:pt x="61" y="71"/>
                  </a:lnTo>
                  <a:lnTo>
                    <a:pt x="52" y="61"/>
                  </a:lnTo>
                  <a:lnTo>
                    <a:pt x="46" y="51"/>
                  </a:lnTo>
                  <a:lnTo>
                    <a:pt x="37" y="41"/>
                  </a:lnTo>
                  <a:lnTo>
                    <a:pt x="29" y="31"/>
                  </a:lnTo>
                  <a:lnTo>
                    <a:pt x="22" y="21"/>
                  </a:lnTo>
                  <a:lnTo>
                    <a:pt x="13" y="11"/>
                  </a:lnTo>
                  <a:lnTo>
                    <a:pt x="4" y="0"/>
                  </a:lnTo>
                  <a:lnTo>
                    <a:pt x="0" y="5"/>
                  </a:lnTo>
                  <a:lnTo>
                    <a:pt x="9" y="15"/>
                  </a:lnTo>
                  <a:lnTo>
                    <a:pt x="17" y="25"/>
                  </a:lnTo>
                  <a:lnTo>
                    <a:pt x="24" y="35"/>
                  </a:lnTo>
                  <a:lnTo>
                    <a:pt x="32" y="46"/>
                  </a:lnTo>
                  <a:lnTo>
                    <a:pt x="40" y="56"/>
                  </a:lnTo>
                  <a:lnTo>
                    <a:pt x="47" y="65"/>
                  </a:lnTo>
                  <a:lnTo>
                    <a:pt x="55" y="75"/>
                  </a:lnTo>
                  <a:lnTo>
                    <a:pt x="64" y="85"/>
                  </a:lnTo>
                  <a:lnTo>
                    <a:pt x="72" y="95"/>
                  </a:lnTo>
                  <a:lnTo>
                    <a:pt x="80" y="103"/>
                  </a:lnTo>
                  <a:lnTo>
                    <a:pt x="89" y="112"/>
                  </a:lnTo>
                  <a:lnTo>
                    <a:pt x="97" y="121"/>
                  </a:lnTo>
                  <a:lnTo>
                    <a:pt x="107" y="129"/>
                  </a:lnTo>
                  <a:lnTo>
                    <a:pt x="116" y="138"/>
                  </a:lnTo>
                  <a:lnTo>
                    <a:pt x="128" y="146"/>
                  </a:lnTo>
                  <a:lnTo>
                    <a:pt x="139" y="153"/>
                  </a:lnTo>
                  <a:lnTo>
                    <a:pt x="143" y="14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7" name="Freeform 731"/>
            <p:cNvSpPr>
              <a:spLocks/>
            </p:cNvSpPr>
            <p:nvPr/>
          </p:nvSpPr>
          <p:spPr bwMode="auto">
            <a:xfrm>
              <a:off x="2704" y="2976"/>
              <a:ext cx="4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0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8" name="Freeform 732"/>
            <p:cNvSpPr>
              <a:spLocks/>
            </p:cNvSpPr>
            <p:nvPr/>
          </p:nvSpPr>
          <p:spPr bwMode="auto">
            <a:xfrm>
              <a:off x="2826" y="3058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1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9" name="Freeform 733"/>
            <p:cNvSpPr>
              <a:spLocks/>
            </p:cNvSpPr>
            <p:nvPr/>
          </p:nvSpPr>
          <p:spPr bwMode="auto">
            <a:xfrm>
              <a:off x="2830" y="3060"/>
              <a:ext cx="18" cy="11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3" y="5"/>
                </a:cxn>
                <a:cxn ang="0">
                  <a:pos x="10" y="3"/>
                </a:cxn>
                <a:cxn ang="0">
                  <a:pos x="6" y="1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4" y="5"/>
                </a:cxn>
                <a:cxn ang="0">
                  <a:pos x="8" y="6"/>
                </a:cxn>
                <a:cxn ang="0">
                  <a:pos x="12" y="9"/>
                </a:cxn>
                <a:cxn ang="0">
                  <a:pos x="15" y="10"/>
                </a:cxn>
                <a:cxn ang="0">
                  <a:pos x="17" y="7"/>
                </a:cxn>
              </a:cxnLst>
              <a:rect l="0" t="0" r="r" b="b"/>
              <a:pathLst>
                <a:path w="18" h="11">
                  <a:moveTo>
                    <a:pt x="17" y="7"/>
                  </a:moveTo>
                  <a:lnTo>
                    <a:pt x="13" y="5"/>
                  </a:lnTo>
                  <a:lnTo>
                    <a:pt x="10" y="3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3"/>
                  </a:lnTo>
                  <a:lnTo>
                    <a:pt x="4" y="5"/>
                  </a:lnTo>
                  <a:lnTo>
                    <a:pt x="8" y="6"/>
                  </a:lnTo>
                  <a:lnTo>
                    <a:pt x="12" y="9"/>
                  </a:lnTo>
                  <a:lnTo>
                    <a:pt x="15" y="10"/>
                  </a:lnTo>
                  <a:lnTo>
                    <a:pt x="17" y="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0" name="Freeform 734"/>
            <p:cNvSpPr>
              <a:spLocks/>
            </p:cNvSpPr>
            <p:nvPr/>
          </p:nvSpPr>
          <p:spPr bwMode="auto">
            <a:xfrm>
              <a:off x="2850" y="3070"/>
              <a:ext cx="4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3" y="0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1" name="Freeform 735"/>
            <p:cNvSpPr>
              <a:spLocks/>
            </p:cNvSpPr>
            <p:nvPr/>
          </p:nvSpPr>
          <p:spPr bwMode="auto">
            <a:xfrm>
              <a:off x="3032" y="3001"/>
              <a:ext cx="4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1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2" name="Freeform 736"/>
            <p:cNvSpPr>
              <a:spLocks/>
            </p:cNvSpPr>
            <p:nvPr/>
          </p:nvSpPr>
          <p:spPr bwMode="auto">
            <a:xfrm>
              <a:off x="3038" y="3002"/>
              <a:ext cx="410" cy="204"/>
            </a:xfrm>
            <a:custGeom>
              <a:avLst/>
              <a:gdLst/>
              <a:ahLst/>
              <a:cxnLst>
                <a:cxn ang="0">
                  <a:pos x="409" y="198"/>
                </a:cxn>
                <a:cxn ang="0">
                  <a:pos x="409" y="198"/>
                </a:cxn>
                <a:cxn ang="0">
                  <a:pos x="381" y="192"/>
                </a:cxn>
                <a:cxn ang="0">
                  <a:pos x="353" y="183"/>
                </a:cxn>
                <a:cxn ang="0">
                  <a:pos x="327" y="174"/>
                </a:cxn>
                <a:cxn ang="0">
                  <a:pos x="300" y="164"/>
                </a:cxn>
                <a:cxn ang="0">
                  <a:pos x="274" y="154"/>
                </a:cxn>
                <a:cxn ang="0">
                  <a:pos x="249" y="141"/>
                </a:cxn>
                <a:cxn ang="0">
                  <a:pos x="224" y="130"/>
                </a:cxn>
                <a:cxn ang="0">
                  <a:pos x="199" y="116"/>
                </a:cxn>
                <a:cxn ang="0">
                  <a:pos x="173" y="102"/>
                </a:cxn>
                <a:cxn ang="0">
                  <a:pos x="148" y="88"/>
                </a:cxn>
                <a:cxn ang="0">
                  <a:pos x="124" y="73"/>
                </a:cxn>
                <a:cxn ang="0">
                  <a:pos x="99" y="59"/>
                </a:cxn>
                <a:cxn ang="0">
                  <a:pos x="75" y="44"/>
                </a:cxn>
                <a:cxn ang="0">
                  <a:pos x="52" y="29"/>
                </a:cxn>
                <a:cxn ang="0">
                  <a:pos x="28" y="14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25" y="20"/>
                </a:cxn>
                <a:cxn ang="0">
                  <a:pos x="49" y="35"/>
                </a:cxn>
                <a:cxn ang="0">
                  <a:pos x="73" y="49"/>
                </a:cxn>
                <a:cxn ang="0">
                  <a:pos x="97" y="64"/>
                </a:cxn>
                <a:cxn ang="0">
                  <a:pos x="120" y="79"/>
                </a:cxn>
                <a:cxn ang="0">
                  <a:pos x="146" y="93"/>
                </a:cxn>
                <a:cxn ang="0">
                  <a:pos x="169" y="108"/>
                </a:cxn>
                <a:cxn ang="0">
                  <a:pos x="195" y="121"/>
                </a:cxn>
                <a:cxn ang="0">
                  <a:pos x="220" y="135"/>
                </a:cxn>
                <a:cxn ang="0">
                  <a:pos x="245" y="148"/>
                </a:cxn>
                <a:cxn ang="0">
                  <a:pos x="271" y="159"/>
                </a:cxn>
                <a:cxn ang="0">
                  <a:pos x="296" y="170"/>
                </a:cxn>
                <a:cxn ang="0">
                  <a:pos x="324" y="180"/>
                </a:cxn>
                <a:cxn ang="0">
                  <a:pos x="352" y="189"/>
                </a:cxn>
                <a:cxn ang="0">
                  <a:pos x="380" y="197"/>
                </a:cxn>
                <a:cxn ang="0">
                  <a:pos x="408" y="203"/>
                </a:cxn>
                <a:cxn ang="0">
                  <a:pos x="409" y="198"/>
                </a:cxn>
              </a:cxnLst>
              <a:rect l="0" t="0" r="r" b="b"/>
              <a:pathLst>
                <a:path w="410" h="204">
                  <a:moveTo>
                    <a:pt x="409" y="198"/>
                  </a:moveTo>
                  <a:lnTo>
                    <a:pt x="409" y="198"/>
                  </a:lnTo>
                  <a:lnTo>
                    <a:pt x="381" y="192"/>
                  </a:lnTo>
                  <a:lnTo>
                    <a:pt x="353" y="183"/>
                  </a:lnTo>
                  <a:lnTo>
                    <a:pt x="327" y="174"/>
                  </a:lnTo>
                  <a:lnTo>
                    <a:pt x="300" y="164"/>
                  </a:lnTo>
                  <a:lnTo>
                    <a:pt x="274" y="154"/>
                  </a:lnTo>
                  <a:lnTo>
                    <a:pt x="249" y="141"/>
                  </a:lnTo>
                  <a:lnTo>
                    <a:pt x="224" y="130"/>
                  </a:lnTo>
                  <a:lnTo>
                    <a:pt x="199" y="116"/>
                  </a:lnTo>
                  <a:lnTo>
                    <a:pt x="173" y="102"/>
                  </a:lnTo>
                  <a:lnTo>
                    <a:pt x="148" y="88"/>
                  </a:lnTo>
                  <a:lnTo>
                    <a:pt x="124" y="73"/>
                  </a:lnTo>
                  <a:lnTo>
                    <a:pt x="99" y="59"/>
                  </a:lnTo>
                  <a:lnTo>
                    <a:pt x="75" y="44"/>
                  </a:lnTo>
                  <a:lnTo>
                    <a:pt x="52" y="29"/>
                  </a:lnTo>
                  <a:lnTo>
                    <a:pt x="28" y="14"/>
                  </a:lnTo>
                  <a:lnTo>
                    <a:pt x="4" y="0"/>
                  </a:lnTo>
                  <a:lnTo>
                    <a:pt x="0" y="5"/>
                  </a:lnTo>
                  <a:lnTo>
                    <a:pt x="25" y="20"/>
                  </a:lnTo>
                  <a:lnTo>
                    <a:pt x="49" y="35"/>
                  </a:lnTo>
                  <a:lnTo>
                    <a:pt x="73" y="49"/>
                  </a:lnTo>
                  <a:lnTo>
                    <a:pt x="97" y="64"/>
                  </a:lnTo>
                  <a:lnTo>
                    <a:pt x="120" y="79"/>
                  </a:lnTo>
                  <a:lnTo>
                    <a:pt x="146" y="93"/>
                  </a:lnTo>
                  <a:lnTo>
                    <a:pt x="169" y="108"/>
                  </a:lnTo>
                  <a:lnTo>
                    <a:pt x="195" y="121"/>
                  </a:lnTo>
                  <a:lnTo>
                    <a:pt x="220" y="135"/>
                  </a:lnTo>
                  <a:lnTo>
                    <a:pt x="245" y="148"/>
                  </a:lnTo>
                  <a:lnTo>
                    <a:pt x="271" y="159"/>
                  </a:lnTo>
                  <a:lnTo>
                    <a:pt x="296" y="170"/>
                  </a:lnTo>
                  <a:lnTo>
                    <a:pt x="324" y="180"/>
                  </a:lnTo>
                  <a:lnTo>
                    <a:pt x="352" y="189"/>
                  </a:lnTo>
                  <a:lnTo>
                    <a:pt x="380" y="197"/>
                  </a:lnTo>
                  <a:lnTo>
                    <a:pt x="408" y="203"/>
                  </a:lnTo>
                  <a:lnTo>
                    <a:pt x="409" y="19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3" name="Freeform 737"/>
            <p:cNvSpPr>
              <a:spLocks/>
            </p:cNvSpPr>
            <p:nvPr/>
          </p:nvSpPr>
          <p:spPr bwMode="auto">
            <a:xfrm>
              <a:off x="3455" y="3207"/>
              <a:ext cx="128" cy="43"/>
            </a:xfrm>
            <a:custGeom>
              <a:avLst/>
              <a:gdLst/>
              <a:ahLst/>
              <a:cxnLst>
                <a:cxn ang="0">
                  <a:pos x="127" y="37"/>
                </a:cxn>
                <a:cxn ang="0">
                  <a:pos x="118" y="34"/>
                </a:cxn>
                <a:cxn ang="0">
                  <a:pos x="110" y="32"/>
                </a:cxn>
                <a:cxn ang="0">
                  <a:pos x="103" y="30"/>
                </a:cxn>
                <a:cxn ang="0">
                  <a:pos x="95" y="27"/>
                </a:cxn>
                <a:cxn ang="0">
                  <a:pos x="89" y="24"/>
                </a:cxn>
                <a:cxn ang="0">
                  <a:pos x="80" y="22"/>
                </a:cxn>
                <a:cxn ang="0">
                  <a:pos x="74" y="20"/>
                </a:cxn>
                <a:cxn ang="0">
                  <a:pos x="65" y="17"/>
                </a:cxn>
                <a:cxn ang="0">
                  <a:pos x="57" y="14"/>
                </a:cxn>
                <a:cxn ang="0">
                  <a:pos x="50" y="12"/>
                </a:cxn>
                <a:cxn ang="0">
                  <a:pos x="42" y="10"/>
                </a:cxn>
                <a:cxn ang="0">
                  <a:pos x="33" y="8"/>
                </a:cxn>
                <a:cxn ang="0">
                  <a:pos x="25" y="6"/>
                </a:cxn>
                <a:cxn ang="0">
                  <a:pos x="18" y="3"/>
                </a:cxn>
                <a:cxn ang="0">
                  <a:pos x="9" y="1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8" y="7"/>
                </a:cxn>
                <a:cxn ang="0">
                  <a:pos x="17" y="9"/>
                </a:cxn>
                <a:cxn ang="0">
                  <a:pos x="24" y="11"/>
                </a:cxn>
                <a:cxn ang="0">
                  <a:pos x="32" y="12"/>
                </a:cxn>
                <a:cxn ang="0">
                  <a:pos x="39" y="16"/>
                </a:cxn>
                <a:cxn ang="0">
                  <a:pos x="47" y="18"/>
                </a:cxn>
                <a:cxn ang="0">
                  <a:pos x="56" y="20"/>
                </a:cxn>
                <a:cxn ang="0">
                  <a:pos x="62" y="22"/>
                </a:cxn>
                <a:cxn ang="0">
                  <a:pos x="70" y="24"/>
                </a:cxn>
                <a:cxn ang="0">
                  <a:pos x="77" y="27"/>
                </a:cxn>
                <a:cxn ang="0">
                  <a:pos x="85" y="30"/>
                </a:cxn>
                <a:cxn ang="0">
                  <a:pos x="93" y="32"/>
                </a:cxn>
                <a:cxn ang="0">
                  <a:pos x="102" y="34"/>
                </a:cxn>
                <a:cxn ang="0">
                  <a:pos x="109" y="37"/>
                </a:cxn>
                <a:cxn ang="0">
                  <a:pos x="117" y="39"/>
                </a:cxn>
                <a:cxn ang="0">
                  <a:pos x="124" y="41"/>
                </a:cxn>
                <a:cxn ang="0">
                  <a:pos x="127" y="37"/>
                </a:cxn>
              </a:cxnLst>
              <a:rect l="0" t="0" r="r" b="b"/>
              <a:pathLst>
                <a:path w="128" h="42">
                  <a:moveTo>
                    <a:pt x="127" y="37"/>
                  </a:moveTo>
                  <a:lnTo>
                    <a:pt x="118" y="34"/>
                  </a:lnTo>
                  <a:lnTo>
                    <a:pt x="110" y="32"/>
                  </a:lnTo>
                  <a:lnTo>
                    <a:pt x="103" y="30"/>
                  </a:lnTo>
                  <a:lnTo>
                    <a:pt x="95" y="27"/>
                  </a:lnTo>
                  <a:lnTo>
                    <a:pt x="89" y="24"/>
                  </a:lnTo>
                  <a:lnTo>
                    <a:pt x="80" y="22"/>
                  </a:lnTo>
                  <a:lnTo>
                    <a:pt x="74" y="20"/>
                  </a:lnTo>
                  <a:lnTo>
                    <a:pt x="65" y="17"/>
                  </a:lnTo>
                  <a:lnTo>
                    <a:pt x="57" y="14"/>
                  </a:lnTo>
                  <a:lnTo>
                    <a:pt x="50" y="12"/>
                  </a:lnTo>
                  <a:lnTo>
                    <a:pt x="42" y="10"/>
                  </a:lnTo>
                  <a:lnTo>
                    <a:pt x="33" y="8"/>
                  </a:lnTo>
                  <a:lnTo>
                    <a:pt x="25" y="6"/>
                  </a:lnTo>
                  <a:lnTo>
                    <a:pt x="18" y="3"/>
                  </a:lnTo>
                  <a:lnTo>
                    <a:pt x="9" y="1"/>
                  </a:lnTo>
                  <a:lnTo>
                    <a:pt x="1" y="0"/>
                  </a:lnTo>
                  <a:lnTo>
                    <a:pt x="0" y="4"/>
                  </a:lnTo>
                  <a:lnTo>
                    <a:pt x="8" y="7"/>
                  </a:lnTo>
                  <a:lnTo>
                    <a:pt x="17" y="9"/>
                  </a:lnTo>
                  <a:lnTo>
                    <a:pt x="24" y="11"/>
                  </a:lnTo>
                  <a:lnTo>
                    <a:pt x="32" y="12"/>
                  </a:lnTo>
                  <a:lnTo>
                    <a:pt x="39" y="16"/>
                  </a:lnTo>
                  <a:lnTo>
                    <a:pt x="47" y="18"/>
                  </a:lnTo>
                  <a:lnTo>
                    <a:pt x="56" y="20"/>
                  </a:lnTo>
                  <a:lnTo>
                    <a:pt x="62" y="22"/>
                  </a:lnTo>
                  <a:lnTo>
                    <a:pt x="70" y="24"/>
                  </a:lnTo>
                  <a:lnTo>
                    <a:pt x="77" y="27"/>
                  </a:lnTo>
                  <a:lnTo>
                    <a:pt x="85" y="30"/>
                  </a:lnTo>
                  <a:lnTo>
                    <a:pt x="93" y="32"/>
                  </a:lnTo>
                  <a:lnTo>
                    <a:pt x="102" y="34"/>
                  </a:lnTo>
                  <a:lnTo>
                    <a:pt x="109" y="37"/>
                  </a:lnTo>
                  <a:lnTo>
                    <a:pt x="117" y="39"/>
                  </a:lnTo>
                  <a:lnTo>
                    <a:pt x="124" y="41"/>
                  </a:lnTo>
                  <a:lnTo>
                    <a:pt x="127" y="3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4" name="Freeform 738"/>
            <p:cNvSpPr>
              <a:spLocks/>
            </p:cNvSpPr>
            <p:nvPr/>
          </p:nvSpPr>
          <p:spPr bwMode="auto">
            <a:xfrm>
              <a:off x="3583" y="3248"/>
              <a:ext cx="6" cy="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3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5" name="Freeform 739"/>
            <p:cNvSpPr>
              <a:spLocks/>
            </p:cNvSpPr>
            <p:nvPr/>
          </p:nvSpPr>
          <p:spPr bwMode="auto">
            <a:xfrm>
              <a:off x="3154" y="3183"/>
              <a:ext cx="6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6" name="Freeform 740"/>
            <p:cNvSpPr>
              <a:spLocks/>
            </p:cNvSpPr>
            <p:nvPr/>
          </p:nvSpPr>
          <p:spPr bwMode="auto">
            <a:xfrm>
              <a:off x="3160" y="3185"/>
              <a:ext cx="116" cy="45"/>
            </a:xfrm>
            <a:custGeom>
              <a:avLst/>
              <a:gdLst/>
              <a:ahLst/>
              <a:cxnLst>
                <a:cxn ang="0">
                  <a:pos x="114" y="40"/>
                </a:cxn>
                <a:cxn ang="0">
                  <a:pos x="99" y="40"/>
                </a:cxn>
                <a:cxn ang="0">
                  <a:pos x="84" y="37"/>
                </a:cxn>
                <a:cxn ang="0">
                  <a:pos x="70" y="33"/>
                </a:cxn>
                <a:cxn ang="0">
                  <a:pos x="56" y="28"/>
                </a:cxn>
                <a:cxn ang="0">
                  <a:pos x="43" y="21"/>
                </a:cxn>
                <a:cxn ang="0">
                  <a:pos x="29" y="14"/>
                </a:cxn>
                <a:cxn ang="0">
                  <a:pos x="16" y="7"/>
                </a:cxn>
                <a:cxn ang="0">
                  <a:pos x="3" y="0"/>
                </a:cxn>
                <a:cxn ang="0">
                  <a:pos x="0" y="6"/>
                </a:cxn>
                <a:cxn ang="0">
                  <a:pos x="14" y="12"/>
                </a:cxn>
                <a:cxn ang="0">
                  <a:pos x="26" y="19"/>
                </a:cxn>
                <a:cxn ang="0">
                  <a:pos x="40" y="26"/>
                </a:cxn>
                <a:cxn ang="0">
                  <a:pos x="53" y="32"/>
                </a:cxn>
                <a:cxn ang="0">
                  <a:pos x="68" y="39"/>
                </a:cxn>
                <a:cxn ang="0">
                  <a:pos x="83" y="43"/>
                </a:cxn>
                <a:cxn ang="0">
                  <a:pos x="99" y="44"/>
                </a:cxn>
                <a:cxn ang="0">
                  <a:pos x="114" y="44"/>
                </a:cxn>
                <a:cxn ang="0">
                  <a:pos x="114" y="40"/>
                </a:cxn>
              </a:cxnLst>
              <a:rect l="0" t="0" r="r" b="b"/>
              <a:pathLst>
                <a:path w="115" h="45">
                  <a:moveTo>
                    <a:pt x="114" y="40"/>
                  </a:moveTo>
                  <a:lnTo>
                    <a:pt x="99" y="40"/>
                  </a:lnTo>
                  <a:lnTo>
                    <a:pt x="84" y="37"/>
                  </a:lnTo>
                  <a:lnTo>
                    <a:pt x="70" y="33"/>
                  </a:lnTo>
                  <a:lnTo>
                    <a:pt x="56" y="28"/>
                  </a:lnTo>
                  <a:lnTo>
                    <a:pt x="43" y="21"/>
                  </a:lnTo>
                  <a:lnTo>
                    <a:pt x="29" y="14"/>
                  </a:lnTo>
                  <a:lnTo>
                    <a:pt x="16" y="7"/>
                  </a:lnTo>
                  <a:lnTo>
                    <a:pt x="3" y="0"/>
                  </a:lnTo>
                  <a:lnTo>
                    <a:pt x="0" y="6"/>
                  </a:lnTo>
                  <a:lnTo>
                    <a:pt x="14" y="12"/>
                  </a:lnTo>
                  <a:lnTo>
                    <a:pt x="26" y="19"/>
                  </a:lnTo>
                  <a:lnTo>
                    <a:pt x="40" y="26"/>
                  </a:lnTo>
                  <a:lnTo>
                    <a:pt x="53" y="32"/>
                  </a:lnTo>
                  <a:lnTo>
                    <a:pt x="68" y="39"/>
                  </a:lnTo>
                  <a:lnTo>
                    <a:pt x="83" y="43"/>
                  </a:lnTo>
                  <a:lnTo>
                    <a:pt x="99" y="44"/>
                  </a:lnTo>
                  <a:lnTo>
                    <a:pt x="114" y="44"/>
                  </a:lnTo>
                  <a:lnTo>
                    <a:pt x="114" y="4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7" name="Freeform 741"/>
            <p:cNvSpPr>
              <a:spLocks/>
            </p:cNvSpPr>
            <p:nvPr/>
          </p:nvSpPr>
          <p:spPr bwMode="auto">
            <a:xfrm>
              <a:off x="3281" y="3230"/>
              <a:ext cx="4" cy="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3" y="0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8" name="Freeform 742"/>
            <p:cNvSpPr>
              <a:spLocks/>
            </p:cNvSpPr>
            <p:nvPr/>
          </p:nvSpPr>
          <p:spPr bwMode="auto">
            <a:xfrm>
              <a:off x="3200" y="3396"/>
              <a:ext cx="4" cy="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9" name="Freeform 743"/>
            <p:cNvSpPr>
              <a:spLocks/>
            </p:cNvSpPr>
            <p:nvPr/>
          </p:nvSpPr>
          <p:spPr bwMode="auto">
            <a:xfrm>
              <a:off x="3206" y="3400"/>
              <a:ext cx="590" cy="88"/>
            </a:xfrm>
            <a:custGeom>
              <a:avLst/>
              <a:gdLst/>
              <a:ahLst/>
              <a:cxnLst>
                <a:cxn ang="0">
                  <a:pos x="569" y="46"/>
                </a:cxn>
                <a:cxn ang="0">
                  <a:pos x="534" y="56"/>
                </a:cxn>
                <a:cxn ang="0">
                  <a:pos x="497" y="65"/>
                </a:cxn>
                <a:cxn ang="0">
                  <a:pos x="459" y="71"/>
                </a:cxn>
                <a:cxn ang="0">
                  <a:pos x="424" y="76"/>
                </a:cxn>
                <a:cxn ang="0">
                  <a:pos x="385" y="80"/>
                </a:cxn>
                <a:cxn ang="0">
                  <a:pos x="348" y="80"/>
                </a:cxn>
                <a:cxn ang="0">
                  <a:pos x="310" y="80"/>
                </a:cxn>
                <a:cxn ang="0">
                  <a:pos x="273" y="76"/>
                </a:cxn>
                <a:cxn ang="0">
                  <a:pos x="237" y="71"/>
                </a:cxn>
                <a:cxn ang="0">
                  <a:pos x="198" y="65"/>
                </a:cxn>
                <a:cxn ang="0">
                  <a:pos x="162" y="57"/>
                </a:cxn>
                <a:cxn ang="0">
                  <a:pos x="127" y="47"/>
                </a:cxn>
                <a:cxn ang="0">
                  <a:pos x="91" y="36"/>
                </a:cxn>
                <a:cxn ang="0">
                  <a:pos x="56" y="23"/>
                </a:cxn>
                <a:cxn ang="0">
                  <a:pos x="20" y="7"/>
                </a:cxn>
                <a:cxn ang="0">
                  <a:pos x="0" y="5"/>
                </a:cxn>
                <a:cxn ang="0">
                  <a:pos x="35" y="21"/>
                </a:cxn>
                <a:cxn ang="0">
                  <a:pos x="71" y="35"/>
                </a:cxn>
                <a:cxn ang="0">
                  <a:pos x="105" y="47"/>
                </a:cxn>
                <a:cxn ang="0">
                  <a:pos x="143" y="58"/>
                </a:cxn>
                <a:cxn ang="0">
                  <a:pos x="178" y="66"/>
                </a:cxn>
                <a:cxn ang="0">
                  <a:pos x="216" y="75"/>
                </a:cxn>
                <a:cxn ang="0">
                  <a:pos x="253" y="80"/>
                </a:cxn>
                <a:cxn ang="0">
                  <a:pos x="292" y="83"/>
                </a:cxn>
                <a:cxn ang="0">
                  <a:pos x="329" y="87"/>
                </a:cxn>
                <a:cxn ang="0">
                  <a:pos x="368" y="87"/>
                </a:cxn>
                <a:cxn ang="0">
                  <a:pos x="405" y="83"/>
                </a:cxn>
                <a:cxn ang="0">
                  <a:pos x="442" y="80"/>
                </a:cxn>
                <a:cxn ang="0">
                  <a:pos x="479" y="74"/>
                </a:cxn>
                <a:cxn ang="0">
                  <a:pos x="517" y="66"/>
                </a:cxn>
                <a:cxn ang="0">
                  <a:pos x="553" y="57"/>
                </a:cxn>
                <a:cxn ang="0">
                  <a:pos x="590" y="45"/>
                </a:cxn>
              </a:cxnLst>
              <a:rect l="0" t="0" r="r" b="b"/>
              <a:pathLst>
                <a:path w="591" h="88">
                  <a:moveTo>
                    <a:pt x="587" y="39"/>
                  </a:moveTo>
                  <a:lnTo>
                    <a:pt x="569" y="46"/>
                  </a:lnTo>
                  <a:lnTo>
                    <a:pt x="551" y="51"/>
                  </a:lnTo>
                  <a:lnTo>
                    <a:pt x="534" y="56"/>
                  </a:lnTo>
                  <a:lnTo>
                    <a:pt x="515" y="60"/>
                  </a:lnTo>
                  <a:lnTo>
                    <a:pt x="497" y="65"/>
                  </a:lnTo>
                  <a:lnTo>
                    <a:pt x="478" y="69"/>
                  </a:lnTo>
                  <a:lnTo>
                    <a:pt x="459" y="71"/>
                  </a:lnTo>
                  <a:lnTo>
                    <a:pt x="441" y="75"/>
                  </a:lnTo>
                  <a:lnTo>
                    <a:pt x="424" y="76"/>
                  </a:lnTo>
                  <a:lnTo>
                    <a:pt x="405" y="79"/>
                  </a:lnTo>
                  <a:lnTo>
                    <a:pt x="385" y="80"/>
                  </a:lnTo>
                  <a:lnTo>
                    <a:pt x="368" y="80"/>
                  </a:lnTo>
                  <a:lnTo>
                    <a:pt x="348" y="80"/>
                  </a:lnTo>
                  <a:lnTo>
                    <a:pt x="329" y="80"/>
                  </a:lnTo>
                  <a:lnTo>
                    <a:pt x="310" y="80"/>
                  </a:lnTo>
                  <a:lnTo>
                    <a:pt x="292" y="79"/>
                  </a:lnTo>
                  <a:lnTo>
                    <a:pt x="273" y="76"/>
                  </a:lnTo>
                  <a:lnTo>
                    <a:pt x="254" y="75"/>
                  </a:lnTo>
                  <a:lnTo>
                    <a:pt x="237" y="71"/>
                  </a:lnTo>
                  <a:lnTo>
                    <a:pt x="217" y="69"/>
                  </a:lnTo>
                  <a:lnTo>
                    <a:pt x="198" y="65"/>
                  </a:lnTo>
                  <a:lnTo>
                    <a:pt x="181" y="62"/>
                  </a:lnTo>
                  <a:lnTo>
                    <a:pt x="162" y="57"/>
                  </a:lnTo>
                  <a:lnTo>
                    <a:pt x="144" y="52"/>
                  </a:lnTo>
                  <a:lnTo>
                    <a:pt x="127" y="47"/>
                  </a:lnTo>
                  <a:lnTo>
                    <a:pt x="108" y="42"/>
                  </a:lnTo>
                  <a:lnTo>
                    <a:pt x="91" y="36"/>
                  </a:lnTo>
                  <a:lnTo>
                    <a:pt x="73" y="29"/>
                  </a:lnTo>
                  <a:lnTo>
                    <a:pt x="56" y="23"/>
                  </a:lnTo>
                  <a:lnTo>
                    <a:pt x="37" y="16"/>
                  </a:lnTo>
                  <a:lnTo>
                    <a:pt x="20" y="7"/>
                  </a:lnTo>
                  <a:lnTo>
                    <a:pt x="4" y="0"/>
                  </a:lnTo>
                  <a:lnTo>
                    <a:pt x="0" y="5"/>
                  </a:lnTo>
                  <a:lnTo>
                    <a:pt x="17" y="13"/>
                  </a:lnTo>
                  <a:lnTo>
                    <a:pt x="35" y="21"/>
                  </a:lnTo>
                  <a:lnTo>
                    <a:pt x="52" y="28"/>
                  </a:lnTo>
                  <a:lnTo>
                    <a:pt x="71" y="35"/>
                  </a:lnTo>
                  <a:lnTo>
                    <a:pt x="88" y="41"/>
                  </a:lnTo>
                  <a:lnTo>
                    <a:pt x="105" y="47"/>
                  </a:lnTo>
                  <a:lnTo>
                    <a:pt x="125" y="53"/>
                  </a:lnTo>
                  <a:lnTo>
                    <a:pt x="143" y="58"/>
                  </a:lnTo>
                  <a:lnTo>
                    <a:pt x="161" y="63"/>
                  </a:lnTo>
                  <a:lnTo>
                    <a:pt x="178" y="66"/>
                  </a:lnTo>
                  <a:lnTo>
                    <a:pt x="197" y="71"/>
                  </a:lnTo>
                  <a:lnTo>
                    <a:pt x="216" y="75"/>
                  </a:lnTo>
                  <a:lnTo>
                    <a:pt x="234" y="77"/>
                  </a:lnTo>
                  <a:lnTo>
                    <a:pt x="253" y="80"/>
                  </a:lnTo>
                  <a:lnTo>
                    <a:pt x="273" y="82"/>
                  </a:lnTo>
                  <a:lnTo>
                    <a:pt x="292" y="83"/>
                  </a:lnTo>
                  <a:lnTo>
                    <a:pt x="310" y="85"/>
                  </a:lnTo>
                  <a:lnTo>
                    <a:pt x="329" y="87"/>
                  </a:lnTo>
                  <a:lnTo>
                    <a:pt x="348" y="87"/>
                  </a:lnTo>
                  <a:lnTo>
                    <a:pt x="368" y="87"/>
                  </a:lnTo>
                  <a:lnTo>
                    <a:pt x="385" y="85"/>
                  </a:lnTo>
                  <a:lnTo>
                    <a:pt x="405" y="83"/>
                  </a:lnTo>
                  <a:lnTo>
                    <a:pt x="424" y="82"/>
                  </a:lnTo>
                  <a:lnTo>
                    <a:pt x="442" y="80"/>
                  </a:lnTo>
                  <a:lnTo>
                    <a:pt x="461" y="77"/>
                  </a:lnTo>
                  <a:lnTo>
                    <a:pt x="479" y="74"/>
                  </a:lnTo>
                  <a:lnTo>
                    <a:pt x="498" y="70"/>
                  </a:lnTo>
                  <a:lnTo>
                    <a:pt x="517" y="66"/>
                  </a:lnTo>
                  <a:lnTo>
                    <a:pt x="535" y="62"/>
                  </a:lnTo>
                  <a:lnTo>
                    <a:pt x="553" y="57"/>
                  </a:lnTo>
                  <a:lnTo>
                    <a:pt x="571" y="51"/>
                  </a:lnTo>
                  <a:lnTo>
                    <a:pt x="590" y="45"/>
                  </a:lnTo>
                  <a:lnTo>
                    <a:pt x="587" y="3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0" name="Freeform 744"/>
            <p:cNvSpPr>
              <a:spLocks/>
            </p:cNvSpPr>
            <p:nvPr/>
          </p:nvSpPr>
          <p:spPr bwMode="auto">
            <a:xfrm>
              <a:off x="3797" y="3441"/>
              <a:ext cx="6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5" y="1"/>
                </a:cxn>
                <a:cxn ang="0">
                  <a:pos x="2" y="0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5" y="1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1" name="Freeform 745"/>
            <p:cNvSpPr>
              <a:spLocks/>
            </p:cNvSpPr>
            <p:nvPr/>
          </p:nvSpPr>
          <p:spPr bwMode="auto">
            <a:xfrm>
              <a:off x="3166" y="2260"/>
              <a:ext cx="604" cy="508"/>
            </a:xfrm>
            <a:custGeom>
              <a:avLst/>
              <a:gdLst/>
              <a:ahLst/>
              <a:cxnLst>
                <a:cxn ang="0">
                  <a:pos x="124" y="9"/>
                </a:cxn>
                <a:cxn ang="0">
                  <a:pos x="107" y="1"/>
                </a:cxn>
                <a:cxn ang="0">
                  <a:pos x="88" y="0"/>
                </a:cxn>
                <a:cxn ang="0">
                  <a:pos x="69" y="4"/>
                </a:cxn>
                <a:cxn ang="0">
                  <a:pos x="51" y="12"/>
                </a:cxn>
                <a:cxn ang="0">
                  <a:pos x="33" y="22"/>
                </a:cxn>
                <a:cxn ang="0">
                  <a:pos x="19" y="35"/>
                </a:cxn>
                <a:cxn ang="0">
                  <a:pos x="7" y="49"/>
                </a:cxn>
                <a:cxn ang="0">
                  <a:pos x="8" y="69"/>
                </a:cxn>
                <a:cxn ang="0">
                  <a:pos x="20" y="99"/>
                </a:cxn>
                <a:cxn ang="0">
                  <a:pos x="29" y="128"/>
                </a:cxn>
                <a:cxn ang="0">
                  <a:pos x="36" y="159"/>
                </a:cxn>
                <a:cxn ang="0">
                  <a:pos x="41" y="190"/>
                </a:cxn>
                <a:cxn ang="0">
                  <a:pos x="48" y="221"/>
                </a:cxn>
                <a:cxn ang="0">
                  <a:pos x="55" y="253"/>
                </a:cxn>
                <a:cxn ang="0">
                  <a:pos x="65" y="282"/>
                </a:cxn>
                <a:cxn ang="0">
                  <a:pos x="83" y="318"/>
                </a:cxn>
                <a:cxn ang="0">
                  <a:pos x="108" y="353"/>
                </a:cxn>
                <a:cxn ang="0">
                  <a:pos x="139" y="385"/>
                </a:cxn>
                <a:cxn ang="0">
                  <a:pos x="172" y="411"/>
                </a:cxn>
                <a:cxn ang="0">
                  <a:pos x="210" y="434"/>
                </a:cxn>
                <a:cxn ang="0">
                  <a:pos x="247" y="454"/>
                </a:cxn>
                <a:cxn ang="0">
                  <a:pos x="287" y="472"/>
                </a:cxn>
                <a:cxn ang="0">
                  <a:pos x="329" y="489"/>
                </a:cxn>
                <a:cxn ang="0">
                  <a:pos x="357" y="499"/>
                </a:cxn>
                <a:cxn ang="0">
                  <a:pos x="371" y="504"/>
                </a:cxn>
                <a:cxn ang="0">
                  <a:pos x="388" y="507"/>
                </a:cxn>
                <a:cxn ang="0">
                  <a:pos x="404" y="507"/>
                </a:cxn>
                <a:cxn ang="0">
                  <a:pos x="421" y="506"/>
                </a:cxn>
                <a:cxn ang="0">
                  <a:pos x="438" y="503"/>
                </a:cxn>
                <a:cxn ang="0">
                  <a:pos x="454" y="498"/>
                </a:cxn>
                <a:cxn ang="0">
                  <a:pos x="470" y="493"/>
                </a:cxn>
                <a:cxn ang="0">
                  <a:pos x="489" y="483"/>
                </a:cxn>
                <a:cxn ang="0">
                  <a:pos x="512" y="468"/>
                </a:cxn>
                <a:cxn ang="0">
                  <a:pos x="532" y="453"/>
                </a:cxn>
                <a:cxn ang="0">
                  <a:pos x="549" y="435"/>
                </a:cxn>
                <a:cxn ang="0">
                  <a:pos x="565" y="417"/>
                </a:cxn>
                <a:cxn ang="0">
                  <a:pos x="579" y="397"/>
                </a:cxn>
                <a:cxn ang="0">
                  <a:pos x="591" y="375"/>
                </a:cxn>
                <a:cxn ang="0">
                  <a:pos x="599" y="352"/>
                </a:cxn>
                <a:cxn ang="0">
                  <a:pos x="603" y="334"/>
                </a:cxn>
                <a:cxn ang="0">
                  <a:pos x="604" y="320"/>
                </a:cxn>
                <a:cxn ang="0">
                  <a:pos x="604" y="307"/>
                </a:cxn>
                <a:cxn ang="0">
                  <a:pos x="603" y="290"/>
                </a:cxn>
                <a:cxn ang="0">
                  <a:pos x="601" y="276"/>
                </a:cxn>
                <a:cxn ang="0">
                  <a:pos x="596" y="263"/>
                </a:cxn>
                <a:cxn ang="0">
                  <a:pos x="588" y="250"/>
                </a:cxn>
                <a:cxn ang="0">
                  <a:pos x="577" y="240"/>
                </a:cxn>
                <a:cxn ang="0">
                  <a:pos x="563" y="226"/>
                </a:cxn>
                <a:cxn ang="0">
                  <a:pos x="543" y="209"/>
                </a:cxn>
                <a:cxn ang="0">
                  <a:pos x="521" y="193"/>
                </a:cxn>
                <a:cxn ang="0">
                  <a:pos x="497" y="178"/>
                </a:cxn>
                <a:cxn ang="0">
                  <a:pos x="474" y="167"/>
                </a:cxn>
                <a:cxn ang="0">
                  <a:pos x="450" y="154"/>
                </a:cxn>
                <a:cxn ang="0">
                  <a:pos x="426" y="144"/>
                </a:cxn>
                <a:cxn ang="0">
                  <a:pos x="402" y="133"/>
                </a:cxn>
                <a:cxn ang="0">
                  <a:pos x="132" y="15"/>
                </a:cxn>
              </a:cxnLst>
              <a:rect l="0" t="0" r="r" b="b"/>
              <a:pathLst>
                <a:path w="605" h="508">
                  <a:moveTo>
                    <a:pt x="132" y="15"/>
                  </a:moveTo>
                  <a:lnTo>
                    <a:pt x="124" y="9"/>
                  </a:lnTo>
                  <a:lnTo>
                    <a:pt x="116" y="5"/>
                  </a:lnTo>
                  <a:lnTo>
                    <a:pt x="107" y="1"/>
                  </a:lnTo>
                  <a:lnTo>
                    <a:pt x="98" y="0"/>
                  </a:lnTo>
                  <a:lnTo>
                    <a:pt x="88" y="0"/>
                  </a:lnTo>
                  <a:lnTo>
                    <a:pt x="79" y="1"/>
                  </a:lnTo>
                  <a:lnTo>
                    <a:pt x="69" y="4"/>
                  </a:lnTo>
                  <a:lnTo>
                    <a:pt x="60" y="6"/>
                  </a:lnTo>
                  <a:lnTo>
                    <a:pt x="51" y="12"/>
                  </a:lnTo>
                  <a:lnTo>
                    <a:pt x="43" y="17"/>
                  </a:lnTo>
                  <a:lnTo>
                    <a:pt x="33" y="22"/>
                  </a:lnTo>
                  <a:lnTo>
                    <a:pt x="25" y="28"/>
                  </a:lnTo>
                  <a:lnTo>
                    <a:pt x="19" y="35"/>
                  </a:lnTo>
                  <a:lnTo>
                    <a:pt x="12" y="41"/>
                  </a:lnTo>
                  <a:lnTo>
                    <a:pt x="7" y="49"/>
                  </a:lnTo>
                  <a:lnTo>
                    <a:pt x="0" y="55"/>
                  </a:lnTo>
                  <a:lnTo>
                    <a:pt x="8" y="69"/>
                  </a:lnTo>
                  <a:lnTo>
                    <a:pt x="15" y="85"/>
                  </a:lnTo>
                  <a:lnTo>
                    <a:pt x="20" y="99"/>
                  </a:lnTo>
                  <a:lnTo>
                    <a:pt x="25" y="114"/>
                  </a:lnTo>
                  <a:lnTo>
                    <a:pt x="29" y="128"/>
                  </a:lnTo>
                  <a:lnTo>
                    <a:pt x="33" y="144"/>
                  </a:lnTo>
                  <a:lnTo>
                    <a:pt x="36" y="159"/>
                  </a:lnTo>
                  <a:lnTo>
                    <a:pt x="39" y="175"/>
                  </a:lnTo>
                  <a:lnTo>
                    <a:pt x="41" y="190"/>
                  </a:lnTo>
                  <a:lnTo>
                    <a:pt x="44" y="205"/>
                  </a:lnTo>
                  <a:lnTo>
                    <a:pt x="48" y="221"/>
                  </a:lnTo>
                  <a:lnTo>
                    <a:pt x="51" y="236"/>
                  </a:lnTo>
                  <a:lnTo>
                    <a:pt x="55" y="253"/>
                  </a:lnTo>
                  <a:lnTo>
                    <a:pt x="60" y="268"/>
                  </a:lnTo>
                  <a:lnTo>
                    <a:pt x="65" y="282"/>
                  </a:lnTo>
                  <a:lnTo>
                    <a:pt x="72" y="298"/>
                  </a:lnTo>
                  <a:lnTo>
                    <a:pt x="83" y="318"/>
                  </a:lnTo>
                  <a:lnTo>
                    <a:pt x="95" y="336"/>
                  </a:lnTo>
                  <a:lnTo>
                    <a:pt x="108" y="353"/>
                  </a:lnTo>
                  <a:lnTo>
                    <a:pt x="123" y="368"/>
                  </a:lnTo>
                  <a:lnTo>
                    <a:pt x="139" y="385"/>
                  </a:lnTo>
                  <a:lnTo>
                    <a:pt x="155" y="398"/>
                  </a:lnTo>
                  <a:lnTo>
                    <a:pt x="172" y="411"/>
                  </a:lnTo>
                  <a:lnTo>
                    <a:pt x="191" y="424"/>
                  </a:lnTo>
                  <a:lnTo>
                    <a:pt x="210" y="434"/>
                  </a:lnTo>
                  <a:lnTo>
                    <a:pt x="229" y="444"/>
                  </a:lnTo>
                  <a:lnTo>
                    <a:pt x="247" y="454"/>
                  </a:lnTo>
                  <a:lnTo>
                    <a:pt x="267" y="463"/>
                  </a:lnTo>
                  <a:lnTo>
                    <a:pt x="287" y="472"/>
                  </a:lnTo>
                  <a:lnTo>
                    <a:pt x="309" y="481"/>
                  </a:lnTo>
                  <a:lnTo>
                    <a:pt x="329" y="489"/>
                  </a:lnTo>
                  <a:lnTo>
                    <a:pt x="349" y="498"/>
                  </a:lnTo>
                  <a:lnTo>
                    <a:pt x="357" y="499"/>
                  </a:lnTo>
                  <a:lnTo>
                    <a:pt x="363" y="502"/>
                  </a:lnTo>
                  <a:lnTo>
                    <a:pt x="371" y="504"/>
                  </a:lnTo>
                  <a:lnTo>
                    <a:pt x="380" y="504"/>
                  </a:lnTo>
                  <a:lnTo>
                    <a:pt x="388" y="507"/>
                  </a:lnTo>
                  <a:lnTo>
                    <a:pt x="396" y="507"/>
                  </a:lnTo>
                  <a:lnTo>
                    <a:pt x="404" y="507"/>
                  </a:lnTo>
                  <a:lnTo>
                    <a:pt x="413" y="507"/>
                  </a:lnTo>
                  <a:lnTo>
                    <a:pt x="421" y="506"/>
                  </a:lnTo>
                  <a:lnTo>
                    <a:pt x="429" y="504"/>
                  </a:lnTo>
                  <a:lnTo>
                    <a:pt x="438" y="503"/>
                  </a:lnTo>
                  <a:lnTo>
                    <a:pt x="445" y="501"/>
                  </a:lnTo>
                  <a:lnTo>
                    <a:pt x="454" y="498"/>
                  </a:lnTo>
                  <a:lnTo>
                    <a:pt x="462" y="495"/>
                  </a:lnTo>
                  <a:lnTo>
                    <a:pt x="470" y="493"/>
                  </a:lnTo>
                  <a:lnTo>
                    <a:pt x="478" y="489"/>
                  </a:lnTo>
                  <a:lnTo>
                    <a:pt x="489" y="483"/>
                  </a:lnTo>
                  <a:lnTo>
                    <a:pt x="501" y="476"/>
                  </a:lnTo>
                  <a:lnTo>
                    <a:pt x="512" y="468"/>
                  </a:lnTo>
                  <a:lnTo>
                    <a:pt x="521" y="461"/>
                  </a:lnTo>
                  <a:lnTo>
                    <a:pt x="532" y="453"/>
                  </a:lnTo>
                  <a:lnTo>
                    <a:pt x="541" y="444"/>
                  </a:lnTo>
                  <a:lnTo>
                    <a:pt x="549" y="435"/>
                  </a:lnTo>
                  <a:lnTo>
                    <a:pt x="557" y="426"/>
                  </a:lnTo>
                  <a:lnTo>
                    <a:pt x="565" y="417"/>
                  </a:lnTo>
                  <a:lnTo>
                    <a:pt x="572" y="407"/>
                  </a:lnTo>
                  <a:lnTo>
                    <a:pt x="579" y="397"/>
                  </a:lnTo>
                  <a:lnTo>
                    <a:pt x="585" y="386"/>
                  </a:lnTo>
                  <a:lnTo>
                    <a:pt x="591" y="375"/>
                  </a:lnTo>
                  <a:lnTo>
                    <a:pt x="595" y="363"/>
                  </a:lnTo>
                  <a:lnTo>
                    <a:pt x="599" y="352"/>
                  </a:lnTo>
                  <a:lnTo>
                    <a:pt x="601" y="340"/>
                  </a:lnTo>
                  <a:lnTo>
                    <a:pt x="603" y="334"/>
                  </a:lnTo>
                  <a:lnTo>
                    <a:pt x="604" y="327"/>
                  </a:lnTo>
                  <a:lnTo>
                    <a:pt x="604" y="320"/>
                  </a:lnTo>
                  <a:lnTo>
                    <a:pt x="604" y="313"/>
                  </a:lnTo>
                  <a:lnTo>
                    <a:pt x="604" y="307"/>
                  </a:lnTo>
                  <a:lnTo>
                    <a:pt x="603" y="299"/>
                  </a:lnTo>
                  <a:lnTo>
                    <a:pt x="603" y="290"/>
                  </a:lnTo>
                  <a:lnTo>
                    <a:pt x="603" y="284"/>
                  </a:lnTo>
                  <a:lnTo>
                    <a:pt x="601" y="276"/>
                  </a:lnTo>
                  <a:lnTo>
                    <a:pt x="599" y="270"/>
                  </a:lnTo>
                  <a:lnTo>
                    <a:pt x="596" y="263"/>
                  </a:lnTo>
                  <a:lnTo>
                    <a:pt x="592" y="255"/>
                  </a:lnTo>
                  <a:lnTo>
                    <a:pt x="588" y="250"/>
                  </a:lnTo>
                  <a:lnTo>
                    <a:pt x="583" y="245"/>
                  </a:lnTo>
                  <a:lnTo>
                    <a:pt x="577" y="240"/>
                  </a:lnTo>
                  <a:lnTo>
                    <a:pt x="573" y="235"/>
                  </a:lnTo>
                  <a:lnTo>
                    <a:pt x="563" y="226"/>
                  </a:lnTo>
                  <a:lnTo>
                    <a:pt x="553" y="217"/>
                  </a:lnTo>
                  <a:lnTo>
                    <a:pt x="543" y="209"/>
                  </a:lnTo>
                  <a:lnTo>
                    <a:pt x="532" y="200"/>
                  </a:lnTo>
                  <a:lnTo>
                    <a:pt x="521" y="193"/>
                  </a:lnTo>
                  <a:lnTo>
                    <a:pt x="509" y="186"/>
                  </a:lnTo>
                  <a:lnTo>
                    <a:pt x="497" y="178"/>
                  </a:lnTo>
                  <a:lnTo>
                    <a:pt x="486" y="172"/>
                  </a:lnTo>
                  <a:lnTo>
                    <a:pt x="474" y="167"/>
                  </a:lnTo>
                  <a:lnTo>
                    <a:pt x="462" y="160"/>
                  </a:lnTo>
                  <a:lnTo>
                    <a:pt x="450" y="154"/>
                  </a:lnTo>
                  <a:lnTo>
                    <a:pt x="438" y="149"/>
                  </a:lnTo>
                  <a:lnTo>
                    <a:pt x="426" y="144"/>
                  </a:lnTo>
                  <a:lnTo>
                    <a:pt x="414" y="139"/>
                  </a:lnTo>
                  <a:lnTo>
                    <a:pt x="402" y="133"/>
                  </a:lnTo>
                  <a:lnTo>
                    <a:pt x="390" y="128"/>
                  </a:lnTo>
                  <a:lnTo>
                    <a:pt x="132" y="15"/>
                  </a:lnTo>
                </a:path>
              </a:pathLst>
            </a:custGeom>
            <a:solidFill>
              <a:srgbClr val="FFD9D9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" name="Freeform 746"/>
            <p:cNvSpPr>
              <a:spLocks/>
            </p:cNvSpPr>
            <p:nvPr/>
          </p:nvSpPr>
          <p:spPr bwMode="auto">
            <a:xfrm>
              <a:off x="3645" y="2516"/>
              <a:ext cx="48" cy="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" y="9"/>
                </a:cxn>
                <a:cxn ang="0">
                  <a:pos x="10" y="15"/>
                </a:cxn>
                <a:cxn ang="0">
                  <a:pos x="16" y="21"/>
                </a:cxn>
                <a:cxn ang="0">
                  <a:pos x="23" y="26"/>
                </a:cxn>
                <a:cxn ang="0">
                  <a:pos x="29" y="32"/>
                </a:cxn>
                <a:cxn ang="0">
                  <a:pos x="33" y="38"/>
                </a:cxn>
                <a:cxn ang="0">
                  <a:pos x="38" y="43"/>
                </a:cxn>
                <a:cxn ang="0">
                  <a:pos x="40" y="49"/>
                </a:cxn>
                <a:cxn ang="0">
                  <a:pos x="46" y="48"/>
                </a:cxn>
                <a:cxn ang="0">
                  <a:pos x="44" y="41"/>
                </a:cxn>
                <a:cxn ang="0">
                  <a:pos x="38" y="34"/>
                </a:cxn>
                <a:cxn ang="0">
                  <a:pos x="32" y="28"/>
                </a:cxn>
                <a:cxn ang="0">
                  <a:pos x="26" y="23"/>
                </a:cxn>
                <a:cxn ang="0">
                  <a:pos x="21" y="16"/>
                </a:cxn>
                <a:cxn ang="0">
                  <a:pos x="15" y="10"/>
                </a:cxn>
                <a:cxn ang="0">
                  <a:pos x="9" y="6"/>
                </a:cxn>
                <a:cxn ang="0">
                  <a:pos x="5" y="0"/>
                </a:cxn>
                <a:cxn ang="0">
                  <a:pos x="0" y="3"/>
                </a:cxn>
              </a:cxnLst>
              <a:rect l="0" t="0" r="r" b="b"/>
              <a:pathLst>
                <a:path w="47" h="50">
                  <a:moveTo>
                    <a:pt x="0" y="3"/>
                  </a:moveTo>
                  <a:lnTo>
                    <a:pt x="5" y="9"/>
                  </a:lnTo>
                  <a:lnTo>
                    <a:pt x="10" y="15"/>
                  </a:lnTo>
                  <a:lnTo>
                    <a:pt x="16" y="21"/>
                  </a:lnTo>
                  <a:lnTo>
                    <a:pt x="23" y="26"/>
                  </a:lnTo>
                  <a:lnTo>
                    <a:pt x="29" y="32"/>
                  </a:lnTo>
                  <a:lnTo>
                    <a:pt x="33" y="38"/>
                  </a:lnTo>
                  <a:lnTo>
                    <a:pt x="38" y="43"/>
                  </a:lnTo>
                  <a:lnTo>
                    <a:pt x="40" y="49"/>
                  </a:lnTo>
                  <a:lnTo>
                    <a:pt x="46" y="48"/>
                  </a:lnTo>
                  <a:lnTo>
                    <a:pt x="44" y="41"/>
                  </a:lnTo>
                  <a:lnTo>
                    <a:pt x="38" y="34"/>
                  </a:lnTo>
                  <a:lnTo>
                    <a:pt x="32" y="28"/>
                  </a:lnTo>
                  <a:lnTo>
                    <a:pt x="26" y="23"/>
                  </a:lnTo>
                  <a:lnTo>
                    <a:pt x="21" y="16"/>
                  </a:lnTo>
                  <a:lnTo>
                    <a:pt x="15" y="10"/>
                  </a:lnTo>
                  <a:lnTo>
                    <a:pt x="9" y="6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" name="Freeform 747"/>
            <p:cNvSpPr>
              <a:spLocks/>
            </p:cNvSpPr>
            <p:nvPr/>
          </p:nvSpPr>
          <p:spPr bwMode="auto">
            <a:xfrm>
              <a:off x="3271" y="2421"/>
              <a:ext cx="70" cy="175"/>
            </a:xfrm>
            <a:custGeom>
              <a:avLst/>
              <a:gdLst/>
              <a:ahLst/>
              <a:cxnLst>
                <a:cxn ang="0">
                  <a:pos x="69" y="171"/>
                </a:cxn>
                <a:cxn ang="0">
                  <a:pos x="69" y="171"/>
                </a:cxn>
                <a:cxn ang="0">
                  <a:pos x="64" y="166"/>
                </a:cxn>
                <a:cxn ang="0">
                  <a:pos x="60" y="159"/>
                </a:cxn>
                <a:cxn ang="0">
                  <a:pos x="55" y="150"/>
                </a:cxn>
                <a:cxn ang="0">
                  <a:pos x="52" y="139"/>
                </a:cxn>
                <a:cxn ang="0">
                  <a:pos x="47" y="128"/>
                </a:cxn>
                <a:cxn ang="0">
                  <a:pos x="43" y="115"/>
                </a:cxn>
                <a:cxn ang="0">
                  <a:pos x="39" y="102"/>
                </a:cxn>
                <a:cxn ang="0">
                  <a:pos x="36" y="88"/>
                </a:cxn>
                <a:cxn ang="0">
                  <a:pos x="32" y="74"/>
                </a:cxn>
                <a:cxn ang="0">
                  <a:pos x="28" y="62"/>
                </a:cxn>
                <a:cxn ang="0">
                  <a:pos x="25" y="48"/>
                </a:cxn>
                <a:cxn ang="0">
                  <a:pos x="21" y="37"/>
                </a:cxn>
                <a:cxn ang="0">
                  <a:pos x="16" y="25"/>
                </a:cxn>
                <a:cxn ang="0">
                  <a:pos x="14" y="15"/>
                </a:cxn>
                <a:cxn ang="0">
                  <a:pos x="9" y="6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10"/>
                </a:cxn>
                <a:cxn ang="0">
                  <a:pos x="7" y="17"/>
                </a:cxn>
                <a:cxn ang="0">
                  <a:pos x="11" y="27"/>
                </a:cxn>
                <a:cxn ang="0">
                  <a:pos x="15" y="38"/>
                </a:cxn>
                <a:cxn ang="0">
                  <a:pos x="18" y="51"/>
                </a:cxn>
                <a:cxn ang="0">
                  <a:pos x="22" y="63"/>
                </a:cxn>
                <a:cxn ang="0">
                  <a:pos x="26" y="76"/>
                </a:cxn>
                <a:cxn ang="0">
                  <a:pos x="30" y="89"/>
                </a:cxn>
                <a:cxn ang="0">
                  <a:pos x="33" y="103"/>
                </a:cxn>
                <a:cxn ang="0">
                  <a:pos x="37" y="117"/>
                </a:cxn>
                <a:cxn ang="0">
                  <a:pos x="42" y="129"/>
                </a:cxn>
                <a:cxn ang="0">
                  <a:pos x="46" y="141"/>
                </a:cxn>
                <a:cxn ang="0">
                  <a:pos x="51" y="152"/>
                </a:cxn>
                <a:cxn ang="0">
                  <a:pos x="54" y="161"/>
                </a:cxn>
                <a:cxn ang="0">
                  <a:pos x="58" y="170"/>
                </a:cxn>
                <a:cxn ang="0">
                  <a:pos x="64" y="176"/>
                </a:cxn>
                <a:cxn ang="0">
                  <a:pos x="69" y="171"/>
                </a:cxn>
              </a:cxnLst>
              <a:rect l="0" t="0" r="r" b="b"/>
              <a:pathLst>
                <a:path w="70" h="177">
                  <a:moveTo>
                    <a:pt x="69" y="171"/>
                  </a:moveTo>
                  <a:lnTo>
                    <a:pt x="69" y="171"/>
                  </a:lnTo>
                  <a:lnTo>
                    <a:pt x="64" y="166"/>
                  </a:lnTo>
                  <a:lnTo>
                    <a:pt x="60" y="159"/>
                  </a:lnTo>
                  <a:lnTo>
                    <a:pt x="55" y="150"/>
                  </a:lnTo>
                  <a:lnTo>
                    <a:pt x="52" y="139"/>
                  </a:lnTo>
                  <a:lnTo>
                    <a:pt x="47" y="128"/>
                  </a:lnTo>
                  <a:lnTo>
                    <a:pt x="43" y="115"/>
                  </a:lnTo>
                  <a:lnTo>
                    <a:pt x="39" y="102"/>
                  </a:lnTo>
                  <a:lnTo>
                    <a:pt x="36" y="88"/>
                  </a:lnTo>
                  <a:lnTo>
                    <a:pt x="32" y="74"/>
                  </a:lnTo>
                  <a:lnTo>
                    <a:pt x="28" y="62"/>
                  </a:lnTo>
                  <a:lnTo>
                    <a:pt x="25" y="48"/>
                  </a:lnTo>
                  <a:lnTo>
                    <a:pt x="21" y="37"/>
                  </a:lnTo>
                  <a:lnTo>
                    <a:pt x="16" y="25"/>
                  </a:lnTo>
                  <a:lnTo>
                    <a:pt x="14" y="15"/>
                  </a:lnTo>
                  <a:lnTo>
                    <a:pt x="9" y="6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10"/>
                  </a:lnTo>
                  <a:lnTo>
                    <a:pt x="7" y="17"/>
                  </a:lnTo>
                  <a:lnTo>
                    <a:pt x="11" y="27"/>
                  </a:lnTo>
                  <a:lnTo>
                    <a:pt x="15" y="38"/>
                  </a:lnTo>
                  <a:lnTo>
                    <a:pt x="18" y="51"/>
                  </a:lnTo>
                  <a:lnTo>
                    <a:pt x="22" y="63"/>
                  </a:lnTo>
                  <a:lnTo>
                    <a:pt x="26" y="76"/>
                  </a:lnTo>
                  <a:lnTo>
                    <a:pt x="30" y="89"/>
                  </a:lnTo>
                  <a:lnTo>
                    <a:pt x="33" y="103"/>
                  </a:lnTo>
                  <a:lnTo>
                    <a:pt x="37" y="117"/>
                  </a:lnTo>
                  <a:lnTo>
                    <a:pt x="42" y="129"/>
                  </a:lnTo>
                  <a:lnTo>
                    <a:pt x="46" y="141"/>
                  </a:lnTo>
                  <a:lnTo>
                    <a:pt x="51" y="152"/>
                  </a:lnTo>
                  <a:lnTo>
                    <a:pt x="54" y="161"/>
                  </a:lnTo>
                  <a:lnTo>
                    <a:pt x="58" y="170"/>
                  </a:lnTo>
                  <a:lnTo>
                    <a:pt x="64" y="176"/>
                  </a:lnTo>
                  <a:lnTo>
                    <a:pt x="69" y="171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" name="Freeform 748"/>
            <p:cNvSpPr>
              <a:spLocks/>
            </p:cNvSpPr>
            <p:nvPr/>
          </p:nvSpPr>
          <p:spPr bwMode="auto">
            <a:xfrm>
              <a:off x="3343" y="2600"/>
              <a:ext cx="106" cy="72"/>
            </a:xfrm>
            <a:custGeom>
              <a:avLst/>
              <a:gdLst/>
              <a:ahLst/>
              <a:cxnLst>
                <a:cxn ang="0">
                  <a:pos x="106" y="65"/>
                </a:cxn>
                <a:cxn ang="0">
                  <a:pos x="106" y="65"/>
                </a:cxn>
                <a:cxn ang="0">
                  <a:pos x="89" y="54"/>
                </a:cxn>
                <a:cxn ang="0">
                  <a:pos x="75" y="47"/>
                </a:cxn>
                <a:cxn ang="0">
                  <a:pos x="64" y="40"/>
                </a:cxn>
                <a:cxn ang="0">
                  <a:pos x="55" y="35"/>
                </a:cxn>
                <a:cxn ang="0">
                  <a:pos x="45" y="30"/>
                </a:cxn>
                <a:cxn ang="0">
                  <a:pos x="35" y="23"/>
                </a:cxn>
                <a:cxn ang="0">
                  <a:pos x="21" y="14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17" y="17"/>
                </a:cxn>
                <a:cxn ang="0">
                  <a:pos x="30" y="29"/>
                </a:cxn>
                <a:cxn ang="0">
                  <a:pos x="41" y="35"/>
                </a:cxn>
                <a:cxn ang="0">
                  <a:pos x="52" y="41"/>
                </a:cxn>
                <a:cxn ang="0">
                  <a:pos x="61" y="45"/>
                </a:cxn>
                <a:cxn ang="0">
                  <a:pos x="72" y="51"/>
                </a:cxn>
                <a:cxn ang="0">
                  <a:pos x="84" y="59"/>
                </a:cxn>
                <a:cxn ang="0">
                  <a:pos x="101" y="71"/>
                </a:cxn>
                <a:cxn ang="0">
                  <a:pos x="106" y="65"/>
                </a:cxn>
              </a:cxnLst>
              <a:rect l="0" t="0" r="r" b="b"/>
              <a:pathLst>
                <a:path w="107" h="72">
                  <a:moveTo>
                    <a:pt x="106" y="65"/>
                  </a:moveTo>
                  <a:lnTo>
                    <a:pt x="106" y="65"/>
                  </a:lnTo>
                  <a:lnTo>
                    <a:pt x="89" y="54"/>
                  </a:lnTo>
                  <a:lnTo>
                    <a:pt x="75" y="47"/>
                  </a:lnTo>
                  <a:lnTo>
                    <a:pt x="64" y="40"/>
                  </a:lnTo>
                  <a:lnTo>
                    <a:pt x="55" y="35"/>
                  </a:lnTo>
                  <a:lnTo>
                    <a:pt x="45" y="30"/>
                  </a:lnTo>
                  <a:lnTo>
                    <a:pt x="35" y="23"/>
                  </a:lnTo>
                  <a:lnTo>
                    <a:pt x="21" y="14"/>
                  </a:lnTo>
                  <a:lnTo>
                    <a:pt x="5" y="0"/>
                  </a:lnTo>
                  <a:lnTo>
                    <a:pt x="0" y="5"/>
                  </a:lnTo>
                  <a:lnTo>
                    <a:pt x="17" y="17"/>
                  </a:lnTo>
                  <a:lnTo>
                    <a:pt x="30" y="29"/>
                  </a:lnTo>
                  <a:lnTo>
                    <a:pt x="41" y="35"/>
                  </a:lnTo>
                  <a:lnTo>
                    <a:pt x="52" y="41"/>
                  </a:lnTo>
                  <a:lnTo>
                    <a:pt x="61" y="45"/>
                  </a:lnTo>
                  <a:lnTo>
                    <a:pt x="72" y="51"/>
                  </a:lnTo>
                  <a:lnTo>
                    <a:pt x="84" y="59"/>
                  </a:lnTo>
                  <a:lnTo>
                    <a:pt x="101" y="71"/>
                  </a:lnTo>
                  <a:lnTo>
                    <a:pt x="106" y="65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5" name="Freeform 749"/>
            <p:cNvSpPr>
              <a:spLocks/>
            </p:cNvSpPr>
            <p:nvPr/>
          </p:nvSpPr>
          <p:spPr bwMode="auto">
            <a:xfrm>
              <a:off x="3453" y="2673"/>
              <a:ext cx="156" cy="38"/>
            </a:xfrm>
            <a:custGeom>
              <a:avLst/>
              <a:gdLst/>
              <a:ahLst/>
              <a:cxnLst>
                <a:cxn ang="0">
                  <a:pos x="152" y="25"/>
                </a:cxn>
                <a:cxn ang="0">
                  <a:pos x="152" y="25"/>
                </a:cxn>
                <a:cxn ang="0">
                  <a:pos x="145" y="28"/>
                </a:cxn>
                <a:cxn ang="0">
                  <a:pos x="137" y="29"/>
                </a:cxn>
                <a:cxn ang="0">
                  <a:pos x="129" y="31"/>
                </a:cxn>
                <a:cxn ang="0">
                  <a:pos x="120" y="31"/>
                </a:cxn>
                <a:cxn ang="0">
                  <a:pos x="111" y="31"/>
                </a:cxn>
                <a:cxn ang="0">
                  <a:pos x="101" y="31"/>
                </a:cxn>
                <a:cxn ang="0">
                  <a:pos x="91" y="29"/>
                </a:cxn>
                <a:cxn ang="0">
                  <a:pos x="79" y="28"/>
                </a:cxn>
                <a:cxn ang="0">
                  <a:pos x="69" y="26"/>
                </a:cxn>
                <a:cxn ang="0">
                  <a:pos x="60" y="23"/>
                </a:cxn>
                <a:cxn ang="0">
                  <a:pos x="50" y="20"/>
                </a:cxn>
                <a:cxn ang="0">
                  <a:pos x="40" y="16"/>
                </a:cxn>
                <a:cxn ang="0">
                  <a:pos x="29" y="12"/>
                </a:cxn>
                <a:cxn ang="0">
                  <a:pos x="20" y="8"/>
                </a:cxn>
                <a:cxn ang="0">
                  <a:pos x="12" y="4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9" y="9"/>
                </a:cxn>
                <a:cxn ang="0">
                  <a:pos x="17" y="13"/>
                </a:cxn>
                <a:cxn ang="0">
                  <a:pos x="27" y="17"/>
                </a:cxn>
                <a:cxn ang="0">
                  <a:pos x="36" y="21"/>
                </a:cxn>
                <a:cxn ang="0">
                  <a:pos x="47" y="25"/>
                </a:cxn>
                <a:cxn ang="0">
                  <a:pos x="58" y="28"/>
                </a:cxn>
                <a:cxn ang="0">
                  <a:pos x="68" y="31"/>
                </a:cxn>
                <a:cxn ang="0">
                  <a:pos x="78" y="32"/>
                </a:cxn>
                <a:cxn ang="0">
                  <a:pos x="90" y="34"/>
                </a:cxn>
                <a:cxn ang="0">
                  <a:pos x="101" y="35"/>
                </a:cxn>
                <a:cxn ang="0">
                  <a:pos x="111" y="36"/>
                </a:cxn>
                <a:cxn ang="0">
                  <a:pos x="120" y="36"/>
                </a:cxn>
                <a:cxn ang="0">
                  <a:pos x="131" y="35"/>
                </a:cxn>
                <a:cxn ang="0">
                  <a:pos x="140" y="34"/>
                </a:cxn>
                <a:cxn ang="0">
                  <a:pos x="147" y="32"/>
                </a:cxn>
                <a:cxn ang="0">
                  <a:pos x="155" y="29"/>
                </a:cxn>
                <a:cxn ang="0">
                  <a:pos x="152" y="25"/>
                </a:cxn>
              </a:cxnLst>
              <a:rect l="0" t="0" r="r" b="b"/>
              <a:pathLst>
                <a:path w="156" h="37">
                  <a:moveTo>
                    <a:pt x="152" y="25"/>
                  </a:moveTo>
                  <a:lnTo>
                    <a:pt x="152" y="25"/>
                  </a:lnTo>
                  <a:lnTo>
                    <a:pt x="145" y="28"/>
                  </a:lnTo>
                  <a:lnTo>
                    <a:pt x="137" y="29"/>
                  </a:lnTo>
                  <a:lnTo>
                    <a:pt x="129" y="31"/>
                  </a:lnTo>
                  <a:lnTo>
                    <a:pt x="120" y="31"/>
                  </a:lnTo>
                  <a:lnTo>
                    <a:pt x="111" y="31"/>
                  </a:lnTo>
                  <a:lnTo>
                    <a:pt x="101" y="31"/>
                  </a:lnTo>
                  <a:lnTo>
                    <a:pt x="91" y="29"/>
                  </a:lnTo>
                  <a:lnTo>
                    <a:pt x="79" y="28"/>
                  </a:lnTo>
                  <a:lnTo>
                    <a:pt x="69" y="26"/>
                  </a:lnTo>
                  <a:lnTo>
                    <a:pt x="60" y="23"/>
                  </a:lnTo>
                  <a:lnTo>
                    <a:pt x="50" y="20"/>
                  </a:lnTo>
                  <a:lnTo>
                    <a:pt x="40" y="16"/>
                  </a:lnTo>
                  <a:lnTo>
                    <a:pt x="29" y="12"/>
                  </a:lnTo>
                  <a:lnTo>
                    <a:pt x="20" y="8"/>
                  </a:lnTo>
                  <a:lnTo>
                    <a:pt x="12" y="4"/>
                  </a:lnTo>
                  <a:lnTo>
                    <a:pt x="5" y="0"/>
                  </a:lnTo>
                  <a:lnTo>
                    <a:pt x="0" y="5"/>
                  </a:lnTo>
                  <a:lnTo>
                    <a:pt x="9" y="9"/>
                  </a:lnTo>
                  <a:lnTo>
                    <a:pt x="17" y="13"/>
                  </a:lnTo>
                  <a:lnTo>
                    <a:pt x="27" y="17"/>
                  </a:lnTo>
                  <a:lnTo>
                    <a:pt x="36" y="21"/>
                  </a:lnTo>
                  <a:lnTo>
                    <a:pt x="47" y="25"/>
                  </a:lnTo>
                  <a:lnTo>
                    <a:pt x="58" y="28"/>
                  </a:lnTo>
                  <a:lnTo>
                    <a:pt x="68" y="31"/>
                  </a:lnTo>
                  <a:lnTo>
                    <a:pt x="78" y="32"/>
                  </a:lnTo>
                  <a:lnTo>
                    <a:pt x="90" y="34"/>
                  </a:lnTo>
                  <a:lnTo>
                    <a:pt x="101" y="35"/>
                  </a:lnTo>
                  <a:lnTo>
                    <a:pt x="111" y="36"/>
                  </a:lnTo>
                  <a:lnTo>
                    <a:pt x="120" y="36"/>
                  </a:lnTo>
                  <a:lnTo>
                    <a:pt x="131" y="35"/>
                  </a:lnTo>
                  <a:lnTo>
                    <a:pt x="140" y="34"/>
                  </a:lnTo>
                  <a:lnTo>
                    <a:pt x="147" y="32"/>
                  </a:lnTo>
                  <a:lnTo>
                    <a:pt x="155" y="29"/>
                  </a:lnTo>
                  <a:lnTo>
                    <a:pt x="152" y="25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6" name="Freeform 750"/>
            <p:cNvSpPr>
              <a:spLocks/>
            </p:cNvSpPr>
            <p:nvPr/>
          </p:nvSpPr>
          <p:spPr bwMode="auto">
            <a:xfrm>
              <a:off x="3613" y="2616"/>
              <a:ext cx="88" cy="88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78" y="16"/>
                </a:cxn>
                <a:cxn ang="0">
                  <a:pos x="72" y="29"/>
                </a:cxn>
                <a:cxn ang="0">
                  <a:pos x="63" y="40"/>
                </a:cxn>
                <a:cxn ang="0">
                  <a:pos x="52" y="48"/>
                </a:cxn>
                <a:cxn ang="0">
                  <a:pos x="40" y="58"/>
                </a:cxn>
                <a:cxn ang="0">
                  <a:pos x="27" y="67"/>
                </a:cxn>
                <a:cxn ang="0">
                  <a:pos x="14" y="74"/>
                </a:cxn>
                <a:cxn ang="0">
                  <a:pos x="0" y="81"/>
                </a:cxn>
                <a:cxn ang="0">
                  <a:pos x="2" y="86"/>
                </a:cxn>
                <a:cxn ang="0">
                  <a:pos x="16" y="80"/>
                </a:cxn>
                <a:cxn ang="0">
                  <a:pos x="30" y="71"/>
                </a:cxn>
                <a:cxn ang="0">
                  <a:pos x="44" y="63"/>
                </a:cxn>
                <a:cxn ang="0">
                  <a:pos x="56" y="55"/>
                </a:cxn>
                <a:cxn ang="0">
                  <a:pos x="68" y="44"/>
                </a:cxn>
                <a:cxn ang="0">
                  <a:pos x="78" y="31"/>
                </a:cxn>
                <a:cxn ang="0">
                  <a:pos x="85" y="17"/>
                </a:cxn>
                <a:cxn ang="0">
                  <a:pos x="87" y="0"/>
                </a:cxn>
                <a:cxn ang="0">
                  <a:pos x="82" y="0"/>
                </a:cxn>
              </a:cxnLst>
              <a:rect l="0" t="0" r="r" b="b"/>
              <a:pathLst>
                <a:path w="88" h="87">
                  <a:moveTo>
                    <a:pt x="82" y="0"/>
                  </a:moveTo>
                  <a:lnTo>
                    <a:pt x="78" y="16"/>
                  </a:lnTo>
                  <a:lnTo>
                    <a:pt x="72" y="29"/>
                  </a:lnTo>
                  <a:lnTo>
                    <a:pt x="63" y="40"/>
                  </a:lnTo>
                  <a:lnTo>
                    <a:pt x="52" y="48"/>
                  </a:lnTo>
                  <a:lnTo>
                    <a:pt x="40" y="58"/>
                  </a:lnTo>
                  <a:lnTo>
                    <a:pt x="27" y="67"/>
                  </a:lnTo>
                  <a:lnTo>
                    <a:pt x="14" y="74"/>
                  </a:lnTo>
                  <a:lnTo>
                    <a:pt x="0" y="81"/>
                  </a:lnTo>
                  <a:lnTo>
                    <a:pt x="2" y="86"/>
                  </a:lnTo>
                  <a:lnTo>
                    <a:pt x="16" y="80"/>
                  </a:lnTo>
                  <a:lnTo>
                    <a:pt x="30" y="71"/>
                  </a:lnTo>
                  <a:lnTo>
                    <a:pt x="44" y="63"/>
                  </a:lnTo>
                  <a:lnTo>
                    <a:pt x="56" y="55"/>
                  </a:lnTo>
                  <a:lnTo>
                    <a:pt x="68" y="44"/>
                  </a:lnTo>
                  <a:lnTo>
                    <a:pt x="78" y="31"/>
                  </a:lnTo>
                  <a:lnTo>
                    <a:pt x="85" y="17"/>
                  </a:lnTo>
                  <a:lnTo>
                    <a:pt x="87" y="0"/>
                  </a:lnTo>
                  <a:lnTo>
                    <a:pt x="82" y="0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7" name="Freeform 751"/>
            <p:cNvSpPr>
              <a:spLocks/>
            </p:cNvSpPr>
            <p:nvPr/>
          </p:nvSpPr>
          <p:spPr bwMode="auto">
            <a:xfrm>
              <a:off x="3407" y="2423"/>
              <a:ext cx="88" cy="125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7" y="11"/>
                </a:cxn>
                <a:cxn ang="0">
                  <a:pos x="10" y="7"/>
                </a:cxn>
                <a:cxn ang="0">
                  <a:pos x="12" y="5"/>
                </a:cxn>
                <a:cxn ang="0">
                  <a:pos x="16" y="2"/>
                </a:cxn>
                <a:cxn ang="0">
                  <a:pos x="20" y="1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41" y="0"/>
                </a:cxn>
                <a:cxn ang="0">
                  <a:pos x="53" y="4"/>
                </a:cxn>
                <a:cxn ang="0">
                  <a:pos x="59" y="10"/>
                </a:cxn>
                <a:cxn ang="0">
                  <a:pos x="63" y="18"/>
                </a:cxn>
                <a:cxn ang="0">
                  <a:pos x="63" y="28"/>
                </a:cxn>
                <a:cxn ang="0">
                  <a:pos x="60" y="39"/>
                </a:cxn>
                <a:cxn ang="0">
                  <a:pos x="59" y="50"/>
                </a:cxn>
                <a:cxn ang="0">
                  <a:pos x="60" y="62"/>
                </a:cxn>
                <a:cxn ang="0">
                  <a:pos x="64" y="71"/>
                </a:cxn>
                <a:cxn ang="0">
                  <a:pos x="66" y="75"/>
                </a:cxn>
                <a:cxn ang="0">
                  <a:pos x="69" y="77"/>
                </a:cxn>
                <a:cxn ang="0">
                  <a:pos x="72" y="81"/>
                </a:cxn>
                <a:cxn ang="0">
                  <a:pos x="75" y="85"/>
                </a:cxn>
                <a:cxn ang="0">
                  <a:pos x="79" y="89"/>
                </a:cxn>
                <a:cxn ang="0">
                  <a:pos x="82" y="91"/>
                </a:cxn>
                <a:cxn ang="0">
                  <a:pos x="84" y="96"/>
                </a:cxn>
                <a:cxn ang="0">
                  <a:pos x="86" y="101"/>
                </a:cxn>
                <a:cxn ang="0">
                  <a:pos x="77" y="103"/>
                </a:cxn>
                <a:cxn ang="0">
                  <a:pos x="69" y="107"/>
                </a:cxn>
                <a:cxn ang="0">
                  <a:pos x="61" y="112"/>
                </a:cxn>
                <a:cxn ang="0">
                  <a:pos x="53" y="117"/>
                </a:cxn>
                <a:cxn ang="0">
                  <a:pos x="45" y="122"/>
                </a:cxn>
                <a:cxn ang="0">
                  <a:pos x="37" y="123"/>
                </a:cxn>
                <a:cxn ang="0">
                  <a:pos x="28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5"/>
                </a:cxn>
                <a:cxn ang="0">
                  <a:pos x="5" y="96"/>
                </a:cxn>
                <a:cxn ang="0">
                  <a:pos x="5" y="86"/>
                </a:cxn>
                <a:cxn ang="0">
                  <a:pos x="5" y="77"/>
                </a:cxn>
                <a:cxn ang="0">
                  <a:pos x="6" y="68"/>
                </a:cxn>
                <a:cxn ang="0">
                  <a:pos x="6" y="58"/>
                </a:cxn>
                <a:cxn ang="0">
                  <a:pos x="4" y="48"/>
                </a:cxn>
                <a:cxn ang="0">
                  <a:pos x="2" y="44"/>
                </a:cxn>
                <a:cxn ang="0">
                  <a:pos x="1" y="39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31"/>
                </a:cxn>
                <a:cxn ang="0">
                  <a:pos x="1" y="26"/>
                </a:cxn>
                <a:cxn ang="0">
                  <a:pos x="2" y="21"/>
                </a:cxn>
                <a:cxn ang="0">
                  <a:pos x="4" y="16"/>
                </a:cxn>
              </a:cxnLst>
              <a:rect l="0" t="0" r="r" b="b"/>
              <a:pathLst>
                <a:path w="87" h="124">
                  <a:moveTo>
                    <a:pt x="4" y="16"/>
                  </a:moveTo>
                  <a:lnTo>
                    <a:pt x="7" y="11"/>
                  </a:lnTo>
                  <a:lnTo>
                    <a:pt x="10" y="7"/>
                  </a:lnTo>
                  <a:lnTo>
                    <a:pt x="12" y="5"/>
                  </a:lnTo>
                  <a:lnTo>
                    <a:pt x="16" y="2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53" y="4"/>
                  </a:lnTo>
                  <a:lnTo>
                    <a:pt x="59" y="10"/>
                  </a:lnTo>
                  <a:lnTo>
                    <a:pt x="63" y="18"/>
                  </a:lnTo>
                  <a:lnTo>
                    <a:pt x="63" y="28"/>
                  </a:lnTo>
                  <a:lnTo>
                    <a:pt x="60" y="39"/>
                  </a:lnTo>
                  <a:lnTo>
                    <a:pt x="59" y="50"/>
                  </a:lnTo>
                  <a:lnTo>
                    <a:pt x="60" y="62"/>
                  </a:lnTo>
                  <a:lnTo>
                    <a:pt x="64" y="71"/>
                  </a:lnTo>
                  <a:lnTo>
                    <a:pt x="66" y="75"/>
                  </a:lnTo>
                  <a:lnTo>
                    <a:pt x="69" y="77"/>
                  </a:lnTo>
                  <a:lnTo>
                    <a:pt x="72" y="81"/>
                  </a:lnTo>
                  <a:lnTo>
                    <a:pt x="75" y="85"/>
                  </a:lnTo>
                  <a:lnTo>
                    <a:pt x="79" y="89"/>
                  </a:lnTo>
                  <a:lnTo>
                    <a:pt x="82" y="91"/>
                  </a:lnTo>
                  <a:lnTo>
                    <a:pt x="84" y="96"/>
                  </a:lnTo>
                  <a:lnTo>
                    <a:pt x="86" y="101"/>
                  </a:lnTo>
                  <a:lnTo>
                    <a:pt x="77" y="103"/>
                  </a:lnTo>
                  <a:lnTo>
                    <a:pt x="69" y="107"/>
                  </a:lnTo>
                  <a:lnTo>
                    <a:pt x="61" y="112"/>
                  </a:lnTo>
                  <a:lnTo>
                    <a:pt x="53" y="117"/>
                  </a:lnTo>
                  <a:lnTo>
                    <a:pt x="45" y="122"/>
                  </a:lnTo>
                  <a:lnTo>
                    <a:pt x="37" y="123"/>
                  </a:lnTo>
                  <a:lnTo>
                    <a:pt x="28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5"/>
                  </a:lnTo>
                  <a:lnTo>
                    <a:pt x="5" y="96"/>
                  </a:lnTo>
                  <a:lnTo>
                    <a:pt x="5" y="86"/>
                  </a:lnTo>
                  <a:lnTo>
                    <a:pt x="5" y="77"/>
                  </a:lnTo>
                  <a:lnTo>
                    <a:pt x="6" y="68"/>
                  </a:lnTo>
                  <a:lnTo>
                    <a:pt x="6" y="58"/>
                  </a:lnTo>
                  <a:lnTo>
                    <a:pt x="4" y="48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4" y="16"/>
                  </a:lnTo>
                </a:path>
              </a:pathLst>
            </a:custGeom>
            <a:solidFill>
              <a:srgbClr val="B27F7F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8" name="Freeform 752"/>
            <p:cNvSpPr>
              <a:spLocks/>
            </p:cNvSpPr>
            <p:nvPr/>
          </p:nvSpPr>
          <p:spPr bwMode="auto">
            <a:xfrm>
              <a:off x="3409" y="2421"/>
              <a:ext cx="36" cy="13"/>
            </a:xfrm>
            <a:custGeom>
              <a:avLst/>
              <a:gdLst/>
              <a:ahLst/>
              <a:cxnLst>
                <a:cxn ang="0">
                  <a:pos x="36" y="1"/>
                </a:cxn>
                <a:cxn ang="0">
                  <a:pos x="36" y="1"/>
                </a:cxn>
                <a:cxn ang="0">
                  <a:pos x="28" y="0"/>
                </a:cxn>
                <a:cxn ang="0">
                  <a:pos x="20" y="0"/>
                </a:cxn>
                <a:cxn ang="0">
                  <a:pos x="16" y="1"/>
                </a:cxn>
                <a:cxn ang="0">
                  <a:pos x="11" y="2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3" y="8"/>
                </a:cxn>
                <a:cxn ang="0">
                  <a:pos x="0" y="11"/>
                </a:cxn>
                <a:cxn ang="0">
                  <a:pos x="3" y="13"/>
                </a:cxn>
                <a:cxn ang="0">
                  <a:pos x="7" y="11"/>
                </a:cxn>
                <a:cxn ang="0">
                  <a:pos x="10" y="8"/>
                </a:cxn>
                <a:cxn ang="0">
                  <a:pos x="12" y="7"/>
                </a:cxn>
                <a:cxn ang="0">
                  <a:pos x="15" y="5"/>
                </a:cxn>
                <a:cxn ang="0">
                  <a:pos x="18" y="5"/>
                </a:cxn>
                <a:cxn ang="0">
                  <a:pos x="23" y="4"/>
                </a:cxn>
                <a:cxn ang="0">
                  <a:pos x="28" y="4"/>
                </a:cxn>
                <a:cxn ang="0">
                  <a:pos x="35" y="4"/>
                </a:cxn>
                <a:cxn ang="0">
                  <a:pos x="36" y="1"/>
                </a:cxn>
              </a:cxnLst>
              <a:rect l="0" t="0" r="r" b="b"/>
              <a:pathLst>
                <a:path w="37" h="14">
                  <a:moveTo>
                    <a:pt x="36" y="1"/>
                  </a:moveTo>
                  <a:lnTo>
                    <a:pt x="36" y="1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1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3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7" y="11"/>
                  </a:lnTo>
                  <a:lnTo>
                    <a:pt x="10" y="8"/>
                  </a:lnTo>
                  <a:lnTo>
                    <a:pt x="12" y="7"/>
                  </a:lnTo>
                  <a:lnTo>
                    <a:pt x="15" y="5"/>
                  </a:lnTo>
                  <a:lnTo>
                    <a:pt x="18" y="5"/>
                  </a:lnTo>
                  <a:lnTo>
                    <a:pt x="23" y="4"/>
                  </a:lnTo>
                  <a:lnTo>
                    <a:pt x="28" y="4"/>
                  </a:lnTo>
                  <a:lnTo>
                    <a:pt x="35" y="4"/>
                  </a:lnTo>
                  <a:lnTo>
                    <a:pt x="36" y="1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9" name="Freeform 753"/>
            <p:cNvSpPr>
              <a:spLocks/>
            </p:cNvSpPr>
            <p:nvPr/>
          </p:nvSpPr>
          <p:spPr bwMode="auto">
            <a:xfrm>
              <a:off x="3451" y="2421"/>
              <a:ext cx="22" cy="72"/>
            </a:xfrm>
            <a:custGeom>
              <a:avLst/>
              <a:gdLst/>
              <a:ahLst/>
              <a:cxnLst>
                <a:cxn ang="0">
                  <a:pos x="21" y="68"/>
                </a:cxn>
                <a:cxn ang="0">
                  <a:pos x="21" y="69"/>
                </a:cxn>
                <a:cxn ang="0">
                  <a:pos x="18" y="59"/>
                </a:cxn>
                <a:cxn ang="0">
                  <a:pos x="18" y="50"/>
                </a:cxn>
                <a:cxn ang="0">
                  <a:pos x="19" y="40"/>
                </a:cxn>
                <a:cxn ang="0">
                  <a:pos x="20" y="29"/>
                </a:cxn>
                <a:cxn ang="0">
                  <a:pos x="20" y="19"/>
                </a:cxn>
                <a:cxn ang="0">
                  <a:pos x="18" y="10"/>
                </a:cxn>
                <a:cxn ang="0">
                  <a:pos x="11" y="3"/>
                </a:cxn>
                <a:cxn ang="0">
                  <a:pos x="1" y="0"/>
                </a:cxn>
                <a:cxn ang="0">
                  <a:pos x="0" y="5"/>
                </a:cxn>
                <a:cxn ang="0">
                  <a:pos x="10" y="8"/>
                </a:cxn>
                <a:cxn ang="0">
                  <a:pos x="13" y="13"/>
                </a:cxn>
                <a:cxn ang="0">
                  <a:pos x="15" y="21"/>
                </a:cxn>
                <a:cxn ang="0">
                  <a:pos x="15" y="29"/>
                </a:cxn>
                <a:cxn ang="0">
                  <a:pos x="14" y="38"/>
                </a:cxn>
                <a:cxn ang="0">
                  <a:pos x="12" y="50"/>
                </a:cxn>
                <a:cxn ang="0">
                  <a:pos x="13" y="61"/>
                </a:cxn>
                <a:cxn ang="0">
                  <a:pos x="16" y="71"/>
                </a:cxn>
                <a:cxn ang="0">
                  <a:pos x="21" y="68"/>
                </a:cxn>
              </a:cxnLst>
              <a:rect l="0" t="0" r="r" b="b"/>
              <a:pathLst>
                <a:path w="22" h="72">
                  <a:moveTo>
                    <a:pt x="21" y="68"/>
                  </a:moveTo>
                  <a:lnTo>
                    <a:pt x="21" y="69"/>
                  </a:lnTo>
                  <a:lnTo>
                    <a:pt x="18" y="59"/>
                  </a:lnTo>
                  <a:lnTo>
                    <a:pt x="18" y="50"/>
                  </a:lnTo>
                  <a:lnTo>
                    <a:pt x="19" y="40"/>
                  </a:lnTo>
                  <a:lnTo>
                    <a:pt x="20" y="29"/>
                  </a:lnTo>
                  <a:lnTo>
                    <a:pt x="20" y="19"/>
                  </a:lnTo>
                  <a:lnTo>
                    <a:pt x="18" y="10"/>
                  </a:lnTo>
                  <a:lnTo>
                    <a:pt x="11" y="3"/>
                  </a:lnTo>
                  <a:lnTo>
                    <a:pt x="1" y="0"/>
                  </a:lnTo>
                  <a:lnTo>
                    <a:pt x="0" y="5"/>
                  </a:lnTo>
                  <a:lnTo>
                    <a:pt x="10" y="8"/>
                  </a:lnTo>
                  <a:lnTo>
                    <a:pt x="13" y="13"/>
                  </a:lnTo>
                  <a:lnTo>
                    <a:pt x="15" y="21"/>
                  </a:lnTo>
                  <a:lnTo>
                    <a:pt x="15" y="29"/>
                  </a:lnTo>
                  <a:lnTo>
                    <a:pt x="14" y="38"/>
                  </a:lnTo>
                  <a:lnTo>
                    <a:pt x="12" y="50"/>
                  </a:lnTo>
                  <a:lnTo>
                    <a:pt x="13" y="61"/>
                  </a:lnTo>
                  <a:lnTo>
                    <a:pt x="16" y="71"/>
                  </a:lnTo>
                  <a:lnTo>
                    <a:pt x="21" y="68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0" name="Freeform 754"/>
            <p:cNvSpPr>
              <a:spLocks/>
            </p:cNvSpPr>
            <p:nvPr/>
          </p:nvSpPr>
          <p:spPr bwMode="auto">
            <a:xfrm>
              <a:off x="3473" y="2498"/>
              <a:ext cx="28" cy="29"/>
            </a:xfrm>
            <a:custGeom>
              <a:avLst/>
              <a:gdLst/>
              <a:ahLst/>
              <a:cxnLst>
                <a:cxn ang="0">
                  <a:pos x="23" y="28"/>
                </a:cxn>
                <a:cxn ang="0">
                  <a:pos x="24" y="25"/>
                </a:cxn>
                <a:cxn ang="0">
                  <a:pos x="23" y="21"/>
                </a:cxn>
                <a:cxn ang="0">
                  <a:pos x="21" y="17"/>
                </a:cxn>
                <a:cxn ang="0">
                  <a:pos x="18" y="14"/>
                </a:cxn>
                <a:cxn ang="0">
                  <a:pos x="15" y="11"/>
                </a:cxn>
                <a:cxn ang="0">
                  <a:pos x="11" y="8"/>
                </a:cxn>
                <a:cxn ang="0">
                  <a:pos x="9" y="5"/>
                </a:cxn>
                <a:cxn ang="0">
                  <a:pos x="7" y="3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6" y="9"/>
                </a:cxn>
                <a:cxn ang="0">
                  <a:pos x="8" y="11"/>
                </a:cxn>
                <a:cxn ang="0">
                  <a:pos x="11" y="14"/>
                </a:cxn>
                <a:cxn ang="0">
                  <a:pos x="15" y="17"/>
                </a:cxn>
                <a:cxn ang="0">
                  <a:pos x="16" y="20"/>
                </a:cxn>
                <a:cxn ang="0">
                  <a:pos x="18" y="23"/>
                </a:cxn>
                <a:cxn ang="0">
                  <a:pos x="20" y="26"/>
                </a:cxn>
                <a:cxn ang="0">
                  <a:pos x="22" y="24"/>
                </a:cxn>
                <a:cxn ang="0">
                  <a:pos x="23" y="28"/>
                </a:cxn>
                <a:cxn ang="0">
                  <a:pos x="26" y="28"/>
                </a:cxn>
                <a:cxn ang="0">
                  <a:pos x="24" y="25"/>
                </a:cxn>
                <a:cxn ang="0">
                  <a:pos x="23" y="28"/>
                </a:cxn>
              </a:cxnLst>
              <a:rect l="0" t="0" r="r" b="b"/>
              <a:pathLst>
                <a:path w="27" h="29">
                  <a:moveTo>
                    <a:pt x="23" y="28"/>
                  </a:moveTo>
                  <a:lnTo>
                    <a:pt x="24" y="25"/>
                  </a:lnTo>
                  <a:lnTo>
                    <a:pt x="23" y="21"/>
                  </a:lnTo>
                  <a:lnTo>
                    <a:pt x="21" y="17"/>
                  </a:lnTo>
                  <a:lnTo>
                    <a:pt x="18" y="14"/>
                  </a:lnTo>
                  <a:lnTo>
                    <a:pt x="15" y="11"/>
                  </a:lnTo>
                  <a:lnTo>
                    <a:pt x="11" y="8"/>
                  </a:lnTo>
                  <a:lnTo>
                    <a:pt x="9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9"/>
                  </a:lnTo>
                  <a:lnTo>
                    <a:pt x="8" y="11"/>
                  </a:lnTo>
                  <a:lnTo>
                    <a:pt x="11" y="14"/>
                  </a:lnTo>
                  <a:lnTo>
                    <a:pt x="15" y="17"/>
                  </a:lnTo>
                  <a:lnTo>
                    <a:pt x="16" y="20"/>
                  </a:lnTo>
                  <a:lnTo>
                    <a:pt x="18" y="23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23" y="28"/>
                  </a:lnTo>
                  <a:lnTo>
                    <a:pt x="26" y="28"/>
                  </a:lnTo>
                  <a:lnTo>
                    <a:pt x="24" y="25"/>
                  </a:lnTo>
                  <a:lnTo>
                    <a:pt x="23" y="28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1" name="Freeform 755"/>
            <p:cNvSpPr>
              <a:spLocks/>
            </p:cNvSpPr>
            <p:nvPr/>
          </p:nvSpPr>
          <p:spPr bwMode="auto">
            <a:xfrm>
              <a:off x="3427" y="2526"/>
              <a:ext cx="70" cy="23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18"/>
                </a:cxn>
                <a:cxn ang="0">
                  <a:pos x="9" y="21"/>
                </a:cxn>
                <a:cxn ang="0">
                  <a:pos x="18" y="22"/>
                </a:cxn>
                <a:cxn ang="0">
                  <a:pos x="28" y="20"/>
                </a:cxn>
                <a:cxn ang="0">
                  <a:pos x="36" y="16"/>
                </a:cxn>
                <a:cxn ang="0">
                  <a:pos x="44" y="12"/>
                </a:cxn>
                <a:cxn ang="0">
                  <a:pos x="52" y="9"/>
                </a:cxn>
                <a:cxn ang="0">
                  <a:pos x="60" y="6"/>
                </a:cxn>
                <a:cxn ang="0">
                  <a:pos x="69" y="4"/>
                </a:cxn>
                <a:cxn ang="0">
                  <a:pos x="68" y="0"/>
                </a:cxn>
                <a:cxn ang="0">
                  <a:pos x="58" y="1"/>
                </a:cxn>
                <a:cxn ang="0">
                  <a:pos x="49" y="5"/>
                </a:cxn>
                <a:cxn ang="0">
                  <a:pos x="42" y="9"/>
                </a:cxn>
                <a:cxn ang="0">
                  <a:pos x="33" y="12"/>
                </a:cxn>
                <a:cxn ang="0">
                  <a:pos x="26" y="15"/>
                </a:cxn>
                <a:cxn ang="0">
                  <a:pos x="18" y="17"/>
                </a:cxn>
                <a:cxn ang="0">
                  <a:pos x="10" y="16"/>
                </a:cxn>
                <a:cxn ang="0">
                  <a:pos x="2" y="14"/>
                </a:cxn>
                <a:cxn ang="0">
                  <a:pos x="0" y="18"/>
                </a:cxn>
              </a:cxnLst>
              <a:rect l="0" t="0" r="r" b="b"/>
              <a:pathLst>
                <a:path w="70" h="23">
                  <a:moveTo>
                    <a:pt x="0" y="18"/>
                  </a:moveTo>
                  <a:lnTo>
                    <a:pt x="0" y="18"/>
                  </a:lnTo>
                  <a:lnTo>
                    <a:pt x="9" y="21"/>
                  </a:lnTo>
                  <a:lnTo>
                    <a:pt x="18" y="22"/>
                  </a:lnTo>
                  <a:lnTo>
                    <a:pt x="28" y="20"/>
                  </a:lnTo>
                  <a:lnTo>
                    <a:pt x="36" y="16"/>
                  </a:lnTo>
                  <a:lnTo>
                    <a:pt x="44" y="12"/>
                  </a:lnTo>
                  <a:lnTo>
                    <a:pt x="52" y="9"/>
                  </a:lnTo>
                  <a:lnTo>
                    <a:pt x="60" y="6"/>
                  </a:lnTo>
                  <a:lnTo>
                    <a:pt x="69" y="4"/>
                  </a:lnTo>
                  <a:lnTo>
                    <a:pt x="68" y="0"/>
                  </a:lnTo>
                  <a:lnTo>
                    <a:pt x="58" y="1"/>
                  </a:lnTo>
                  <a:lnTo>
                    <a:pt x="49" y="5"/>
                  </a:lnTo>
                  <a:lnTo>
                    <a:pt x="42" y="9"/>
                  </a:lnTo>
                  <a:lnTo>
                    <a:pt x="33" y="12"/>
                  </a:lnTo>
                  <a:lnTo>
                    <a:pt x="26" y="15"/>
                  </a:lnTo>
                  <a:lnTo>
                    <a:pt x="18" y="17"/>
                  </a:lnTo>
                  <a:lnTo>
                    <a:pt x="10" y="16"/>
                  </a:lnTo>
                  <a:lnTo>
                    <a:pt x="2" y="14"/>
                  </a:lnTo>
                  <a:lnTo>
                    <a:pt x="0" y="18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" name="Freeform 756"/>
            <p:cNvSpPr>
              <a:spLocks/>
            </p:cNvSpPr>
            <p:nvPr/>
          </p:nvSpPr>
          <p:spPr bwMode="auto">
            <a:xfrm>
              <a:off x="3409" y="2474"/>
              <a:ext cx="14" cy="7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2" y="9"/>
                </a:cxn>
                <a:cxn ang="0">
                  <a:pos x="1" y="19"/>
                </a:cxn>
                <a:cxn ang="0">
                  <a:pos x="1" y="28"/>
                </a:cxn>
                <a:cxn ang="0">
                  <a:pos x="1" y="37"/>
                </a:cxn>
                <a:cxn ang="0">
                  <a:pos x="1" y="46"/>
                </a:cxn>
                <a:cxn ang="0">
                  <a:pos x="3" y="56"/>
                </a:cxn>
                <a:cxn ang="0">
                  <a:pos x="6" y="64"/>
                </a:cxn>
                <a:cxn ang="0">
                  <a:pos x="12" y="71"/>
                </a:cxn>
                <a:cxn ang="0">
                  <a:pos x="14" y="66"/>
                </a:cxn>
                <a:cxn ang="0">
                  <a:pos x="9" y="59"/>
                </a:cxn>
                <a:cxn ang="0">
                  <a:pos x="6" y="53"/>
                </a:cxn>
                <a:cxn ang="0">
                  <a:pos x="5" y="45"/>
                </a:cxn>
                <a:cxn ang="0">
                  <a:pos x="5" y="37"/>
                </a:cxn>
                <a:cxn ang="0">
                  <a:pos x="5" y="28"/>
                </a:cxn>
                <a:cxn ang="0">
                  <a:pos x="6" y="19"/>
                </a:cxn>
                <a:cxn ang="0">
                  <a:pos x="5" y="9"/>
                </a:cxn>
                <a:cxn ang="0">
                  <a:pos x="4" y="0"/>
                </a:cxn>
                <a:cxn ang="0">
                  <a:pos x="0" y="1"/>
                </a:cxn>
              </a:cxnLst>
              <a:rect l="0" t="0" r="r" b="b"/>
              <a:pathLst>
                <a:path w="15" h="72">
                  <a:moveTo>
                    <a:pt x="0" y="1"/>
                  </a:moveTo>
                  <a:lnTo>
                    <a:pt x="0" y="1"/>
                  </a:lnTo>
                  <a:lnTo>
                    <a:pt x="2" y="9"/>
                  </a:lnTo>
                  <a:lnTo>
                    <a:pt x="1" y="19"/>
                  </a:lnTo>
                  <a:lnTo>
                    <a:pt x="1" y="28"/>
                  </a:lnTo>
                  <a:lnTo>
                    <a:pt x="1" y="37"/>
                  </a:lnTo>
                  <a:lnTo>
                    <a:pt x="1" y="46"/>
                  </a:lnTo>
                  <a:lnTo>
                    <a:pt x="3" y="56"/>
                  </a:lnTo>
                  <a:lnTo>
                    <a:pt x="6" y="64"/>
                  </a:lnTo>
                  <a:lnTo>
                    <a:pt x="12" y="71"/>
                  </a:lnTo>
                  <a:lnTo>
                    <a:pt x="14" y="66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5" y="45"/>
                  </a:lnTo>
                  <a:lnTo>
                    <a:pt x="5" y="37"/>
                  </a:lnTo>
                  <a:lnTo>
                    <a:pt x="5" y="28"/>
                  </a:lnTo>
                  <a:lnTo>
                    <a:pt x="6" y="19"/>
                  </a:lnTo>
                  <a:lnTo>
                    <a:pt x="5" y="9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3" name="Freeform 757"/>
            <p:cNvSpPr>
              <a:spLocks/>
            </p:cNvSpPr>
            <p:nvPr/>
          </p:nvSpPr>
          <p:spPr bwMode="auto">
            <a:xfrm>
              <a:off x="3405" y="2437"/>
              <a:ext cx="4" cy="3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0" y="24"/>
                </a:cxn>
                <a:cxn ang="0">
                  <a:pos x="1" y="27"/>
                </a:cxn>
                <a:cxn ang="0">
                  <a:pos x="1" y="31"/>
                </a:cxn>
                <a:cxn ang="0">
                  <a:pos x="3" y="30"/>
                </a:cxn>
                <a:cxn ang="0">
                  <a:pos x="2" y="26"/>
                </a:cxn>
                <a:cxn ang="0">
                  <a:pos x="2" y="22"/>
                </a:cxn>
                <a:cxn ang="0">
                  <a:pos x="2" y="20"/>
                </a:cxn>
                <a:cxn ang="0">
                  <a:pos x="2" y="17"/>
                </a:cxn>
                <a:cxn ang="0">
                  <a:pos x="2" y="15"/>
                </a:cxn>
                <a:cxn ang="0">
                  <a:pos x="2" y="12"/>
                </a:cxn>
                <a:cxn ang="0">
                  <a:pos x="2" y="7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</a:cxnLst>
              <a:rect l="0" t="0" r="r" b="b"/>
              <a:pathLst>
                <a:path w="4" h="32">
                  <a:moveTo>
                    <a:pt x="1" y="0"/>
                  </a:move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1" y="31"/>
                  </a:lnTo>
                  <a:lnTo>
                    <a:pt x="3" y="30"/>
                  </a:lnTo>
                  <a:lnTo>
                    <a:pt x="2" y="26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2" y="7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4" name="Freeform 758"/>
            <p:cNvSpPr>
              <a:spLocks/>
            </p:cNvSpPr>
            <p:nvPr/>
          </p:nvSpPr>
          <p:spPr bwMode="auto">
            <a:xfrm>
              <a:off x="3413" y="2423"/>
              <a:ext cx="82" cy="100"/>
            </a:xfrm>
            <a:custGeom>
              <a:avLst/>
              <a:gdLst/>
              <a:ahLst/>
              <a:cxnLst>
                <a:cxn ang="0">
                  <a:pos x="81" y="99"/>
                </a:cxn>
                <a:cxn ang="0">
                  <a:pos x="80" y="94"/>
                </a:cxn>
                <a:cxn ang="0">
                  <a:pos x="77" y="89"/>
                </a:cxn>
                <a:cxn ang="0">
                  <a:pos x="74" y="86"/>
                </a:cxn>
                <a:cxn ang="0">
                  <a:pos x="71" y="82"/>
                </a:cxn>
                <a:cxn ang="0">
                  <a:pos x="68" y="80"/>
                </a:cxn>
                <a:cxn ang="0">
                  <a:pos x="65" y="76"/>
                </a:cxn>
                <a:cxn ang="0">
                  <a:pos x="61" y="72"/>
                </a:cxn>
                <a:cxn ang="0">
                  <a:pos x="59" y="70"/>
                </a:cxn>
                <a:cxn ang="0">
                  <a:pos x="55" y="59"/>
                </a:cxn>
                <a:cxn ang="0">
                  <a:pos x="55" y="50"/>
                </a:cxn>
                <a:cxn ang="0">
                  <a:pos x="56" y="39"/>
                </a:cxn>
                <a:cxn ang="0">
                  <a:pos x="58" y="28"/>
                </a:cxn>
                <a:cxn ang="0">
                  <a:pos x="58" y="18"/>
                </a:cxn>
                <a:cxn ang="0">
                  <a:pos x="55" y="10"/>
                </a:cxn>
                <a:cxn ang="0">
                  <a:pos x="48" y="4"/>
                </a:cxn>
                <a:cxn ang="0">
                  <a:pos x="36" y="1"/>
                </a:cxn>
                <a:cxn ang="0">
                  <a:pos x="23" y="0"/>
                </a:cxn>
                <a:cxn ang="0">
                  <a:pos x="16" y="1"/>
                </a:cxn>
                <a:cxn ang="0">
                  <a:pos x="10" y="4"/>
                </a:cxn>
                <a:cxn ang="0">
                  <a:pos x="6" y="7"/>
                </a:cxn>
                <a:cxn ang="0">
                  <a:pos x="4" y="11"/>
                </a:cxn>
                <a:cxn ang="0">
                  <a:pos x="2" y="14"/>
                </a:cxn>
                <a:cxn ang="0">
                  <a:pos x="2" y="17"/>
                </a:cxn>
                <a:cxn ang="0">
                  <a:pos x="0" y="19"/>
                </a:cxn>
                <a:cxn ang="0">
                  <a:pos x="5" y="23"/>
                </a:cxn>
                <a:cxn ang="0">
                  <a:pos x="9" y="25"/>
                </a:cxn>
                <a:cxn ang="0">
                  <a:pos x="11" y="27"/>
                </a:cxn>
                <a:cxn ang="0">
                  <a:pos x="12" y="29"/>
                </a:cxn>
                <a:cxn ang="0">
                  <a:pos x="14" y="30"/>
                </a:cxn>
                <a:cxn ang="0">
                  <a:pos x="16" y="31"/>
                </a:cxn>
                <a:cxn ang="0">
                  <a:pos x="17" y="34"/>
                </a:cxn>
                <a:cxn ang="0">
                  <a:pos x="22" y="36"/>
                </a:cxn>
                <a:cxn ang="0">
                  <a:pos x="27" y="41"/>
                </a:cxn>
                <a:cxn ang="0">
                  <a:pos x="29" y="47"/>
                </a:cxn>
                <a:cxn ang="0">
                  <a:pos x="31" y="53"/>
                </a:cxn>
                <a:cxn ang="0">
                  <a:pos x="31" y="60"/>
                </a:cxn>
                <a:cxn ang="0">
                  <a:pos x="31" y="68"/>
                </a:cxn>
                <a:cxn ang="0">
                  <a:pos x="32" y="72"/>
                </a:cxn>
                <a:cxn ang="0">
                  <a:pos x="36" y="76"/>
                </a:cxn>
                <a:cxn ang="0">
                  <a:pos x="42" y="77"/>
                </a:cxn>
                <a:cxn ang="0">
                  <a:pos x="44" y="78"/>
                </a:cxn>
                <a:cxn ang="0">
                  <a:pos x="48" y="80"/>
                </a:cxn>
                <a:cxn ang="0">
                  <a:pos x="52" y="81"/>
                </a:cxn>
                <a:cxn ang="0">
                  <a:pos x="54" y="82"/>
                </a:cxn>
                <a:cxn ang="0">
                  <a:pos x="59" y="85"/>
                </a:cxn>
                <a:cxn ang="0">
                  <a:pos x="63" y="88"/>
                </a:cxn>
                <a:cxn ang="0">
                  <a:pos x="68" y="89"/>
                </a:cxn>
                <a:cxn ang="0">
                  <a:pos x="71" y="92"/>
                </a:cxn>
                <a:cxn ang="0">
                  <a:pos x="75" y="93"/>
                </a:cxn>
                <a:cxn ang="0">
                  <a:pos x="79" y="95"/>
                </a:cxn>
                <a:cxn ang="0">
                  <a:pos x="81" y="98"/>
                </a:cxn>
                <a:cxn ang="0">
                  <a:pos x="81" y="99"/>
                </a:cxn>
              </a:cxnLst>
              <a:rect l="0" t="0" r="r" b="b"/>
              <a:pathLst>
                <a:path w="82" h="100">
                  <a:moveTo>
                    <a:pt x="81" y="99"/>
                  </a:moveTo>
                  <a:lnTo>
                    <a:pt x="80" y="94"/>
                  </a:lnTo>
                  <a:lnTo>
                    <a:pt x="77" y="89"/>
                  </a:lnTo>
                  <a:lnTo>
                    <a:pt x="74" y="86"/>
                  </a:lnTo>
                  <a:lnTo>
                    <a:pt x="71" y="82"/>
                  </a:lnTo>
                  <a:lnTo>
                    <a:pt x="68" y="80"/>
                  </a:lnTo>
                  <a:lnTo>
                    <a:pt x="65" y="76"/>
                  </a:lnTo>
                  <a:lnTo>
                    <a:pt x="61" y="72"/>
                  </a:lnTo>
                  <a:lnTo>
                    <a:pt x="59" y="70"/>
                  </a:lnTo>
                  <a:lnTo>
                    <a:pt x="55" y="59"/>
                  </a:lnTo>
                  <a:lnTo>
                    <a:pt x="55" y="50"/>
                  </a:lnTo>
                  <a:lnTo>
                    <a:pt x="56" y="39"/>
                  </a:lnTo>
                  <a:lnTo>
                    <a:pt x="58" y="28"/>
                  </a:lnTo>
                  <a:lnTo>
                    <a:pt x="58" y="18"/>
                  </a:lnTo>
                  <a:lnTo>
                    <a:pt x="55" y="10"/>
                  </a:lnTo>
                  <a:lnTo>
                    <a:pt x="48" y="4"/>
                  </a:lnTo>
                  <a:lnTo>
                    <a:pt x="36" y="1"/>
                  </a:lnTo>
                  <a:lnTo>
                    <a:pt x="23" y="0"/>
                  </a:lnTo>
                  <a:lnTo>
                    <a:pt x="16" y="1"/>
                  </a:lnTo>
                  <a:lnTo>
                    <a:pt x="10" y="4"/>
                  </a:lnTo>
                  <a:lnTo>
                    <a:pt x="6" y="7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5" y="23"/>
                  </a:lnTo>
                  <a:lnTo>
                    <a:pt x="9" y="25"/>
                  </a:lnTo>
                  <a:lnTo>
                    <a:pt x="11" y="27"/>
                  </a:lnTo>
                  <a:lnTo>
                    <a:pt x="12" y="29"/>
                  </a:lnTo>
                  <a:lnTo>
                    <a:pt x="14" y="30"/>
                  </a:lnTo>
                  <a:lnTo>
                    <a:pt x="16" y="31"/>
                  </a:lnTo>
                  <a:lnTo>
                    <a:pt x="17" y="34"/>
                  </a:lnTo>
                  <a:lnTo>
                    <a:pt x="22" y="36"/>
                  </a:lnTo>
                  <a:lnTo>
                    <a:pt x="27" y="41"/>
                  </a:lnTo>
                  <a:lnTo>
                    <a:pt x="29" y="47"/>
                  </a:lnTo>
                  <a:lnTo>
                    <a:pt x="31" y="53"/>
                  </a:lnTo>
                  <a:lnTo>
                    <a:pt x="31" y="60"/>
                  </a:lnTo>
                  <a:lnTo>
                    <a:pt x="31" y="68"/>
                  </a:lnTo>
                  <a:lnTo>
                    <a:pt x="32" y="72"/>
                  </a:lnTo>
                  <a:lnTo>
                    <a:pt x="36" y="76"/>
                  </a:lnTo>
                  <a:lnTo>
                    <a:pt x="42" y="77"/>
                  </a:lnTo>
                  <a:lnTo>
                    <a:pt x="44" y="78"/>
                  </a:lnTo>
                  <a:lnTo>
                    <a:pt x="48" y="80"/>
                  </a:lnTo>
                  <a:lnTo>
                    <a:pt x="52" y="81"/>
                  </a:lnTo>
                  <a:lnTo>
                    <a:pt x="54" y="82"/>
                  </a:lnTo>
                  <a:lnTo>
                    <a:pt x="59" y="85"/>
                  </a:lnTo>
                  <a:lnTo>
                    <a:pt x="63" y="88"/>
                  </a:lnTo>
                  <a:lnTo>
                    <a:pt x="68" y="89"/>
                  </a:lnTo>
                  <a:lnTo>
                    <a:pt x="71" y="92"/>
                  </a:lnTo>
                  <a:lnTo>
                    <a:pt x="75" y="93"/>
                  </a:lnTo>
                  <a:lnTo>
                    <a:pt x="79" y="95"/>
                  </a:lnTo>
                  <a:lnTo>
                    <a:pt x="81" y="98"/>
                  </a:lnTo>
                  <a:lnTo>
                    <a:pt x="81" y="99"/>
                  </a:lnTo>
                </a:path>
              </a:pathLst>
            </a:custGeom>
            <a:solidFill>
              <a:srgbClr val="4C1919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5" name="Freeform 759"/>
            <p:cNvSpPr>
              <a:spLocks/>
            </p:cNvSpPr>
            <p:nvPr/>
          </p:nvSpPr>
          <p:spPr bwMode="auto">
            <a:xfrm>
              <a:off x="3441" y="2415"/>
              <a:ext cx="6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3" y="4"/>
                </a:cxn>
                <a:cxn ang="0">
                  <a:pos x="5" y="0"/>
                </a:cxn>
              </a:cxnLst>
              <a:rect l="0" t="0" r="r" b="b"/>
              <a:pathLst>
                <a:path w="6" h="5">
                  <a:moveTo>
                    <a:pt x="5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3" y="4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6" name="Freeform 760"/>
            <p:cNvSpPr>
              <a:spLocks/>
            </p:cNvSpPr>
            <p:nvPr/>
          </p:nvSpPr>
          <p:spPr bwMode="auto">
            <a:xfrm>
              <a:off x="3419" y="2415"/>
              <a:ext cx="20" cy="7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5" y="4"/>
                </a:cxn>
                <a:cxn ang="0">
                  <a:pos x="16" y="4"/>
                </a:cxn>
                <a:cxn ang="0">
                  <a:pos x="17" y="4"/>
                </a:cxn>
                <a:cxn ang="0">
                  <a:pos x="18" y="4"/>
                </a:cxn>
                <a:cxn ang="0">
                  <a:pos x="19" y="4"/>
                </a:cxn>
                <a:cxn ang="0">
                  <a:pos x="20" y="1"/>
                </a:cxn>
                <a:cxn ang="0">
                  <a:pos x="18" y="1"/>
                </a:cxn>
                <a:cxn ang="0">
                  <a:pos x="16" y="0"/>
                </a:cxn>
                <a:cxn ang="0">
                  <a:pos x="14" y="1"/>
                </a:cxn>
                <a:cxn ang="0">
                  <a:pos x="11" y="1"/>
                </a:cxn>
                <a:cxn ang="0">
                  <a:pos x="8" y="1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4" y="6"/>
                </a:cxn>
              </a:cxnLst>
              <a:rect l="0" t="0" r="r" b="b"/>
              <a:pathLst>
                <a:path w="21" h="7">
                  <a:moveTo>
                    <a:pt x="4" y="6"/>
                  </a:moveTo>
                  <a:lnTo>
                    <a:pt x="4" y="6"/>
                  </a:lnTo>
                  <a:lnTo>
                    <a:pt x="6" y="5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8" y="1"/>
                  </a:lnTo>
                  <a:lnTo>
                    <a:pt x="4" y="2"/>
                  </a:lnTo>
                  <a:lnTo>
                    <a:pt x="0" y="4"/>
                  </a:lnTo>
                  <a:lnTo>
                    <a:pt x="4" y="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7" name="Freeform 761"/>
            <p:cNvSpPr>
              <a:spLocks/>
            </p:cNvSpPr>
            <p:nvPr/>
          </p:nvSpPr>
          <p:spPr bwMode="auto">
            <a:xfrm>
              <a:off x="3405" y="2424"/>
              <a:ext cx="12" cy="57"/>
            </a:xfrm>
            <a:custGeom>
              <a:avLst/>
              <a:gdLst/>
              <a:ahLst/>
              <a:cxnLst>
                <a:cxn ang="0">
                  <a:pos x="7" y="55"/>
                </a:cxn>
                <a:cxn ang="0">
                  <a:pos x="6" y="46"/>
                </a:cxn>
                <a:cxn ang="0">
                  <a:pos x="6" y="39"/>
                </a:cxn>
                <a:cxn ang="0">
                  <a:pos x="4" y="31"/>
                </a:cxn>
                <a:cxn ang="0">
                  <a:pos x="4" y="25"/>
                </a:cxn>
                <a:cxn ang="0">
                  <a:pos x="4" y="21"/>
                </a:cxn>
                <a:cxn ang="0">
                  <a:pos x="5" y="15"/>
                </a:cxn>
                <a:cxn ang="0">
                  <a:pos x="7" y="9"/>
                </a:cxn>
                <a:cxn ang="0">
                  <a:pos x="12" y="3"/>
                </a:cxn>
                <a:cxn ang="0">
                  <a:pos x="9" y="0"/>
                </a:cxn>
                <a:cxn ang="0">
                  <a:pos x="5" y="6"/>
                </a:cxn>
                <a:cxn ang="0">
                  <a:pos x="2" y="13"/>
                </a:cxn>
                <a:cxn ang="0">
                  <a:pos x="1" y="19"/>
                </a:cxn>
                <a:cxn ang="0">
                  <a:pos x="0" y="25"/>
                </a:cxn>
                <a:cxn ang="0">
                  <a:pos x="1" y="33"/>
                </a:cxn>
                <a:cxn ang="0">
                  <a:pos x="2" y="40"/>
                </a:cxn>
                <a:cxn ang="0">
                  <a:pos x="3" y="47"/>
                </a:cxn>
                <a:cxn ang="0">
                  <a:pos x="4" y="55"/>
                </a:cxn>
                <a:cxn ang="0">
                  <a:pos x="7" y="55"/>
                </a:cxn>
              </a:cxnLst>
              <a:rect l="0" t="0" r="r" b="b"/>
              <a:pathLst>
                <a:path w="13" h="56">
                  <a:moveTo>
                    <a:pt x="7" y="55"/>
                  </a:moveTo>
                  <a:lnTo>
                    <a:pt x="6" y="46"/>
                  </a:lnTo>
                  <a:lnTo>
                    <a:pt x="6" y="39"/>
                  </a:lnTo>
                  <a:lnTo>
                    <a:pt x="4" y="31"/>
                  </a:lnTo>
                  <a:lnTo>
                    <a:pt x="4" y="25"/>
                  </a:lnTo>
                  <a:lnTo>
                    <a:pt x="4" y="21"/>
                  </a:lnTo>
                  <a:lnTo>
                    <a:pt x="5" y="15"/>
                  </a:lnTo>
                  <a:lnTo>
                    <a:pt x="7" y="9"/>
                  </a:lnTo>
                  <a:lnTo>
                    <a:pt x="12" y="3"/>
                  </a:lnTo>
                  <a:lnTo>
                    <a:pt x="9" y="0"/>
                  </a:lnTo>
                  <a:lnTo>
                    <a:pt x="5" y="6"/>
                  </a:lnTo>
                  <a:lnTo>
                    <a:pt x="2" y="13"/>
                  </a:lnTo>
                  <a:lnTo>
                    <a:pt x="1" y="19"/>
                  </a:lnTo>
                  <a:lnTo>
                    <a:pt x="0" y="25"/>
                  </a:lnTo>
                  <a:lnTo>
                    <a:pt x="1" y="33"/>
                  </a:lnTo>
                  <a:lnTo>
                    <a:pt x="2" y="40"/>
                  </a:lnTo>
                  <a:lnTo>
                    <a:pt x="3" y="47"/>
                  </a:lnTo>
                  <a:lnTo>
                    <a:pt x="4" y="55"/>
                  </a:lnTo>
                  <a:lnTo>
                    <a:pt x="7" y="5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8" name="Freeform 762"/>
            <p:cNvSpPr>
              <a:spLocks/>
            </p:cNvSpPr>
            <p:nvPr/>
          </p:nvSpPr>
          <p:spPr bwMode="auto">
            <a:xfrm>
              <a:off x="3409" y="2482"/>
              <a:ext cx="2" cy="9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2" y="7"/>
                </a:cxn>
              </a:cxnLst>
              <a:rect l="0" t="0" r="r" b="b"/>
              <a:pathLst>
                <a:path w="3" h="8">
                  <a:moveTo>
                    <a:pt x="2" y="7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2" y="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9" name="Freeform 763"/>
            <p:cNvSpPr>
              <a:spLocks/>
            </p:cNvSpPr>
            <p:nvPr/>
          </p:nvSpPr>
          <p:spPr bwMode="auto">
            <a:xfrm>
              <a:off x="3162" y="2254"/>
              <a:ext cx="130" cy="57"/>
            </a:xfrm>
            <a:custGeom>
              <a:avLst/>
              <a:gdLst/>
              <a:ahLst/>
              <a:cxnLst>
                <a:cxn ang="0">
                  <a:pos x="8" y="53"/>
                </a:cxn>
                <a:cxn ang="0">
                  <a:pos x="8" y="56"/>
                </a:cxn>
                <a:cxn ang="0">
                  <a:pos x="13" y="49"/>
                </a:cxn>
                <a:cxn ang="0">
                  <a:pos x="18" y="43"/>
                </a:cxn>
                <a:cxn ang="0">
                  <a:pos x="23" y="39"/>
                </a:cxn>
                <a:cxn ang="0">
                  <a:pos x="30" y="32"/>
                </a:cxn>
                <a:cxn ang="0">
                  <a:pos x="38" y="26"/>
                </a:cxn>
                <a:cxn ang="0">
                  <a:pos x="46" y="21"/>
                </a:cxn>
                <a:cxn ang="0">
                  <a:pos x="53" y="16"/>
                </a:cxn>
                <a:cxn ang="0">
                  <a:pos x="62" y="13"/>
                </a:cxn>
                <a:cxn ang="0">
                  <a:pos x="71" y="9"/>
                </a:cxn>
                <a:cxn ang="0">
                  <a:pos x="78" y="8"/>
                </a:cxn>
                <a:cxn ang="0">
                  <a:pos x="87" y="6"/>
                </a:cxn>
                <a:cxn ang="0">
                  <a:pos x="95" y="6"/>
                </a:cxn>
                <a:cxn ang="0">
                  <a:pos x="104" y="8"/>
                </a:cxn>
                <a:cxn ang="0">
                  <a:pos x="111" y="9"/>
                </a:cxn>
                <a:cxn ang="0">
                  <a:pos x="118" y="13"/>
                </a:cxn>
                <a:cxn ang="0">
                  <a:pos x="124" y="19"/>
                </a:cxn>
                <a:cxn ang="0">
                  <a:pos x="129" y="13"/>
                </a:cxn>
                <a:cxn ang="0">
                  <a:pos x="121" y="8"/>
                </a:cxn>
                <a:cxn ang="0">
                  <a:pos x="114" y="4"/>
                </a:cxn>
                <a:cxn ang="0">
                  <a:pos x="105" y="1"/>
                </a:cxn>
                <a:cxn ang="0">
                  <a:pos x="95" y="0"/>
                </a:cxn>
                <a:cxn ang="0">
                  <a:pos x="87" y="0"/>
                </a:cxn>
                <a:cxn ang="0">
                  <a:pos x="77" y="1"/>
                </a:cxn>
                <a:cxn ang="0">
                  <a:pos x="68" y="4"/>
                </a:cxn>
                <a:cxn ang="0">
                  <a:pos x="59" y="6"/>
                </a:cxn>
                <a:cxn ang="0">
                  <a:pos x="51" y="11"/>
                </a:cxn>
                <a:cxn ang="0">
                  <a:pos x="42" y="15"/>
                </a:cxn>
                <a:cxn ang="0">
                  <a:pos x="34" y="21"/>
                </a:cxn>
                <a:cxn ang="0">
                  <a:pos x="27" y="27"/>
                </a:cxn>
                <a:cxn ang="0">
                  <a:pos x="19" y="33"/>
                </a:cxn>
                <a:cxn ang="0">
                  <a:pos x="11" y="40"/>
                </a:cxn>
                <a:cxn ang="0">
                  <a:pos x="6" y="46"/>
                </a:cxn>
                <a:cxn ang="0">
                  <a:pos x="1" y="53"/>
                </a:cxn>
                <a:cxn ang="0">
                  <a:pos x="1" y="56"/>
                </a:cxn>
                <a:cxn ang="0">
                  <a:pos x="1" y="53"/>
                </a:cxn>
                <a:cxn ang="0">
                  <a:pos x="0" y="54"/>
                </a:cxn>
                <a:cxn ang="0">
                  <a:pos x="1" y="56"/>
                </a:cxn>
                <a:cxn ang="0">
                  <a:pos x="8" y="53"/>
                </a:cxn>
              </a:cxnLst>
              <a:rect l="0" t="0" r="r" b="b"/>
              <a:pathLst>
                <a:path w="130" h="57">
                  <a:moveTo>
                    <a:pt x="8" y="53"/>
                  </a:moveTo>
                  <a:lnTo>
                    <a:pt x="8" y="56"/>
                  </a:lnTo>
                  <a:lnTo>
                    <a:pt x="13" y="49"/>
                  </a:lnTo>
                  <a:lnTo>
                    <a:pt x="18" y="43"/>
                  </a:lnTo>
                  <a:lnTo>
                    <a:pt x="23" y="39"/>
                  </a:lnTo>
                  <a:lnTo>
                    <a:pt x="30" y="32"/>
                  </a:lnTo>
                  <a:lnTo>
                    <a:pt x="38" y="26"/>
                  </a:lnTo>
                  <a:lnTo>
                    <a:pt x="46" y="21"/>
                  </a:lnTo>
                  <a:lnTo>
                    <a:pt x="53" y="16"/>
                  </a:lnTo>
                  <a:lnTo>
                    <a:pt x="62" y="13"/>
                  </a:lnTo>
                  <a:lnTo>
                    <a:pt x="71" y="9"/>
                  </a:lnTo>
                  <a:lnTo>
                    <a:pt x="78" y="8"/>
                  </a:lnTo>
                  <a:lnTo>
                    <a:pt x="87" y="6"/>
                  </a:lnTo>
                  <a:lnTo>
                    <a:pt x="95" y="6"/>
                  </a:lnTo>
                  <a:lnTo>
                    <a:pt x="104" y="8"/>
                  </a:lnTo>
                  <a:lnTo>
                    <a:pt x="111" y="9"/>
                  </a:lnTo>
                  <a:lnTo>
                    <a:pt x="118" y="13"/>
                  </a:lnTo>
                  <a:lnTo>
                    <a:pt x="124" y="19"/>
                  </a:lnTo>
                  <a:lnTo>
                    <a:pt x="129" y="13"/>
                  </a:lnTo>
                  <a:lnTo>
                    <a:pt x="121" y="8"/>
                  </a:lnTo>
                  <a:lnTo>
                    <a:pt x="114" y="4"/>
                  </a:lnTo>
                  <a:lnTo>
                    <a:pt x="105" y="1"/>
                  </a:lnTo>
                  <a:lnTo>
                    <a:pt x="95" y="0"/>
                  </a:lnTo>
                  <a:lnTo>
                    <a:pt x="87" y="0"/>
                  </a:lnTo>
                  <a:lnTo>
                    <a:pt x="77" y="1"/>
                  </a:lnTo>
                  <a:lnTo>
                    <a:pt x="68" y="4"/>
                  </a:lnTo>
                  <a:lnTo>
                    <a:pt x="59" y="6"/>
                  </a:lnTo>
                  <a:lnTo>
                    <a:pt x="51" y="11"/>
                  </a:lnTo>
                  <a:lnTo>
                    <a:pt x="42" y="15"/>
                  </a:lnTo>
                  <a:lnTo>
                    <a:pt x="34" y="21"/>
                  </a:lnTo>
                  <a:lnTo>
                    <a:pt x="27" y="27"/>
                  </a:lnTo>
                  <a:lnTo>
                    <a:pt x="19" y="33"/>
                  </a:lnTo>
                  <a:lnTo>
                    <a:pt x="11" y="40"/>
                  </a:lnTo>
                  <a:lnTo>
                    <a:pt x="6" y="46"/>
                  </a:lnTo>
                  <a:lnTo>
                    <a:pt x="1" y="53"/>
                  </a:lnTo>
                  <a:lnTo>
                    <a:pt x="1" y="56"/>
                  </a:lnTo>
                  <a:lnTo>
                    <a:pt x="1" y="53"/>
                  </a:lnTo>
                  <a:lnTo>
                    <a:pt x="0" y="54"/>
                  </a:lnTo>
                  <a:lnTo>
                    <a:pt x="1" y="56"/>
                  </a:lnTo>
                  <a:lnTo>
                    <a:pt x="8" y="5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0" name="Freeform 764"/>
            <p:cNvSpPr>
              <a:spLocks/>
            </p:cNvSpPr>
            <p:nvPr/>
          </p:nvSpPr>
          <p:spPr bwMode="auto">
            <a:xfrm>
              <a:off x="3162" y="2315"/>
              <a:ext cx="74" cy="243"/>
            </a:xfrm>
            <a:custGeom>
              <a:avLst/>
              <a:gdLst/>
              <a:ahLst/>
              <a:cxnLst>
                <a:cxn ang="0">
                  <a:pos x="72" y="239"/>
                </a:cxn>
                <a:cxn ang="0">
                  <a:pos x="72" y="239"/>
                </a:cxn>
                <a:cxn ang="0">
                  <a:pos x="66" y="224"/>
                </a:cxn>
                <a:cxn ang="0">
                  <a:pos x="61" y="209"/>
                </a:cxn>
                <a:cxn ang="0">
                  <a:pos x="56" y="195"/>
                </a:cxn>
                <a:cxn ang="0">
                  <a:pos x="52" y="180"/>
                </a:cxn>
                <a:cxn ang="0">
                  <a:pos x="49" y="165"/>
                </a:cxn>
                <a:cxn ang="0">
                  <a:pos x="46" y="150"/>
                </a:cxn>
                <a:cxn ang="0">
                  <a:pos x="44" y="134"/>
                </a:cxn>
                <a:cxn ang="0">
                  <a:pos x="41" y="118"/>
                </a:cxn>
                <a:cxn ang="0">
                  <a:pos x="39" y="103"/>
                </a:cxn>
                <a:cxn ang="0">
                  <a:pos x="37" y="87"/>
                </a:cxn>
                <a:cxn ang="0">
                  <a:pos x="33" y="73"/>
                </a:cxn>
                <a:cxn ang="0">
                  <a:pos x="29" y="58"/>
                </a:cxn>
                <a:cxn ang="0">
                  <a:pos x="24" y="43"/>
                </a:cxn>
                <a:cxn ang="0">
                  <a:pos x="20" y="29"/>
                </a:cxn>
                <a:cxn ang="0">
                  <a:pos x="13" y="14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7" y="16"/>
                </a:cxn>
                <a:cxn ang="0">
                  <a:pos x="13" y="32"/>
                </a:cxn>
                <a:cxn ang="0">
                  <a:pos x="18" y="46"/>
                </a:cxn>
                <a:cxn ang="0">
                  <a:pos x="23" y="60"/>
                </a:cxn>
                <a:cxn ang="0">
                  <a:pos x="26" y="75"/>
                </a:cxn>
                <a:cxn ang="0">
                  <a:pos x="29" y="89"/>
                </a:cxn>
                <a:cxn ang="0">
                  <a:pos x="32" y="105"/>
                </a:cxn>
                <a:cxn ang="0">
                  <a:pos x="34" y="120"/>
                </a:cxn>
                <a:cxn ang="0">
                  <a:pos x="37" y="136"/>
                </a:cxn>
                <a:cxn ang="0">
                  <a:pos x="39" y="151"/>
                </a:cxn>
                <a:cxn ang="0">
                  <a:pos x="43" y="166"/>
                </a:cxn>
                <a:cxn ang="0">
                  <a:pos x="45" y="181"/>
                </a:cxn>
                <a:cxn ang="0">
                  <a:pos x="49" y="196"/>
                </a:cxn>
                <a:cxn ang="0">
                  <a:pos x="54" y="213"/>
                </a:cxn>
                <a:cxn ang="0">
                  <a:pos x="59" y="227"/>
                </a:cxn>
                <a:cxn ang="0">
                  <a:pos x="65" y="242"/>
                </a:cxn>
                <a:cxn ang="0">
                  <a:pos x="72" y="239"/>
                </a:cxn>
              </a:cxnLst>
              <a:rect l="0" t="0" r="r" b="b"/>
              <a:pathLst>
                <a:path w="73" h="243">
                  <a:moveTo>
                    <a:pt x="72" y="239"/>
                  </a:moveTo>
                  <a:lnTo>
                    <a:pt x="72" y="239"/>
                  </a:lnTo>
                  <a:lnTo>
                    <a:pt x="66" y="224"/>
                  </a:lnTo>
                  <a:lnTo>
                    <a:pt x="61" y="209"/>
                  </a:lnTo>
                  <a:lnTo>
                    <a:pt x="56" y="195"/>
                  </a:lnTo>
                  <a:lnTo>
                    <a:pt x="52" y="180"/>
                  </a:lnTo>
                  <a:lnTo>
                    <a:pt x="49" y="165"/>
                  </a:lnTo>
                  <a:lnTo>
                    <a:pt x="46" y="150"/>
                  </a:lnTo>
                  <a:lnTo>
                    <a:pt x="44" y="134"/>
                  </a:lnTo>
                  <a:lnTo>
                    <a:pt x="41" y="118"/>
                  </a:lnTo>
                  <a:lnTo>
                    <a:pt x="39" y="103"/>
                  </a:lnTo>
                  <a:lnTo>
                    <a:pt x="37" y="87"/>
                  </a:lnTo>
                  <a:lnTo>
                    <a:pt x="33" y="73"/>
                  </a:lnTo>
                  <a:lnTo>
                    <a:pt x="29" y="58"/>
                  </a:lnTo>
                  <a:lnTo>
                    <a:pt x="24" y="43"/>
                  </a:lnTo>
                  <a:lnTo>
                    <a:pt x="20" y="29"/>
                  </a:lnTo>
                  <a:lnTo>
                    <a:pt x="13" y="14"/>
                  </a:lnTo>
                  <a:lnTo>
                    <a:pt x="6" y="0"/>
                  </a:lnTo>
                  <a:lnTo>
                    <a:pt x="0" y="4"/>
                  </a:lnTo>
                  <a:lnTo>
                    <a:pt x="7" y="16"/>
                  </a:lnTo>
                  <a:lnTo>
                    <a:pt x="13" y="32"/>
                  </a:lnTo>
                  <a:lnTo>
                    <a:pt x="18" y="46"/>
                  </a:lnTo>
                  <a:lnTo>
                    <a:pt x="23" y="60"/>
                  </a:lnTo>
                  <a:lnTo>
                    <a:pt x="26" y="75"/>
                  </a:lnTo>
                  <a:lnTo>
                    <a:pt x="29" y="89"/>
                  </a:lnTo>
                  <a:lnTo>
                    <a:pt x="32" y="105"/>
                  </a:lnTo>
                  <a:lnTo>
                    <a:pt x="34" y="120"/>
                  </a:lnTo>
                  <a:lnTo>
                    <a:pt x="37" y="136"/>
                  </a:lnTo>
                  <a:lnTo>
                    <a:pt x="39" y="151"/>
                  </a:lnTo>
                  <a:lnTo>
                    <a:pt x="43" y="166"/>
                  </a:lnTo>
                  <a:lnTo>
                    <a:pt x="45" y="181"/>
                  </a:lnTo>
                  <a:lnTo>
                    <a:pt x="49" y="196"/>
                  </a:lnTo>
                  <a:lnTo>
                    <a:pt x="54" y="213"/>
                  </a:lnTo>
                  <a:lnTo>
                    <a:pt x="59" y="227"/>
                  </a:lnTo>
                  <a:lnTo>
                    <a:pt x="65" y="242"/>
                  </a:lnTo>
                  <a:lnTo>
                    <a:pt x="72" y="23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1" name="Freeform 765"/>
            <p:cNvSpPr>
              <a:spLocks/>
            </p:cNvSpPr>
            <p:nvPr/>
          </p:nvSpPr>
          <p:spPr bwMode="auto">
            <a:xfrm>
              <a:off x="3235" y="2560"/>
              <a:ext cx="278" cy="204"/>
            </a:xfrm>
            <a:custGeom>
              <a:avLst/>
              <a:gdLst/>
              <a:ahLst/>
              <a:cxnLst>
                <a:cxn ang="0">
                  <a:pos x="277" y="194"/>
                </a:cxn>
                <a:cxn ang="0">
                  <a:pos x="277" y="194"/>
                </a:cxn>
                <a:cxn ang="0">
                  <a:pos x="257" y="186"/>
                </a:cxn>
                <a:cxn ang="0">
                  <a:pos x="238" y="178"/>
                </a:cxn>
                <a:cxn ang="0">
                  <a:pos x="217" y="169"/>
                </a:cxn>
                <a:cxn ang="0">
                  <a:pos x="197" y="162"/>
                </a:cxn>
                <a:cxn ang="0">
                  <a:pos x="177" y="152"/>
                </a:cxn>
                <a:cxn ang="0">
                  <a:pos x="159" y="143"/>
                </a:cxn>
                <a:cxn ang="0">
                  <a:pos x="140" y="133"/>
                </a:cxn>
                <a:cxn ang="0">
                  <a:pos x="122" y="121"/>
                </a:cxn>
                <a:cxn ang="0">
                  <a:pos x="105" y="110"/>
                </a:cxn>
                <a:cxn ang="0">
                  <a:pos x="88" y="97"/>
                </a:cxn>
                <a:cxn ang="0">
                  <a:pos x="71" y="83"/>
                </a:cxn>
                <a:cxn ang="0">
                  <a:pos x="56" y="69"/>
                </a:cxn>
                <a:cxn ang="0">
                  <a:pos x="42" y="54"/>
                </a:cxn>
                <a:cxn ang="0">
                  <a:pos x="30" y="37"/>
                </a:cxn>
                <a:cxn ang="0">
                  <a:pos x="17" y="20"/>
                </a:cxn>
                <a:cxn ang="0">
                  <a:pos x="8" y="0"/>
                </a:cxn>
                <a:cxn ang="0">
                  <a:pos x="0" y="3"/>
                </a:cxn>
                <a:cxn ang="0">
                  <a:pos x="12" y="23"/>
                </a:cxn>
                <a:cxn ang="0">
                  <a:pos x="24" y="42"/>
                </a:cxn>
                <a:cxn ang="0">
                  <a:pos x="37" y="58"/>
                </a:cxn>
                <a:cxn ang="0">
                  <a:pos x="51" y="73"/>
                </a:cxn>
                <a:cxn ang="0">
                  <a:pos x="67" y="90"/>
                </a:cxn>
                <a:cxn ang="0">
                  <a:pos x="84" y="102"/>
                </a:cxn>
                <a:cxn ang="0">
                  <a:pos x="100" y="116"/>
                </a:cxn>
                <a:cxn ang="0">
                  <a:pos x="118" y="128"/>
                </a:cxn>
                <a:cxn ang="0">
                  <a:pos x="137" y="138"/>
                </a:cxn>
                <a:cxn ang="0">
                  <a:pos x="156" y="149"/>
                </a:cxn>
                <a:cxn ang="0">
                  <a:pos x="175" y="158"/>
                </a:cxn>
                <a:cxn ang="0">
                  <a:pos x="194" y="168"/>
                </a:cxn>
                <a:cxn ang="0">
                  <a:pos x="214" y="177"/>
                </a:cxn>
                <a:cxn ang="0">
                  <a:pos x="235" y="186"/>
                </a:cxn>
                <a:cxn ang="0">
                  <a:pos x="255" y="193"/>
                </a:cxn>
                <a:cxn ang="0">
                  <a:pos x="274" y="202"/>
                </a:cxn>
                <a:cxn ang="0">
                  <a:pos x="277" y="194"/>
                </a:cxn>
              </a:cxnLst>
              <a:rect l="0" t="0" r="r" b="b"/>
              <a:pathLst>
                <a:path w="278" h="203">
                  <a:moveTo>
                    <a:pt x="277" y="194"/>
                  </a:moveTo>
                  <a:lnTo>
                    <a:pt x="277" y="194"/>
                  </a:lnTo>
                  <a:lnTo>
                    <a:pt x="257" y="186"/>
                  </a:lnTo>
                  <a:lnTo>
                    <a:pt x="238" y="178"/>
                  </a:lnTo>
                  <a:lnTo>
                    <a:pt x="217" y="169"/>
                  </a:lnTo>
                  <a:lnTo>
                    <a:pt x="197" y="162"/>
                  </a:lnTo>
                  <a:lnTo>
                    <a:pt x="177" y="152"/>
                  </a:lnTo>
                  <a:lnTo>
                    <a:pt x="159" y="143"/>
                  </a:lnTo>
                  <a:lnTo>
                    <a:pt x="140" y="133"/>
                  </a:lnTo>
                  <a:lnTo>
                    <a:pt x="122" y="121"/>
                  </a:lnTo>
                  <a:lnTo>
                    <a:pt x="105" y="110"/>
                  </a:lnTo>
                  <a:lnTo>
                    <a:pt x="88" y="97"/>
                  </a:lnTo>
                  <a:lnTo>
                    <a:pt x="71" y="83"/>
                  </a:lnTo>
                  <a:lnTo>
                    <a:pt x="56" y="69"/>
                  </a:lnTo>
                  <a:lnTo>
                    <a:pt x="42" y="54"/>
                  </a:lnTo>
                  <a:lnTo>
                    <a:pt x="30" y="37"/>
                  </a:lnTo>
                  <a:lnTo>
                    <a:pt x="17" y="20"/>
                  </a:lnTo>
                  <a:lnTo>
                    <a:pt x="8" y="0"/>
                  </a:lnTo>
                  <a:lnTo>
                    <a:pt x="0" y="3"/>
                  </a:lnTo>
                  <a:lnTo>
                    <a:pt x="12" y="23"/>
                  </a:lnTo>
                  <a:lnTo>
                    <a:pt x="24" y="42"/>
                  </a:lnTo>
                  <a:lnTo>
                    <a:pt x="37" y="58"/>
                  </a:lnTo>
                  <a:lnTo>
                    <a:pt x="51" y="73"/>
                  </a:lnTo>
                  <a:lnTo>
                    <a:pt x="67" y="90"/>
                  </a:lnTo>
                  <a:lnTo>
                    <a:pt x="84" y="102"/>
                  </a:lnTo>
                  <a:lnTo>
                    <a:pt x="100" y="116"/>
                  </a:lnTo>
                  <a:lnTo>
                    <a:pt x="118" y="128"/>
                  </a:lnTo>
                  <a:lnTo>
                    <a:pt x="137" y="138"/>
                  </a:lnTo>
                  <a:lnTo>
                    <a:pt x="156" y="149"/>
                  </a:lnTo>
                  <a:lnTo>
                    <a:pt x="175" y="158"/>
                  </a:lnTo>
                  <a:lnTo>
                    <a:pt x="194" y="168"/>
                  </a:lnTo>
                  <a:lnTo>
                    <a:pt x="214" y="177"/>
                  </a:lnTo>
                  <a:lnTo>
                    <a:pt x="235" y="186"/>
                  </a:lnTo>
                  <a:lnTo>
                    <a:pt x="255" y="193"/>
                  </a:lnTo>
                  <a:lnTo>
                    <a:pt x="274" y="202"/>
                  </a:lnTo>
                  <a:lnTo>
                    <a:pt x="277" y="19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2" name="Freeform 766"/>
            <p:cNvSpPr>
              <a:spLocks/>
            </p:cNvSpPr>
            <p:nvPr/>
          </p:nvSpPr>
          <p:spPr bwMode="auto">
            <a:xfrm>
              <a:off x="3519" y="2754"/>
              <a:ext cx="126" cy="1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122" y="0"/>
                </a:cxn>
                <a:cxn ang="0">
                  <a:pos x="116" y="3"/>
                </a:cxn>
                <a:cxn ang="0">
                  <a:pos x="108" y="5"/>
                </a:cxn>
                <a:cxn ang="0">
                  <a:pos x="101" y="7"/>
                </a:cxn>
                <a:cxn ang="0">
                  <a:pos x="93" y="9"/>
                </a:cxn>
                <a:cxn ang="0">
                  <a:pos x="85" y="10"/>
                </a:cxn>
                <a:cxn ang="0">
                  <a:pos x="78" y="11"/>
                </a:cxn>
                <a:cxn ang="0">
                  <a:pos x="69" y="12"/>
                </a:cxn>
                <a:cxn ang="0">
                  <a:pos x="62" y="13"/>
                </a:cxn>
                <a:cxn ang="0">
                  <a:pos x="53" y="13"/>
                </a:cxn>
                <a:cxn ang="0">
                  <a:pos x="46" y="13"/>
                </a:cxn>
                <a:cxn ang="0">
                  <a:pos x="38" y="13"/>
                </a:cxn>
                <a:cxn ang="0">
                  <a:pos x="31" y="12"/>
                </a:cxn>
                <a:cxn ang="0">
                  <a:pos x="24" y="11"/>
                </a:cxn>
                <a:cxn ang="0">
                  <a:pos x="15" y="9"/>
                </a:cxn>
                <a:cxn ang="0">
                  <a:pos x="10" y="9"/>
                </a:cxn>
                <a:cxn ang="0">
                  <a:pos x="3" y="7"/>
                </a:cxn>
                <a:cxn ang="0">
                  <a:pos x="0" y="12"/>
                </a:cxn>
                <a:cxn ang="0">
                  <a:pos x="6" y="13"/>
                </a:cxn>
                <a:cxn ang="0">
                  <a:pos x="14" y="15"/>
                </a:cxn>
                <a:cxn ang="0">
                  <a:pos x="22" y="17"/>
                </a:cxn>
                <a:cxn ang="0">
                  <a:pos x="29" y="17"/>
                </a:cxn>
                <a:cxn ang="0">
                  <a:pos x="38" y="18"/>
                </a:cxn>
                <a:cxn ang="0">
                  <a:pos x="46" y="18"/>
                </a:cxn>
                <a:cxn ang="0">
                  <a:pos x="53" y="18"/>
                </a:cxn>
                <a:cxn ang="0">
                  <a:pos x="62" y="18"/>
                </a:cxn>
                <a:cxn ang="0">
                  <a:pos x="70" y="18"/>
                </a:cxn>
                <a:cxn ang="0">
                  <a:pos x="79" y="17"/>
                </a:cxn>
                <a:cxn ang="0">
                  <a:pos x="87" y="16"/>
                </a:cxn>
                <a:cxn ang="0">
                  <a:pos x="94" y="14"/>
                </a:cxn>
                <a:cxn ang="0">
                  <a:pos x="103" y="12"/>
                </a:cxn>
                <a:cxn ang="0">
                  <a:pos x="111" y="10"/>
                </a:cxn>
                <a:cxn ang="0">
                  <a:pos x="118" y="9"/>
                </a:cxn>
                <a:cxn ang="0">
                  <a:pos x="126" y="5"/>
                </a:cxn>
                <a:cxn ang="0">
                  <a:pos x="122" y="0"/>
                </a:cxn>
              </a:cxnLst>
              <a:rect l="0" t="0" r="r" b="b"/>
              <a:pathLst>
                <a:path w="127" h="19">
                  <a:moveTo>
                    <a:pt x="122" y="0"/>
                  </a:moveTo>
                  <a:lnTo>
                    <a:pt x="122" y="0"/>
                  </a:lnTo>
                  <a:lnTo>
                    <a:pt x="116" y="3"/>
                  </a:lnTo>
                  <a:lnTo>
                    <a:pt x="108" y="5"/>
                  </a:lnTo>
                  <a:lnTo>
                    <a:pt x="101" y="7"/>
                  </a:lnTo>
                  <a:lnTo>
                    <a:pt x="93" y="9"/>
                  </a:lnTo>
                  <a:lnTo>
                    <a:pt x="85" y="10"/>
                  </a:lnTo>
                  <a:lnTo>
                    <a:pt x="78" y="11"/>
                  </a:lnTo>
                  <a:lnTo>
                    <a:pt x="69" y="12"/>
                  </a:lnTo>
                  <a:lnTo>
                    <a:pt x="62" y="13"/>
                  </a:lnTo>
                  <a:lnTo>
                    <a:pt x="53" y="13"/>
                  </a:lnTo>
                  <a:lnTo>
                    <a:pt x="46" y="13"/>
                  </a:lnTo>
                  <a:lnTo>
                    <a:pt x="38" y="13"/>
                  </a:lnTo>
                  <a:lnTo>
                    <a:pt x="31" y="12"/>
                  </a:lnTo>
                  <a:lnTo>
                    <a:pt x="24" y="11"/>
                  </a:lnTo>
                  <a:lnTo>
                    <a:pt x="15" y="9"/>
                  </a:lnTo>
                  <a:lnTo>
                    <a:pt x="10" y="9"/>
                  </a:lnTo>
                  <a:lnTo>
                    <a:pt x="3" y="7"/>
                  </a:lnTo>
                  <a:lnTo>
                    <a:pt x="0" y="12"/>
                  </a:lnTo>
                  <a:lnTo>
                    <a:pt x="6" y="13"/>
                  </a:lnTo>
                  <a:lnTo>
                    <a:pt x="14" y="15"/>
                  </a:lnTo>
                  <a:lnTo>
                    <a:pt x="22" y="17"/>
                  </a:lnTo>
                  <a:lnTo>
                    <a:pt x="29" y="17"/>
                  </a:lnTo>
                  <a:lnTo>
                    <a:pt x="38" y="18"/>
                  </a:lnTo>
                  <a:lnTo>
                    <a:pt x="46" y="18"/>
                  </a:lnTo>
                  <a:lnTo>
                    <a:pt x="53" y="18"/>
                  </a:lnTo>
                  <a:lnTo>
                    <a:pt x="62" y="18"/>
                  </a:lnTo>
                  <a:lnTo>
                    <a:pt x="70" y="18"/>
                  </a:lnTo>
                  <a:lnTo>
                    <a:pt x="79" y="17"/>
                  </a:lnTo>
                  <a:lnTo>
                    <a:pt x="87" y="16"/>
                  </a:lnTo>
                  <a:lnTo>
                    <a:pt x="94" y="14"/>
                  </a:lnTo>
                  <a:lnTo>
                    <a:pt x="103" y="12"/>
                  </a:lnTo>
                  <a:lnTo>
                    <a:pt x="111" y="10"/>
                  </a:lnTo>
                  <a:lnTo>
                    <a:pt x="118" y="9"/>
                  </a:lnTo>
                  <a:lnTo>
                    <a:pt x="126" y="5"/>
                  </a:lnTo>
                  <a:lnTo>
                    <a:pt x="12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" name="Freeform 767"/>
            <p:cNvSpPr>
              <a:spLocks/>
            </p:cNvSpPr>
            <p:nvPr/>
          </p:nvSpPr>
          <p:spPr bwMode="auto">
            <a:xfrm>
              <a:off x="3647" y="2605"/>
              <a:ext cx="126" cy="149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6" y="0"/>
                </a:cxn>
                <a:cxn ang="0">
                  <a:pos x="114" y="12"/>
                </a:cxn>
                <a:cxn ang="0">
                  <a:pos x="110" y="22"/>
                </a:cxn>
                <a:cxn ang="0">
                  <a:pos x="106" y="33"/>
                </a:cxn>
                <a:cxn ang="0">
                  <a:pos x="101" y="44"/>
                </a:cxn>
                <a:cxn ang="0">
                  <a:pos x="96" y="54"/>
                </a:cxn>
                <a:cxn ang="0">
                  <a:pos x="89" y="63"/>
                </a:cxn>
                <a:cxn ang="0">
                  <a:pos x="83" y="73"/>
                </a:cxn>
                <a:cxn ang="0">
                  <a:pos x="75" y="83"/>
                </a:cxn>
                <a:cxn ang="0">
                  <a:pos x="68" y="91"/>
                </a:cxn>
                <a:cxn ang="0">
                  <a:pos x="59" y="99"/>
                </a:cxn>
                <a:cxn ang="0">
                  <a:pos x="51" y="107"/>
                </a:cxn>
                <a:cxn ang="0">
                  <a:pos x="42" y="115"/>
                </a:cxn>
                <a:cxn ang="0">
                  <a:pos x="32" y="122"/>
                </a:cxn>
                <a:cxn ang="0">
                  <a:pos x="22" y="130"/>
                </a:cxn>
                <a:cxn ang="0">
                  <a:pos x="12" y="136"/>
                </a:cxn>
                <a:cxn ang="0">
                  <a:pos x="0" y="141"/>
                </a:cxn>
                <a:cxn ang="0">
                  <a:pos x="4" y="147"/>
                </a:cxn>
                <a:cxn ang="0">
                  <a:pos x="14" y="141"/>
                </a:cxn>
                <a:cxn ang="0">
                  <a:pos x="27" y="135"/>
                </a:cxn>
                <a:cxn ang="0">
                  <a:pos x="37" y="128"/>
                </a:cxn>
                <a:cxn ang="0">
                  <a:pos x="46" y="121"/>
                </a:cxn>
                <a:cxn ang="0">
                  <a:pos x="56" y="112"/>
                </a:cxn>
                <a:cxn ang="0">
                  <a:pos x="65" y="104"/>
                </a:cxn>
                <a:cxn ang="0">
                  <a:pos x="73" y="95"/>
                </a:cxn>
                <a:cxn ang="0">
                  <a:pos x="82" y="86"/>
                </a:cxn>
                <a:cxn ang="0">
                  <a:pos x="88" y="78"/>
                </a:cxn>
                <a:cxn ang="0">
                  <a:pos x="96" y="68"/>
                </a:cxn>
                <a:cxn ang="0">
                  <a:pos x="101" y="58"/>
                </a:cxn>
                <a:cxn ang="0">
                  <a:pos x="107" y="47"/>
                </a:cxn>
                <a:cxn ang="0">
                  <a:pos x="112" y="36"/>
                </a:cxn>
                <a:cxn ang="0">
                  <a:pos x="118" y="26"/>
                </a:cxn>
                <a:cxn ang="0">
                  <a:pos x="121" y="14"/>
                </a:cxn>
                <a:cxn ang="0">
                  <a:pos x="124" y="2"/>
                </a:cxn>
                <a:cxn ang="0">
                  <a:pos x="116" y="0"/>
                </a:cxn>
              </a:cxnLst>
              <a:rect l="0" t="0" r="r" b="b"/>
              <a:pathLst>
                <a:path w="125" h="148">
                  <a:moveTo>
                    <a:pt x="116" y="0"/>
                  </a:moveTo>
                  <a:lnTo>
                    <a:pt x="116" y="0"/>
                  </a:lnTo>
                  <a:lnTo>
                    <a:pt x="114" y="12"/>
                  </a:lnTo>
                  <a:lnTo>
                    <a:pt x="110" y="22"/>
                  </a:lnTo>
                  <a:lnTo>
                    <a:pt x="106" y="33"/>
                  </a:lnTo>
                  <a:lnTo>
                    <a:pt x="101" y="44"/>
                  </a:lnTo>
                  <a:lnTo>
                    <a:pt x="96" y="54"/>
                  </a:lnTo>
                  <a:lnTo>
                    <a:pt x="89" y="63"/>
                  </a:lnTo>
                  <a:lnTo>
                    <a:pt x="83" y="73"/>
                  </a:lnTo>
                  <a:lnTo>
                    <a:pt x="75" y="83"/>
                  </a:lnTo>
                  <a:lnTo>
                    <a:pt x="68" y="91"/>
                  </a:lnTo>
                  <a:lnTo>
                    <a:pt x="59" y="99"/>
                  </a:lnTo>
                  <a:lnTo>
                    <a:pt x="51" y="107"/>
                  </a:lnTo>
                  <a:lnTo>
                    <a:pt x="42" y="115"/>
                  </a:lnTo>
                  <a:lnTo>
                    <a:pt x="32" y="122"/>
                  </a:lnTo>
                  <a:lnTo>
                    <a:pt x="22" y="130"/>
                  </a:lnTo>
                  <a:lnTo>
                    <a:pt x="12" y="136"/>
                  </a:lnTo>
                  <a:lnTo>
                    <a:pt x="0" y="141"/>
                  </a:lnTo>
                  <a:lnTo>
                    <a:pt x="4" y="147"/>
                  </a:lnTo>
                  <a:lnTo>
                    <a:pt x="14" y="141"/>
                  </a:lnTo>
                  <a:lnTo>
                    <a:pt x="27" y="135"/>
                  </a:lnTo>
                  <a:lnTo>
                    <a:pt x="37" y="128"/>
                  </a:lnTo>
                  <a:lnTo>
                    <a:pt x="46" y="121"/>
                  </a:lnTo>
                  <a:lnTo>
                    <a:pt x="56" y="112"/>
                  </a:lnTo>
                  <a:lnTo>
                    <a:pt x="65" y="104"/>
                  </a:lnTo>
                  <a:lnTo>
                    <a:pt x="73" y="95"/>
                  </a:lnTo>
                  <a:lnTo>
                    <a:pt x="82" y="86"/>
                  </a:lnTo>
                  <a:lnTo>
                    <a:pt x="88" y="78"/>
                  </a:lnTo>
                  <a:lnTo>
                    <a:pt x="96" y="68"/>
                  </a:lnTo>
                  <a:lnTo>
                    <a:pt x="101" y="58"/>
                  </a:lnTo>
                  <a:lnTo>
                    <a:pt x="107" y="47"/>
                  </a:lnTo>
                  <a:lnTo>
                    <a:pt x="112" y="36"/>
                  </a:lnTo>
                  <a:lnTo>
                    <a:pt x="118" y="26"/>
                  </a:lnTo>
                  <a:lnTo>
                    <a:pt x="121" y="14"/>
                  </a:lnTo>
                  <a:lnTo>
                    <a:pt x="124" y="2"/>
                  </a:lnTo>
                  <a:lnTo>
                    <a:pt x="11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4" name="Freeform 768"/>
            <p:cNvSpPr>
              <a:spLocks/>
            </p:cNvSpPr>
            <p:nvPr/>
          </p:nvSpPr>
          <p:spPr bwMode="auto">
            <a:xfrm>
              <a:off x="3771" y="2548"/>
              <a:ext cx="4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6"/>
                </a:cxn>
                <a:cxn ang="0">
                  <a:pos x="1" y="14"/>
                </a:cxn>
                <a:cxn ang="0">
                  <a:pos x="1" y="21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1" y="39"/>
                </a:cxn>
                <a:cxn ang="0">
                  <a:pos x="1" y="45"/>
                </a:cxn>
                <a:cxn ang="0">
                  <a:pos x="0" y="50"/>
                </a:cxn>
                <a:cxn ang="0">
                  <a:pos x="2" y="52"/>
                </a:cxn>
                <a:cxn ang="0">
                  <a:pos x="2" y="46"/>
                </a:cxn>
                <a:cxn ang="0">
                  <a:pos x="2" y="39"/>
                </a:cxn>
                <a:cxn ang="0">
                  <a:pos x="2" y="32"/>
                </a:cxn>
                <a:cxn ang="0">
                  <a:pos x="2" y="27"/>
                </a:cxn>
                <a:cxn ang="0">
                  <a:pos x="2" y="21"/>
                </a:cxn>
                <a:cxn ang="0">
                  <a:pos x="2" y="14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3" h="53">
                  <a:moveTo>
                    <a:pt x="0" y="0"/>
                  </a:moveTo>
                  <a:lnTo>
                    <a:pt x="0" y="0"/>
                  </a:lnTo>
                  <a:lnTo>
                    <a:pt x="1" y="6"/>
                  </a:lnTo>
                  <a:lnTo>
                    <a:pt x="1" y="14"/>
                  </a:lnTo>
                  <a:lnTo>
                    <a:pt x="1" y="21"/>
                  </a:lnTo>
                  <a:lnTo>
                    <a:pt x="1" y="27"/>
                  </a:lnTo>
                  <a:lnTo>
                    <a:pt x="1" y="32"/>
                  </a:lnTo>
                  <a:lnTo>
                    <a:pt x="1" y="39"/>
                  </a:lnTo>
                  <a:lnTo>
                    <a:pt x="1" y="45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46"/>
                  </a:lnTo>
                  <a:lnTo>
                    <a:pt x="2" y="39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2" y="14"/>
                  </a:lnTo>
                  <a:lnTo>
                    <a:pt x="2" y="6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5" name="Freeform 769"/>
            <p:cNvSpPr>
              <a:spLocks/>
            </p:cNvSpPr>
            <p:nvPr/>
          </p:nvSpPr>
          <p:spPr bwMode="auto">
            <a:xfrm>
              <a:off x="3743" y="2498"/>
              <a:ext cx="30" cy="4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3" y="8"/>
                </a:cxn>
                <a:cxn ang="0">
                  <a:pos x="8" y="12"/>
                </a:cxn>
                <a:cxn ang="0">
                  <a:pos x="12" y="17"/>
                </a:cxn>
                <a:cxn ang="0">
                  <a:pos x="14" y="22"/>
                </a:cxn>
                <a:cxn ang="0">
                  <a:pos x="17" y="27"/>
                </a:cxn>
                <a:cxn ang="0">
                  <a:pos x="19" y="32"/>
                </a:cxn>
                <a:cxn ang="0">
                  <a:pos x="21" y="38"/>
                </a:cxn>
                <a:cxn ang="0">
                  <a:pos x="23" y="43"/>
                </a:cxn>
                <a:cxn ang="0">
                  <a:pos x="29" y="43"/>
                </a:cxn>
                <a:cxn ang="0">
                  <a:pos x="28" y="35"/>
                </a:cxn>
                <a:cxn ang="0">
                  <a:pos x="26" y="30"/>
                </a:cxn>
                <a:cxn ang="0">
                  <a:pos x="23" y="24"/>
                </a:cxn>
                <a:cxn ang="0">
                  <a:pos x="19" y="18"/>
                </a:cxn>
                <a:cxn ang="0">
                  <a:pos x="16" y="13"/>
                </a:cxn>
                <a:cxn ang="0">
                  <a:pos x="12" y="9"/>
                </a:cxn>
                <a:cxn ang="0">
                  <a:pos x="9" y="4"/>
                </a:cxn>
                <a:cxn ang="0">
                  <a:pos x="4" y="0"/>
                </a:cxn>
                <a:cxn ang="0">
                  <a:pos x="0" y="3"/>
                </a:cxn>
              </a:cxnLst>
              <a:rect l="0" t="0" r="r" b="b"/>
              <a:pathLst>
                <a:path w="30" h="44">
                  <a:moveTo>
                    <a:pt x="0" y="3"/>
                  </a:moveTo>
                  <a:lnTo>
                    <a:pt x="0" y="3"/>
                  </a:lnTo>
                  <a:lnTo>
                    <a:pt x="3" y="8"/>
                  </a:lnTo>
                  <a:lnTo>
                    <a:pt x="8" y="12"/>
                  </a:lnTo>
                  <a:lnTo>
                    <a:pt x="12" y="17"/>
                  </a:lnTo>
                  <a:lnTo>
                    <a:pt x="14" y="22"/>
                  </a:lnTo>
                  <a:lnTo>
                    <a:pt x="17" y="27"/>
                  </a:lnTo>
                  <a:lnTo>
                    <a:pt x="19" y="32"/>
                  </a:lnTo>
                  <a:lnTo>
                    <a:pt x="21" y="38"/>
                  </a:lnTo>
                  <a:lnTo>
                    <a:pt x="23" y="43"/>
                  </a:lnTo>
                  <a:lnTo>
                    <a:pt x="29" y="43"/>
                  </a:lnTo>
                  <a:lnTo>
                    <a:pt x="28" y="35"/>
                  </a:lnTo>
                  <a:lnTo>
                    <a:pt x="26" y="30"/>
                  </a:lnTo>
                  <a:lnTo>
                    <a:pt x="23" y="24"/>
                  </a:lnTo>
                  <a:lnTo>
                    <a:pt x="19" y="18"/>
                  </a:lnTo>
                  <a:lnTo>
                    <a:pt x="16" y="13"/>
                  </a:lnTo>
                  <a:lnTo>
                    <a:pt x="12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6" name="Freeform 770"/>
            <p:cNvSpPr>
              <a:spLocks/>
            </p:cNvSpPr>
            <p:nvPr/>
          </p:nvSpPr>
          <p:spPr bwMode="auto">
            <a:xfrm>
              <a:off x="3557" y="2385"/>
              <a:ext cx="186" cy="10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3" y="12"/>
                </a:cxn>
                <a:cxn ang="0">
                  <a:pos x="25" y="17"/>
                </a:cxn>
                <a:cxn ang="0">
                  <a:pos x="38" y="23"/>
                </a:cxn>
                <a:cxn ang="0">
                  <a:pos x="49" y="28"/>
                </a:cxn>
                <a:cxn ang="0">
                  <a:pos x="61" y="33"/>
                </a:cxn>
                <a:cxn ang="0">
                  <a:pos x="72" y="38"/>
                </a:cxn>
                <a:cxn ang="0">
                  <a:pos x="84" y="44"/>
                </a:cxn>
                <a:cxn ang="0">
                  <a:pos x="97" y="50"/>
                </a:cxn>
                <a:cxn ang="0">
                  <a:pos x="107" y="56"/>
                </a:cxn>
                <a:cxn ang="0">
                  <a:pos x="118" y="62"/>
                </a:cxn>
                <a:cxn ang="0">
                  <a:pos x="129" y="69"/>
                </a:cxn>
                <a:cxn ang="0">
                  <a:pos x="140" y="75"/>
                </a:cxn>
                <a:cxn ang="0">
                  <a:pos x="150" y="84"/>
                </a:cxn>
                <a:cxn ang="0">
                  <a:pos x="160" y="91"/>
                </a:cxn>
                <a:cxn ang="0">
                  <a:pos x="171" y="100"/>
                </a:cxn>
                <a:cxn ang="0">
                  <a:pos x="180" y="107"/>
                </a:cxn>
                <a:cxn ang="0">
                  <a:pos x="185" y="103"/>
                </a:cxn>
                <a:cxn ang="0">
                  <a:pos x="175" y="94"/>
                </a:cxn>
                <a:cxn ang="0">
                  <a:pos x="166" y="86"/>
                </a:cxn>
                <a:cxn ang="0">
                  <a:pos x="155" y="78"/>
                </a:cxn>
                <a:cxn ang="0">
                  <a:pos x="145" y="71"/>
                </a:cxn>
                <a:cxn ang="0">
                  <a:pos x="135" y="63"/>
                </a:cxn>
                <a:cxn ang="0">
                  <a:pos x="123" y="56"/>
                </a:cxn>
                <a:cxn ang="0">
                  <a:pos x="111" y="50"/>
                </a:cxn>
                <a:cxn ang="0">
                  <a:pos x="100" y="44"/>
                </a:cxn>
                <a:cxn ang="0">
                  <a:pos x="88" y="38"/>
                </a:cxn>
                <a:cxn ang="0">
                  <a:pos x="76" y="33"/>
                </a:cxn>
                <a:cxn ang="0">
                  <a:pos x="63" y="27"/>
                </a:cxn>
                <a:cxn ang="0">
                  <a:pos x="52" y="21"/>
                </a:cxn>
                <a:cxn ang="0">
                  <a:pos x="40" y="16"/>
                </a:cxn>
                <a:cxn ang="0">
                  <a:pos x="28" y="10"/>
                </a:cxn>
                <a:cxn ang="0">
                  <a:pos x="16" y="5"/>
                </a:cxn>
                <a:cxn ang="0">
                  <a:pos x="4" y="0"/>
                </a:cxn>
                <a:cxn ang="0">
                  <a:pos x="0" y="7"/>
                </a:cxn>
              </a:cxnLst>
              <a:rect l="0" t="0" r="r" b="b"/>
              <a:pathLst>
                <a:path w="186" h="108">
                  <a:moveTo>
                    <a:pt x="0" y="7"/>
                  </a:moveTo>
                  <a:lnTo>
                    <a:pt x="13" y="12"/>
                  </a:lnTo>
                  <a:lnTo>
                    <a:pt x="25" y="17"/>
                  </a:lnTo>
                  <a:lnTo>
                    <a:pt x="38" y="23"/>
                  </a:lnTo>
                  <a:lnTo>
                    <a:pt x="49" y="28"/>
                  </a:lnTo>
                  <a:lnTo>
                    <a:pt x="61" y="33"/>
                  </a:lnTo>
                  <a:lnTo>
                    <a:pt x="72" y="38"/>
                  </a:lnTo>
                  <a:lnTo>
                    <a:pt x="84" y="44"/>
                  </a:lnTo>
                  <a:lnTo>
                    <a:pt x="97" y="50"/>
                  </a:lnTo>
                  <a:lnTo>
                    <a:pt x="107" y="56"/>
                  </a:lnTo>
                  <a:lnTo>
                    <a:pt x="118" y="62"/>
                  </a:lnTo>
                  <a:lnTo>
                    <a:pt x="129" y="69"/>
                  </a:lnTo>
                  <a:lnTo>
                    <a:pt x="140" y="75"/>
                  </a:lnTo>
                  <a:lnTo>
                    <a:pt x="150" y="84"/>
                  </a:lnTo>
                  <a:lnTo>
                    <a:pt x="160" y="91"/>
                  </a:lnTo>
                  <a:lnTo>
                    <a:pt x="171" y="100"/>
                  </a:lnTo>
                  <a:lnTo>
                    <a:pt x="180" y="107"/>
                  </a:lnTo>
                  <a:lnTo>
                    <a:pt x="185" y="103"/>
                  </a:lnTo>
                  <a:lnTo>
                    <a:pt x="175" y="94"/>
                  </a:lnTo>
                  <a:lnTo>
                    <a:pt x="166" y="86"/>
                  </a:lnTo>
                  <a:lnTo>
                    <a:pt x="155" y="78"/>
                  </a:lnTo>
                  <a:lnTo>
                    <a:pt x="145" y="71"/>
                  </a:lnTo>
                  <a:lnTo>
                    <a:pt x="135" y="63"/>
                  </a:lnTo>
                  <a:lnTo>
                    <a:pt x="123" y="56"/>
                  </a:lnTo>
                  <a:lnTo>
                    <a:pt x="111" y="50"/>
                  </a:lnTo>
                  <a:lnTo>
                    <a:pt x="100" y="44"/>
                  </a:lnTo>
                  <a:lnTo>
                    <a:pt x="88" y="38"/>
                  </a:lnTo>
                  <a:lnTo>
                    <a:pt x="76" y="33"/>
                  </a:lnTo>
                  <a:lnTo>
                    <a:pt x="63" y="27"/>
                  </a:lnTo>
                  <a:lnTo>
                    <a:pt x="52" y="21"/>
                  </a:lnTo>
                  <a:lnTo>
                    <a:pt x="40" y="16"/>
                  </a:lnTo>
                  <a:lnTo>
                    <a:pt x="28" y="1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7" name="Freeform 771"/>
            <p:cNvSpPr>
              <a:spLocks/>
            </p:cNvSpPr>
            <p:nvPr/>
          </p:nvSpPr>
          <p:spPr bwMode="auto">
            <a:xfrm>
              <a:off x="648" y="1202"/>
              <a:ext cx="1668" cy="2289"/>
            </a:xfrm>
            <a:custGeom>
              <a:avLst/>
              <a:gdLst/>
              <a:ahLst/>
              <a:cxnLst>
                <a:cxn ang="0">
                  <a:pos x="518" y="112"/>
                </a:cxn>
                <a:cxn ang="0">
                  <a:pos x="639" y="16"/>
                </a:cxn>
                <a:cxn ang="0">
                  <a:pos x="774" y="14"/>
                </a:cxn>
                <a:cxn ang="0">
                  <a:pos x="844" y="44"/>
                </a:cxn>
                <a:cxn ang="0">
                  <a:pos x="911" y="79"/>
                </a:cxn>
                <a:cxn ang="0">
                  <a:pos x="984" y="121"/>
                </a:cxn>
                <a:cxn ang="0">
                  <a:pos x="1061" y="163"/>
                </a:cxn>
                <a:cxn ang="0">
                  <a:pos x="1134" y="213"/>
                </a:cxn>
                <a:cxn ang="0">
                  <a:pos x="1140" y="241"/>
                </a:cxn>
                <a:cxn ang="0">
                  <a:pos x="1101" y="251"/>
                </a:cxn>
                <a:cxn ang="0">
                  <a:pos x="1053" y="329"/>
                </a:cxn>
                <a:cxn ang="0">
                  <a:pos x="1011" y="419"/>
                </a:cxn>
                <a:cxn ang="0">
                  <a:pos x="977" y="511"/>
                </a:cxn>
                <a:cxn ang="0">
                  <a:pos x="964" y="599"/>
                </a:cxn>
                <a:cxn ang="0">
                  <a:pos x="976" y="684"/>
                </a:cxn>
                <a:cxn ang="0">
                  <a:pos x="996" y="750"/>
                </a:cxn>
                <a:cxn ang="0">
                  <a:pos x="1020" y="802"/>
                </a:cxn>
                <a:cxn ang="0">
                  <a:pos x="1053" y="848"/>
                </a:cxn>
                <a:cxn ang="0">
                  <a:pos x="1116" y="936"/>
                </a:cxn>
                <a:cxn ang="0">
                  <a:pos x="1272" y="1037"/>
                </a:cxn>
                <a:cxn ang="0">
                  <a:pos x="1461" y="1212"/>
                </a:cxn>
                <a:cxn ang="0">
                  <a:pos x="1625" y="1416"/>
                </a:cxn>
                <a:cxn ang="0">
                  <a:pos x="1668" y="1511"/>
                </a:cxn>
                <a:cxn ang="0">
                  <a:pos x="1650" y="1580"/>
                </a:cxn>
                <a:cxn ang="0">
                  <a:pos x="1617" y="1631"/>
                </a:cxn>
                <a:cxn ang="0">
                  <a:pos x="1575" y="1677"/>
                </a:cxn>
                <a:cxn ang="0">
                  <a:pos x="1509" y="1757"/>
                </a:cxn>
                <a:cxn ang="0">
                  <a:pos x="1463" y="1845"/>
                </a:cxn>
                <a:cxn ang="0">
                  <a:pos x="1435" y="1931"/>
                </a:cxn>
                <a:cxn ang="0">
                  <a:pos x="1401" y="2016"/>
                </a:cxn>
                <a:cxn ang="0">
                  <a:pos x="1335" y="2106"/>
                </a:cxn>
                <a:cxn ang="0">
                  <a:pos x="1245" y="2178"/>
                </a:cxn>
                <a:cxn ang="0">
                  <a:pos x="1136" y="2233"/>
                </a:cxn>
                <a:cxn ang="0">
                  <a:pos x="998" y="2268"/>
                </a:cxn>
                <a:cxn ang="0">
                  <a:pos x="856" y="2281"/>
                </a:cxn>
                <a:cxn ang="0">
                  <a:pos x="728" y="2288"/>
                </a:cxn>
                <a:cxn ang="0">
                  <a:pos x="617" y="2288"/>
                </a:cxn>
                <a:cxn ang="0">
                  <a:pos x="506" y="2281"/>
                </a:cxn>
                <a:cxn ang="0">
                  <a:pos x="361" y="2273"/>
                </a:cxn>
                <a:cxn ang="0">
                  <a:pos x="223" y="2275"/>
                </a:cxn>
                <a:cxn ang="0">
                  <a:pos x="89" y="2263"/>
                </a:cxn>
                <a:cxn ang="0">
                  <a:pos x="57" y="2185"/>
                </a:cxn>
                <a:cxn ang="0">
                  <a:pos x="32" y="2103"/>
                </a:cxn>
                <a:cxn ang="0">
                  <a:pos x="5" y="1991"/>
                </a:cxn>
                <a:cxn ang="0">
                  <a:pos x="3" y="1847"/>
                </a:cxn>
                <a:cxn ang="0">
                  <a:pos x="18" y="1701"/>
                </a:cxn>
                <a:cxn ang="0">
                  <a:pos x="23" y="1638"/>
                </a:cxn>
                <a:cxn ang="0">
                  <a:pos x="28" y="1521"/>
                </a:cxn>
                <a:cxn ang="0">
                  <a:pos x="28" y="1405"/>
                </a:cxn>
                <a:cxn ang="0">
                  <a:pos x="42" y="1305"/>
                </a:cxn>
                <a:cxn ang="0">
                  <a:pos x="74" y="1231"/>
                </a:cxn>
                <a:cxn ang="0">
                  <a:pos x="110" y="1157"/>
                </a:cxn>
                <a:cxn ang="0">
                  <a:pos x="128" y="1096"/>
                </a:cxn>
                <a:cxn ang="0">
                  <a:pos x="128" y="1035"/>
                </a:cxn>
                <a:cxn ang="0">
                  <a:pos x="114" y="960"/>
                </a:cxn>
                <a:cxn ang="0">
                  <a:pos x="105" y="809"/>
                </a:cxn>
                <a:cxn ang="0">
                  <a:pos x="127" y="651"/>
                </a:cxn>
                <a:cxn ang="0">
                  <a:pos x="159" y="527"/>
                </a:cxn>
                <a:cxn ang="0">
                  <a:pos x="197" y="442"/>
                </a:cxn>
                <a:cxn ang="0">
                  <a:pos x="233" y="390"/>
                </a:cxn>
                <a:cxn ang="0">
                  <a:pos x="268" y="350"/>
                </a:cxn>
                <a:cxn ang="0">
                  <a:pos x="314" y="295"/>
                </a:cxn>
                <a:cxn ang="0">
                  <a:pos x="423" y="203"/>
                </a:cxn>
              </a:cxnLst>
              <a:rect l="0" t="0" r="r" b="b"/>
              <a:pathLst>
                <a:path w="1669" h="2290">
                  <a:moveTo>
                    <a:pt x="423" y="203"/>
                  </a:moveTo>
                  <a:lnTo>
                    <a:pt x="443" y="187"/>
                  </a:lnTo>
                  <a:lnTo>
                    <a:pt x="462" y="169"/>
                  </a:lnTo>
                  <a:lnTo>
                    <a:pt x="481" y="150"/>
                  </a:lnTo>
                  <a:lnTo>
                    <a:pt x="499" y="131"/>
                  </a:lnTo>
                  <a:lnTo>
                    <a:pt x="518" y="112"/>
                  </a:lnTo>
                  <a:lnTo>
                    <a:pt x="537" y="92"/>
                  </a:lnTo>
                  <a:lnTo>
                    <a:pt x="557" y="74"/>
                  </a:lnTo>
                  <a:lnTo>
                    <a:pt x="576" y="57"/>
                  </a:lnTo>
                  <a:lnTo>
                    <a:pt x="596" y="40"/>
                  </a:lnTo>
                  <a:lnTo>
                    <a:pt x="617" y="26"/>
                  </a:lnTo>
                  <a:lnTo>
                    <a:pt x="639" y="16"/>
                  </a:lnTo>
                  <a:lnTo>
                    <a:pt x="661" y="7"/>
                  </a:lnTo>
                  <a:lnTo>
                    <a:pt x="685" y="1"/>
                  </a:lnTo>
                  <a:lnTo>
                    <a:pt x="709" y="0"/>
                  </a:lnTo>
                  <a:lnTo>
                    <a:pt x="736" y="1"/>
                  </a:lnTo>
                  <a:lnTo>
                    <a:pt x="763" y="9"/>
                  </a:lnTo>
                  <a:lnTo>
                    <a:pt x="774" y="14"/>
                  </a:lnTo>
                  <a:lnTo>
                    <a:pt x="786" y="18"/>
                  </a:lnTo>
                  <a:lnTo>
                    <a:pt x="798" y="23"/>
                  </a:lnTo>
                  <a:lnTo>
                    <a:pt x="809" y="29"/>
                  </a:lnTo>
                  <a:lnTo>
                    <a:pt x="821" y="33"/>
                  </a:lnTo>
                  <a:lnTo>
                    <a:pt x="832" y="39"/>
                  </a:lnTo>
                  <a:lnTo>
                    <a:pt x="844" y="44"/>
                  </a:lnTo>
                  <a:lnTo>
                    <a:pt x="855" y="49"/>
                  </a:lnTo>
                  <a:lnTo>
                    <a:pt x="866" y="55"/>
                  </a:lnTo>
                  <a:lnTo>
                    <a:pt x="876" y="61"/>
                  </a:lnTo>
                  <a:lnTo>
                    <a:pt x="889" y="68"/>
                  </a:lnTo>
                  <a:lnTo>
                    <a:pt x="899" y="74"/>
                  </a:lnTo>
                  <a:lnTo>
                    <a:pt x="911" y="79"/>
                  </a:lnTo>
                  <a:lnTo>
                    <a:pt x="922" y="87"/>
                  </a:lnTo>
                  <a:lnTo>
                    <a:pt x="933" y="92"/>
                  </a:lnTo>
                  <a:lnTo>
                    <a:pt x="944" y="99"/>
                  </a:lnTo>
                  <a:lnTo>
                    <a:pt x="957" y="107"/>
                  </a:lnTo>
                  <a:lnTo>
                    <a:pt x="971" y="115"/>
                  </a:lnTo>
                  <a:lnTo>
                    <a:pt x="984" y="121"/>
                  </a:lnTo>
                  <a:lnTo>
                    <a:pt x="998" y="128"/>
                  </a:lnTo>
                  <a:lnTo>
                    <a:pt x="1010" y="135"/>
                  </a:lnTo>
                  <a:lnTo>
                    <a:pt x="1023" y="142"/>
                  </a:lnTo>
                  <a:lnTo>
                    <a:pt x="1035" y="148"/>
                  </a:lnTo>
                  <a:lnTo>
                    <a:pt x="1049" y="156"/>
                  </a:lnTo>
                  <a:lnTo>
                    <a:pt x="1061" y="163"/>
                  </a:lnTo>
                  <a:lnTo>
                    <a:pt x="1074" y="170"/>
                  </a:lnTo>
                  <a:lnTo>
                    <a:pt x="1086" y="178"/>
                  </a:lnTo>
                  <a:lnTo>
                    <a:pt x="1099" y="186"/>
                  </a:lnTo>
                  <a:lnTo>
                    <a:pt x="1111" y="195"/>
                  </a:lnTo>
                  <a:lnTo>
                    <a:pt x="1121" y="203"/>
                  </a:lnTo>
                  <a:lnTo>
                    <a:pt x="1134" y="213"/>
                  </a:lnTo>
                  <a:lnTo>
                    <a:pt x="1146" y="223"/>
                  </a:lnTo>
                  <a:lnTo>
                    <a:pt x="1147" y="226"/>
                  </a:lnTo>
                  <a:lnTo>
                    <a:pt x="1148" y="232"/>
                  </a:lnTo>
                  <a:lnTo>
                    <a:pt x="1147" y="236"/>
                  </a:lnTo>
                  <a:lnTo>
                    <a:pt x="1146" y="238"/>
                  </a:lnTo>
                  <a:lnTo>
                    <a:pt x="1140" y="241"/>
                  </a:lnTo>
                  <a:lnTo>
                    <a:pt x="1132" y="242"/>
                  </a:lnTo>
                  <a:lnTo>
                    <a:pt x="1125" y="243"/>
                  </a:lnTo>
                  <a:lnTo>
                    <a:pt x="1120" y="246"/>
                  </a:lnTo>
                  <a:lnTo>
                    <a:pt x="1112" y="247"/>
                  </a:lnTo>
                  <a:lnTo>
                    <a:pt x="1107" y="249"/>
                  </a:lnTo>
                  <a:lnTo>
                    <a:pt x="1101" y="251"/>
                  </a:lnTo>
                  <a:lnTo>
                    <a:pt x="1099" y="255"/>
                  </a:lnTo>
                  <a:lnTo>
                    <a:pt x="1088" y="269"/>
                  </a:lnTo>
                  <a:lnTo>
                    <a:pt x="1078" y="285"/>
                  </a:lnTo>
                  <a:lnTo>
                    <a:pt x="1070" y="299"/>
                  </a:lnTo>
                  <a:lnTo>
                    <a:pt x="1061" y="314"/>
                  </a:lnTo>
                  <a:lnTo>
                    <a:pt x="1053" y="329"/>
                  </a:lnTo>
                  <a:lnTo>
                    <a:pt x="1045" y="344"/>
                  </a:lnTo>
                  <a:lnTo>
                    <a:pt x="1038" y="359"/>
                  </a:lnTo>
                  <a:lnTo>
                    <a:pt x="1031" y="373"/>
                  </a:lnTo>
                  <a:lnTo>
                    <a:pt x="1024" y="389"/>
                  </a:lnTo>
                  <a:lnTo>
                    <a:pt x="1018" y="403"/>
                  </a:lnTo>
                  <a:lnTo>
                    <a:pt x="1011" y="419"/>
                  </a:lnTo>
                  <a:lnTo>
                    <a:pt x="1004" y="435"/>
                  </a:lnTo>
                  <a:lnTo>
                    <a:pt x="999" y="450"/>
                  </a:lnTo>
                  <a:lnTo>
                    <a:pt x="994" y="466"/>
                  </a:lnTo>
                  <a:lnTo>
                    <a:pt x="988" y="481"/>
                  </a:lnTo>
                  <a:lnTo>
                    <a:pt x="981" y="497"/>
                  </a:lnTo>
                  <a:lnTo>
                    <a:pt x="977" y="511"/>
                  </a:lnTo>
                  <a:lnTo>
                    <a:pt x="973" y="526"/>
                  </a:lnTo>
                  <a:lnTo>
                    <a:pt x="969" y="540"/>
                  </a:lnTo>
                  <a:lnTo>
                    <a:pt x="968" y="554"/>
                  </a:lnTo>
                  <a:lnTo>
                    <a:pt x="967" y="569"/>
                  </a:lnTo>
                  <a:lnTo>
                    <a:pt x="964" y="583"/>
                  </a:lnTo>
                  <a:lnTo>
                    <a:pt x="964" y="599"/>
                  </a:lnTo>
                  <a:lnTo>
                    <a:pt x="965" y="613"/>
                  </a:lnTo>
                  <a:lnTo>
                    <a:pt x="967" y="627"/>
                  </a:lnTo>
                  <a:lnTo>
                    <a:pt x="968" y="642"/>
                  </a:lnTo>
                  <a:lnTo>
                    <a:pt x="969" y="656"/>
                  </a:lnTo>
                  <a:lnTo>
                    <a:pt x="972" y="670"/>
                  </a:lnTo>
                  <a:lnTo>
                    <a:pt x="976" y="684"/>
                  </a:lnTo>
                  <a:lnTo>
                    <a:pt x="979" y="698"/>
                  </a:lnTo>
                  <a:lnTo>
                    <a:pt x="983" y="711"/>
                  </a:lnTo>
                  <a:lnTo>
                    <a:pt x="987" y="725"/>
                  </a:lnTo>
                  <a:lnTo>
                    <a:pt x="989" y="733"/>
                  </a:lnTo>
                  <a:lnTo>
                    <a:pt x="994" y="742"/>
                  </a:lnTo>
                  <a:lnTo>
                    <a:pt x="996" y="750"/>
                  </a:lnTo>
                  <a:lnTo>
                    <a:pt x="1000" y="759"/>
                  </a:lnTo>
                  <a:lnTo>
                    <a:pt x="1004" y="766"/>
                  </a:lnTo>
                  <a:lnTo>
                    <a:pt x="1008" y="776"/>
                  </a:lnTo>
                  <a:lnTo>
                    <a:pt x="1012" y="785"/>
                  </a:lnTo>
                  <a:lnTo>
                    <a:pt x="1016" y="792"/>
                  </a:lnTo>
                  <a:lnTo>
                    <a:pt x="1020" y="802"/>
                  </a:lnTo>
                  <a:lnTo>
                    <a:pt x="1026" y="809"/>
                  </a:lnTo>
                  <a:lnTo>
                    <a:pt x="1030" y="819"/>
                  </a:lnTo>
                  <a:lnTo>
                    <a:pt x="1035" y="825"/>
                  </a:lnTo>
                  <a:lnTo>
                    <a:pt x="1041" y="834"/>
                  </a:lnTo>
                  <a:lnTo>
                    <a:pt x="1047" y="841"/>
                  </a:lnTo>
                  <a:lnTo>
                    <a:pt x="1053" y="848"/>
                  </a:lnTo>
                  <a:lnTo>
                    <a:pt x="1059" y="856"/>
                  </a:lnTo>
                  <a:lnTo>
                    <a:pt x="1072" y="871"/>
                  </a:lnTo>
                  <a:lnTo>
                    <a:pt x="1084" y="887"/>
                  </a:lnTo>
                  <a:lnTo>
                    <a:pt x="1094" y="904"/>
                  </a:lnTo>
                  <a:lnTo>
                    <a:pt x="1105" y="920"/>
                  </a:lnTo>
                  <a:lnTo>
                    <a:pt x="1116" y="936"/>
                  </a:lnTo>
                  <a:lnTo>
                    <a:pt x="1128" y="950"/>
                  </a:lnTo>
                  <a:lnTo>
                    <a:pt x="1142" y="962"/>
                  </a:lnTo>
                  <a:lnTo>
                    <a:pt x="1156" y="969"/>
                  </a:lnTo>
                  <a:lnTo>
                    <a:pt x="1197" y="990"/>
                  </a:lnTo>
                  <a:lnTo>
                    <a:pt x="1235" y="1012"/>
                  </a:lnTo>
                  <a:lnTo>
                    <a:pt x="1272" y="1037"/>
                  </a:lnTo>
                  <a:lnTo>
                    <a:pt x="1306" y="1063"/>
                  </a:lnTo>
                  <a:lnTo>
                    <a:pt x="1340" y="1090"/>
                  </a:lnTo>
                  <a:lnTo>
                    <a:pt x="1372" y="1119"/>
                  </a:lnTo>
                  <a:lnTo>
                    <a:pt x="1401" y="1149"/>
                  </a:lnTo>
                  <a:lnTo>
                    <a:pt x="1432" y="1180"/>
                  </a:lnTo>
                  <a:lnTo>
                    <a:pt x="1461" y="1212"/>
                  </a:lnTo>
                  <a:lnTo>
                    <a:pt x="1489" y="1245"/>
                  </a:lnTo>
                  <a:lnTo>
                    <a:pt x="1516" y="1279"/>
                  </a:lnTo>
                  <a:lnTo>
                    <a:pt x="1544" y="1313"/>
                  </a:lnTo>
                  <a:lnTo>
                    <a:pt x="1570" y="1347"/>
                  </a:lnTo>
                  <a:lnTo>
                    <a:pt x="1597" y="1381"/>
                  </a:lnTo>
                  <a:lnTo>
                    <a:pt x="1625" y="1416"/>
                  </a:lnTo>
                  <a:lnTo>
                    <a:pt x="1652" y="1450"/>
                  </a:lnTo>
                  <a:lnTo>
                    <a:pt x="1659" y="1460"/>
                  </a:lnTo>
                  <a:lnTo>
                    <a:pt x="1663" y="1470"/>
                  </a:lnTo>
                  <a:lnTo>
                    <a:pt x="1667" y="1483"/>
                  </a:lnTo>
                  <a:lnTo>
                    <a:pt x="1668" y="1497"/>
                  </a:lnTo>
                  <a:lnTo>
                    <a:pt x="1668" y="1511"/>
                  </a:lnTo>
                  <a:lnTo>
                    <a:pt x="1667" y="1524"/>
                  </a:lnTo>
                  <a:lnTo>
                    <a:pt x="1664" y="1537"/>
                  </a:lnTo>
                  <a:lnTo>
                    <a:pt x="1661" y="1551"/>
                  </a:lnTo>
                  <a:lnTo>
                    <a:pt x="1659" y="1560"/>
                  </a:lnTo>
                  <a:lnTo>
                    <a:pt x="1655" y="1571"/>
                  </a:lnTo>
                  <a:lnTo>
                    <a:pt x="1650" y="1580"/>
                  </a:lnTo>
                  <a:lnTo>
                    <a:pt x="1645" y="1589"/>
                  </a:lnTo>
                  <a:lnTo>
                    <a:pt x="1641" y="1598"/>
                  </a:lnTo>
                  <a:lnTo>
                    <a:pt x="1636" y="1606"/>
                  </a:lnTo>
                  <a:lnTo>
                    <a:pt x="1629" y="1615"/>
                  </a:lnTo>
                  <a:lnTo>
                    <a:pt x="1622" y="1624"/>
                  </a:lnTo>
                  <a:lnTo>
                    <a:pt x="1617" y="1631"/>
                  </a:lnTo>
                  <a:lnTo>
                    <a:pt x="1610" y="1640"/>
                  </a:lnTo>
                  <a:lnTo>
                    <a:pt x="1603" y="1647"/>
                  </a:lnTo>
                  <a:lnTo>
                    <a:pt x="1597" y="1655"/>
                  </a:lnTo>
                  <a:lnTo>
                    <a:pt x="1590" y="1663"/>
                  </a:lnTo>
                  <a:lnTo>
                    <a:pt x="1582" y="1670"/>
                  </a:lnTo>
                  <a:lnTo>
                    <a:pt x="1575" y="1677"/>
                  </a:lnTo>
                  <a:lnTo>
                    <a:pt x="1568" y="1685"/>
                  </a:lnTo>
                  <a:lnTo>
                    <a:pt x="1556" y="1700"/>
                  </a:lnTo>
                  <a:lnTo>
                    <a:pt x="1544" y="1713"/>
                  </a:lnTo>
                  <a:lnTo>
                    <a:pt x="1531" y="1727"/>
                  </a:lnTo>
                  <a:lnTo>
                    <a:pt x="1520" y="1742"/>
                  </a:lnTo>
                  <a:lnTo>
                    <a:pt x="1509" y="1757"/>
                  </a:lnTo>
                  <a:lnTo>
                    <a:pt x="1498" y="1772"/>
                  </a:lnTo>
                  <a:lnTo>
                    <a:pt x="1489" y="1788"/>
                  </a:lnTo>
                  <a:lnTo>
                    <a:pt x="1481" y="1804"/>
                  </a:lnTo>
                  <a:lnTo>
                    <a:pt x="1474" y="1817"/>
                  </a:lnTo>
                  <a:lnTo>
                    <a:pt x="1469" y="1831"/>
                  </a:lnTo>
                  <a:lnTo>
                    <a:pt x="1463" y="1845"/>
                  </a:lnTo>
                  <a:lnTo>
                    <a:pt x="1458" y="1860"/>
                  </a:lnTo>
                  <a:lnTo>
                    <a:pt x="1454" y="1874"/>
                  </a:lnTo>
                  <a:lnTo>
                    <a:pt x="1449" y="1888"/>
                  </a:lnTo>
                  <a:lnTo>
                    <a:pt x="1445" y="1903"/>
                  </a:lnTo>
                  <a:lnTo>
                    <a:pt x="1439" y="1917"/>
                  </a:lnTo>
                  <a:lnTo>
                    <a:pt x="1435" y="1931"/>
                  </a:lnTo>
                  <a:lnTo>
                    <a:pt x="1431" y="1947"/>
                  </a:lnTo>
                  <a:lnTo>
                    <a:pt x="1426" y="1961"/>
                  </a:lnTo>
                  <a:lnTo>
                    <a:pt x="1420" y="1975"/>
                  </a:lnTo>
                  <a:lnTo>
                    <a:pt x="1414" y="1990"/>
                  </a:lnTo>
                  <a:lnTo>
                    <a:pt x="1408" y="2003"/>
                  </a:lnTo>
                  <a:lnTo>
                    <a:pt x="1401" y="2016"/>
                  </a:lnTo>
                  <a:lnTo>
                    <a:pt x="1395" y="2030"/>
                  </a:lnTo>
                  <a:lnTo>
                    <a:pt x="1384" y="2046"/>
                  </a:lnTo>
                  <a:lnTo>
                    <a:pt x="1372" y="2063"/>
                  </a:lnTo>
                  <a:lnTo>
                    <a:pt x="1361" y="2078"/>
                  </a:lnTo>
                  <a:lnTo>
                    <a:pt x="1349" y="2093"/>
                  </a:lnTo>
                  <a:lnTo>
                    <a:pt x="1335" y="2106"/>
                  </a:lnTo>
                  <a:lnTo>
                    <a:pt x="1322" y="2120"/>
                  </a:lnTo>
                  <a:lnTo>
                    <a:pt x="1307" y="2133"/>
                  </a:lnTo>
                  <a:lnTo>
                    <a:pt x="1292" y="2145"/>
                  </a:lnTo>
                  <a:lnTo>
                    <a:pt x="1278" y="2158"/>
                  </a:lnTo>
                  <a:lnTo>
                    <a:pt x="1261" y="2168"/>
                  </a:lnTo>
                  <a:lnTo>
                    <a:pt x="1245" y="2178"/>
                  </a:lnTo>
                  <a:lnTo>
                    <a:pt x="1229" y="2189"/>
                  </a:lnTo>
                  <a:lnTo>
                    <a:pt x="1212" y="2198"/>
                  </a:lnTo>
                  <a:lnTo>
                    <a:pt x="1194" y="2208"/>
                  </a:lnTo>
                  <a:lnTo>
                    <a:pt x="1177" y="2216"/>
                  </a:lnTo>
                  <a:lnTo>
                    <a:pt x="1158" y="2224"/>
                  </a:lnTo>
                  <a:lnTo>
                    <a:pt x="1136" y="2233"/>
                  </a:lnTo>
                  <a:lnTo>
                    <a:pt x="1113" y="2242"/>
                  </a:lnTo>
                  <a:lnTo>
                    <a:pt x="1090" y="2249"/>
                  </a:lnTo>
                  <a:lnTo>
                    <a:pt x="1068" y="2255"/>
                  </a:lnTo>
                  <a:lnTo>
                    <a:pt x="1045" y="2260"/>
                  </a:lnTo>
                  <a:lnTo>
                    <a:pt x="1022" y="2264"/>
                  </a:lnTo>
                  <a:lnTo>
                    <a:pt x="998" y="2268"/>
                  </a:lnTo>
                  <a:lnTo>
                    <a:pt x="975" y="2271"/>
                  </a:lnTo>
                  <a:lnTo>
                    <a:pt x="952" y="2273"/>
                  </a:lnTo>
                  <a:lnTo>
                    <a:pt x="928" y="2276"/>
                  </a:lnTo>
                  <a:lnTo>
                    <a:pt x="905" y="2279"/>
                  </a:lnTo>
                  <a:lnTo>
                    <a:pt x="880" y="2280"/>
                  </a:lnTo>
                  <a:lnTo>
                    <a:pt x="856" y="2281"/>
                  </a:lnTo>
                  <a:lnTo>
                    <a:pt x="833" y="2282"/>
                  </a:lnTo>
                  <a:lnTo>
                    <a:pt x="809" y="2285"/>
                  </a:lnTo>
                  <a:lnTo>
                    <a:pt x="785" y="2286"/>
                  </a:lnTo>
                  <a:lnTo>
                    <a:pt x="766" y="2286"/>
                  </a:lnTo>
                  <a:lnTo>
                    <a:pt x="747" y="2288"/>
                  </a:lnTo>
                  <a:lnTo>
                    <a:pt x="728" y="2288"/>
                  </a:lnTo>
                  <a:lnTo>
                    <a:pt x="711" y="2289"/>
                  </a:lnTo>
                  <a:lnTo>
                    <a:pt x="692" y="2289"/>
                  </a:lnTo>
                  <a:lnTo>
                    <a:pt x="673" y="2289"/>
                  </a:lnTo>
                  <a:lnTo>
                    <a:pt x="654" y="2288"/>
                  </a:lnTo>
                  <a:lnTo>
                    <a:pt x="635" y="2288"/>
                  </a:lnTo>
                  <a:lnTo>
                    <a:pt x="617" y="2288"/>
                  </a:lnTo>
                  <a:lnTo>
                    <a:pt x="599" y="2286"/>
                  </a:lnTo>
                  <a:lnTo>
                    <a:pt x="580" y="2286"/>
                  </a:lnTo>
                  <a:lnTo>
                    <a:pt x="561" y="2285"/>
                  </a:lnTo>
                  <a:lnTo>
                    <a:pt x="543" y="2284"/>
                  </a:lnTo>
                  <a:lnTo>
                    <a:pt x="524" y="2282"/>
                  </a:lnTo>
                  <a:lnTo>
                    <a:pt x="506" y="2281"/>
                  </a:lnTo>
                  <a:lnTo>
                    <a:pt x="487" y="2280"/>
                  </a:lnTo>
                  <a:lnTo>
                    <a:pt x="460" y="2277"/>
                  </a:lnTo>
                  <a:lnTo>
                    <a:pt x="433" y="2276"/>
                  </a:lnTo>
                  <a:lnTo>
                    <a:pt x="409" y="2276"/>
                  </a:lnTo>
                  <a:lnTo>
                    <a:pt x="385" y="2275"/>
                  </a:lnTo>
                  <a:lnTo>
                    <a:pt x="361" y="2273"/>
                  </a:lnTo>
                  <a:lnTo>
                    <a:pt x="338" y="2273"/>
                  </a:lnTo>
                  <a:lnTo>
                    <a:pt x="315" y="2273"/>
                  </a:lnTo>
                  <a:lnTo>
                    <a:pt x="292" y="2273"/>
                  </a:lnTo>
                  <a:lnTo>
                    <a:pt x="269" y="2273"/>
                  </a:lnTo>
                  <a:lnTo>
                    <a:pt x="246" y="2275"/>
                  </a:lnTo>
                  <a:lnTo>
                    <a:pt x="223" y="2275"/>
                  </a:lnTo>
                  <a:lnTo>
                    <a:pt x="199" y="2276"/>
                  </a:lnTo>
                  <a:lnTo>
                    <a:pt x="175" y="2276"/>
                  </a:lnTo>
                  <a:lnTo>
                    <a:pt x="151" y="2276"/>
                  </a:lnTo>
                  <a:lnTo>
                    <a:pt x="124" y="2276"/>
                  </a:lnTo>
                  <a:lnTo>
                    <a:pt x="97" y="2276"/>
                  </a:lnTo>
                  <a:lnTo>
                    <a:pt x="89" y="2263"/>
                  </a:lnTo>
                  <a:lnTo>
                    <a:pt x="83" y="2251"/>
                  </a:lnTo>
                  <a:lnTo>
                    <a:pt x="77" y="2238"/>
                  </a:lnTo>
                  <a:lnTo>
                    <a:pt x="70" y="2224"/>
                  </a:lnTo>
                  <a:lnTo>
                    <a:pt x="65" y="2212"/>
                  </a:lnTo>
                  <a:lnTo>
                    <a:pt x="61" y="2198"/>
                  </a:lnTo>
                  <a:lnTo>
                    <a:pt x="57" y="2185"/>
                  </a:lnTo>
                  <a:lnTo>
                    <a:pt x="51" y="2172"/>
                  </a:lnTo>
                  <a:lnTo>
                    <a:pt x="47" y="2158"/>
                  </a:lnTo>
                  <a:lnTo>
                    <a:pt x="43" y="2143"/>
                  </a:lnTo>
                  <a:lnTo>
                    <a:pt x="39" y="2130"/>
                  </a:lnTo>
                  <a:lnTo>
                    <a:pt x="36" y="2117"/>
                  </a:lnTo>
                  <a:lnTo>
                    <a:pt x="32" y="2103"/>
                  </a:lnTo>
                  <a:lnTo>
                    <a:pt x="28" y="2089"/>
                  </a:lnTo>
                  <a:lnTo>
                    <a:pt x="24" y="2076"/>
                  </a:lnTo>
                  <a:lnTo>
                    <a:pt x="20" y="2063"/>
                  </a:lnTo>
                  <a:lnTo>
                    <a:pt x="13" y="2038"/>
                  </a:lnTo>
                  <a:lnTo>
                    <a:pt x="9" y="2014"/>
                  </a:lnTo>
                  <a:lnTo>
                    <a:pt x="5" y="1991"/>
                  </a:lnTo>
                  <a:lnTo>
                    <a:pt x="3" y="1966"/>
                  </a:lnTo>
                  <a:lnTo>
                    <a:pt x="1" y="1943"/>
                  </a:lnTo>
                  <a:lnTo>
                    <a:pt x="0" y="1919"/>
                  </a:lnTo>
                  <a:lnTo>
                    <a:pt x="0" y="1895"/>
                  </a:lnTo>
                  <a:lnTo>
                    <a:pt x="1" y="1870"/>
                  </a:lnTo>
                  <a:lnTo>
                    <a:pt x="3" y="1847"/>
                  </a:lnTo>
                  <a:lnTo>
                    <a:pt x="4" y="1822"/>
                  </a:lnTo>
                  <a:lnTo>
                    <a:pt x="7" y="1798"/>
                  </a:lnTo>
                  <a:lnTo>
                    <a:pt x="8" y="1774"/>
                  </a:lnTo>
                  <a:lnTo>
                    <a:pt x="11" y="1749"/>
                  </a:lnTo>
                  <a:lnTo>
                    <a:pt x="13" y="1726"/>
                  </a:lnTo>
                  <a:lnTo>
                    <a:pt x="18" y="1701"/>
                  </a:lnTo>
                  <a:lnTo>
                    <a:pt x="19" y="1677"/>
                  </a:lnTo>
                  <a:lnTo>
                    <a:pt x="19" y="1672"/>
                  </a:lnTo>
                  <a:lnTo>
                    <a:pt x="19" y="1668"/>
                  </a:lnTo>
                  <a:lnTo>
                    <a:pt x="19" y="1664"/>
                  </a:lnTo>
                  <a:lnTo>
                    <a:pt x="19" y="1658"/>
                  </a:lnTo>
                  <a:lnTo>
                    <a:pt x="23" y="1638"/>
                  </a:lnTo>
                  <a:lnTo>
                    <a:pt x="26" y="1619"/>
                  </a:lnTo>
                  <a:lnTo>
                    <a:pt x="27" y="1598"/>
                  </a:lnTo>
                  <a:lnTo>
                    <a:pt x="28" y="1578"/>
                  </a:lnTo>
                  <a:lnTo>
                    <a:pt x="28" y="1560"/>
                  </a:lnTo>
                  <a:lnTo>
                    <a:pt x="28" y="1541"/>
                  </a:lnTo>
                  <a:lnTo>
                    <a:pt x="28" y="1521"/>
                  </a:lnTo>
                  <a:lnTo>
                    <a:pt x="28" y="1502"/>
                  </a:lnTo>
                  <a:lnTo>
                    <a:pt x="28" y="1482"/>
                  </a:lnTo>
                  <a:lnTo>
                    <a:pt x="28" y="1463"/>
                  </a:lnTo>
                  <a:lnTo>
                    <a:pt x="27" y="1444"/>
                  </a:lnTo>
                  <a:lnTo>
                    <a:pt x="27" y="1425"/>
                  </a:lnTo>
                  <a:lnTo>
                    <a:pt x="28" y="1405"/>
                  </a:lnTo>
                  <a:lnTo>
                    <a:pt x="28" y="1386"/>
                  </a:lnTo>
                  <a:lnTo>
                    <a:pt x="30" y="1366"/>
                  </a:lnTo>
                  <a:lnTo>
                    <a:pt x="32" y="1347"/>
                  </a:lnTo>
                  <a:lnTo>
                    <a:pt x="34" y="1333"/>
                  </a:lnTo>
                  <a:lnTo>
                    <a:pt x="38" y="1320"/>
                  </a:lnTo>
                  <a:lnTo>
                    <a:pt x="42" y="1305"/>
                  </a:lnTo>
                  <a:lnTo>
                    <a:pt x="44" y="1293"/>
                  </a:lnTo>
                  <a:lnTo>
                    <a:pt x="50" y="1280"/>
                  </a:lnTo>
                  <a:lnTo>
                    <a:pt x="57" y="1267"/>
                  </a:lnTo>
                  <a:lnTo>
                    <a:pt x="62" y="1256"/>
                  </a:lnTo>
                  <a:lnTo>
                    <a:pt x="67" y="1243"/>
                  </a:lnTo>
                  <a:lnTo>
                    <a:pt x="74" y="1231"/>
                  </a:lnTo>
                  <a:lnTo>
                    <a:pt x="79" y="1219"/>
                  </a:lnTo>
                  <a:lnTo>
                    <a:pt x="88" y="1206"/>
                  </a:lnTo>
                  <a:lnTo>
                    <a:pt x="93" y="1195"/>
                  </a:lnTo>
                  <a:lnTo>
                    <a:pt x="100" y="1182"/>
                  </a:lnTo>
                  <a:lnTo>
                    <a:pt x="105" y="1170"/>
                  </a:lnTo>
                  <a:lnTo>
                    <a:pt x="110" y="1157"/>
                  </a:lnTo>
                  <a:lnTo>
                    <a:pt x="116" y="1145"/>
                  </a:lnTo>
                  <a:lnTo>
                    <a:pt x="118" y="1135"/>
                  </a:lnTo>
                  <a:lnTo>
                    <a:pt x="121" y="1126"/>
                  </a:lnTo>
                  <a:lnTo>
                    <a:pt x="124" y="1115"/>
                  </a:lnTo>
                  <a:lnTo>
                    <a:pt x="125" y="1106"/>
                  </a:lnTo>
                  <a:lnTo>
                    <a:pt x="128" y="1096"/>
                  </a:lnTo>
                  <a:lnTo>
                    <a:pt x="129" y="1085"/>
                  </a:lnTo>
                  <a:lnTo>
                    <a:pt x="129" y="1076"/>
                  </a:lnTo>
                  <a:lnTo>
                    <a:pt x="129" y="1066"/>
                  </a:lnTo>
                  <a:lnTo>
                    <a:pt x="129" y="1055"/>
                  </a:lnTo>
                  <a:lnTo>
                    <a:pt x="129" y="1045"/>
                  </a:lnTo>
                  <a:lnTo>
                    <a:pt x="128" y="1035"/>
                  </a:lnTo>
                  <a:lnTo>
                    <a:pt x="128" y="1024"/>
                  </a:lnTo>
                  <a:lnTo>
                    <a:pt x="125" y="1014"/>
                  </a:lnTo>
                  <a:lnTo>
                    <a:pt x="124" y="1003"/>
                  </a:lnTo>
                  <a:lnTo>
                    <a:pt x="121" y="994"/>
                  </a:lnTo>
                  <a:lnTo>
                    <a:pt x="120" y="984"/>
                  </a:lnTo>
                  <a:lnTo>
                    <a:pt x="114" y="960"/>
                  </a:lnTo>
                  <a:lnTo>
                    <a:pt x="110" y="937"/>
                  </a:lnTo>
                  <a:lnTo>
                    <a:pt x="108" y="912"/>
                  </a:lnTo>
                  <a:lnTo>
                    <a:pt x="105" y="886"/>
                  </a:lnTo>
                  <a:lnTo>
                    <a:pt x="105" y="860"/>
                  </a:lnTo>
                  <a:lnTo>
                    <a:pt x="105" y="835"/>
                  </a:lnTo>
                  <a:lnTo>
                    <a:pt x="105" y="809"/>
                  </a:lnTo>
                  <a:lnTo>
                    <a:pt x="108" y="783"/>
                  </a:lnTo>
                  <a:lnTo>
                    <a:pt x="110" y="756"/>
                  </a:lnTo>
                  <a:lnTo>
                    <a:pt x="113" y="730"/>
                  </a:lnTo>
                  <a:lnTo>
                    <a:pt x="117" y="703"/>
                  </a:lnTo>
                  <a:lnTo>
                    <a:pt x="121" y="677"/>
                  </a:lnTo>
                  <a:lnTo>
                    <a:pt x="127" y="651"/>
                  </a:lnTo>
                  <a:lnTo>
                    <a:pt x="133" y="623"/>
                  </a:lnTo>
                  <a:lnTo>
                    <a:pt x="139" y="597"/>
                  </a:lnTo>
                  <a:lnTo>
                    <a:pt x="145" y="571"/>
                  </a:lnTo>
                  <a:lnTo>
                    <a:pt x="149" y="556"/>
                  </a:lnTo>
                  <a:lnTo>
                    <a:pt x="155" y="541"/>
                  </a:lnTo>
                  <a:lnTo>
                    <a:pt x="159" y="527"/>
                  </a:lnTo>
                  <a:lnTo>
                    <a:pt x="164" y="513"/>
                  </a:lnTo>
                  <a:lnTo>
                    <a:pt x="171" y="498"/>
                  </a:lnTo>
                  <a:lnTo>
                    <a:pt x="176" y="484"/>
                  </a:lnTo>
                  <a:lnTo>
                    <a:pt x="184" y="470"/>
                  </a:lnTo>
                  <a:lnTo>
                    <a:pt x="191" y="453"/>
                  </a:lnTo>
                  <a:lnTo>
                    <a:pt x="197" y="442"/>
                  </a:lnTo>
                  <a:lnTo>
                    <a:pt x="202" y="432"/>
                  </a:lnTo>
                  <a:lnTo>
                    <a:pt x="209" y="423"/>
                  </a:lnTo>
                  <a:lnTo>
                    <a:pt x="214" y="414"/>
                  </a:lnTo>
                  <a:lnTo>
                    <a:pt x="221" y="405"/>
                  </a:lnTo>
                  <a:lnTo>
                    <a:pt x="226" y="398"/>
                  </a:lnTo>
                  <a:lnTo>
                    <a:pt x="233" y="390"/>
                  </a:lnTo>
                  <a:lnTo>
                    <a:pt x="238" y="383"/>
                  </a:lnTo>
                  <a:lnTo>
                    <a:pt x="245" y="376"/>
                  </a:lnTo>
                  <a:lnTo>
                    <a:pt x="250" y="370"/>
                  </a:lnTo>
                  <a:lnTo>
                    <a:pt x="257" y="363"/>
                  </a:lnTo>
                  <a:lnTo>
                    <a:pt x="263" y="357"/>
                  </a:lnTo>
                  <a:lnTo>
                    <a:pt x="268" y="350"/>
                  </a:lnTo>
                  <a:lnTo>
                    <a:pt x="273" y="344"/>
                  </a:lnTo>
                  <a:lnTo>
                    <a:pt x="279" y="337"/>
                  </a:lnTo>
                  <a:lnTo>
                    <a:pt x="284" y="331"/>
                  </a:lnTo>
                  <a:lnTo>
                    <a:pt x="295" y="315"/>
                  </a:lnTo>
                  <a:lnTo>
                    <a:pt x="304" y="305"/>
                  </a:lnTo>
                  <a:lnTo>
                    <a:pt x="314" y="295"/>
                  </a:lnTo>
                  <a:lnTo>
                    <a:pt x="322" y="288"/>
                  </a:lnTo>
                  <a:lnTo>
                    <a:pt x="331" y="280"/>
                  </a:lnTo>
                  <a:lnTo>
                    <a:pt x="342" y="271"/>
                  </a:lnTo>
                  <a:lnTo>
                    <a:pt x="355" y="258"/>
                  </a:lnTo>
                  <a:lnTo>
                    <a:pt x="372" y="241"/>
                  </a:lnTo>
                  <a:lnTo>
                    <a:pt x="423" y="203"/>
                  </a:lnTo>
                </a:path>
              </a:pathLst>
            </a:custGeom>
            <a:solidFill>
              <a:srgbClr val="9999E5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8" name="Freeform 772"/>
            <p:cNvSpPr>
              <a:spLocks/>
            </p:cNvSpPr>
            <p:nvPr/>
          </p:nvSpPr>
          <p:spPr bwMode="auto">
            <a:xfrm>
              <a:off x="1408" y="1205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1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9" name="Freeform 773"/>
            <p:cNvSpPr>
              <a:spLocks/>
            </p:cNvSpPr>
            <p:nvPr/>
          </p:nvSpPr>
          <p:spPr bwMode="auto">
            <a:xfrm>
              <a:off x="1412" y="1207"/>
              <a:ext cx="180" cy="90"/>
            </a:xfrm>
            <a:custGeom>
              <a:avLst/>
              <a:gdLst/>
              <a:ahLst/>
              <a:cxnLst>
                <a:cxn ang="0">
                  <a:pos x="178" y="83"/>
                </a:cxn>
                <a:cxn ang="0">
                  <a:pos x="178" y="83"/>
                </a:cxn>
                <a:cxn ang="0">
                  <a:pos x="168" y="77"/>
                </a:cxn>
                <a:cxn ang="0">
                  <a:pos x="156" y="71"/>
                </a:cxn>
                <a:cxn ang="0">
                  <a:pos x="146" y="65"/>
                </a:cxn>
                <a:cxn ang="0">
                  <a:pos x="134" y="59"/>
                </a:cxn>
                <a:cxn ang="0">
                  <a:pos x="123" y="54"/>
                </a:cxn>
                <a:cxn ang="0">
                  <a:pos x="113" y="48"/>
                </a:cxn>
                <a:cxn ang="0">
                  <a:pos x="101" y="42"/>
                </a:cxn>
                <a:cxn ang="0">
                  <a:pos x="91" y="37"/>
                </a:cxn>
                <a:cxn ang="0">
                  <a:pos x="81" y="31"/>
                </a:cxn>
                <a:cxn ang="0">
                  <a:pos x="69" y="26"/>
                </a:cxn>
                <a:cxn ang="0">
                  <a:pos x="58" y="22"/>
                </a:cxn>
                <a:cxn ang="0">
                  <a:pos x="47" y="17"/>
                </a:cxn>
                <a:cxn ang="0">
                  <a:pos x="36" y="12"/>
                </a:cxn>
                <a:cxn ang="0">
                  <a:pos x="25" y="8"/>
                </a:cxn>
                <a:cxn ang="0">
                  <a:pos x="14" y="4"/>
                </a:cxn>
                <a:cxn ang="0">
                  <a:pos x="3" y="0"/>
                </a:cxn>
                <a:cxn ang="0">
                  <a:pos x="0" y="6"/>
                </a:cxn>
                <a:cxn ang="0">
                  <a:pos x="10" y="10"/>
                </a:cxn>
                <a:cxn ang="0">
                  <a:pos x="22" y="13"/>
                </a:cxn>
                <a:cxn ang="0">
                  <a:pos x="32" y="18"/>
                </a:cxn>
                <a:cxn ang="0">
                  <a:pos x="44" y="23"/>
                </a:cxn>
                <a:cxn ang="0">
                  <a:pos x="56" y="26"/>
                </a:cxn>
                <a:cxn ang="0">
                  <a:pos x="66" y="32"/>
                </a:cxn>
                <a:cxn ang="0">
                  <a:pos x="77" y="37"/>
                </a:cxn>
                <a:cxn ang="0">
                  <a:pos x="88" y="43"/>
                </a:cxn>
                <a:cxn ang="0">
                  <a:pos x="99" y="48"/>
                </a:cxn>
                <a:cxn ang="0">
                  <a:pos x="109" y="53"/>
                </a:cxn>
                <a:cxn ang="0">
                  <a:pos x="121" y="59"/>
                </a:cxn>
                <a:cxn ang="0">
                  <a:pos x="131" y="65"/>
                </a:cxn>
                <a:cxn ang="0">
                  <a:pos x="143" y="71"/>
                </a:cxn>
                <a:cxn ang="0">
                  <a:pos x="153" y="77"/>
                </a:cxn>
                <a:cxn ang="0">
                  <a:pos x="164" y="82"/>
                </a:cxn>
                <a:cxn ang="0">
                  <a:pos x="174" y="89"/>
                </a:cxn>
                <a:cxn ang="0">
                  <a:pos x="178" y="83"/>
                </a:cxn>
              </a:cxnLst>
              <a:rect l="0" t="0" r="r" b="b"/>
              <a:pathLst>
                <a:path w="179" h="90">
                  <a:moveTo>
                    <a:pt x="178" y="83"/>
                  </a:moveTo>
                  <a:lnTo>
                    <a:pt x="178" y="83"/>
                  </a:lnTo>
                  <a:lnTo>
                    <a:pt x="168" y="77"/>
                  </a:lnTo>
                  <a:lnTo>
                    <a:pt x="156" y="71"/>
                  </a:lnTo>
                  <a:lnTo>
                    <a:pt x="146" y="65"/>
                  </a:lnTo>
                  <a:lnTo>
                    <a:pt x="134" y="59"/>
                  </a:lnTo>
                  <a:lnTo>
                    <a:pt x="123" y="54"/>
                  </a:lnTo>
                  <a:lnTo>
                    <a:pt x="113" y="48"/>
                  </a:lnTo>
                  <a:lnTo>
                    <a:pt x="101" y="42"/>
                  </a:lnTo>
                  <a:lnTo>
                    <a:pt x="91" y="37"/>
                  </a:lnTo>
                  <a:lnTo>
                    <a:pt x="81" y="31"/>
                  </a:lnTo>
                  <a:lnTo>
                    <a:pt x="69" y="26"/>
                  </a:lnTo>
                  <a:lnTo>
                    <a:pt x="58" y="22"/>
                  </a:lnTo>
                  <a:lnTo>
                    <a:pt x="47" y="17"/>
                  </a:lnTo>
                  <a:lnTo>
                    <a:pt x="36" y="12"/>
                  </a:lnTo>
                  <a:lnTo>
                    <a:pt x="25" y="8"/>
                  </a:lnTo>
                  <a:lnTo>
                    <a:pt x="14" y="4"/>
                  </a:lnTo>
                  <a:lnTo>
                    <a:pt x="3" y="0"/>
                  </a:lnTo>
                  <a:lnTo>
                    <a:pt x="0" y="6"/>
                  </a:lnTo>
                  <a:lnTo>
                    <a:pt x="10" y="10"/>
                  </a:lnTo>
                  <a:lnTo>
                    <a:pt x="22" y="13"/>
                  </a:lnTo>
                  <a:lnTo>
                    <a:pt x="32" y="18"/>
                  </a:lnTo>
                  <a:lnTo>
                    <a:pt x="44" y="23"/>
                  </a:lnTo>
                  <a:lnTo>
                    <a:pt x="56" y="26"/>
                  </a:lnTo>
                  <a:lnTo>
                    <a:pt x="66" y="32"/>
                  </a:lnTo>
                  <a:lnTo>
                    <a:pt x="77" y="37"/>
                  </a:lnTo>
                  <a:lnTo>
                    <a:pt x="88" y="43"/>
                  </a:lnTo>
                  <a:lnTo>
                    <a:pt x="99" y="48"/>
                  </a:lnTo>
                  <a:lnTo>
                    <a:pt x="109" y="53"/>
                  </a:lnTo>
                  <a:lnTo>
                    <a:pt x="121" y="59"/>
                  </a:lnTo>
                  <a:lnTo>
                    <a:pt x="131" y="65"/>
                  </a:lnTo>
                  <a:lnTo>
                    <a:pt x="143" y="71"/>
                  </a:lnTo>
                  <a:lnTo>
                    <a:pt x="153" y="77"/>
                  </a:lnTo>
                  <a:lnTo>
                    <a:pt x="164" y="82"/>
                  </a:lnTo>
                  <a:lnTo>
                    <a:pt x="174" y="89"/>
                  </a:lnTo>
                  <a:lnTo>
                    <a:pt x="178" y="8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0" name="Freeform 774"/>
            <p:cNvSpPr>
              <a:spLocks/>
            </p:cNvSpPr>
            <p:nvPr/>
          </p:nvSpPr>
          <p:spPr bwMode="auto">
            <a:xfrm>
              <a:off x="1594" y="1297"/>
              <a:ext cx="198" cy="125"/>
            </a:xfrm>
            <a:custGeom>
              <a:avLst/>
              <a:gdLst/>
              <a:ahLst/>
              <a:cxnLst>
                <a:cxn ang="0">
                  <a:pos x="197" y="119"/>
                </a:cxn>
                <a:cxn ang="0">
                  <a:pos x="197" y="119"/>
                </a:cxn>
                <a:cxn ang="0">
                  <a:pos x="187" y="109"/>
                </a:cxn>
                <a:cxn ang="0">
                  <a:pos x="175" y="101"/>
                </a:cxn>
                <a:cxn ang="0">
                  <a:pos x="163" y="92"/>
                </a:cxn>
                <a:cxn ang="0">
                  <a:pos x="153" y="83"/>
                </a:cxn>
                <a:cxn ang="0">
                  <a:pos x="140" y="76"/>
                </a:cxn>
                <a:cxn ang="0">
                  <a:pos x="128" y="68"/>
                </a:cxn>
                <a:cxn ang="0">
                  <a:pos x="117" y="61"/>
                </a:cxn>
                <a:cxn ang="0">
                  <a:pos x="104" y="55"/>
                </a:cxn>
                <a:cxn ang="0">
                  <a:pos x="92" y="47"/>
                </a:cxn>
                <a:cxn ang="0">
                  <a:pos x="79" y="41"/>
                </a:cxn>
                <a:cxn ang="0">
                  <a:pos x="67" y="35"/>
                </a:cxn>
                <a:cxn ang="0">
                  <a:pos x="54" y="27"/>
                </a:cxn>
                <a:cxn ang="0">
                  <a:pos x="41" y="21"/>
                </a:cxn>
                <a:cxn ang="0">
                  <a:pos x="29" y="15"/>
                </a:cxn>
                <a:cxn ang="0">
                  <a:pos x="16" y="7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13" y="12"/>
                </a:cxn>
                <a:cxn ang="0">
                  <a:pos x="26" y="20"/>
                </a:cxn>
                <a:cxn ang="0">
                  <a:pos x="39" y="26"/>
                </a:cxn>
                <a:cxn ang="0">
                  <a:pos x="51" y="34"/>
                </a:cxn>
                <a:cxn ang="0">
                  <a:pos x="64" y="40"/>
                </a:cxn>
                <a:cxn ang="0">
                  <a:pos x="76" y="46"/>
                </a:cxn>
                <a:cxn ang="0">
                  <a:pos x="88" y="53"/>
                </a:cxn>
                <a:cxn ang="0">
                  <a:pos x="101" y="60"/>
                </a:cxn>
                <a:cxn ang="0">
                  <a:pos x="113" y="67"/>
                </a:cxn>
                <a:cxn ang="0">
                  <a:pos x="126" y="73"/>
                </a:cxn>
                <a:cxn ang="0">
                  <a:pos x="137" y="82"/>
                </a:cxn>
                <a:cxn ang="0">
                  <a:pos x="148" y="88"/>
                </a:cxn>
                <a:cxn ang="0">
                  <a:pos x="159" y="97"/>
                </a:cxn>
                <a:cxn ang="0">
                  <a:pos x="171" y="104"/>
                </a:cxn>
                <a:cxn ang="0">
                  <a:pos x="181" y="114"/>
                </a:cxn>
                <a:cxn ang="0">
                  <a:pos x="193" y="123"/>
                </a:cxn>
                <a:cxn ang="0">
                  <a:pos x="197" y="119"/>
                </a:cxn>
              </a:cxnLst>
              <a:rect l="0" t="0" r="r" b="b"/>
              <a:pathLst>
                <a:path w="198" h="124">
                  <a:moveTo>
                    <a:pt x="197" y="119"/>
                  </a:moveTo>
                  <a:lnTo>
                    <a:pt x="197" y="119"/>
                  </a:lnTo>
                  <a:lnTo>
                    <a:pt x="187" y="109"/>
                  </a:lnTo>
                  <a:lnTo>
                    <a:pt x="175" y="101"/>
                  </a:lnTo>
                  <a:lnTo>
                    <a:pt x="163" y="92"/>
                  </a:lnTo>
                  <a:lnTo>
                    <a:pt x="153" y="83"/>
                  </a:lnTo>
                  <a:lnTo>
                    <a:pt x="140" y="76"/>
                  </a:lnTo>
                  <a:lnTo>
                    <a:pt x="128" y="68"/>
                  </a:lnTo>
                  <a:lnTo>
                    <a:pt x="117" y="61"/>
                  </a:lnTo>
                  <a:lnTo>
                    <a:pt x="104" y="55"/>
                  </a:lnTo>
                  <a:lnTo>
                    <a:pt x="92" y="47"/>
                  </a:lnTo>
                  <a:lnTo>
                    <a:pt x="79" y="41"/>
                  </a:lnTo>
                  <a:lnTo>
                    <a:pt x="67" y="35"/>
                  </a:lnTo>
                  <a:lnTo>
                    <a:pt x="54" y="27"/>
                  </a:lnTo>
                  <a:lnTo>
                    <a:pt x="41" y="21"/>
                  </a:lnTo>
                  <a:lnTo>
                    <a:pt x="29" y="15"/>
                  </a:lnTo>
                  <a:lnTo>
                    <a:pt x="16" y="7"/>
                  </a:lnTo>
                  <a:lnTo>
                    <a:pt x="4" y="0"/>
                  </a:lnTo>
                  <a:lnTo>
                    <a:pt x="0" y="6"/>
                  </a:lnTo>
                  <a:lnTo>
                    <a:pt x="13" y="12"/>
                  </a:lnTo>
                  <a:lnTo>
                    <a:pt x="26" y="20"/>
                  </a:lnTo>
                  <a:lnTo>
                    <a:pt x="39" y="26"/>
                  </a:lnTo>
                  <a:lnTo>
                    <a:pt x="51" y="34"/>
                  </a:lnTo>
                  <a:lnTo>
                    <a:pt x="64" y="40"/>
                  </a:lnTo>
                  <a:lnTo>
                    <a:pt x="76" y="46"/>
                  </a:lnTo>
                  <a:lnTo>
                    <a:pt x="88" y="53"/>
                  </a:lnTo>
                  <a:lnTo>
                    <a:pt x="101" y="60"/>
                  </a:lnTo>
                  <a:lnTo>
                    <a:pt x="113" y="67"/>
                  </a:lnTo>
                  <a:lnTo>
                    <a:pt x="126" y="73"/>
                  </a:lnTo>
                  <a:lnTo>
                    <a:pt x="137" y="82"/>
                  </a:lnTo>
                  <a:lnTo>
                    <a:pt x="148" y="88"/>
                  </a:lnTo>
                  <a:lnTo>
                    <a:pt x="159" y="97"/>
                  </a:lnTo>
                  <a:lnTo>
                    <a:pt x="171" y="104"/>
                  </a:lnTo>
                  <a:lnTo>
                    <a:pt x="181" y="114"/>
                  </a:lnTo>
                  <a:lnTo>
                    <a:pt x="193" y="123"/>
                  </a:lnTo>
                  <a:lnTo>
                    <a:pt x="197" y="11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1" name="Freeform 775"/>
            <p:cNvSpPr>
              <a:spLocks/>
            </p:cNvSpPr>
            <p:nvPr/>
          </p:nvSpPr>
          <p:spPr bwMode="auto">
            <a:xfrm>
              <a:off x="1796" y="1424"/>
              <a:ext cx="2" cy="13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" y="12"/>
                </a:cxn>
                <a:cxn ang="0">
                  <a:pos x="2" y="9"/>
                </a:cxn>
                <a:cxn ang="0">
                  <a:pos x="2" y="6"/>
                </a:cxn>
                <a:cxn ang="0">
                  <a:pos x="2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1" y="12"/>
                </a:cxn>
              </a:cxnLst>
              <a:rect l="0" t="0" r="r" b="b"/>
              <a:pathLst>
                <a:path w="3" h="13">
                  <a:moveTo>
                    <a:pt x="1" y="12"/>
                  </a:moveTo>
                  <a:lnTo>
                    <a:pt x="1" y="12"/>
                  </a:lnTo>
                  <a:lnTo>
                    <a:pt x="2" y="9"/>
                  </a:lnTo>
                  <a:lnTo>
                    <a:pt x="2" y="6"/>
                  </a:lnTo>
                  <a:lnTo>
                    <a:pt x="2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2" name="Freeform 776"/>
            <p:cNvSpPr>
              <a:spLocks/>
            </p:cNvSpPr>
            <p:nvPr/>
          </p:nvSpPr>
          <p:spPr bwMode="auto">
            <a:xfrm>
              <a:off x="1746" y="1436"/>
              <a:ext cx="46" cy="16"/>
            </a:xfrm>
            <a:custGeom>
              <a:avLst/>
              <a:gdLst/>
              <a:ahLst/>
              <a:cxnLst>
                <a:cxn ang="0">
                  <a:pos x="6" y="15"/>
                </a:cxn>
                <a:cxn ang="0">
                  <a:pos x="6" y="15"/>
                </a:cxn>
                <a:cxn ang="0">
                  <a:pos x="8" y="13"/>
                </a:cxn>
                <a:cxn ang="0">
                  <a:pos x="13" y="11"/>
                </a:cxn>
                <a:cxn ang="0">
                  <a:pos x="16" y="10"/>
                </a:cxn>
                <a:cxn ang="0">
                  <a:pos x="22" y="9"/>
                </a:cxn>
                <a:cxn ang="0">
                  <a:pos x="28" y="8"/>
                </a:cxn>
                <a:cxn ang="0">
                  <a:pos x="33" y="7"/>
                </a:cxn>
                <a:cxn ang="0">
                  <a:pos x="39" y="5"/>
                </a:cxn>
                <a:cxn ang="0">
                  <a:pos x="45" y="4"/>
                </a:cxn>
                <a:cxn ang="0">
                  <a:pos x="43" y="0"/>
                </a:cxn>
                <a:cxn ang="0">
                  <a:pos x="38" y="2"/>
                </a:cxn>
                <a:cxn ang="0">
                  <a:pos x="32" y="3"/>
                </a:cxn>
                <a:cxn ang="0">
                  <a:pos x="27" y="4"/>
                </a:cxn>
                <a:cxn ang="0">
                  <a:pos x="21" y="4"/>
                </a:cxn>
                <a:cxn ang="0">
                  <a:pos x="15" y="5"/>
                </a:cxn>
                <a:cxn ang="0">
                  <a:pos x="9" y="7"/>
                </a:cxn>
                <a:cxn ang="0">
                  <a:pos x="5" y="9"/>
                </a:cxn>
                <a:cxn ang="0">
                  <a:pos x="0" y="11"/>
                </a:cxn>
                <a:cxn ang="0">
                  <a:pos x="6" y="15"/>
                </a:cxn>
              </a:cxnLst>
              <a:rect l="0" t="0" r="r" b="b"/>
              <a:pathLst>
                <a:path w="46" h="16">
                  <a:moveTo>
                    <a:pt x="6" y="15"/>
                  </a:moveTo>
                  <a:lnTo>
                    <a:pt x="6" y="15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6" y="10"/>
                  </a:lnTo>
                  <a:lnTo>
                    <a:pt x="22" y="9"/>
                  </a:lnTo>
                  <a:lnTo>
                    <a:pt x="28" y="8"/>
                  </a:lnTo>
                  <a:lnTo>
                    <a:pt x="33" y="7"/>
                  </a:lnTo>
                  <a:lnTo>
                    <a:pt x="39" y="5"/>
                  </a:lnTo>
                  <a:lnTo>
                    <a:pt x="45" y="4"/>
                  </a:lnTo>
                  <a:lnTo>
                    <a:pt x="43" y="0"/>
                  </a:lnTo>
                  <a:lnTo>
                    <a:pt x="38" y="2"/>
                  </a:lnTo>
                  <a:lnTo>
                    <a:pt x="32" y="3"/>
                  </a:lnTo>
                  <a:lnTo>
                    <a:pt x="27" y="4"/>
                  </a:lnTo>
                  <a:lnTo>
                    <a:pt x="21" y="4"/>
                  </a:lnTo>
                  <a:lnTo>
                    <a:pt x="15" y="5"/>
                  </a:lnTo>
                  <a:lnTo>
                    <a:pt x="9" y="7"/>
                  </a:lnTo>
                  <a:lnTo>
                    <a:pt x="5" y="9"/>
                  </a:lnTo>
                  <a:lnTo>
                    <a:pt x="0" y="11"/>
                  </a:lnTo>
                  <a:lnTo>
                    <a:pt x="6" y="1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3" name="Freeform 777"/>
            <p:cNvSpPr>
              <a:spLocks/>
            </p:cNvSpPr>
            <p:nvPr/>
          </p:nvSpPr>
          <p:spPr bwMode="auto">
            <a:xfrm>
              <a:off x="1630" y="1454"/>
              <a:ext cx="116" cy="242"/>
            </a:xfrm>
            <a:custGeom>
              <a:avLst/>
              <a:gdLst/>
              <a:ahLst/>
              <a:cxnLst>
                <a:cxn ang="0">
                  <a:pos x="5" y="240"/>
                </a:cxn>
                <a:cxn ang="0">
                  <a:pos x="5" y="240"/>
                </a:cxn>
                <a:cxn ang="0">
                  <a:pos x="11" y="225"/>
                </a:cxn>
                <a:cxn ang="0">
                  <a:pos x="16" y="210"/>
                </a:cxn>
                <a:cxn ang="0">
                  <a:pos x="23" y="194"/>
                </a:cxn>
                <a:cxn ang="0">
                  <a:pos x="28" y="179"/>
                </a:cxn>
                <a:cxn ang="0">
                  <a:pos x="33" y="164"/>
                </a:cxn>
                <a:cxn ang="0">
                  <a:pos x="40" y="149"/>
                </a:cxn>
                <a:cxn ang="0">
                  <a:pos x="45" y="135"/>
                </a:cxn>
                <a:cxn ang="0">
                  <a:pos x="52" y="119"/>
                </a:cxn>
                <a:cxn ang="0">
                  <a:pos x="58" y="105"/>
                </a:cxn>
                <a:cxn ang="0">
                  <a:pos x="66" y="90"/>
                </a:cxn>
                <a:cxn ang="0">
                  <a:pos x="72" y="76"/>
                </a:cxn>
                <a:cxn ang="0">
                  <a:pos x="81" y="61"/>
                </a:cxn>
                <a:cxn ang="0">
                  <a:pos x="88" y="47"/>
                </a:cxn>
                <a:cxn ang="0">
                  <a:pos x="96" y="33"/>
                </a:cxn>
                <a:cxn ang="0">
                  <a:pos x="105" y="18"/>
                </a:cxn>
                <a:cxn ang="0">
                  <a:pos x="115" y="5"/>
                </a:cxn>
                <a:cxn ang="0">
                  <a:pos x="109" y="0"/>
                </a:cxn>
                <a:cxn ang="0">
                  <a:pos x="100" y="15"/>
                </a:cxn>
                <a:cxn ang="0">
                  <a:pos x="91" y="29"/>
                </a:cxn>
                <a:cxn ang="0">
                  <a:pos x="82" y="43"/>
                </a:cxn>
                <a:cxn ang="0">
                  <a:pos x="75" y="58"/>
                </a:cxn>
                <a:cxn ang="0">
                  <a:pos x="67" y="72"/>
                </a:cxn>
                <a:cxn ang="0">
                  <a:pos x="59" y="88"/>
                </a:cxn>
                <a:cxn ang="0">
                  <a:pos x="53" y="102"/>
                </a:cxn>
                <a:cxn ang="0">
                  <a:pos x="47" y="117"/>
                </a:cxn>
                <a:cxn ang="0">
                  <a:pos x="40" y="131"/>
                </a:cxn>
                <a:cxn ang="0">
                  <a:pos x="34" y="146"/>
                </a:cxn>
                <a:cxn ang="0">
                  <a:pos x="28" y="161"/>
                </a:cxn>
                <a:cxn ang="0">
                  <a:pos x="21" y="177"/>
                </a:cxn>
                <a:cxn ang="0">
                  <a:pos x="16" y="192"/>
                </a:cxn>
                <a:cxn ang="0">
                  <a:pos x="10" y="207"/>
                </a:cxn>
                <a:cxn ang="0">
                  <a:pos x="5" y="222"/>
                </a:cxn>
                <a:cxn ang="0">
                  <a:pos x="0" y="239"/>
                </a:cxn>
                <a:cxn ang="0">
                  <a:pos x="0" y="237"/>
                </a:cxn>
                <a:cxn ang="0">
                  <a:pos x="5" y="240"/>
                </a:cxn>
              </a:cxnLst>
              <a:rect l="0" t="0" r="r" b="b"/>
              <a:pathLst>
                <a:path w="116" h="241">
                  <a:moveTo>
                    <a:pt x="5" y="240"/>
                  </a:moveTo>
                  <a:lnTo>
                    <a:pt x="5" y="240"/>
                  </a:lnTo>
                  <a:lnTo>
                    <a:pt x="11" y="225"/>
                  </a:lnTo>
                  <a:lnTo>
                    <a:pt x="16" y="210"/>
                  </a:lnTo>
                  <a:lnTo>
                    <a:pt x="23" y="194"/>
                  </a:lnTo>
                  <a:lnTo>
                    <a:pt x="28" y="179"/>
                  </a:lnTo>
                  <a:lnTo>
                    <a:pt x="33" y="164"/>
                  </a:lnTo>
                  <a:lnTo>
                    <a:pt x="40" y="149"/>
                  </a:lnTo>
                  <a:lnTo>
                    <a:pt x="45" y="135"/>
                  </a:lnTo>
                  <a:lnTo>
                    <a:pt x="52" y="119"/>
                  </a:lnTo>
                  <a:lnTo>
                    <a:pt x="58" y="105"/>
                  </a:lnTo>
                  <a:lnTo>
                    <a:pt x="66" y="90"/>
                  </a:lnTo>
                  <a:lnTo>
                    <a:pt x="72" y="76"/>
                  </a:lnTo>
                  <a:lnTo>
                    <a:pt x="81" y="61"/>
                  </a:lnTo>
                  <a:lnTo>
                    <a:pt x="88" y="47"/>
                  </a:lnTo>
                  <a:lnTo>
                    <a:pt x="96" y="33"/>
                  </a:lnTo>
                  <a:lnTo>
                    <a:pt x="105" y="18"/>
                  </a:lnTo>
                  <a:lnTo>
                    <a:pt x="115" y="5"/>
                  </a:lnTo>
                  <a:lnTo>
                    <a:pt x="109" y="0"/>
                  </a:lnTo>
                  <a:lnTo>
                    <a:pt x="100" y="15"/>
                  </a:lnTo>
                  <a:lnTo>
                    <a:pt x="91" y="29"/>
                  </a:lnTo>
                  <a:lnTo>
                    <a:pt x="82" y="43"/>
                  </a:lnTo>
                  <a:lnTo>
                    <a:pt x="75" y="58"/>
                  </a:lnTo>
                  <a:lnTo>
                    <a:pt x="67" y="72"/>
                  </a:lnTo>
                  <a:lnTo>
                    <a:pt x="59" y="88"/>
                  </a:lnTo>
                  <a:lnTo>
                    <a:pt x="53" y="102"/>
                  </a:lnTo>
                  <a:lnTo>
                    <a:pt x="47" y="117"/>
                  </a:lnTo>
                  <a:lnTo>
                    <a:pt x="40" y="131"/>
                  </a:lnTo>
                  <a:lnTo>
                    <a:pt x="34" y="146"/>
                  </a:lnTo>
                  <a:lnTo>
                    <a:pt x="28" y="161"/>
                  </a:lnTo>
                  <a:lnTo>
                    <a:pt x="21" y="177"/>
                  </a:lnTo>
                  <a:lnTo>
                    <a:pt x="16" y="192"/>
                  </a:lnTo>
                  <a:lnTo>
                    <a:pt x="10" y="207"/>
                  </a:lnTo>
                  <a:lnTo>
                    <a:pt x="5" y="222"/>
                  </a:lnTo>
                  <a:lnTo>
                    <a:pt x="0" y="239"/>
                  </a:lnTo>
                  <a:lnTo>
                    <a:pt x="0" y="237"/>
                  </a:lnTo>
                  <a:lnTo>
                    <a:pt x="5" y="24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4" name="Freeform 778"/>
            <p:cNvSpPr>
              <a:spLocks/>
            </p:cNvSpPr>
            <p:nvPr/>
          </p:nvSpPr>
          <p:spPr bwMode="auto">
            <a:xfrm>
              <a:off x="1612" y="1698"/>
              <a:ext cx="22" cy="224"/>
            </a:xfrm>
            <a:custGeom>
              <a:avLst/>
              <a:gdLst/>
              <a:ahLst/>
              <a:cxnLst>
                <a:cxn ang="0">
                  <a:pos x="21" y="222"/>
                </a:cxn>
                <a:cxn ang="0">
                  <a:pos x="21" y="222"/>
                </a:cxn>
                <a:cxn ang="0">
                  <a:pos x="19" y="209"/>
                </a:cxn>
                <a:cxn ang="0">
                  <a:pos x="16" y="195"/>
                </a:cxn>
                <a:cxn ang="0">
                  <a:pos x="13" y="182"/>
                </a:cxn>
                <a:cxn ang="0">
                  <a:pos x="11" y="169"/>
                </a:cxn>
                <a:cxn ang="0">
                  <a:pos x="9" y="156"/>
                </a:cxn>
                <a:cxn ang="0">
                  <a:pos x="7" y="142"/>
                </a:cxn>
                <a:cxn ang="0">
                  <a:pos x="6" y="128"/>
                </a:cxn>
                <a:cxn ang="0">
                  <a:pos x="5" y="114"/>
                </a:cxn>
                <a:cxn ang="0">
                  <a:pos x="5" y="100"/>
                </a:cxn>
                <a:cxn ang="0">
                  <a:pos x="5" y="85"/>
                </a:cxn>
                <a:cxn ang="0">
                  <a:pos x="6" y="71"/>
                </a:cxn>
                <a:cxn ang="0">
                  <a:pos x="7" y="57"/>
                </a:cxn>
                <a:cxn ang="0">
                  <a:pos x="9" y="44"/>
                </a:cxn>
                <a:cxn ang="0">
                  <a:pos x="11" y="30"/>
                </a:cxn>
                <a:cxn ang="0">
                  <a:pos x="14" y="16"/>
                </a:cxn>
                <a:cxn ang="0">
                  <a:pos x="17" y="3"/>
                </a:cxn>
                <a:cxn ang="0">
                  <a:pos x="13" y="0"/>
                </a:cxn>
                <a:cxn ang="0">
                  <a:pos x="9" y="14"/>
                </a:cxn>
                <a:cxn ang="0">
                  <a:pos x="6" y="28"/>
                </a:cxn>
                <a:cxn ang="0">
                  <a:pos x="4" y="42"/>
                </a:cxn>
                <a:cxn ang="0">
                  <a:pos x="2" y="56"/>
                </a:cxn>
                <a:cxn ang="0">
                  <a:pos x="1" y="71"/>
                </a:cxn>
                <a:cxn ang="0">
                  <a:pos x="0" y="85"/>
                </a:cxn>
                <a:cxn ang="0">
                  <a:pos x="0" y="100"/>
                </a:cxn>
                <a:cxn ang="0">
                  <a:pos x="1" y="114"/>
                </a:cxn>
                <a:cxn ang="0">
                  <a:pos x="1" y="128"/>
                </a:cxn>
                <a:cxn ang="0">
                  <a:pos x="2" y="143"/>
                </a:cxn>
                <a:cxn ang="0">
                  <a:pos x="4" y="157"/>
                </a:cxn>
                <a:cxn ang="0">
                  <a:pos x="6" y="170"/>
                </a:cxn>
                <a:cxn ang="0">
                  <a:pos x="8" y="184"/>
                </a:cxn>
                <a:cxn ang="0">
                  <a:pos x="11" y="196"/>
                </a:cxn>
                <a:cxn ang="0">
                  <a:pos x="14" y="210"/>
                </a:cxn>
                <a:cxn ang="0">
                  <a:pos x="17" y="223"/>
                </a:cxn>
                <a:cxn ang="0">
                  <a:pos x="21" y="222"/>
                </a:cxn>
              </a:cxnLst>
              <a:rect l="0" t="0" r="r" b="b"/>
              <a:pathLst>
                <a:path w="22" h="224">
                  <a:moveTo>
                    <a:pt x="21" y="222"/>
                  </a:moveTo>
                  <a:lnTo>
                    <a:pt x="21" y="222"/>
                  </a:lnTo>
                  <a:lnTo>
                    <a:pt x="19" y="209"/>
                  </a:lnTo>
                  <a:lnTo>
                    <a:pt x="16" y="195"/>
                  </a:lnTo>
                  <a:lnTo>
                    <a:pt x="13" y="182"/>
                  </a:lnTo>
                  <a:lnTo>
                    <a:pt x="11" y="169"/>
                  </a:lnTo>
                  <a:lnTo>
                    <a:pt x="9" y="156"/>
                  </a:lnTo>
                  <a:lnTo>
                    <a:pt x="7" y="142"/>
                  </a:lnTo>
                  <a:lnTo>
                    <a:pt x="6" y="128"/>
                  </a:lnTo>
                  <a:lnTo>
                    <a:pt x="5" y="114"/>
                  </a:lnTo>
                  <a:lnTo>
                    <a:pt x="5" y="100"/>
                  </a:lnTo>
                  <a:lnTo>
                    <a:pt x="5" y="85"/>
                  </a:lnTo>
                  <a:lnTo>
                    <a:pt x="6" y="71"/>
                  </a:lnTo>
                  <a:lnTo>
                    <a:pt x="7" y="57"/>
                  </a:lnTo>
                  <a:lnTo>
                    <a:pt x="9" y="44"/>
                  </a:lnTo>
                  <a:lnTo>
                    <a:pt x="11" y="30"/>
                  </a:lnTo>
                  <a:lnTo>
                    <a:pt x="14" y="16"/>
                  </a:lnTo>
                  <a:lnTo>
                    <a:pt x="17" y="3"/>
                  </a:lnTo>
                  <a:lnTo>
                    <a:pt x="13" y="0"/>
                  </a:lnTo>
                  <a:lnTo>
                    <a:pt x="9" y="14"/>
                  </a:lnTo>
                  <a:lnTo>
                    <a:pt x="6" y="28"/>
                  </a:lnTo>
                  <a:lnTo>
                    <a:pt x="4" y="42"/>
                  </a:lnTo>
                  <a:lnTo>
                    <a:pt x="2" y="56"/>
                  </a:lnTo>
                  <a:lnTo>
                    <a:pt x="1" y="71"/>
                  </a:lnTo>
                  <a:lnTo>
                    <a:pt x="0" y="85"/>
                  </a:lnTo>
                  <a:lnTo>
                    <a:pt x="0" y="100"/>
                  </a:lnTo>
                  <a:lnTo>
                    <a:pt x="1" y="114"/>
                  </a:lnTo>
                  <a:lnTo>
                    <a:pt x="1" y="128"/>
                  </a:lnTo>
                  <a:lnTo>
                    <a:pt x="2" y="143"/>
                  </a:lnTo>
                  <a:lnTo>
                    <a:pt x="4" y="157"/>
                  </a:lnTo>
                  <a:lnTo>
                    <a:pt x="6" y="170"/>
                  </a:lnTo>
                  <a:lnTo>
                    <a:pt x="8" y="184"/>
                  </a:lnTo>
                  <a:lnTo>
                    <a:pt x="11" y="196"/>
                  </a:lnTo>
                  <a:lnTo>
                    <a:pt x="14" y="210"/>
                  </a:lnTo>
                  <a:lnTo>
                    <a:pt x="17" y="223"/>
                  </a:lnTo>
                  <a:lnTo>
                    <a:pt x="21" y="22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5" name="Freeform 779"/>
            <p:cNvSpPr>
              <a:spLocks/>
            </p:cNvSpPr>
            <p:nvPr/>
          </p:nvSpPr>
          <p:spPr bwMode="auto">
            <a:xfrm>
              <a:off x="1636" y="1927"/>
              <a:ext cx="70" cy="131"/>
            </a:xfrm>
            <a:custGeom>
              <a:avLst/>
              <a:gdLst/>
              <a:ahLst/>
              <a:cxnLst>
                <a:cxn ang="0">
                  <a:pos x="69" y="124"/>
                </a:cxn>
                <a:cxn ang="0">
                  <a:pos x="69" y="124"/>
                </a:cxn>
                <a:cxn ang="0">
                  <a:pos x="64" y="117"/>
                </a:cxn>
                <a:cxn ang="0">
                  <a:pos x="59" y="110"/>
                </a:cxn>
                <a:cxn ang="0">
                  <a:pos x="54" y="104"/>
                </a:cxn>
                <a:cxn ang="0">
                  <a:pos x="50" y="96"/>
                </a:cxn>
                <a:cxn ang="0">
                  <a:pos x="45" y="88"/>
                </a:cxn>
                <a:cxn ang="0">
                  <a:pos x="40" y="81"/>
                </a:cxn>
                <a:cxn ang="0">
                  <a:pos x="35" y="73"/>
                </a:cxn>
                <a:cxn ang="0">
                  <a:pos x="31" y="65"/>
                </a:cxn>
                <a:cxn ang="0">
                  <a:pos x="28" y="57"/>
                </a:cxn>
                <a:cxn ang="0">
                  <a:pos x="24" y="48"/>
                </a:cxn>
                <a:cxn ang="0">
                  <a:pos x="21" y="40"/>
                </a:cxn>
                <a:cxn ang="0">
                  <a:pos x="17" y="32"/>
                </a:cxn>
                <a:cxn ang="0">
                  <a:pos x="13" y="24"/>
                </a:cxn>
                <a:cxn ang="0">
                  <a:pos x="11" y="16"/>
                </a:cxn>
                <a:cxn ang="0">
                  <a:pos x="8" y="7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2" y="10"/>
                </a:cxn>
                <a:cxn ang="0">
                  <a:pos x="5" y="17"/>
                </a:cxn>
                <a:cxn ang="0">
                  <a:pos x="8" y="26"/>
                </a:cxn>
                <a:cxn ang="0">
                  <a:pos x="12" y="35"/>
                </a:cxn>
                <a:cxn ang="0">
                  <a:pos x="16" y="43"/>
                </a:cxn>
                <a:cxn ang="0">
                  <a:pos x="18" y="51"/>
                </a:cxn>
                <a:cxn ang="0">
                  <a:pos x="22" y="60"/>
                </a:cxn>
                <a:cxn ang="0">
                  <a:pos x="27" y="67"/>
                </a:cxn>
                <a:cxn ang="0">
                  <a:pos x="30" y="76"/>
                </a:cxn>
                <a:cxn ang="0">
                  <a:pos x="35" y="83"/>
                </a:cxn>
                <a:cxn ang="0">
                  <a:pos x="39" y="92"/>
                </a:cxn>
                <a:cxn ang="0">
                  <a:pos x="44" y="98"/>
                </a:cxn>
                <a:cxn ang="0">
                  <a:pos x="48" y="107"/>
                </a:cxn>
                <a:cxn ang="0">
                  <a:pos x="53" y="114"/>
                </a:cxn>
                <a:cxn ang="0">
                  <a:pos x="59" y="122"/>
                </a:cxn>
                <a:cxn ang="0">
                  <a:pos x="65" y="129"/>
                </a:cxn>
                <a:cxn ang="0">
                  <a:pos x="69" y="124"/>
                </a:cxn>
              </a:cxnLst>
              <a:rect l="0" t="0" r="r" b="b"/>
              <a:pathLst>
                <a:path w="70" h="130">
                  <a:moveTo>
                    <a:pt x="69" y="124"/>
                  </a:moveTo>
                  <a:lnTo>
                    <a:pt x="69" y="124"/>
                  </a:lnTo>
                  <a:lnTo>
                    <a:pt x="64" y="117"/>
                  </a:lnTo>
                  <a:lnTo>
                    <a:pt x="59" y="110"/>
                  </a:lnTo>
                  <a:lnTo>
                    <a:pt x="54" y="104"/>
                  </a:lnTo>
                  <a:lnTo>
                    <a:pt x="50" y="96"/>
                  </a:lnTo>
                  <a:lnTo>
                    <a:pt x="45" y="88"/>
                  </a:lnTo>
                  <a:lnTo>
                    <a:pt x="40" y="81"/>
                  </a:lnTo>
                  <a:lnTo>
                    <a:pt x="35" y="73"/>
                  </a:lnTo>
                  <a:lnTo>
                    <a:pt x="31" y="65"/>
                  </a:lnTo>
                  <a:lnTo>
                    <a:pt x="28" y="57"/>
                  </a:lnTo>
                  <a:lnTo>
                    <a:pt x="24" y="48"/>
                  </a:lnTo>
                  <a:lnTo>
                    <a:pt x="21" y="40"/>
                  </a:lnTo>
                  <a:lnTo>
                    <a:pt x="17" y="32"/>
                  </a:lnTo>
                  <a:lnTo>
                    <a:pt x="13" y="24"/>
                  </a:lnTo>
                  <a:lnTo>
                    <a:pt x="11" y="16"/>
                  </a:lnTo>
                  <a:lnTo>
                    <a:pt x="8" y="7"/>
                  </a:lnTo>
                  <a:lnTo>
                    <a:pt x="5" y="0"/>
                  </a:lnTo>
                  <a:lnTo>
                    <a:pt x="0" y="1"/>
                  </a:lnTo>
                  <a:lnTo>
                    <a:pt x="2" y="10"/>
                  </a:lnTo>
                  <a:lnTo>
                    <a:pt x="5" y="17"/>
                  </a:lnTo>
                  <a:lnTo>
                    <a:pt x="8" y="26"/>
                  </a:lnTo>
                  <a:lnTo>
                    <a:pt x="12" y="35"/>
                  </a:lnTo>
                  <a:lnTo>
                    <a:pt x="16" y="43"/>
                  </a:lnTo>
                  <a:lnTo>
                    <a:pt x="18" y="51"/>
                  </a:lnTo>
                  <a:lnTo>
                    <a:pt x="22" y="60"/>
                  </a:lnTo>
                  <a:lnTo>
                    <a:pt x="27" y="67"/>
                  </a:lnTo>
                  <a:lnTo>
                    <a:pt x="30" y="76"/>
                  </a:lnTo>
                  <a:lnTo>
                    <a:pt x="35" y="83"/>
                  </a:lnTo>
                  <a:lnTo>
                    <a:pt x="39" y="92"/>
                  </a:lnTo>
                  <a:lnTo>
                    <a:pt x="44" y="98"/>
                  </a:lnTo>
                  <a:lnTo>
                    <a:pt x="48" y="107"/>
                  </a:lnTo>
                  <a:lnTo>
                    <a:pt x="53" y="114"/>
                  </a:lnTo>
                  <a:lnTo>
                    <a:pt x="59" y="122"/>
                  </a:lnTo>
                  <a:lnTo>
                    <a:pt x="65" y="129"/>
                  </a:lnTo>
                  <a:lnTo>
                    <a:pt x="69" y="12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6" name="Freeform 780"/>
            <p:cNvSpPr>
              <a:spLocks/>
            </p:cNvSpPr>
            <p:nvPr/>
          </p:nvSpPr>
          <p:spPr bwMode="auto">
            <a:xfrm>
              <a:off x="1710" y="2057"/>
              <a:ext cx="94" cy="113"/>
            </a:xfrm>
            <a:custGeom>
              <a:avLst/>
              <a:gdLst/>
              <a:ahLst/>
              <a:cxnLst>
                <a:cxn ang="0">
                  <a:pos x="93" y="106"/>
                </a:cxn>
                <a:cxn ang="0">
                  <a:pos x="93" y="106"/>
                </a:cxn>
                <a:cxn ang="0">
                  <a:pos x="79" y="97"/>
                </a:cxn>
                <a:cxn ang="0">
                  <a:pos x="68" y="88"/>
                </a:cxn>
                <a:cxn ang="0">
                  <a:pos x="58" y="74"/>
                </a:cxn>
                <a:cxn ang="0">
                  <a:pos x="47" y="61"/>
                </a:cxn>
                <a:cxn ang="0">
                  <a:pos x="37" y="46"/>
                </a:cxn>
                <a:cxn ang="0">
                  <a:pos x="27" y="30"/>
                </a:cxn>
                <a:cxn ang="0">
                  <a:pos x="16" y="15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11" y="18"/>
                </a:cxn>
                <a:cxn ang="0">
                  <a:pos x="21" y="33"/>
                </a:cxn>
                <a:cxn ang="0">
                  <a:pos x="31" y="49"/>
                </a:cxn>
                <a:cxn ang="0">
                  <a:pos x="41" y="65"/>
                </a:cxn>
                <a:cxn ang="0">
                  <a:pos x="52" y="79"/>
                </a:cxn>
                <a:cxn ang="0">
                  <a:pos x="63" y="93"/>
                </a:cxn>
                <a:cxn ang="0">
                  <a:pos x="76" y="103"/>
                </a:cxn>
                <a:cxn ang="0">
                  <a:pos x="91" y="112"/>
                </a:cxn>
                <a:cxn ang="0">
                  <a:pos x="93" y="106"/>
                </a:cxn>
              </a:cxnLst>
              <a:rect l="0" t="0" r="r" b="b"/>
              <a:pathLst>
                <a:path w="94" h="113">
                  <a:moveTo>
                    <a:pt x="93" y="106"/>
                  </a:moveTo>
                  <a:lnTo>
                    <a:pt x="93" y="106"/>
                  </a:lnTo>
                  <a:lnTo>
                    <a:pt x="79" y="97"/>
                  </a:lnTo>
                  <a:lnTo>
                    <a:pt x="68" y="88"/>
                  </a:lnTo>
                  <a:lnTo>
                    <a:pt x="58" y="74"/>
                  </a:lnTo>
                  <a:lnTo>
                    <a:pt x="47" y="61"/>
                  </a:lnTo>
                  <a:lnTo>
                    <a:pt x="37" y="46"/>
                  </a:lnTo>
                  <a:lnTo>
                    <a:pt x="27" y="30"/>
                  </a:lnTo>
                  <a:lnTo>
                    <a:pt x="16" y="15"/>
                  </a:lnTo>
                  <a:lnTo>
                    <a:pt x="4" y="0"/>
                  </a:lnTo>
                  <a:lnTo>
                    <a:pt x="0" y="5"/>
                  </a:lnTo>
                  <a:lnTo>
                    <a:pt x="11" y="18"/>
                  </a:lnTo>
                  <a:lnTo>
                    <a:pt x="21" y="33"/>
                  </a:lnTo>
                  <a:lnTo>
                    <a:pt x="31" y="49"/>
                  </a:lnTo>
                  <a:lnTo>
                    <a:pt x="41" y="65"/>
                  </a:lnTo>
                  <a:lnTo>
                    <a:pt x="52" y="79"/>
                  </a:lnTo>
                  <a:lnTo>
                    <a:pt x="63" y="93"/>
                  </a:lnTo>
                  <a:lnTo>
                    <a:pt x="76" y="103"/>
                  </a:lnTo>
                  <a:lnTo>
                    <a:pt x="91" y="112"/>
                  </a:lnTo>
                  <a:lnTo>
                    <a:pt x="93" y="10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7" name="Freeform 781"/>
            <p:cNvSpPr>
              <a:spLocks/>
            </p:cNvSpPr>
            <p:nvPr/>
          </p:nvSpPr>
          <p:spPr bwMode="auto">
            <a:xfrm>
              <a:off x="1808" y="2170"/>
              <a:ext cx="494" cy="482"/>
            </a:xfrm>
            <a:custGeom>
              <a:avLst/>
              <a:gdLst/>
              <a:ahLst/>
              <a:cxnLst>
                <a:cxn ang="0">
                  <a:pos x="493" y="474"/>
                </a:cxn>
                <a:cxn ang="0">
                  <a:pos x="494" y="474"/>
                </a:cxn>
                <a:cxn ang="0">
                  <a:pos x="467" y="440"/>
                </a:cxn>
                <a:cxn ang="0">
                  <a:pos x="441" y="406"/>
                </a:cxn>
                <a:cxn ang="0">
                  <a:pos x="414" y="372"/>
                </a:cxn>
                <a:cxn ang="0">
                  <a:pos x="387" y="339"/>
                </a:cxn>
                <a:cxn ang="0">
                  <a:pos x="360" y="306"/>
                </a:cxn>
                <a:cxn ang="0">
                  <a:pos x="333" y="272"/>
                </a:cxn>
                <a:cxn ang="0">
                  <a:pos x="305" y="240"/>
                </a:cxn>
                <a:cxn ang="0">
                  <a:pos x="276" y="209"/>
                </a:cxn>
                <a:cxn ang="0">
                  <a:pos x="246" y="177"/>
                </a:cxn>
                <a:cxn ang="0">
                  <a:pos x="217" y="148"/>
                </a:cxn>
                <a:cxn ang="0">
                  <a:pos x="185" y="119"/>
                </a:cxn>
                <a:cxn ang="0">
                  <a:pos x="152" y="92"/>
                </a:cxn>
                <a:cxn ang="0">
                  <a:pos x="117" y="65"/>
                </a:cxn>
                <a:cxn ang="0">
                  <a:pos x="81" y="42"/>
                </a:cxn>
                <a:cxn ang="0">
                  <a:pos x="43" y="21"/>
                </a:cxn>
                <a:cxn ang="0">
                  <a:pos x="3" y="0"/>
                </a:cxn>
                <a:cxn ang="0">
                  <a:pos x="0" y="6"/>
                </a:cxn>
                <a:cxn ang="0">
                  <a:pos x="40" y="26"/>
                </a:cxn>
                <a:cxn ang="0">
                  <a:pos x="77" y="49"/>
                </a:cxn>
                <a:cxn ang="0">
                  <a:pos x="113" y="72"/>
                </a:cxn>
                <a:cxn ang="0">
                  <a:pos x="148" y="98"/>
                </a:cxn>
                <a:cxn ang="0">
                  <a:pos x="180" y="125"/>
                </a:cxn>
                <a:cxn ang="0">
                  <a:pos x="212" y="153"/>
                </a:cxn>
                <a:cxn ang="0">
                  <a:pos x="242" y="182"/>
                </a:cxn>
                <a:cxn ang="0">
                  <a:pos x="272" y="213"/>
                </a:cxn>
                <a:cxn ang="0">
                  <a:pos x="300" y="244"/>
                </a:cxn>
                <a:cxn ang="0">
                  <a:pos x="326" y="277"/>
                </a:cxn>
                <a:cxn ang="0">
                  <a:pos x="354" y="309"/>
                </a:cxn>
                <a:cxn ang="0">
                  <a:pos x="381" y="343"/>
                </a:cxn>
                <a:cxn ang="0">
                  <a:pos x="407" y="378"/>
                </a:cxn>
                <a:cxn ang="0">
                  <a:pos x="434" y="411"/>
                </a:cxn>
                <a:cxn ang="0">
                  <a:pos x="461" y="444"/>
                </a:cxn>
                <a:cxn ang="0">
                  <a:pos x="487" y="479"/>
                </a:cxn>
                <a:cxn ang="0">
                  <a:pos x="489" y="479"/>
                </a:cxn>
                <a:cxn ang="0">
                  <a:pos x="493" y="474"/>
                </a:cxn>
              </a:cxnLst>
              <a:rect l="0" t="0" r="r" b="b"/>
              <a:pathLst>
                <a:path w="495" h="480">
                  <a:moveTo>
                    <a:pt x="493" y="474"/>
                  </a:moveTo>
                  <a:lnTo>
                    <a:pt x="494" y="474"/>
                  </a:lnTo>
                  <a:lnTo>
                    <a:pt x="467" y="440"/>
                  </a:lnTo>
                  <a:lnTo>
                    <a:pt x="441" y="406"/>
                  </a:lnTo>
                  <a:lnTo>
                    <a:pt x="414" y="372"/>
                  </a:lnTo>
                  <a:lnTo>
                    <a:pt x="387" y="339"/>
                  </a:lnTo>
                  <a:lnTo>
                    <a:pt x="360" y="306"/>
                  </a:lnTo>
                  <a:lnTo>
                    <a:pt x="333" y="272"/>
                  </a:lnTo>
                  <a:lnTo>
                    <a:pt x="305" y="240"/>
                  </a:lnTo>
                  <a:lnTo>
                    <a:pt x="276" y="209"/>
                  </a:lnTo>
                  <a:lnTo>
                    <a:pt x="246" y="177"/>
                  </a:lnTo>
                  <a:lnTo>
                    <a:pt x="217" y="148"/>
                  </a:lnTo>
                  <a:lnTo>
                    <a:pt x="185" y="119"/>
                  </a:lnTo>
                  <a:lnTo>
                    <a:pt x="152" y="92"/>
                  </a:lnTo>
                  <a:lnTo>
                    <a:pt x="117" y="65"/>
                  </a:lnTo>
                  <a:lnTo>
                    <a:pt x="81" y="42"/>
                  </a:lnTo>
                  <a:lnTo>
                    <a:pt x="43" y="21"/>
                  </a:lnTo>
                  <a:lnTo>
                    <a:pt x="3" y="0"/>
                  </a:lnTo>
                  <a:lnTo>
                    <a:pt x="0" y="6"/>
                  </a:lnTo>
                  <a:lnTo>
                    <a:pt x="40" y="26"/>
                  </a:lnTo>
                  <a:lnTo>
                    <a:pt x="77" y="49"/>
                  </a:lnTo>
                  <a:lnTo>
                    <a:pt x="113" y="72"/>
                  </a:lnTo>
                  <a:lnTo>
                    <a:pt x="148" y="98"/>
                  </a:lnTo>
                  <a:lnTo>
                    <a:pt x="180" y="125"/>
                  </a:lnTo>
                  <a:lnTo>
                    <a:pt x="212" y="153"/>
                  </a:lnTo>
                  <a:lnTo>
                    <a:pt x="242" y="182"/>
                  </a:lnTo>
                  <a:lnTo>
                    <a:pt x="272" y="213"/>
                  </a:lnTo>
                  <a:lnTo>
                    <a:pt x="300" y="244"/>
                  </a:lnTo>
                  <a:lnTo>
                    <a:pt x="326" y="277"/>
                  </a:lnTo>
                  <a:lnTo>
                    <a:pt x="354" y="309"/>
                  </a:lnTo>
                  <a:lnTo>
                    <a:pt x="381" y="343"/>
                  </a:lnTo>
                  <a:lnTo>
                    <a:pt x="407" y="378"/>
                  </a:lnTo>
                  <a:lnTo>
                    <a:pt x="434" y="411"/>
                  </a:lnTo>
                  <a:lnTo>
                    <a:pt x="461" y="444"/>
                  </a:lnTo>
                  <a:lnTo>
                    <a:pt x="487" y="479"/>
                  </a:lnTo>
                  <a:lnTo>
                    <a:pt x="489" y="479"/>
                  </a:lnTo>
                  <a:lnTo>
                    <a:pt x="493" y="47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8" name="Freeform 782"/>
            <p:cNvSpPr>
              <a:spLocks/>
            </p:cNvSpPr>
            <p:nvPr/>
          </p:nvSpPr>
          <p:spPr bwMode="auto">
            <a:xfrm>
              <a:off x="2304" y="2653"/>
              <a:ext cx="16" cy="97"/>
            </a:xfrm>
            <a:custGeom>
              <a:avLst/>
              <a:gdLst/>
              <a:ahLst/>
              <a:cxnLst>
                <a:cxn ang="0">
                  <a:pos x="10" y="96"/>
                </a:cxn>
                <a:cxn ang="0">
                  <a:pos x="10" y="96"/>
                </a:cxn>
                <a:cxn ang="0">
                  <a:pos x="12" y="84"/>
                </a:cxn>
                <a:cxn ang="0">
                  <a:pos x="14" y="71"/>
                </a:cxn>
                <a:cxn ang="0">
                  <a:pos x="15" y="59"/>
                </a:cxn>
                <a:cxn ang="0">
                  <a:pos x="14" y="46"/>
                </a:cxn>
                <a:cxn ang="0">
                  <a:pos x="13" y="32"/>
                </a:cxn>
                <a:cxn ang="0">
                  <a:pos x="11" y="22"/>
                </a:cxn>
                <a:cxn ang="0">
                  <a:pos x="8" y="10"/>
                </a:cxn>
                <a:cxn ang="0">
                  <a:pos x="3" y="0"/>
                </a:cxn>
                <a:cxn ang="0">
                  <a:pos x="0" y="5"/>
                </a:cxn>
                <a:cxn ang="0">
                  <a:pos x="4" y="13"/>
                </a:cxn>
                <a:cxn ang="0">
                  <a:pos x="7" y="23"/>
                </a:cxn>
                <a:cxn ang="0">
                  <a:pos x="9" y="35"/>
                </a:cxn>
                <a:cxn ang="0">
                  <a:pos x="10" y="46"/>
                </a:cxn>
                <a:cxn ang="0">
                  <a:pos x="10" y="59"/>
                </a:cxn>
                <a:cxn ang="0">
                  <a:pos x="10" y="71"/>
                </a:cxn>
                <a:cxn ang="0">
                  <a:pos x="8" y="83"/>
                </a:cxn>
                <a:cxn ang="0">
                  <a:pos x="6" y="95"/>
                </a:cxn>
                <a:cxn ang="0">
                  <a:pos x="10" y="96"/>
                </a:cxn>
              </a:cxnLst>
              <a:rect l="0" t="0" r="r" b="b"/>
              <a:pathLst>
                <a:path w="16" h="97">
                  <a:moveTo>
                    <a:pt x="10" y="96"/>
                  </a:moveTo>
                  <a:lnTo>
                    <a:pt x="10" y="96"/>
                  </a:lnTo>
                  <a:lnTo>
                    <a:pt x="12" y="84"/>
                  </a:lnTo>
                  <a:lnTo>
                    <a:pt x="14" y="71"/>
                  </a:lnTo>
                  <a:lnTo>
                    <a:pt x="15" y="59"/>
                  </a:lnTo>
                  <a:lnTo>
                    <a:pt x="14" y="46"/>
                  </a:lnTo>
                  <a:lnTo>
                    <a:pt x="13" y="32"/>
                  </a:lnTo>
                  <a:lnTo>
                    <a:pt x="11" y="22"/>
                  </a:lnTo>
                  <a:lnTo>
                    <a:pt x="8" y="10"/>
                  </a:lnTo>
                  <a:lnTo>
                    <a:pt x="3" y="0"/>
                  </a:lnTo>
                  <a:lnTo>
                    <a:pt x="0" y="5"/>
                  </a:lnTo>
                  <a:lnTo>
                    <a:pt x="4" y="13"/>
                  </a:lnTo>
                  <a:lnTo>
                    <a:pt x="7" y="23"/>
                  </a:lnTo>
                  <a:lnTo>
                    <a:pt x="9" y="35"/>
                  </a:lnTo>
                  <a:lnTo>
                    <a:pt x="10" y="46"/>
                  </a:lnTo>
                  <a:lnTo>
                    <a:pt x="10" y="59"/>
                  </a:lnTo>
                  <a:lnTo>
                    <a:pt x="10" y="71"/>
                  </a:lnTo>
                  <a:lnTo>
                    <a:pt x="8" y="83"/>
                  </a:lnTo>
                  <a:lnTo>
                    <a:pt x="6" y="95"/>
                  </a:lnTo>
                  <a:lnTo>
                    <a:pt x="10" y="9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9" name="Freeform 783"/>
            <p:cNvSpPr>
              <a:spLocks/>
            </p:cNvSpPr>
            <p:nvPr/>
          </p:nvSpPr>
          <p:spPr bwMode="auto">
            <a:xfrm>
              <a:off x="2220" y="2755"/>
              <a:ext cx="92" cy="131"/>
            </a:xfrm>
            <a:custGeom>
              <a:avLst/>
              <a:gdLst/>
              <a:ahLst/>
              <a:cxnLst>
                <a:cxn ang="0">
                  <a:pos x="5" y="130"/>
                </a:cxn>
                <a:cxn ang="0">
                  <a:pos x="5" y="130"/>
                </a:cxn>
                <a:cxn ang="0">
                  <a:pos x="11" y="123"/>
                </a:cxn>
                <a:cxn ang="0">
                  <a:pos x="17" y="115"/>
                </a:cxn>
                <a:cxn ang="0">
                  <a:pos x="23" y="108"/>
                </a:cxn>
                <a:cxn ang="0">
                  <a:pos x="31" y="102"/>
                </a:cxn>
                <a:cxn ang="0">
                  <a:pos x="37" y="94"/>
                </a:cxn>
                <a:cxn ang="0">
                  <a:pos x="43" y="86"/>
                </a:cxn>
                <a:cxn ang="0">
                  <a:pos x="49" y="78"/>
                </a:cxn>
                <a:cxn ang="0">
                  <a:pos x="55" y="71"/>
                </a:cxn>
                <a:cxn ang="0">
                  <a:pos x="60" y="64"/>
                </a:cxn>
                <a:cxn ang="0">
                  <a:pos x="67" y="55"/>
                </a:cxn>
                <a:cxn ang="0">
                  <a:pos x="72" y="47"/>
                </a:cxn>
                <a:cxn ang="0">
                  <a:pos x="75" y="38"/>
                </a:cxn>
                <a:cxn ang="0">
                  <a:pos x="80" y="29"/>
                </a:cxn>
                <a:cxn ang="0">
                  <a:pos x="84" y="21"/>
                </a:cxn>
                <a:cxn ang="0">
                  <a:pos x="88" y="11"/>
                </a:cxn>
                <a:cxn ang="0">
                  <a:pos x="90" y="1"/>
                </a:cxn>
                <a:cxn ang="0">
                  <a:pos x="85" y="0"/>
                </a:cxn>
                <a:cxn ang="0">
                  <a:pos x="83" y="10"/>
                </a:cxn>
                <a:cxn ang="0">
                  <a:pos x="79" y="18"/>
                </a:cxn>
                <a:cxn ang="0">
                  <a:pos x="75" y="27"/>
                </a:cxn>
                <a:cxn ang="0">
                  <a:pos x="70" y="36"/>
                </a:cxn>
                <a:cxn ang="0">
                  <a:pos x="65" y="44"/>
                </a:cxn>
                <a:cxn ang="0">
                  <a:pos x="60" y="52"/>
                </a:cxn>
                <a:cxn ang="0">
                  <a:pos x="55" y="60"/>
                </a:cxn>
                <a:cxn ang="0">
                  <a:pos x="49" y="67"/>
                </a:cxn>
                <a:cxn ang="0">
                  <a:pos x="44" y="75"/>
                </a:cxn>
                <a:cxn ang="0">
                  <a:pos x="37" y="82"/>
                </a:cxn>
                <a:cxn ang="0">
                  <a:pos x="32" y="90"/>
                </a:cxn>
                <a:cxn ang="0">
                  <a:pos x="26" y="97"/>
                </a:cxn>
                <a:cxn ang="0">
                  <a:pos x="20" y="104"/>
                </a:cxn>
                <a:cxn ang="0">
                  <a:pos x="14" y="112"/>
                </a:cxn>
                <a:cxn ang="0">
                  <a:pos x="7" y="118"/>
                </a:cxn>
                <a:cxn ang="0">
                  <a:pos x="0" y="125"/>
                </a:cxn>
                <a:cxn ang="0">
                  <a:pos x="5" y="130"/>
                </a:cxn>
              </a:cxnLst>
              <a:rect l="0" t="0" r="r" b="b"/>
              <a:pathLst>
                <a:path w="91" h="131">
                  <a:moveTo>
                    <a:pt x="5" y="130"/>
                  </a:moveTo>
                  <a:lnTo>
                    <a:pt x="5" y="130"/>
                  </a:lnTo>
                  <a:lnTo>
                    <a:pt x="11" y="123"/>
                  </a:lnTo>
                  <a:lnTo>
                    <a:pt x="17" y="115"/>
                  </a:lnTo>
                  <a:lnTo>
                    <a:pt x="23" y="108"/>
                  </a:lnTo>
                  <a:lnTo>
                    <a:pt x="31" y="102"/>
                  </a:lnTo>
                  <a:lnTo>
                    <a:pt x="37" y="94"/>
                  </a:lnTo>
                  <a:lnTo>
                    <a:pt x="43" y="86"/>
                  </a:lnTo>
                  <a:lnTo>
                    <a:pt x="49" y="78"/>
                  </a:lnTo>
                  <a:lnTo>
                    <a:pt x="55" y="71"/>
                  </a:lnTo>
                  <a:lnTo>
                    <a:pt x="60" y="64"/>
                  </a:lnTo>
                  <a:lnTo>
                    <a:pt x="67" y="55"/>
                  </a:lnTo>
                  <a:lnTo>
                    <a:pt x="72" y="47"/>
                  </a:lnTo>
                  <a:lnTo>
                    <a:pt x="75" y="38"/>
                  </a:lnTo>
                  <a:lnTo>
                    <a:pt x="80" y="29"/>
                  </a:lnTo>
                  <a:lnTo>
                    <a:pt x="84" y="21"/>
                  </a:lnTo>
                  <a:lnTo>
                    <a:pt x="88" y="11"/>
                  </a:lnTo>
                  <a:lnTo>
                    <a:pt x="90" y="1"/>
                  </a:lnTo>
                  <a:lnTo>
                    <a:pt x="85" y="0"/>
                  </a:lnTo>
                  <a:lnTo>
                    <a:pt x="83" y="10"/>
                  </a:lnTo>
                  <a:lnTo>
                    <a:pt x="79" y="18"/>
                  </a:lnTo>
                  <a:lnTo>
                    <a:pt x="75" y="27"/>
                  </a:lnTo>
                  <a:lnTo>
                    <a:pt x="70" y="36"/>
                  </a:lnTo>
                  <a:lnTo>
                    <a:pt x="65" y="44"/>
                  </a:lnTo>
                  <a:lnTo>
                    <a:pt x="60" y="52"/>
                  </a:lnTo>
                  <a:lnTo>
                    <a:pt x="55" y="60"/>
                  </a:lnTo>
                  <a:lnTo>
                    <a:pt x="49" y="67"/>
                  </a:lnTo>
                  <a:lnTo>
                    <a:pt x="44" y="75"/>
                  </a:lnTo>
                  <a:lnTo>
                    <a:pt x="37" y="82"/>
                  </a:lnTo>
                  <a:lnTo>
                    <a:pt x="32" y="90"/>
                  </a:lnTo>
                  <a:lnTo>
                    <a:pt x="26" y="97"/>
                  </a:lnTo>
                  <a:lnTo>
                    <a:pt x="20" y="104"/>
                  </a:lnTo>
                  <a:lnTo>
                    <a:pt x="14" y="112"/>
                  </a:lnTo>
                  <a:lnTo>
                    <a:pt x="7" y="118"/>
                  </a:lnTo>
                  <a:lnTo>
                    <a:pt x="0" y="125"/>
                  </a:lnTo>
                  <a:lnTo>
                    <a:pt x="5" y="13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0" name="Freeform 784"/>
            <p:cNvSpPr>
              <a:spLocks/>
            </p:cNvSpPr>
            <p:nvPr/>
          </p:nvSpPr>
          <p:spPr bwMode="auto">
            <a:xfrm>
              <a:off x="2132" y="2890"/>
              <a:ext cx="88" cy="115"/>
            </a:xfrm>
            <a:custGeom>
              <a:avLst/>
              <a:gdLst/>
              <a:ahLst/>
              <a:cxnLst>
                <a:cxn ang="0">
                  <a:pos x="5" y="114"/>
                </a:cxn>
                <a:cxn ang="0">
                  <a:pos x="5" y="114"/>
                </a:cxn>
                <a:cxn ang="0">
                  <a:pos x="14" y="99"/>
                </a:cxn>
                <a:cxn ang="0">
                  <a:pos x="22" y="85"/>
                </a:cxn>
                <a:cxn ang="0">
                  <a:pos x="31" y="72"/>
                </a:cxn>
                <a:cxn ang="0">
                  <a:pos x="42" y="57"/>
                </a:cxn>
                <a:cxn ang="0">
                  <a:pos x="52" y="44"/>
                </a:cxn>
                <a:cxn ang="0">
                  <a:pos x="62" y="30"/>
                </a:cxn>
                <a:cxn ang="0">
                  <a:pos x="75" y="18"/>
                </a:cxn>
                <a:cxn ang="0">
                  <a:pos x="86" y="5"/>
                </a:cxn>
                <a:cxn ang="0">
                  <a:pos x="81" y="0"/>
                </a:cxn>
                <a:cxn ang="0">
                  <a:pos x="70" y="13"/>
                </a:cxn>
                <a:cxn ang="0">
                  <a:pos x="59" y="25"/>
                </a:cxn>
                <a:cxn ang="0">
                  <a:pos x="46" y="39"/>
                </a:cxn>
                <a:cxn ang="0">
                  <a:pos x="36" y="53"/>
                </a:cxn>
                <a:cxn ang="0">
                  <a:pos x="25" y="67"/>
                </a:cxn>
                <a:cxn ang="0">
                  <a:pos x="16" y="82"/>
                </a:cxn>
                <a:cxn ang="0">
                  <a:pos x="7" y="97"/>
                </a:cxn>
                <a:cxn ang="0">
                  <a:pos x="0" y="112"/>
                </a:cxn>
                <a:cxn ang="0">
                  <a:pos x="5" y="114"/>
                </a:cxn>
              </a:cxnLst>
              <a:rect l="0" t="0" r="r" b="b"/>
              <a:pathLst>
                <a:path w="87" h="115">
                  <a:moveTo>
                    <a:pt x="5" y="114"/>
                  </a:moveTo>
                  <a:lnTo>
                    <a:pt x="5" y="114"/>
                  </a:lnTo>
                  <a:lnTo>
                    <a:pt x="14" y="99"/>
                  </a:lnTo>
                  <a:lnTo>
                    <a:pt x="22" y="85"/>
                  </a:lnTo>
                  <a:lnTo>
                    <a:pt x="31" y="72"/>
                  </a:lnTo>
                  <a:lnTo>
                    <a:pt x="42" y="57"/>
                  </a:lnTo>
                  <a:lnTo>
                    <a:pt x="52" y="44"/>
                  </a:lnTo>
                  <a:lnTo>
                    <a:pt x="62" y="30"/>
                  </a:lnTo>
                  <a:lnTo>
                    <a:pt x="75" y="18"/>
                  </a:lnTo>
                  <a:lnTo>
                    <a:pt x="86" y="5"/>
                  </a:lnTo>
                  <a:lnTo>
                    <a:pt x="81" y="0"/>
                  </a:lnTo>
                  <a:lnTo>
                    <a:pt x="70" y="13"/>
                  </a:lnTo>
                  <a:lnTo>
                    <a:pt x="59" y="25"/>
                  </a:lnTo>
                  <a:lnTo>
                    <a:pt x="46" y="39"/>
                  </a:lnTo>
                  <a:lnTo>
                    <a:pt x="36" y="53"/>
                  </a:lnTo>
                  <a:lnTo>
                    <a:pt x="25" y="67"/>
                  </a:lnTo>
                  <a:lnTo>
                    <a:pt x="16" y="82"/>
                  </a:lnTo>
                  <a:lnTo>
                    <a:pt x="7" y="97"/>
                  </a:lnTo>
                  <a:lnTo>
                    <a:pt x="0" y="112"/>
                  </a:lnTo>
                  <a:lnTo>
                    <a:pt x="5" y="11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1" name="Freeform 785"/>
            <p:cNvSpPr>
              <a:spLocks/>
            </p:cNvSpPr>
            <p:nvPr/>
          </p:nvSpPr>
          <p:spPr bwMode="auto">
            <a:xfrm>
              <a:off x="2044" y="3010"/>
              <a:ext cx="86" cy="224"/>
            </a:xfrm>
            <a:custGeom>
              <a:avLst/>
              <a:gdLst/>
              <a:ahLst/>
              <a:cxnLst>
                <a:cxn ang="0">
                  <a:pos x="6" y="222"/>
                </a:cxn>
                <a:cxn ang="0">
                  <a:pos x="6" y="222"/>
                </a:cxn>
                <a:cxn ang="0">
                  <a:pos x="14" y="209"/>
                </a:cxn>
                <a:cxn ang="0">
                  <a:pos x="18" y="196"/>
                </a:cxn>
                <a:cxn ang="0">
                  <a:pos x="25" y="183"/>
                </a:cxn>
                <a:cxn ang="0">
                  <a:pos x="30" y="169"/>
                </a:cxn>
                <a:cxn ang="0">
                  <a:pos x="34" y="154"/>
                </a:cxn>
                <a:cxn ang="0">
                  <a:pos x="39" y="140"/>
                </a:cxn>
                <a:cxn ang="0">
                  <a:pos x="43" y="126"/>
                </a:cxn>
                <a:cxn ang="0">
                  <a:pos x="48" y="112"/>
                </a:cxn>
                <a:cxn ang="0">
                  <a:pos x="52" y="98"/>
                </a:cxn>
                <a:cxn ang="0">
                  <a:pos x="57" y="83"/>
                </a:cxn>
                <a:cxn ang="0">
                  <a:pos x="60" y="71"/>
                </a:cxn>
                <a:cxn ang="0">
                  <a:pos x="65" y="57"/>
                </a:cxn>
                <a:cxn ang="0">
                  <a:pos x="69" y="43"/>
                </a:cxn>
                <a:cxn ang="0">
                  <a:pos x="74" y="29"/>
                </a:cxn>
                <a:cxn ang="0">
                  <a:pos x="80" y="15"/>
                </a:cxn>
                <a:cxn ang="0">
                  <a:pos x="85" y="3"/>
                </a:cxn>
                <a:cxn ang="0">
                  <a:pos x="80" y="0"/>
                </a:cxn>
                <a:cxn ang="0">
                  <a:pos x="74" y="13"/>
                </a:cxn>
                <a:cxn ang="0">
                  <a:pos x="68" y="26"/>
                </a:cxn>
                <a:cxn ang="0">
                  <a:pos x="63" y="42"/>
                </a:cxn>
                <a:cxn ang="0">
                  <a:pos x="59" y="54"/>
                </a:cxn>
                <a:cxn ang="0">
                  <a:pos x="55" y="68"/>
                </a:cxn>
                <a:cxn ang="0">
                  <a:pos x="51" y="82"/>
                </a:cxn>
                <a:cxn ang="0">
                  <a:pos x="47" y="97"/>
                </a:cxn>
                <a:cxn ang="0">
                  <a:pos x="42" y="111"/>
                </a:cxn>
                <a:cxn ang="0">
                  <a:pos x="38" y="125"/>
                </a:cxn>
                <a:cxn ang="0">
                  <a:pos x="33" y="139"/>
                </a:cxn>
                <a:cxn ang="0">
                  <a:pos x="30" y="153"/>
                </a:cxn>
                <a:cxn ang="0">
                  <a:pos x="25" y="167"/>
                </a:cxn>
                <a:cxn ang="0">
                  <a:pos x="18" y="180"/>
                </a:cxn>
                <a:cxn ang="0">
                  <a:pos x="14" y="193"/>
                </a:cxn>
                <a:cxn ang="0">
                  <a:pos x="7" y="206"/>
                </a:cxn>
                <a:cxn ang="0">
                  <a:pos x="0" y="219"/>
                </a:cxn>
                <a:cxn ang="0">
                  <a:pos x="6" y="222"/>
                </a:cxn>
              </a:cxnLst>
              <a:rect l="0" t="0" r="r" b="b"/>
              <a:pathLst>
                <a:path w="86" h="223">
                  <a:moveTo>
                    <a:pt x="6" y="222"/>
                  </a:moveTo>
                  <a:lnTo>
                    <a:pt x="6" y="222"/>
                  </a:lnTo>
                  <a:lnTo>
                    <a:pt x="14" y="209"/>
                  </a:lnTo>
                  <a:lnTo>
                    <a:pt x="18" y="196"/>
                  </a:lnTo>
                  <a:lnTo>
                    <a:pt x="25" y="183"/>
                  </a:lnTo>
                  <a:lnTo>
                    <a:pt x="30" y="169"/>
                  </a:lnTo>
                  <a:lnTo>
                    <a:pt x="34" y="154"/>
                  </a:lnTo>
                  <a:lnTo>
                    <a:pt x="39" y="140"/>
                  </a:lnTo>
                  <a:lnTo>
                    <a:pt x="43" y="126"/>
                  </a:lnTo>
                  <a:lnTo>
                    <a:pt x="48" y="112"/>
                  </a:lnTo>
                  <a:lnTo>
                    <a:pt x="52" y="98"/>
                  </a:lnTo>
                  <a:lnTo>
                    <a:pt x="57" y="83"/>
                  </a:lnTo>
                  <a:lnTo>
                    <a:pt x="60" y="71"/>
                  </a:lnTo>
                  <a:lnTo>
                    <a:pt x="65" y="57"/>
                  </a:lnTo>
                  <a:lnTo>
                    <a:pt x="69" y="43"/>
                  </a:lnTo>
                  <a:lnTo>
                    <a:pt x="74" y="29"/>
                  </a:lnTo>
                  <a:lnTo>
                    <a:pt x="80" y="15"/>
                  </a:lnTo>
                  <a:lnTo>
                    <a:pt x="85" y="3"/>
                  </a:lnTo>
                  <a:lnTo>
                    <a:pt x="80" y="0"/>
                  </a:lnTo>
                  <a:lnTo>
                    <a:pt x="74" y="13"/>
                  </a:lnTo>
                  <a:lnTo>
                    <a:pt x="68" y="26"/>
                  </a:lnTo>
                  <a:lnTo>
                    <a:pt x="63" y="42"/>
                  </a:lnTo>
                  <a:lnTo>
                    <a:pt x="59" y="54"/>
                  </a:lnTo>
                  <a:lnTo>
                    <a:pt x="55" y="68"/>
                  </a:lnTo>
                  <a:lnTo>
                    <a:pt x="51" y="82"/>
                  </a:lnTo>
                  <a:lnTo>
                    <a:pt x="47" y="97"/>
                  </a:lnTo>
                  <a:lnTo>
                    <a:pt x="42" y="111"/>
                  </a:lnTo>
                  <a:lnTo>
                    <a:pt x="38" y="125"/>
                  </a:lnTo>
                  <a:lnTo>
                    <a:pt x="33" y="139"/>
                  </a:lnTo>
                  <a:lnTo>
                    <a:pt x="30" y="153"/>
                  </a:lnTo>
                  <a:lnTo>
                    <a:pt x="25" y="167"/>
                  </a:lnTo>
                  <a:lnTo>
                    <a:pt x="18" y="180"/>
                  </a:lnTo>
                  <a:lnTo>
                    <a:pt x="14" y="193"/>
                  </a:lnTo>
                  <a:lnTo>
                    <a:pt x="7" y="206"/>
                  </a:lnTo>
                  <a:lnTo>
                    <a:pt x="0" y="219"/>
                  </a:lnTo>
                  <a:lnTo>
                    <a:pt x="6" y="22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2" name="Freeform 786"/>
            <p:cNvSpPr>
              <a:spLocks/>
            </p:cNvSpPr>
            <p:nvPr/>
          </p:nvSpPr>
          <p:spPr bwMode="auto">
            <a:xfrm>
              <a:off x="1810" y="3237"/>
              <a:ext cx="234" cy="192"/>
            </a:xfrm>
            <a:custGeom>
              <a:avLst/>
              <a:gdLst/>
              <a:ahLst/>
              <a:cxnLst>
                <a:cxn ang="0">
                  <a:pos x="4" y="191"/>
                </a:cxn>
                <a:cxn ang="0">
                  <a:pos x="4" y="191"/>
                </a:cxn>
                <a:cxn ang="0">
                  <a:pos x="21" y="182"/>
                </a:cxn>
                <a:cxn ang="0">
                  <a:pos x="38" y="175"/>
                </a:cxn>
                <a:cxn ang="0">
                  <a:pos x="55" y="166"/>
                </a:cxn>
                <a:cxn ang="0">
                  <a:pos x="72" y="157"/>
                </a:cxn>
                <a:cxn ang="0">
                  <a:pos x="88" y="147"/>
                </a:cxn>
                <a:cxn ang="0">
                  <a:pos x="105" y="137"/>
                </a:cxn>
                <a:cxn ang="0">
                  <a:pos x="120" y="126"/>
                </a:cxn>
                <a:cxn ang="0">
                  <a:pos x="135" y="114"/>
                </a:cxn>
                <a:cxn ang="0">
                  <a:pos x="149" y="101"/>
                </a:cxn>
                <a:cxn ang="0">
                  <a:pos x="163" y="90"/>
                </a:cxn>
                <a:cxn ang="0">
                  <a:pos x="175" y="76"/>
                </a:cxn>
                <a:cxn ang="0">
                  <a:pos x="188" y="62"/>
                </a:cxn>
                <a:cxn ang="0">
                  <a:pos x="201" y="49"/>
                </a:cxn>
                <a:cxn ang="0">
                  <a:pos x="213" y="34"/>
                </a:cxn>
                <a:cxn ang="0">
                  <a:pos x="224" y="19"/>
                </a:cxn>
                <a:cxn ang="0">
                  <a:pos x="234" y="2"/>
                </a:cxn>
                <a:cxn ang="0">
                  <a:pos x="227" y="0"/>
                </a:cxn>
                <a:cxn ang="0">
                  <a:pos x="218" y="15"/>
                </a:cxn>
                <a:cxn ang="0">
                  <a:pos x="207" y="30"/>
                </a:cxn>
                <a:cxn ang="0">
                  <a:pos x="195" y="45"/>
                </a:cxn>
                <a:cxn ang="0">
                  <a:pos x="184" y="59"/>
                </a:cxn>
                <a:cxn ang="0">
                  <a:pos x="171" y="72"/>
                </a:cxn>
                <a:cxn ang="0">
                  <a:pos x="158" y="85"/>
                </a:cxn>
                <a:cxn ang="0">
                  <a:pos x="144" y="97"/>
                </a:cxn>
                <a:cxn ang="0">
                  <a:pos x="129" y="110"/>
                </a:cxn>
                <a:cxn ang="0">
                  <a:pos x="115" y="120"/>
                </a:cxn>
                <a:cxn ang="0">
                  <a:pos x="99" y="131"/>
                </a:cxn>
                <a:cxn ang="0">
                  <a:pos x="85" y="141"/>
                </a:cxn>
                <a:cxn ang="0">
                  <a:pos x="69" y="151"/>
                </a:cxn>
                <a:cxn ang="0">
                  <a:pos x="52" y="160"/>
                </a:cxn>
                <a:cxn ang="0">
                  <a:pos x="35" y="170"/>
                </a:cxn>
                <a:cxn ang="0">
                  <a:pos x="18" y="177"/>
                </a:cxn>
                <a:cxn ang="0">
                  <a:pos x="0" y="185"/>
                </a:cxn>
                <a:cxn ang="0">
                  <a:pos x="4" y="191"/>
                </a:cxn>
              </a:cxnLst>
              <a:rect l="0" t="0" r="r" b="b"/>
              <a:pathLst>
                <a:path w="235" h="192">
                  <a:moveTo>
                    <a:pt x="4" y="191"/>
                  </a:moveTo>
                  <a:lnTo>
                    <a:pt x="4" y="191"/>
                  </a:lnTo>
                  <a:lnTo>
                    <a:pt x="21" y="182"/>
                  </a:lnTo>
                  <a:lnTo>
                    <a:pt x="38" y="175"/>
                  </a:lnTo>
                  <a:lnTo>
                    <a:pt x="55" y="166"/>
                  </a:lnTo>
                  <a:lnTo>
                    <a:pt x="72" y="157"/>
                  </a:lnTo>
                  <a:lnTo>
                    <a:pt x="88" y="147"/>
                  </a:lnTo>
                  <a:lnTo>
                    <a:pt x="105" y="137"/>
                  </a:lnTo>
                  <a:lnTo>
                    <a:pt x="120" y="126"/>
                  </a:lnTo>
                  <a:lnTo>
                    <a:pt x="135" y="114"/>
                  </a:lnTo>
                  <a:lnTo>
                    <a:pt x="149" y="101"/>
                  </a:lnTo>
                  <a:lnTo>
                    <a:pt x="163" y="90"/>
                  </a:lnTo>
                  <a:lnTo>
                    <a:pt x="175" y="76"/>
                  </a:lnTo>
                  <a:lnTo>
                    <a:pt x="188" y="62"/>
                  </a:lnTo>
                  <a:lnTo>
                    <a:pt x="201" y="49"/>
                  </a:lnTo>
                  <a:lnTo>
                    <a:pt x="213" y="34"/>
                  </a:lnTo>
                  <a:lnTo>
                    <a:pt x="224" y="19"/>
                  </a:lnTo>
                  <a:lnTo>
                    <a:pt x="234" y="2"/>
                  </a:lnTo>
                  <a:lnTo>
                    <a:pt x="227" y="0"/>
                  </a:lnTo>
                  <a:lnTo>
                    <a:pt x="218" y="15"/>
                  </a:lnTo>
                  <a:lnTo>
                    <a:pt x="207" y="30"/>
                  </a:lnTo>
                  <a:lnTo>
                    <a:pt x="195" y="45"/>
                  </a:lnTo>
                  <a:lnTo>
                    <a:pt x="184" y="59"/>
                  </a:lnTo>
                  <a:lnTo>
                    <a:pt x="171" y="72"/>
                  </a:lnTo>
                  <a:lnTo>
                    <a:pt x="158" y="85"/>
                  </a:lnTo>
                  <a:lnTo>
                    <a:pt x="144" y="97"/>
                  </a:lnTo>
                  <a:lnTo>
                    <a:pt x="129" y="110"/>
                  </a:lnTo>
                  <a:lnTo>
                    <a:pt x="115" y="120"/>
                  </a:lnTo>
                  <a:lnTo>
                    <a:pt x="99" y="131"/>
                  </a:lnTo>
                  <a:lnTo>
                    <a:pt x="85" y="141"/>
                  </a:lnTo>
                  <a:lnTo>
                    <a:pt x="69" y="151"/>
                  </a:lnTo>
                  <a:lnTo>
                    <a:pt x="52" y="160"/>
                  </a:lnTo>
                  <a:lnTo>
                    <a:pt x="35" y="170"/>
                  </a:lnTo>
                  <a:lnTo>
                    <a:pt x="18" y="177"/>
                  </a:lnTo>
                  <a:lnTo>
                    <a:pt x="0" y="185"/>
                  </a:lnTo>
                  <a:lnTo>
                    <a:pt x="4" y="19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" name="Freeform 787"/>
            <p:cNvSpPr>
              <a:spLocks/>
            </p:cNvSpPr>
            <p:nvPr/>
          </p:nvSpPr>
          <p:spPr bwMode="auto">
            <a:xfrm>
              <a:off x="1436" y="3430"/>
              <a:ext cx="370" cy="61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0" y="60"/>
                </a:cxn>
                <a:cxn ang="0">
                  <a:pos x="24" y="59"/>
                </a:cxn>
                <a:cxn ang="0">
                  <a:pos x="48" y="58"/>
                </a:cxn>
                <a:cxn ang="0">
                  <a:pos x="70" y="57"/>
                </a:cxn>
                <a:cxn ang="0">
                  <a:pos x="94" y="54"/>
                </a:cxn>
                <a:cxn ang="0">
                  <a:pos x="118" y="53"/>
                </a:cxn>
                <a:cxn ang="0">
                  <a:pos x="141" y="52"/>
                </a:cxn>
                <a:cxn ang="0">
                  <a:pos x="164" y="50"/>
                </a:cxn>
                <a:cxn ang="0">
                  <a:pos x="188" y="46"/>
                </a:cxn>
                <a:cxn ang="0">
                  <a:pos x="211" y="44"/>
                </a:cxn>
                <a:cxn ang="0">
                  <a:pos x="233" y="40"/>
                </a:cxn>
                <a:cxn ang="0">
                  <a:pos x="256" y="37"/>
                </a:cxn>
                <a:cxn ang="0">
                  <a:pos x="280" y="32"/>
                </a:cxn>
                <a:cxn ang="0">
                  <a:pos x="302" y="27"/>
                </a:cxn>
                <a:cxn ang="0">
                  <a:pos x="325" y="21"/>
                </a:cxn>
                <a:cxn ang="0">
                  <a:pos x="347" y="14"/>
                </a:cxn>
                <a:cxn ang="0">
                  <a:pos x="370" y="6"/>
                </a:cxn>
                <a:cxn ang="0">
                  <a:pos x="366" y="0"/>
                </a:cxn>
                <a:cxn ang="0">
                  <a:pos x="345" y="8"/>
                </a:cxn>
                <a:cxn ang="0">
                  <a:pos x="322" y="15"/>
                </a:cxn>
                <a:cxn ang="0">
                  <a:pos x="301" y="22"/>
                </a:cxn>
                <a:cxn ang="0">
                  <a:pos x="277" y="27"/>
                </a:cxn>
                <a:cxn ang="0">
                  <a:pos x="255" y="31"/>
                </a:cxn>
                <a:cxn ang="0">
                  <a:pos x="232" y="36"/>
                </a:cxn>
                <a:cxn ang="0">
                  <a:pos x="210" y="39"/>
                </a:cxn>
                <a:cxn ang="0">
                  <a:pos x="186" y="42"/>
                </a:cxn>
                <a:cxn ang="0">
                  <a:pos x="163" y="44"/>
                </a:cxn>
                <a:cxn ang="0">
                  <a:pos x="141" y="46"/>
                </a:cxn>
                <a:cxn ang="0">
                  <a:pos x="118" y="48"/>
                </a:cxn>
                <a:cxn ang="0">
                  <a:pos x="94" y="50"/>
                </a:cxn>
                <a:cxn ang="0">
                  <a:pos x="70" y="51"/>
                </a:cxn>
                <a:cxn ang="0">
                  <a:pos x="48" y="52"/>
                </a:cxn>
                <a:cxn ang="0">
                  <a:pos x="24" y="53"/>
                </a:cxn>
                <a:cxn ang="0">
                  <a:pos x="0" y="54"/>
                </a:cxn>
                <a:cxn ang="0">
                  <a:pos x="0" y="60"/>
                </a:cxn>
              </a:cxnLst>
              <a:rect l="0" t="0" r="r" b="b"/>
              <a:pathLst>
                <a:path w="371" h="61">
                  <a:moveTo>
                    <a:pt x="0" y="60"/>
                  </a:moveTo>
                  <a:lnTo>
                    <a:pt x="0" y="60"/>
                  </a:lnTo>
                  <a:lnTo>
                    <a:pt x="24" y="59"/>
                  </a:lnTo>
                  <a:lnTo>
                    <a:pt x="48" y="58"/>
                  </a:lnTo>
                  <a:lnTo>
                    <a:pt x="70" y="57"/>
                  </a:lnTo>
                  <a:lnTo>
                    <a:pt x="94" y="54"/>
                  </a:lnTo>
                  <a:lnTo>
                    <a:pt x="118" y="53"/>
                  </a:lnTo>
                  <a:lnTo>
                    <a:pt x="141" y="52"/>
                  </a:lnTo>
                  <a:lnTo>
                    <a:pt x="164" y="50"/>
                  </a:lnTo>
                  <a:lnTo>
                    <a:pt x="188" y="46"/>
                  </a:lnTo>
                  <a:lnTo>
                    <a:pt x="211" y="44"/>
                  </a:lnTo>
                  <a:lnTo>
                    <a:pt x="233" y="40"/>
                  </a:lnTo>
                  <a:lnTo>
                    <a:pt x="256" y="37"/>
                  </a:lnTo>
                  <a:lnTo>
                    <a:pt x="280" y="32"/>
                  </a:lnTo>
                  <a:lnTo>
                    <a:pt x="302" y="27"/>
                  </a:lnTo>
                  <a:lnTo>
                    <a:pt x="325" y="21"/>
                  </a:lnTo>
                  <a:lnTo>
                    <a:pt x="347" y="14"/>
                  </a:lnTo>
                  <a:lnTo>
                    <a:pt x="370" y="6"/>
                  </a:lnTo>
                  <a:lnTo>
                    <a:pt x="366" y="0"/>
                  </a:lnTo>
                  <a:lnTo>
                    <a:pt x="345" y="8"/>
                  </a:lnTo>
                  <a:lnTo>
                    <a:pt x="322" y="15"/>
                  </a:lnTo>
                  <a:lnTo>
                    <a:pt x="301" y="22"/>
                  </a:lnTo>
                  <a:lnTo>
                    <a:pt x="277" y="27"/>
                  </a:lnTo>
                  <a:lnTo>
                    <a:pt x="255" y="31"/>
                  </a:lnTo>
                  <a:lnTo>
                    <a:pt x="232" y="36"/>
                  </a:lnTo>
                  <a:lnTo>
                    <a:pt x="210" y="39"/>
                  </a:lnTo>
                  <a:lnTo>
                    <a:pt x="186" y="42"/>
                  </a:lnTo>
                  <a:lnTo>
                    <a:pt x="163" y="44"/>
                  </a:lnTo>
                  <a:lnTo>
                    <a:pt x="141" y="46"/>
                  </a:lnTo>
                  <a:lnTo>
                    <a:pt x="118" y="48"/>
                  </a:lnTo>
                  <a:lnTo>
                    <a:pt x="94" y="50"/>
                  </a:lnTo>
                  <a:lnTo>
                    <a:pt x="70" y="51"/>
                  </a:lnTo>
                  <a:lnTo>
                    <a:pt x="48" y="52"/>
                  </a:lnTo>
                  <a:lnTo>
                    <a:pt x="24" y="53"/>
                  </a:lnTo>
                  <a:lnTo>
                    <a:pt x="0" y="54"/>
                  </a:lnTo>
                  <a:lnTo>
                    <a:pt x="0" y="6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4" name="Freeform 788"/>
            <p:cNvSpPr>
              <a:spLocks/>
            </p:cNvSpPr>
            <p:nvPr/>
          </p:nvSpPr>
          <p:spPr bwMode="auto">
            <a:xfrm>
              <a:off x="1138" y="3488"/>
              <a:ext cx="290" cy="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8" y="3"/>
                </a:cxn>
                <a:cxn ang="0">
                  <a:pos x="35" y="4"/>
                </a:cxn>
                <a:cxn ang="0">
                  <a:pos x="54" y="4"/>
                </a:cxn>
                <a:cxn ang="0">
                  <a:pos x="72" y="4"/>
                </a:cxn>
                <a:cxn ang="0">
                  <a:pos x="91" y="5"/>
                </a:cxn>
                <a:cxn ang="0">
                  <a:pos x="109" y="5"/>
                </a:cxn>
                <a:cxn ang="0">
                  <a:pos x="126" y="5"/>
                </a:cxn>
                <a:cxn ang="0">
                  <a:pos x="144" y="6"/>
                </a:cxn>
                <a:cxn ang="0">
                  <a:pos x="163" y="6"/>
                </a:cxn>
                <a:cxn ang="0">
                  <a:pos x="181" y="6"/>
                </a:cxn>
                <a:cxn ang="0">
                  <a:pos x="199" y="6"/>
                </a:cxn>
                <a:cxn ang="0">
                  <a:pos x="218" y="6"/>
                </a:cxn>
                <a:cxn ang="0">
                  <a:pos x="235" y="6"/>
                </a:cxn>
                <a:cxn ang="0">
                  <a:pos x="253" y="5"/>
                </a:cxn>
                <a:cxn ang="0">
                  <a:pos x="272" y="5"/>
                </a:cxn>
                <a:cxn ang="0">
                  <a:pos x="290" y="5"/>
                </a:cxn>
                <a:cxn ang="0">
                  <a:pos x="290" y="2"/>
                </a:cxn>
                <a:cxn ang="0">
                  <a:pos x="272" y="3"/>
                </a:cxn>
                <a:cxn ang="0">
                  <a:pos x="253" y="3"/>
                </a:cxn>
                <a:cxn ang="0">
                  <a:pos x="235" y="3"/>
                </a:cxn>
                <a:cxn ang="0">
                  <a:pos x="218" y="3"/>
                </a:cxn>
                <a:cxn ang="0">
                  <a:pos x="199" y="3"/>
                </a:cxn>
                <a:cxn ang="0">
                  <a:pos x="181" y="3"/>
                </a:cxn>
                <a:cxn ang="0">
                  <a:pos x="163" y="3"/>
                </a:cxn>
                <a:cxn ang="0">
                  <a:pos x="144" y="3"/>
                </a:cxn>
                <a:cxn ang="0">
                  <a:pos x="126" y="3"/>
                </a:cxn>
                <a:cxn ang="0">
                  <a:pos x="109" y="3"/>
                </a:cxn>
                <a:cxn ang="0">
                  <a:pos x="91" y="2"/>
                </a:cxn>
                <a:cxn ang="0">
                  <a:pos x="72" y="2"/>
                </a:cxn>
                <a:cxn ang="0">
                  <a:pos x="54" y="2"/>
                </a:cxn>
                <a:cxn ang="0">
                  <a:pos x="35" y="1"/>
                </a:cxn>
                <a:cxn ang="0">
                  <a:pos x="18" y="1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91" h="7">
                  <a:moveTo>
                    <a:pt x="0" y="2"/>
                  </a:moveTo>
                  <a:lnTo>
                    <a:pt x="0" y="2"/>
                  </a:lnTo>
                  <a:lnTo>
                    <a:pt x="18" y="3"/>
                  </a:lnTo>
                  <a:lnTo>
                    <a:pt x="35" y="4"/>
                  </a:lnTo>
                  <a:lnTo>
                    <a:pt x="54" y="4"/>
                  </a:lnTo>
                  <a:lnTo>
                    <a:pt x="72" y="4"/>
                  </a:lnTo>
                  <a:lnTo>
                    <a:pt x="91" y="5"/>
                  </a:lnTo>
                  <a:lnTo>
                    <a:pt x="109" y="5"/>
                  </a:lnTo>
                  <a:lnTo>
                    <a:pt x="126" y="5"/>
                  </a:lnTo>
                  <a:lnTo>
                    <a:pt x="144" y="6"/>
                  </a:lnTo>
                  <a:lnTo>
                    <a:pt x="163" y="6"/>
                  </a:lnTo>
                  <a:lnTo>
                    <a:pt x="181" y="6"/>
                  </a:lnTo>
                  <a:lnTo>
                    <a:pt x="199" y="6"/>
                  </a:lnTo>
                  <a:lnTo>
                    <a:pt x="218" y="6"/>
                  </a:lnTo>
                  <a:lnTo>
                    <a:pt x="235" y="6"/>
                  </a:lnTo>
                  <a:lnTo>
                    <a:pt x="253" y="5"/>
                  </a:lnTo>
                  <a:lnTo>
                    <a:pt x="272" y="5"/>
                  </a:lnTo>
                  <a:lnTo>
                    <a:pt x="290" y="5"/>
                  </a:lnTo>
                  <a:lnTo>
                    <a:pt x="290" y="2"/>
                  </a:lnTo>
                  <a:lnTo>
                    <a:pt x="272" y="3"/>
                  </a:lnTo>
                  <a:lnTo>
                    <a:pt x="253" y="3"/>
                  </a:lnTo>
                  <a:lnTo>
                    <a:pt x="235" y="3"/>
                  </a:lnTo>
                  <a:lnTo>
                    <a:pt x="218" y="3"/>
                  </a:lnTo>
                  <a:lnTo>
                    <a:pt x="199" y="3"/>
                  </a:lnTo>
                  <a:lnTo>
                    <a:pt x="181" y="3"/>
                  </a:lnTo>
                  <a:lnTo>
                    <a:pt x="163" y="3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09" y="3"/>
                  </a:lnTo>
                  <a:lnTo>
                    <a:pt x="91" y="2"/>
                  </a:lnTo>
                  <a:lnTo>
                    <a:pt x="72" y="2"/>
                  </a:lnTo>
                  <a:lnTo>
                    <a:pt x="54" y="2"/>
                  </a:lnTo>
                  <a:lnTo>
                    <a:pt x="35" y="1"/>
                  </a:lnTo>
                  <a:lnTo>
                    <a:pt x="18" y="1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5" name="Freeform 789"/>
            <p:cNvSpPr>
              <a:spLocks/>
            </p:cNvSpPr>
            <p:nvPr/>
          </p:nvSpPr>
          <p:spPr bwMode="auto">
            <a:xfrm>
              <a:off x="744" y="3479"/>
              <a:ext cx="386" cy="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7" y="3"/>
                </a:cxn>
                <a:cxn ang="0">
                  <a:pos x="53" y="3"/>
                </a:cxn>
                <a:cxn ang="0">
                  <a:pos x="77" y="3"/>
                </a:cxn>
                <a:cxn ang="0">
                  <a:pos x="101" y="3"/>
                </a:cxn>
                <a:cxn ang="0">
                  <a:pos x="125" y="3"/>
                </a:cxn>
                <a:cxn ang="0">
                  <a:pos x="147" y="3"/>
                </a:cxn>
                <a:cxn ang="0">
                  <a:pos x="170" y="2"/>
                </a:cxn>
                <a:cxn ang="0">
                  <a:pos x="193" y="2"/>
                </a:cxn>
                <a:cxn ang="0">
                  <a:pos x="215" y="2"/>
                </a:cxn>
                <a:cxn ang="0">
                  <a:pos x="238" y="2"/>
                </a:cxn>
                <a:cxn ang="0">
                  <a:pos x="260" y="2"/>
                </a:cxn>
                <a:cxn ang="0">
                  <a:pos x="284" y="2"/>
                </a:cxn>
                <a:cxn ang="0">
                  <a:pos x="308" y="3"/>
                </a:cxn>
                <a:cxn ang="0">
                  <a:pos x="332" y="3"/>
                </a:cxn>
                <a:cxn ang="0">
                  <a:pos x="358" y="4"/>
                </a:cxn>
                <a:cxn ang="0">
                  <a:pos x="385" y="4"/>
                </a:cxn>
                <a:cxn ang="0">
                  <a:pos x="385" y="2"/>
                </a:cxn>
                <a:cxn ang="0">
                  <a:pos x="358" y="1"/>
                </a:cxn>
                <a:cxn ang="0">
                  <a:pos x="332" y="1"/>
                </a:cxn>
                <a:cxn ang="0">
                  <a:pos x="308" y="0"/>
                </a:cxn>
                <a:cxn ang="0">
                  <a:pos x="284" y="0"/>
                </a:cxn>
                <a:cxn ang="0">
                  <a:pos x="260" y="0"/>
                </a:cxn>
                <a:cxn ang="0">
                  <a:pos x="238" y="0"/>
                </a:cxn>
                <a:cxn ang="0">
                  <a:pos x="215" y="0"/>
                </a:cxn>
                <a:cxn ang="0">
                  <a:pos x="193" y="0"/>
                </a:cxn>
                <a:cxn ang="0">
                  <a:pos x="170" y="0"/>
                </a:cxn>
                <a:cxn ang="0">
                  <a:pos x="147" y="0"/>
                </a:cxn>
                <a:cxn ang="0">
                  <a:pos x="125" y="0"/>
                </a:cxn>
                <a:cxn ang="0">
                  <a:pos x="101" y="0"/>
                </a:cxn>
                <a:cxn ang="0">
                  <a:pos x="77" y="0"/>
                </a:cxn>
                <a:cxn ang="0">
                  <a:pos x="53" y="0"/>
                </a:cxn>
                <a:cxn ang="0">
                  <a:pos x="27" y="0"/>
                </a:cxn>
                <a:cxn ang="0">
                  <a:pos x="0" y="0"/>
                </a:cxn>
                <a:cxn ang="0">
                  <a:pos x="0" y="3"/>
                </a:cxn>
              </a:cxnLst>
              <a:rect l="0" t="0" r="r" b="b"/>
              <a:pathLst>
                <a:path w="386" h="5">
                  <a:moveTo>
                    <a:pt x="0" y="3"/>
                  </a:moveTo>
                  <a:lnTo>
                    <a:pt x="27" y="3"/>
                  </a:lnTo>
                  <a:lnTo>
                    <a:pt x="53" y="3"/>
                  </a:lnTo>
                  <a:lnTo>
                    <a:pt x="77" y="3"/>
                  </a:lnTo>
                  <a:lnTo>
                    <a:pt x="101" y="3"/>
                  </a:lnTo>
                  <a:lnTo>
                    <a:pt x="125" y="3"/>
                  </a:lnTo>
                  <a:lnTo>
                    <a:pt x="147" y="3"/>
                  </a:lnTo>
                  <a:lnTo>
                    <a:pt x="170" y="2"/>
                  </a:lnTo>
                  <a:lnTo>
                    <a:pt x="193" y="2"/>
                  </a:lnTo>
                  <a:lnTo>
                    <a:pt x="215" y="2"/>
                  </a:lnTo>
                  <a:lnTo>
                    <a:pt x="238" y="2"/>
                  </a:lnTo>
                  <a:lnTo>
                    <a:pt x="260" y="2"/>
                  </a:lnTo>
                  <a:lnTo>
                    <a:pt x="284" y="2"/>
                  </a:lnTo>
                  <a:lnTo>
                    <a:pt x="308" y="3"/>
                  </a:lnTo>
                  <a:lnTo>
                    <a:pt x="332" y="3"/>
                  </a:lnTo>
                  <a:lnTo>
                    <a:pt x="358" y="4"/>
                  </a:lnTo>
                  <a:lnTo>
                    <a:pt x="385" y="4"/>
                  </a:lnTo>
                  <a:lnTo>
                    <a:pt x="385" y="2"/>
                  </a:lnTo>
                  <a:lnTo>
                    <a:pt x="358" y="1"/>
                  </a:lnTo>
                  <a:lnTo>
                    <a:pt x="332" y="1"/>
                  </a:lnTo>
                  <a:lnTo>
                    <a:pt x="308" y="0"/>
                  </a:lnTo>
                  <a:lnTo>
                    <a:pt x="284" y="0"/>
                  </a:lnTo>
                  <a:lnTo>
                    <a:pt x="260" y="0"/>
                  </a:lnTo>
                  <a:lnTo>
                    <a:pt x="238" y="0"/>
                  </a:lnTo>
                  <a:lnTo>
                    <a:pt x="215" y="0"/>
                  </a:lnTo>
                  <a:lnTo>
                    <a:pt x="193" y="0"/>
                  </a:lnTo>
                  <a:lnTo>
                    <a:pt x="170" y="0"/>
                  </a:lnTo>
                  <a:lnTo>
                    <a:pt x="147" y="0"/>
                  </a:lnTo>
                  <a:lnTo>
                    <a:pt x="125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53" y="0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6" name="Freeform 790"/>
            <p:cNvSpPr>
              <a:spLocks/>
            </p:cNvSpPr>
            <p:nvPr/>
          </p:nvSpPr>
          <p:spPr bwMode="auto">
            <a:xfrm>
              <a:off x="736" y="3480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7" name="Freeform 791"/>
            <p:cNvSpPr>
              <a:spLocks/>
            </p:cNvSpPr>
            <p:nvPr/>
          </p:nvSpPr>
          <p:spPr bwMode="auto">
            <a:xfrm>
              <a:off x="938" y="2492"/>
              <a:ext cx="6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lnTo>
                    <a:pt x="3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</a:path>
              </a:pathLst>
            </a:custGeom>
            <a:solidFill>
              <a:srgbClr val="323298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8" name="Freeform 792"/>
            <p:cNvSpPr>
              <a:spLocks/>
            </p:cNvSpPr>
            <p:nvPr/>
          </p:nvSpPr>
          <p:spPr bwMode="auto">
            <a:xfrm>
              <a:off x="944" y="2494"/>
              <a:ext cx="920" cy="236"/>
            </a:xfrm>
            <a:custGeom>
              <a:avLst/>
              <a:gdLst/>
              <a:ahLst/>
              <a:cxnLst>
                <a:cxn ang="0">
                  <a:pos x="902" y="203"/>
                </a:cxn>
                <a:cxn ang="0">
                  <a:pos x="862" y="153"/>
                </a:cxn>
                <a:cxn ang="0">
                  <a:pos x="817" y="114"/>
                </a:cxn>
                <a:cxn ang="0">
                  <a:pos x="768" y="81"/>
                </a:cxn>
                <a:cxn ang="0">
                  <a:pos x="715" y="56"/>
                </a:cxn>
                <a:cxn ang="0">
                  <a:pos x="659" y="38"/>
                </a:cxn>
                <a:cxn ang="0">
                  <a:pos x="601" y="24"/>
                </a:cxn>
                <a:cxn ang="0">
                  <a:pos x="538" y="16"/>
                </a:cxn>
                <a:cxn ang="0">
                  <a:pos x="476" y="13"/>
                </a:cxn>
                <a:cxn ang="0">
                  <a:pos x="412" y="10"/>
                </a:cxn>
                <a:cxn ang="0">
                  <a:pos x="348" y="10"/>
                </a:cxn>
                <a:cxn ang="0">
                  <a:pos x="282" y="10"/>
                </a:cxn>
                <a:cxn ang="0">
                  <a:pos x="217" y="11"/>
                </a:cxn>
                <a:cxn ang="0">
                  <a:pos x="154" y="10"/>
                </a:cxn>
                <a:cxn ang="0">
                  <a:pos x="91" y="9"/>
                </a:cxn>
                <a:cxn ang="0">
                  <a:pos x="31" y="4"/>
                </a:cxn>
                <a:cxn ang="0">
                  <a:pos x="0" y="5"/>
                </a:cxn>
                <a:cxn ang="0">
                  <a:pos x="60" y="13"/>
                </a:cxn>
                <a:cxn ang="0">
                  <a:pos x="122" y="16"/>
                </a:cxn>
                <a:cxn ang="0">
                  <a:pos x="185" y="19"/>
                </a:cxn>
                <a:cxn ang="0">
                  <a:pos x="250" y="18"/>
                </a:cxn>
                <a:cxn ang="0">
                  <a:pos x="314" y="18"/>
                </a:cxn>
                <a:cxn ang="0">
                  <a:pos x="380" y="18"/>
                </a:cxn>
                <a:cxn ang="0">
                  <a:pos x="444" y="18"/>
                </a:cxn>
                <a:cxn ang="0">
                  <a:pos x="507" y="20"/>
                </a:cxn>
                <a:cxn ang="0">
                  <a:pos x="569" y="27"/>
                </a:cxn>
                <a:cxn ang="0">
                  <a:pos x="629" y="37"/>
                </a:cxn>
                <a:cxn ang="0">
                  <a:pos x="686" y="52"/>
                </a:cxn>
                <a:cxn ang="0">
                  <a:pos x="740" y="73"/>
                </a:cxn>
                <a:cxn ang="0">
                  <a:pos x="789" y="101"/>
                </a:cxn>
                <a:cxn ang="0">
                  <a:pos x="836" y="136"/>
                </a:cxn>
                <a:cxn ang="0">
                  <a:pos x="876" y="181"/>
                </a:cxn>
                <a:cxn ang="0">
                  <a:pos x="913" y="235"/>
                </a:cxn>
              </a:cxnLst>
              <a:rect l="0" t="0" r="r" b="b"/>
              <a:pathLst>
                <a:path w="919" h="236">
                  <a:moveTo>
                    <a:pt x="918" y="232"/>
                  </a:moveTo>
                  <a:lnTo>
                    <a:pt x="902" y="203"/>
                  </a:lnTo>
                  <a:lnTo>
                    <a:pt x="882" y="177"/>
                  </a:lnTo>
                  <a:lnTo>
                    <a:pt x="862" y="153"/>
                  </a:lnTo>
                  <a:lnTo>
                    <a:pt x="840" y="133"/>
                  </a:lnTo>
                  <a:lnTo>
                    <a:pt x="817" y="114"/>
                  </a:lnTo>
                  <a:lnTo>
                    <a:pt x="793" y="95"/>
                  </a:lnTo>
                  <a:lnTo>
                    <a:pt x="768" y="81"/>
                  </a:lnTo>
                  <a:lnTo>
                    <a:pt x="742" y="67"/>
                  </a:lnTo>
                  <a:lnTo>
                    <a:pt x="715" y="56"/>
                  </a:lnTo>
                  <a:lnTo>
                    <a:pt x="689" y="45"/>
                  </a:lnTo>
                  <a:lnTo>
                    <a:pt x="659" y="38"/>
                  </a:lnTo>
                  <a:lnTo>
                    <a:pt x="631" y="30"/>
                  </a:lnTo>
                  <a:lnTo>
                    <a:pt x="601" y="24"/>
                  </a:lnTo>
                  <a:lnTo>
                    <a:pt x="570" y="20"/>
                  </a:lnTo>
                  <a:lnTo>
                    <a:pt x="538" y="16"/>
                  </a:lnTo>
                  <a:lnTo>
                    <a:pt x="507" y="14"/>
                  </a:lnTo>
                  <a:lnTo>
                    <a:pt x="476" y="13"/>
                  </a:lnTo>
                  <a:lnTo>
                    <a:pt x="444" y="10"/>
                  </a:lnTo>
                  <a:lnTo>
                    <a:pt x="412" y="10"/>
                  </a:lnTo>
                  <a:lnTo>
                    <a:pt x="380" y="10"/>
                  </a:lnTo>
                  <a:lnTo>
                    <a:pt x="348" y="10"/>
                  </a:lnTo>
                  <a:lnTo>
                    <a:pt x="314" y="10"/>
                  </a:lnTo>
                  <a:lnTo>
                    <a:pt x="282" y="10"/>
                  </a:lnTo>
                  <a:lnTo>
                    <a:pt x="250" y="10"/>
                  </a:lnTo>
                  <a:lnTo>
                    <a:pt x="217" y="11"/>
                  </a:lnTo>
                  <a:lnTo>
                    <a:pt x="185" y="11"/>
                  </a:lnTo>
                  <a:lnTo>
                    <a:pt x="154" y="10"/>
                  </a:lnTo>
                  <a:lnTo>
                    <a:pt x="122" y="10"/>
                  </a:lnTo>
                  <a:lnTo>
                    <a:pt x="91" y="9"/>
                  </a:lnTo>
                  <a:lnTo>
                    <a:pt x="60" y="8"/>
                  </a:lnTo>
                  <a:lnTo>
                    <a:pt x="31" y="4"/>
                  </a:lnTo>
                  <a:lnTo>
                    <a:pt x="1" y="0"/>
                  </a:lnTo>
                  <a:lnTo>
                    <a:pt x="0" y="5"/>
                  </a:lnTo>
                  <a:lnTo>
                    <a:pt x="30" y="10"/>
                  </a:lnTo>
                  <a:lnTo>
                    <a:pt x="60" y="13"/>
                  </a:lnTo>
                  <a:lnTo>
                    <a:pt x="91" y="15"/>
                  </a:lnTo>
                  <a:lnTo>
                    <a:pt x="122" y="16"/>
                  </a:lnTo>
                  <a:lnTo>
                    <a:pt x="154" y="18"/>
                  </a:lnTo>
                  <a:lnTo>
                    <a:pt x="185" y="19"/>
                  </a:lnTo>
                  <a:lnTo>
                    <a:pt x="217" y="19"/>
                  </a:lnTo>
                  <a:lnTo>
                    <a:pt x="250" y="18"/>
                  </a:lnTo>
                  <a:lnTo>
                    <a:pt x="282" y="18"/>
                  </a:lnTo>
                  <a:lnTo>
                    <a:pt x="314" y="18"/>
                  </a:lnTo>
                  <a:lnTo>
                    <a:pt x="348" y="18"/>
                  </a:lnTo>
                  <a:lnTo>
                    <a:pt x="380" y="18"/>
                  </a:lnTo>
                  <a:lnTo>
                    <a:pt x="412" y="18"/>
                  </a:lnTo>
                  <a:lnTo>
                    <a:pt x="444" y="18"/>
                  </a:lnTo>
                  <a:lnTo>
                    <a:pt x="476" y="18"/>
                  </a:lnTo>
                  <a:lnTo>
                    <a:pt x="507" y="20"/>
                  </a:lnTo>
                  <a:lnTo>
                    <a:pt x="538" y="23"/>
                  </a:lnTo>
                  <a:lnTo>
                    <a:pt x="569" y="27"/>
                  </a:lnTo>
                  <a:lnTo>
                    <a:pt x="599" y="30"/>
                  </a:lnTo>
                  <a:lnTo>
                    <a:pt x="629" y="37"/>
                  </a:lnTo>
                  <a:lnTo>
                    <a:pt x="658" y="43"/>
                  </a:lnTo>
                  <a:lnTo>
                    <a:pt x="686" y="52"/>
                  </a:lnTo>
                  <a:lnTo>
                    <a:pt x="713" y="62"/>
                  </a:lnTo>
                  <a:lnTo>
                    <a:pt x="740" y="73"/>
                  </a:lnTo>
                  <a:lnTo>
                    <a:pt x="765" y="86"/>
                  </a:lnTo>
                  <a:lnTo>
                    <a:pt x="789" y="101"/>
                  </a:lnTo>
                  <a:lnTo>
                    <a:pt x="812" y="118"/>
                  </a:lnTo>
                  <a:lnTo>
                    <a:pt x="836" y="136"/>
                  </a:lnTo>
                  <a:lnTo>
                    <a:pt x="856" y="158"/>
                  </a:lnTo>
                  <a:lnTo>
                    <a:pt x="876" y="181"/>
                  </a:lnTo>
                  <a:lnTo>
                    <a:pt x="895" y="206"/>
                  </a:lnTo>
                  <a:lnTo>
                    <a:pt x="913" y="235"/>
                  </a:lnTo>
                  <a:lnTo>
                    <a:pt x="918" y="232"/>
                  </a:lnTo>
                </a:path>
              </a:pathLst>
            </a:custGeom>
            <a:solidFill>
              <a:srgbClr val="323298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9" name="Freeform 793"/>
            <p:cNvSpPr>
              <a:spLocks/>
            </p:cNvSpPr>
            <p:nvPr/>
          </p:nvSpPr>
          <p:spPr bwMode="auto">
            <a:xfrm>
              <a:off x="1862" y="2730"/>
              <a:ext cx="4" cy="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2" y="2"/>
                </a:cxn>
              </a:cxnLst>
              <a:rect l="0" t="0" r="r" b="b"/>
              <a:pathLst>
                <a:path w="3" h="6">
                  <a:moveTo>
                    <a:pt x="2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2"/>
                  </a:lnTo>
                </a:path>
              </a:pathLst>
            </a:custGeom>
            <a:solidFill>
              <a:srgbClr val="323298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0" name="Freeform 794"/>
            <p:cNvSpPr>
              <a:spLocks/>
            </p:cNvSpPr>
            <p:nvPr/>
          </p:nvSpPr>
          <p:spPr bwMode="auto">
            <a:xfrm>
              <a:off x="1914" y="2829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1"/>
                  </a:lnTo>
                  <a:lnTo>
                    <a:pt x="1" y="4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323298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1" name="Freeform 795"/>
            <p:cNvSpPr>
              <a:spLocks/>
            </p:cNvSpPr>
            <p:nvPr/>
          </p:nvSpPr>
          <p:spPr bwMode="auto">
            <a:xfrm>
              <a:off x="1914" y="2834"/>
              <a:ext cx="4" cy="82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0" y="70"/>
                </a:cxn>
                <a:cxn ang="0">
                  <a:pos x="0" y="61"/>
                </a:cxn>
                <a:cxn ang="0">
                  <a:pos x="0" y="50"/>
                </a:cxn>
                <a:cxn ang="0">
                  <a:pos x="0" y="41"/>
                </a:cxn>
                <a:cxn ang="0">
                  <a:pos x="0" y="31"/>
                </a:cxn>
                <a:cxn ang="0">
                  <a:pos x="0" y="20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11"/>
                </a:cxn>
                <a:cxn ang="0">
                  <a:pos x="2" y="20"/>
                </a:cxn>
                <a:cxn ang="0">
                  <a:pos x="2" y="31"/>
                </a:cxn>
                <a:cxn ang="0">
                  <a:pos x="2" y="41"/>
                </a:cxn>
                <a:cxn ang="0">
                  <a:pos x="2" y="50"/>
                </a:cxn>
                <a:cxn ang="0">
                  <a:pos x="2" y="61"/>
                </a:cxn>
                <a:cxn ang="0">
                  <a:pos x="2" y="70"/>
                </a:cxn>
                <a:cxn ang="0">
                  <a:pos x="2" y="81"/>
                </a:cxn>
                <a:cxn ang="0">
                  <a:pos x="0" y="81"/>
                </a:cxn>
              </a:cxnLst>
              <a:rect l="0" t="0" r="r" b="b"/>
              <a:pathLst>
                <a:path w="3" h="82">
                  <a:moveTo>
                    <a:pt x="0" y="81"/>
                  </a:moveTo>
                  <a:lnTo>
                    <a:pt x="0" y="70"/>
                  </a:lnTo>
                  <a:lnTo>
                    <a:pt x="0" y="61"/>
                  </a:lnTo>
                  <a:lnTo>
                    <a:pt x="0" y="50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0" y="1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1"/>
                  </a:lnTo>
                  <a:lnTo>
                    <a:pt x="2" y="20"/>
                  </a:lnTo>
                  <a:lnTo>
                    <a:pt x="2" y="31"/>
                  </a:lnTo>
                  <a:lnTo>
                    <a:pt x="2" y="41"/>
                  </a:lnTo>
                  <a:lnTo>
                    <a:pt x="2" y="50"/>
                  </a:lnTo>
                  <a:lnTo>
                    <a:pt x="2" y="61"/>
                  </a:lnTo>
                  <a:lnTo>
                    <a:pt x="2" y="70"/>
                  </a:lnTo>
                  <a:lnTo>
                    <a:pt x="2" y="81"/>
                  </a:lnTo>
                  <a:lnTo>
                    <a:pt x="0" y="81"/>
                  </a:lnTo>
                </a:path>
              </a:pathLst>
            </a:custGeom>
            <a:solidFill>
              <a:srgbClr val="323298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2" name="Freeform 796"/>
            <p:cNvSpPr>
              <a:spLocks/>
            </p:cNvSpPr>
            <p:nvPr/>
          </p:nvSpPr>
          <p:spPr bwMode="auto">
            <a:xfrm>
              <a:off x="1914" y="2920"/>
              <a:ext cx="4" cy="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</a:cxnLst>
              <a:rect l="0" t="0" r="r" b="b"/>
              <a:pathLst>
                <a:path w="3" h="5">
                  <a:moveTo>
                    <a:pt x="2" y="4"/>
                  </a:moveTo>
                  <a:lnTo>
                    <a:pt x="2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</a:path>
              </a:pathLst>
            </a:custGeom>
            <a:solidFill>
              <a:srgbClr val="323298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3" name="Freeform 797"/>
            <p:cNvSpPr>
              <a:spLocks/>
            </p:cNvSpPr>
            <p:nvPr/>
          </p:nvSpPr>
          <p:spPr bwMode="auto">
            <a:xfrm>
              <a:off x="3723" y="1246"/>
              <a:ext cx="28" cy="61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4" y="8"/>
                </a:cxn>
                <a:cxn ang="0">
                  <a:pos x="18" y="14"/>
                </a:cxn>
                <a:cxn ang="0">
                  <a:pos x="12" y="20"/>
                </a:cxn>
                <a:cxn ang="0">
                  <a:pos x="8" y="25"/>
                </a:cxn>
                <a:cxn ang="0">
                  <a:pos x="3" y="31"/>
                </a:cxn>
                <a:cxn ang="0">
                  <a:pos x="1" y="37"/>
                </a:cxn>
                <a:cxn ang="0">
                  <a:pos x="0" y="45"/>
                </a:cxn>
                <a:cxn ang="0">
                  <a:pos x="1" y="54"/>
                </a:cxn>
                <a:cxn ang="0">
                  <a:pos x="3" y="57"/>
                </a:cxn>
                <a:cxn ang="0">
                  <a:pos x="4" y="58"/>
                </a:cxn>
                <a:cxn ang="0">
                  <a:pos x="6" y="58"/>
                </a:cxn>
                <a:cxn ang="0">
                  <a:pos x="10" y="60"/>
                </a:cxn>
                <a:cxn ang="0">
                  <a:pos x="16" y="55"/>
                </a:cxn>
                <a:cxn ang="0">
                  <a:pos x="20" y="48"/>
                </a:cxn>
                <a:cxn ang="0">
                  <a:pos x="22" y="42"/>
                </a:cxn>
                <a:cxn ang="0">
                  <a:pos x="24" y="33"/>
                </a:cxn>
                <a:cxn ang="0">
                  <a:pos x="26" y="24"/>
                </a:cxn>
                <a:cxn ang="0">
                  <a:pos x="26" y="16"/>
                </a:cxn>
                <a:cxn ang="0">
                  <a:pos x="28" y="8"/>
                </a:cxn>
                <a:cxn ang="0">
                  <a:pos x="28" y="0"/>
                </a:cxn>
              </a:cxnLst>
              <a:rect l="0" t="0" r="r" b="b"/>
              <a:pathLst>
                <a:path w="29" h="61">
                  <a:moveTo>
                    <a:pt x="28" y="0"/>
                  </a:moveTo>
                  <a:lnTo>
                    <a:pt x="24" y="8"/>
                  </a:lnTo>
                  <a:lnTo>
                    <a:pt x="18" y="14"/>
                  </a:lnTo>
                  <a:lnTo>
                    <a:pt x="12" y="20"/>
                  </a:lnTo>
                  <a:lnTo>
                    <a:pt x="8" y="25"/>
                  </a:lnTo>
                  <a:lnTo>
                    <a:pt x="3" y="31"/>
                  </a:lnTo>
                  <a:lnTo>
                    <a:pt x="1" y="37"/>
                  </a:lnTo>
                  <a:lnTo>
                    <a:pt x="0" y="45"/>
                  </a:lnTo>
                  <a:lnTo>
                    <a:pt x="1" y="54"/>
                  </a:lnTo>
                  <a:lnTo>
                    <a:pt x="3" y="57"/>
                  </a:lnTo>
                  <a:lnTo>
                    <a:pt x="4" y="58"/>
                  </a:lnTo>
                  <a:lnTo>
                    <a:pt x="6" y="58"/>
                  </a:lnTo>
                  <a:lnTo>
                    <a:pt x="10" y="60"/>
                  </a:lnTo>
                  <a:lnTo>
                    <a:pt x="16" y="55"/>
                  </a:lnTo>
                  <a:lnTo>
                    <a:pt x="20" y="48"/>
                  </a:lnTo>
                  <a:lnTo>
                    <a:pt x="22" y="42"/>
                  </a:lnTo>
                  <a:lnTo>
                    <a:pt x="24" y="33"/>
                  </a:lnTo>
                  <a:lnTo>
                    <a:pt x="26" y="24"/>
                  </a:lnTo>
                  <a:lnTo>
                    <a:pt x="26" y="16"/>
                  </a:lnTo>
                  <a:lnTo>
                    <a:pt x="28" y="8"/>
                  </a:lnTo>
                  <a:lnTo>
                    <a:pt x="28" y="0"/>
                  </a:lnTo>
                </a:path>
              </a:pathLst>
            </a:custGeom>
            <a:solidFill>
              <a:srgbClr val="4C1919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4" name="Freeform 798"/>
            <p:cNvSpPr>
              <a:spLocks/>
            </p:cNvSpPr>
            <p:nvPr/>
          </p:nvSpPr>
          <p:spPr bwMode="auto">
            <a:xfrm>
              <a:off x="3719" y="1246"/>
              <a:ext cx="34" cy="54"/>
            </a:xfrm>
            <a:custGeom>
              <a:avLst/>
              <a:gdLst/>
              <a:ahLst/>
              <a:cxnLst>
                <a:cxn ang="0">
                  <a:pos x="7" y="52"/>
                </a:cxn>
                <a:cxn ang="0">
                  <a:pos x="7" y="52"/>
                </a:cxn>
                <a:cxn ang="0">
                  <a:pos x="5" y="45"/>
                </a:cxn>
                <a:cxn ang="0">
                  <a:pos x="6" y="38"/>
                </a:cxn>
                <a:cxn ang="0">
                  <a:pos x="9" y="33"/>
                </a:cxn>
                <a:cxn ang="0">
                  <a:pos x="13" y="27"/>
                </a:cxn>
                <a:cxn ang="0">
                  <a:pos x="18" y="22"/>
                </a:cxn>
                <a:cxn ang="0">
                  <a:pos x="23" y="17"/>
                </a:cxn>
                <a:cxn ang="0">
                  <a:pos x="29" y="11"/>
                </a:cxn>
                <a:cxn ang="0">
                  <a:pos x="34" y="3"/>
                </a:cxn>
                <a:cxn ang="0">
                  <a:pos x="30" y="0"/>
                </a:cxn>
                <a:cxn ang="0">
                  <a:pos x="26" y="7"/>
                </a:cxn>
                <a:cxn ang="0">
                  <a:pos x="20" y="12"/>
                </a:cxn>
                <a:cxn ang="0">
                  <a:pos x="14" y="18"/>
                </a:cxn>
                <a:cxn ang="0">
                  <a:pos x="10" y="24"/>
                </a:cxn>
                <a:cxn ang="0">
                  <a:pos x="4" y="30"/>
                </a:cxn>
                <a:cxn ang="0">
                  <a:pos x="1" y="37"/>
                </a:cxn>
                <a:cxn ang="0">
                  <a:pos x="0" y="45"/>
                </a:cxn>
                <a:cxn ang="0">
                  <a:pos x="2" y="55"/>
                </a:cxn>
                <a:cxn ang="0">
                  <a:pos x="7" y="52"/>
                </a:cxn>
              </a:cxnLst>
              <a:rect l="0" t="0" r="r" b="b"/>
              <a:pathLst>
                <a:path w="35" h="56">
                  <a:moveTo>
                    <a:pt x="7" y="52"/>
                  </a:moveTo>
                  <a:lnTo>
                    <a:pt x="7" y="52"/>
                  </a:lnTo>
                  <a:lnTo>
                    <a:pt x="5" y="45"/>
                  </a:lnTo>
                  <a:lnTo>
                    <a:pt x="6" y="38"/>
                  </a:lnTo>
                  <a:lnTo>
                    <a:pt x="9" y="33"/>
                  </a:lnTo>
                  <a:lnTo>
                    <a:pt x="13" y="27"/>
                  </a:lnTo>
                  <a:lnTo>
                    <a:pt x="18" y="22"/>
                  </a:lnTo>
                  <a:lnTo>
                    <a:pt x="23" y="17"/>
                  </a:lnTo>
                  <a:lnTo>
                    <a:pt x="29" y="11"/>
                  </a:lnTo>
                  <a:lnTo>
                    <a:pt x="34" y="3"/>
                  </a:lnTo>
                  <a:lnTo>
                    <a:pt x="30" y="0"/>
                  </a:lnTo>
                  <a:lnTo>
                    <a:pt x="26" y="7"/>
                  </a:lnTo>
                  <a:lnTo>
                    <a:pt x="20" y="12"/>
                  </a:lnTo>
                  <a:lnTo>
                    <a:pt x="14" y="18"/>
                  </a:lnTo>
                  <a:lnTo>
                    <a:pt x="10" y="24"/>
                  </a:lnTo>
                  <a:lnTo>
                    <a:pt x="4" y="30"/>
                  </a:lnTo>
                  <a:lnTo>
                    <a:pt x="1" y="37"/>
                  </a:lnTo>
                  <a:lnTo>
                    <a:pt x="0" y="45"/>
                  </a:lnTo>
                  <a:lnTo>
                    <a:pt x="2" y="55"/>
                  </a:lnTo>
                  <a:lnTo>
                    <a:pt x="7" y="5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5" name="Freeform 799"/>
            <p:cNvSpPr>
              <a:spLocks/>
            </p:cNvSpPr>
            <p:nvPr/>
          </p:nvSpPr>
          <p:spPr bwMode="auto">
            <a:xfrm>
              <a:off x="3721" y="1306"/>
              <a:ext cx="10" cy="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10" y="3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8" y="5"/>
                </a:cxn>
                <a:cxn ang="0">
                  <a:pos x="10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0" y="5"/>
                </a:cxn>
                <a:cxn ang="0">
                  <a:pos x="8" y="3"/>
                </a:cxn>
              </a:cxnLst>
              <a:rect l="0" t="0" r="r" b="b"/>
              <a:pathLst>
                <a:path w="11" h="6">
                  <a:moveTo>
                    <a:pt x="8" y="3"/>
                  </a:moveTo>
                  <a:lnTo>
                    <a:pt x="10" y="3"/>
                  </a:lnTo>
                  <a:lnTo>
                    <a:pt x="7" y="2"/>
                  </a:lnTo>
                  <a:lnTo>
                    <a:pt x="5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8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10" y="5"/>
                  </a:lnTo>
                  <a:lnTo>
                    <a:pt x="8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6" name="Freeform 800"/>
            <p:cNvSpPr>
              <a:spLocks/>
            </p:cNvSpPr>
            <p:nvPr/>
          </p:nvSpPr>
          <p:spPr bwMode="auto">
            <a:xfrm>
              <a:off x="3735" y="1230"/>
              <a:ext cx="22" cy="82"/>
            </a:xfrm>
            <a:custGeom>
              <a:avLst/>
              <a:gdLst/>
              <a:ahLst/>
              <a:cxnLst>
                <a:cxn ang="0">
                  <a:pos x="20" y="17"/>
                </a:cxn>
                <a:cxn ang="0">
                  <a:pos x="16" y="14"/>
                </a:cxn>
                <a:cxn ang="0">
                  <a:pos x="15" y="21"/>
                </a:cxn>
                <a:cxn ang="0">
                  <a:pos x="14" y="30"/>
                </a:cxn>
                <a:cxn ang="0">
                  <a:pos x="14" y="39"/>
                </a:cxn>
                <a:cxn ang="0">
                  <a:pos x="12" y="48"/>
                </a:cxn>
                <a:cxn ang="0">
                  <a:pos x="10" y="57"/>
                </a:cxn>
                <a:cxn ang="0">
                  <a:pos x="8" y="63"/>
                </a:cxn>
                <a:cxn ang="0">
                  <a:pos x="4" y="70"/>
                </a:cxn>
                <a:cxn ang="0">
                  <a:pos x="0" y="74"/>
                </a:cxn>
                <a:cxn ang="0">
                  <a:pos x="3" y="80"/>
                </a:cxn>
                <a:cxn ang="0">
                  <a:pos x="8" y="74"/>
                </a:cxn>
                <a:cxn ang="0">
                  <a:pos x="12" y="67"/>
                </a:cxn>
                <a:cxn ang="0">
                  <a:pos x="15" y="59"/>
                </a:cxn>
                <a:cxn ang="0">
                  <a:pos x="16" y="49"/>
                </a:cxn>
                <a:cxn ang="0">
                  <a:pos x="18" y="41"/>
                </a:cxn>
                <a:cxn ang="0">
                  <a:pos x="19" y="31"/>
                </a:cxn>
                <a:cxn ang="0">
                  <a:pos x="20" y="23"/>
                </a:cxn>
                <a:cxn ang="0">
                  <a:pos x="20" y="16"/>
                </a:cxn>
                <a:cxn ang="0">
                  <a:pos x="16" y="13"/>
                </a:cxn>
                <a:cxn ang="0">
                  <a:pos x="20" y="16"/>
                </a:cxn>
                <a:cxn ang="0">
                  <a:pos x="22" y="0"/>
                </a:cxn>
                <a:cxn ang="0">
                  <a:pos x="16" y="13"/>
                </a:cxn>
                <a:cxn ang="0">
                  <a:pos x="20" y="17"/>
                </a:cxn>
              </a:cxnLst>
              <a:rect l="0" t="0" r="r" b="b"/>
              <a:pathLst>
                <a:path w="23" h="81">
                  <a:moveTo>
                    <a:pt x="20" y="17"/>
                  </a:moveTo>
                  <a:lnTo>
                    <a:pt x="16" y="14"/>
                  </a:lnTo>
                  <a:lnTo>
                    <a:pt x="15" y="21"/>
                  </a:lnTo>
                  <a:lnTo>
                    <a:pt x="14" y="30"/>
                  </a:lnTo>
                  <a:lnTo>
                    <a:pt x="14" y="39"/>
                  </a:lnTo>
                  <a:lnTo>
                    <a:pt x="12" y="48"/>
                  </a:lnTo>
                  <a:lnTo>
                    <a:pt x="10" y="57"/>
                  </a:lnTo>
                  <a:lnTo>
                    <a:pt x="8" y="63"/>
                  </a:lnTo>
                  <a:lnTo>
                    <a:pt x="4" y="70"/>
                  </a:lnTo>
                  <a:lnTo>
                    <a:pt x="0" y="74"/>
                  </a:lnTo>
                  <a:lnTo>
                    <a:pt x="3" y="80"/>
                  </a:lnTo>
                  <a:lnTo>
                    <a:pt x="8" y="74"/>
                  </a:lnTo>
                  <a:lnTo>
                    <a:pt x="12" y="67"/>
                  </a:lnTo>
                  <a:lnTo>
                    <a:pt x="15" y="59"/>
                  </a:lnTo>
                  <a:lnTo>
                    <a:pt x="16" y="49"/>
                  </a:lnTo>
                  <a:lnTo>
                    <a:pt x="18" y="41"/>
                  </a:lnTo>
                  <a:lnTo>
                    <a:pt x="19" y="31"/>
                  </a:lnTo>
                  <a:lnTo>
                    <a:pt x="20" y="23"/>
                  </a:lnTo>
                  <a:lnTo>
                    <a:pt x="20" y="16"/>
                  </a:lnTo>
                  <a:lnTo>
                    <a:pt x="16" y="13"/>
                  </a:lnTo>
                  <a:lnTo>
                    <a:pt x="20" y="16"/>
                  </a:lnTo>
                  <a:lnTo>
                    <a:pt x="22" y="0"/>
                  </a:lnTo>
                  <a:lnTo>
                    <a:pt x="16" y="13"/>
                  </a:lnTo>
                  <a:lnTo>
                    <a:pt x="20" y="1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7" name="Freeform 801"/>
            <p:cNvSpPr>
              <a:spLocks/>
            </p:cNvSpPr>
            <p:nvPr/>
          </p:nvSpPr>
          <p:spPr bwMode="auto">
            <a:xfrm>
              <a:off x="3697" y="1332"/>
              <a:ext cx="102" cy="104"/>
            </a:xfrm>
            <a:custGeom>
              <a:avLst/>
              <a:gdLst/>
              <a:ahLst/>
              <a:cxnLst>
                <a:cxn ang="0">
                  <a:pos x="100" y="91"/>
                </a:cxn>
                <a:cxn ang="0">
                  <a:pos x="85" y="95"/>
                </a:cxn>
                <a:cxn ang="0">
                  <a:pos x="72" y="97"/>
                </a:cxn>
                <a:cxn ang="0">
                  <a:pos x="60" y="97"/>
                </a:cxn>
                <a:cxn ang="0">
                  <a:pos x="49" y="96"/>
                </a:cxn>
                <a:cxn ang="0">
                  <a:pos x="39" y="92"/>
                </a:cxn>
                <a:cxn ang="0">
                  <a:pos x="30" y="88"/>
                </a:cxn>
                <a:cxn ang="0">
                  <a:pos x="24" y="83"/>
                </a:cxn>
                <a:cxn ang="0">
                  <a:pos x="17" y="76"/>
                </a:cxn>
                <a:cxn ang="0">
                  <a:pos x="12" y="70"/>
                </a:cxn>
                <a:cxn ang="0">
                  <a:pos x="9" y="61"/>
                </a:cxn>
                <a:cxn ang="0">
                  <a:pos x="6" y="52"/>
                </a:cxn>
                <a:cxn ang="0">
                  <a:pos x="6" y="43"/>
                </a:cxn>
                <a:cxn ang="0">
                  <a:pos x="6" y="32"/>
                </a:cxn>
                <a:cxn ang="0">
                  <a:pos x="7" y="23"/>
                </a:cxn>
                <a:cxn ang="0">
                  <a:pos x="11" y="13"/>
                </a:cxn>
                <a:cxn ang="0">
                  <a:pos x="16" y="2"/>
                </a:cxn>
                <a:cxn ang="0">
                  <a:pos x="10" y="0"/>
                </a:cxn>
                <a:cxn ang="0">
                  <a:pos x="5" y="11"/>
                </a:cxn>
                <a:cxn ang="0">
                  <a:pos x="2" y="22"/>
                </a:cxn>
                <a:cxn ang="0">
                  <a:pos x="0" y="32"/>
                </a:cxn>
                <a:cxn ang="0">
                  <a:pos x="0" y="43"/>
                </a:cxn>
                <a:cxn ang="0">
                  <a:pos x="1" y="53"/>
                </a:cxn>
                <a:cxn ang="0">
                  <a:pos x="2" y="62"/>
                </a:cxn>
                <a:cxn ang="0">
                  <a:pos x="6" y="72"/>
                </a:cxn>
                <a:cxn ang="0">
                  <a:pos x="12" y="80"/>
                </a:cxn>
                <a:cxn ang="0">
                  <a:pos x="19" y="88"/>
                </a:cxn>
                <a:cxn ang="0">
                  <a:pos x="27" y="94"/>
                </a:cxn>
                <a:cxn ang="0">
                  <a:pos x="36" y="97"/>
                </a:cxn>
                <a:cxn ang="0">
                  <a:pos x="47" y="101"/>
                </a:cxn>
                <a:cxn ang="0">
                  <a:pos x="60" y="102"/>
                </a:cxn>
                <a:cxn ang="0">
                  <a:pos x="72" y="102"/>
                </a:cxn>
                <a:cxn ang="0">
                  <a:pos x="86" y="101"/>
                </a:cxn>
                <a:cxn ang="0">
                  <a:pos x="101" y="96"/>
                </a:cxn>
                <a:cxn ang="0">
                  <a:pos x="100" y="91"/>
                </a:cxn>
              </a:cxnLst>
              <a:rect l="0" t="0" r="r" b="b"/>
              <a:pathLst>
                <a:path w="102" h="103">
                  <a:moveTo>
                    <a:pt x="100" y="91"/>
                  </a:moveTo>
                  <a:lnTo>
                    <a:pt x="85" y="95"/>
                  </a:lnTo>
                  <a:lnTo>
                    <a:pt x="72" y="97"/>
                  </a:lnTo>
                  <a:lnTo>
                    <a:pt x="60" y="97"/>
                  </a:lnTo>
                  <a:lnTo>
                    <a:pt x="49" y="96"/>
                  </a:lnTo>
                  <a:lnTo>
                    <a:pt x="39" y="92"/>
                  </a:lnTo>
                  <a:lnTo>
                    <a:pt x="30" y="88"/>
                  </a:lnTo>
                  <a:lnTo>
                    <a:pt x="24" y="83"/>
                  </a:lnTo>
                  <a:lnTo>
                    <a:pt x="17" y="76"/>
                  </a:lnTo>
                  <a:lnTo>
                    <a:pt x="12" y="70"/>
                  </a:lnTo>
                  <a:lnTo>
                    <a:pt x="9" y="61"/>
                  </a:lnTo>
                  <a:lnTo>
                    <a:pt x="6" y="52"/>
                  </a:lnTo>
                  <a:lnTo>
                    <a:pt x="6" y="43"/>
                  </a:lnTo>
                  <a:lnTo>
                    <a:pt x="6" y="32"/>
                  </a:lnTo>
                  <a:lnTo>
                    <a:pt x="7" y="23"/>
                  </a:lnTo>
                  <a:lnTo>
                    <a:pt x="11" y="13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5" y="11"/>
                  </a:lnTo>
                  <a:lnTo>
                    <a:pt x="2" y="22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1" y="53"/>
                  </a:lnTo>
                  <a:lnTo>
                    <a:pt x="2" y="62"/>
                  </a:lnTo>
                  <a:lnTo>
                    <a:pt x="6" y="72"/>
                  </a:lnTo>
                  <a:lnTo>
                    <a:pt x="12" y="80"/>
                  </a:lnTo>
                  <a:lnTo>
                    <a:pt x="19" y="88"/>
                  </a:lnTo>
                  <a:lnTo>
                    <a:pt x="27" y="94"/>
                  </a:lnTo>
                  <a:lnTo>
                    <a:pt x="36" y="97"/>
                  </a:lnTo>
                  <a:lnTo>
                    <a:pt x="47" y="101"/>
                  </a:lnTo>
                  <a:lnTo>
                    <a:pt x="60" y="102"/>
                  </a:lnTo>
                  <a:lnTo>
                    <a:pt x="72" y="102"/>
                  </a:lnTo>
                  <a:lnTo>
                    <a:pt x="86" y="101"/>
                  </a:lnTo>
                  <a:lnTo>
                    <a:pt x="101" y="96"/>
                  </a:lnTo>
                  <a:lnTo>
                    <a:pt x="100" y="9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8" name="Freeform 802"/>
            <p:cNvSpPr>
              <a:spLocks/>
            </p:cNvSpPr>
            <p:nvPr/>
          </p:nvSpPr>
          <p:spPr bwMode="auto">
            <a:xfrm>
              <a:off x="2802" y="914"/>
              <a:ext cx="678" cy="1251"/>
            </a:xfrm>
            <a:custGeom>
              <a:avLst/>
              <a:gdLst/>
              <a:ahLst/>
              <a:cxnLst>
                <a:cxn ang="0">
                  <a:pos x="60" y="649"/>
                </a:cxn>
                <a:cxn ang="0">
                  <a:pos x="79" y="587"/>
                </a:cxn>
                <a:cxn ang="0">
                  <a:pos x="91" y="524"/>
                </a:cxn>
                <a:cxn ang="0">
                  <a:pos x="99" y="461"/>
                </a:cxn>
                <a:cxn ang="0">
                  <a:pos x="106" y="397"/>
                </a:cxn>
                <a:cxn ang="0">
                  <a:pos x="110" y="332"/>
                </a:cxn>
                <a:cxn ang="0">
                  <a:pos x="115" y="267"/>
                </a:cxn>
                <a:cxn ang="0">
                  <a:pos x="123" y="205"/>
                </a:cxn>
                <a:cxn ang="0">
                  <a:pos x="156" y="143"/>
                </a:cxn>
                <a:cxn ang="0">
                  <a:pos x="199" y="78"/>
                </a:cxn>
                <a:cxn ang="0">
                  <a:pos x="249" y="23"/>
                </a:cxn>
                <a:cxn ang="0">
                  <a:pos x="317" y="0"/>
                </a:cxn>
                <a:cxn ang="0">
                  <a:pos x="365" y="40"/>
                </a:cxn>
                <a:cxn ang="0">
                  <a:pos x="417" y="75"/>
                </a:cxn>
                <a:cxn ang="0">
                  <a:pos x="473" y="105"/>
                </a:cxn>
                <a:cxn ang="0">
                  <a:pos x="532" y="129"/>
                </a:cxn>
                <a:cxn ang="0">
                  <a:pos x="570" y="167"/>
                </a:cxn>
                <a:cxn ang="0">
                  <a:pos x="567" y="225"/>
                </a:cxn>
                <a:cxn ang="0">
                  <a:pos x="546" y="267"/>
                </a:cxn>
                <a:cxn ang="0">
                  <a:pos x="514" y="304"/>
                </a:cxn>
                <a:cxn ang="0">
                  <a:pos x="485" y="388"/>
                </a:cxn>
                <a:cxn ang="0">
                  <a:pos x="461" y="498"/>
                </a:cxn>
                <a:cxn ang="0">
                  <a:pos x="448" y="613"/>
                </a:cxn>
                <a:cxn ang="0">
                  <a:pos x="445" y="719"/>
                </a:cxn>
                <a:cxn ang="0">
                  <a:pos x="465" y="776"/>
                </a:cxn>
                <a:cxn ang="0">
                  <a:pos x="516" y="813"/>
                </a:cxn>
                <a:cxn ang="0">
                  <a:pos x="583" y="836"/>
                </a:cxn>
                <a:cxn ang="0">
                  <a:pos x="646" y="841"/>
                </a:cxn>
                <a:cxn ang="0">
                  <a:pos x="678" y="876"/>
                </a:cxn>
                <a:cxn ang="0">
                  <a:pos x="655" y="916"/>
                </a:cxn>
                <a:cxn ang="0">
                  <a:pos x="583" y="941"/>
                </a:cxn>
                <a:cxn ang="0">
                  <a:pos x="540" y="957"/>
                </a:cxn>
                <a:cxn ang="0">
                  <a:pos x="519" y="974"/>
                </a:cxn>
                <a:cxn ang="0">
                  <a:pos x="507" y="999"/>
                </a:cxn>
                <a:cxn ang="0">
                  <a:pos x="500" y="1032"/>
                </a:cxn>
                <a:cxn ang="0">
                  <a:pos x="515" y="1075"/>
                </a:cxn>
                <a:cxn ang="0">
                  <a:pos x="552" y="1121"/>
                </a:cxn>
                <a:cxn ang="0">
                  <a:pos x="587" y="1167"/>
                </a:cxn>
                <a:cxn ang="0">
                  <a:pos x="607" y="1206"/>
                </a:cxn>
                <a:cxn ang="0">
                  <a:pos x="602" y="1236"/>
                </a:cxn>
                <a:cxn ang="0">
                  <a:pos x="540" y="1247"/>
                </a:cxn>
                <a:cxn ang="0">
                  <a:pos x="425" y="1215"/>
                </a:cxn>
                <a:cxn ang="0">
                  <a:pos x="298" y="1159"/>
                </a:cxn>
                <a:cxn ang="0">
                  <a:pos x="190" y="1107"/>
                </a:cxn>
                <a:cxn ang="0">
                  <a:pos x="99" y="1053"/>
                </a:cxn>
                <a:cxn ang="0">
                  <a:pos x="31" y="966"/>
                </a:cxn>
                <a:cxn ang="0">
                  <a:pos x="1" y="863"/>
                </a:cxn>
                <a:cxn ang="0">
                  <a:pos x="17" y="757"/>
                </a:cxn>
              </a:cxnLst>
              <a:rect l="0" t="0" r="r" b="b"/>
              <a:pathLst>
                <a:path w="679" h="1251">
                  <a:moveTo>
                    <a:pt x="43" y="693"/>
                  </a:moveTo>
                  <a:lnTo>
                    <a:pt x="49" y="679"/>
                  </a:lnTo>
                  <a:lnTo>
                    <a:pt x="55" y="663"/>
                  </a:lnTo>
                  <a:lnTo>
                    <a:pt x="60" y="649"/>
                  </a:lnTo>
                  <a:lnTo>
                    <a:pt x="66" y="633"/>
                  </a:lnTo>
                  <a:lnTo>
                    <a:pt x="71" y="618"/>
                  </a:lnTo>
                  <a:lnTo>
                    <a:pt x="75" y="602"/>
                  </a:lnTo>
                  <a:lnTo>
                    <a:pt x="79" y="587"/>
                  </a:lnTo>
                  <a:lnTo>
                    <a:pt x="83" y="571"/>
                  </a:lnTo>
                  <a:lnTo>
                    <a:pt x="86" y="556"/>
                  </a:lnTo>
                  <a:lnTo>
                    <a:pt x="88" y="540"/>
                  </a:lnTo>
                  <a:lnTo>
                    <a:pt x="91" y="524"/>
                  </a:lnTo>
                  <a:lnTo>
                    <a:pt x="94" y="509"/>
                  </a:lnTo>
                  <a:lnTo>
                    <a:pt x="96" y="492"/>
                  </a:lnTo>
                  <a:lnTo>
                    <a:pt x="98" y="476"/>
                  </a:lnTo>
                  <a:lnTo>
                    <a:pt x="99" y="461"/>
                  </a:lnTo>
                  <a:lnTo>
                    <a:pt x="102" y="444"/>
                  </a:lnTo>
                  <a:lnTo>
                    <a:pt x="103" y="428"/>
                  </a:lnTo>
                  <a:lnTo>
                    <a:pt x="104" y="413"/>
                  </a:lnTo>
                  <a:lnTo>
                    <a:pt x="106" y="397"/>
                  </a:lnTo>
                  <a:lnTo>
                    <a:pt x="106" y="380"/>
                  </a:lnTo>
                  <a:lnTo>
                    <a:pt x="108" y="365"/>
                  </a:lnTo>
                  <a:lnTo>
                    <a:pt x="108" y="349"/>
                  </a:lnTo>
                  <a:lnTo>
                    <a:pt x="110" y="332"/>
                  </a:lnTo>
                  <a:lnTo>
                    <a:pt x="111" y="317"/>
                  </a:lnTo>
                  <a:lnTo>
                    <a:pt x="112" y="300"/>
                  </a:lnTo>
                  <a:lnTo>
                    <a:pt x="114" y="284"/>
                  </a:lnTo>
                  <a:lnTo>
                    <a:pt x="115" y="267"/>
                  </a:lnTo>
                  <a:lnTo>
                    <a:pt x="116" y="252"/>
                  </a:lnTo>
                  <a:lnTo>
                    <a:pt x="119" y="236"/>
                  </a:lnTo>
                  <a:lnTo>
                    <a:pt x="120" y="221"/>
                  </a:lnTo>
                  <a:lnTo>
                    <a:pt x="123" y="205"/>
                  </a:lnTo>
                  <a:lnTo>
                    <a:pt x="126" y="188"/>
                  </a:lnTo>
                  <a:lnTo>
                    <a:pt x="136" y="175"/>
                  </a:lnTo>
                  <a:lnTo>
                    <a:pt x="147" y="158"/>
                  </a:lnTo>
                  <a:lnTo>
                    <a:pt x="156" y="143"/>
                  </a:lnTo>
                  <a:lnTo>
                    <a:pt x="167" y="127"/>
                  </a:lnTo>
                  <a:lnTo>
                    <a:pt x="177" y="109"/>
                  </a:lnTo>
                  <a:lnTo>
                    <a:pt x="187" y="93"/>
                  </a:lnTo>
                  <a:lnTo>
                    <a:pt x="199" y="78"/>
                  </a:lnTo>
                  <a:lnTo>
                    <a:pt x="210" y="62"/>
                  </a:lnTo>
                  <a:lnTo>
                    <a:pt x="222" y="48"/>
                  </a:lnTo>
                  <a:lnTo>
                    <a:pt x="235" y="34"/>
                  </a:lnTo>
                  <a:lnTo>
                    <a:pt x="249" y="23"/>
                  </a:lnTo>
                  <a:lnTo>
                    <a:pt x="263" y="14"/>
                  </a:lnTo>
                  <a:lnTo>
                    <a:pt x="279" y="6"/>
                  </a:lnTo>
                  <a:lnTo>
                    <a:pt x="297" y="1"/>
                  </a:lnTo>
                  <a:lnTo>
                    <a:pt x="317" y="0"/>
                  </a:lnTo>
                  <a:lnTo>
                    <a:pt x="337" y="1"/>
                  </a:lnTo>
                  <a:lnTo>
                    <a:pt x="344" y="16"/>
                  </a:lnTo>
                  <a:lnTo>
                    <a:pt x="354" y="29"/>
                  </a:lnTo>
                  <a:lnTo>
                    <a:pt x="365" y="40"/>
                  </a:lnTo>
                  <a:lnTo>
                    <a:pt x="377" y="49"/>
                  </a:lnTo>
                  <a:lnTo>
                    <a:pt x="390" y="58"/>
                  </a:lnTo>
                  <a:lnTo>
                    <a:pt x="404" y="67"/>
                  </a:lnTo>
                  <a:lnTo>
                    <a:pt x="417" y="75"/>
                  </a:lnTo>
                  <a:lnTo>
                    <a:pt x="431" y="84"/>
                  </a:lnTo>
                  <a:lnTo>
                    <a:pt x="444" y="92"/>
                  </a:lnTo>
                  <a:lnTo>
                    <a:pt x="459" y="99"/>
                  </a:lnTo>
                  <a:lnTo>
                    <a:pt x="473" y="105"/>
                  </a:lnTo>
                  <a:lnTo>
                    <a:pt x="487" y="110"/>
                  </a:lnTo>
                  <a:lnTo>
                    <a:pt x="503" y="116"/>
                  </a:lnTo>
                  <a:lnTo>
                    <a:pt x="518" y="122"/>
                  </a:lnTo>
                  <a:lnTo>
                    <a:pt x="532" y="129"/>
                  </a:lnTo>
                  <a:lnTo>
                    <a:pt x="547" y="136"/>
                  </a:lnTo>
                  <a:lnTo>
                    <a:pt x="558" y="144"/>
                  </a:lnTo>
                  <a:lnTo>
                    <a:pt x="566" y="156"/>
                  </a:lnTo>
                  <a:lnTo>
                    <a:pt x="570" y="167"/>
                  </a:lnTo>
                  <a:lnTo>
                    <a:pt x="572" y="182"/>
                  </a:lnTo>
                  <a:lnTo>
                    <a:pt x="572" y="196"/>
                  </a:lnTo>
                  <a:lnTo>
                    <a:pt x="571" y="210"/>
                  </a:lnTo>
                  <a:lnTo>
                    <a:pt x="567" y="225"/>
                  </a:lnTo>
                  <a:lnTo>
                    <a:pt x="564" y="238"/>
                  </a:lnTo>
                  <a:lnTo>
                    <a:pt x="560" y="249"/>
                  </a:lnTo>
                  <a:lnTo>
                    <a:pt x="554" y="260"/>
                  </a:lnTo>
                  <a:lnTo>
                    <a:pt x="546" y="267"/>
                  </a:lnTo>
                  <a:lnTo>
                    <a:pt x="536" y="276"/>
                  </a:lnTo>
                  <a:lnTo>
                    <a:pt x="527" y="286"/>
                  </a:lnTo>
                  <a:lnTo>
                    <a:pt x="520" y="295"/>
                  </a:lnTo>
                  <a:lnTo>
                    <a:pt x="514" y="304"/>
                  </a:lnTo>
                  <a:lnTo>
                    <a:pt x="507" y="314"/>
                  </a:lnTo>
                  <a:lnTo>
                    <a:pt x="500" y="339"/>
                  </a:lnTo>
                  <a:lnTo>
                    <a:pt x="492" y="363"/>
                  </a:lnTo>
                  <a:lnTo>
                    <a:pt x="485" y="388"/>
                  </a:lnTo>
                  <a:lnTo>
                    <a:pt x="479" y="415"/>
                  </a:lnTo>
                  <a:lnTo>
                    <a:pt x="472" y="443"/>
                  </a:lnTo>
                  <a:lnTo>
                    <a:pt x="467" y="471"/>
                  </a:lnTo>
                  <a:lnTo>
                    <a:pt x="461" y="498"/>
                  </a:lnTo>
                  <a:lnTo>
                    <a:pt x="457" y="527"/>
                  </a:lnTo>
                  <a:lnTo>
                    <a:pt x="453" y="556"/>
                  </a:lnTo>
                  <a:lnTo>
                    <a:pt x="449" y="584"/>
                  </a:lnTo>
                  <a:lnTo>
                    <a:pt x="448" y="613"/>
                  </a:lnTo>
                  <a:lnTo>
                    <a:pt x="445" y="640"/>
                  </a:lnTo>
                  <a:lnTo>
                    <a:pt x="445" y="667"/>
                  </a:lnTo>
                  <a:lnTo>
                    <a:pt x="445" y="693"/>
                  </a:lnTo>
                  <a:lnTo>
                    <a:pt x="445" y="719"/>
                  </a:lnTo>
                  <a:lnTo>
                    <a:pt x="448" y="742"/>
                  </a:lnTo>
                  <a:lnTo>
                    <a:pt x="451" y="754"/>
                  </a:lnTo>
                  <a:lnTo>
                    <a:pt x="456" y="765"/>
                  </a:lnTo>
                  <a:lnTo>
                    <a:pt x="465" y="776"/>
                  </a:lnTo>
                  <a:lnTo>
                    <a:pt x="475" y="787"/>
                  </a:lnTo>
                  <a:lnTo>
                    <a:pt x="487" y="796"/>
                  </a:lnTo>
                  <a:lnTo>
                    <a:pt x="501" y="803"/>
                  </a:lnTo>
                  <a:lnTo>
                    <a:pt x="516" y="813"/>
                  </a:lnTo>
                  <a:lnTo>
                    <a:pt x="532" y="819"/>
                  </a:lnTo>
                  <a:lnTo>
                    <a:pt x="550" y="826"/>
                  </a:lnTo>
                  <a:lnTo>
                    <a:pt x="567" y="831"/>
                  </a:lnTo>
                  <a:lnTo>
                    <a:pt x="583" y="836"/>
                  </a:lnTo>
                  <a:lnTo>
                    <a:pt x="600" y="839"/>
                  </a:lnTo>
                  <a:lnTo>
                    <a:pt x="616" y="841"/>
                  </a:lnTo>
                  <a:lnTo>
                    <a:pt x="633" y="841"/>
                  </a:lnTo>
                  <a:lnTo>
                    <a:pt x="646" y="841"/>
                  </a:lnTo>
                  <a:lnTo>
                    <a:pt x="658" y="840"/>
                  </a:lnTo>
                  <a:lnTo>
                    <a:pt x="669" y="853"/>
                  </a:lnTo>
                  <a:lnTo>
                    <a:pt x="675" y="864"/>
                  </a:lnTo>
                  <a:lnTo>
                    <a:pt x="678" y="876"/>
                  </a:lnTo>
                  <a:lnTo>
                    <a:pt x="678" y="888"/>
                  </a:lnTo>
                  <a:lnTo>
                    <a:pt x="674" y="900"/>
                  </a:lnTo>
                  <a:lnTo>
                    <a:pt x="666" y="909"/>
                  </a:lnTo>
                  <a:lnTo>
                    <a:pt x="655" y="916"/>
                  </a:lnTo>
                  <a:lnTo>
                    <a:pt x="641" y="923"/>
                  </a:lnTo>
                  <a:lnTo>
                    <a:pt x="619" y="931"/>
                  </a:lnTo>
                  <a:lnTo>
                    <a:pt x="600" y="936"/>
                  </a:lnTo>
                  <a:lnTo>
                    <a:pt x="583" y="941"/>
                  </a:lnTo>
                  <a:lnTo>
                    <a:pt x="570" y="946"/>
                  </a:lnTo>
                  <a:lnTo>
                    <a:pt x="558" y="950"/>
                  </a:lnTo>
                  <a:lnTo>
                    <a:pt x="548" y="954"/>
                  </a:lnTo>
                  <a:lnTo>
                    <a:pt x="540" y="957"/>
                  </a:lnTo>
                  <a:lnTo>
                    <a:pt x="532" y="961"/>
                  </a:lnTo>
                  <a:lnTo>
                    <a:pt x="527" y="964"/>
                  </a:lnTo>
                  <a:lnTo>
                    <a:pt x="523" y="970"/>
                  </a:lnTo>
                  <a:lnTo>
                    <a:pt x="519" y="974"/>
                  </a:lnTo>
                  <a:lnTo>
                    <a:pt x="516" y="979"/>
                  </a:lnTo>
                  <a:lnTo>
                    <a:pt x="514" y="985"/>
                  </a:lnTo>
                  <a:lnTo>
                    <a:pt x="511" y="992"/>
                  </a:lnTo>
                  <a:lnTo>
                    <a:pt x="507" y="999"/>
                  </a:lnTo>
                  <a:lnTo>
                    <a:pt x="504" y="1010"/>
                  </a:lnTo>
                  <a:lnTo>
                    <a:pt x="503" y="1015"/>
                  </a:lnTo>
                  <a:lnTo>
                    <a:pt x="501" y="1024"/>
                  </a:lnTo>
                  <a:lnTo>
                    <a:pt x="500" y="1032"/>
                  </a:lnTo>
                  <a:lnTo>
                    <a:pt x="501" y="1042"/>
                  </a:lnTo>
                  <a:lnTo>
                    <a:pt x="504" y="1053"/>
                  </a:lnTo>
                  <a:lnTo>
                    <a:pt x="508" y="1063"/>
                  </a:lnTo>
                  <a:lnTo>
                    <a:pt x="515" y="1075"/>
                  </a:lnTo>
                  <a:lnTo>
                    <a:pt x="524" y="1088"/>
                  </a:lnTo>
                  <a:lnTo>
                    <a:pt x="532" y="1099"/>
                  </a:lnTo>
                  <a:lnTo>
                    <a:pt x="543" y="1110"/>
                  </a:lnTo>
                  <a:lnTo>
                    <a:pt x="552" y="1121"/>
                  </a:lnTo>
                  <a:lnTo>
                    <a:pt x="562" y="1133"/>
                  </a:lnTo>
                  <a:lnTo>
                    <a:pt x="571" y="1144"/>
                  </a:lnTo>
                  <a:lnTo>
                    <a:pt x="579" y="1155"/>
                  </a:lnTo>
                  <a:lnTo>
                    <a:pt x="587" y="1167"/>
                  </a:lnTo>
                  <a:lnTo>
                    <a:pt x="594" y="1177"/>
                  </a:lnTo>
                  <a:lnTo>
                    <a:pt x="599" y="1188"/>
                  </a:lnTo>
                  <a:lnTo>
                    <a:pt x="603" y="1197"/>
                  </a:lnTo>
                  <a:lnTo>
                    <a:pt x="607" y="1206"/>
                  </a:lnTo>
                  <a:lnTo>
                    <a:pt x="608" y="1215"/>
                  </a:lnTo>
                  <a:lnTo>
                    <a:pt x="608" y="1223"/>
                  </a:lnTo>
                  <a:lnTo>
                    <a:pt x="607" y="1231"/>
                  </a:lnTo>
                  <a:lnTo>
                    <a:pt x="602" y="1236"/>
                  </a:lnTo>
                  <a:lnTo>
                    <a:pt x="596" y="1241"/>
                  </a:lnTo>
                  <a:lnTo>
                    <a:pt x="580" y="1247"/>
                  </a:lnTo>
                  <a:lnTo>
                    <a:pt x="562" y="1250"/>
                  </a:lnTo>
                  <a:lnTo>
                    <a:pt x="540" y="1247"/>
                  </a:lnTo>
                  <a:lnTo>
                    <a:pt x="515" y="1242"/>
                  </a:lnTo>
                  <a:lnTo>
                    <a:pt x="487" y="1236"/>
                  </a:lnTo>
                  <a:lnTo>
                    <a:pt x="456" y="1227"/>
                  </a:lnTo>
                  <a:lnTo>
                    <a:pt x="425" y="1215"/>
                  </a:lnTo>
                  <a:lnTo>
                    <a:pt x="394" y="1202"/>
                  </a:lnTo>
                  <a:lnTo>
                    <a:pt x="362" y="1188"/>
                  </a:lnTo>
                  <a:lnTo>
                    <a:pt x="330" y="1173"/>
                  </a:lnTo>
                  <a:lnTo>
                    <a:pt x="298" y="1159"/>
                  </a:lnTo>
                  <a:lnTo>
                    <a:pt x="269" y="1145"/>
                  </a:lnTo>
                  <a:lnTo>
                    <a:pt x="241" y="1132"/>
                  </a:lnTo>
                  <a:lnTo>
                    <a:pt x="214" y="1119"/>
                  </a:lnTo>
                  <a:lnTo>
                    <a:pt x="190" y="1107"/>
                  </a:lnTo>
                  <a:lnTo>
                    <a:pt x="170" y="1098"/>
                  </a:lnTo>
                  <a:lnTo>
                    <a:pt x="144" y="1085"/>
                  </a:lnTo>
                  <a:lnTo>
                    <a:pt x="120" y="1070"/>
                  </a:lnTo>
                  <a:lnTo>
                    <a:pt x="99" y="1053"/>
                  </a:lnTo>
                  <a:lnTo>
                    <a:pt x="79" y="1033"/>
                  </a:lnTo>
                  <a:lnTo>
                    <a:pt x="60" y="1012"/>
                  </a:lnTo>
                  <a:lnTo>
                    <a:pt x="44" y="990"/>
                  </a:lnTo>
                  <a:lnTo>
                    <a:pt x="31" y="966"/>
                  </a:lnTo>
                  <a:lnTo>
                    <a:pt x="19" y="941"/>
                  </a:lnTo>
                  <a:lnTo>
                    <a:pt x="11" y="916"/>
                  </a:lnTo>
                  <a:lnTo>
                    <a:pt x="4" y="890"/>
                  </a:lnTo>
                  <a:lnTo>
                    <a:pt x="1" y="863"/>
                  </a:lnTo>
                  <a:lnTo>
                    <a:pt x="0" y="836"/>
                  </a:lnTo>
                  <a:lnTo>
                    <a:pt x="3" y="809"/>
                  </a:lnTo>
                  <a:lnTo>
                    <a:pt x="8" y="783"/>
                  </a:lnTo>
                  <a:lnTo>
                    <a:pt x="17" y="757"/>
                  </a:lnTo>
                  <a:lnTo>
                    <a:pt x="29" y="731"/>
                  </a:lnTo>
                  <a:lnTo>
                    <a:pt x="43" y="693"/>
                  </a:lnTo>
                </a:path>
              </a:pathLst>
            </a:custGeom>
            <a:solidFill>
              <a:srgbClr val="FFF2E5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9" name="Freeform 803"/>
            <p:cNvSpPr>
              <a:spLocks/>
            </p:cNvSpPr>
            <p:nvPr/>
          </p:nvSpPr>
          <p:spPr bwMode="auto">
            <a:xfrm>
              <a:off x="2842" y="1606"/>
              <a:ext cx="0" cy="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</a:cxnLst>
              <a:rect l="0" t="0" r="r" b="b"/>
              <a:pathLst>
                <a:path w="1" h="4">
                  <a:moveTo>
                    <a:pt x="0" y="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0" name="Freeform 804"/>
            <p:cNvSpPr>
              <a:spLocks/>
            </p:cNvSpPr>
            <p:nvPr/>
          </p:nvSpPr>
          <p:spPr bwMode="auto">
            <a:xfrm>
              <a:off x="2842" y="1581"/>
              <a:ext cx="10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9"/>
                </a:cxn>
                <a:cxn ang="0">
                  <a:pos x="0" y="21"/>
                </a:cxn>
                <a:cxn ang="0">
                  <a:pos x="4" y="23"/>
                </a:cxn>
                <a:cxn ang="0">
                  <a:pos x="8" y="12"/>
                </a:cxn>
                <a:cxn ang="0">
                  <a:pos x="10" y="3"/>
                </a:cxn>
                <a:cxn ang="0">
                  <a:pos x="6" y="0"/>
                </a:cxn>
              </a:cxnLst>
              <a:rect l="0" t="0" r="r" b="b"/>
              <a:pathLst>
                <a:path w="11" h="24">
                  <a:moveTo>
                    <a:pt x="6" y="0"/>
                  </a:moveTo>
                  <a:lnTo>
                    <a:pt x="4" y="9"/>
                  </a:lnTo>
                  <a:lnTo>
                    <a:pt x="0" y="21"/>
                  </a:lnTo>
                  <a:lnTo>
                    <a:pt x="4" y="23"/>
                  </a:lnTo>
                  <a:lnTo>
                    <a:pt x="8" y="12"/>
                  </a:lnTo>
                  <a:lnTo>
                    <a:pt x="10" y="3"/>
                  </a:lnTo>
                  <a:lnTo>
                    <a:pt x="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1" name="Freeform 805"/>
            <p:cNvSpPr>
              <a:spLocks/>
            </p:cNvSpPr>
            <p:nvPr/>
          </p:nvSpPr>
          <p:spPr bwMode="auto">
            <a:xfrm>
              <a:off x="2852" y="1579"/>
              <a:ext cx="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2" name="Freeform 806"/>
            <p:cNvSpPr>
              <a:spLocks/>
            </p:cNvSpPr>
            <p:nvPr/>
          </p:nvSpPr>
          <p:spPr bwMode="auto">
            <a:xfrm>
              <a:off x="2868" y="1527"/>
              <a:ext cx="2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5"/>
                </a:cxn>
              </a:cxnLst>
              <a:rect l="0" t="0" r="r" b="b"/>
              <a:pathLst>
                <a:path w="1" h="6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3" name="Freeform 807"/>
            <p:cNvSpPr>
              <a:spLocks/>
            </p:cNvSpPr>
            <p:nvPr/>
          </p:nvSpPr>
          <p:spPr bwMode="auto">
            <a:xfrm>
              <a:off x="2868" y="1502"/>
              <a:ext cx="10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11"/>
                </a:cxn>
                <a:cxn ang="0">
                  <a:pos x="0" y="22"/>
                </a:cxn>
                <a:cxn ang="0">
                  <a:pos x="4" y="23"/>
                </a:cxn>
                <a:cxn ang="0">
                  <a:pos x="6" y="12"/>
                </a:cxn>
                <a:cxn ang="0">
                  <a:pos x="8" y="2"/>
                </a:cxn>
                <a:cxn ang="0">
                  <a:pos x="4" y="0"/>
                </a:cxn>
              </a:cxnLst>
              <a:rect l="0" t="0" r="r" b="b"/>
              <a:pathLst>
                <a:path w="9" h="24">
                  <a:moveTo>
                    <a:pt x="4" y="0"/>
                  </a:moveTo>
                  <a:lnTo>
                    <a:pt x="3" y="11"/>
                  </a:lnTo>
                  <a:lnTo>
                    <a:pt x="0" y="22"/>
                  </a:lnTo>
                  <a:lnTo>
                    <a:pt x="4" y="23"/>
                  </a:lnTo>
                  <a:lnTo>
                    <a:pt x="6" y="12"/>
                  </a:lnTo>
                  <a:lnTo>
                    <a:pt x="8" y="2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4" name="Freeform 808"/>
            <p:cNvSpPr>
              <a:spLocks/>
            </p:cNvSpPr>
            <p:nvPr/>
          </p:nvSpPr>
          <p:spPr bwMode="auto">
            <a:xfrm>
              <a:off x="2876" y="1499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5" name="Freeform 809"/>
            <p:cNvSpPr>
              <a:spLocks/>
            </p:cNvSpPr>
            <p:nvPr/>
          </p:nvSpPr>
          <p:spPr bwMode="auto">
            <a:xfrm>
              <a:off x="2888" y="1449"/>
              <a:ext cx="2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6" name="Freeform 810"/>
            <p:cNvSpPr>
              <a:spLocks/>
            </p:cNvSpPr>
            <p:nvPr/>
          </p:nvSpPr>
          <p:spPr bwMode="auto">
            <a:xfrm>
              <a:off x="2888" y="1424"/>
              <a:ext cx="4" cy="2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2"/>
                </a:cxn>
                <a:cxn ang="0">
                  <a:pos x="0" y="22"/>
                </a:cxn>
                <a:cxn ang="0">
                  <a:pos x="2" y="23"/>
                </a:cxn>
                <a:cxn ang="0">
                  <a:pos x="2" y="1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1" y="0"/>
                </a:cxn>
              </a:cxnLst>
              <a:rect l="0" t="0" r="r" b="b"/>
              <a:pathLst>
                <a:path w="4" h="24">
                  <a:moveTo>
                    <a:pt x="1" y="0"/>
                  </a:moveTo>
                  <a:lnTo>
                    <a:pt x="1" y="1"/>
                  </a:lnTo>
                  <a:lnTo>
                    <a:pt x="1" y="12"/>
                  </a:lnTo>
                  <a:lnTo>
                    <a:pt x="0" y="22"/>
                  </a:lnTo>
                  <a:lnTo>
                    <a:pt x="2" y="23"/>
                  </a:lnTo>
                  <a:lnTo>
                    <a:pt x="2" y="14"/>
                  </a:lnTo>
                  <a:lnTo>
                    <a:pt x="3" y="3"/>
                  </a:lnTo>
                  <a:lnTo>
                    <a:pt x="3" y="1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7" name="Freeform 811"/>
            <p:cNvSpPr>
              <a:spLocks/>
            </p:cNvSpPr>
            <p:nvPr/>
          </p:nvSpPr>
          <p:spPr bwMode="auto">
            <a:xfrm>
              <a:off x="2892" y="1417"/>
              <a:ext cx="0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8" name="Freeform 812"/>
            <p:cNvSpPr>
              <a:spLocks/>
            </p:cNvSpPr>
            <p:nvPr/>
          </p:nvSpPr>
          <p:spPr bwMode="auto">
            <a:xfrm>
              <a:off x="2898" y="1366"/>
              <a:ext cx="2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5"/>
                </a:cxn>
              </a:cxnLst>
              <a:rect l="0" t="0" r="r" b="b"/>
              <a:pathLst>
                <a:path w="1" h="6">
                  <a:moveTo>
                    <a:pt x="0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9" name="Freeform 813"/>
            <p:cNvSpPr>
              <a:spLocks/>
            </p:cNvSpPr>
            <p:nvPr/>
          </p:nvSpPr>
          <p:spPr bwMode="auto">
            <a:xfrm>
              <a:off x="2898" y="1341"/>
              <a:ext cx="4" cy="2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3"/>
                </a:cxn>
                <a:cxn ang="0">
                  <a:pos x="0" y="14"/>
                </a:cxn>
                <a:cxn ang="0">
                  <a:pos x="0" y="22"/>
                </a:cxn>
                <a:cxn ang="0">
                  <a:pos x="2" y="23"/>
                </a:cxn>
                <a:cxn ang="0">
                  <a:pos x="2" y="14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1" y="0"/>
                </a:cxn>
              </a:cxnLst>
              <a:rect l="0" t="0" r="r" b="b"/>
              <a:pathLst>
                <a:path w="3" h="24">
                  <a:moveTo>
                    <a:pt x="1" y="0"/>
                  </a:moveTo>
                  <a:lnTo>
                    <a:pt x="1" y="3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2" y="23"/>
                  </a:lnTo>
                  <a:lnTo>
                    <a:pt x="2" y="14"/>
                  </a:lnTo>
                  <a:lnTo>
                    <a:pt x="2" y="3"/>
                  </a:lnTo>
                  <a:lnTo>
                    <a:pt x="2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0" name="Freeform 814"/>
            <p:cNvSpPr>
              <a:spLocks/>
            </p:cNvSpPr>
            <p:nvPr/>
          </p:nvSpPr>
          <p:spPr bwMode="auto">
            <a:xfrm>
              <a:off x="2900" y="1332"/>
              <a:ext cx="4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1" y="5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0" y="2"/>
                  </a:lnTo>
                  <a:lnTo>
                    <a:pt x="1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1" name="Freeform 815"/>
            <p:cNvSpPr>
              <a:spLocks/>
            </p:cNvSpPr>
            <p:nvPr/>
          </p:nvSpPr>
          <p:spPr bwMode="auto">
            <a:xfrm>
              <a:off x="2906" y="1284"/>
              <a:ext cx="0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2" name="Freeform 816"/>
            <p:cNvSpPr>
              <a:spLocks/>
            </p:cNvSpPr>
            <p:nvPr/>
          </p:nvSpPr>
          <p:spPr bwMode="auto">
            <a:xfrm>
              <a:off x="2906" y="1257"/>
              <a:ext cx="2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1" y="23"/>
                </a:cxn>
                <a:cxn ang="0">
                  <a:pos x="1" y="17"/>
                </a:cxn>
                <a:cxn ang="0">
                  <a:pos x="1" y="5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" h="24">
                  <a:moveTo>
                    <a:pt x="0" y="0"/>
                  </a:moveTo>
                  <a:lnTo>
                    <a:pt x="0" y="5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1" y="17"/>
                  </a:lnTo>
                  <a:lnTo>
                    <a:pt x="1" y="5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3" name="Freeform 817"/>
            <p:cNvSpPr>
              <a:spLocks/>
            </p:cNvSpPr>
            <p:nvPr/>
          </p:nvSpPr>
          <p:spPr bwMode="auto">
            <a:xfrm>
              <a:off x="2906" y="1252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4" name="Freeform 818"/>
            <p:cNvSpPr>
              <a:spLocks/>
            </p:cNvSpPr>
            <p:nvPr/>
          </p:nvSpPr>
          <p:spPr bwMode="auto">
            <a:xfrm>
              <a:off x="2912" y="1202"/>
              <a:ext cx="2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" y="5"/>
                </a:cxn>
              </a:cxnLst>
              <a:rect l="0" t="0" r="r" b="b"/>
              <a:pathLst>
                <a:path w="2" h="6">
                  <a:moveTo>
                    <a:pt x="1" y="5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" y="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5" name="Freeform 819"/>
            <p:cNvSpPr>
              <a:spLocks/>
            </p:cNvSpPr>
            <p:nvPr/>
          </p:nvSpPr>
          <p:spPr bwMode="auto">
            <a:xfrm>
              <a:off x="2912" y="1177"/>
              <a:ext cx="2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1" y="22"/>
                </a:cxn>
                <a:cxn ang="0">
                  <a:pos x="1" y="17"/>
                </a:cxn>
                <a:cxn ang="0">
                  <a:pos x="1" y="5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" h="23">
                  <a:moveTo>
                    <a:pt x="0" y="0"/>
                  </a:moveTo>
                  <a:lnTo>
                    <a:pt x="0" y="5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1" y="17"/>
                  </a:lnTo>
                  <a:lnTo>
                    <a:pt x="1" y="5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6" name="Freeform 820"/>
            <p:cNvSpPr>
              <a:spLocks/>
            </p:cNvSpPr>
            <p:nvPr/>
          </p:nvSpPr>
          <p:spPr bwMode="auto">
            <a:xfrm>
              <a:off x="2914" y="1168"/>
              <a:ext cx="0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7" name="Freeform 821"/>
            <p:cNvSpPr>
              <a:spLocks/>
            </p:cNvSpPr>
            <p:nvPr/>
          </p:nvSpPr>
          <p:spPr bwMode="auto">
            <a:xfrm>
              <a:off x="2920" y="1118"/>
              <a:ext cx="2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4"/>
                </a:cxn>
              </a:cxnLst>
              <a:rect l="0" t="0" r="r" b="b"/>
              <a:pathLst>
                <a:path w="2" h="5">
                  <a:moveTo>
                    <a:pt x="1" y="4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8" name="Freeform 822"/>
            <p:cNvSpPr>
              <a:spLocks/>
            </p:cNvSpPr>
            <p:nvPr/>
          </p:nvSpPr>
          <p:spPr bwMode="auto">
            <a:xfrm>
              <a:off x="2922" y="1101"/>
              <a:ext cx="4" cy="1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2" y="15"/>
                </a:cxn>
                <a:cxn ang="0">
                  <a:pos x="2" y="1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</a:cxnLst>
              <a:rect l="0" t="0" r="r" b="b"/>
              <a:pathLst>
                <a:path w="4" h="16">
                  <a:moveTo>
                    <a:pt x="1" y="0"/>
                  </a:moveTo>
                  <a:lnTo>
                    <a:pt x="1" y="1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3" y="2"/>
                  </a:lnTo>
                  <a:lnTo>
                    <a:pt x="3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9" name="Freeform 823"/>
            <p:cNvSpPr>
              <a:spLocks/>
            </p:cNvSpPr>
            <p:nvPr/>
          </p:nvSpPr>
          <p:spPr bwMode="auto">
            <a:xfrm>
              <a:off x="2926" y="1094"/>
              <a:ext cx="4" cy="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1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1" y="0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2" y="1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0" name="Freeform 824"/>
            <p:cNvSpPr>
              <a:spLocks/>
            </p:cNvSpPr>
            <p:nvPr/>
          </p:nvSpPr>
          <p:spPr bwMode="auto">
            <a:xfrm>
              <a:off x="2930" y="1091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1" name="Freeform 825"/>
            <p:cNvSpPr>
              <a:spLocks/>
            </p:cNvSpPr>
            <p:nvPr/>
          </p:nvSpPr>
          <p:spPr bwMode="auto">
            <a:xfrm>
              <a:off x="2958" y="1048"/>
              <a:ext cx="4" cy="2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2" y="1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2" name="Freeform 826"/>
            <p:cNvSpPr>
              <a:spLocks/>
            </p:cNvSpPr>
            <p:nvPr/>
          </p:nvSpPr>
          <p:spPr bwMode="auto">
            <a:xfrm>
              <a:off x="2960" y="1023"/>
              <a:ext cx="16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" y="12"/>
                </a:cxn>
                <a:cxn ang="0">
                  <a:pos x="0" y="20"/>
                </a:cxn>
                <a:cxn ang="0">
                  <a:pos x="4" y="23"/>
                </a:cxn>
                <a:cxn ang="0">
                  <a:pos x="9" y="15"/>
                </a:cxn>
                <a:cxn ang="0">
                  <a:pos x="15" y="4"/>
                </a:cxn>
                <a:cxn ang="0">
                  <a:pos x="11" y="0"/>
                </a:cxn>
              </a:cxnLst>
              <a:rect l="0" t="0" r="r" b="b"/>
              <a:pathLst>
                <a:path w="16" h="24">
                  <a:moveTo>
                    <a:pt x="11" y="0"/>
                  </a:moveTo>
                  <a:lnTo>
                    <a:pt x="5" y="12"/>
                  </a:lnTo>
                  <a:lnTo>
                    <a:pt x="0" y="20"/>
                  </a:lnTo>
                  <a:lnTo>
                    <a:pt x="4" y="23"/>
                  </a:lnTo>
                  <a:lnTo>
                    <a:pt x="9" y="15"/>
                  </a:lnTo>
                  <a:lnTo>
                    <a:pt x="15" y="4"/>
                  </a:lnTo>
                  <a:lnTo>
                    <a:pt x="1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3" name="Freeform 827"/>
            <p:cNvSpPr>
              <a:spLocks/>
            </p:cNvSpPr>
            <p:nvPr/>
          </p:nvSpPr>
          <p:spPr bwMode="auto">
            <a:xfrm>
              <a:off x="2976" y="1021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4" name="Freeform 828"/>
            <p:cNvSpPr>
              <a:spLocks/>
            </p:cNvSpPr>
            <p:nvPr/>
          </p:nvSpPr>
          <p:spPr bwMode="auto">
            <a:xfrm>
              <a:off x="3006" y="978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5" name="Freeform 829"/>
            <p:cNvSpPr>
              <a:spLocks/>
            </p:cNvSpPr>
            <p:nvPr/>
          </p:nvSpPr>
          <p:spPr bwMode="auto">
            <a:xfrm>
              <a:off x="3006" y="956"/>
              <a:ext cx="18" cy="2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2" y="2"/>
                </a:cxn>
                <a:cxn ang="0">
                  <a:pos x="4" y="12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7" y="15"/>
                </a:cxn>
                <a:cxn ang="0">
                  <a:pos x="15" y="5"/>
                </a:cxn>
                <a:cxn ang="0">
                  <a:pos x="17" y="3"/>
                </a:cxn>
                <a:cxn ang="0">
                  <a:pos x="13" y="0"/>
                </a:cxn>
              </a:cxnLst>
              <a:rect l="0" t="0" r="r" b="b"/>
              <a:pathLst>
                <a:path w="18" h="21">
                  <a:moveTo>
                    <a:pt x="13" y="0"/>
                  </a:moveTo>
                  <a:lnTo>
                    <a:pt x="12" y="2"/>
                  </a:lnTo>
                  <a:lnTo>
                    <a:pt x="4" y="12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7" y="15"/>
                  </a:lnTo>
                  <a:lnTo>
                    <a:pt x="15" y="5"/>
                  </a:lnTo>
                  <a:lnTo>
                    <a:pt x="17" y="3"/>
                  </a:lnTo>
                  <a:lnTo>
                    <a:pt x="1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6" name="Freeform 830"/>
            <p:cNvSpPr>
              <a:spLocks/>
            </p:cNvSpPr>
            <p:nvPr/>
          </p:nvSpPr>
          <p:spPr bwMode="auto">
            <a:xfrm>
              <a:off x="3024" y="953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7" name="Freeform 831"/>
            <p:cNvSpPr>
              <a:spLocks/>
            </p:cNvSpPr>
            <p:nvPr/>
          </p:nvSpPr>
          <p:spPr bwMode="auto">
            <a:xfrm>
              <a:off x="3066" y="922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8" name="Freeform 832"/>
            <p:cNvSpPr>
              <a:spLocks/>
            </p:cNvSpPr>
            <p:nvPr/>
          </p:nvSpPr>
          <p:spPr bwMode="auto">
            <a:xfrm>
              <a:off x="3072" y="912"/>
              <a:ext cx="24" cy="1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9" y="2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11" y="7"/>
                </a:cxn>
                <a:cxn ang="0">
                  <a:pos x="23" y="5"/>
                </a:cxn>
                <a:cxn ang="0">
                  <a:pos x="21" y="0"/>
                </a:cxn>
              </a:cxnLst>
              <a:rect l="0" t="0" r="r" b="b"/>
              <a:pathLst>
                <a:path w="24" h="11">
                  <a:moveTo>
                    <a:pt x="21" y="0"/>
                  </a:moveTo>
                  <a:lnTo>
                    <a:pt x="9" y="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11" y="7"/>
                  </a:lnTo>
                  <a:lnTo>
                    <a:pt x="23" y="5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9" name="Freeform 833"/>
            <p:cNvSpPr>
              <a:spLocks/>
            </p:cNvSpPr>
            <p:nvPr/>
          </p:nvSpPr>
          <p:spPr bwMode="auto">
            <a:xfrm>
              <a:off x="3096" y="912"/>
              <a:ext cx="4" cy="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1" y="0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0" name="Freeform 834"/>
            <p:cNvSpPr>
              <a:spLocks/>
            </p:cNvSpPr>
            <p:nvPr/>
          </p:nvSpPr>
          <p:spPr bwMode="auto">
            <a:xfrm>
              <a:off x="3144" y="921"/>
              <a:ext cx="0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1" name="Freeform 835"/>
            <p:cNvSpPr>
              <a:spLocks/>
            </p:cNvSpPr>
            <p:nvPr/>
          </p:nvSpPr>
          <p:spPr bwMode="auto">
            <a:xfrm>
              <a:off x="3144" y="924"/>
              <a:ext cx="18" cy="21"/>
            </a:xfrm>
            <a:custGeom>
              <a:avLst/>
              <a:gdLst/>
              <a:ahLst/>
              <a:cxnLst>
                <a:cxn ang="0">
                  <a:pos x="18" y="17"/>
                </a:cxn>
                <a:cxn ang="0">
                  <a:pos x="13" y="11"/>
                </a:cxn>
                <a:cxn ang="0">
                  <a:pos x="7" y="3"/>
                </a:cxn>
                <a:cxn ang="0">
                  <a:pos x="6" y="0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9" y="15"/>
                </a:cxn>
                <a:cxn ang="0">
                  <a:pos x="14" y="21"/>
                </a:cxn>
                <a:cxn ang="0">
                  <a:pos x="18" y="17"/>
                </a:cxn>
              </a:cxnLst>
              <a:rect l="0" t="0" r="r" b="b"/>
              <a:pathLst>
                <a:path w="19" h="22">
                  <a:moveTo>
                    <a:pt x="18" y="17"/>
                  </a:moveTo>
                  <a:lnTo>
                    <a:pt x="13" y="11"/>
                  </a:lnTo>
                  <a:lnTo>
                    <a:pt x="7" y="3"/>
                  </a:lnTo>
                  <a:lnTo>
                    <a:pt x="6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9" y="15"/>
                  </a:lnTo>
                  <a:lnTo>
                    <a:pt x="14" y="21"/>
                  </a:lnTo>
                  <a:lnTo>
                    <a:pt x="18" y="1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2" name="Freeform 836"/>
            <p:cNvSpPr>
              <a:spLocks/>
            </p:cNvSpPr>
            <p:nvPr/>
          </p:nvSpPr>
          <p:spPr bwMode="auto">
            <a:xfrm>
              <a:off x="3162" y="946"/>
              <a:ext cx="4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3" name="Freeform 837"/>
            <p:cNvSpPr>
              <a:spLocks/>
            </p:cNvSpPr>
            <p:nvPr/>
          </p:nvSpPr>
          <p:spPr bwMode="auto">
            <a:xfrm>
              <a:off x="3206" y="976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4" name="Freeform 838"/>
            <p:cNvSpPr>
              <a:spLocks/>
            </p:cNvSpPr>
            <p:nvPr/>
          </p:nvSpPr>
          <p:spPr bwMode="auto">
            <a:xfrm>
              <a:off x="3208" y="980"/>
              <a:ext cx="24" cy="14"/>
            </a:xfrm>
            <a:custGeom>
              <a:avLst/>
              <a:gdLst/>
              <a:ahLst/>
              <a:cxnLst>
                <a:cxn ang="0">
                  <a:pos x="23" y="11"/>
                </a:cxn>
                <a:cxn ang="0">
                  <a:pos x="13" y="5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9" y="8"/>
                </a:cxn>
                <a:cxn ang="0">
                  <a:pos x="19" y="14"/>
                </a:cxn>
                <a:cxn ang="0">
                  <a:pos x="23" y="11"/>
                </a:cxn>
              </a:cxnLst>
              <a:rect l="0" t="0" r="r" b="b"/>
              <a:pathLst>
                <a:path w="24" h="15">
                  <a:moveTo>
                    <a:pt x="23" y="11"/>
                  </a:moveTo>
                  <a:lnTo>
                    <a:pt x="13" y="5"/>
                  </a:lnTo>
                  <a:lnTo>
                    <a:pt x="3" y="0"/>
                  </a:lnTo>
                  <a:lnTo>
                    <a:pt x="0" y="3"/>
                  </a:lnTo>
                  <a:lnTo>
                    <a:pt x="9" y="8"/>
                  </a:lnTo>
                  <a:lnTo>
                    <a:pt x="19" y="14"/>
                  </a:lnTo>
                  <a:lnTo>
                    <a:pt x="23" y="1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5" name="Freeform 839"/>
            <p:cNvSpPr>
              <a:spLocks/>
            </p:cNvSpPr>
            <p:nvPr/>
          </p:nvSpPr>
          <p:spPr bwMode="auto">
            <a:xfrm>
              <a:off x="3233" y="994"/>
              <a:ext cx="4" cy="4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1"/>
                </a:cxn>
              </a:cxnLst>
              <a:rect l="0" t="0" r="r" b="b"/>
              <a:pathLst>
                <a:path w="3" h="4">
                  <a:moveTo>
                    <a:pt x="2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6" name="Freeform 840"/>
            <p:cNvSpPr>
              <a:spLocks/>
            </p:cNvSpPr>
            <p:nvPr/>
          </p:nvSpPr>
          <p:spPr bwMode="auto">
            <a:xfrm>
              <a:off x="3281" y="1017"/>
              <a:ext cx="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7" name="Freeform 841"/>
            <p:cNvSpPr>
              <a:spLocks/>
            </p:cNvSpPr>
            <p:nvPr/>
          </p:nvSpPr>
          <p:spPr bwMode="auto">
            <a:xfrm>
              <a:off x="3283" y="1017"/>
              <a:ext cx="28" cy="11"/>
            </a:xfrm>
            <a:custGeom>
              <a:avLst/>
              <a:gdLst/>
              <a:ahLst/>
              <a:cxnLst>
                <a:cxn ang="0">
                  <a:pos x="27" y="6"/>
                </a:cxn>
                <a:cxn ang="0">
                  <a:pos x="23" y="5"/>
                </a:cxn>
                <a:cxn ang="0">
                  <a:pos x="11" y="2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8" y="6"/>
                </a:cxn>
                <a:cxn ang="0">
                  <a:pos x="21" y="9"/>
                </a:cxn>
                <a:cxn ang="0">
                  <a:pos x="24" y="10"/>
                </a:cxn>
                <a:cxn ang="0">
                  <a:pos x="27" y="6"/>
                </a:cxn>
              </a:cxnLst>
              <a:rect l="0" t="0" r="r" b="b"/>
              <a:pathLst>
                <a:path w="28" h="11">
                  <a:moveTo>
                    <a:pt x="27" y="6"/>
                  </a:moveTo>
                  <a:lnTo>
                    <a:pt x="23" y="5"/>
                  </a:lnTo>
                  <a:lnTo>
                    <a:pt x="11" y="2"/>
                  </a:lnTo>
                  <a:lnTo>
                    <a:pt x="3" y="0"/>
                  </a:lnTo>
                  <a:lnTo>
                    <a:pt x="0" y="4"/>
                  </a:lnTo>
                  <a:lnTo>
                    <a:pt x="8" y="6"/>
                  </a:lnTo>
                  <a:lnTo>
                    <a:pt x="21" y="9"/>
                  </a:lnTo>
                  <a:lnTo>
                    <a:pt x="24" y="10"/>
                  </a:lnTo>
                  <a:lnTo>
                    <a:pt x="27" y="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8" name="Freeform 842"/>
            <p:cNvSpPr>
              <a:spLocks/>
            </p:cNvSpPr>
            <p:nvPr/>
          </p:nvSpPr>
          <p:spPr bwMode="auto">
            <a:xfrm>
              <a:off x="3311" y="1026"/>
              <a:ext cx="4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9" name="Freeform 843"/>
            <p:cNvSpPr>
              <a:spLocks/>
            </p:cNvSpPr>
            <p:nvPr/>
          </p:nvSpPr>
          <p:spPr bwMode="auto">
            <a:xfrm>
              <a:off x="3357" y="1050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0" name="Freeform 844"/>
            <p:cNvSpPr>
              <a:spLocks/>
            </p:cNvSpPr>
            <p:nvPr/>
          </p:nvSpPr>
          <p:spPr bwMode="auto">
            <a:xfrm>
              <a:off x="3361" y="1053"/>
              <a:ext cx="14" cy="23"/>
            </a:xfrm>
            <a:custGeom>
              <a:avLst/>
              <a:gdLst/>
              <a:ahLst/>
              <a:cxnLst>
                <a:cxn ang="0">
                  <a:pos x="14" y="22"/>
                </a:cxn>
                <a:cxn ang="0">
                  <a:pos x="14" y="22"/>
                </a:cxn>
                <a:cxn ang="0">
                  <a:pos x="11" y="12"/>
                </a:cxn>
                <a:cxn ang="0">
                  <a:pos x="5" y="3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6" y="14"/>
                </a:cxn>
                <a:cxn ang="0">
                  <a:pos x="9" y="23"/>
                </a:cxn>
                <a:cxn ang="0">
                  <a:pos x="14" y="22"/>
                </a:cxn>
              </a:cxnLst>
              <a:rect l="0" t="0" r="r" b="b"/>
              <a:pathLst>
                <a:path w="15" h="24">
                  <a:moveTo>
                    <a:pt x="14" y="22"/>
                  </a:moveTo>
                  <a:lnTo>
                    <a:pt x="14" y="22"/>
                  </a:lnTo>
                  <a:lnTo>
                    <a:pt x="11" y="12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6" y="14"/>
                  </a:lnTo>
                  <a:lnTo>
                    <a:pt x="9" y="23"/>
                  </a:lnTo>
                  <a:lnTo>
                    <a:pt x="14" y="2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1" name="Freeform 845"/>
            <p:cNvSpPr>
              <a:spLocks/>
            </p:cNvSpPr>
            <p:nvPr/>
          </p:nvSpPr>
          <p:spPr bwMode="auto">
            <a:xfrm>
              <a:off x="3375" y="1078"/>
              <a:ext cx="0" cy="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2"/>
                </a:cxn>
              </a:cxnLst>
              <a:rect l="0" t="0" r="r" b="b"/>
              <a:pathLst>
                <a:path w="1" h="4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2" name="Freeform 846"/>
            <p:cNvSpPr>
              <a:spLocks/>
            </p:cNvSpPr>
            <p:nvPr/>
          </p:nvSpPr>
          <p:spPr bwMode="auto">
            <a:xfrm>
              <a:off x="3373" y="1128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3" name="Freeform 847"/>
            <p:cNvSpPr>
              <a:spLocks/>
            </p:cNvSpPr>
            <p:nvPr/>
          </p:nvSpPr>
          <p:spPr bwMode="auto">
            <a:xfrm>
              <a:off x="3369" y="1134"/>
              <a:ext cx="6" cy="14"/>
            </a:xfrm>
            <a:custGeom>
              <a:avLst/>
              <a:gdLst/>
              <a:ahLst/>
              <a:cxnLst>
                <a:cxn ang="0">
                  <a:pos x="3" y="13"/>
                </a:cxn>
                <a:cxn ang="0">
                  <a:pos x="3" y="13"/>
                </a:cxn>
                <a:cxn ang="0">
                  <a:pos x="4" y="5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1" y="4"/>
                </a:cxn>
                <a:cxn ang="0">
                  <a:pos x="0" y="12"/>
                </a:cxn>
                <a:cxn ang="0">
                  <a:pos x="3" y="13"/>
                </a:cxn>
              </a:cxnLst>
              <a:rect l="0" t="0" r="r" b="b"/>
              <a:pathLst>
                <a:path w="5" h="14">
                  <a:moveTo>
                    <a:pt x="3" y="13"/>
                  </a:moveTo>
                  <a:lnTo>
                    <a:pt x="3" y="13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1" y="4"/>
                  </a:lnTo>
                  <a:lnTo>
                    <a:pt x="0" y="12"/>
                  </a:lnTo>
                  <a:lnTo>
                    <a:pt x="3" y="1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4" name="Freeform 848"/>
            <p:cNvSpPr>
              <a:spLocks/>
            </p:cNvSpPr>
            <p:nvPr/>
          </p:nvSpPr>
          <p:spPr bwMode="auto">
            <a:xfrm>
              <a:off x="3365" y="1153"/>
              <a:ext cx="6" cy="5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3" y="4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4" y="0"/>
                  </a:lnTo>
                  <a:lnTo>
                    <a:pt x="3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5" name="Freeform 849"/>
            <p:cNvSpPr>
              <a:spLocks/>
            </p:cNvSpPr>
            <p:nvPr/>
          </p:nvSpPr>
          <p:spPr bwMode="auto">
            <a:xfrm>
              <a:off x="3365" y="1159"/>
              <a:ext cx="2" cy="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</a:cxnLst>
              <a:rect l="0" t="0" r="r" b="b"/>
              <a:pathLst>
                <a:path w="1" h="4">
                  <a:moveTo>
                    <a:pt x="0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6" name="Freeform 850"/>
            <p:cNvSpPr>
              <a:spLocks/>
            </p:cNvSpPr>
            <p:nvPr/>
          </p:nvSpPr>
          <p:spPr bwMode="auto">
            <a:xfrm>
              <a:off x="3329" y="1196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7" name="Freeform 851"/>
            <p:cNvSpPr>
              <a:spLocks/>
            </p:cNvSpPr>
            <p:nvPr/>
          </p:nvSpPr>
          <p:spPr bwMode="auto">
            <a:xfrm>
              <a:off x="3313" y="1202"/>
              <a:ext cx="18" cy="21"/>
            </a:xfrm>
            <a:custGeom>
              <a:avLst/>
              <a:gdLst/>
              <a:ahLst/>
              <a:cxnLst>
                <a:cxn ang="0">
                  <a:pos x="4" y="21"/>
                </a:cxn>
                <a:cxn ang="0">
                  <a:pos x="7" y="15"/>
                </a:cxn>
                <a:cxn ang="0">
                  <a:pos x="12" y="8"/>
                </a:cxn>
                <a:cxn ang="0">
                  <a:pos x="16" y="3"/>
                </a:cxn>
                <a:cxn ang="0">
                  <a:pos x="12" y="0"/>
                </a:cxn>
                <a:cxn ang="0">
                  <a:pos x="7" y="5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4" y="21"/>
                </a:cxn>
              </a:cxnLst>
              <a:rect l="0" t="0" r="r" b="b"/>
              <a:pathLst>
                <a:path w="17" h="22">
                  <a:moveTo>
                    <a:pt x="4" y="21"/>
                  </a:moveTo>
                  <a:lnTo>
                    <a:pt x="7" y="15"/>
                  </a:lnTo>
                  <a:lnTo>
                    <a:pt x="12" y="8"/>
                  </a:lnTo>
                  <a:lnTo>
                    <a:pt x="16" y="3"/>
                  </a:lnTo>
                  <a:lnTo>
                    <a:pt x="12" y="0"/>
                  </a:lnTo>
                  <a:lnTo>
                    <a:pt x="7" y="5"/>
                  </a:lnTo>
                  <a:lnTo>
                    <a:pt x="3" y="11"/>
                  </a:lnTo>
                  <a:lnTo>
                    <a:pt x="0" y="18"/>
                  </a:lnTo>
                  <a:lnTo>
                    <a:pt x="4" y="2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8" name="Freeform 852"/>
            <p:cNvSpPr>
              <a:spLocks/>
            </p:cNvSpPr>
            <p:nvPr/>
          </p:nvSpPr>
          <p:spPr bwMode="auto">
            <a:xfrm>
              <a:off x="3313" y="1223"/>
              <a:ext cx="2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9" name="Freeform 853"/>
            <p:cNvSpPr>
              <a:spLocks/>
            </p:cNvSpPr>
            <p:nvPr/>
          </p:nvSpPr>
          <p:spPr bwMode="auto">
            <a:xfrm>
              <a:off x="3297" y="1272"/>
              <a:ext cx="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0" name="Freeform 854"/>
            <p:cNvSpPr>
              <a:spLocks/>
            </p:cNvSpPr>
            <p:nvPr/>
          </p:nvSpPr>
          <p:spPr bwMode="auto">
            <a:xfrm>
              <a:off x="3289" y="1277"/>
              <a:ext cx="8" cy="23"/>
            </a:xfrm>
            <a:custGeom>
              <a:avLst/>
              <a:gdLst/>
              <a:ahLst/>
              <a:cxnLst>
                <a:cxn ang="0">
                  <a:pos x="4" y="24"/>
                </a:cxn>
                <a:cxn ang="0">
                  <a:pos x="5" y="22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1" y="21"/>
                </a:cxn>
                <a:cxn ang="0">
                  <a:pos x="0" y="23"/>
                </a:cxn>
                <a:cxn ang="0">
                  <a:pos x="4" y="24"/>
                </a:cxn>
              </a:cxnLst>
              <a:rect l="0" t="0" r="r" b="b"/>
              <a:pathLst>
                <a:path w="9" h="25">
                  <a:moveTo>
                    <a:pt x="4" y="24"/>
                  </a:moveTo>
                  <a:lnTo>
                    <a:pt x="5" y="22"/>
                  </a:lnTo>
                  <a:lnTo>
                    <a:pt x="8" y="2"/>
                  </a:lnTo>
                  <a:lnTo>
                    <a:pt x="5" y="0"/>
                  </a:lnTo>
                  <a:lnTo>
                    <a:pt x="4" y="1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4" y="2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1" name="Freeform 855"/>
            <p:cNvSpPr>
              <a:spLocks/>
            </p:cNvSpPr>
            <p:nvPr/>
          </p:nvSpPr>
          <p:spPr bwMode="auto">
            <a:xfrm>
              <a:off x="3289" y="1304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2" name="Freeform 856"/>
            <p:cNvSpPr>
              <a:spLocks/>
            </p:cNvSpPr>
            <p:nvPr/>
          </p:nvSpPr>
          <p:spPr bwMode="auto">
            <a:xfrm>
              <a:off x="3275" y="1352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3" name="Freeform 857"/>
            <p:cNvSpPr>
              <a:spLocks/>
            </p:cNvSpPr>
            <p:nvPr/>
          </p:nvSpPr>
          <p:spPr bwMode="auto">
            <a:xfrm>
              <a:off x="3271" y="1357"/>
              <a:ext cx="6" cy="25"/>
            </a:xfrm>
            <a:custGeom>
              <a:avLst/>
              <a:gdLst/>
              <a:ahLst/>
              <a:cxnLst>
                <a:cxn ang="0">
                  <a:pos x="3" y="24"/>
                </a:cxn>
                <a:cxn ang="0">
                  <a:pos x="3" y="23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22"/>
                </a:cxn>
                <a:cxn ang="0">
                  <a:pos x="0" y="23"/>
                </a:cxn>
                <a:cxn ang="0">
                  <a:pos x="3" y="24"/>
                </a:cxn>
              </a:cxnLst>
              <a:rect l="0" t="0" r="r" b="b"/>
              <a:pathLst>
                <a:path w="6" h="25">
                  <a:moveTo>
                    <a:pt x="3" y="24"/>
                  </a:moveTo>
                  <a:lnTo>
                    <a:pt x="3" y="23"/>
                  </a:lnTo>
                  <a:lnTo>
                    <a:pt x="5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3" y="2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4" name="Freeform 858"/>
            <p:cNvSpPr>
              <a:spLocks/>
            </p:cNvSpPr>
            <p:nvPr/>
          </p:nvSpPr>
          <p:spPr bwMode="auto">
            <a:xfrm>
              <a:off x="3271" y="1383"/>
              <a:ext cx="0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5"/>
                </a:cxn>
              </a:cxnLst>
              <a:rect l="0" t="0" r="r" b="b"/>
              <a:pathLst>
                <a:path w="1" h="6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5" name="Freeform 859"/>
            <p:cNvSpPr>
              <a:spLocks/>
            </p:cNvSpPr>
            <p:nvPr/>
          </p:nvSpPr>
          <p:spPr bwMode="auto">
            <a:xfrm>
              <a:off x="3261" y="1433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6" name="Freeform 860"/>
            <p:cNvSpPr>
              <a:spLocks/>
            </p:cNvSpPr>
            <p:nvPr/>
          </p:nvSpPr>
          <p:spPr bwMode="auto">
            <a:xfrm>
              <a:off x="3257" y="1440"/>
              <a:ext cx="6" cy="23"/>
            </a:xfrm>
            <a:custGeom>
              <a:avLst/>
              <a:gdLst/>
              <a:ahLst/>
              <a:cxnLst>
                <a:cxn ang="0">
                  <a:pos x="3" y="23"/>
                </a:cxn>
                <a:cxn ang="0">
                  <a:pos x="5" y="5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0" y="22"/>
                </a:cxn>
                <a:cxn ang="0">
                  <a:pos x="3" y="23"/>
                </a:cxn>
              </a:cxnLst>
              <a:rect l="0" t="0" r="r" b="b"/>
              <a:pathLst>
                <a:path w="6" h="24">
                  <a:moveTo>
                    <a:pt x="3" y="23"/>
                  </a:moveTo>
                  <a:lnTo>
                    <a:pt x="5" y="5"/>
                  </a:lnTo>
                  <a:lnTo>
                    <a:pt x="5" y="1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22"/>
                  </a:lnTo>
                  <a:lnTo>
                    <a:pt x="3" y="2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7" name="Freeform 861"/>
            <p:cNvSpPr>
              <a:spLocks/>
            </p:cNvSpPr>
            <p:nvPr/>
          </p:nvSpPr>
          <p:spPr bwMode="auto">
            <a:xfrm>
              <a:off x="3257" y="1465"/>
              <a:ext cx="0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8" name="Freeform 862"/>
            <p:cNvSpPr>
              <a:spLocks/>
            </p:cNvSpPr>
            <p:nvPr/>
          </p:nvSpPr>
          <p:spPr bwMode="auto">
            <a:xfrm>
              <a:off x="3251" y="1513"/>
              <a:ext cx="2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9" name="Freeform 863"/>
            <p:cNvSpPr>
              <a:spLocks/>
            </p:cNvSpPr>
            <p:nvPr/>
          </p:nvSpPr>
          <p:spPr bwMode="auto">
            <a:xfrm>
              <a:off x="3251" y="1522"/>
              <a:ext cx="2" cy="23"/>
            </a:xfrm>
            <a:custGeom>
              <a:avLst/>
              <a:gdLst/>
              <a:ahLst/>
              <a:cxnLst>
                <a:cxn ang="0">
                  <a:pos x="1" y="22"/>
                </a:cxn>
                <a:cxn ang="0">
                  <a:pos x="1" y="6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22"/>
                </a:cxn>
                <a:cxn ang="0">
                  <a:pos x="1" y="22"/>
                </a:cxn>
              </a:cxnLst>
              <a:rect l="0" t="0" r="r" b="b"/>
              <a:pathLst>
                <a:path w="2" h="23">
                  <a:moveTo>
                    <a:pt x="1" y="22"/>
                  </a:moveTo>
                  <a:lnTo>
                    <a:pt x="1" y="6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22"/>
                  </a:lnTo>
                  <a:lnTo>
                    <a:pt x="1" y="2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0" name="Freeform 864"/>
            <p:cNvSpPr>
              <a:spLocks/>
            </p:cNvSpPr>
            <p:nvPr/>
          </p:nvSpPr>
          <p:spPr bwMode="auto">
            <a:xfrm>
              <a:off x="3251" y="1547"/>
              <a:ext cx="0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1" name="Freeform 865"/>
            <p:cNvSpPr>
              <a:spLocks/>
            </p:cNvSpPr>
            <p:nvPr/>
          </p:nvSpPr>
          <p:spPr bwMode="auto">
            <a:xfrm>
              <a:off x="3249" y="1596"/>
              <a:ext cx="0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2" name="Freeform 866"/>
            <p:cNvSpPr>
              <a:spLocks/>
            </p:cNvSpPr>
            <p:nvPr/>
          </p:nvSpPr>
          <p:spPr bwMode="auto">
            <a:xfrm>
              <a:off x="3249" y="1604"/>
              <a:ext cx="0" cy="23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1" h="23">
                  <a:moveTo>
                    <a:pt x="0" y="22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22"/>
                  </a:lnTo>
                  <a:lnTo>
                    <a:pt x="0" y="2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3" name="Freeform 867"/>
            <p:cNvSpPr>
              <a:spLocks/>
            </p:cNvSpPr>
            <p:nvPr/>
          </p:nvSpPr>
          <p:spPr bwMode="auto">
            <a:xfrm>
              <a:off x="3249" y="1630"/>
              <a:ext cx="0" cy="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" h="7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4" name="Freeform 868"/>
            <p:cNvSpPr>
              <a:spLocks/>
            </p:cNvSpPr>
            <p:nvPr/>
          </p:nvSpPr>
          <p:spPr bwMode="auto">
            <a:xfrm>
              <a:off x="3261" y="1680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5" name="Freeform 869"/>
            <p:cNvSpPr>
              <a:spLocks/>
            </p:cNvSpPr>
            <p:nvPr/>
          </p:nvSpPr>
          <p:spPr bwMode="auto">
            <a:xfrm>
              <a:off x="3263" y="1683"/>
              <a:ext cx="20" cy="21"/>
            </a:xfrm>
            <a:custGeom>
              <a:avLst/>
              <a:gdLst/>
              <a:ahLst/>
              <a:cxnLst>
                <a:cxn ang="0">
                  <a:pos x="19" y="16"/>
                </a:cxn>
                <a:cxn ang="0">
                  <a:pos x="16" y="13"/>
                </a:cxn>
                <a:cxn ang="0">
                  <a:pos x="10" y="7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5" y="10"/>
                </a:cxn>
                <a:cxn ang="0">
                  <a:pos x="13" y="18"/>
                </a:cxn>
                <a:cxn ang="0">
                  <a:pos x="15" y="20"/>
                </a:cxn>
                <a:cxn ang="0">
                  <a:pos x="19" y="16"/>
                </a:cxn>
              </a:cxnLst>
              <a:rect l="0" t="0" r="r" b="b"/>
              <a:pathLst>
                <a:path w="20" h="21">
                  <a:moveTo>
                    <a:pt x="19" y="16"/>
                  </a:moveTo>
                  <a:lnTo>
                    <a:pt x="16" y="13"/>
                  </a:lnTo>
                  <a:lnTo>
                    <a:pt x="10" y="7"/>
                  </a:lnTo>
                  <a:lnTo>
                    <a:pt x="5" y="0"/>
                  </a:lnTo>
                  <a:lnTo>
                    <a:pt x="0" y="3"/>
                  </a:lnTo>
                  <a:lnTo>
                    <a:pt x="5" y="10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9" y="1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6" name="Freeform 870"/>
            <p:cNvSpPr>
              <a:spLocks/>
            </p:cNvSpPr>
            <p:nvPr/>
          </p:nvSpPr>
          <p:spPr bwMode="auto">
            <a:xfrm>
              <a:off x="3283" y="1705"/>
              <a:ext cx="2" cy="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7" name="Freeform 871"/>
            <p:cNvSpPr>
              <a:spLocks/>
            </p:cNvSpPr>
            <p:nvPr/>
          </p:nvSpPr>
          <p:spPr bwMode="auto">
            <a:xfrm>
              <a:off x="3327" y="1728"/>
              <a:ext cx="4" cy="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8" name="Freeform 872"/>
            <p:cNvSpPr>
              <a:spLocks/>
            </p:cNvSpPr>
            <p:nvPr/>
          </p:nvSpPr>
          <p:spPr bwMode="auto">
            <a:xfrm>
              <a:off x="3333" y="1732"/>
              <a:ext cx="24" cy="11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20" y="6"/>
                </a:cxn>
                <a:cxn ang="0">
                  <a:pos x="8" y="2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5" y="6"/>
                </a:cxn>
                <a:cxn ang="0">
                  <a:pos x="18" y="10"/>
                </a:cxn>
                <a:cxn ang="0">
                  <a:pos x="21" y="11"/>
                </a:cxn>
                <a:cxn ang="0">
                  <a:pos x="23" y="6"/>
                </a:cxn>
              </a:cxnLst>
              <a:rect l="0" t="0" r="r" b="b"/>
              <a:pathLst>
                <a:path w="24" h="12">
                  <a:moveTo>
                    <a:pt x="23" y="6"/>
                  </a:moveTo>
                  <a:lnTo>
                    <a:pt x="20" y="6"/>
                  </a:lnTo>
                  <a:lnTo>
                    <a:pt x="8" y="2"/>
                  </a:lnTo>
                  <a:lnTo>
                    <a:pt x="2" y="0"/>
                  </a:lnTo>
                  <a:lnTo>
                    <a:pt x="0" y="3"/>
                  </a:lnTo>
                  <a:lnTo>
                    <a:pt x="5" y="6"/>
                  </a:lnTo>
                  <a:lnTo>
                    <a:pt x="18" y="10"/>
                  </a:lnTo>
                  <a:lnTo>
                    <a:pt x="21" y="11"/>
                  </a:lnTo>
                  <a:lnTo>
                    <a:pt x="23" y="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9" name="Freeform 873"/>
            <p:cNvSpPr>
              <a:spLocks/>
            </p:cNvSpPr>
            <p:nvPr/>
          </p:nvSpPr>
          <p:spPr bwMode="auto">
            <a:xfrm>
              <a:off x="3359" y="1742"/>
              <a:ext cx="2" cy="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0" name="Freeform 874"/>
            <p:cNvSpPr>
              <a:spLocks/>
            </p:cNvSpPr>
            <p:nvPr/>
          </p:nvSpPr>
          <p:spPr bwMode="auto">
            <a:xfrm>
              <a:off x="3409" y="1753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1" name="Freeform 875"/>
            <p:cNvSpPr>
              <a:spLocks/>
            </p:cNvSpPr>
            <p:nvPr/>
          </p:nvSpPr>
          <p:spPr bwMode="auto">
            <a:xfrm>
              <a:off x="3415" y="1755"/>
              <a:ext cx="24" cy="2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0" y="0"/>
                </a:cxn>
                <a:cxn ang="0">
                  <a:pos x="8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8" y="1"/>
                </a:cxn>
                <a:cxn ang="0">
                  <a:pos x="20" y="1"/>
                </a:cxn>
                <a:cxn ang="0">
                  <a:pos x="23" y="1"/>
                </a:cxn>
                <a:cxn ang="0">
                  <a:pos x="23" y="0"/>
                </a:cxn>
              </a:cxnLst>
              <a:rect l="0" t="0" r="r" b="b"/>
              <a:pathLst>
                <a:path w="24" h="2">
                  <a:moveTo>
                    <a:pt x="23" y="0"/>
                  </a:moveTo>
                  <a:lnTo>
                    <a:pt x="20" y="0"/>
                  </a:lnTo>
                  <a:lnTo>
                    <a:pt x="8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8" y="1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2" name="Freeform 876"/>
            <p:cNvSpPr>
              <a:spLocks/>
            </p:cNvSpPr>
            <p:nvPr/>
          </p:nvSpPr>
          <p:spPr bwMode="auto">
            <a:xfrm>
              <a:off x="3441" y="1755"/>
              <a:ext cx="6" cy="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3" name="Freeform 877"/>
            <p:cNvSpPr>
              <a:spLocks/>
            </p:cNvSpPr>
            <p:nvPr/>
          </p:nvSpPr>
          <p:spPr bwMode="auto">
            <a:xfrm>
              <a:off x="3481" y="1776"/>
              <a:ext cx="2" cy="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1" h="6">
                  <a:moveTo>
                    <a:pt x="0" y="2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4" name="Freeform 878"/>
            <p:cNvSpPr>
              <a:spLocks/>
            </p:cNvSpPr>
            <p:nvPr/>
          </p:nvSpPr>
          <p:spPr bwMode="auto">
            <a:xfrm>
              <a:off x="3481" y="1783"/>
              <a:ext cx="4" cy="25"/>
            </a:xfrm>
            <a:custGeom>
              <a:avLst/>
              <a:gdLst/>
              <a:ahLst/>
              <a:cxnLst>
                <a:cxn ang="0">
                  <a:pos x="2" y="23"/>
                </a:cxn>
                <a:cxn ang="0">
                  <a:pos x="3" y="18"/>
                </a:cxn>
                <a:cxn ang="0">
                  <a:pos x="3" y="9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1" y="9"/>
                </a:cxn>
                <a:cxn ang="0">
                  <a:pos x="1" y="17"/>
                </a:cxn>
                <a:cxn ang="0">
                  <a:pos x="0" y="22"/>
                </a:cxn>
                <a:cxn ang="0">
                  <a:pos x="2" y="23"/>
                </a:cxn>
              </a:cxnLst>
              <a:rect l="0" t="0" r="r" b="b"/>
              <a:pathLst>
                <a:path w="4" h="24">
                  <a:moveTo>
                    <a:pt x="2" y="23"/>
                  </a:moveTo>
                  <a:lnTo>
                    <a:pt x="3" y="18"/>
                  </a:lnTo>
                  <a:lnTo>
                    <a:pt x="3" y="9"/>
                  </a:lnTo>
                  <a:lnTo>
                    <a:pt x="2" y="0"/>
                  </a:lnTo>
                  <a:lnTo>
                    <a:pt x="0" y="2"/>
                  </a:lnTo>
                  <a:lnTo>
                    <a:pt x="1" y="9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2" y="2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5" name="Freeform 879"/>
            <p:cNvSpPr>
              <a:spLocks/>
            </p:cNvSpPr>
            <p:nvPr/>
          </p:nvSpPr>
          <p:spPr bwMode="auto">
            <a:xfrm>
              <a:off x="3481" y="1810"/>
              <a:ext cx="2" cy="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</a:cxnLst>
              <a:rect l="0" t="0" r="r" b="b"/>
              <a:pathLst>
                <a:path w="1" h="4">
                  <a:moveTo>
                    <a:pt x="0" y="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6" name="Freeform 880"/>
            <p:cNvSpPr>
              <a:spLocks/>
            </p:cNvSpPr>
            <p:nvPr/>
          </p:nvSpPr>
          <p:spPr bwMode="auto">
            <a:xfrm>
              <a:off x="3439" y="1841"/>
              <a:ext cx="4" cy="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1" y="0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7" name="Freeform 881"/>
            <p:cNvSpPr>
              <a:spLocks/>
            </p:cNvSpPr>
            <p:nvPr/>
          </p:nvSpPr>
          <p:spPr bwMode="auto">
            <a:xfrm>
              <a:off x="3413" y="1841"/>
              <a:ext cx="26" cy="11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14" y="8"/>
                </a:cxn>
                <a:cxn ang="0">
                  <a:pos x="25" y="5"/>
                </a:cxn>
                <a:cxn ang="0">
                  <a:pos x="23" y="0"/>
                </a:cxn>
                <a:cxn ang="0">
                  <a:pos x="11" y="3"/>
                </a:cxn>
                <a:cxn ang="0">
                  <a:pos x="0" y="5"/>
                </a:cxn>
                <a:cxn ang="0">
                  <a:pos x="2" y="10"/>
                </a:cxn>
              </a:cxnLst>
              <a:rect l="0" t="0" r="r" b="b"/>
              <a:pathLst>
                <a:path w="26" h="11">
                  <a:moveTo>
                    <a:pt x="2" y="10"/>
                  </a:moveTo>
                  <a:lnTo>
                    <a:pt x="14" y="8"/>
                  </a:lnTo>
                  <a:lnTo>
                    <a:pt x="25" y="5"/>
                  </a:lnTo>
                  <a:lnTo>
                    <a:pt x="23" y="0"/>
                  </a:lnTo>
                  <a:lnTo>
                    <a:pt x="11" y="3"/>
                  </a:lnTo>
                  <a:lnTo>
                    <a:pt x="0" y="5"/>
                  </a:lnTo>
                  <a:lnTo>
                    <a:pt x="2" y="1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8" name="Freeform 882"/>
            <p:cNvSpPr>
              <a:spLocks/>
            </p:cNvSpPr>
            <p:nvPr/>
          </p:nvSpPr>
          <p:spPr bwMode="auto">
            <a:xfrm>
              <a:off x="3407" y="1851"/>
              <a:ext cx="4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9" name="Freeform 883"/>
            <p:cNvSpPr>
              <a:spLocks/>
            </p:cNvSpPr>
            <p:nvPr/>
          </p:nvSpPr>
          <p:spPr bwMode="auto">
            <a:xfrm>
              <a:off x="3359" y="1866"/>
              <a:ext cx="2" cy="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1" y="0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0" name="Freeform 884"/>
            <p:cNvSpPr>
              <a:spLocks/>
            </p:cNvSpPr>
            <p:nvPr/>
          </p:nvSpPr>
          <p:spPr bwMode="auto">
            <a:xfrm>
              <a:off x="3333" y="1868"/>
              <a:ext cx="24" cy="13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12"/>
                </a:cxn>
                <a:cxn ang="0">
                  <a:pos x="8" y="10"/>
                </a:cxn>
                <a:cxn ang="0">
                  <a:pos x="13" y="7"/>
                </a:cxn>
                <a:cxn ang="0">
                  <a:pos x="19" y="6"/>
                </a:cxn>
                <a:cxn ang="0">
                  <a:pos x="23" y="4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1" y="3"/>
                </a:cxn>
                <a:cxn ang="0">
                  <a:pos x="5" y="6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4" y="12"/>
                </a:cxn>
              </a:cxnLst>
              <a:rect l="0" t="0" r="r" b="b"/>
              <a:pathLst>
                <a:path w="24" h="13">
                  <a:moveTo>
                    <a:pt x="4" y="12"/>
                  </a:moveTo>
                  <a:lnTo>
                    <a:pt x="4" y="12"/>
                  </a:lnTo>
                  <a:lnTo>
                    <a:pt x="8" y="10"/>
                  </a:lnTo>
                  <a:lnTo>
                    <a:pt x="13" y="7"/>
                  </a:lnTo>
                  <a:lnTo>
                    <a:pt x="19" y="6"/>
                  </a:lnTo>
                  <a:lnTo>
                    <a:pt x="23" y="4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5" y="6"/>
                  </a:lnTo>
                  <a:lnTo>
                    <a:pt x="1" y="8"/>
                  </a:lnTo>
                  <a:lnTo>
                    <a:pt x="0" y="8"/>
                  </a:lnTo>
                  <a:lnTo>
                    <a:pt x="4" y="1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1" name="Freeform 885"/>
            <p:cNvSpPr>
              <a:spLocks/>
            </p:cNvSpPr>
            <p:nvPr/>
          </p:nvSpPr>
          <p:spPr bwMode="auto">
            <a:xfrm>
              <a:off x="3329" y="1880"/>
              <a:ext cx="2" cy="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2" name="Freeform 886"/>
            <p:cNvSpPr>
              <a:spLocks/>
            </p:cNvSpPr>
            <p:nvPr/>
          </p:nvSpPr>
          <p:spPr bwMode="auto">
            <a:xfrm>
              <a:off x="3309" y="1925"/>
              <a:ext cx="0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3" name="Freeform 887"/>
            <p:cNvSpPr>
              <a:spLocks/>
            </p:cNvSpPr>
            <p:nvPr/>
          </p:nvSpPr>
          <p:spPr bwMode="auto">
            <a:xfrm>
              <a:off x="3305" y="1930"/>
              <a:ext cx="4" cy="25"/>
            </a:xfrm>
            <a:custGeom>
              <a:avLst/>
              <a:gdLst/>
              <a:ahLst/>
              <a:cxnLst>
                <a:cxn ang="0">
                  <a:pos x="3" y="23"/>
                </a:cxn>
                <a:cxn ang="0">
                  <a:pos x="3" y="23"/>
                </a:cxn>
                <a:cxn ang="0">
                  <a:pos x="3" y="16"/>
                </a:cxn>
                <a:cxn ang="0">
                  <a:pos x="3" y="11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1" y="0"/>
                </a:cxn>
                <a:cxn ang="0">
                  <a:pos x="1" y="4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24"/>
                </a:cxn>
                <a:cxn ang="0">
                  <a:pos x="3" y="23"/>
                </a:cxn>
              </a:cxnLst>
              <a:rect l="0" t="0" r="r" b="b"/>
              <a:pathLst>
                <a:path w="5" h="25">
                  <a:moveTo>
                    <a:pt x="3" y="23"/>
                  </a:moveTo>
                  <a:lnTo>
                    <a:pt x="3" y="23"/>
                  </a:lnTo>
                  <a:lnTo>
                    <a:pt x="3" y="16"/>
                  </a:lnTo>
                  <a:lnTo>
                    <a:pt x="3" y="11"/>
                  </a:lnTo>
                  <a:lnTo>
                    <a:pt x="4" y="5"/>
                  </a:lnTo>
                  <a:lnTo>
                    <a:pt x="4" y="3"/>
                  </a:lnTo>
                  <a:lnTo>
                    <a:pt x="1" y="0"/>
                  </a:lnTo>
                  <a:lnTo>
                    <a:pt x="1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3" y="2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4" name="Freeform 888"/>
            <p:cNvSpPr>
              <a:spLocks/>
            </p:cNvSpPr>
            <p:nvPr/>
          </p:nvSpPr>
          <p:spPr bwMode="auto">
            <a:xfrm>
              <a:off x="3305" y="1957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2"/>
                </a:cxn>
              </a:cxnLst>
              <a:rect l="0" t="0" r="r" b="b"/>
              <a:pathLst>
                <a:path w="1" h="4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5" name="Freeform 889"/>
            <p:cNvSpPr>
              <a:spLocks/>
            </p:cNvSpPr>
            <p:nvPr/>
          </p:nvSpPr>
          <p:spPr bwMode="auto">
            <a:xfrm>
              <a:off x="3327" y="2004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" name="Freeform 890"/>
            <p:cNvSpPr>
              <a:spLocks/>
            </p:cNvSpPr>
            <p:nvPr/>
          </p:nvSpPr>
          <p:spPr bwMode="auto">
            <a:xfrm>
              <a:off x="3329" y="2005"/>
              <a:ext cx="20" cy="20"/>
            </a:xfrm>
            <a:custGeom>
              <a:avLst/>
              <a:gdLst/>
              <a:ahLst/>
              <a:cxnLst>
                <a:cxn ang="0">
                  <a:pos x="20" y="16"/>
                </a:cxn>
                <a:cxn ang="0">
                  <a:pos x="19" y="16"/>
                </a:cxn>
                <a:cxn ang="0">
                  <a:pos x="12" y="8"/>
                </a:cxn>
                <a:cxn ang="0">
                  <a:pos x="5" y="0"/>
                </a:cxn>
                <a:cxn ang="0">
                  <a:pos x="0" y="4"/>
                </a:cxn>
                <a:cxn ang="0">
                  <a:pos x="7" y="11"/>
                </a:cxn>
                <a:cxn ang="0">
                  <a:pos x="15" y="19"/>
                </a:cxn>
                <a:cxn ang="0">
                  <a:pos x="15" y="20"/>
                </a:cxn>
                <a:cxn ang="0">
                  <a:pos x="20" y="16"/>
                </a:cxn>
              </a:cxnLst>
              <a:rect l="0" t="0" r="r" b="b"/>
              <a:pathLst>
                <a:path w="21" h="21">
                  <a:moveTo>
                    <a:pt x="20" y="16"/>
                  </a:moveTo>
                  <a:lnTo>
                    <a:pt x="19" y="16"/>
                  </a:lnTo>
                  <a:lnTo>
                    <a:pt x="12" y="8"/>
                  </a:lnTo>
                  <a:lnTo>
                    <a:pt x="5" y="0"/>
                  </a:lnTo>
                  <a:lnTo>
                    <a:pt x="0" y="4"/>
                  </a:lnTo>
                  <a:lnTo>
                    <a:pt x="7" y="11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20" y="1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7" name="Freeform 891"/>
            <p:cNvSpPr>
              <a:spLocks/>
            </p:cNvSpPr>
            <p:nvPr/>
          </p:nvSpPr>
          <p:spPr bwMode="auto">
            <a:xfrm>
              <a:off x="3349" y="2027"/>
              <a:ext cx="2" cy="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8" name="Freeform 892"/>
            <p:cNvSpPr>
              <a:spLocks/>
            </p:cNvSpPr>
            <p:nvPr/>
          </p:nvSpPr>
          <p:spPr bwMode="auto">
            <a:xfrm>
              <a:off x="3381" y="2066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9" name="Freeform 893"/>
            <p:cNvSpPr>
              <a:spLocks/>
            </p:cNvSpPr>
            <p:nvPr/>
          </p:nvSpPr>
          <p:spPr bwMode="auto">
            <a:xfrm>
              <a:off x="3383" y="2070"/>
              <a:ext cx="16" cy="21"/>
            </a:xfrm>
            <a:custGeom>
              <a:avLst/>
              <a:gdLst/>
              <a:ahLst/>
              <a:cxnLst>
                <a:cxn ang="0">
                  <a:pos x="15" y="19"/>
                </a:cxn>
                <a:cxn ang="0">
                  <a:pos x="15" y="19"/>
                </a:cxn>
                <a:cxn ang="0">
                  <a:pos x="11" y="11"/>
                </a:cxn>
                <a:cxn ang="0">
                  <a:pos x="5" y="2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6" y="13"/>
                </a:cxn>
                <a:cxn ang="0">
                  <a:pos x="11" y="21"/>
                </a:cxn>
                <a:cxn ang="0">
                  <a:pos x="15" y="19"/>
                </a:cxn>
              </a:cxnLst>
              <a:rect l="0" t="0" r="r" b="b"/>
              <a:pathLst>
                <a:path w="16" h="22">
                  <a:moveTo>
                    <a:pt x="15" y="19"/>
                  </a:moveTo>
                  <a:lnTo>
                    <a:pt x="15" y="19"/>
                  </a:lnTo>
                  <a:lnTo>
                    <a:pt x="11" y="11"/>
                  </a:lnTo>
                  <a:lnTo>
                    <a:pt x="5" y="2"/>
                  </a:lnTo>
                  <a:lnTo>
                    <a:pt x="4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6" y="13"/>
                  </a:lnTo>
                  <a:lnTo>
                    <a:pt x="11" y="21"/>
                  </a:lnTo>
                  <a:lnTo>
                    <a:pt x="15" y="1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0" name="Freeform 894"/>
            <p:cNvSpPr>
              <a:spLocks/>
            </p:cNvSpPr>
            <p:nvPr/>
          </p:nvSpPr>
          <p:spPr bwMode="auto">
            <a:xfrm>
              <a:off x="3397" y="2093"/>
              <a:ext cx="4" cy="4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3" y="1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1" name="Freeform 895"/>
            <p:cNvSpPr>
              <a:spLocks/>
            </p:cNvSpPr>
            <p:nvPr/>
          </p:nvSpPr>
          <p:spPr bwMode="auto">
            <a:xfrm>
              <a:off x="3413" y="2140"/>
              <a:ext cx="0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2" name="Freeform 896"/>
            <p:cNvSpPr>
              <a:spLocks/>
            </p:cNvSpPr>
            <p:nvPr/>
          </p:nvSpPr>
          <p:spPr bwMode="auto">
            <a:xfrm>
              <a:off x="3403" y="2149"/>
              <a:ext cx="10" cy="11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2" y="10"/>
                </a:cxn>
                <a:cxn ang="0">
                  <a:pos x="7" y="6"/>
                </a:cxn>
                <a:cxn ang="0">
                  <a:pos x="10" y="3"/>
                </a:cxn>
                <a:cxn ang="0">
                  <a:pos x="10" y="1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3" y="4"/>
                </a:cxn>
                <a:cxn ang="0">
                  <a:pos x="0" y="6"/>
                </a:cxn>
                <a:cxn ang="0">
                  <a:pos x="2" y="10"/>
                </a:cxn>
              </a:cxnLst>
              <a:rect l="0" t="0" r="r" b="b"/>
              <a:pathLst>
                <a:path w="11" h="11">
                  <a:moveTo>
                    <a:pt x="2" y="10"/>
                  </a:moveTo>
                  <a:lnTo>
                    <a:pt x="2" y="10"/>
                  </a:lnTo>
                  <a:lnTo>
                    <a:pt x="7" y="6"/>
                  </a:lnTo>
                  <a:lnTo>
                    <a:pt x="10" y="3"/>
                  </a:lnTo>
                  <a:lnTo>
                    <a:pt x="10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4"/>
                  </a:lnTo>
                  <a:lnTo>
                    <a:pt x="0" y="6"/>
                  </a:lnTo>
                  <a:lnTo>
                    <a:pt x="2" y="1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3" name="Freeform 897"/>
            <p:cNvSpPr>
              <a:spLocks/>
            </p:cNvSpPr>
            <p:nvPr/>
          </p:nvSpPr>
          <p:spPr bwMode="auto">
            <a:xfrm>
              <a:off x="3393" y="2159"/>
              <a:ext cx="8" cy="2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2" y="1"/>
                </a:cxn>
              </a:cxnLst>
              <a:rect l="0" t="0" r="r" b="b"/>
              <a:pathLst>
                <a:path w="8" h="2">
                  <a:moveTo>
                    <a:pt x="2" y="1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7" y="1"/>
                  </a:lnTo>
                  <a:lnTo>
                    <a:pt x="2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4" name="Freeform 898"/>
            <p:cNvSpPr>
              <a:spLocks/>
            </p:cNvSpPr>
            <p:nvPr/>
          </p:nvSpPr>
          <p:spPr bwMode="auto">
            <a:xfrm>
              <a:off x="3389" y="2161"/>
              <a:ext cx="4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4" h="3">
                  <a:moveTo>
                    <a:pt x="2" y="2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5" name="Freeform 899"/>
            <p:cNvSpPr>
              <a:spLocks/>
            </p:cNvSpPr>
            <p:nvPr/>
          </p:nvSpPr>
          <p:spPr bwMode="auto">
            <a:xfrm>
              <a:off x="3337" y="2163"/>
              <a:ext cx="4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6" name="Freeform 900"/>
            <p:cNvSpPr>
              <a:spLocks/>
            </p:cNvSpPr>
            <p:nvPr/>
          </p:nvSpPr>
          <p:spPr bwMode="auto">
            <a:xfrm>
              <a:off x="3311" y="2158"/>
              <a:ext cx="24" cy="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9" y="4"/>
                </a:cxn>
                <a:cxn ang="0">
                  <a:pos x="22" y="6"/>
                </a:cxn>
                <a:cxn ang="0">
                  <a:pos x="23" y="3"/>
                </a:cxn>
                <a:cxn ang="0">
                  <a:pos x="10" y="2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24" h="7">
                  <a:moveTo>
                    <a:pt x="0" y="3"/>
                  </a:moveTo>
                  <a:lnTo>
                    <a:pt x="9" y="4"/>
                  </a:lnTo>
                  <a:lnTo>
                    <a:pt x="22" y="6"/>
                  </a:lnTo>
                  <a:lnTo>
                    <a:pt x="23" y="3"/>
                  </a:lnTo>
                  <a:lnTo>
                    <a:pt x="10" y="2"/>
                  </a:lnTo>
                  <a:lnTo>
                    <a:pt x="1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7" name="Freeform 901"/>
            <p:cNvSpPr>
              <a:spLocks/>
            </p:cNvSpPr>
            <p:nvPr/>
          </p:nvSpPr>
          <p:spPr bwMode="auto">
            <a:xfrm>
              <a:off x="3303" y="2158"/>
              <a:ext cx="4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8" name="Freeform 902"/>
            <p:cNvSpPr>
              <a:spLocks/>
            </p:cNvSpPr>
            <p:nvPr/>
          </p:nvSpPr>
          <p:spPr bwMode="auto">
            <a:xfrm>
              <a:off x="3255" y="2140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9" name="Freeform 903"/>
            <p:cNvSpPr>
              <a:spLocks/>
            </p:cNvSpPr>
            <p:nvPr/>
          </p:nvSpPr>
          <p:spPr bwMode="auto">
            <a:xfrm>
              <a:off x="3227" y="2131"/>
              <a:ext cx="26" cy="1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5"/>
                </a:cxn>
                <a:cxn ang="0">
                  <a:pos x="23" y="10"/>
                </a:cxn>
                <a:cxn ang="0">
                  <a:pos x="25" y="6"/>
                </a:cxn>
                <a:cxn ang="0">
                  <a:pos x="6" y="1"/>
                </a:cxn>
                <a:cxn ang="0">
                  <a:pos x="3" y="0"/>
                </a:cxn>
                <a:cxn ang="0">
                  <a:pos x="0" y="4"/>
                </a:cxn>
              </a:cxnLst>
              <a:rect l="0" t="0" r="r" b="b"/>
              <a:pathLst>
                <a:path w="26" h="11">
                  <a:moveTo>
                    <a:pt x="0" y="4"/>
                  </a:moveTo>
                  <a:lnTo>
                    <a:pt x="3" y="5"/>
                  </a:lnTo>
                  <a:lnTo>
                    <a:pt x="23" y="10"/>
                  </a:lnTo>
                  <a:lnTo>
                    <a:pt x="25" y="6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0" name="Freeform 904"/>
            <p:cNvSpPr>
              <a:spLocks/>
            </p:cNvSpPr>
            <p:nvPr/>
          </p:nvSpPr>
          <p:spPr bwMode="auto">
            <a:xfrm>
              <a:off x="3223" y="2131"/>
              <a:ext cx="4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1" name="Freeform 905"/>
            <p:cNvSpPr>
              <a:spLocks/>
            </p:cNvSpPr>
            <p:nvPr/>
          </p:nvSpPr>
          <p:spPr bwMode="auto">
            <a:xfrm>
              <a:off x="3176" y="2109"/>
              <a:ext cx="2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2" name="Freeform 906"/>
            <p:cNvSpPr>
              <a:spLocks/>
            </p:cNvSpPr>
            <p:nvPr/>
          </p:nvSpPr>
          <p:spPr bwMode="auto">
            <a:xfrm>
              <a:off x="3148" y="2097"/>
              <a:ext cx="26" cy="1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3" y="10"/>
                </a:cxn>
                <a:cxn ang="0">
                  <a:pos x="22" y="13"/>
                </a:cxn>
                <a:cxn ang="0">
                  <a:pos x="24" y="9"/>
                </a:cxn>
                <a:cxn ang="0">
                  <a:pos x="16" y="5"/>
                </a:cxn>
                <a:cxn ang="0">
                  <a:pos x="3" y="0"/>
                </a:cxn>
                <a:cxn ang="0">
                  <a:pos x="0" y="5"/>
                </a:cxn>
              </a:cxnLst>
              <a:rect l="0" t="0" r="r" b="b"/>
              <a:pathLst>
                <a:path w="25" h="14">
                  <a:moveTo>
                    <a:pt x="0" y="5"/>
                  </a:moveTo>
                  <a:lnTo>
                    <a:pt x="13" y="10"/>
                  </a:lnTo>
                  <a:lnTo>
                    <a:pt x="22" y="13"/>
                  </a:lnTo>
                  <a:lnTo>
                    <a:pt x="24" y="9"/>
                  </a:lnTo>
                  <a:lnTo>
                    <a:pt x="16" y="5"/>
                  </a:lnTo>
                  <a:lnTo>
                    <a:pt x="3" y="0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3" name="Freeform 907"/>
            <p:cNvSpPr>
              <a:spLocks/>
            </p:cNvSpPr>
            <p:nvPr/>
          </p:nvSpPr>
          <p:spPr bwMode="auto">
            <a:xfrm>
              <a:off x="3144" y="2097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4" name="Freeform 908"/>
            <p:cNvSpPr>
              <a:spLocks/>
            </p:cNvSpPr>
            <p:nvPr/>
          </p:nvSpPr>
          <p:spPr bwMode="auto">
            <a:xfrm>
              <a:off x="3096" y="2073"/>
              <a:ext cx="4" cy="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3" y="0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5" name="Freeform 909"/>
            <p:cNvSpPr>
              <a:spLocks/>
            </p:cNvSpPr>
            <p:nvPr/>
          </p:nvSpPr>
          <p:spPr bwMode="auto">
            <a:xfrm>
              <a:off x="3072" y="2063"/>
              <a:ext cx="24" cy="1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3"/>
                </a:cxn>
                <a:cxn ang="0">
                  <a:pos x="21" y="12"/>
                </a:cxn>
                <a:cxn ang="0">
                  <a:pos x="23" y="8"/>
                </a:cxn>
                <a:cxn ang="0">
                  <a:pos x="3" y="0"/>
                </a:cxn>
                <a:cxn ang="0">
                  <a:pos x="0" y="3"/>
                </a:cxn>
              </a:cxnLst>
              <a:rect l="0" t="0" r="r" b="b"/>
              <a:pathLst>
                <a:path w="24" h="13">
                  <a:moveTo>
                    <a:pt x="0" y="3"/>
                  </a:moveTo>
                  <a:lnTo>
                    <a:pt x="1" y="3"/>
                  </a:lnTo>
                  <a:lnTo>
                    <a:pt x="21" y="12"/>
                  </a:lnTo>
                  <a:lnTo>
                    <a:pt x="23" y="8"/>
                  </a:lnTo>
                  <a:lnTo>
                    <a:pt x="3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6" name="Freeform 910"/>
            <p:cNvSpPr>
              <a:spLocks/>
            </p:cNvSpPr>
            <p:nvPr/>
          </p:nvSpPr>
          <p:spPr bwMode="auto">
            <a:xfrm>
              <a:off x="3066" y="2059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1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7" name="Freeform 911"/>
            <p:cNvSpPr>
              <a:spLocks/>
            </p:cNvSpPr>
            <p:nvPr/>
          </p:nvSpPr>
          <p:spPr bwMode="auto">
            <a:xfrm>
              <a:off x="3020" y="2038"/>
              <a:ext cx="4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4" y="0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8" name="Freeform 912"/>
            <p:cNvSpPr>
              <a:spLocks/>
            </p:cNvSpPr>
            <p:nvPr/>
          </p:nvSpPr>
          <p:spPr bwMode="auto">
            <a:xfrm>
              <a:off x="2994" y="2025"/>
              <a:ext cx="24" cy="1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6" y="9"/>
                </a:cxn>
                <a:cxn ang="0">
                  <a:pos x="21" y="11"/>
                </a:cxn>
                <a:cxn ang="0">
                  <a:pos x="23" y="8"/>
                </a:cxn>
                <a:cxn ang="0">
                  <a:pos x="18" y="6"/>
                </a:cxn>
                <a:cxn ang="0">
                  <a:pos x="2" y="0"/>
                </a:cxn>
                <a:cxn ang="0">
                  <a:pos x="0" y="4"/>
                </a:cxn>
              </a:cxnLst>
              <a:rect l="0" t="0" r="r" b="b"/>
              <a:pathLst>
                <a:path w="24" h="12">
                  <a:moveTo>
                    <a:pt x="0" y="4"/>
                  </a:moveTo>
                  <a:lnTo>
                    <a:pt x="16" y="9"/>
                  </a:lnTo>
                  <a:lnTo>
                    <a:pt x="21" y="11"/>
                  </a:lnTo>
                  <a:lnTo>
                    <a:pt x="23" y="8"/>
                  </a:lnTo>
                  <a:lnTo>
                    <a:pt x="18" y="6"/>
                  </a:lnTo>
                  <a:lnTo>
                    <a:pt x="2" y="0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9" name="Freeform 913"/>
            <p:cNvSpPr>
              <a:spLocks/>
            </p:cNvSpPr>
            <p:nvPr/>
          </p:nvSpPr>
          <p:spPr bwMode="auto">
            <a:xfrm>
              <a:off x="2990" y="2025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0" name="Freeform 914"/>
            <p:cNvSpPr>
              <a:spLocks/>
            </p:cNvSpPr>
            <p:nvPr/>
          </p:nvSpPr>
          <p:spPr bwMode="auto">
            <a:xfrm>
              <a:off x="2944" y="2002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1" name="Freeform 915"/>
            <p:cNvSpPr>
              <a:spLocks/>
            </p:cNvSpPr>
            <p:nvPr/>
          </p:nvSpPr>
          <p:spPr bwMode="auto">
            <a:xfrm>
              <a:off x="2920" y="1988"/>
              <a:ext cx="22" cy="1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5"/>
                </a:cxn>
                <a:cxn ang="0">
                  <a:pos x="18" y="13"/>
                </a:cxn>
                <a:cxn ang="0">
                  <a:pos x="21" y="10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0" y="4"/>
                </a:cxn>
              </a:cxnLst>
              <a:rect l="0" t="0" r="r" b="b"/>
              <a:pathLst>
                <a:path w="22" h="14">
                  <a:moveTo>
                    <a:pt x="0" y="4"/>
                  </a:moveTo>
                  <a:lnTo>
                    <a:pt x="2" y="5"/>
                  </a:lnTo>
                  <a:lnTo>
                    <a:pt x="18" y="13"/>
                  </a:lnTo>
                  <a:lnTo>
                    <a:pt x="21" y="10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2" name="Freeform 916"/>
            <p:cNvSpPr>
              <a:spLocks/>
            </p:cNvSpPr>
            <p:nvPr/>
          </p:nvSpPr>
          <p:spPr bwMode="auto">
            <a:xfrm>
              <a:off x="2916" y="1982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3" name="Freeform 917"/>
            <p:cNvSpPr>
              <a:spLocks/>
            </p:cNvSpPr>
            <p:nvPr/>
          </p:nvSpPr>
          <p:spPr bwMode="auto">
            <a:xfrm>
              <a:off x="2876" y="1948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4" name="Freeform 918"/>
            <p:cNvSpPr>
              <a:spLocks/>
            </p:cNvSpPr>
            <p:nvPr/>
          </p:nvSpPr>
          <p:spPr bwMode="auto">
            <a:xfrm>
              <a:off x="2858" y="1928"/>
              <a:ext cx="18" cy="2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5"/>
                </a:cxn>
                <a:cxn ang="0">
                  <a:pos x="13" y="19"/>
                </a:cxn>
                <a:cxn ang="0">
                  <a:pos x="17" y="15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0" y="3"/>
                </a:cxn>
              </a:cxnLst>
              <a:rect l="0" t="0" r="r" b="b"/>
              <a:pathLst>
                <a:path w="18" h="20">
                  <a:moveTo>
                    <a:pt x="0" y="3"/>
                  </a:moveTo>
                  <a:lnTo>
                    <a:pt x="1" y="5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5" y="1"/>
                  </a:lnTo>
                  <a:lnTo>
                    <a:pt x="4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5" name="Freeform 919"/>
            <p:cNvSpPr>
              <a:spLocks/>
            </p:cNvSpPr>
            <p:nvPr/>
          </p:nvSpPr>
          <p:spPr bwMode="auto">
            <a:xfrm>
              <a:off x="2858" y="1925"/>
              <a:ext cx="0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6" name="Freeform 920"/>
            <p:cNvSpPr>
              <a:spLocks/>
            </p:cNvSpPr>
            <p:nvPr/>
          </p:nvSpPr>
          <p:spPr bwMode="auto">
            <a:xfrm>
              <a:off x="2828" y="1880"/>
              <a:ext cx="4" cy="5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3" y="1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3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7" name="Freeform 921"/>
            <p:cNvSpPr>
              <a:spLocks/>
            </p:cNvSpPr>
            <p:nvPr/>
          </p:nvSpPr>
          <p:spPr bwMode="auto">
            <a:xfrm>
              <a:off x="2816" y="1857"/>
              <a:ext cx="12" cy="2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5"/>
                </a:cxn>
                <a:cxn ang="0">
                  <a:pos x="8" y="23"/>
                </a:cxn>
                <a:cxn ang="0">
                  <a:pos x="11" y="21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0" y="2"/>
                </a:cxn>
              </a:cxnLst>
              <a:rect l="0" t="0" r="r" b="b"/>
              <a:pathLst>
                <a:path w="12" h="24">
                  <a:moveTo>
                    <a:pt x="0" y="2"/>
                  </a:moveTo>
                  <a:lnTo>
                    <a:pt x="0" y="5"/>
                  </a:lnTo>
                  <a:lnTo>
                    <a:pt x="8" y="23"/>
                  </a:lnTo>
                  <a:lnTo>
                    <a:pt x="11" y="21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8" name="Freeform 922"/>
            <p:cNvSpPr>
              <a:spLocks/>
            </p:cNvSpPr>
            <p:nvPr/>
          </p:nvSpPr>
          <p:spPr bwMode="auto">
            <a:xfrm>
              <a:off x="2816" y="1851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9" name="Freeform 923"/>
            <p:cNvSpPr>
              <a:spLocks/>
            </p:cNvSpPr>
            <p:nvPr/>
          </p:nvSpPr>
          <p:spPr bwMode="auto">
            <a:xfrm>
              <a:off x="2802" y="1801"/>
              <a:ext cx="2" cy="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" y="3"/>
                </a:cxn>
              </a:cxnLst>
              <a:rect l="0" t="0" r="r" b="b"/>
              <a:pathLst>
                <a:path w="2" h="6">
                  <a:moveTo>
                    <a:pt x="1" y="3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0" name="Freeform 924"/>
            <p:cNvSpPr>
              <a:spLocks/>
            </p:cNvSpPr>
            <p:nvPr/>
          </p:nvSpPr>
          <p:spPr bwMode="auto">
            <a:xfrm>
              <a:off x="2800" y="1776"/>
              <a:ext cx="2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1" y="22"/>
                </a:cxn>
                <a:cxn ang="0">
                  <a:pos x="2" y="21"/>
                </a:cxn>
                <a:cxn ang="0">
                  <a:pos x="1" y="4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3" h="23">
                  <a:moveTo>
                    <a:pt x="0" y="0"/>
                  </a:moveTo>
                  <a:lnTo>
                    <a:pt x="0" y="4"/>
                  </a:lnTo>
                  <a:lnTo>
                    <a:pt x="1" y="22"/>
                  </a:lnTo>
                  <a:lnTo>
                    <a:pt x="2" y="21"/>
                  </a:lnTo>
                  <a:lnTo>
                    <a:pt x="1" y="4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1" name="Freeform 925"/>
            <p:cNvSpPr>
              <a:spLocks/>
            </p:cNvSpPr>
            <p:nvPr/>
          </p:nvSpPr>
          <p:spPr bwMode="auto">
            <a:xfrm>
              <a:off x="2798" y="1769"/>
              <a:ext cx="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1" y="5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0" y="2"/>
                  </a:lnTo>
                  <a:lnTo>
                    <a:pt x="1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2" name="Freeform 926"/>
            <p:cNvSpPr>
              <a:spLocks/>
            </p:cNvSpPr>
            <p:nvPr/>
          </p:nvSpPr>
          <p:spPr bwMode="auto">
            <a:xfrm>
              <a:off x="2800" y="1719"/>
              <a:ext cx="2" cy="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6"/>
                </a:cxn>
              </a:cxnLst>
              <a:rect l="0" t="0" r="r" b="b"/>
              <a:pathLst>
                <a:path w="1" h="7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3" name="Freeform 927"/>
            <p:cNvSpPr>
              <a:spLocks/>
            </p:cNvSpPr>
            <p:nvPr/>
          </p:nvSpPr>
          <p:spPr bwMode="auto">
            <a:xfrm>
              <a:off x="2800" y="1696"/>
              <a:ext cx="8" cy="2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4"/>
                </a:cxn>
                <a:cxn ang="0">
                  <a:pos x="0" y="22"/>
                </a:cxn>
                <a:cxn ang="0">
                  <a:pos x="4" y="23"/>
                </a:cxn>
                <a:cxn ang="0">
                  <a:pos x="6" y="5"/>
                </a:cxn>
                <a:cxn ang="0">
                  <a:pos x="7" y="1"/>
                </a:cxn>
                <a:cxn ang="0">
                  <a:pos x="4" y="0"/>
                </a:cxn>
              </a:cxnLst>
              <a:rect l="0" t="0" r="r" b="b"/>
              <a:pathLst>
                <a:path w="8" h="24">
                  <a:moveTo>
                    <a:pt x="4" y="0"/>
                  </a:moveTo>
                  <a:lnTo>
                    <a:pt x="3" y="4"/>
                  </a:lnTo>
                  <a:lnTo>
                    <a:pt x="0" y="22"/>
                  </a:lnTo>
                  <a:lnTo>
                    <a:pt x="4" y="23"/>
                  </a:lnTo>
                  <a:lnTo>
                    <a:pt x="6" y="5"/>
                  </a:lnTo>
                  <a:lnTo>
                    <a:pt x="7" y="1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4" name="Freeform 928"/>
            <p:cNvSpPr>
              <a:spLocks/>
            </p:cNvSpPr>
            <p:nvPr/>
          </p:nvSpPr>
          <p:spPr bwMode="auto">
            <a:xfrm>
              <a:off x="2808" y="1687"/>
              <a:ext cx="2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5" name="Freeform 929"/>
            <p:cNvSpPr>
              <a:spLocks/>
            </p:cNvSpPr>
            <p:nvPr/>
          </p:nvSpPr>
          <p:spPr bwMode="auto">
            <a:xfrm>
              <a:off x="2828" y="1640"/>
              <a:ext cx="2" cy="7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5"/>
                </a:cxn>
              </a:cxnLst>
              <a:rect l="0" t="0" r="r" b="b"/>
              <a:pathLst>
                <a:path w="2" h="6">
                  <a:moveTo>
                    <a:pt x="1" y="5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6" name="Freeform 930"/>
            <p:cNvSpPr>
              <a:spLocks/>
            </p:cNvSpPr>
            <p:nvPr/>
          </p:nvSpPr>
          <p:spPr bwMode="auto">
            <a:xfrm>
              <a:off x="2828" y="1615"/>
              <a:ext cx="12" cy="2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4" y="23"/>
                </a:cxn>
                <a:cxn ang="0">
                  <a:pos x="0" y="21"/>
                </a:cxn>
                <a:cxn ang="0">
                  <a:pos x="5" y="0"/>
                </a:cxn>
              </a:cxnLst>
              <a:rect l="0" t="0" r="r" b="b"/>
              <a:pathLst>
                <a:path w="11" h="24">
                  <a:moveTo>
                    <a:pt x="5" y="0"/>
                  </a:moveTo>
                  <a:lnTo>
                    <a:pt x="10" y="2"/>
                  </a:lnTo>
                  <a:lnTo>
                    <a:pt x="4" y="23"/>
                  </a:lnTo>
                  <a:lnTo>
                    <a:pt x="0" y="21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7" name="Freeform 931"/>
            <p:cNvSpPr>
              <a:spLocks/>
            </p:cNvSpPr>
            <p:nvPr/>
          </p:nvSpPr>
          <p:spPr bwMode="auto">
            <a:xfrm>
              <a:off x="2838" y="1612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8" name="Freeform 932"/>
            <p:cNvSpPr>
              <a:spLocks/>
            </p:cNvSpPr>
            <p:nvPr/>
          </p:nvSpPr>
          <p:spPr bwMode="auto">
            <a:xfrm>
              <a:off x="2748" y="1698"/>
              <a:ext cx="2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9" name="Freeform 933"/>
            <p:cNvSpPr>
              <a:spLocks/>
            </p:cNvSpPr>
            <p:nvPr/>
          </p:nvSpPr>
          <p:spPr bwMode="auto">
            <a:xfrm>
              <a:off x="2742" y="1705"/>
              <a:ext cx="76" cy="299"/>
            </a:xfrm>
            <a:custGeom>
              <a:avLst/>
              <a:gdLst/>
              <a:ahLst/>
              <a:cxnLst>
                <a:cxn ang="0">
                  <a:pos x="76" y="292"/>
                </a:cxn>
                <a:cxn ang="0">
                  <a:pos x="76" y="291"/>
                </a:cxn>
                <a:cxn ang="0">
                  <a:pos x="60" y="277"/>
                </a:cxn>
                <a:cxn ang="0">
                  <a:pos x="47" y="261"/>
                </a:cxn>
                <a:cxn ang="0">
                  <a:pos x="37" y="246"/>
                </a:cxn>
                <a:cxn ang="0">
                  <a:pos x="27" y="230"/>
                </a:cxn>
                <a:cxn ang="0">
                  <a:pos x="20" y="212"/>
                </a:cxn>
                <a:cxn ang="0">
                  <a:pos x="15" y="194"/>
                </a:cxn>
                <a:cxn ang="0">
                  <a:pos x="11" y="175"/>
                </a:cxn>
                <a:cxn ang="0">
                  <a:pos x="9" y="157"/>
                </a:cxn>
                <a:cxn ang="0">
                  <a:pos x="6" y="137"/>
                </a:cxn>
                <a:cxn ang="0">
                  <a:pos x="7" y="118"/>
                </a:cxn>
                <a:cxn ang="0">
                  <a:pos x="7" y="98"/>
                </a:cxn>
                <a:cxn ang="0">
                  <a:pos x="7" y="79"/>
                </a:cxn>
                <a:cxn ang="0">
                  <a:pos x="9" y="58"/>
                </a:cxn>
                <a:cxn ang="0">
                  <a:pos x="10" y="39"/>
                </a:cxn>
                <a:cxn ang="0">
                  <a:pos x="11" y="19"/>
                </a:cxn>
                <a:cxn ang="0">
                  <a:pos x="13" y="0"/>
                </a:cxn>
                <a:cxn ang="0">
                  <a:pos x="7" y="0"/>
                </a:cxn>
                <a:cxn ang="0">
                  <a:pos x="6" y="19"/>
                </a:cxn>
                <a:cxn ang="0">
                  <a:pos x="5" y="39"/>
                </a:cxn>
                <a:cxn ang="0">
                  <a:pos x="2" y="58"/>
                </a:cxn>
                <a:cxn ang="0">
                  <a:pos x="1" y="79"/>
                </a:cxn>
                <a:cxn ang="0">
                  <a:pos x="0" y="98"/>
                </a:cxn>
                <a:cxn ang="0">
                  <a:pos x="0" y="118"/>
                </a:cxn>
                <a:cxn ang="0">
                  <a:pos x="1" y="137"/>
                </a:cxn>
                <a:cxn ang="0">
                  <a:pos x="2" y="157"/>
                </a:cxn>
                <a:cxn ang="0">
                  <a:pos x="5" y="178"/>
                </a:cxn>
                <a:cxn ang="0">
                  <a:pos x="9" y="195"/>
                </a:cxn>
                <a:cxn ang="0">
                  <a:pos x="15" y="215"/>
                </a:cxn>
                <a:cxn ang="0">
                  <a:pos x="21" y="232"/>
                </a:cxn>
                <a:cxn ang="0">
                  <a:pos x="31" y="250"/>
                </a:cxn>
                <a:cxn ang="0">
                  <a:pos x="43" y="267"/>
                </a:cxn>
                <a:cxn ang="0">
                  <a:pos x="56" y="282"/>
                </a:cxn>
                <a:cxn ang="0">
                  <a:pos x="71" y="297"/>
                </a:cxn>
                <a:cxn ang="0">
                  <a:pos x="71" y="296"/>
                </a:cxn>
                <a:cxn ang="0">
                  <a:pos x="76" y="292"/>
                </a:cxn>
              </a:cxnLst>
              <a:rect l="0" t="0" r="r" b="b"/>
              <a:pathLst>
                <a:path w="77" h="298">
                  <a:moveTo>
                    <a:pt x="76" y="292"/>
                  </a:moveTo>
                  <a:lnTo>
                    <a:pt x="76" y="291"/>
                  </a:lnTo>
                  <a:lnTo>
                    <a:pt x="60" y="277"/>
                  </a:lnTo>
                  <a:lnTo>
                    <a:pt x="47" y="261"/>
                  </a:lnTo>
                  <a:lnTo>
                    <a:pt x="37" y="246"/>
                  </a:lnTo>
                  <a:lnTo>
                    <a:pt x="27" y="230"/>
                  </a:lnTo>
                  <a:lnTo>
                    <a:pt x="20" y="212"/>
                  </a:lnTo>
                  <a:lnTo>
                    <a:pt x="15" y="194"/>
                  </a:lnTo>
                  <a:lnTo>
                    <a:pt x="11" y="175"/>
                  </a:lnTo>
                  <a:lnTo>
                    <a:pt x="9" y="157"/>
                  </a:lnTo>
                  <a:lnTo>
                    <a:pt x="6" y="137"/>
                  </a:lnTo>
                  <a:lnTo>
                    <a:pt x="7" y="118"/>
                  </a:lnTo>
                  <a:lnTo>
                    <a:pt x="7" y="98"/>
                  </a:lnTo>
                  <a:lnTo>
                    <a:pt x="7" y="79"/>
                  </a:lnTo>
                  <a:lnTo>
                    <a:pt x="9" y="58"/>
                  </a:lnTo>
                  <a:lnTo>
                    <a:pt x="10" y="39"/>
                  </a:lnTo>
                  <a:lnTo>
                    <a:pt x="11" y="19"/>
                  </a:lnTo>
                  <a:lnTo>
                    <a:pt x="13" y="0"/>
                  </a:lnTo>
                  <a:lnTo>
                    <a:pt x="7" y="0"/>
                  </a:lnTo>
                  <a:lnTo>
                    <a:pt x="6" y="19"/>
                  </a:lnTo>
                  <a:lnTo>
                    <a:pt x="5" y="39"/>
                  </a:lnTo>
                  <a:lnTo>
                    <a:pt x="2" y="58"/>
                  </a:lnTo>
                  <a:lnTo>
                    <a:pt x="1" y="79"/>
                  </a:lnTo>
                  <a:lnTo>
                    <a:pt x="0" y="98"/>
                  </a:lnTo>
                  <a:lnTo>
                    <a:pt x="0" y="118"/>
                  </a:lnTo>
                  <a:lnTo>
                    <a:pt x="1" y="137"/>
                  </a:lnTo>
                  <a:lnTo>
                    <a:pt x="2" y="157"/>
                  </a:lnTo>
                  <a:lnTo>
                    <a:pt x="5" y="178"/>
                  </a:lnTo>
                  <a:lnTo>
                    <a:pt x="9" y="195"/>
                  </a:lnTo>
                  <a:lnTo>
                    <a:pt x="15" y="215"/>
                  </a:lnTo>
                  <a:lnTo>
                    <a:pt x="21" y="232"/>
                  </a:lnTo>
                  <a:lnTo>
                    <a:pt x="31" y="250"/>
                  </a:lnTo>
                  <a:lnTo>
                    <a:pt x="43" y="267"/>
                  </a:lnTo>
                  <a:lnTo>
                    <a:pt x="56" y="282"/>
                  </a:lnTo>
                  <a:lnTo>
                    <a:pt x="71" y="297"/>
                  </a:lnTo>
                  <a:lnTo>
                    <a:pt x="71" y="296"/>
                  </a:lnTo>
                  <a:lnTo>
                    <a:pt x="76" y="29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0" name="Freeform 934"/>
            <p:cNvSpPr>
              <a:spLocks/>
            </p:cNvSpPr>
            <p:nvPr/>
          </p:nvSpPr>
          <p:spPr bwMode="auto">
            <a:xfrm>
              <a:off x="2820" y="2005"/>
              <a:ext cx="50" cy="66"/>
            </a:xfrm>
            <a:custGeom>
              <a:avLst/>
              <a:gdLst/>
              <a:ahLst/>
              <a:cxnLst>
                <a:cxn ang="0">
                  <a:pos x="48" y="59"/>
                </a:cxn>
                <a:cxn ang="0">
                  <a:pos x="41" y="55"/>
                </a:cxn>
                <a:cxn ang="0">
                  <a:pos x="34" y="48"/>
                </a:cxn>
                <a:cxn ang="0">
                  <a:pos x="30" y="41"/>
                </a:cxn>
                <a:cxn ang="0">
                  <a:pos x="25" y="33"/>
                </a:cxn>
                <a:cxn ang="0">
                  <a:pos x="22" y="23"/>
                </a:cxn>
                <a:cxn ang="0">
                  <a:pos x="17" y="15"/>
                </a:cxn>
                <a:cxn ang="0">
                  <a:pos x="11" y="7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7" y="10"/>
                </a:cxn>
                <a:cxn ang="0">
                  <a:pos x="11" y="17"/>
                </a:cxn>
                <a:cxn ang="0">
                  <a:pos x="16" y="26"/>
                </a:cxn>
                <a:cxn ang="0">
                  <a:pos x="21" y="35"/>
                </a:cxn>
                <a:cxn ang="0">
                  <a:pos x="25" y="43"/>
                </a:cxn>
                <a:cxn ang="0">
                  <a:pos x="31" y="51"/>
                </a:cxn>
                <a:cxn ang="0">
                  <a:pos x="38" y="59"/>
                </a:cxn>
                <a:cxn ang="0">
                  <a:pos x="46" y="65"/>
                </a:cxn>
                <a:cxn ang="0">
                  <a:pos x="48" y="59"/>
                </a:cxn>
              </a:cxnLst>
              <a:rect l="0" t="0" r="r" b="b"/>
              <a:pathLst>
                <a:path w="49" h="66">
                  <a:moveTo>
                    <a:pt x="48" y="59"/>
                  </a:moveTo>
                  <a:lnTo>
                    <a:pt x="41" y="55"/>
                  </a:lnTo>
                  <a:lnTo>
                    <a:pt x="34" y="48"/>
                  </a:lnTo>
                  <a:lnTo>
                    <a:pt x="30" y="41"/>
                  </a:lnTo>
                  <a:lnTo>
                    <a:pt x="25" y="33"/>
                  </a:lnTo>
                  <a:lnTo>
                    <a:pt x="22" y="23"/>
                  </a:lnTo>
                  <a:lnTo>
                    <a:pt x="17" y="15"/>
                  </a:lnTo>
                  <a:lnTo>
                    <a:pt x="11" y="7"/>
                  </a:lnTo>
                  <a:lnTo>
                    <a:pt x="5" y="0"/>
                  </a:lnTo>
                  <a:lnTo>
                    <a:pt x="0" y="3"/>
                  </a:lnTo>
                  <a:lnTo>
                    <a:pt x="7" y="10"/>
                  </a:lnTo>
                  <a:lnTo>
                    <a:pt x="11" y="17"/>
                  </a:lnTo>
                  <a:lnTo>
                    <a:pt x="16" y="26"/>
                  </a:lnTo>
                  <a:lnTo>
                    <a:pt x="21" y="35"/>
                  </a:lnTo>
                  <a:lnTo>
                    <a:pt x="25" y="43"/>
                  </a:lnTo>
                  <a:lnTo>
                    <a:pt x="31" y="51"/>
                  </a:lnTo>
                  <a:lnTo>
                    <a:pt x="38" y="59"/>
                  </a:lnTo>
                  <a:lnTo>
                    <a:pt x="46" y="65"/>
                  </a:lnTo>
                  <a:lnTo>
                    <a:pt x="48" y="5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1" name="Freeform 935"/>
            <p:cNvSpPr>
              <a:spLocks/>
            </p:cNvSpPr>
            <p:nvPr/>
          </p:nvSpPr>
          <p:spPr bwMode="auto">
            <a:xfrm>
              <a:off x="2872" y="2070"/>
              <a:ext cx="4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2" name="Freeform 936"/>
            <p:cNvSpPr>
              <a:spLocks/>
            </p:cNvSpPr>
            <p:nvPr/>
          </p:nvSpPr>
          <p:spPr bwMode="auto">
            <a:xfrm>
              <a:off x="2746" y="1855"/>
              <a:ext cx="286" cy="433"/>
            </a:xfrm>
            <a:custGeom>
              <a:avLst/>
              <a:gdLst/>
              <a:ahLst/>
              <a:cxnLst>
                <a:cxn ang="0">
                  <a:pos x="1" y="14"/>
                </a:cxn>
                <a:cxn ang="0">
                  <a:pos x="0" y="44"/>
                </a:cxn>
                <a:cxn ang="0">
                  <a:pos x="4" y="72"/>
                </a:cxn>
                <a:cxn ang="0">
                  <a:pos x="13" y="97"/>
                </a:cxn>
                <a:cxn ang="0">
                  <a:pos x="33" y="123"/>
                </a:cxn>
                <a:cxn ang="0">
                  <a:pos x="52" y="147"/>
                </a:cxn>
                <a:cxn ang="0">
                  <a:pos x="73" y="172"/>
                </a:cxn>
                <a:cxn ang="0">
                  <a:pos x="96" y="195"/>
                </a:cxn>
                <a:cxn ang="0">
                  <a:pos x="117" y="218"/>
                </a:cxn>
                <a:cxn ang="0">
                  <a:pos x="139" y="241"/>
                </a:cxn>
                <a:cxn ang="0">
                  <a:pos x="160" y="264"/>
                </a:cxn>
                <a:cxn ang="0">
                  <a:pos x="182" y="287"/>
                </a:cxn>
                <a:cxn ang="0">
                  <a:pos x="199" y="306"/>
                </a:cxn>
                <a:cxn ang="0">
                  <a:pos x="218" y="315"/>
                </a:cxn>
                <a:cxn ang="0">
                  <a:pos x="236" y="324"/>
                </a:cxn>
                <a:cxn ang="0">
                  <a:pos x="252" y="334"/>
                </a:cxn>
                <a:cxn ang="0">
                  <a:pos x="261" y="350"/>
                </a:cxn>
                <a:cxn ang="0">
                  <a:pos x="273" y="370"/>
                </a:cxn>
                <a:cxn ang="0">
                  <a:pos x="282" y="392"/>
                </a:cxn>
                <a:cxn ang="0">
                  <a:pos x="286" y="413"/>
                </a:cxn>
                <a:cxn ang="0">
                  <a:pos x="279" y="428"/>
                </a:cxn>
                <a:cxn ang="0">
                  <a:pos x="270" y="432"/>
                </a:cxn>
                <a:cxn ang="0">
                  <a:pos x="258" y="433"/>
                </a:cxn>
                <a:cxn ang="0">
                  <a:pos x="247" y="430"/>
                </a:cxn>
                <a:cxn ang="0">
                  <a:pos x="231" y="418"/>
                </a:cxn>
                <a:cxn ang="0">
                  <a:pos x="207" y="393"/>
                </a:cxn>
                <a:cxn ang="0">
                  <a:pos x="186" y="369"/>
                </a:cxn>
                <a:cxn ang="0">
                  <a:pos x="165" y="343"/>
                </a:cxn>
                <a:cxn ang="0">
                  <a:pos x="147" y="322"/>
                </a:cxn>
                <a:cxn ang="0">
                  <a:pos x="133" y="304"/>
                </a:cxn>
                <a:cxn ang="0">
                  <a:pos x="119" y="286"/>
                </a:cxn>
                <a:cxn ang="0">
                  <a:pos x="105" y="269"/>
                </a:cxn>
                <a:cxn ang="0">
                  <a:pos x="92" y="251"/>
                </a:cxn>
                <a:cxn ang="0">
                  <a:pos x="77" y="233"/>
                </a:cxn>
                <a:cxn ang="0">
                  <a:pos x="63" y="217"/>
                </a:cxn>
                <a:cxn ang="0">
                  <a:pos x="50" y="199"/>
                </a:cxn>
                <a:cxn ang="0">
                  <a:pos x="37" y="183"/>
                </a:cxn>
                <a:cxn ang="0">
                  <a:pos x="29" y="169"/>
                </a:cxn>
                <a:cxn ang="0">
                  <a:pos x="21" y="155"/>
                </a:cxn>
                <a:cxn ang="0">
                  <a:pos x="14" y="140"/>
                </a:cxn>
                <a:cxn ang="0">
                  <a:pos x="10" y="126"/>
                </a:cxn>
                <a:cxn ang="0">
                  <a:pos x="8" y="110"/>
                </a:cxn>
                <a:cxn ang="0">
                  <a:pos x="7" y="94"/>
                </a:cxn>
                <a:cxn ang="0">
                  <a:pos x="8" y="77"/>
                </a:cxn>
                <a:cxn ang="0">
                  <a:pos x="3" y="0"/>
                </a:cxn>
              </a:cxnLst>
              <a:rect l="0" t="0" r="r" b="b"/>
              <a:pathLst>
                <a:path w="287" h="434">
                  <a:moveTo>
                    <a:pt x="3" y="0"/>
                  </a:moveTo>
                  <a:lnTo>
                    <a:pt x="1" y="14"/>
                  </a:lnTo>
                  <a:lnTo>
                    <a:pt x="0" y="29"/>
                  </a:lnTo>
                  <a:lnTo>
                    <a:pt x="0" y="44"/>
                  </a:lnTo>
                  <a:lnTo>
                    <a:pt x="1" y="58"/>
                  </a:lnTo>
                  <a:lnTo>
                    <a:pt x="4" y="72"/>
                  </a:lnTo>
                  <a:lnTo>
                    <a:pt x="8" y="85"/>
                  </a:lnTo>
                  <a:lnTo>
                    <a:pt x="13" y="97"/>
                  </a:lnTo>
                  <a:lnTo>
                    <a:pt x="22" y="110"/>
                  </a:lnTo>
                  <a:lnTo>
                    <a:pt x="33" y="123"/>
                  </a:lnTo>
                  <a:lnTo>
                    <a:pt x="43" y="136"/>
                  </a:lnTo>
                  <a:lnTo>
                    <a:pt x="52" y="147"/>
                  </a:lnTo>
                  <a:lnTo>
                    <a:pt x="63" y="160"/>
                  </a:lnTo>
                  <a:lnTo>
                    <a:pt x="73" y="172"/>
                  </a:lnTo>
                  <a:lnTo>
                    <a:pt x="85" y="183"/>
                  </a:lnTo>
                  <a:lnTo>
                    <a:pt x="96" y="195"/>
                  </a:lnTo>
                  <a:lnTo>
                    <a:pt x="106" y="206"/>
                  </a:lnTo>
                  <a:lnTo>
                    <a:pt x="117" y="218"/>
                  </a:lnTo>
                  <a:lnTo>
                    <a:pt x="127" y="229"/>
                  </a:lnTo>
                  <a:lnTo>
                    <a:pt x="139" y="241"/>
                  </a:lnTo>
                  <a:lnTo>
                    <a:pt x="150" y="252"/>
                  </a:lnTo>
                  <a:lnTo>
                    <a:pt x="160" y="264"/>
                  </a:lnTo>
                  <a:lnTo>
                    <a:pt x="171" y="275"/>
                  </a:lnTo>
                  <a:lnTo>
                    <a:pt x="182" y="287"/>
                  </a:lnTo>
                  <a:lnTo>
                    <a:pt x="193" y="300"/>
                  </a:lnTo>
                  <a:lnTo>
                    <a:pt x="199" y="306"/>
                  </a:lnTo>
                  <a:lnTo>
                    <a:pt x="209" y="311"/>
                  </a:lnTo>
                  <a:lnTo>
                    <a:pt x="218" y="315"/>
                  </a:lnTo>
                  <a:lnTo>
                    <a:pt x="227" y="320"/>
                  </a:lnTo>
                  <a:lnTo>
                    <a:pt x="236" y="324"/>
                  </a:lnTo>
                  <a:lnTo>
                    <a:pt x="244" y="328"/>
                  </a:lnTo>
                  <a:lnTo>
                    <a:pt x="252" y="334"/>
                  </a:lnTo>
                  <a:lnTo>
                    <a:pt x="256" y="341"/>
                  </a:lnTo>
                  <a:lnTo>
                    <a:pt x="261" y="350"/>
                  </a:lnTo>
                  <a:lnTo>
                    <a:pt x="268" y="360"/>
                  </a:lnTo>
                  <a:lnTo>
                    <a:pt x="273" y="370"/>
                  </a:lnTo>
                  <a:lnTo>
                    <a:pt x="278" y="380"/>
                  </a:lnTo>
                  <a:lnTo>
                    <a:pt x="282" y="392"/>
                  </a:lnTo>
                  <a:lnTo>
                    <a:pt x="286" y="402"/>
                  </a:lnTo>
                  <a:lnTo>
                    <a:pt x="286" y="413"/>
                  </a:lnTo>
                  <a:lnTo>
                    <a:pt x="282" y="423"/>
                  </a:lnTo>
                  <a:lnTo>
                    <a:pt x="279" y="428"/>
                  </a:lnTo>
                  <a:lnTo>
                    <a:pt x="276" y="430"/>
                  </a:lnTo>
                  <a:lnTo>
                    <a:pt x="270" y="432"/>
                  </a:lnTo>
                  <a:lnTo>
                    <a:pt x="264" y="433"/>
                  </a:lnTo>
                  <a:lnTo>
                    <a:pt x="258" y="433"/>
                  </a:lnTo>
                  <a:lnTo>
                    <a:pt x="252" y="433"/>
                  </a:lnTo>
                  <a:lnTo>
                    <a:pt x="247" y="430"/>
                  </a:lnTo>
                  <a:lnTo>
                    <a:pt x="243" y="428"/>
                  </a:lnTo>
                  <a:lnTo>
                    <a:pt x="231" y="418"/>
                  </a:lnTo>
                  <a:lnTo>
                    <a:pt x="218" y="406"/>
                  </a:lnTo>
                  <a:lnTo>
                    <a:pt x="207" y="393"/>
                  </a:lnTo>
                  <a:lnTo>
                    <a:pt x="197" y="380"/>
                  </a:lnTo>
                  <a:lnTo>
                    <a:pt x="186" y="369"/>
                  </a:lnTo>
                  <a:lnTo>
                    <a:pt x="176" y="356"/>
                  </a:lnTo>
                  <a:lnTo>
                    <a:pt x="165" y="343"/>
                  </a:lnTo>
                  <a:lnTo>
                    <a:pt x="155" y="331"/>
                  </a:lnTo>
                  <a:lnTo>
                    <a:pt x="147" y="322"/>
                  </a:lnTo>
                  <a:lnTo>
                    <a:pt x="140" y="313"/>
                  </a:lnTo>
                  <a:lnTo>
                    <a:pt x="133" y="304"/>
                  </a:lnTo>
                  <a:lnTo>
                    <a:pt x="126" y="295"/>
                  </a:lnTo>
                  <a:lnTo>
                    <a:pt x="119" y="286"/>
                  </a:lnTo>
                  <a:lnTo>
                    <a:pt x="112" y="277"/>
                  </a:lnTo>
                  <a:lnTo>
                    <a:pt x="105" y="269"/>
                  </a:lnTo>
                  <a:lnTo>
                    <a:pt x="98" y="260"/>
                  </a:lnTo>
                  <a:lnTo>
                    <a:pt x="92" y="251"/>
                  </a:lnTo>
                  <a:lnTo>
                    <a:pt x="84" y="242"/>
                  </a:lnTo>
                  <a:lnTo>
                    <a:pt x="77" y="233"/>
                  </a:lnTo>
                  <a:lnTo>
                    <a:pt x="70" y="225"/>
                  </a:lnTo>
                  <a:lnTo>
                    <a:pt x="63" y="217"/>
                  </a:lnTo>
                  <a:lnTo>
                    <a:pt x="56" y="208"/>
                  </a:lnTo>
                  <a:lnTo>
                    <a:pt x="50" y="199"/>
                  </a:lnTo>
                  <a:lnTo>
                    <a:pt x="42" y="190"/>
                  </a:lnTo>
                  <a:lnTo>
                    <a:pt x="37" y="183"/>
                  </a:lnTo>
                  <a:lnTo>
                    <a:pt x="33" y="176"/>
                  </a:lnTo>
                  <a:lnTo>
                    <a:pt x="29" y="169"/>
                  </a:lnTo>
                  <a:lnTo>
                    <a:pt x="25" y="161"/>
                  </a:lnTo>
                  <a:lnTo>
                    <a:pt x="21" y="155"/>
                  </a:lnTo>
                  <a:lnTo>
                    <a:pt x="18" y="147"/>
                  </a:lnTo>
                  <a:lnTo>
                    <a:pt x="14" y="140"/>
                  </a:lnTo>
                  <a:lnTo>
                    <a:pt x="13" y="132"/>
                  </a:lnTo>
                  <a:lnTo>
                    <a:pt x="10" y="126"/>
                  </a:lnTo>
                  <a:lnTo>
                    <a:pt x="9" y="117"/>
                  </a:lnTo>
                  <a:lnTo>
                    <a:pt x="8" y="110"/>
                  </a:lnTo>
                  <a:lnTo>
                    <a:pt x="7" y="101"/>
                  </a:lnTo>
                  <a:lnTo>
                    <a:pt x="7" y="94"/>
                  </a:lnTo>
                  <a:lnTo>
                    <a:pt x="7" y="86"/>
                  </a:lnTo>
                  <a:lnTo>
                    <a:pt x="8" y="77"/>
                  </a:lnTo>
                  <a:lnTo>
                    <a:pt x="8" y="68"/>
                  </a:lnTo>
                  <a:lnTo>
                    <a:pt x="3" y="0"/>
                  </a:lnTo>
                </a:path>
              </a:pathLst>
            </a:custGeom>
            <a:solidFill>
              <a:srgbClr val="E5A5A5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3" name="Freeform 937"/>
            <p:cNvSpPr>
              <a:spLocks/>
            </p:cNvSpPr>
            <p:nvPr/>
          </p:nvSpPr>
          <p:spPr bwMode="auto">
            <a:xfrm>
              <a:off x="2872" y="1236"/>
              <a:ext cx="2128" cy="1495"/>
            </a:xfrm>
            <a:custGeom>
              <a:avLst/>
              <a:gdLst/>
              <a:ahLst/>
              <a:cxnLst>
                <a:cxn ang="0">
                  <a:pos x="341" y="49"/>
                </a:cxn>
                <a:cxn ang="0">
                  <a:pos x="362" y="178"/>
                </a:cxn>
                <a:cxn ang="0">
                  <a:pos x="395" y="254"/>
                </a:cxn>
                <a:cxn ang="0">
                  <a:pos x="430" y="301"/>
                </a:cxn>
                <a:cxn ang="0">
                  <a:pos x="493" y="340"/>
                </a:cxn>
                <a:cxn ang="0">
                  <a:pos x="572" y="376"/>
                </a:cxn>
                <a:cxn ang="0">
                  <a:pos x="652" y="411"/>
                </a:cxn>
                <a:cxn ang="0">
                  <a:pos x="595" y="472"/>
                </a:cxn>
                <a:cxn ang="0">
                  <a:pos x="463" y="504"/>
                </a:cxn>
                <a:cxn ang="0">
                  <a:pos x="324" y="541"/>
                </a:cxn>
                <a:cxn ang="0">
                  <a:pos x="238" y="569"/>
                </a:cxn>
                <a:cxn ang="0">
                  <a:pos x="187" y="626"/>
                </a:cxn>
                <a:cxn ang="0">
                  <a:pos x="112" y="706"/>
                </a:cxn>
                <a:cxn ang="0">
                  <a:pos x="38" y="789"/>
                </a:cxn>
                <a:cxn ang="0">
                  <a:pos x="5" y="842"/>
                </a:cxn>
                <a:cxn ang="0">
                  <a:pos x="8" y="898"/>
                </a:cxn>
                <a:cxn ang="0">
                  <a:pos x="35" y="938"/>
                </a:cxn>
                <a:cxn ang="0">
                  <a:pos x="79" y="951"/>
                </a:cxn>
                <a:cxn ang="0">
                  <a:pos x="85" y="977"/>
                </a:cxn>
                <a:cxn ang="0">
                  <a:pos x="79" y="1036"/>
                </a:cxn>
                <a:cxn ang="0">
                  <a:pos x="101" y="1098"/>
                </a:cxn>
                <a:cxn ang="0">
                  <a:pos x="174" y="1124"/>
                </a:cxn>
                <a:cxn ang="0">
                  <a:pos x="159" y="1193"/>
                </a:cxn>
                <a:cxn ang="0">
                  <a:pos x="195" y="1247"/>
                </a:cxn>
                <a:cxn ang="0">
                  <a:pos x="162" y="1304"/>
                </a:cxn>
                <a:cxn ang="0">
                  <a:pos x="190" y="1371"/>
                </a:cxn>
                <a:cxn ang="0">
                  <a:pos x="279" y="1399"/>
                </a:cxn>
                <a:cxn ang="0">
                  <a:pos x="386" y="1411"/>
                </a:cxn>
                <a:cxn ang="0">
                  <a:pos x="481" y="1427"/>
                </a:cxn>
                <a:cxn ang="0">
                  <a:pos x="536" y="1430"/>
                </a:cxn>
                <a:cxn ang="0">
                  <a:pos x="591" y="1424"/>
                </a:cxn>
                <a:cxn ang="0">
                  <a:pos x="793" y="1389"/>
                </a:cxn>
                <a:cxn ang="0">
                  <a:pos x="994" y="1371"/>
                </a:cxn>
                <a:cxn ang="0">
                  <a:pos x="1112" y="1362"/>
                </a:cxn>
                <a:cxn ang="0">
                  <a:pos x="1194" y="1355"/>
                </a:cxn>
                <a:cxn ang="0">
                  <a:pos x="1291" y="1319"/>
                </a:cxn>
                <a:cxn ang="0">
                  <a:pos x="1423" y="1288"/>
                </a:cxn>
                <a:cxn ang="0">
                  <a:pos x="1555" y="1306"/>
                </a:cxn>
                <a:cxn ang="0">
                  <a:pos x="1679" y="1410"/>
                </a:cxn>
                <a:cxn ang="0">
                  <a:pos x="1810" y="1493"/>
                </a:cxn>
                <a:cxn ang="0">
                  <a:pos x="1946" y="1436"/>
                </a:cxn>
                <a:cxn ang="0">
                  <a:pos x="2037" y="1290"/>
                </a:cxn>
                <a:cxn ang="0">
                  <a:pos x="2073" y="1212"/>
                </a:cxn>
                <a:cxn ang="0">
                  <a:pos x="2086" y="1181"/>
                </a:cxn>
                <a:cxn ang="0">
                  <a:pos x="2121" y="1083"/>
                </a:cxn>
                <a:cxn ang="0">
                  <a:pos x="2126" y="966"/>
                </a:cxn>
                <a:cxn ang="0">
                  <a:pos x="2028" y="836"/>
                </a:cxn>
                <a:cxn ang="0">
                  <a:pos x="1855" y="700"/>
                </a:cxn>
                <a:cxn ang="0">
                  <a:pos x="1680" y="637"/>
                </a:cxn>
                <a:cxn ang="0">
                  <a:pos x="1581" y="619"/>
                </a:cxn>
                <a:cxn ang="0">
                  <a:pos x="1485" y="592"/>
                </a:cxn>
                <a:cxn ang="0">
                  <a:pos x="1423" y="561"/>
                </a:cxn>
                <a:cxn ang="0">
                  <a:pos x="1387" y="518"/>
                </a:cxn>
                <a:cxn ang="0">
                  <a:pos x="1282" y="436"/>
                </a:cxn>
                <a:cxn ang="0">
                  <a:pos x="1140" y="345"/>
                </a:cxn>
                <a:cxn ang="0">
                  <a:pos x="1011" y="265"/>
                </a:cxn>
                <a:cxn ang="0">
                  <a:pos x="907" y="201"/>
                </a:cxn>
                <a:cxn ang="0">
                  <a:pos x="805" y="143"/>
                </a:cxn>
                <a:cxn ang="0">
                  <a:pos x="716" y="130"/>
                </a:cxn>
                <a:cxn ang="0">
                  <a:pos x="626" y="119"/>
                </a:cxn>
                <a:cxn ang="0">
                  <a:pos x="535" y="65"/>
                </a:cxn>
                <a:cxn ang="0">
                  <a:pos x="440" y="10"/>
                </a:cxn>
              </a:cxnLst>
              <a:rect l="0" t="0" r="r" b="b"/>
              <a:pathLst>
                <a:path w="2127" h="1495">
                  <a:moveTo>
                    <a:pt x="353" y="0"/>
                  </a:moveTo>
                  <a:lnTo>
                    <a:pt x="349" y="1"/>
                  </a:lnTo>
                  <a:lnTo>
                    <a:pt x="345" y="5"/>
                  </a:lnTo>
                  <a:lnTo>
                    <a:pt x="342" y="12"/>
                  </a:lnTo>
                  <a:lnTo>
                    <a:pt x="341" y="22"/>
                  </a:lnTo>
                  <a:lnTo>
                    <a:pt x="341" y="35"/>
                  </a:lnTo>
                  <a:lnTo>
                    <a:pt x="341" y="49"/>
                  </a:lnTo>
                  <a:lnTo>
                    <a:pt x="341" y="65"/>
                  </a:lnTo>
                  <a:lnTo>
                    <a:pt x="343" y="83"/>
                  </a:lnTo>
                  <a:lnTo>
                    <a:pt x="346" y="100"/>
                  </a:lnTo>
                  <a:lnTo>
                    <a:pt x="349" y="119"/>
                  </a:lnTo>
                  <a:lnTo>
                    <a:pt x="353" y="139"/>
                  </a:lnTo>
                  <a:lnTo>
                    <a:pt x="357" y="158"/>
                  </a:lnTo>
                  <a:lnTo>
                    <a:pt x="362" y="178"/>
                  </a:lnTo>
                  <a:lnTo>
                    <a:pt x="368" y="196"/>
                  </a:lnTo>
                  <a:lnTo>
                    <a:pt x="374" y="214"/>
                  </a:lnTo>
                  <a:lnTo>
                    <a:pt x="381" y="230"/>
                  </a:lnTo>
                  <a:lnTo>
                    <a:pt x="384" y="236"/>
                  </a:lnTo>
                  <a:lnTo>
                    <a:pt x="388" y="243"/>
                  </a:lnTo>
                  <a:lnTo>
                    <a:pt x="390" y="248"/>
                  </a:lnTo>
                  <a:lnTo>
                    <a:pt x="395" y="254"/>
                  </a:lnTo>
                  <a:lnTo>
                    <a:pt x="399" y="261"/>
                  </a:lnTo>
                  <a:lnTo>
                    <a:pt x="401" y="266"/>
                  </a:lnTo>
                  <a:lnTo>
                    <a:pt x="405" y="273"/>
                  </a:lnTo>
                  <a:lnTo>
                    <a:pt x="409" y="279"/>
                  </a:lnTo>
                  <a:lnTo>
                    <a:pt x="415" y="287"/>
                  </a:lnTo>
                  <a:lnTo>
                    <a:pt x="421" y="295"/>
                  </a:lnTo>
                  <a:lnTo>
                    <a:pt x="430" y="301"/>
                  </a:lnTo>
                  <a:lnTo>
                    <a:pt x="438" y="308"/>
                  </a:lnTo>
                  <a:lnTo>
                    <a:pt x="446" y="313"/>
                  </a:lnTo>
                  <a:lnTo>
                    <a:pt x="454" y="318"/>
                  </a:lnTo>
                  <a:lnTo>
                    <a:pt x="463" y="323"/>
                  </a:lnTo>
                  <a:lnTo>
                    <a:pt x="471" y="327"/>
                  </a:lnTo>
                  <a:lnTo>
                    <a:pt x="482" y="334"/>
                  </a:lnTo>
                  <a:lnTo>
                    <a:pt x="493" y="340"/>
                  </a:lnTo>
                  <a:lnTo>
                    <a:pt x="505" y="345"/>
                  </a:lnTo>
                  <a:lnTo>
                    <a:pt x="516" y="350"/>
                  </a:lnTo>
                  <a:lnTo>
                    <a:pt x="526" y="357"/>
                  </a:lnTo>
                  <a:lnTo>
                    <a:pt x="537" y="361"/>
                  </a:lnTo>
                  <a:lnTo>
                    <a:pt x="549" y="366"/>
                  </a:lnTo>
                  <a:lnTo>
                    <a:pt x="560" y="371"/>
                  </a:lnTo>
                  <a:lnTo>
                    <a:pt x="572" y="376"/>
                  </a:lnTo>
                  <a:lnTo>
                    <a:pt x="583" y="382"/>
                  </a:lnTo>
                  <a:lnTo>
                    <a:pt x="594" y="386"/>
                  </a:lnTo>
                  <a:lnTo>
                    <a:pt x="606" y="391"/>
                  </a:lnTo>
                  <a:lnTo>
                    <a:pt x="617" y="396"/>
                  </a:lnTo>
                  <a:lnTo>
                    <a:pt x="629" y="401"/>
                  </a:lnTo>
                  <a:lnTo>
                    <a:pt x="640" y="406"/>
                  </a:lnTo>
                  <a:lnTo>
                    <a:pt x="652" y="411"/>
                  </a:lnTo>
                  <a:lnTo>
                    <a:pt x="645" y="422"/>
                  </a:lnTo>
                  <a:lnTo>
                    <a:pt x="638" y="432"/>
                  </a:lnTo>
                  <a:lnTo>
                    <a:pt x="631" y="443"/>
                  </a:lnTo>
                  <a:lnTo>
                    <a:pt x="623" y="450"/>
                  </a:lnTo>
                  <a:lnTo>
                    <a:pt x="614" y="459"/>
                  </a:lnTo>
                  <a:lnTo>
                    <a:pt x="606" y="467"/>
                  </a:lnTo>
                  <a:lnTo>
                    <a:pt x="595" y="472"/>
                  </a:lnTo>
                  <a:lnTo>
                    <a:pt x="586" y="475"/>
                  </a:lnTo>
                  <a:lnTo>
                    <a:pt x="564" y="479"/>
                  </a:lnTo>
                  <a:lnTo>
                    <a:pt x="543" y="484"/>
                  </a:lnTo>
                  <a:lnTo>
                    <a:pt x="524" y="489"/>
                  </a:lnTo>
                  <a:lnTo>
                    <a:pt x="504" y="493"/>
                  </a:lnTo>
                  <a:lnTo>
                    <a:pt x="483" y="498"/>
                  </a:lnTo>
                  <a:lnTo>
                    <a:pt x="463" y="504"/>
                  </a:lnTo>
                  <a:lnTo>
                    <a:pt x="443" y="509"/>
                  </a:lnTo>
                  <a:lnTo>
                    <a:pt x="423" y="514"/>
                  </a:lnTo>
                  <a:lnTo>
                    <a:pt x="403" y="519"/>
                  </a:lnTo>
                  <a:lnTo>
                    <a:pt x="382" y="524"/>
                  </a:lnTo>
                  <a:lnTo>
                    <a:pt x="364" y="531"/>
                  </a:lnTo>
                  <a:lnTo>
                    <a:pt x="343" y="536"/>
                  </a:lnTo>
                  <a:lnTo>
                    <a:pt x="324" y="541"/>
                  </a:lnTo>
                  <a:lnTo>
                    <a:pt x="304" y="546"/>
                  </a:lnTo>
                  <a:lnTo>
                    <a:pt x="284" y="553"/>
                  </a:lnTo>
                  <a:lnTo>
                    <a:pt x="264" y="558"/>
                  </a:lnTo>
                  <a:lnTo>
                    <a:pt x="256" y="562"/>
                  </a:lnTo>
                  <a:lnTo>
                    <a:pt x="249" y="563"/>
                  </a:lnTo>
                  <a:lnTo>
                    <a:pt x="244" y="566"/>
                  </a:lnTo>
                  <a:lnTo>
                    <a:pt x="238" y="569"/>
                  </a:lnTo>
                  <a:lnTo>
                    <a:pt x="234" y="574"/>
                  </a:lnTo>
                  <a:lnTo>
                    <a:pt x="229" y="578"/>
                  </a:lnTo>
                  <a:lnTo>
                    <a:pt x="224" y="584"/>
                  </a:lnTo>
                  <a:lnTo>
                    <a:pt x="217" y="592"/>
                  </a:lnTo>
                  <a:lnTo>
                    <a:pt x="207" y="602"/>
                  </a:lnTo>
                  <a:lnTo>
                    <a:pt x="198" y="614"/>
                  </a:lnTo>
                  <a:lnTo>
                    <a:pt x="187" y="626"/>
                  </a:lnTo>
                  <a:lnTo>
                    <a:pt x="176" y="637"/>
                  </a:lnTo>
                  <a:lnTo>
                    <a:pt x="167" y="650"/>
                  </a:lnTo>
                  <a:lnTo>
                    <a:pt x="156" y="661"/>
                  </a:lnTo>
                  <a:lnTo>
                    <a:pt x="145" y="672"/>
                  </a:lnTo>
                  <a:lnTo>
                    <a:pt x="136" y="681"/>
                  </a:lnTo>
                  <a:lnTo>
                    <a:pt x="125" y="694"/>
                  </a:lnTo>
                  <a:lnTo>
                    <a:pt x="112" y="706"/>
                  </a:lnTo>
                  <a:lnTo>
                    <a:pt x="100" y="719"/>
                  </a:lnTo>
                  <a:lnTo>
                    <a:pt x="86" y="731"/>
                  </a:lnTo>
                  <a:lnTo>
                    <a:pt x="74" y="744"/>
                  </a:lnTo>
                  <a:lnTo>
                    <a:pt x="62" y="757"/>
                  </a:lnTo>
                  <a:lnTo>
                    <a:pt x="51" y="770"/>
                  </a:lnTo>
                  <a:lnTo>
                    <a:pt x="42" y="783"/>
                  </a:lnTo>
                  <a:lnTo>
                    <a:pt x="38" y="789"/>
                  </a:lnTo>
                  <a:lnTo>
                    <a:pt x="34" y="797"/>
                  </a:lnTo>
                  <a:lnTo>
                    <a:pt x="28" y="803"/>
                  </a:lnTo>
                  <a:lnTo>
                    <a:pt x="23" y="811"/>
                  </a:lnTo>
                  <a:lnTo>
                    <a:pt x="19" y="819"/>
                  </a:lnTo>
                  <a:lnTo>
                    <a:pt x="13" y="827"/>
                  </a:lnTo>
                  <a:lnTo>
                    <a:pt x="9" y="835"/>
                  </a:lnTo>
                  <a:lnTo>
                    <a:pt x="5" y="842"/>
                  </a:lnTo>
                  <a:lnTo>
                    <a:pt x="4" y="851"/>
                  </a:lnTo>
                  <a:lnTo>
                    <a:pt x="1" y="859"/>
                  </a:lnTo>
                  <a:lnTo>
                    <a:pt x="0" y="867"/>
                  </a:lnTo>
                  <a:lnTo>
                    <a:pt x="0" y="875"/>
                  </a:lnTo>
                  <a:lnTo>
                    <a:pt x="3" y="883"/>
                  </a:lnTo>
                  <a:lnTo>
                    <a:pt x="4" y="892"/>
                  </a:lnTo>
                  <a:lnTo>
                    <a:pt x="8" y="898"/>
                  </a:lnTo>
                  <a:lnTo>
                    <a:pt x="15" y="907"/>
                  </a:lnTo>
                  <a:lnTo>
                    <a:pt x="18" y="912"/>
                  </a:lnTo>
                  <a:lnTo>
                    <a:pt x="22" y="918"/>
                  </a:lnTo>
                  <a:lnTo>
                    <a:pt x="24" y="923"/>
                  </a:lnTo>
                  <a:lnTo>
                    <a:pt x="28" y="928"/>
                  </a:lnTo>
                  <a:lnTo>
                    <a:pt x="31" y="933"/>
                  </a:lnTo>
                  <a:lnTo>
                    <a:pt x="35" y="938"/>
                  </a:lnTo>
                  <a:lnTo>
                    <a:pt x="39" y="941"/>
                  </a:lnTo>
                  <a:lnTo>
                    <a:pt x="44" y="944"/>
                  </a:lnTo>
                  <a:lnTo>
                    <a:pt x="51" y="945"/>
                  </a:lnTo>
                  <a:lnTo>
                    <a:pt x="58" y="948"/>
                  </a:lnTo>
                  <a:lnTo>
                    <a:pt x="65" y="949"/>
                  </a:lnTo>
                  <a:lnTo>
                    <a:pt x="71" y="950"/>
                  </a:lnTo>
                  <a:lnTo>
                    <a:pt x="79" y="951"/>
                  </a:lnTo>
                  <a:lnTo>
                    <a:pt x="86" y="951"/>
                  </a:lnTo>
                  <a:lnTo>
                    <a:pt x="94" y="950"/>
                  </a:lnTo>
                  <a:lnTo>
                    <a:pt x="101" y="948"/>
                  </a:lnTo>
                  <a:lnTo>
                    <a:pt x="97" y="955"/>
                  </a:lnTo>
                  <a:lnTo>
                    <a:pt x="92" y="962"/>
                  </a:lnTo>
                  <a:lnTo>
                    <a:pt x="88" y="971"/>
                  </a:lnTo>
                  <a:lnTo>
                    <a:pt x="85" y="977"/>
                  </a:lnTo>
                  <a:lnTo>
                    <a:pt x="82" y="986"/>
                  </a:lnTo>
                  <a:lnTo>
                    <a:pt x="81" y="994"/>
                  </a:lnTo>
                  <a:lnTo>
                    <a:pt x="79" y="1002"/>
                  </a:lnTo>
                  <a:lnTo>
                    <a:pt x="78" y="1011"/>
                  </a:lnTo>
                  <a:lnTo>
                    <a:pt x="78" y="1019"/>
                  </a:lnTo>
                  <a:lnTo>
                    <a:pt x="78" y="1028"/>
                  </a:lnTo>
                  <a:lnTo>
                    <a:pt x="79" y="1036"/>
                  </a:lnTo>
                  <a:lnTo>
                    <a:pt x="79" y="1045"/>
                  </a:lnTo>
                  <a:lnTo>
                    <a:pt x="81" y="1053"/>
                  </a:lnTo>
                  <a:lnTo>
                    <a:pt x="82" y="1060"/>
                  </a:lnTo>
                  <a:lnTo>
                    <a:pt x="85" y="1068"/>
                  </a:lnTo>
                  <a:lnTo>
                    <a:pt x="88" y="1076"/>
                  </a:lnTo>
                  <a:lnTo>
                    <a:pt x="93" y="1088"/>
                  </a:lnTo>
                  <a:lnTo>
                    <a:pt x="101" y="1098"/>
                  </a:lnTo>
                  <a:lnTo>
                    <a:pt x="110" y="1105"/>
                  </a:lnTo>
                  <a:lnTo>
                    <a:pt x="123" y="1111"/>
                  </a:lnTo>
                  <a:lnTo>
                    <a:pt x="135" y="1115"/>
                  </a:lnTo>
                  <a:lnTo>
                    <a:pt x="148" y="1118"/>
                  </a:lnTo>
                  <a:lnTo>
                    <a:pt x="163" y="1118"/>
                  </a:lnTo>
                  <a:lnTo>
                    <a:pt x="179" y="1115"/>
                  </a:lnTo>
                  <a:lnTo>
                    <a:pt x="174" y="1124"/>
                  </a:lnTo>
                  <a:lnTo>
                    <a:pt x="170" y="1133"/>
                  </a:lnTo>
                  <a:lnTo>
                    <a:pt x="166" y="1142"/>
                  </a:lnTo>
                  <a:lnTo>
                    <a:pt x="163" y="1153"/>
                  </a:lnTo>
                  <a:lnTo>
                    <a:pt x="160" y="1162"/>
                  </a:lnTo>
                  <a:lnTo>
                    <a:pt x="159" y="1172"/>
                  </a:lnTo>
                  <a:lnTo>
                    <a:pt x="159" y="1182"/>
                  </a:lnTo>
                  <a:lnTo>
                    <a:pt x="159" y="1193"/>
                  </a:lnTo>
                  <a:lnTo>
                    <a:pt x="162" y="1202"/>
                  </a:lnTo>
                  <a:lnTo>
                    <a:pt x="163" y="1212"/>
                  </a:lnTo>
                  <a:lnTo>
                    <a:pt x="167" y="1221"/>
                  </a:lnTo>
                  <a:lnTo>
                    <a:pt x="172" y="1228"/>
                  </a:lnTo>
                  <a:lnTo>
                    <a:pt x="178" y="1236"/>
                  </a:lnTo>
                  <a:lnTo>
                    <a:pt x="186" y="1242"/>
                  </a:lnTo>
                  <a:lnTo>
                    <a:pt x="195" y="1247"/>
                  </a:lnTo>
                  <a:lnTo>
                    <a:pt x="205" y="1253"/>
                  </a:lnTo>
                  <a:lnTo>
                    <a:pt x="194" y="1258"/>
                  </a:lnTo>
                  <a:lnTo>
                    <a:pt x="184" y="1266"/>
                  </a:lnTo>
                  <a:lnTo>
                    <a:pt x="176" y="1273"/>
                  </a:lnTo>
                  <a:lnTo>
                    <a:pt x="168" y="1282"/>
                  </a:lnTo>
                  <a:lnTo>
                    <a:pt x="164" y="1293"/>
                  </a:lnTo>
                  <a:lnTo>
                    <a:pt x="162" y="1304"/>
                  </a:lnTo>
                  <a:lnTo>
                    <a:pt x="162" y="1316"/>
                  </a:lnTo>
                  <a:lnTo>
                    <a:pt x="163" y="1327"/>
                  </a:lnTo>
                  <a:lnTo>
                    <a:pt x="167" y="1336"/>
                  </a:lnTo>
                  <a:lnTo>
                    <a:pt x="171" y="1346"/>
                  </a:lnTo>
                  <a:lnTo>
                    <a:pt x="176" y="1355"/>
                  </a:lnTo>
                  <a:lnTo>
                    <a:pt x="183" y="1363"/>
                  </a:lnTo>
                  <a:lnTo>
                    <a:pt x="190" y="1371"/>
                  </a:lnTo>
                  <a:lnTo>
                    <a:pt x="199" y="1377"/>
                  </a:lnTo>
                  <a:lnTo>
                    <a:pt x="209" y="1382"/>
                  </a:lnTo>
                  <a:lnTo>
                    <a:pt x="218" y="1386"/>
                  </a:lnTo>
                  <a:lnTo>
                    <a:pt x="233" y="1390"/>
                  </a:lnTo>
                  <a:lnTo>
                    <a:pt x="249" y="1394"/>
                  </a:lnTo>
                  <a:lnTo>
                    <a:pt x="264" y="1397"/>
                  </a:lnTo>
                  <a:lnTo>
                    <a:pt x="279" y="1399"/>
                  </a:lnTo>
                  <a:lnTo>
                    <a:pt x="294" y="1402"/>
                  </a:lnTo>
                  <a:lnTo>
                    <a:pt x="310" y="1403"/>
                  </a:lnTo>
                  <a:lnTo>
                    <a:pt x="324" y="1406"/>
                  </a:lnTo>
                  <a:lnTo>
                    <a:pt x="339" y="1407"/>
                  </a:lnTo>
                  <a:lnTo>
                    <a:pt x="355" y="1408"/>
                  </a:lnTo>
                  <a:lnTo>
                    <a:pt x="370" y="1410"/>
                  </a:lnTo>
                  <a:lnTo>
                    <a:pt x="386" y="1411"/>
                  </a:lnTo>
                  <a:lnTo>
                    <a:pt x="401" y="1414"/>
                  </a:lnTo>
                  <a:lnTo>
                    <a:pt x="417" y="1416"/>
                  </a:lnTo>
                  <a:lnTo>
                    <a:pt x="432" y="1419"/>
                  </a:lnTo>
                  <a:lnTo>
                    <a:pt x="448" y="1420"/>
                  </a:lnTo>
                  <a:lnTo>
                    <a:pt x="465" y="1424"/>
                  </a:lnTo>
                  <a:lnTo>
                    <a:pt x="473" y="1425"/>
                  </a:lnTo>
                  <a:lnTo>
                    <a:pt x="481" y="1427"/>
                  </a:lnTo>
                  <a:lnTo>
                    <a:pt x="489" y="1428"/>
                  </a:lnTo>
                  <a:lnTo>
                    <a:pt x="495" y="1429"/>
                  </a:lnTo>
                  <a:lnTo>
                    <a:pt x="505" y="1429"/>
                  </a:lnTo>
                  <a:lnTo>
                    <a:pt x="512" y="1430"/>
                  </a:lnTo>
                  <a:lnTo>
                    <a:pt x="520" y="1430"/>
                  </a:lnTo>
                  <a:lnTo>
                    <a:pt x="529" y="1430"/>
                  </a:lnTo>
                  <a:lnTo>
                    <a:pt x="536" y="1430"/>
                  </a:lnTo>
                  <a:lnTo>
                    <a:pt x="544" y="1430"/>
                  </a:lnTo>
                  <a:lnTo>
                    <a:pt x="552" y="1430"/>
                  </a:lnTo>
                  <a:lnTo>
                    <a:pt x="560" y="1429"/>
                  </a:lnTo>
                  <a:lnTo>
                    <a:pt x="568" y="1428"/>
                  </a:lnTo>
                  <a:lnTo>
                    <a:pt x="576" y="1428"/>
                  </a:lnTo>
                  <a:lnTo>
                    <a:pt x="583" y="1425"/>
                  </a:lnTo>
                  <a:lnTo>
                    <a:pt x="591" y="1424"/>
                  </a:lnTo>
                  <a:lnTo>
                    <a:pt x="621" y="1416"/>
                  </a:lnTo>
                  <a:lnTo>
                    <a:pt x="649" y="1411"/>
                  </a:lnTo>
                  <a:lnTo>
                    <a:pt x="679" y="1404"/>
                  </a:lnTo>
                  <a:lnTo>
                    <a:pt x="708" y="1401"/>
                  </a:lnTo>
                  <a:lnTo>
                    <a:pt x="736" y="1395"/>
                  </a:lnTo>
                  <a:lnTo>
                    <a:pt x="765" y="1391"/>
                  </a:lnTo>
                  <a:lnTo>
                    <a:pt x="793" y="1389"/>
                  </a:lnTo>
                  <a:lnTo>
                    <a:pt x="823" y="1386"/>
                  </a:lnTo>
                  <a:lnTo>
                    <a:pt x="851" y="1384"/>
                  </a:lnTo>
                  <a:lnTo>
                    <a:pt x="879" y="1380"/>
                  </a:lnTo>
                  <a:lnTo>
                    <a:pt x="907" y="1378"/>
                  </a:lnTo>
                  <a:lnTo>
                    <a:pt x="936" y="1376"/>
                  </a:lnTo>
                  <a:lnTo>
                    <a:pt x="965" y="1373"/>
                  </a:lnTo>
                  <a:lnTo>
                    <a:pt x="994" y="1371"/>
                  </a:lnTo>
                  <a:lnTo>
                    <a:pt x="1022" y="1367"/>
                  </a:lnTo>
                  <a:lnTo>
                    <a:pt x="1052" y="1364"/>
                  </a:lnTo>
                  <a:lnTo>
                    <a:pt x="1064" y="1363"/>
                  </a:lnTo>
                  <a:lnTo>
                    <a:pt x="1076" y="1362"/>
                  </a:lnTo>
                  <a:lnTo>
                    <a:pt x="1088" y="1362"/>
                  </a:lnTo>
                  <a:lnTo>
                    <a:pt x="1101" y="1362"/>
                  </a:lnTo>
                  <a:lnTo>
                    <a:pt x="1112" y="1362"/>
                  </a:lnTo>
                  <a:lnTo>
                    <a:pt x="1124" y="1362"/>
                  </a:lnTo>
                  <a:lnTo>
                    <a:pt x="1136" y="1360"/>
                  </a:lnTo>
                  <a:lnTo>
                    <a:pt x="1148" y="1360"/>
                  </a:lnTo>
                  <a:lnTo>
                    <a:pt x="1161" y="1360"/>
                  </a:lnTo>
                  <a:lnTo>
                    <a:pt x="1173" y="1359"/>
                  </a:lnTo>
                  <a:lnTo>
                    <a:pt x="1184" y="1358"/>
                  </a:lnTo>
                  <a:lnTo>
                    <a:pt x="1194" y="1355"/>
                  </a:lnTo>
                  <a:lnTo>
                    <a:pt x="1205" y="1354"/>
                  </a:lnTo>
                  <a:lnTo>
                    <a:pt x="1216" y="1350"/>
                  </a:lnTo>
                  <a:lnTo>
                    <a:pt x="1227" y="1346"/>
                  </a:lnTo>
                  <a:lnTo>
                    <a:pt x="1237" y="1342"/>
                  </a:lnTo>
                  <a:lnTo>
                    <a:pt x="1255" y="1334"/>
                  </a:lnTo>
                  <a:lnTo>
                    <a:pt x="1272" y="1327"/>
                  </a:lnTo>
                  <a:lnTo>
                    <a:pt x="1291" y="1319"/>
                  </a:lnTo>
                  <a:lnTo>
                    <a:pt x="1309" y="1312"/>
                  </a:lnTo>
                  <a:lnTo>
                    <a:pt x="1328" y="1306"/>
                  </a:lnTo>
                  <a:lnTo>
                    <a:pt x="1348" y="1301"/>
                  </a:lnTo>
                  <a:lnTo>
                    <a:pt x="1367" y="1297"/>
                  </a:lnTo>
                  <a:lnTo>
                    <a:pt x="1384" y="1293"/>
                  </a:lnTo>
                  <a:lnTo>
                    <a:pt x="1404" y="1290"/>
                  </a:lnTo>
                  <a:lnTo>
                    <a:pt x="1423" y="1288"/>
                  </a:lnTo>
                  <a:lnTo>
                    <a:pt x="1441" y="1286"/>
                  </a:lnTo>
                  <a:lnTo>
                    <a:pt x="1460" y="1286"/>
                  </a:lnTo>
                  <a:lnTo>
                    <a:pt x="1478" y="1288"/>
                  </a:lnTo>
                  <a:lnTo>
                    <a:pt x="1497" y="1290"/>
                  </a:lnTo>
                  <a:lnTo>
                    <a:pt x="1516" y="1293"/>
                  </a:lnTo>
                  <a:lnTo>
                    <a:pt x="1534" y="1298"/>
                  </a:lnTo>
                  <a:lnTo>
                    <a:pt x="1555" y="1306"/>
                  </a:lnTo>
                  <a:lnTo>
                    <a:pt x="1575" y="1316"/>
                  </a:lnTo>
                  <a:lnTo>
                    <a:pt x="1594" y="1329"/>
                  </a:lnTo>
                  <a:lnTo>
                    <a:pt x="1613" y="1342"/>
                  </a:lnTo>
                  <a:lnTo>
                    <a:pt x="1629" y="1359"/>
                  </a:lnTo>
                  <a:lnTo>
                    <a:pt x="1647" y="1375"/>
                  </a:lnTo>
                  <a:lnTo>
                    <a:pt x="1663" y="1391"/>
                  </a:lnTo>
                  <a:lnTo>
                    <a:pt x="1679" y="1410"/>
                  </a:lnTo>
                  <a:lnTo>
                    <a:pt x="1695" y="1425"/>
                  </a:lnTo>
                  <a:lnTo>
                    <a:pt x="1713" y="1441"/>
                  </a:lnTo>
                  <a:lnTo>
                    <a:pt x="1730" y="1455"/>
                  </a:lnTo>
                  <a:lnTo>
                    <a:pt x="1748" y="1468"/>
                  </a:lnTo>
                  <a:lnTo>
                    <a:pt x="1767" y="1478"/>
                  </a:lnTo>
                  <a:lnTo>
                    <a:pt x="1787" y="1488"/>
                  </a:lnTo>
                  <a:lnTo>
                    <a:pt x="1810" y="1493"/>
                  </a:lnTo>
                  <a:lnTo>
                    <a:pt x="1832" y="1494"/>
                  </a:lnTo>
                  <a:lnTo>
                    <a:pt x="1855" y="1491"/>
                  </a:lnTo>
                  <a:lnTo>
                    <a:pt x="1876" y="1486"/>
                  </a:lnTo>
                  <a:lnTo>
                    <a:pt x="1896" y="1477"/>
                  </a:lnTo>
                  <a:lnTo>
                    <a:pt x="1913" y="1465"/>
                  </a:lnTo>
                  <a:lnTo>
                    <a:pt x="1931" y="1452"/>
                  </a:lnTo>
                  <a:lnTo>
                    <a:pt x="1946" y="1436"/>
                  </a:lnTo>
                  <a:lnTo>
                    <a:pt x="1960" y="1419"/>
                  </a:lnTo>
                  <a:lnTo>
                    <a:pt x="1975" y="1399"/>
                  </a:lnTo>
                  <a:lnTo>
                    <a:pt x="1989" y="1378"/>
                  </a:lnTo>
                  <a:lnTo>
                    <a:pt x="2001" y="1356"/>
                  </a:lnTo>
                  <a:lnTo>
                    <a:pt x="2013" y="1336"/>
                  </a:lnTo>
                  <a:lnTo>
                    <a:pt x="2025" y="1312"/>
                  </a:lnTo>
                  <a:lnTo>
                    <a:pt x="2037" y="1290"/>
                  </a:lnTo>
                  <a:lnTo>
                    <a:pt x="2048" y="1268"/>
                  </a:lnTo>
                  <a:lnTo>
                    <a:pt x="2059" y="1247"/>
                  </a:lnTo>
                  <a:lnTo>
                    <a:pt x="2071" y="1227"/>
                  </a:lnTo>
                  <a:lnTo>
                    <a:pt x="2072" y="1224"/>
                  </a:lnTo>
                  <a:lnTo>
                    <a:pt x="2073" y="1220"/>
                  </a:lnTo>
                  <a:lnTo>
                    <a:pt x="2073" y="1216"/>
                  </a:lnTo>
                  <a:lnTo>
                    <a:pt x="2073" y="1212"/>
                  </a:lnTo>
                  <a:lnTo>
                    <a:pt x="2073" y="1208"/>
                  </a:lnTo>
                  <a:lnTo>
                    <a:pt x="2073" y="1205"/>
                  </a:lnTo>
                  <a:lnTo>
                    <a:pt x="2072" y="1199"/>
                  </a:lnTo>
                  <a:lnTo>
                    <a:pt x="2072" y="1197"/>
                  </a:lnTo>
                  <a:lnTo>
                    <a:pt x="2080" y="1194"/>
                  </a:lnTo>
                  <a:lnTo>
                    <a:pt x="2084" y="1188"/>
                  </a:lnTo>
                  <a:lnTo>
                    <a:pt x="2086" y="1181"/>
                  </a:lnTo>
                  <a:lnTo>
                    <a:pt x="2087" y="1175"/>
                  </a:lnTo>
                  <a:lnTo>
                    <a:pt x="2095" y="1160"/>
                  </a:lnTo>
                  <a:lnTo>
                    <a:pt x="2103" y="1145"/>
                  </a:lnTo>
                  <a:lnTo>
                    <a:pt x="2108" y="1129"/>
                  </a:lnTo>
                  <a:lnTo>
                    <a:pt x="2114" y="1114"/>
                  </a:lnTo>
                  <a:lnTo>
                    <a:pt x="2118" y="1098"/>
                  </a:lnTo>
                  <a:lnTo>
                    <a:pt x="2121" y="1083"/>
                  </a:lnTo>
                  <a:lnTo>
                    <a:pt x="2123" y="1066"/>
                  </a:lnTo>
                  <a:lnTo>
                    <a:pt x="2125" y="1049"/>
                  </a:lnTo>
                  <a:lnTo>
                    <a:pt x="2125" y="1032"/>
                  </a:lnTo>
                  <a:lnTo>
                    <a:pt x="2126" y="1016"/>
                  </a:lnTo>
                  <a:lnTo>
                    <a:pt x="2126" y="999"/>
                  </a:lnTo>
                  <a:lnTo>
                    <a:pt x="2126" y="983"/>
                  </a:lnTo>
                  <a:lnTo>
                    <a:pt x="2126" y="966"/>
                  </a:lnTo>
                  <a:lnTo>
                    <a:pt x="2125" y="949"/>
                  </a:lnTo>
                  <a:lnTo>
                    <a:pt x="2125" y="932"/>
                  </a:lnTo>
                  <a:lnTo>
                    <a:pt x="2125" y="916"/>
                  </a:lnTo>
                  <a:lnTo>
                    <a:pt x="2099" y="897"/>
                  </a:lnTo>
                  <a:lnTo>
                    <a:pt x="2075" y="877"/>
                  </a:lnTo>
                  <a:lnTo>
                    <a:pt x="2052" y="857"/>
                  </a:lnTo>
                  <a:lnTo>
                    <a:pt x="2028" y="836"/>
                  </a:lnTo>
                  <a:lnTo>
                    <a:pt x="2003" y="815"/>
                  </a:lnTo>
                  <a:lnTo>
                    <a:pt x="1981" y="794"/>
                  </a:lnTo>
                  <a:lnTo>
                    <a:pt x="1956" y="774"/>
                  </a:lnTo>
                  <a:lnTo>
                    <a:pt x="1932" y="753"/>
                  </a:lnTo>
                  <a:lnTo>
                    <a:pt x="1907" y="735"/>
                  </a:lnTo>
                  <a:lnTo>
                    <a:pt x="1882" y="715"/>
                  </a:lnTo>
                  <a:lnTo>
                    <a:pt x="1855" y="700"/>
                  </a:lnTo>
                  <a:lnTo>
                    <a:pt x="1828" y="684"/>
                  </a:lnTo>
                  <a:lnTo>
                    <a:pt x="1802" y="670"/>
                  </a:lnTo>
                  <a:lnTo>
                    <a:pt x="1772" y="658"/>
                  </a:lnTo>
                  <a:lnTo>
                    <a:pt x="1741" y="649"/>
                  </a:lnTo>
                  <a:lnTo>
                    <a:pt x="1710" y="641"/>
                  </a:lnTo>
                  <a:lnTo>
                    <a:pt x="1695" y="640"/>
                  </a:lnTo>
                  <a:lnTo>
                    <a:pt x="1680" y="637"/>
                  </a:lnTo>
                  <a:lnTo>
                    <a:pt x="1666" y="635"/>
                  </a:lnTo>
                  <a:lnTo>
                    <a:pt x="1651" y="632"/>
                  </a:lnTo>
                  <a:lnTo>
                    <a:pt x="1637" y="630"/>
                  </a:lnTo>
                  <a:lnTo>
                    <a:pt x="1622" y="627"/>
                  </a:lnTo>
                  <a:lnTo>
                    <a:pt x="1609" y="626"/>
                  </a:lnTo>
                  <a:lnTo>
                    <a:pt x="1594" y="622"/>
                  </a:lnTo>
                  <a:lnTo>
                    <a:pt x="1581" y="619"/>
                  </a:lnTo>
                  <a:lnTo>
                    <a:pt x="1567" y="617"/>
                  </a:lnTo>
                  <a:lnTo>
                    <a:pt x="1552" y="613"/>
                  </a:lnTo>
                  <a:lnTo>
                    <a:pt x="1539" y="610"/>
                  </a:lnTo>
                  <a:lnTo>
                    <a:pt x="1525" y="606"/>
                  </a:lnTo>
                  <a:lnTo>
                    <a:pt x="1512" y="602"/>
                  </a:lnTo>
                  <a:lnTo>
                    <a:pt x="1497" y="597"/>
                  </a:lnTo>
                  <a:lnTo>
                    <a:pt x="1485" y="592"/>
                  </a:lnTo>
                  <a:lnTo>
                    <a:pt x="1477" y="589"/>
                  </a:lnTo>
                  <a:lnTo>
                    <a:pt x="1469" y="587"/>
                  </a:lnTo>
                  <a:lnTo>
                    <a:pt x="1458" y="583"/>
                  </a:lnTo>
                  <a:lnTo>
                    <a:pt x="1449" y="579"/>
                  </a:lnTo>
                  <a:lnTo>
                    <a:pt x="1439" y="574"/>
                  </a:lnTo>
                  <a:lnTo>
                    <a:pt x="1430" y="569"/>
                  </a:lnTo>
                  <a:lnTo>
                    <a:pt x="1423" y="561"/>
                  </a:lnTo>
                  <a:lnTo>
                    <a:pt x="1418" y="553"/>
                  </a:lnTo>
                  <a:lnTo>
                    <a:pt x="1414" y="546"/>
                  </a:lnTo>
                  <a:lnTo>
                    <a:pt x="1408" y="539"/>
                  </a:lnTo>
                  <a:lnTo>
                    <a:pt x="1403" y="533"/>
                  </a:lnTo>
                  <a:lnTo>
                    <a:pt x="1398" y="528"/>
                  </a:lnTo>
                  <a:lnTo>
                    <a:pt x="1392" y="523"/>
                  </a:lnTo>
                  <a:lnTo>
                    <a:pt x="1387" y="518"/>
                  </a:lnTo>
                  <a:lnTo>
                    <a:pt x="1381" y="513"/>
                  </a:lnTo>
                  <a:lnTo>
                    <a:pt x="1377" y="509"/>
                  </a:lnTo>
                  <a:lnTo>
                    <a:pt x="1359" y="493"/>
                  </a:lnTo>
                  <a:lnTo>
                    <a:pt x="1340" y="479"/>
                  </a:lnTo>
                  <a:lnTo>
                    <a:pt x="1321" y="463"/>
                  </a:lnTo>
                  <a:lnTo>
                    <a:pt x="1301" y="449"/>
                  </a:lnTo>
                  <a:lnTo>
                    <a:pt x="1282" y="436"/>
                  </a:lnTo>
                  <a:lnTo>
                    <a:pt x="1262" y="423"/>
                  </a:lnTo>
                  <a:lnTo>
                    <a:pt x="1241" y="409"/>
                  </a:lnTo>
                  <a:lnTo>
                    <a:pt x="1223" y="396"/>
                  </a:lnTo>
                  <a:lnTo>
                    <a:pt x="1201" y="384"/>
                  </a:lnTo>
                  <a:lnTo>
                    <a:pt x="1181" y="371"/>
                  </a:lnTo>
                  <a:lnTo>
                    <a:pt x="1161" y="358"/>
                  </a:lnTo>
                  <a:lnTo>
                    <a:pt x="1140" y="345"/>
                  </a:lnTo>
                  <a:lnTo>
                    <a:pt x="1119" y="332"/>
                  </a:lnTo>
                  <a:lnTo>
                    <a:pt x="1099" y="319"/>
                  </a:lnTo>
                  <a:lnTo>
                    <a:pt x="1077" y="306"/>
                  </a:lnTo>
                  <a:lnTo>
                    <a:pt x="1056" y="292"/>
                  </a:lnTo>
                  <a:lnTo>
                    <a:pt x="1041" y="283"/>
                  </a:lnTo>
                  <a:lnTo>
                    <a:pt x="1026" y="273"/>
                  </a:lnTo>
                  <a:lnTo>
                    <a:pt x="1011" y="265"/>
                  </a:lnTo>
                  <a:lnTo>
                    <a:pt x="996" y="254"/>
                  </a:lnTo>
                  <a:lnTo>
                    <a:pt x="982" y="245"/>
                  </a:lnTo>
                  <a:lnTo>
                    <a:pt x="967" y="236"/>
                  </a:lnTo>
                  <a:lnTo>
                    <a:pt x="952" y="227"/>
                  </a:lnTo>
                  <a:lnTo>
                    <a:pt x="937" y="218"/>
                  </a:lnTo>
                  <a:lnTo>
                    <a:pt x="922" y="209"/>
                  </a:lnTo>
                  <a:lnTo>
                    <a:pt x="907" y="201"/>
                  </a:lnTo>
                  <a:lnTo>
                    <a:pt x="893" y="192"/>
                  </a:lnTo>
                  <a:lnTo>
                    <a:pt x="878" y="183"/>
                  </a:lnTo>
                  <a:lnTo>
                    <a:pt x="863" y="174"/>
                  </a:lnTo>
                  <a:lnTo>
                    <a:pt x="847" y="165"/>
                  </a:lnTo>
                  <a:lnTo>
                    <a:pt x="832" y="157"/>
                  </a:lnTo>
                  <a:lnTo>
                    <a:pt x="816" y="148"/>
                  </a:lnTo>
                  <a:lnTo>
                    <a:pt x="805" y="143"/>
                  </a:lnTo>
                  <a:lnTo>
                    <a:pt x="792" y="139"/>
                  </a:lnTo>
                  <a:lnTo>
                    <a:pt x="781" y="135"/>
                  </a:lnTo>
                  <a:lnTo>
                    <a:pt x="767" y="132"/>
                  </a:lnTo>
                  <a:lnTo>
                    <a:pt x="755" y="131"/>
                  </a:lnTo>
                  <a:lnTo>
                    <a:pt x="742" y="130"/>
                  </a:lnTo>
                  <a:lnTo>
                    <a:pt x="730" y="130"/>
                  </a:lnTo>
                  <a:lnTo>
                    <a:pt x="716" y="130"/>
                  </a:lnTo>
                  <a:lnTo>
                    <a:pt x="703" y="129"/>
                  </a:lnTo>
                  <a:lnTo>
                    <a:pt x="689" y="129"/>
                  </a:lnTo>
                  <a:lnTo>
                    <a:pt x="677" y="129"/>
                  </a:lnTo>
                  <a:lnTo>
                    <a:pt x="664" y="127"/>
                  </a:lnTo>
                  <a:lnTo>
                    <a:pt x="652" y="126"/>
                  </a:lnTo>
                  <a:lnTo>
                    <a:pt x="638" y="123"/>
                  </a:lnTo>
                  <a:lnTo>
                    <a:pt x="626" y="119"/>
                  </a:lnTo>
                  <a:lnTo>
                    <a:pt x="614" y="116"/>
                  </a:lnTo>
                  <a:lnTo>
                    <a:pt x="599" y="109"/>
                  </a:lnTo>
                  <a:lnTo>
                    <a:pt x="586" y="101"/>
                  </a:lnTo>
                  <a:lnTo>
                    <a:pt x="572" y="93"/>
                  </a:lnTo>
                  <a:lnTo>
                    <a:pt x="560" y="84"/>
                  </a:lnTo>
                  <a:lnTo>
                    <a:pt x="547" y="75"/>
                  </a:lnTo>
                  <a:lnTo>
                    <a:pt x="535" y="65"/>
                  </a:lnTo>
                  <a:lnTo>
                    <a:pt x="521" y="56"/>
                  </a:lnTo>
                  <a:lnTo>
                    <a:pt x="509" y="48"/>
                  </a:lnTo>
                  <a:lnTo>
                    <a:pt x="497" y="39"/>
                  </a:lnTo>
                  <a:lnTo>
                    <a:pt x="483" y="30"/>
                  </a:lnTo>
                  <a:lnTo>
                    <a:pt x="470" y="23"/>
                  </a:lnTo>
                  <a:lnTo>
                    <a:pt x="455" y="16"/>
                  </a:lnTo>
                  <a:lnTo>
                    <a:pt x="440" y="10"/>
                  </a:lnTo>
                  <a:lnTo>
                    <a:pt x="425" y="5"/>
                  </a:lnTo>
                  <a:lnTo>
                    <a:pt x="409" y="1"/>
                  </a:lnTo>
                  <a:lnTo>
                    <a:pt x="392" y="0"/>
                  </a:lnTo>
                  <a:lnTo>
                    <a:pt x="353" y="0"/>
                  </a:lnTo>
                </a:path>
              </a:pathLst>
            </a:custGeom>
            <a:solidFill>
              <a:srgbClr val="FFD9D9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4" name="Freeform 938"/>
            <p:cNvSpPr>
              <a:spLocks/>
            </p:cNvSpPr>
            <p:nvPr/>
          </p:nvSpPr>
          <p:spPr bwMode="auto">
            <a:xfrm>
              <a:off x="3210" y="1232"/>
              <a:ext cx="40" cy="227"/>
            </a:xfrm>
            <a:custGeom>
              <a:avLst/>
              <a:gdLst/>
              <a:ahLst/>
              <a:cxnLst>
                <a:cxn ang="0">
                  <a:pos x="40" y="224"/>
                </a:cxn>
                <a:cxn ang="0">
                  <a:pos x="40" y="224"/>
                </a:cxn>
                <a:cxn ang="0">
                  <a:pos x="34" y="209"/>
                </a:cxn>
                <a:cxn ang="0">
                  <a:pos x="30" y="193"/>
                </a:cxn>
                <a:cxn ang="0">
                  <a:pos x="24" y="175"/>
                </a:cxn>
                <a:cxn ang="0">
                  <a:pos x="21" y="156"/>
                </a:cxn>
                <a:cxn ang="0">
                  <a:pos x="16" y="137"/>
                </a:cxn>
                <a:cxn ang="0">
                  <a:pos x="13" y="119"/>
                </a:cxn>
                <a:cxn ang="0">
                  <a:pos x="10" y="100"/>
                </a:cxn>
                <a:cxn ang="0">
                  <a:pos x="8" y="82"/>
                </a:cxn>
                <a:cxn ang="0">
                  <a:pos x="6" y="66"/>
                </a:cxn>
                <a:cxn ang="0">
                  <a:pos x="6" y="50"/>
                </a:cxn>
                <a:cxn ang="0">
                  <a:pos x="6" y="37"/>
                </a:cxn>
                <a:cxn ang="0">
                  <a:pos x="6" y="24"/>
                </a:cxn>
                <a:cxn ang="0">
                  <a:pos x="8" y="15"/>
                </a:cxn>
                <a:cxn ang="0">
                  <a:pos x="9" y="9"/>
                </a:cxn>
                <a:cxn ang="0">
                  <a:pos x="11" y="6"/>
                </a:cxn>
                <a:cxn ang="0">
                  <a:pos x="14" y="6"/>
                </a:cxn>
                <a:cxn ang="0">
                  <a:pos x="15" y="0"/>
                </a:cxn>
                <a:cxn ang="0">
                  <a:pos x="9" y="1"/>
                </a:cxn>
                <a:cxn ang="0">
                  <a:pos x="5" y="6"/>
                </a:cxn>
                <a:cxn ang="0">
                  <a:pos x="2" y="14"/>
                </a:cxn>
                <a:cxn ang="0">
                  <a:pos x="1" y="24"/>
                </a:cxn>
                <a:cxn ang="0">
                  <a:pos x="0" y="37"/>
                </a:cxn>
                <a:cxn ang="0">
                  <a:pos x="0" y="50"/>
                </a:cxn>
                <a:cxn ang="0">
                  <a:pos x="1" y="66"/>
                </a:cxn>
                <a:cxn ang="0">
                  <a:pos x="3" y="83"/>
                </a:cxn>
                <a:cxn ang="0">
                  <a:pos x="5" y="101"/>
                </a:cxn>
                <a:cxn ang="0">
                  <a:pos x="8" y="120"/>
                </a:cxn>
                <a:cxn ang="0">
                  <a:pos x="11" y="139"/>
                </a:cxn>
                <a:cxn ang="0">
                  <a:pos x="15" y="158"/>
                </a:cxn>
                <a:cxn ang="0">
                  <a:pos x="18" y="177"/>
                </a:cxn>
                <a:cxn ang="0">
                  <a:pos x="24" y="194"/>
                </a:cxn>
                <a:cxn ang="0">
                  <a:pos x="30" y="212"/>
                </a:cxn>
                <a:cxn ang="0">
                  <a:pos x="35" y="227"/>
                </a:cxn>
                <a:cxn ang="0">
                  <a:pos x="40" y="224"/>
                </a:cxn>
              </a:cxnLst>
              <a:rect l="0" t="0" r="r" b="b"/>
              <a:pathLst>
                <a:path w="41" h="228">
                  <a:moveTo>
                    <a:pt x="40" y="224"/>
                  </a:moveTo>
                  <a:lnTo>
                    <a:pt x="40" y="224"/>
                  </a:lnTo>
                  <a:lnTo>
                    <a:pt x="34" y="209"/>
                  </a:lnTo>
                  <a:lnTo>
                    <a:pt x="30" y="193"/>
                  </a:lnTo>
                  <a:lnTo>
                    <a:pt x="24" y="175"/>
                  </a:lnTo>
                  <a:lnTo>
                    <a:pt x="21" y="156"/>
                  </a:lnTo>
                  <a:lnTo>
                    <a:pt x="16" y="137"/>
                  </a:lnTo>
                  <a:lnTo>
                    <a:pt x="13" y="119"/>
                  </a:lnTo>
                  <a:lnTo>
                    <a:pt x="10" y="100"/>
                  </a:lnTo>
                  <a:lnTo>
                    <a:pt x="8" y="82"/>
                  </a:lnTo>
                  <a:lnTo>
                    <a:pt x="6" y="66"/>
                  </a:lnTo>
                  <a:lnTo>
                    <a:pt x="6" y="50"/>
                  </a:lnTo>
                  <a:lnTo>
                    <a:pt x="6" y="37"/>
                  </a:lnTo>
                  <a:lnTo>
                    <a:pt x="6" y="24"/>
                  </a:lnTo>
                  <a:lnTo>
                    <a:pt x="8" y="15"/>
                  </a:lnTo>
                  <a:lnTo>
                    <a:pt x="9" y="9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5" y="0"/>
                  </a:lnTo>
                  <a:lnTo>
                    <a:pt x="9" y="1"/>
                  </a:lnTo>
                  <a:lnTo>
                    <a:pt x="5" y="6"/>
                  </a:lnTo>
                  <a:lnTo>
                    <a:pt x="2" y="14"/>
                  </a:lnTo>
                  <a:lnTo>
                    <a:pt x="1" y="24"/>
                  </a:lnTo>
                  <a:lnTo>
                    <a:pt x="0" y="37"/>
                  </a:lnTo>
                  <a:lnTo>
                    <a:pt x="0" y="50"/>
                  </a:lnTo>
                  <a:lnTo>
                    <a:pt x="1" y="66"/>
                  </a:lnTo>
                  <a:lnTo>
                    <a:pt x="3" y="83"/>
                  </a:lnTo>
                  <a:lnTo>
                    <a:pt x="5" y="101"/>
                  </a:lnTo>
                  <a:lnTo>
                    <a:pt x="8" y="120"/>
                  </a:lnTo>
                  <a:lnTo>
                    <a:pt x="11" y="139"/>
                  </a:lnTo>
                  <a:lnTo>
                    <a:pt x="15" y="158"/>
                  </a:lnTo>
                  <a:lnTo>
                    <a:pt x="18" y="177"/>
                  </a:lnTo>
                  <a:lnTo>
                    <a:pt x="24" y="194"/>
                  </a:lnTo>
                  <a:lnTo>
                    <a:pt x="30" y="212"/>
                  </a:lnTo>
                  <a:lnTo>
                    <a:pt x="35" y="227"/>
                  </a:lnTo>
                  <a:lnTo>
                    <a:pt x="40" y="22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5" name="Freeform 939"/>
            <p:cNvSpPr>
              <a:spLocks/>
            </p:cNvSpPr>
            <p:nvPr/>
          </p:nvSpPr>
          <p:spPr bwMode="auto">
            <a:xfrm>
              <a:off x="3253" y="1465"/>
              <a:ext cx="26" cy="47"/>
            </a:xfrm>
            <a:custGeom>
              <a:avLst/>
              <a:gdLst/>
              <a:ahLst/>
              <a:cxnLst>
                <a:cxn ang="0">
                  <a:pos x="25" y="43"/>
                </a:cxn>
                <a:cxn ang="0">
                  <a:pos x="25" y="43"/>
                </a:cxn>
                <a:cxn ang="0">
                  <a:pos x="22" y="37"/>
                </a:cxn>
                <a:cxn ang="0">
                  <a:pos x="19" y="32"/>
                </a:cxn>
                <a:cxn ang="0">
                  <a:pos x="17" y="26"/>
                </a:cxn>
                <a:cxn ang="0">
                  <a:pos x="14" y="21"/>
                </a:cxn>
                <a:cxn ang="0">
                  <a:pos x="11" y="16"/>
                </a:cxn>
                <a:cxn ang="0">
                  <a:pos x="9" y="11"/>
                </a:cxn>
                <a:cxn ang="0">
                  <a:pos x="7" y="5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8"/>
                </a:cxn>
                <a:cxn ang="0">
                  <a:pos x="4" y="14"/>
                </a:cxn>
                <a:cxn ang="0">
                  <a:pos x="7" y="19"/>
                </a:cxn>
                <a:cxn ang="0">
                  <a:pos x="10" y="24"/>
                </a:cxn>
                <a:cxn ang="0">
                  <a:pos x="12" y="29"/>
                </a:cxn>
                <a:cxn ang="0">
                  <a:pos x="15" y="34"/>
                </a:cxn>
                <a:cxn ang="0">
                  <a:pos x="18" y="41"/>
                </a:cxn>
                <a:cxn ang="0">
                  <a:pos x="21" y="45"/>
                </a:cxn>
                <a:cxn ang="0">
                  <a:pos x="25" y="43"/>
                </a:cxn>
              </a:cxnLst>
              <a:rect l="0" t="0" r="r" b="b"/>
              <a:pathLst>
                <a:path w="26" h="46">
                  <a:moveTo>
                    <a:pt x="25" y="43"/>
                  </a:moveTo>
                  <a:lnTo>
                    <a:pt x="25" y="43"/>
                  </a:lnTo>
                  <a:lnTo>
                    <a:pt x="22" y="37"/>
                  </a:lnTo>
                  <a:lnTo>
                    <a:pt x="19" y="32"/>
                  </a:lnTo>
                  <a:lnTo>
                    <a:pt x="17" y="26"/>
                  </a:lnTo>
                  <a:lnTo>
                    <a:pt x="14" y="21"/>
                  </a:lnTo>
                  <a:lnTo>
                    <a:pt x="11" y="16"/>
                  </a:lnTo>
                  <a:lnTo>
                    <a:pt x="9" y="11"/>
                  </a:lnTo>
                  <a:lnTo>
                    <a:pt x="7" y="5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8"/>
                  </a:lnTo>
                  <a:lnTo>
                    <a:pt x="4" y="14"/>
                  </a:lnTo>
                  <a:lnTo>
                    <a:pt x="7" y="19"/>
                  </a:lnTo>
                  <a:lnTo>
                    <a:pt x="10" y="24"/>
                  </a:lnTo>
                  <a:lnTo>
                    <a:pt x="12" y="29"/>
                  </a:lnTo>
                  <a:lnTo>
                    <a:pt x="15" y="34"/>
                  </a:lnTo>
                  <a:lnTo>
                    <a:pt x="18" y="41"/>
                  </a:lnTo>
                  <a:lnTo>
                    <a:pt x="21" y="45"/>
                  </a:lnTo>
                  <a:lnTo>
                    <a:pt x="25" y="4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6" name="Freeform 940"/>
            <p:cNvSpPr>
              <a:spLocks/>
            </p:cNvSpPr>
            <p:nvPr/>
          </p:nvSpPr>
          <p:spPr bwMode="auto">
            <a:xfrm>
              <a:off x="3281" y="1513"/>
              <a:ext cx="60" cy="48"/>
            </a:xfrm>
            <a:custGeom>
              <a:avLst/>
              <a:gdLst/>
              <a:ahLst/>
              <a:cxnLst>
                <a:cxn ang="0">
                  <a:pos x="59" y="40"/>
                </a:cxn>
                <a:cxn ang="0">
                  <a:pos x="59" y="40"/>
                </a:cxn>
                <a:cxn ang="0">
                  <a:pos x="52" y="37"/>
                </a:cxn>
                <a:cxn ang="0">
                  <a:pos x="43" y="33"/>
                </a:cxn>
                <a:cxn ang="0">
                  <a:pos x="36" y="28"/>
                </a:cxn>
                <a:cxn ang="0">
                  <a:pos x="29" y="24"/>
                </a:cxn>
                <a:cxn ang="0">
                  <a:pos x="23" y="19"/>
                </a:cxn>
                <a:cxn ang="0">
                  <a:pos x="16" y="12"/>
                </a:cxn>
                <a:cxn ang="0">
                  <a:pos x="10" y="7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5" y="10"/>
                </a:cxn>
                <a:cxn ang="0">
                  <a:pos x="11" y="17"/>
                </a:cxn>
                <a:cxn ang="0">
                  <a:pos x="18" y="22"/>
                </a:cxn>
                <a:cxn ang="0">
                  <a:pos x="25" y="28"/>
                </a:cxn>
                <a:cxn ang="0">
                  <a:pos x="34" y="33"/>
                </a:cxn>
                <a:cxn ang="0">
                  <a:pos x="41" y="37"/>
                </a:cxn>
                <a:cxn ang="0">
                  <a:pos x="48" y="42"/>
                </a:cxn>
                <a:cxn ang="0">
                  <a:pos x="57" y="46"/>
                </a:cxn>
                <a:cxn ang="0">
                  <a:pos x="59" y="40"/>
                </a:cxn>
              </a:cxnLst>
              <a:rect l="0" t="0" r="r" b="b"/>
              <a:pathLst>
                <a:path w="60" h="47">
                  <a:moveTo>
                    <a:pt x="59" y="40"/>
                  </a:moveTo>
                  <a:lnTo>
                    <a:pt x="59" y="40"/>
                  </a:lnTo>
                  <a:lnTo>
                    <a:pt x="52" y="37"/>
                  </a:lnTo>
                  <a:lnTo>
                    <a:pt x="43" y="33"/>
                  </a:lnTo>
                  <a:lnTo>
                    <a:pt x="36" y="28"/>
                  </a:lnTo>
                  <a:lnTo>
                    <a:pt x="29" y="24"/>
                  </a:lnTo>
                  <a:lnTo>
                    <a:pt x="23" y="19"/>
                  </a:lnTo>
                  <a:lnTo>
                    <a:pt x="16" y="12"/>
                  </a:lnTo>
                  <a:lnTo>
                    <a:pt x="10" y="7"/>
                  </a:lnTo>
                  <a:lnTo>
                    <a:pt x="5" y="0"/>
                  </a:lnTo>
                  <a:lnTo>
                    <a:pt x="0" y="2"/>
                  </a:lnTo>
                  <a:lnTo>
                    <a:pt x="5" y="10"/>
                  </a:lnTo>
                  <a:lnTo>
                    <a:pt x="11" y="17"/>
                  </a:lnTo>
                  <a:lnTo>
                    <a:pt x="18" y="22"/>
                  </a:lnTo>
                  <a:lnTo>
                    <a:pt x="25" y="28"/>
                  </a:lnTo>
                  <a:lnTo>
                    <a:pt x="34" y="33"/>
                  </a:lnTo>
                  <a:lnTo>
                    <a:pt x="41" y="37"/>
                  </a:lnTo>
                  <a:lnTo>
                    <a:pt x="48" y="42"/>
                  </a:lnTo>
                  <a:lnTo>
                    <a:pt x="57" y="46"/>
                  </a:lnTo>
                  <a:lnTo>
                    <a:pt x="59" y="4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7" name="Freeform 941"/>
            <p:cNvSpPr>
              <a:spLocks/>
            </p:cNvSpPr>
            <p:nvPr/>
          </p:nvSpPr>
          <p:spPr bwMode="auto">
            <a:xfrm>
              <a:off x="3345" y="1562"/>
              <a:ext cx="180" cy="84"/>
            </a:xfrm>
            <a:custGeom>
              <a:avLst/>
              <a:gdLst/>
              <a:ahLst/>
              <a:cxnLst>
                <a:cxn ang="0">
                  <a:pos x="178" y="82"/>
                </a:cxn>
                <a:cxn ang="0">
                  <a:pos x="176" y="78"/>
                </a:cxn>
                <a:cxn ang="0">
                  <a:pos x="166" y="73"/>
                </a:cxn>
                <a:cxn ang="0">
                  <a:pos x="154" y="69"/>
                </a:cxn>
                <a:cxn ang="0">
                  <a:pos x="143" y="64"/>
                </a:cxn>
                <a:cxn ang="0">
                  <a:pos x="132" y="59"/>
                </a:cxn>
                <a:cxn ang="0">
                  <a:pos x="122" y="54"/>
                </a:cxn>
                <a:cxn ang="0">
                  <a:pos x="112" y="51"/>
                </a:cxn>
                <a:cxn ang="0">
                  <a:pos x="100" y="46"/>
                </a:cxn>
                <a:cxn ang="0">
                  <a:pos x="88" y="41"/>
                </a:cxn>
                <a:cxn ang="0">
                  <a:pos x="78" y="36"/>
                </a:cxn>
                <a:cxn ang="0">
                  <a:pos x="67" y="31"/>
                </a:cxn>
                <a:cxn ang="0">
                  <a:pos x="57" y="28"/>
                </a:cxn>
                <a:cxn ang="0">
                  <a:pos x="45" y="22"/>
                </a:cxn>
                <a:cxn ang="0">
                  <a:pos x="35" y="17"/>
                </a:cxn>
                <a:cxn ang="0">
                  <a:pos x="23" y="11"/>
                </a:cxn>
                <a:cxn ang="0">
                  <a:pos x="13" y="6"/>
                </a:cxn>
                <a:cxn ang="0">
                  <a:pos x="3" y="0"/>
                </a:cxn>
                <a:cxn ang="0">
                  <a:pos x="0" y="6"/>
                </a:cxn>
                <a:cxn ang="0">
                  <a:pos x="10" y="11"/>
                </a:cxn>
                <a:cxn ang="0">
                  <a:pos x="21" y="17"/>
                </a:cxn>
                <a:cxn ang="0">
                  <a:pos x="32" y="23"/>
                </a:cxn>
                <a:cxn ang="0">
                  <a:pos x="43" y="28"/>
                </a:cxn>
                <a:cxn ang="0">
                  <a:pos x="53" y="32"/>
                </a:cxn>
                <a:cxn ang="0">
                  <a:pos x="64" y="37"/>
                </a:cxn>
                <a:cxn ang="0">
                  <a:pos x="75" y="42"/>
                </a:cxn>
                <a:cxn ang="0">
                  <a:pos x="86" y="47"/>
                </a:cxn>
                <a:cxn ang="0">
                  <a:pos x="97" y="51"/>
                </a:cxn>
                <a:cxn ang="0">
                  <a:pos x="108" y="55"/>
                </a:cxn>
                <a:cxn ang="0">
                  <a:pos x="118" y="60"/>
                </a:cxn>
                <a:cxn ang="0">
                  <a:pos x="130" y="65"/>
                </a:cxn>
                <a:cxn ang="0">
                  <a:pos x="140" y="69"/>
                </a:cxn>
                <a:cxn ang="0">
                  <a:pos x="152" y="73"/>
                </a:cxn>
                <a:cxn ang="0">
                  <a:pos x="162" y="78"/>
                </a:cxn>
                <a:cxn ang="0">
                  <a:pos x="173" y="83"/>
                </a:cxn>
                <a:cxn ang="0">
                  <a:pos x="171" y="79"/>
                </a:cxn>
                <a:cxn ang="0">
                  <a:pos x="178" y="82"/>
                </a:cxn>
                <a:cxn ang="0">
                  <a:pos x="179" y="79"/>
                </a:cxn>
                <a:cxn ang="0">
                  <a:pos x="176" y="78"/>
                </a:cxn>
                <a:cxn ang="0">
                  <a:pos x="178" y="82"/>
                </a:cxn>
              </a:cxnLst>
              <a:rect l="0" t="0" r="r" b="b"/>
              <a:pathLst>
                <a:path w="180" h="84">
                  <a:moveTo>
                    <a:pt x="178" y="82"/>
                  </a:moveTo>
                  <a:lnTo>
                    <a:pt x="176" y="78"/>
                  </a:lnTo>
                  <a:lnTo>
                    <a:pt x="166" y="73"/>
                  </a:lnTo>
                  <a:lnTo>
                    <a:pt x="154" y="69"/>
                  </a:lnTo>
                  <a:lnTo>
                    <a:pt x="143" y="64"/>
                  </a:lnTo>
                  <a:lnTo>
                    <a:pt x="132" y="59"/>
                  </a:lnTo>
                  <a:lnTo>
                    <a:pt x="122" y="54"/>
                  </a:lnTo>
                  <a:lnTo>
                    <a:pt x="112" y="51"/>
                  </a:lnTo>
                  <a:lnTo>
                    <a:pt x="100" y="46"/>
                  </a:lnTo>
                  <a:lnTo>
                    <a:pt x="88" y="41"/>
                  </a:lnTo>
                  <a:lnTo>
                    <a:pt x="78" y="36"/>
                  </a:lnTo>
                  <a:lnTo>
                    <a:pt x="67" y="31"/>
                  </a:lnTo>
                  <a:lnTo>
                    <a:pt x="57" y="28"/>
                  </a:lnTo>
                  <a:lnTo>
                    <a:pt x="45" y="22"/>
                  </a:lnTo>
                  <a:lnTo>
                    <a:pt x="35" y="17"/>
                  </a:lnTo>
                  <a:lnTo>
                    <a:pt x="23" y="11"/>
                  </a:lnTo>
                  <a:lnTo>
                    <a:pt x="13" y="6"/>
                  </a:lnTo>
                  <a:lnTo>
                    <a:pt x="3" y="0"/>
                  </a:lnTo>
                  <a:lnTo>
                    <a:pt x="0" y="6"/>
                  </a:lnTo>
                  <a:lnTo>
                    <a:pt x="10" y="11"/>
                  </a:lnTo>
                  <a:lnTo>
                    <a:pt x="21" y="17"/>
                  </a:lnTo>
                  <a:lnTo>
                    <a:pt x="32" y="23"/>
                  </a:lnTo>
                  <a:lnTo>
                    <a:pt x="43" y="28"/>
                  </a:lnTo>
                  <a:lnTo>
                    <a:pt x="53" y="32"/>
                  </a:lnTo>
                  <a:lnTo>
                    <a:pt x="64" y="37"/>
                  </a:lnTo>
                  <a:lnTo>
                    <a:pt x="75" y="42"/>
                  </a:lnTo>
                  <a:lnTo>
                    <a:pt x="86" y="47"/>
                  </a:lnTo>
                  <a:lnTo>
                    <a:pt x="97" y="51"/>
                  </a:lnTo>
                  <a:lnTo>
                    <a:pt x="108" y="55"/>
                  </a:lnTo>
                  <a:lnTo>
                    <a:pt x="118" y="60"/>
                  </a:lnTo>
                  <a:lnTo>
                    <a:pt x="130" y="65"/>
                  </a:lnTo>
                  <a:lnTo>
                    <a:pt x="140" y="69"/>
                  </a:lnTo>
                  <a:lnTo>
                    <a:pt x="152" y="73"/>
                  </a:lnTo>
                  <a:lnTo>
                    <a:pt x="162" y="78"/>
                  </a:lnTo>
                  <a:lnTo>
                    <a:pt x="173" y="83"/>
                  </a:lnTo>
                  <a:lnTo>
                    <a:pt x="171" y="79"/>
                  </a:lnTo>
                  <a:lnTo>
                    <a:pt x="178" y="82"/>
                  </a:lnTo>
                  <a:lnTo>
                    <a:pt x="179" y="79"/>
                  </a:lnTo>
                  <a:lnTo>
                    <a:pt x="176" y="78"/>
                  </a:lnTo>
                  <a:lnTo>
                    <a:pt x="178" y="8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8" name="Freeform 942"/>
            <p:cNvSpPr>
              <a:spLocks/>
            </p:cNvSpPr>
            <p:nvPr/>
          </p:nvSpPr>
          <p:spPr bwMode="auto">
            <a:xfrm>
              <a:off x="3461" y="1647"/>
              <a:ext cx="62" cy="61"/>
            </a:xfrm>
            <a:custGeom>
              <a:avLst/>
              <a:gdLst/>
              <a:ahLst/>
              <a:cxnLst>
                <a:cxn ang="0">
                  <a:pos x="1" y="59"/>
                </a:cxn>
                <a:cxn ang="0">
                  <a:pos x="1" y="59"/>
                </a:cxn>
                <a:cxn ang="0">
                  <a:pos x="11" y="57"/>
                </a:cxn>
                <a:cxn ang="0">
                  <a:pos x="20" y="52"/>
                </a:cxn>
                <a:cxn ang="0">
                  <a:pos x="28" y="45"/>
                </a:cxn>
                <a:cxn ang="0">
                  <a:pos x="36" y="37"/>
                </a:cxn>
                <a:cxn ang="0">
                  <a:pos x="43" y="30"/>
                </a:cxn>
                <a:cxn ang="0">
                  <a:pos x="49" y="20"/>
                </a:cxn>
                <a:cxn ang="0">
                  <a:pos x="55" y="11"/>
                </a:cxn>
                <a:cxn ang="0">
                  <a:pos x="61" y="2"/>
                </a:cxn>
                <a:cxn ang="0">
                  <a:pos x="55" y="0"/>
                </a:cxn>
                <a:cxn ang="0">
                  <a:pos x="50" y="9"/>
                </a:cxn>
                <a:cxn ang="0">
                  <a:pos x="43" y="18"/>
                </a:cxn>
                <a:cxn ang="0">
                  <a:pos x="38" y="26"/>
                </a:cxn>
                <a:cxn ang="0">
                  <a:pos x="32" y="34"/>
                </a:cxn>
                <a:cxn ang="0">
                  <a:pos x="25" y="41"/>
                </a:cxn>
                <a:cxn ang="0">
                  <a:pos x="16" y="47"/>
                </a:cxn>
                <a:cxn ang="0">
                  <a:pos x="8" y="51"/>
                </a:cxn>
                <a:cxn ang="0">
                  <a:pos x="0" y="54"/>
                </a:cxn>
                <a:cxn ang="0">
                  <a:pos x="1" y="59"/>
                </a:cxn>
              </a:cxnLst>
              <a:rect l="0" t="0" r="r" b="b"/>
              <a:pathLst>
                <a:path w="62" h="60">
                  <a:moveTo>
                    <a:pt x="1" y="59"/>
                  </a:moveTo>
                  <a:lnTo>
                    <a:pt x="1" y="59"/>
                  </a:lnTo>
                  <a:lnTo>
                    <a:pt x="11" y="57"/>
                  </a:lnTo>
                  <a:lnTo>
                    <a:pt x="20" y="52"/>
                  </a:lnTo>
                  <a:lnTo>
                    <a:pt x="28" y="45"/>
                  </a:lnTo>
                  <a:lnTo>
                    <a:pt x="36" y="37"/>
                  </a:lnTo>
                  <a:lnTo>
                    <a:pt x="43" y="30"/>
                  </a:lnTo>
                  <a:lnTo>
                    <a:pt x="49" y="20"/>
                  </a:lnTo>
                  <a:lnTo>
                    <a:pt x="55" y="11"/>
                  </a:lnTo>
                  <a:lnTo>
                    <a:pt x="61" y="2"/>
                  </a:lnTo>
                  <a:lnTo>
                    <a:pt x="55" y="0"/>
                  </a:lnTo>
                  <a:lnTo>
                    <a:pt x="50" y="9"/>
                  </a:lnTo>
                  <a:lnTo>
                    <a:pt x="43" y="18"/>
                  </a:lnTo>
                  <a:lnTo>
                    <a:pt x="38" y="26"/>
                  </a:lnTo>
                  <a:lnTo>
                    <a:pt x="32" y="34"/>
                  </a:lnTo>
                  <a:lnTo>
                    <a:pt x="25" y="41"/>
                  </a:lnTo>
                  <a:lnTo>
                    <a:pt x="16" y="47"/>
                  </a:lnTo>
                  <a:lnTo>
                    <a:pt x="8" y="51"/>
                  </a:lnTo>
                  <a:lnTo>
                    <a:pt x="0" y="54"/>
                  </a:lnTo>
                  <a:lnTo>
                    <a:pt x="1" y="5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9" name="Freeform 943"/>
            <p:cNvSpPr>
              <a:spLocks/>
            </p:cNvSpPr>
            <p:nvPr/>
          </p:nvSpPr>
          <p:spPr bwMode="auto">
            <a:xfrm>
              <a:off x="3136" y="1708"/>
              <a:ext cx="318" cy="86"/>
            </a:xfrm>
            <a:custGeom>
              <a:avLst/>
              <a:gdLst/>
              <a:ahLst/>
              <a:cxnLst>
                <a:cxn ang="0">
                  <a:pos x="1" y="84"/>
                </a:cxn>
                <a:cxn ang="0">
                  <a:pos x="1" y="84"/>
                </a:cxn>
                <a:cxn ang="0">
                  <a:pos x="21" y="78"/>
                </a:cxn>
                <a:cxn ang="0">
                  <a:pos x="40" y="72"/>
                </a:cxn>
                <a:cxn ang="0">
                  <a:pos x="59" y="67"/>
                </a:cxn>
                <a:cxn ang="0">
                  <a:pos x="79" y="62"/>
                </a:cxn>
                <a:cxn ang="0">
                  <a:pos x="98" y="57"/>
                </a:cxn>
                <a:cxn ang="0">
                  <a:pos x="118" y="51"/>
                </a:cxn>
                <a:cxn ang="0">
                  <a:pos x="138" y="46"/>
                </a:cxn>
                <a:cxn ang="0">
                  <a:pos x="156" y="41"/>
                </a:cxn>
                <a:cxn ang="0">
                  <a:pos x="176" y="37"/>
                </a:cxn>
                <a:cxn ang="0">
                  <a:pos x="196" y="33"/>
                </a:cxn>
                <a:cxn ang="0">
                  <a:pos x="216" y="28"/>
                </a:cxn>
                <a:cxn ang="0">
                  <a:pos x="235" y="23"/>
                </a:cxn>
                <a:cxn ang="0">
                  <a:pos x="255" y="18"/>
                </a:cxn>
                <a:cxn ang="0">
                  <a:pos x="275" y="15"/>
                </a:cxn>
                <a:cxn ang="0">
                  <a:pos x="296" y="10"/>
                </a:cxn>
                <a:cxn ang="0">
                  <a:pos x="316" y="5"/>
                </a:cxn>
                <a:cxn ang="0">
                  <a:pos x="315" y="0"/>
                </a:cxn>
                <a:cxn ang="0">
                  <a:pos x="294" y="4"/>
                </a:cxn>
                <a:cxn ang="0">
                  <a:pos x="274" y="9"/>
                </a:cxn>
                <a:cxn ang="0">
                  <a:pos x="254" y="13"/>
                </a:cxn>
                <a:cxn ang="0">
                  <a:pos x="234" y="17"/>
                </a:cxn>
                <a:cxn ang="0">
                  <a:pos x="214" y="22"/>
                </a:cxn>
                <a:cxn ang="0">
                  <a:pos x="194" y="27"/>
                </a:cxn>
                <a:cxn ang="0">
                  <a:pos x="175" y="32"/>
                </a:cxn>
                <a:cxn ang="0">
                  <a:pos x="155" y="37"/>
                </a:cxn>
                <a:cxn ang="0">
                  <a:pos x="136" y="41"/>
                </a:cxn>
                <a:cxn ang="0">
                  <a:pos x="116" y="46"/>
                </a:cxn>
                <a:cxn ang="0">
                  <a:pos x="97" y="51"/>
                </a:cxn>
                <a:cxn ang="0">
                  <a:pos x="78" y="56"/>
                </a:cxn>
                <a:cxn ang="0">
                  <a:pos x="58" y="62"/>
                </a:cxn>
                <a:cxn ang="0">
                  <a:pos x="38" y="67"/>
                </a:cxn>
                <a:cxn ang="0">
                  <a:pos x="20" y="72"/>
                </a:cxn>
                <a:cxn ang="0">
                  <a:pos x="0" y="78"/>
                </a:cxn>
                <a:cxn ang="0">
                  <a:pos x="1" y="84"/>
                </a:cxn>
              </a:cxnLst>
              <a:rect l="0" t="0" r="r" b="b"/>
              <a:pathLst>
                <a:path w="317" h="85">
                  <a:moveTo>
                    <a:pt x="1" y="84"/>
                  </a:moveTo>
                  <a:lnTo>
                    <a:pt x="1" y="84"/>
                  </a:lnTo>
                  <a:lnTo>
                    <a:pt x="21" y="78"/>
                  </a:lnTo>
                  <a:lnTo>
                    <a:pt x="40" y="72"/>
                  </a:lnTo>
                  <a:lnTo>
                    <a:pt x="59" y="67"/>
                  </a:lnTo>
                  <a:lnTo>
                    <a:pt x="79" y="62"/>
                  </a:lnTo>
                  <a:lnTo>
                    <a:pt x="98" y="57"/>
                  </a:lnTo>
                  <a:lnTo>
                    <a:pt x="118" y="51"/>
                  </a:lnTo>
                  <a:lnTo>
                    <a:pt x="138" y="46"/>
                  </a:lnTo>
                  <a:lnTo>
                    <a:pt x="156" y="41"/>
                  </a:lnTo>
                  <a:lnTo>
                    <a:pt x="176" y="37"/>
                  </a:lnTo>
                  <a:lnTo>
                    <a:pt x="196" y="33"/>
                  </a:lnTo>
                  <a:lnTo>
                    <a:pt x="216" y="28"/>
                  </a:lnTo>
                  <a:lnTo>
                    <a:pt x="235" y="23"/>
                  </a:lnTo>
                  <a:lnTo>
                    <a:pt x="255" y="18"/>
                  </a:lnTo>
                  <a:lnTo>
                    <a:pt x="275" y="15"/>
                  </a:lnTo>
                  <a:lnTo>
                    <a:pt x="296" y="10"/>
                  </a:lnTo>
                  <a:lnTo>
                    <a:pt x="316" y="5"/>
                  </a:lnTo>
                  <a:lnTo>
                    <a:pt x="315" y="0"/>
                  </a:lnTo>
                  <a:lnTo>
                    <a:pt x="294" y="4"/>
                  </a:lnTo>
                  <a:lnTo>
                    <a:pt x="274" y="9"/>
                  </a:lnTo>
                  <a:lnTo>
                    <a:pt x="254" y="13"/>
                  </a:lnTo>
                  <a:lnTo>
                    <a:pt x="234" y="17"/>
                  </a:lnTo>
                  <a:lnTo>
                    <a:pt x="214" y="22"/>
                  </a:lnTo>
                  <a:lnTo>
                    <a:pt x="194" y="27"/>
                  </a:lnTo>
                  <a:lnTo>
                    <a:pt x="175" y="32"/>
                  </a:lnTo>
                  <a:lnTo>
                    <a:pt x="155" y="37"/>
                  </a:lnTo>
                  <a:lnTo>
                    <a:pt x="136" y="41"/>
                  </a:lnTo>
                  <a:lnTo>
                    <a:pt x="116" y="46"/>
                  </a:lnTo>
                  <a:lnTo>
                    <a:pt x="97" y="51"/>
                  </a:lnTo>
                  <a:lnTo>
                    <a:pt x="78" y="56"/>
                  </a:lnTo>
                  <a:lnTo>
                    <a:pt x="58" y="62"/>
                  </a:lnTo>
                  <a:lnTo>
                    <a:pt x="38" y="67"/>
                  </a:lnTo>
                  <a:lnTo>
                    <a:pt x="20" y="72"/>
                  </a:lnTo>
                  <a:lnTo>
                    <a:pt x="0" y="78"/>
                  </a:lnTo>
                  <a:lnTo>
                    <a:pt x="1" y="8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0" name="Freeform 944"/>
            <p:cNvSpPr>
              <a:spLocks/>
            </p:cNvSpPr>
            <p:nvPr/>
          </p:nvSpPr>
          <p:spPr bwMode="auto">
            <a:xfrm>
              <a:off x="3088" y="1794"/>
              <a:ext cx="44" cy="30"/>
            </a:xfrm>
            <a:custGeom>
              <a:avLst/>
              <a:gdLst/>
              <a:ahLst/>
              <a:cxnLst>
                <a:cxn ang="0">
                  <a:pos x="5" y="29"/>
                </a:cxn>
                <a:cxn ang="0">
                  <a:pos x="5" y="29"/>
                </a:cxn>
                <a:cxn ang="0">
                  <a:pos x="9" y="24"/>
                </a:cxn>
                <a:cxn ang="0">
                  <a:pos x="14" y="19"/>
                </a:cxn>
                <a:cxn ang="0">
                  <a:pos x="18" y="16"/>
                </a:cxn>
                <a:cxn ang="0">
                  <a:pos x="23" y="12"/>
                </a:cxn>
                <a:cxn ang="0">
                  <a:pos x="26" y="10"/>
                </a:cxn>
                <a:cxn ang="0">
                  <a:pos x="31" y="9"/>
                </a:cxn>
                <a:cxn ang="0">
                  <a:pos x="35" y="7"/>
                </a:cxn>
                <a:cxn ang="0">
                  <a:pos x="43" y="5"/>
                </a:cxn>
                <a:cxn ang="0">
                  <a:pos x="42" y="0"/>
                </a:cxn>
                <a:cxn ang="0">
                  <a:pos x="34" y="2"/>
                </a:cxn>
                <a:cxn ang="0">
                  <a:pos x="27" y="4"/>
                </a:cxn>
                <a:cxn ang="0">
                  <a:pos x="23" y="6"/>
                </a:cxn>
                <a:cxn ang="0">
                  <a:pos x="18" y="9"/>
                </a:cxn>
                <a:cxn ang="0">
                  <a:pos x="15" y="12"/>
                </a:cxn>
                <a:cxn ang="0">
                  <a:pos x="10" y="16"/>
                </a:cxn>
                <a:cxn ang="0">
                  <a:pos x="6" y="20"/>
                </a:cxn>
                <a:cxn ang="0">
                  <a:pos x="0" y="26"/>
                </a:cxn>
                <a:cxn ang="0">
                  <a:pos x="5" y="29"/>
                </a:cxn>
              </a:cxnLst>
              <a:rect l="0" t="0" r="r" b="b"/>
              <a:pathLst>
                <a:path w="44" h="30">
                  <a:moveTo>
                    <a:pt x="5" y="29"/>
                  </a:moveTo>
                  <a:lnTo>
                    <a:pt x="5" y="29"/>
                  </a:lnTo>
                  <a:lnTo>
                    <a:pt x="9" y="24"/>
                  </a:lnTo>
                  <a:lnTo>
                    <a:pt x="14" y="19"/>
                  </a:lnTo>
                  <a:lnTo>
                    <a:pt x="18" y="16"/>
                  </a:lnTo>
                  <a:lnTo>
                    <a:pt x="23" y="12"/>
                  </a:lnTo>
                  <a:lnTo>
                    <a:pt x="26" y="10"/>
                  </a:lnTo>
                  <a:lnTo>
                    <a:pt x="31" y="9"/>
                  </a:lnTo>
                  <a:lnTo>
                    <a:pt x="35" y="7"/>
                  </a:lnTo>
                  <a:lnTo>
                    <a:pt x="43" y="5"/>
                  </a:lnTo>
                  <a:lnTo>
                    <a:pt x="42" y="0"/>
                  </a:lnTo>
                  <a:lnTo>
                    <a:pt x="34" y="2"/>
                  </a:lnTo>
                  <a:lnTo>
                    <a:pt x="27" y="4"/>
                  </a:lnTo>
                  <a:lnTo>
                    <a:pt x="23" y="6"/>
                  </a:lnTo>
                  <a:lnTo>
                    <a:pt x="18" y="9"/>
                  </a:lnTo>
                  <a:lnTo>
                    <a:pt x="15" y="12"/>
                  </a:lnTo>
                  <a:lnTo>
                    <a:pt x="10" y="16"/>
                  </a:lnTo>
                  <a:lnTo>
                    <a:pt x="6" y="20"/>
                  </a:lnTo>
                  <a:lnTo>
                    <a:pt x="0" y="26"/>
                  </a:lnTo>
                  <a:lnTo>
                    <a:pt x="5" y="2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1" name="Freeform 945"/>
            <p:cNvSpPr>
              <a:spLocks/>
            </p:cNvSpPr>
            <p:nvPr/>
          </p:nvSpPr>
          <p:spPr bwMode="auto">
            <a:xfrm>
              <a:off x="3006" y="1828"/>
              <a:ext cx="78" cy="86"/>
            </a:xfrm>
            <a:custGeom>
              <a:avLst/>
              <a:gdLst/>
              <a:ahLst/>
              <a:cxnLst>
                <a:cxn ang="0">
                  <a:pos x="5" y="86"/>
                </a:cxn>
                <a:cxn ang="0">
                  <a:pos x="5" y="86"/>
                </a:cxn>
                <a:cxn ang="0">
                  <a:pos x="13" y="78"/>
                </a:cxn>
                <a:cxn ang="0">
                  <a:pos x="22" y="67"/>
                </a:cxn>
                <a:cxn ang="0">
                  <a:pos x="31" y="57"/>
                </a:cxn>
                <a:cxn ang="0">
                  <a:pos x="41" y="46"/>
                </a:cxn>
                <a:cxn ang="0">
                  <a:pos x="49" y="35"/>
                </a:cxn>
                <a:cxn ang="0">
                  <a:pos x="59" y="25"/>
                </a:cxn>
                <a:cxn ang="0">
                  <a:pos x="69" y="14"/>
                </a:cxn>
                <a:cxn ang="0">
                  <a:pos x="77" y="4"/>
                </a:cxn>
                <a:cxn ang="0">
                  <a:pos x="72" y="0"/>
                </a:cxn>
                <a:cxn ang="0">
                  <a:pos x="64" y="11"/>
                </a:cxn>
                <a:cxn ang="0">
                  <a:pos x="55" y="20"/>
                </a:cxn>
                <a:cxn ang="0">
                  <a:pos x="46" y="32"/>
                </a:cxn>
                <a:cxn ang="0">
                  <a:pos x="36" y="42"/>
                </a:cxn>
                <a:cxn ang="0">
                  <a:pos x="28" y="53"/>
                </a:cxn>
                <a:cxn ang="0">
                  <a:pos x="18" y="64"/>
                </a:cxn>
                <a:cxn ang="0">
                  <a:pos x="8" y="73"/>
                </a:cxn>
                <a:cxn ang="0">
                  <a:pos x="0" y="82"/>
                </a:cxn>
                <a:cxn ang="0">
                  <a:pos x="5" y="86"/>
                </a:cxn>
              </a:cxnLst>
              <a:rect l="0" t="0" r="r" b="b"/>
              <a:pathLst>
                <a:path w="78" h="87">
                  <a:moveTo>
                    <a:pt x="5" y="86"/>
                  </a:moveTo>
                  <a:lnTo>
                    <a:pt x="5" y="86"/>
                  </a:lnTo>
                  <a:lnTo>
                    <a:pt x="13" y="78"/>
                  </a:lnTo>
                  <a:lnTo>
                    <a:pt x="22" y="67"/>
                  </a:lnTo>
                  <a:lnTo>
                    <a:pt x="31" y="57"/>
                  </a:lnTo>
                  <a:lnTo>
                    <a:pt x="41" y="46"/>
                  </a:lnTo>
                  <a:lnTo>
                    <a:pt x="49" y="35"/>
                  </a:lnTo>
                  <a:lnTo>
                    <a:pt x="59" y="25"/>
                  </a:lnTo>
                  <a:lnTo>
                    <a:pt x="69" y="14"/>
                  </a:lnTo>
                  <a:lnTo>
                    <a:pt x="77" y="4"/>
                  </a:lnTo>
                  <a:lnTo>
                    <a:pt x="72" y="0"/>
                  </a:lnTo>
                  <a:lnTo>
                    <a:pt x="64" y="11"/>
                  </a:lnTo>
                  <a:lnTo>
                    <a:pt x="55" y="20"/>
                  </a:lnTo>
                  <a:lnTo>
                    <a:pt x="46" y="32"/>
                  </a:lnTo>
                  <a:lnTo>
                    <a:pt x="36" y="42"/>
                  </a:lnTo>
                  <a:lnTo>
                    <a:pt x="28" y="53"/>
                  </a:lnTo>
                  <a:lnTo>
                    <a:pt x="18" y="64"/>
                  </a:lnTo>
                  <a:lnTo>
                    <a:pt x="8" y="73"/>
                  </a:lnTo>
                  <a:lnTo>
                    <a:pt x="0" y="82"/>
                  </a:lnTo>
                  <a:lnTo>
                    <a:pt x="5" y="8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2" name="Freeform 946"/>
            <p:cNvSpPr>
              <a:spLocks/>
            </p:cNvSpPr>
            <p:nvPr/>
          </p:nvSpPr>
          <p:spPr bwMode="auto">
            <a:xfrm>
              <a:off x="2912" y="1920"/>
              <a:ext cx="92" cy="97"/>
            </a:xfrm>
            <a:custGeom>
              <a:avLst/>
              <a:gdLst/>
              <a:ahLst/>
              <a:cxnLst>
                <a:cxn ang="0">
                  <a:pos x="6" y="96"/>
                </a:cxn>
                <a:cxn ang="0">
                  <a:pos x="6" y="96"/>
                </a:cxn>
                <a:cxn ang="0">
                  <a:pos x="15" y="85"/>
                </a:cxn>
                <a:cxn ang="0">
                  <a:pos x="23" y="73"/>
                </a:cxn>
                <a:cxn ang="0">
                  <a:pos x="33" y="61"/>
                </a:cxn>
                <a:cxn ang="0">
                  <a:pos x="44" y="49"/>
                </a:cxn>
                <a:cxn ang="0">
                  <a:pos x="57" y="37"/>
                </a:cxn>
                <a:cxn ang="0">
                  <a:pos x="69" y="26"/>
                </a:cxn>
                <a:cxn ang="0">
                  <a:pos x="80" y="14"/>
                </a:cxn>
                <a:cxn ang="0">
                  <a:pos x="91" y="4"/>
                </a:cxn>
                <a:cxn ang="0">
                  <a:pos x="86" y="0"/>
                </a:cxn>
                <a:cxn ang="0">
                  <a:pos x="76" y="11"/>
                </a:cxn>
                <a:cxn ang="0">
                  <a:pos x="65" y="23"/>
                </a:cxn>
                <a:cxn ang="0">
                  <a:pos x="53" y="34"/>
                </a:cxn>
                <a:cxn ang="0">
                  <a:pos x="41" y="46"/>
                </a:cxn>
                <a:cxn ang="0">
                  <a:pos x="30" y="56"/>
                </a:cxn>
                <a:cxn ang="0">
                  <a:pos x="18" y="68"/>
                </a:cxn>
                <a:cxn ang="0">
                  <a:pos x="9" y="80"/>
                </a:cxn>
                <a:cxn ang="0">
                  <a:pos x="0" y="92"/>
                </a:cxn>
                <a:cxn ang="0">
                  <a:pos x="6" y="96"/>
                </a:cxn>
              </a:cxnLst>
              <a:rect l="0" t="0" r="r" b="b"/>
              <a:pathLst>
                <a:path w="92" h="97">
                  <a:moveTo>
                    <a:pt x="6" y="96"/>
                  </a:moveTo>
                  <a:lnTo>
                    <a:pt x="6" y="96"/>
                  </a:lnTo>
                  <a:lnTo>
                    <a:pt x="15" y="85"/>
                  </a:lnTo>
                  <a:lnTo>
                    <a:pt x="23" y="73"/>
                  </a:lnTo>
                  <a:lnTo>
                    <a:pt x="33" y="61"/>
                  </a:lnTo>
                  <a:lnTo>
                    <a:pt x="44" y="49"/>
                  </a:lnTo>
                  <a:lnTo>
                    <a:pt x="57" y="37"/>
                  </a:lnTo>
                  <a:lnTo>
                    <a:pt x="69" y="26"/>
                  </a:lnTo>
                  <a:lnTo>
                    <a:pt x="80" y="14"/>
                  </a:lnTo>
                  <a:lnTo>
                    <a:pt x="91" y="4"/>
                  </a:lnTo>
                  <a:lnTo>
                    <a:pt x="86" y="0"/>
                  </a:lnTo>
                  <a:lnTo>
                    <a:pt x="76" y="11"/>
                  </a:lnTo>
                  <a:lnTo>
                    <a:pt x="65" y="23"/>
                  </a:lnTo>
                  <a:lnTo>
                    <a:pt x="53" y="34"/>
                  </a:lnTo>
                  <a:lnTo>
                    <a:pt x="41" y="46"/>
                  </a:lnTo>
                  <a:lnTo>
                    <a:pt x="30" y="56"/>
                  </a:lnTo>
                  <a:lnTo>
                    <a:pt x="18" y="68"/>
                  </a:lnTo>
                  <a:lnTo>
                    <a:pt x="9" y="80"/>
                  </a:lnTo>
                  <a:lnTo>
                    <a:pt x="0" y="92"/>
                  </a:lnTo>
                  <a:lnTo>
                    <a:pt x="6" y="9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3" name="Freeform 947"/>
            <p:cNvSpPr>
              <a:spLocks/>
            </p:cNvSpPr>
            <p:nvPr/>
          </p:nvSpPr>
          <p:spPr bwMode="auto">
            <a:xfrm>
              <a:off x="2868" y="2020"/>
              <a:ext cx="44" cy="122"/>
            </a:xfrm>
            <a:custGeom>
              <a:avLst/>
              <a:gdLst/>
              <a:ahLst/>
              <a:cxnLst>
                <a:cxn ang="0">
                  <a:pos x="19" y="116"/>
                </a:cxn>
                <a:cxn ang="0">
                  <a:pos x="17" y="116"/>
                </a:cxn>
                <a:cxn ang="0">
                  <a:pos x="13" y="109"/>
                </a:cxn>
                <a:cxn ang="0">
                  <a:pos x="10" y="103"/>
                </a:cxn>
                <a:cxn ang="0">
                  <a:pos x="8" y="96"/>
                </a:cxn>
                <a:cxn ang="0">
                  <a:pos x="7" y="88"/>
                </a:cxn>
                <a:cxn ang="0">
                  <a:pos x="7" y="81"/>
                </a:cxn>
                <a:cxn ang="0">
                  <a:pos x="7" y="74"/>
                </a:cxn>
                <a:cxn ang="0">
                  <a:pos x="9" y="67"/>
                </a:cxn>
                <a:cxn ang="0">
                  <a:pos x="12" y="59"/>
                </a:cxn>
                <a:cxn ang="0">
                  <a:pos x="15" y="53"/>
                </a:cxn>
                <a:cxn ang="0">
                  <a:pos x="17" y="45"/>
                </a:cxn>
                <a:cxn ang="0">
                  <a:pos x="22" y="39"/>
                </a:cxn>
                <a:cxn ang="0">
                  <a:pos x="26" y="30"/>
                </a:cxn>
                <a:cxn ang="0">
                  <a:pos x="30" y="23"/>
                </a:cxn>
                <a:cxn ang="0">
                  <a:pos x="35" y="17"/>
                </a:cxn>
                <a:cxn ang="0">
                  <a:pos x="38" y="10"/>
                </a:cxn>
                <a:cxn ang="0">
                  <a:pos x="43" y="4"/>
                </a:cxn>
                <a:cxn ang="0">
                  <a:pos x="37" y="0"/>
                </a:cxn>
                <a:cxn ang="0">
                  <a:pos x="34" y="7"/>
                </a:cxn>
                <a:cxn ang="0">
                  <a:pos x="29" y="13"/>
                </a:cxn>
                <a:cxn ang="0">
                  <a:pos x="24" y="21"/>
                </a:cxn>
                <a:cxn ang="0">
                  <a:pos x="21" y="28"/>
                </a:cxn>
                <a:cxn ang="0">
                  <a:pos x="16" y="35"/>
                </a:cxn>
                <a:cxn ang="0">
                  <a:pos x="13" y="42"/>
                </a:cxn>
                <a:cxn ang="0">
                  <a:pos x="9" y="50"/>
                </a:cxn>
                <a:cxn ang="0">
                  <a:pos x="6" y="57"/>
                </a:cxn>
                <a:cxn ang="0">
                  <a:pos x="3" y="65"/>
                </a:cxn>
                <a:cxn ang="0">
                  <a:pos x="2" y="73"/>
                </a:cxn>
                <a:cxn ang="0">
                  <a:pos x="0" y="81"/>
                </a:cxn>
                <a:cxn ang="0">
                  <a:pos x="1" y="88"/>
                </a:cxn>
                <a:cxn ang="0">
                  <a:pos x="2" y="97"/>
                </a:cxn>
                <a:cxn ang="0">
                  <a:pos x="5" y="105"/>
                </a:cxn>
                <a:cxn ang="0">
                  <a:pos x="8" y="113"/>
                </a:cxn>
                <a:cxn ang="0">
                  <a:pos x="14" y="120"/>
                </a:cxn>
                <a:cxn ang="0">
                  <a:pos x="13" y="120"/>
                </a:cxn>
                <a:cxn ang="0">
                  <a:pos x="19" y="116"/>
                </a:cxn>
              </a:cxnLst>
              <a:rect l="0" t="0" r="r" b="b"/>
              <a:pathLst>
                <a:path w="44" h="121">
                  <a:moveTo>
                    <a:pt x="19" y="116"/>
                  </a:moveTo>
                  <a:lnTo>
                    <a:pt x="17" y="116"/>
                  </a:lnTo>
                  <a:lnTo>
                    <a:pt x="13" y="109"/>
                  </a:lnTo>
                  <a:lnTo>
                    <a:pt x="10" y="103"/>
                  </a:lnTo>
                  <a:lnTo>
                    <a:pt x="8" y="96"/>
                  </a:lnTo>
                  <a:lnTo>
                    <a:pt x="7" y="88"/>
                  </a:lnTo>
                  <a:lnTo>
                    <a:pt x="7" y="81"/>
                  </a:lnTo>
                  <a:lnTo>
                    <a:pt x="7" y="74"/>
                  </a:lnTo>
                  <a:lnTo>
                    <a:pt x="9" y="67"/>
                  </a:lnTo>
                  <a:lnTo>
                    <a:pt x="12" y="59"/>
                  </a:lnTo>
                  <a:lnTo>
                    <a:pt x="15" y="53"/>
                  </a:lnTo>
                  <a:lnTo>
                    <a:pt x="17" y="45"/>
                  </a:lnTo>
                  <a:lnTo>
                    <a:pt x="22" y="39"/>
                  </a:lnTo>
                  <a:lnTo>
                    <a:pt x="26" y="30"/>
                  </a:lnTo>
                  <a:lnTo>
                    <a:pt x="30" y="23"/>
                  </a:lnTo>
                  <a:lnTo>
                    <a:pt x="35" y="17"/>
                  </a:lnTo>
                  <a:lnTo>
                    <a:pt x="38" y="10"/>
                  </a:lnTo>
                  <a:lnTo>
                    <a:pt x="43" y="4"/>
                  </a:lnTo>
                  <a:lnTo>
                    <a:pt x="37" y="0"/>
                  </a:lnTo>
                  <a:lnTo>
                    <a:pt x="34" y="7"/>
                  </a:lnTo>
                  <a:lnTo>
                    <a:pt x="29" y="13"/>
                  </a:lnTo>
                  <a:lnTo>
                    <a:pt x="24" y="21"/>
                  </a:lnTo>
                  <a:lnTo>
                    <a:pt x="21" y="28"/>
                  </a:lnTo>
                  <a:lnTo>
                    <a:pt x="16" y="35"/>
                  </a:lnTo>
                  <a:lnTo>
                    <a:pt x="13" y="42"/>
                  </a:lnTo>
                  <a:lnTo>
                    <a:pt x="9" y="50"/>
                  </a:lnTo>
                  <a:lnTo>
                    <a:pt x="6" y="57"/>
                  </a:lnTo>
                  <a:lnTo>
                    <a:pt x="3" y="65"/>
                  </a:lnTo>
                  <a:lnTo>
                    <a:pt x="2" y="73"/>
                  </a:lnTo>
                  <a:lnTo>
                    <a:pt x="0" y="81"/>
                  </a:lnTo>
                  <a:lnTo>
                    <a:pt x="1" y="88"/>
                  </a:lnTo>
                  <a:lnTo>
                    <a:pt x="2" y="97"/>
                  </a:lnTo>
                  <a:lnTo>
                    <a:pt x="5" y="105"/>
                  </a:lnTo>
                  <a:lnTo>
                    <a:pt x="8" y="113"/>
                  </a:lnTo>
                  <a:lnTo>
                    <a:pt x="14" y="120"/>
                  </a:lnTo>
                  <a:lnTo>
                    <a:pt x="13" y="120"/>
                  </a:lnTo>
                  <a:lnTo>
                    <a:pt x="19" y="11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4" name="Freeform 948"/>
            <p:cNvSpPr>
              <a:spLocks/>
            </p:cNvSpPr>
            <p:nvPr/>
          </p:nvSpPr>
          <p:spPr bwMode="auto">
            <a:xfrm>
              <a:off x="2882" y="2147"/>
              <a:ext cx="28" cy="34"/>
            </a:xfrm>
            <a:custGeom>
              <a:avLst/>
              <a:gdLst/>
              <a:ahLst/>
              <a:cxnLst>
                <a:cxn ang="0">
                  <a:pos x="26" y="29"/>
                </a:cxn>
                <a:cxn ang="0">
                  <a:pos x="26" y="29"/>
                </a:cxn>
                <a:cxn ang="0">
                  <a:pos x="23" y="27"/>
                </a:cxn>
                <a:cxn ang="0">
                  <a:pos x="21" y="25"/>
                </a:cxn>
                <a:cxn ang="0">
                  <a:pos x="19" y="22"/>
                </a:cxn>
                <a:cxn ang="0">
                  <a:pos x="16" y="18"/>
                </a:cxn>
                <a:cxn ang="0">
                  <a:pos x="14" y="13"/>
                </a:cxn>
                <a:cxn ang="0">
                  <a:pos x="10" y="9"/>
                </a:cxn>
                <a:cxn ang="0">
                  <a:pos x="7" y="5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3" y="7"/>
                </a:cxn>
                <a:cxn ang="0">
                  <a:pos x="6" y="11"/>
                </a:cxn>
                <a:cxn ang="0">
                  <a:pos x="8" y="15"/>
                </a:cxn>
                <a:cxn ang="0">
                  <a:pos x="10" y="21"/>
                </a:cxn>
                <a:cxn ang="0">
                  <a:pos x="14" y="25"/>
                </a:cxn>
                <a:cxn ang="0">
                  <a:pos x="18" y="29"/>
                </a:cxn>
                <a:cxn ang="0">
                  <a:pos x="21" y="32"/>
                </a:cxn>
                <a:cxn ang="0">
                  <a:pos x="25" y="33"/>
                </a:cxn>
                <a:cxn ang="0">
                  <a:pos x="26" y="29"/>
                </a:cxn>
              </a:cxnLst>
              <a:rect l="0" t="0" r="r" b="b"/>
              <a:pathLst>
                <a:path w="27" h="34">
                  <a:moveTo>
                    <a:pt x="26" y="29"/>
                  </a:moveTo>
                  <a:lnTo>
                    <a:pt x="26" y="29"/>
                  </a:lnTo>
                  <a:lnTo>
                    <a:pt x="23" y="27"/>
                  </a:lnTo>
                  <a:lnTo>
                    <a:pt x="21" y="25"/>
                  </a:lnTo>
                  <a:lnTo>
                    <a:pt x="19" y="22"/>
                  </a:lnTo>
                  <a:lnTo>
                    <a:pt x="16" y="18"/>
                  </a:lnTo>
                  <a:lnTo>
                    <a:pt x="14" y="13"/>
                  </a:lnTo>
                  <a:lnTo>
                    <a:pt x="10" y="9"/>
                  </a:lnTo>
                  <a:lnTo>
                    <a:pt x="7" y="5"/>
                  </a:lnTo>
                  <a:lnTo>
                    <a:pt x="5" y="0"/>
                  </a:lnTo>
                  <a:lnTo>
                    <a:pt x="0" y="3"/>
                  </a:lnTo>
                  <a:lnTo>
                    <a:pt x="3" y="7"/>
                  </a:lnTo>
                  <a:lnTo>
                    <a:pt x="6" y="11"/>
                  </a:lnTo>
                  <a:lnTo>
                    <a:pt x="8" y="15"/>
                  </a:lnTo>
                  <a:lnTo>
                    <a:pt x="10" y="21"/>
                  </a:lnTo>
                  <a:lnTo>
                    <a:pt x="14" y="25"/>
                  </a:lnTo>
                  <a:lnTo>
                    <a:pt x="18" y="29"/>
                  </a:lnTo>
                  <a:lnTo>
                    <a:pt x="21" y="32"/>
                  </a:lnTo>
                  <a:lnTo>
                    <a:pt x="25" y="33"/>
                  </a:lnTo>
                  <a:lnTo>
                    <a:pt x="26" y="2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5" name="Freeform 949"/>
            <p:cNvSpPr>
              <a:spLocks/>
            </p:cNvSpPr>
            <p:nvPr/>
          </p:nvSpPr>
          <p:spPr bwMode="auto">
            <a:xfrm>
              <a:off x="2916" y="2181"/>
              <a:ext cx="62" cy="7"/>
            </a:xfrm>
            <a:custGeom>
              <a:avLst/>
              <a:gdLst/>
              <a:ahLst/>
              <a:cxnLst>
                <a:cxn ang="0">
                  <a:pos x="55" y="5"/>
                </a:cxn>
                <a:cxn ang="0">
                  <a:pos x="50" y="2"/>
                </a:cxn>
                <a:cxn ang="0">
                  <a:pos x="44" y="3"/>
                </a:cxn>
                <a:cxn ang="0">
                  <a:pos x="38" y="4"/>
                </a:cxn>
                <a:cxn ang="0">
                  <a:pos x="32" y="4"/>
                </a:cxn>
                <a:cxn ang="0">
                  <a:pos x="26" y="4"/>
                </a:cxn>
                <a:cxn ang="0">
                  <a:pos x="20" y="3"/>
                </a:cxn>
                <a:cxn ang="0">
                  <a:pos x="14" y="2"/>
                </a:cxn>
                <a:cxn ang="0">
                  <a:pos x="7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6" y="4"/>
                </a:cxn>
                <a:cxn ang="0">
                  <a:pos x="12" y="5"/>
                </a:cxn>
                <a:cxn ang="0">
                  <a:pos x="19" y="5"/>
                </a:cxn>
                <a:cxn ang="0">
                  <a:pos x="25" y="6"/>
                </a:cxn>
                <a:cxn ang="0">
                  <a:pos x="32" y="7"/>
                </a:cxn>
                <a:cxn ang="0">
                  <a:pos x="38" y="6"/>
                </a:cxn>
                <a:cxn ang="0">
                  <a:pos x="47" y="6"/>
                </a:cxn>
                <a:cxn ang="0">
                  <a:pos x="53" y="5"/>
                </a:cxn>
                <a:cxn ang="0">
                  <a:pos x="49" y="2"/>
                </a:cxn>
                <a:cxn ang="0">
                  <a:pos x="55" y="5"/>
                </a:cxn>
                <a:cxn ang="0">
                  <a:pos x="61" y="0"/>
                </a:cxn>
                <a:cxn ang="0">
                  <a:pos x="50" y="2"/>
                </a:cxn>
                <a:cxn ang="0">
                  <a:pos x="55" y="5"/>
                </a:cxn>
              </a:cxnLst>
              <a:rect l="0" t="0" r="r" b="b"/>
              <a:pathLst>
                <a:path w="62" h="8">
                  <a:moveTo>
                    <a:pt x="55" y="5"/>
                  </a:moveTo>
                  <a:lnTo>
                    <a:pt x="50" y="2"/>
                  </a:lnTo>
                  <a:lnTo>
                    <a:pt x="44" y="3"/>
                  </a:lnTo>
                  <a:lnTo>
                    <a:pt x="38" y="4"/>
                  </a:lnTo>
                  <a:lnTo>
                    <a:pt x="32" y="4"/>
                  </a:lnTo>
                  <a:lnTo>
                    <a:pt x="26" y="4"/>
                  </a:lnTo>
                  <a:lnTo>
                    <a:pt x="20" y="3"/>
                  </a:lnTo>
                  <a:lnTo>
                    <a:pt x="14" y="2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6" y="4"/>
                  </a:lnTo>
                  <a:lnTo>
                    <a:pt x="12" y="5"/>
                  </a:lnTo>
                  <a:lnTo>
                    <a:pt x="19" y="5"/>
                  </a:lnTo>
                  <a:lnTo>
                    <a:pt x="25" y="6"/>
                  </a:lnTo>
                  <a:lnTo>
                    <a:pt x="32" y="7"/>
                  </a:lnTo>
                  <a:lnTo>
                    <a:pt x="38" y="6"/>
                  </a:lnTo>
                  <a:lnTo>
                    <a:pt x="47" y="6"/>
                  </a:lnTo>
                  <a:lnTo>
                    <a:pt x="53" y="5"/>
                  </a:lnTo>
                  <a:lnTo>
                    <a:pt x="49" y="2"/>
                  </a:lnTo>
                  <a:lnTo>
                    <a:pt x="55" y="5"/>
                  </a:lnTo>
                  <a:lnTo>
                    <a:pt x="61" y="0"/>
                  </a:lnTo>
                  <a:lnTo>
                    <a:pt x="50" y="2"/>
                  </a:lnTo>
                  <a:lnTo>
                    <a:pt x="55" y="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6" name="Freeform 950"/>
            <p:cNvSpPr>
              <a:spLocks/>
            </p:cNvSpPr>
            <p:nvPr/>
          </p:nvSpPr>
          <p:spPr bwMode="auto">
            <a:xfrm>
              <a:off x="2946" y="2184"/>
              <a:ext cx="24" cy="127"/>
            </a:xfrm>
            <a:custGeom>
              <a:avLst/>
              <a:gdLst/>
              <a:ahLst/>
              <a:cxnLst>
                <a:cxn ang="0">
                  <a:pos x="12" y="124"/>
                </a:cxn>
                <a:cxn ang="0">
                  <a:pos x="12" y="124"/>
                </a:cxn>
                <a:cxn ang="0">
                  <a:pos x="10" y="118"/>
                </a:cxn>
                <a:cxn ang="0">
                  <a:pos x="9" y="109"/>
                </a:cxn>
                <a:cxn ang="0">
                  <a:pos x="8" y="101"/>
                </a:cxn>
                <a:cxn ang="0">
                  <a:pos x="6" y="94"/>
                </a:cxn>
                <a:cxn ang="0">
                  <a:pos x="6" y="87"/>
                </a:cxn>
                <a:cxn ang="0">
                  <a:pos x="6" y="79"/>
                </a:cxn>
                <a:cxn ang="0">
                  <a:pos x="6" y="71"/>
                </a:cxn>
                <a:cxn ang="0">
                  <a:pos x="6" y="63"/>
                </a:cxn>
                <a:cxn ang="0">
                  <a:pos x="6" y="56"/>
                </a:cxn>
                <a:cxn ang="0">
                  <a:pos x="7" y="48"/>
                </a:cxn>
                <a:cxn ang="0">
                  <a:pos x="9" y="40"/>
                </a:cxn>
                <a:cxn ang="0">
                  <a:pos x="10" y="32"/>
                </a:cxn>
                <a:cxn ang="0">
                  <a:pos x="13" y="26"/>
                </a:cxn>
                <a:cxn ang="0">
                  <a:pos x="16" y="19"/>
                </a:cxn>
                <a:cxn ang="0">
                  <a:pos x="19" y="11"/>
                </a:cxn>
                <a:cxn ang="0">
                  <a:pos x="23" y="5"/>
                </a:cxn>
                <a:cxn ang="0">
                  <a:pos x="18" y="0"/>
                </a:cxn>
                <a:cxn ang="0">
                  <a:pos x="14" y="7"/>
                </a:cxn>
                <a:cxn ang="0">
                  <a:pos x="11" y="15"/>
                </a:cxn>
                <a:cxn ang="0">
                  <a:pos x="8" y="24"/>
                </a:cxn>
                <a:cxn ang="0">
                  <a:pos x="6" y="31"/>
                </a:cxn>
                <a:cxn ang="0">
                  <a:pos x="4" y="38"/>
                </a:cxn>
                <a:cxn ang="0">
                  <a:pos x="2" y="47"/>
                </a:cxn>
                <a:cxn ang="0">
                  <a:pos x="1" y="54"/>
                </a:cxn>
                <a:cxn ang="0">
                  <a:pos x="0" y="63"/>
                </a:cxn>
                <a:cxn ang="0">
                  <a:pos x="0" y="71"/>
                </a:cxn>
                <a:cxn ang="0">
                  <a:pos x="0" y="79"/>
                </a:cxn>
                <a:cxn ang="0">
                  <a:pos x="1" y="87"/>
                </a:cxn>
                <a:cxn ang="0">
                  <a:pos x="2" y="95"/>
                </a:cxn>
                <a:cxn ang="0">
                  <a:pos x="3" y="104"/>
                </a:cxn>
                <a:cxn ang="0">
                  <a:pos x="4" y="110"/>
                </a:cxn>
                <a:cxn ang="0">
                  <a:pos x="6" y="119"/>
                </a:cxn>
                <a:cxn ang="0">
                  <a:pos x="8" y="125"/>
                </a:cxn>
                <a:cxn ang="0">
                  <a:pos x="12" y="124"/>
                </a:cxn>
              </a:cxnLst>
              <a:rect l="0" t="0" r="r" b="b"/>
              <a:pathLst>
                <a:path w="24" h="126">
                  <a:moveTo>
                    <a:pt x="12" y="124"/>
                  </a:moveTo>
                  <a:lnTo>
                    <a:pt x="12" y="124"/>
                  </a:lnTo>
                  <a:lnTo>
                    <a:pt x="10" y="118"/>
                  </a:lnTo>
                  <a:lnTo>
                    <a:pt x="9" y="109"/>
                  </a:lnTo>
                  <a:lnTo>
                    <a:pt x="8" y="101"/>
                  </a:lnTo>
                  <a:lnTo>
                    <a:pt x="6" y="94"/>
                  </a:lnTo>
                  <a:lnTo>
                    <a:pt x="6" y="87"/>
                  </a:lnTo>
                  <a:lnTo>
                    <a:pt x="6" y="79"/>
                  </a:lnTo>
                  <a:lnTo>
                    <a:pt x="6" y="71"/>
                  </a:lnTo>
                  <a:lnTo>
                    <a:pt x="6" y="63"/>
                  </a:lnTo>
                  <a:lnTo>
                    <a:pt x="6" y="56"/>
                  </a:lnTo>
                  <a:lnTo>
                    <a:pt x="7" y="48"/>
                  </a:lnTo>
                  <a:lnTo>
                    <a:pt x="9" y="40"/>
                  </a:lnTo>
                  <a:lnTo>
                    <a:pt x="10" y="32"/>
                  </a:lnTo>
                  <a:lnTo>
                    <a:pt x="13" y="26"/>
                  </a:lnTo>
                  <a:lnTo>
                    <a:pt x="16" y="19"/>
                  </a:lnTo>
                  <a:lnTo>
                    <a:pt x="19" y="11"/>
                  </a:lnTo>
                  <a:lnTo>
                    <a:pt x="23" y="5"/>
                  </a:lnTo>
                  <a:lnTo>
                    <a:pt x="18" y="0"/>
                  </a:lnTo>
                  <a:lnTo>
                    <a:pt x="14" y="7"/>
                  </a:lnTo>
                  <a:lnTo>
                    <a:pt x="11" y="15"/>
                  </a:lnTo>
                  <a:lnTo>
                    <a:pt x="8" y="24"/>
                  </a:lnTo>
                  <a:lnTo>
                    <a:pt x="6" y="31"/>
                  </a:lnTo>
                  <a:lnTo>
                    <a:pt x="4" y="38"/>
                  </a:lnTo>
                  <a:lnTo>
                    <a:pt x="2" y="47"/>
                  </a:lnTo>
                  <a:lnTo>
                    <a:pt x="1" y="54"/>
                  </a:lnTo>
                  <a:lnTo>
                    <a:pt x="0" y="63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1" y="87"/>
                  </a:lnTo>
                  <a:lnTo>
                    <a:pt x="2" y="95"/>
                  </a:lnTo>
                  <a:lnTo>
                    <a:pt x="3" y="104"/>
                  </a:lnTo>
                  <a:lnTo>
                    <a:pt x="4" y="110"/>
                  </a:lnTo>
                  <a:lnTo>
                    <a:pt x="6" y="119"/>
                  </a:lnTo>
                  <a:lnTo>
                    <a:pt x="8" y="125"/>
                  </a:lnTo>
                  <a:lnTo>
                    <a:pt x="12" y="12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7" name="Freeform 951"/>
            <p:cNvSpPr>
              <a:spLocks/>
            </p:cNvSpPr>
            <p:nvPr/>
          </p:nvSpPr>
          <p:spPr bwMode="auto">
            <a:xfrm>
              <a:off x="2956" y="2317"/>
              <a:ext cx="96" cy="38"/>
            </a:xfrm>
            <a:custGeom>
              <a:avLst/>
              <a:gdLst/>
              <a:ahLst/>
              <a:cxnLst>
                <a:cxn ang="0">
                  <a:pos x="90" y="36"/>
                </a:cxn>
                <a:cxn ang="0">
                  <a:pos x="86" y="31"/>
                </a:cxn>
                <a:cxn ang="0">
                  <a:pos x="73" y="34"/>
                </a:cxn>
                <a:cxn ang="0">
                  <a:pos x="59" y="34"/>
                </a:cxn>
                <a:cxn ang="0">
                  <a:pos x="48" y="31"/>
                </a:cxn>
                <a:cxn ang="0">
                  <a:pos x="36" y="28"/>
                </a:cxn>
                <a:cxn ang="0">
                  <a:pos x="25" y="23"/>
                </a:cxn>
                <a:cxn ang="0">
                  <a:pos x="16" y="17"/>
                </a:cxn>
                <a:cxn ang="0">
                  <a:pos x="10" y="9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5" y="12"/>
                </a:cxn>
                <a:cxn ang="0">
                  <a:pos x="13" y="21"/>
                </a:cxn>
                <a:cxn ang="0">
                  <a:pos x="23" y="28"/>
                </a:cxn>
                <a:cxn ang="0">
                  <a:pos x="34" y="33"/>
                </a:cxn>
                <a:cxn ang="0">
                  <a:pos x="45" y="37"/>
                </a:cxn>
                <a:cxn ang="0">
                  <a:pos x="59" y="38"/>
                </a:cxn>
                <a:cxn ang="0">
                  <a:pos x="73" y="38"/>
                </a:cxn>
                <a:cxn ang="0">
                  <a:pos x="88" y="37"/>
                </a:cxn>
                <a:cxn ang="0">
                  <a:pos x="85" y="33"/>
                </a:cxn>
                <a:cxn ang="0">
                  <a:pos x="90" y="36"/>
                </a:cxn>
                <a:cxn ang="0">
                  <a:pos x="94" y="29"/>
                </a:cxn>
                <a:cxn ang="0">
                  <a:pos x="86" y="31"/>
                </a:cxn>
                <a:cxn ang="0">
                  <a:pos x="90" y="36"/>
                </a:cxn>
              </a:cxnLst>
              <a:rect l="0" t="0" r="r" b="b"/>
              <a:pathLst>
                <a:path w="95" h="39">
                  <a:moveTo>
                    <a:pt x="90" y="36"/>
                  </a:moveTo>
                  <a:lnTo>
                    <a:pt x="86" y="31"/>
                  </a:lnTo>
                  <a:lnTo>
                    <a:pt x="73" y="34"/>
                  </a:lnTo>
                  <a:lnTo>
                    <a:pt x="59" y="34"/>
                  </a:lnTo>
                  <a:lnTo>
                    <a:pt x="48" y="31"/>
                  </a:lnTo>
                  <a:lnTo>
                    <a:pt x="36" y="28"/>
                  </a:lnTo>
                  <a:lnTo>
                    <a:pt x="25" y="23"/>
                  </a:lnTo>
                  <a:lnTo>
                    <a:pt x="16" y="17"/>
                  </a:lnTo>
                  <a:lnTo>
                    <a:pt x="10" y="9"/>
                  </a:lnTo>
                  <a:lnTo>
                    <a:pt x="5" y="0"/>
                  </a:lnTo>
                  <a:lnTo>
                    <a:pt x="0" y="1"/>
                  </a:lnTo>
                  <a:lnTo>
                    <a:pt x="5" y="12"/>
                  </a:lnTo>
                  <a:lnTo>
                    <a:pt x="13" y="21"/>
                  </a:lnTo>
                  <a:lnTo>
                    <a:pt x="23" y="28"/>
                  </a:lnTo>
                  <a:lnTo>
                    <a:pt x="34" y="33"/>
                  </a:lnTo>
                  <a:lnTo>
                    <a:pt x="45" y="37"/>
                  </a:lnTo>
                  <a:lnTo>
                    <a:pt x="59" y="38"/>
                  </a:lnTo>
                  <a:lnTo>
                    <a:pt x="73" y="38"/>
                  </a:lnTo>
                  <a:lnTo>
                    <a:pt x="88" y="37"/>
                  </a:lnTo>
                  <a:lnTo>
                    <a:pt x="85" y="33"/>
                  </a:lnTo>
                  <a:lnTo>
                    <a:pt x="90" y="36"/>
                  </a:lnTo>
                  <a:lnTo>
                    <a:pt x="94" y="29"/>
                  </a:lnTo>
                  <a:lnTo>
                    <a:pt x="86" y="31"/>
                  </a:lnTo>
                  <a:lnTo>
                    <a:pt x="90" y="3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8" name="Freeform 952"/>
            <p:cNvSpPr>
              <a:spLocks/>
            </p:cNvSpPr>
            <p:nvPr/>
          </p:nvSpPr>
          <p:spPr bwMode="auto">
            <a:xfrm>
              <a:off x="3028" y="2354"/>
              <a:ext cx="54" cy="136"/>
            </a:xfrm>
            <a:custGeom>
              <a:avLst/>
              <a:gdLst/>
              <a:ahLst/>
              <a:cxnLst>
                <a:cxn ang="0">
                  <a:pos x="46" y="135"/>
                </a:cxn>
                <a:cxn ang="0">
                  <a:pos x="45" y="129"/>
                </a:cxn>
                <a:cxn ang="0">
                  <a:pos x="37" y="125"/>
                </a:cxn>
                <a:cxn ang="0">
                  <a:pos x="29" y="120"/>
                </a:cxn>
                <a:cxn ang="0">
                  <a:pos x="22" y="114"/>
                </a:cxn>
                <a:cxn ang="0">
                  <a:pos x="18" y="108"/>
                </a:cxn>
                <a:cxn ang="0">
                  <a:pos x="13" y="100"/>
                </a:cxn>
                <a:cxn ang="0">
                  <a:pos x="11" y="93"/>
                </a:cxn>
                <a:cxn ang="0">
                  <a:pos x="8" y="84"/>
                </a:cxn>
                <a:cxn ang="0">
                  <a:pos x="7" y="74"/>
                </a:cxn>
                <a:cxn ang="0">
                  <a:pos x="7" y="66"/>
                </a:cxn>
                <a:cxn ang="0">
                  <a:pos x="7" y="56"/>
                </a:cxn>
                <a:cxn ang="0">
                  <a:pos x="7" y="47"/>
                </a:cxn>
                <a:cxn ang="0">
                  <a:pos x="9" y="37"/>
                </a:cxn>
                <a:cxn ang="0">
                  <a:pos x="12" y="28"/>
                </a:cxn>
                <a:cxn ang="0">
                  <a:pos x="15" y="20"/>
                </a:cxn>
                <a:cxn ang="0">
                  <a:pos x="20" y="11"/>
                </a:cxn>
                <a:cxn ang="0">
                  <a:pos x="24" y="4"/>
                </a:cxn>
                <a:cxn ang="0">
                  <a:pos x="19" y="0"/>
                </a:cxn>
                <a:cxn ang="0">
                  <a:pos x="14" y="9"/>
                </a:cxn>
                <a:cxn ang="0">
                  <a:pos x="11" y="17"/>
                </a:cxn>
                <a:cxn ang="0">
                  <a:pos x="7" y="27"/>
                </a:cxn>
                <a:cxn ang="0">
                  <a:pos x="4" y="36"/>
                </a:cxn>
                <a:cxn ang="0">
                  <a:pos x="2" y="46"/>
                </a:cxn>
                <a:cxn ang="0">
                  <a:pos x="1" y="56"/>
                </a:cxn>
                <a:cxn ang="0">
                  <a:pos x="0" y="66"/>
                </a:cxn>
                <a:cxn ang="0">
                  <a:pos x="1" y="76"/>
                </a:cxn>
                <a:cxn ang="0">
                  <a:pos x="2" y="85"/>
                </a:cxn>
                <a:cxn ang="0">
                  <a:pos x="5" y="94"/>
                </a:cxn>
                <a:cxn ang="0">
                  <a:pos x="8" y="104"/>
                </a:cxn>
                <a:cxn ang="0">
                  <a:pos x="12" y="111"/>
                </a:cxn>
                <a:cxn ang="0">
                  <a:pos x="19" y="119"/>
                </a:cxn>
                <a:cxn ang="0">
                  <a:pos x="25" y="126"/>
                </a:cxn>
                <a:cxn ang="0">
                  <a:pos x="34" y="131"/>
                </a:cxn>
                <a:cxn ang="0">
                  <a:pos x="44" y="135"/>
                </a:cxn>
                <a:cxn ang="0">
                  <a:pos x="42" y="129"/>
                </a:cxn>
                <a:cxn ang="0">
                  <a:pos x="46" y="135"/>
                </a:cxn>
                <a:cxn ang="0">
                  <a:pos x="53" y="133"/>
                </a:cxn>
                <a:cxn ang="0">
                  <a:pos x="45" y="129"/>
                </a:cxn>
                <a:cxn ang="0">
                  <a:pos x="46" y="135"/>
                </a:cxn>
              </a:cxnLst>
              <a:rect l="0" t="0" r="r" b="b"/>
              <a:pathLst>
                <a:path w="54" h="136">
                  <a:moveTo>
                    <a:pt x="46" y="135"/>
                  </a:moveTo>
                  <a:lnTo>
                    <a:pt x="45" y="129"/>
                  </a:lnTo>
                  <a:lnTo>
                    <a:pt x="37" y="125"/>
                  </a:lnTo>
                  <a:lnTo>
                    <a:pt x="29" y="120"/>
                  </a:lnTo>
                  <a:lnTo>
                    <a:pt x="22" y="114"/>
                  </a:lnTo>
                  <a:lnTo>
                    <a:pt x="18" y="108"/>
                  </a:lnTo>
                  <a:lnTo>
                    <a:pt x="13" y="100"/>
                  </a:lnTo>
                  <a:lnTo>
                    <a:pt x="11" y="93"/>
                  </a:lnTo>
                  <a:lnTo>
                    <a:pt x="8" y="84"/>
                  </a:lnTo>
                  <a:lnTo>
                    <a:pt x="7" y="74"/>
                  </a:lnTo>
                  <a:lnTo>
                    <a:pt x="7" y="66"/>
                  </a:lnTo>
                  <a:lnTo>
                    <a:pt x="7" y="56"/>
                  </a:lnTo>
                  <a:lnTo>
                    <a:pt x="7" y="47"/>
                  </a:lnTo>
                  <a:lnTo>
                    <a:pt x="9" y="37"/>
                  </a:lnTo>
                  <a:lnTo>
                    <a:pt x="12" y="28"/>
                  </a:lnTo>
                  <a:lnTo>
                    <a:pt x="15" y="20"/>
                  </a:lnTo>
                  <a:lnTo>
                    <a:pt x="20" y="11"/>
                  </a:lnTo>
                  <a:lnTo>
                    <a:pt x="24" y="4"/>
                  </a:lnTo>
                  <a:lnTo>
                    <a:pt x="19" y="0"/>
                  </a:lnTo>
                  <a:lnTo>
                    <a:pt x="14" y="9"/>
                  </a:lnTo>
                  <a:lnTo>
                    <a:pt x="11" y="17"/>
                  </a:lnTo>
                  <a:lnTo>
                    <a:pt x="7" y="27"/>
                  </a:lnTo>
                  <a:lnTo>
                    <a:pt x="4" y="36"/>
                  </a:lnTo>
                  <a:lnTo>
                    <a:pt x="2" y="46"/>
                  </a:lnTo>
                  <a:lnTo>
                    <a:pt x="1" y="56"/>
                  </a:lnTo>
                  <a:lnTo>
                    <a:pt x="0" y="66"/>
                  </a:lnTo>
                  <a:lnTo>
                    <a:pt x="1" y="76"/>
                  </a:lnTo>
                  <a:lnTo>
                    <a:pt x="2" y="85"/>
                  </a:lnTo>
                  <a:lnTo>
                    <a:pt x="5" y="94"/>
                  </a:lnTo>
                  <a:lnTo>
                    <a:pt x="8" y="104"/>
                  </a:lnTo>
                  <a:lnTo>
                    <a:pt x="12" y="111"/>
                  </a:lnTo>
                  <a:lnTo>
                    <a:pt x="19" y="119"/>
                  </a:lnTo>
                  <a:lnTo>
                    <a:pt x="25" y="126"/>
                  </a:lnTo>
                  <a:lnTo>
                    <a:pt x="34" y="131"/>
                  </a:lnTo>
                  <a:lnTo>
                    <a:pt x="44" y="135"/>
                  </a:lnTo>
                  <a:lnTo>
                    <a:pt x="42" y="129"/>
                  </a:lnTo>
                  <a:lnTo>
                    <a:pt x="46" y="135"/>
                  </a:lnTo>
                  <a:lnTo>
                    <a:pt x="53" y="133"/>
                  </a:lnTo>
                  <a:lnTo>
                    <a:pt x="45" y="129"/>
                  </a:lnTo>
                  <a:lnTo>
                    <a:pt x="46" y="13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9" name="Freeform 953"/>
            <p:cNvSpPr>
              <a:spLocks/>
            </p:cNvSpPr>
            <p:nvPr/>
          </p:nvSpPr>
          <p:spPr bwMode="auto">
            <a:xfrm>
              <a:off x="3030" y="2491"/>
              <a:ext cx="44" cy="72"/>
            </a:xfrm>
            <a:custGeom>
              <a:avLst/>
              <a:gdLst/>
              <a:ahLst/>
              <a:cxnLst>
                <a:cxn ang="0">
                  <a:pos x="7" y="69"/>
                </a:cxn>
                <a:cxn ang="0">
                  <a:pos x="7" y="69"/>
                </a:cxn>
                <a:cxn ang="0">
                  <a:pos x="6" y="61"/>
                </a:cxn>
                <a:cxn ang="0">
                  <a:pos x="6" y="51"/>
                </a:cxn>
                <a:cxn ang="0">
                  <a:pos x="8" y="41"/>
                </a:cxn>
                <a:cxn ang="0">
                  <a:pos x="12" y="33"/>
                </a:cxn>
                <a:cxn ang="0">
                  <a:pos x="17" y="25"/>
                </a:cxn>
                <a:cxn ang="0">
                  <a:pos x="25" y="16"/>
                </a:cxn>
                <a:cxn ang="0">
                  <a:pos x="32" y="11"/>
                </a:cxn>
                <a:cxn ang="0">
                  <a:pos x="42" y="6"/>
                </a:cxn>
                <a:cxn ang="0">
                  <a:pos x="39" y="0"/>
                </a:cxn>
                <a:cxn ang="0">
                  <a:pos x="30" y="6"/>
                </a:cxn>
                <a:cxn ang="0">
                  <a:pos x="20" y="13"/>
                </a:cxn>
                <a:cxn ang="0">
                  <a:pos x="14" y="20"/>
                </a:cxn>
                <a:cxn ang="0">
                  <a:pos x="7" y="29"/>
                </a:cxn>
                <a:cxn ang="0">
                  <a:pos x="3" y="40"/>
                </a:cxn>
                <a:cxn ang="0">
                  <a:pos x="1" y="50"/>
                </a:cxn>
                <a:cxn ang="0">
                  <a:pos x="0" y="61"/>
                </a:cxn>
                <a:cxn ang="0">
                  <a:pos x="1" y="70"/>
                </a:cxn>
                <a:cxn ang="0">
                  <a:pos x="7" y="69"/>
                </a:cxn>
              </a:cxnLst>
              <a:rect l="0" t="0" r="r" b="b"/>
              <a:pathLst>
                <a:path w="43" h="71">
                  <a:moveTo>
                    <a:pt x="7" y="69"/>
                  </a:moveTo>
                  <a:lnTo>
                    <a:pt x="7" y="69"/>
                  </a:lnTo>
                  <a:lnTo>
                    <a:pt x="6" y="61"/>
                  </a:lnTo>
                  <a:lnTo>
                    <a:pt x="6" y="51"/>
                  </a:lnTo>
                  <a:lnTo>
                    <a:pt x="8" y="41"/>
                  </a:lnTo>
                  <a:lnTo>
                    <a:pt x="12" y="33"/>
                  </a:lnTo>
                  <a:lnTo>
                    <a:pt x="17" y="25"/>
                  </a:lnTo>
                  <a:lnTo>
                    <a:pt x="25" y="16"/>
                  </a:lnTo>
                  <a:lnTo>
                    <a:pt x="32" y="11"/>
                  </a:lnTo>
                  <a:lnTo>
                    <a:pt x="42" y="6"/>
                  </a:lnTo>
                  <a:lnTo>
                    <a:pt x="39" y="0"/>
                  </a:lnTo>
                  <a:lnTo>
                    <a:pt x="30" y="6"/>
                  </a:lnTo>
                  <a:lnTo>
                    <a:pt x="20" y="13"/>
                  </a:lnTo>
                  <a:lnTo>
                    <a:pt x="14" y="20"/>
                  </a:lnTo>
                  <a:lnTo>
                    <a:pt x="7" y="29"/>
                  </a:lnTo>
                  <a:lnTo>
                    <a:pt x="3" y="40"/>
                  </a:lnTo>
                  <a:lnTo>
                    <a:pt x="1" y="50"/>
                  </a:lnTo>
                  <a:lnTo>
                    <a:pt x="0" y="61"/>
                  </a:lnTo>
                  <a:lnTo>
                    <a:pt x="1" y="70"/>
                  </a:lnTo>
                  <a:lnTo>
                    <a:pt x="7" y="6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0" name="Freeform 954"/>
            <p:cNvSpPr>
              <a:spLocks/>
            </p:cNvSpPr>
            <p:nvPr/>
          </p:nvSpPr>
          <p:spPr bwMode="auto">
            <a:xfrm>
              <a:off x="3032" y="2567"/>
              <a:ext cx="52" cy="59"/>
            </a:xfrm>
            <a:custGeom>
              <a:avLst/>
              <a:gdLst/>
              <a:ahLst/>
              <a:cxnLst>
                <a:cxn ang="0">
                  <a:pos x="52" y="52"/>
                </a:cxn>
                <a:cxn ang="0">
                  <a:pos x="52" y="52"/>
                </a:cxn>
                <a:cxn ang="0">
                  <a:pos x="44" y="49"/>
                </a:cxn>
                <a:cxn ang="0">
                  <a:pos x="36" y="44"/>
                </a:cxn>
                <a:cxn ang="0">
                  <a:pos x="29" y="40"/>
                </a:cxn>
                <a:cxn ang="0">
                  <a:pos x="23" y="31"/>
                </a:cxn>
                <a:cxn ang="0">
                  <a:pos x="17" y="24"/>
                </a:cxn>
                <a:cxn ang="0">
                  <a:pos x="13" y="17"/>
                </a:cxn>
                <a:cxn ang="0">
                  <a:pos x="9" y="8"/>
                </a:cxn>
                <a:cxn ang="0">
                  <a:pos x="6" y="0"/>
                </a:cxn>
                <a:cxn ang="0">
                  <a:pos x="0" y="1"/>
                </a:cxn>
                <a:cxn ang="0">
                  <a:pos x="3" y="10"/>
                </a:cxn>
                <a:cxn ang="0">
                  <a:pos x="8" y="20"/>
                </a:cxn>
                <a:cxn ang="0">
                  <a:pos x="13" y="28"/>
                </a:cxn>
                <a:cxn ang="0">
                  <a:pos x="20" y="36"/>
                </a:cxn>
                <a:cxn ang="0">
                  <a:pos x="25" y="43"/>
                </a:cxn>
                <a:cxn ang="0">
                  <a:pos x="34" y="49"/>
                </a:cxn>
                <a:cxn ang="0">
                  <a:pos x="42" y="54"/>
                </a:cxn>
                <a:cxn ang="0">
                  <a:pos x="51" y="57"/>
                </a:cxn>
                <a:cxn ang="0">
                  <a:pos x="52" y="52"/>
                </a:cxn>
              </a:cxnLst>
              <a:rect l="0" t="0" r="r" b="b"/>
              <a:pathLst>
                <a:path w="53" h="58">
                  <a:moveTo>
                    <a:pt x="52" y="52"/>
                  </a:moveTo>
                  <a:lnTo>
                    <a:pt x="52" y="52"/>
                  </a:lnTo>
                  <a:lnTo>
                    <a:pt x="44" y="49"/>
                  </a:lnTo>
                  <a:lnTo>
                    <a:pt x="36" y="44"/>
                  </a:lnTo>
                  <a:lnTo>
                    <a:pt x="29" y="40"/>
                  </a:lnTo>
                  <a:lnTo>
                    <a:pt x="23" y="31"/>
                  </a:lnTo>
                  <a:lnTo>
                    <a:pt x="17" y="24"/>
                  </a:lnTo>
                  <a:lnTo>
                    <a:pt x="13" y="17"/>
                  </a:lnTo>
                  <a:lnTo>
                    <a:pt x="9" y="8"/>
                  </a:lnTo>
                  <a:lnTo>
                    <a:pt x="6" y="0"/>
                  </a:lnTo>
                  <a:lnTo>
                    <a:pt x="0" y="1"/>
                  </a:lnTo>
                  <a:lnTo>
                    <a:pt x="3" y="10"/>
                  </a:lnTo>
                  <a:lnTo>
                    <a:pt x="8" y="20"/>
                  </a:lnTo>
                  <a:lnTo>
                    <a:pt x="13" y="28"/>
                  </a:lnTo>
                  <a:lnTo>
                    <a:pt x="20" y="36"/>
                  </a:lnTo>
                  <a:lnTo>
                    <a:pt x="25" y="43"/>
                  </a:lnTo>
                  <a:lnTo>
                    <a:pt x="34" y="49"/>
                  </a:lnTo>
                  <a:lnTo>
                    <a:pt x="42" y="54"/>
                  </a:lnTo>
                  <a:lnTo>
                    <a:pt x="51" y="57"/>
                  </a:lnTo>
                  <a:lnTo>
                    <a:pt x="52" y="5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1" name="Freeform 955"/>
            <p:cNvSpPr>
              <a:spLocks/>
            </p:cNvSpPr>
            <p:nvPr/>
          </p:nvSpPr>
          <p:spPr bwMode="auto">
            <a:xfrm>
              <a:off x="3090" y="2627"/>
              <a:ext cx="240" cy="36"/>
            </a:xfrm>
            <a:custGeom>
              <a:avLst/>
              <a:gdLst/>
              <a:ahLst/>
              <a:cxnLst>
                <a:cxn ang="0">
                  <a:pos x="239" y="30"/>
                </a:cxn>
                <a:cxn ang="0">
                  <a:pos x="239" y="30"/>
                </a:cxn>
                <a:cxn ang="0">
                  <a:pos x="223" y="28"/>
                </a:cxn>
                <a:cxn ang="0">
                  <a:pos x="209" y="25"/>
                </a:cxn>
                <a:cxn ang="0">
                  <a:pos x="193" y="24"/>
                </a:cxn>
                <a:cxn ang="0">
                  <a:pos x="179" y="22"/>
                </a:cxn>
                <a:cxn ang="0">
                  <a:pos x="163" y="20"/>
                </a:cxn>
                <a:cxn ang="0">
                  <a:pos x="148" y="19"/>
                </a:cxn>
                <a:cxn ang="0">
                  <a:pos x="133" y="18"/>
                </a:cxn>
                <a:cxn ang="0">
                  <a:pos x="118" y="17"/>
                </a:cxn>
                <a:cxn ang="0">
                  <a:pos x="104" y="16"/>
                </a:cxn>
                <a:cxn ang="0">
                  <a:pos x="89" y="14"/>
                </a:cxn>
                <a:cxn ang="0">
                  <a:pos x="74" y="13"/>
                </a:cxn>
                <a:cxn ang="0">
                  <a:pos x="60" y="11"/>
                </a:cxn>
                <a:cxn ang="0">
                  <a:pos x="44" y="8"/>
                </a:cxn>
                <a:cxn ang="0">
                  <a:pos x="30" y="5"/>
                </a:cxn>
                <a:cxn ang="0">
                  <a:pos x="16" y="2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14" y="7"/>
                </a:cxn>
                <a:cxn ang="0">
                  <a:pos x="29" y="11"/>
                </a:cxn>
                <a:cxn ang="0">
                  <a:pos x="43" y="13"/>
                </a:cxn>
                <a:cxn ang="0">
                  <a:pos x="59" y="16"/>
                </a:cxn>
                <a:cxn ang="0">
                  <a:pos x="72" y="17"/>
                </a:cxn>
                <a:cxn ang="0">
                  <a:pos x="88" y="18"/>
                </a:cxn>
                <a:cxn ang="0">
                  <a:pos x="103" y="20"/>
                </a:cxn>
                <a:cxn ang="0">
                  <a:pos x="118" y="21"/>
                </a:cxn>
                <a:cxn ang="0">
                  <a:pos x="133" y="22"/>
                </a:cxn>
                <a:cxn ang="0">
                  <a:pos x="148" y="24"/>
                </a:cxn>
                <a:cxn ang="0">
                  <a:pos x="162" y="25"/>
                </a:cxn>
                <a:cxn ang="0">
                  <a:pos x="178" y="27"/>
                </a:cxn>
                <a:cxn ang="0">
                  <a:pos x="192" y="29"/>
                </a:cxn>
                <a:cxn ang="0">
                  <a:pos x="208" y="31"/>
                </a:cxn>
                <a:cxn ang="0">
                  <a:pos x="222" y="33"/>
                </a:cxn>
                <a:cxn ang="0">
                  <a:pos x="238" y="35"/>
                </a:cxn>
                <a:cxn ang="0">
                  <a:pos x="239" y="30"/>
                </a:cxn>
              </a:cxnLst>
              <a:rect l="0" t="0" r="r" b="b"/>
              <a:pathLst>
                <a:path w="240" h="36">
                  <a:moveTo>
                    <a:pt x="239" y="30"/>
                  </a:moveTo>
                  <a:lnTo>
                    <a:pt x="239" y="30"/>
                  </a:lnTo>
                  <a:lnTo>
                    <a:pt x="223" y="28"/>
                  </a:lnTo>
                  <a:lnTo>
                    <a:pt x="209" y="25"/>
                  </a:lnTo>
                  <a:lnTo>
                    <a:pt x="193" y="24"/>
                  </a:lnTo>
                  <a:lnTo>
                    <a:pt x="179" y="22"/>
                  </a:lnTo>
                  <a:lnTo>
                    <a:pt x="163" y="20"/>
                  </a:lnTo>
                  <a:lnTo>
                    <a:pt x="148" y="19"/>
                  </a:lnTo>
                  <a:lnTo>
                    <a:pt x="133" y="18"/>
                  </a:lnTo>
                  <a:lnTo>
                    <a:pt x="118" y="17"/>
                  </a:lnTo>
                  <a:lnTo>
                    <a:pt x="104" y="16"/>
                  </a:lnTo>
                  <a:lnTo>
                    <a:pt x="89" y="14"/>
                  </a:lnTo>
                  <a:lnTo>
                    <a:pt x="74" y="13"/>
                  </a:lnTo>
                  <a:lnTo>
                    <a:pt x="60" y="11"/>
                  </a:lnTo>
                  <a:lnTo>
                    <a:pt x="44" y="8"/>
                  </a:lnTo>
                  <a:lnTo>
                    <a:pt x="30" y="5"/>
                  </a:lnTo>
                  <a:lnTo>
                    <a:pt x="16" y="2"/>
                  </a:lnTo>
                  <a:lnTo>
                    <a:pt x="1" y="0"/>
                  </a:lnTo>
                  <a:lnTo>
                    <a:pt x="0" y="4"/>
                  </a:lnTo>
                  <a:lnTo>
                    <a:pt x="14" y="7"/>
                  </a:lnTo>
                  <a:lnTo>
                    <a:pt x="29" y="11"/>
                  </a:lnTo>
                  <a:lnTo>
                    <a:pt x="43" y="13"/>
                  </a:lnTo>
                  <a:lnTo>
                    <a:pt x="59" y="16"/>
                  </a:lnTo>
                  <a:lnTo>
                    <a:pt x="72" y="17"/>
                  </a:lnTo>
                  <a:lnTo>
                    <a:pt x="88" y="18"/>
                  </a:lnTo>
                  <a:lnTo>
                    <a:pt x="103" y="20"/>
                  </a:lnTo>
                  <a:lnTo>
                    <a:pt x="118" y="21"/>
                  </a:lnTo>
                  <a:lnTo>
                    <a:pt x="133" y="22"/>
                  </a:lnTo>
                  <a:lnTo>
                    <a:pt x="148" y="24"/>
                  </a:lnTo>
                  <a:lnTo>
                    <a:pt x="162" y="25"/>
                  </a:lnTo>
                  <a:lnTo>
                    <a:pt x="178" y="27"/>
                  </a:lnTo>
                  <a:lnTo>
                    <a:pt x="192" y="29"/>
                  </a:lnTo>
                  <a:lnTo>
                    <a:pt x="208" y="31"/>
                  </a:lnTo>
                  <a:lnTo>
                    <a:pt x="222" y="33"/>
                  </a:lnTo>
                  <a:lnTo>
                    <a:pt x="238" y="35"/>
                  </a:lnTo>
                  <a:lnTo>
                    <a:pt x="239" y="3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2" name="Freeform 956"/>
            <p:cNvSpPr>
              <a:spLocks/>
            </p:cNvSpPr>
            <p:nvPr/>
          </p:nvSpPr>
          <p:spPr bwMode="auto">
            <a:xfrm>
              <a:off x="3337" y="2662"/>
              <a:ext cx="124" cy="9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122" y="0"/>
                </a:cxn>
                <a:cxn ang="0">
                  <a:pos x="114" y="1"/>
                </a:cxn>
                <a:cxn ang="0">
                  <a:pos x="106" y="2"/>
                </a:cxn>
                <a:cxn ang="0">
                  <a:pos x="99" y="3"/>
                </a:cxn>
                <a:cxn ang="0">
                  <a:pos x="92" y="3"/>
                </a:cxn>
                <a:cxn ang="0">
                  <a:pos x="85" y="3"/>
                </a:cxn>
                <a:cxn ang="0">
                  <a:pos x="77" y="3"/>
                </a:cxn>
                <a:cxn ang="0">
                  <a:pos x="69" y="4"/>
                </a:cxn>
                <a:cxn ang="0">
                  <a:pos x="63" y="4"/>
                </a:cxn>
                <a:cxn ang="0">
                  <a:pos x="54" y="4"/>
                </a:cxn>
                <a:cxn ang="0">
                  <a:pos x="46" y="4"/>
                </a:cxn>
                <a:cxn ang="0">
                  <a:pos x="40" y="3"/>
                </a:cxn>
                <a:cxn ang="0">
                  <a:pos x="31" y="3"/>
                </a:cxn>
                <a:cxn ang="0">
                  <a:pos x="24" y="3"/>
                </a:cxn>
                <a:cxn ang="0">
                  <a:pos x="17" y="2"/>
                </a:cxn>
                <a:cxn ang="0">
                  <a:pos x="9" y="1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8" y="4"/>
                </a:cxn>
                <a:cxn ang="0">
                  <a:pos x="15" y="4"/>
                </a:cxn>
                <a:cxn ang="0">
                  <a:pos x="23" y="5"/>
                </a:cxn>
                <a:cxn ang="0">
                  <a:pos x="31" y="6"/>
                </a:cxn>
                <a:cxn ang="0">
                  <a:pos x="40" y="6"/>
                </a:cxn>
                <a:cxn ang="0">
                  <a:pos x="46" y="6"/>
                </a:cxn>
                <a:cxn ang="0">
                  <a:pos x="54" y="7"/>
                </a:cxn>
                <a:cxn ang="0">
                  <a:pos x="63" y="7"/>
                </a:cxn>
                <a:cxn ang="0">
                  <a:pos x="69" y="7"/>
                </a:cxn>
                <a:cxn ang="0">
                  <a:pos x="77" y="7"/>
                </a:cxn>
                <a:cxn ang="0">
                  <a:pos x="85" y="7"/>
                </a:cxn>
                <a:cxn ang="0">
                  <a:pos x="94" y="6"/>
                </a:cxn>
                <a:cxn ang="0">
                  <a:pos x="100" y="5"/>
                </a:cxn>
                <a:cxn ang="0">
                  <a:pos x="108" y="5"/>
                </a:cxn>
                <a:cxn ang="0">
                  <a:pos x="115" y="4"/>
                </a:cxn>
                <a:cxn ang="0">
                  <a:pos x="123" y="3"/>
                </a:cxn>
                <a:cxn ang="0">
                  <a:pos x="122" y="0"/>
                </a:cxn>
              </a:cxnLst>
              <a:rect l="0" t="0" r="r" b="b"/>
              <a:pathLst>
                <a:path w="124" h="8">
                  <a:moveTo>
                    <a:pt x="122" y="0"/>
                  </a:moveTo>
                  <a:lnTo>
                    <a:pt x="122" y="0"/>
                  </a:lnTo>
                  <a:lnTo>
                    <a:pt x="114" y="1"/>
                  </a:lnTo>
                  <a:lnTo>
                    <a:pt x="106" y="2"/>
                  </a:lnTo>
                  <a:lnTo>
                    <a:pt x="99" y="3"/>
                  </a:lnTo>
                  <a:lnTo>
                    <a:pt x="92" y="3"/>
                  </a:lnTo>
                  <a:lnTo>
                    <a:pt x="85" y="3"/>
                  </a:lnTo>
                  <a:lnTo>
                    <a:pt x="77" y="3"/>
                  </a:lnTo>
                  <a:lnTo>
                    <a:pt x="69" y="4"/>
                  </a:lnTo>
                  <a:lnTo>
                    <a:pt x="63" y="4"/>
                  </a:lnTo>
                  <a:lnTo>
                    <a:pt x="54" y="4"/>
                  </a:lnTo>
                  <a:lnTo>
                    <a:pt x="46" y="4"/>
                  </a:lnTo>
                  <a:lnTo>
                    <a:pt x="40" y="3"/>
                  </a:lnTo>
                  <a:lnTo>
                    <a:pt x="31" y="3"/>
                  </a:lnTo>
                  <a:lnTo>
                    <a:pt x="24" y="3"/>
                  </a:lnTo>
                  <a:lnTo>
                    <a:pt x="17" y="2"/>
                  </a:lnTo>
                  <a:lnTo>
                    <a:pt x="9" y="1"/>
                  </a:lnTo>
                  <a:lnTo>
                    <a:pt x="1" y="0"/>
                  </a:lnTo>
                  <a:lnTo>
                    <a:pt x="0" y="3"/>
                  </a:lnTo>
                  <a:lnTo>
                    <a:pt x="8" y="4"/>
                  </a:lnTo>
                  <a:lnTo>
                    <a:pt x="15" y="4"/>
                  </a:lnTo>
                  <a:lnTo>
                    <a:pt x="23" y="5"/>
                  </a:lnTo>
                  <a:lnTo>
                    <a:pt x="31" y="6"/>
                  </a:lnTo>
                  <a:lnTo>
                    <a:pt x="40" y="6"/>
                  </a:lnTo>
                  <a:lnTo>
                    <a:pt x="46" y="6"/>
                  </a:lnTo>
                  <a:lnTo>
                    <a:pt x="54" y="7"/>
                  </a:lnTo>
                  <a:lnTo>
                    <a:pt x="63" y="7"/>
                  </a:lnTo>
                  <a:lnTo>
                    <a:pt x="69" y="7"/>
                  </a:lnTo>
                  <a:lnTo>
                    <a:pt x="77" y="7"/>
                  </a:lnTo>
                  <a:lnTo>
                    <a:pt x="85" y="7"/>
                  </a:lnTo>
                  <a:lnTo>
                    <a:pt x="94" y="6"/>
                  </a:lnTo>
                  <a:lnTo>
                    <a:pt x="100" y="5"/>
                  </a:lnTo>
                  <a:lnTo>
                    <a:pt x="108" y="5"/>
                  </a:lnTo>
                  <a:lnTo>
                    <a:pt x="115" y="4"/>
                  </a:lnTo>
                  <a:lnTo>
                    <a:pt x="123" y="3"/>
                  </a:lnTo>
                  <a:lnTo>
                    <a:pt x="12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3" name="Freeform 957"/>
            <p:cNvSpPr>
              <a:spLocks/>
            </p:cNvSpPr>
            <p:nvPr/>
          </p:nvSpPr>
          <p:spPr bwMode="auto">
            <a:xfrm>
              <a:off x="3467" y="2605"/>
              <a:ext cx="456" cy="57"/>
            </a:xfrm>
            <a:custGeom>
              <a:avLst/>
              <a:gdLst/>
              <a:ahLst/>
              <a:cxnLst>
                <a:cxn ang="0">
                  <a:pos x="453" y="0"/>
                </a:cxn>
                <a:cxn ang="0">
                  <a:pos x="453" y="0"/>
                </a:cxn>
                <a:cxn ang="0">
                  <a:pos x="425" y="2"/>
                </a:cxn>
                <a:cxn ang="0">
                  <a:pos x="397" y="5"/>
                </a:cxn>
                <a:cxn ang="0">
                  <a:pos x="369" y="7"/>
                </a:cxn>
                <a:cxn ang="0">
                  <a:pos x="340" y="10"/>
                </a:cxn>
                <a:cxn ang="0">
                  <a:pos x="312" y="11"/>
                </a:cxn>
                <a:cxn ang="0">
                  <a:pos x="284" y="14"/>
                </a:cxn>
                <a:cxn ang="0">
                  <a:pos x="256" y="16"/>
                </a:cxn>
                <a:cxn ang="0">
                  <a:pos x="228" y="19"/>
                </a:cxn>
                <a:cxn ang="0">
                  <a:pos x="199" y="22"/>
                </a:cxn>
                <a:cxn ang="0">
                  <a:pos x="171" y="24"/>
                </a:cxn>
                <a:cxn ang="0">
                  <a:pos x="142" y="27"/>
                </a:cxn>
                <a:cxn ang="0">
                  <a:pos x="114" y="32"/>
                </a:cxn>
                <a:cxn ang="0">
                  <a:pos x="85" y="35"/>
                </a:cxn>
                <a:cxn ang="0">
                  <a:pos x="57" y="41"/>
                </a:cxn>
                <a:cxn ang="0">
                  <a:pos x="28" y="46"/>
                </a:cxn>
                <a:cxn ang="0">
                  <a:pos x="0" y="51"/>
                </a:cxn>
                <a:cxn ang="0">
                  <a:pos x="1" y="57"/>
                </a:cxn>
                <a:cxn ang="0">
                  <a:pos x="31" y="51"/>
                </a:cxn>
                <a:cxn ang="0">
                  <a:pos x="58" y="46"/>
                </a:cxn>
                <a:cxn ang="0">
                  <a:pos x="86" y="41"/>
                </a:cxn>
                <a:cxn ang="0">
                  <a:pos x="115" y="36"/>
                </a:cxn>
                <a:cxn ang="0">
                  <a:pos x="143" y="33"/>
                </a:cxn>
                <a:cxn ang="0">
                  <a:pos x="173" y="30"/>
                </a:cxn>
                <a:cxn ang="0">
                  <a:pos x="199" y="26"/>
                </a:cxn>
                <a:cxn ang="0">
                  <a:pos x="228" y="24"/>
                </a:cxn>
                <a:cxn ang="0">
                  <a:pos x="256" y="22"/>
                </a:cxn>
                <a:cxn ang="0">
                  <a:pos x="284" y="19"/>
                </a:cxn>
                <a:cxn ang="0">
                  <a:pos x="312" y="17"/>
                </a:cxn>
                <a:cxn ang="0">
                  <a:pos x="340" y="15"/>
                </a:cxn>
                <a:cxn ang="0">
                  <a:pos x="369" y="13"/>
                </a:cxn>
                <a:cxn ang="0">
                  <a:pos x="397" y="10"/>
                </a:cxn>
                <a:cxn ang="0">
                  <a:pos x="425" y="8"/>
                </a:cxn>
                <a:cxn ang="0">
                  <a:pos x="454" y="5"/>
                </a:cxn>
                <a:cxn ang="0">
                  <a:pos x="453" y="0"/>
                </a:cxn>
              </a:cxnLst>
              <a:rect l="0" t="0" r="r" b="b"/>
              <a:pathLst>
                <a:path w="455" h="58">
                  <a:moveTo>
                    <a:pt x="453" y="0"/>
                  </a:moveTo>
                  <a:lnTo>
                    <a:pt x="453" y="0"/>
                  </a:lnTo>
                  <a:lnTo>
                    <a:pt x="425" y="2"/>
                  </a:lnTo>
                  <a:lnTo>
                    <a:pt x="397" y="5"/>
                  </a:lnTo>
                  <a:lnTo>
                    <a:pt x="369" y="7"/>
                  </a:lnTo>
                  <a:lnTo>
                    <a:pt x="340" y="10"/>
                  </a:lnTo>
                  <a:lnTo>
                    <a:pt x="312" y="11"/>
                  </a:lnTo>
                  <a:lnTo>
                    <a:pt x="284" y="14"/>
                  </a:lnTo>
                  <a:lnTo>
                    <a:pt x="256" y="16"/>
                  </a:lnTo>
                  <a:lnTo>
                    <a:pt x="228" y="19"/>
                  </a:lnTo>
                  <a:lnTo>
                    <a:pt x="199" y="22"/>
                  </a:lnTo>
                  <a:lnTo>
                    <a:pt x="171" y="24"/>
                  </a:lnTo>
                  <a:lnTo>
                    <a:pt x="142" y="27"/>
                  </a:lnTo>
                  <a:lnTo>
                    <a:pt x="114" y="32"/>
                  </a:lnTo>
                  <a:lnTo>
                    <a:pt x="85" y="35"/>
                  </a:lnTo>
                  <a:lnTo>
                    <a:pt x="57" y="41"/>
                  </a:lnTo>
                  <a:lnTo>
                    <a:pt x="28" y="46"/>
                  </a:lnTo>
                  <a:lnTo>
                    <a:pt x="0" y="51"/>
                  </a:lnTo>
                  <a:lnTo>
                    <a:pt x="1" y="57"/>
                  </a:lnTo>
                  <a:lnTo>
                    <a:pt x="31" y="51"/>
                  </a:lnTo>
                  <a:lnTo>
                    <a:pt x="58" y="46"/>
                  </a:lnTo>
                  <a:lnTo>
                    <a:pt x="86" y="41"/>
                  </a:lnTo>
                  <a:lnTo>
                    <a:pt x="115" y="36"/>
                  </a:lnTo>
                  <a:lnTo>
                    <a:pt x="143" y="33"/>
                  </a:lnTo>
                  <a:lnTo>
                    <a:pt x="173" y="30"/>
                  </a:lnTo>
                  <a:lnTo>
                    <a:pt x="199" y="26"/>
                  </a:lnTo>
                  <a:lnTo>
                    <a:pt x="228" y="24"/>
                  </a:lnTo>
                  <a:lnTo>
                    <a:pt x="256" y="22"/>
                  </a:lnTo>
                  <a:lnTo>
                    <a:pt x="284" y="19"/>
                  </a:lnTo>
                  <a:lnTo>
                    <a:pt x="312" y="17"/>
                  </a:lnTo>
                  <a:lnTo>
                    <a:pt x="340" y="15"/>
                  </a:lnTo>
                  <a:lnTo>
                    <a:pt x="369" y="13"/>
                  </a:lnTo>
                  <a:lnTo>
                    <a:pt x="397" y="10"/>
                  </a:lnTo>
                  <a:lnTo>
                    <a:pt x="425" y="8"/>
                  </a:lnTo>
                  <a:lnTo>
                    <a:pt x="454" y="5"/>
                  </a:lnTo>
                  <a:lnTo>
                    <a:pt x="45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4" name="Freeform 958"/>
            <p:cNvSpPr>
              <a:spLocks/>
            </p:cNvSpPr>
            <p:nvPr/>
          </p:nvSpPr>
          <p:spPr bwMode="auto">
            <a:xfrm>
              <a:off x="3927" y="2582"/>
              <a:ext cx="182" cy="21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0"/>
                </a:cxn>
                <a:cxn ang="0">
                  <a:pos x="168" y="3"/>
                </a:cxn>
                <a:cxn ang="0">
                  <a:pos x="159" y="6"/>
                </a:cxn>
                <a:cxn ang="0">
                  <a:pos x="149" y="8"/>
                </a:cxn>
                <a:cxn ang="0">
                  <a:pos x="138" y="10"/>
                </a:cxn>
                <a:cxn ang="0">
                  <a:pos x="127" y="11"/>
                </a:cxn>
                <a:cxn ang="0">
                  <a:pos x="118" y="12"/>
                </a:cxn>
                <a:cxn ang="0">
                  <a:pos x="106" y="12"/>
                </a:cxn>
                <a:cxn ang="0">
                  <a:pos x="94" y="12"/>
                </a:cxn>
                <a:cxn ang="0">
                  <a:pos x="83" y="12"/>
                </a:cxn>
                <a:cxn ang="0">
                  <a:pos x="71" y="13"/>
                </a:cxn>
                <a:cxn ang="0">
                  <a:pos x="59" y="13"/>
                </a:cxn>
                <a:cxn ang="0">
                  <a:pos x="49" y="13"/>
                </a:cxn>
                <a:cxn ang="0">
                  <a:pos x="36" y="14"/>
                </a:cxn>
                <a:cxn ang="0">
                  <a:pos x="25" y="14"/>
                </a:cxn>
                <a:cxn ang="0">
                  <a:pos x="13" y="15"/>
                </a:cxn>
                <a:cxn ang="0">
                  <a:pos x="0" y="16"/>
                </a:cxn>
                <a:cxn ang="0">
                  <a:pos x="1" y="20"/>
                </a:cxn>
                <a:cxn ang="0">
                  <a:pos x="13" y="19"/>
                </a:cxn>
                <a:cxn ang="0">
                  <a:pos x="25" y="19"/>
                </a:cxn>
                <a:cxn ang="0">
                  <a:pos x="36" y="19"/>
                </a:cxn>
                <a:cxn ang="0">
                  <a:pos x="49" y="19"/>
                </a:cxn>
                <a:cxn ang="0">
                  <a:pos x="59" y="19"/>
                </a:cxn>
                <a:cxn ang="0">
                  <a:pos x="71" y="19"/>
                </a:cxn>
                <a:cxn ang="0">
                  <a:pos x="83" y="18"/>
                </a:cxn>
                <a:cxn ang="0">
                  <a:pos x="94" y="18"/>
                </a:cxn>
                <a:cxn ang="0">
                  <a:pos x="106" y="17"/>
                </a:cxn>
                <a:cxn ang="0">
                  <a:pos x="118" y="16"/>
                </a:cxn>
                <a:cxn ang="0">
                  <a:pos x="128" y="15"/>
                </a:cxn>
                <a:cxn ang="0">
                  <a:pos x="140" y="14"/>
                </a:cxn>
                <a:cxn ang="0">
                  <a:pos x="150" y="12"/>
                </a:cxn>
                <a:cxn ang="0">
                  <a:pos x="160" y="10"/>
                </a:cxn>
                <a:cxn ang="0">
                  <a:pos x="172" y="8"/>
                </a:cxn>
                <a:cxn ang="0">
                  <a:pos x="181" y="4"/>
                </a:cxn>
                <a:cxn ang="0">
                  <a:pos x="178" y="0"/>
                </a:cxn>
              </a:cxnLst>
              <a:rect l="0" t="0" r="r" b="b"/>
              <a:pathLst>
                <a:path w="182" h="21">
                  <a:moveTo>
                    <a:pt x="178" y="0"/>
                  </a:moveTo>
                  <a:lnTo>
                    <a:pt x="178" y="0"/>
                  </a:lnTo>
                  <a:lnTo>
                    <a:pt x="168" y="3"/>
                  </a:lnTo>
                  <a:lnTo>
                    <a:pt x="159" y="6"/>
                  </a:lnTo>
                  <a:lnTo>
                    <a:pt x="149" y="8"/>
                  </a:lnTo>
                  <a:lnTo>
                    <a:pt x="138" y="10"/>
                  </a:lnTo>
                  <a:lnTo>
                    <a:pt x="127" y="11"/>
                  </a:lnTo>
                  <a:lnTo>
                    <a:pt x="118" y="12"/>
                  </a:lnTo>
                  <a:lnTo>
                    <a:pt x="106" y="12"/>
                  </a:lnTo>
                  <a:lnTo>
                    <a:pt x="94" y="12"/>
                  </a:lnTo>
                  <a:lnTo>
                    <a:pt x="83" y="12"/>
                  </a:lnTo>
                  <a:lnTo>
                    <a:pt x="71" y="13"/>
                  </a:lnTo>
                  <a:lnTo>
                    <a:pt x="59" y="13"/>
                  </a:lnTo>
                  <a:lnTo>
                    <a:pt x="49" y="13"/>
                  </a:lnTo>
                  <a:lnTo>
                    <a:pt x="36" y="14"/>
                  </a:lnTo>
                  <a:lnTo>
                    <a:pt x="25" y="14"/>
                  </a:lnTo>
                  <a:lnTo>
                    <a:pt x="13" y="15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13" y="19"/>
                  </a:lnTo>
                  <a:lnTo>
                    <a:pt x="25" y="19"/>
                  </a:lnTo>
                  <a:lnTo>
                    <a:pt x="36" y="19"/>
                  </a:lnTo>
                  <a:lnTo>
                    <a:pt x="49" y="19"/>
                  </a:lnTo>
                  <a:lnTo>
                    <a:pt x="59" y="19"/>
                  </a:lnTo>
                  <a:lnTo>
                    <a:pt x="71" y="19"/>
                  </a:lnTo>
                  <a:lnTo>
                    <a:pt x="83" y="18"/>
                  </a:lnTo>
                  <a:lnTo>
                    <a:pt x="94" y="18"/>
                  </a:lnTo>
                  <a:lnTo>
                    <a:pt x="106" y="17"/>
                  </a:lnTo>
                  <a:lnTo>
                    <a:pt x="118" y="16"/>
                  </a:lnTo>
                  <a:lnTo>
                    <a:pt x="128" y="15"/>
                  </a:lnTo>
                  <a:lnTo>
                    <a:pt x="140" y="14"/>
                  </a:lnTo>
                  <a:lnTo>
                    <a:pt x="150" y="12"/>
                  </a:lnTo>
                  <a:lnTo>
                    <a:pt x="160" y="10"/>
                  </a:lnTo>
                  <a:lnTo>
                    <a:pt x="172" y="8"/>
                  </a:lnTo>
                  <a:lnTo>
                    <a:pt x="181" y="4"/>
                  </a:lnTo>
                  <a:lnTo>
                    <a:pt x="178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5" name="Freeform 959"/>
            <p:cNvSpPr>
              <a:spLocks/>
            </p:cNvSpPr>
            <p:nvPr/>
          </p:nvSpPr>
          <p:spPr bwMode="auto">
            <a:xfrm>
              <a:off x="4115" y="2526"/>
              <a:ext cx="290" cy="55"/>
            </a:xfrm>
            <a:custGeom>
              <a:avLst/>
              <a:gdLst/>
              <a:ahLst/>
              <a:cxnLst>
                <a:cxn ang="0">
                  <a:pos x="290" y="10"/>
                </a:cxn>
                <a:cxn ang="0">
                  <a:pos x="290" y="10"/>
                </a:cxn>
                <a:cxn ang="0">
                  <a:pos x="273" y="6"/>
                </a:cxn>
                <a:cxn ang="0">
                  <a:pos x="255" y="2"/>
                </a:cxn>
                <a:cxn ang="0">
                  <a:pos x="236" y="1"/>
                </a:cxn>
                <a:cxn ang="0">
                  <a:pos x="218" y="0"/>
                </a:cxn>
                <a:cxn ang="0">
                  <a:pos x="199" y="0"/>
                </a:cxn>
                <a:cxn ang="0">
                  <a:pos x="182" y="1"/>
                </a:cxn>
                <a:cxn ang="0">
                  <a:pos x="163" y="2"/>
                </a:cxn>
                <a:cxn ang="0">
                  <a:pos x="144" y="6"/>
                </a:cxn>
                <a:cxn ang="0">
                  <a:pos x="126" y="8"/>
                </a:cxn>
                <a:cxn ang="0">
                  <a:pos x="108" y="13"/>
                </a:cxn>
                <a:cxn ang="0">
                  <a:pos x="89" y="17"/>
                </a:cxn>
                <a:cxn ang="0">
                  <a:pos x="70" y="23"/>
                </a:cxn>
                <a:cxn ang="0">
                  <a:pos x="52" y="29"/>
                </a:cxn>
                <a:cxn ang="0">
                  <a:pos x="34" y="36"/>
                </a:cxn>
                <a:cxn ang="0">
                  <a:pos x="17" y="41"/>
                </a:cxn>
                <a:cxn ang="0">
                  <a:pos x="0" y="49"/>
                </a:cxn>
                <a:cxn ang="0">
                  <a:pos x="3" y="54"/>
                </a:cxn>
                <a:cxn ang="0">
                  <a:pos x="20" y="47"/>
                </a:cxn>
                <a:cxn ang="0">
                  <a:pos x="38" y="40"/>
                </a:cxn>
                <a:cxn ang="0">
                  <a:pos x="55" y="33"/>
                </a:cxn>
                <a:cxn ang="0">
                  <a:pos x="73" y="28"/>
                </a:cxn>
                <a:cxn ang="0">
                  <a:pos x="91" y="23"/>
                </a:cxn>
                <a:cxn ang="0">
                  <a:pos x="109" y="18"/>
                </a:cxn>
                <a:cxn ang="0">
                  <a:pos x="127" y="14"/>
                </a:cxn>
                <a:cxn ang="0">
                  <a:pos x="146" y="10"/>
                </a:cxn>
                <a:cxn ang="0">
                  <a:pos x="164" y="8"/>
                </a:cxn>
                <a:cxn ang="0">
                  <a:pos x="182" y="7"/>
                </a:cxn>
                <a:cxn ang="0">
                  <a:pos x="199" y="6"/>
                </a:cxn>
                <a:cxn ang="0">
                  <a:pos x="218" y="6"/>
                </a:cxn>
                <a:cxn ang="0">
                  <a:pos x="236" y="7"/>
                </a:cxn>
                <a:cxn ang="0">
                  <a:pos x="253" y="8"/>
                </a:cxn>
                <a:cxn ang="0">
                  <a:pos x="272" y="11"/>
                </a:cxn>
                <a:cxn ang="0">
                  <a:pos x="289" y="15"/>
                </a:cxn>
                <a:cxn ang="0">
                  <a:pos x="290" y="10"/>
                </a:cxn>
              </a:cxnLst>
              <a:rect l="0" t="0" r="r" b="b"/>
              <a:pathLst>
                <a:path w="291" h="55">
                  <a:moveTo>
                    <a:pt x="290" y="10"/>
                  </a:moveTo>
                  <a:lnTo>
                    <a:pt x="290" y="10"/>
                  </a:lnTo>
                  <a:lnTo>
                    <a:pt x="273" y="6"/>
                  </a:lnTo>
                  <a:lnTo>
                    <a:pt x="255" y="2"/>
                  </a:lnTo>
                  <a:lnTo>
                    <a:pt x="236" y="1"/>
                  </a:lnTo>
                  <a:lnTo>
                    <a:pt x="218" y="0"/>
                  </a:lnTo>
                  <a:lnTo>
                    <a:pt x="199" y="0"/>
                  </a:lnTo>
                  <a:lnTo>
                    <a:pt x="182" y="1"/>
                  </a:lnTo>
                  <a:lnTo>
                    <a:pt x="163" y="2"/>
                  </a:lnTo>
                  <a:lnTo>
                    <a:pt x="144" y="6"/>
                  </a:lnTo>
                  <a:lnTo>
                    <a:pt x="126" y="8"/>
                  </a:lnTo>
                  <a:lnTo>
                    <a:pt x="108" y="13"/>
                  </a:lnTo>
                  <a:lnTo>
                    <a:pt x="89" y="17"/>
                  </a:lnTo>
                  <a:lnTo>
                    <a:pt x="70" y="23"/>
                  </a:lnTo>
                  <a:lnTo>
                    <a:pt x="52" y="29"/>
                  </a:lnTo>
                  <a:lnTo>
                    <a:pt x="34" y="36"/>
                  </a:lnTo>
                  <a:lnTo>
                    <a:pt x="17" y="41"/>
                  </a:lnTo>
                  <a:lnTo>
                    <a:pt x="0" y="49"/>
                  </a:lnTo>
                  <a:lnTo>
                    <a:pt x="3" y="54"/>
                  </a:lnTo>
                  <a:lnTo>
                    <a:pt x="20" y="47"/>
                  </a:lnTo>
                  <a:lnTo>
                    <a:pt x="38" y="40"/>
                  </a:lnTo>
                  <a:lnTo>
                    <a:pt x="55" y="33"/>
                  </a:lnTo>
                  <a:lnTo>
                    <a:pt x="73" y="28"/>
                  </a:lnTo>
                  <a:lnTo>
                    <a:pt x="91" y="23"/>
                  </a:lnTo>
                  <a:lnTo>
                    <a:pt x="109" y="18"/>
                  </a:lnTo>
                  <a:lnTo>
                    <a:pt x="127" y="14"/>
                  </a:lnTo>
                  <a:lnTo>
                    <a:pt x="146" y="10"/>
                  </a:lnTo>
                  <a:lnTo>
                    <a:pt x="164" y="8"/>
                  </a:lnTo>
                  <a:lnTo>
                    <a:pt x="182" y="7"/>
                  </a:lnTo>
                  <a:lnTo>
                    <a:pt x="199" y="6"/>
                  </a:lnTo>
                  <a:lnTo>
                    <a:pt x="218" y="6"/>
                  </a:lnTo>
                  <a:lnTo>
                    <a:pt x="236" y="7"/>
                  </a:lnTo>
                  <a:lnTo>
                    <a:pt x="253" y="8"/>
                  </a:lnTo>
                  <a:lnTo>
                    <a:pt x="272" y="11"/>
                  </a:lnTo>
                  <a:lnTo>
                    <a:pt x="289" y="15"/>
                  </a:lnTo>
                  <a:lnTo>
                    <a:pt x="290" y="1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6" name="Freeform 960"/>
            <p:cNvSpPr>
              <a:spLocks/>
            </p:cNvSpPr>
            <p:nvPr/>
          </p:nvSpPr>
          <p:spPr bwMode="auto">
            <a:xfrm>
              <a:off x="4411" y="2539"/>
              <a:ext cx="296" cy="193"/>
            </a:xfrm>
            <a:custGeom>
              <a:avLst/>
              <a:gdLst/>
              <a:ahLst/>
              <a:cxnLst>
                <a:cxn ang="0">
                  <a:pos x="294" y="189"/>
                </a:cxn>
                <a:cxn ang="0">
                  <a:pos x="294" y="189"/>
                </a:cxn>
                <a:cxn ang="0">
                  <a:pos x="272" y="186"/>
                </a:cxn>
                <a:cxn ang="0">
                  <a:pos x="250" y="181"/>
                </a:cxn>
                <a:cxn ang="0">
                  <a:pos x="231" y="174"/>
                </a:cxn>
                <a:cxn ang="0">
                  <a:pos x="212" y="164"/>
                </a:cxn>
                <a:cxn ang="0">
                  <a:pos x="195" y="153"/>
                </a:cxn>
                <a:cxn ang="0">
                  <a:pos x="179" y="139"/>
                </a:cxn>
                <a:cxn ang="0">
                  <a:pos x="162" y="124"/>
                </a:cxn>
                <a:cxn ang="0">
                  <a:pos x="146" y="108"/>
                </a:cxn>
                <a:cxn ang="0">
                  <a:pos x="131" y="91"/>
                </a:cxn>
                <a:cxn ang="0">
                  <a:pos x="115" y="75"/>
                </a:cxn>
                <a:cxn ang="0">
                  <a:pos x="98" y="59"/>
                </a:cxn>
                <a:cxn ang="0">
                  <a:pos x="80" y="44"/>
                </a:cxn>
                <a:cxn ang="0">
                  <a:pos x="63" y="29"/>
                </a:cxn>
                <a:cxn ang="0">
                  <a:pos x="44" y="16"/>
                </a:cxn>
                <a:cxn ang="0">
                  <a:pos x="24" y="6"/>
                </a:cxn>
                <a:cxn ang="0">
                  <a:pos x="1" y="0"/>
                </a:cxn>
                <a:cxn ang="0">
                  <a:pos x="0" y="5"/>
                </a:cxn>
                <a:cxn ang="0">
                  <a:pos x="21" y="13"/>
                </a:cxn>
                <a:cxn ang="0">
                  <a:pos x="41" y="23"/>
                </a:cxn>
                <a:cxn ang="0">
                  <a:pos x="58" y="35"/>
                </a:cxn>
                <a:cxn ang="0">
                  <a:pos x="76" y="48"/>
                </a:cxn>
                <a:cxn ang="0">
                  <a:pos x="94" y="63"/>
                </a:cxn>
                <a:cxn ang="0">
                  <a:pos x="109" y="79"/>
                </a:cxn>
                <a:cxn ang="0">
                  <a:pos x="125" y="95"/>
                </a:cxn>
                <a:cxn ang="0">
                  <a:pos x="141" y="111"/>
                </a:cxn>
                <a:cxn ang="0">
                  <a:pos x="158" y="128"/>
                </a:cxn>
                <a:cxn ang="0">
                  <a:pos x="174" y="143"/>
                </a:cxn>
                <a:cxn ang="0">
                  <a:pos x="191" y="156"/>
                </a:cxn>
                <a:cxn ang="0">
                  <a:pos x="210" y="170"/>
                </a:cxn>
                <a:cxn ang="0">
                  <a:pos x="228" y="180"/>
                </a:cxn>
                <a:cxn ang="0">
                  <a:pos x="249" y="188"/>
                </a:cxn>
                <a:cxn ang="0">
                  <a:pos x="270" y="193"/>
                </a:cxn>
                <a:cxn ang="0">
                  <a:pos x="294" y="194"/>
                </a:cxn>
                <a:cxn ang="0">
                  <a:pos x="294" y="189"/>
                </a:cxn>
              </a:cxnLst>
              <a:rect l="0" t="0" r="r" b="b"/>
              <a:pathLst>
                <a:path w="295" h="195">
                  <a:moveTo>
                    <a:pt x="294" y="189"/>
                  </a:moveTo>
                  <a:lnTo>
                    <a:pt x="294" y="189"/>
                  </a:lnTo>
                  <a:lnTo>
                    <a:pt x="272" y="186"/>
                  </a:lnTo>
                  <a:lnTo>
                    <a:pt x="250" y="181"/>
                  </a:lnTo>
                  <a:lnTo>
                    <a:pt x="231" y="174"/>
                  </a:lnTo>
                  <a:lnTo>
                    <a:pt x="212" y="164"/>
                  </a:lnTo>
                  <a:lnTo>
                    <a:pt x="195" y="153"/>
                  </a:lnTo>
                  <a:lnTo>
                    <a:pt x="179" y="139"/>
                  </a:lnTo>
                  <a:lnTo>
                    <a:pt x="162" y="124"/>
                  </a:lnTo>
                  <a:lnTo>
                    <a:pt x="146" y="108"/>
                  </a:lnTo>
                  <a:lnTo>
                    <a:pt x="131" y="91"/>
                  </a:lnTo>
                  <a:lnTo>
                    <a:pt x="115" y="75"/>
                  </a:lnTo>
                  <a:lnTo>
                    <a:pt x="98" y="59"/>
                  </a:lnTo>
                  <a:lnTo>
                    <a:pt x="80" y="44"/>
                  </a:lnTo>
                  <a:lnTo>
                    <a:pt x="63" y="29"/>
                  </a:lnTo>
                  <a:lnTo>
                    <a:pt x="44" y="16"/>
                  </a:lnTo>
                  <a:lnTo>
                    <a:pt x="24" y="6"/>
                  </a:lnTo>
                  <a:lnTo>
                    <a:pt x="1" y="0"/>
                  </a:lnTo>
                  <a:lnTo>
                    <a:pt x="0" y="5"/>
                  </a:lnTo>
                  <a:lnTo>
                    <a:pt x="21" y="13"/>
                  </a:lnTo>
                  <a:lnTo>
                    <a:pt x="41" y="23"/>
                  </a:lnTo>
                  <a:lnTo>
                    <a:pt x="58" y="35"/>
                  </a:lnTo>
                  <a:lnTo>
                    <a:pt x="76" y="48"/>
                  </a:lnTo>
                  <a:lnTo>
                    <a:pt x="94" y="63"/>
                  </a:lnTo>
                  <a:lnTo>
                    <a:pt x="109" y="79"/>
                  </a:lnTo>
                  <a:lnTo>
                    <a:pt x="125" y="95"/>
                  </a:lnTo>
                  <a:lnTo>
                    <a:pt x="141" y="111"/>
                  </a:lnTo>
                  <a:lnTo>
                    <a:pt x="158" y="128"/>
                  </a:lnTo>
                  <a:lnTo>
                    <a:pt x="174" y="143"/>
                  </a:lnTo>
                  <a:lnTo>
                    <a:pt x="191" y="156"/>
                  </a:lnTo>
                  <a:lnTo>
                    <a:pt x="210" y="170"/>
                  </a:lnTo>
                  <a:lnTo>
                    <a:pt x="228" y="180"/>
                  </a:lnTo>
                  <a:lnTo>
                    <a:pt x="249" y="188"/>
                  </a:lnTo>
                  <a:lnTo>
                    <a:pt x="270" y="193"/>
                  </a:lnTo>
                  <a:lnTo>
                    <a:pt x="294" y="194"/>
                  </a:lnTo>
                  <a:lnTo>
                    <a:pt x="294" y="18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7" name="Freeform 961"/>
            <p:cNvSpPr>
              <a:spLocks/>
            </p:cNvSpPr>
            <p:nvPr/>
          </p:nvSpPr>
          <p:spPr bwMode="auto">
            <a:xfrm>
              <a:off x="4713" y="2467"/>
              <a:ext cx="236" cy="265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229" y="0"/>
                </a:cxn>
                <a:cxn ang="0">
                  <a:pos x="217" y="20"/>
                </a:cxn>
                <a:cxn ang="0">
                  <a:pos x="207" y="40"/>
                </a:cxn>
                <a:cxn ang="0">
                  <a:pos x="195" y="62"/>
                </a:cxn>
                <a:cxn ang="0">
                  <a:pos x="184" y="83"/>
                </a:cxn>
                <a:cxn ang="0">
                  <a:pos x="173" y="106"/>
                </a:cxn>
                <a:cxn ang="0">
                  <a:pos x="161" y="126"/>
                </a:cxn>
                <a:cxn ang="0">
                  <a:pos x="149" y="148"/>
                </a:cxn>
                <a:cxn ang="0">
                  <a:pos x="136" y="168"/>
                </a:cxn>
                <a:cxn ang="0">
                  <a:pos x="122" y="186"/>
                </a:cxn>
                <a:cxn ang="0">
                  <a:pos x="109" y="203"/>
                </a:cxn>
                <a:cxn ang="0">
                  <a:pos x="93" y="219"/>
                </a:cxn>
                <a:cxn ang="0">
                  <a:pos x="76" y="231"/>
                </a:cxn>
                <a:cxn ang="0">
                  <a:pos x="60" y="243"/>
                </a:cxn>
                <a:cxn ang="0">
                  <a:pos x="41" y="251"/>
                </a:cxn>
                <a:cxn ang="0">
                  <a:pos x="21" y="256"/>
                </a:cxn>
                <a:cxn ang="0">
                  <a:pos x="0" y="259"/>
                </a:cxn>
                <a:cxn ang="0">
                  <a:pos x="0" y="264"/>
                </a:cxn>
                <a:cxn ang="0">
                  <a:pos x="22" y="261"/>
                </a:cxn>
                <a:cxn ang="0">
                  <a:pos x="44" y="256"/>
                </a:cxn>
                <a:cxn ang="0">
                  <a:pos x="63" y="248"/>
                </a:cxn>
                <a:cxn ang="0">
                  <a:pos x="81" y="237"/>
                </a:cxn>
                <a:cxn ang="0">
                  <a:pos x="97" y="224"/>
                </a:cxn>
                <a:cxn ang="0">
                  <a:pos x="112" y="207"/>
                </a:cxn>
                <a:cxn ang="0">
                  <a:pos x="128" y="191"/>
                </a:cxn>
                <a:cxn ang="0">
                  <a:pos x="141" y="171"/>
                </a:cxn>
                <a:cxn ang="0">
                  <a:pos x="154" y="150"/>
                </a:cxn>
                <a:cxn ang="0">
                  <a:pos x="166" y="130"/>
                </a:cxn>
                <a:cxn ang="0">
                  <a:pos x="179" y="109"/>
                </a:cxn>
                <a:cxn ang="0">
                  <a:pos x="190" y="87"/>
                </a:cxn>
                <a:cxn ang="0">
                  <a:pos x="201" y="64"/>
                </a:cxn>
                <a:cxn ang="0">
                  <a:pos x="213" y="44"/>
                </a:cxn>
                <a:cxn ang="0">
                  <a:pos x="224" y="23"/>
                </a:cxn>
                <a:cxn ang="0">
                  <a:pos x="234" y="3"/>
                </a:cxn>
                <a:cxn ang="0">
                  <a:pos x="229" y="0"/>
                </a:cxn>
              </a:cxnLst>
              <a:rect l="0" t="0" r="r" b="b"/>
              <a:pathLst>
                <a:path w="235" h="265">
                  <a:moveTo>
                    <a:pt x="229" y="0"/>
                  </a:moveTo>
                  <a:lnTo>
                    <a:pt x="229" y="0"/>
                  </a:lnTo>
                  <a:lnTo>
                    <a:pt x="217" y="20"/>
                  </a:lnTo>
                  <a:lnTo>
                    <a:pt x="207" y="40"/>
                  </a:lnTo>
                  <a:lnTo>
                    <a:pt x="195" y="62"/>
                  </a:lnTo>
                  <a:lnTo>
                    <a:pt x="184" y="83"/>
                  </a:lnTo>
                  <a:lnTo>
                    <a:pt x="173" y="106"/>
                  </a:lnTo>
                  <a:lnTo>
                    <a:pt x="161" y="126"/>
                  </a:lnTo>
                  <a:lnTo>
                    <a:pt x="149" y="148"/>
                  </a:lnTo>
                  <a:lnTo>
                    <a:pt x="136" y="168"/>
                  </a:lnTo>
                  <a:lnTo>
                    <a:pt x="122" y="186"/>
                  </a:lnTo>
                  <a:lnTo>
                    <a:pt x="109" y="203"/>
                  </a:lnTo>
                  <a:lnTo>
                    <a:pt x="93" y="219"/>
                  </a:lnTo>
                  <a:lnTo>
                    <a:pt x="76" y="231"/>
                  </a:lnTo>
                  <a:lnTo>
                    <a:pt x="60" y="243"/>
                  </a:lnTo>
                  <a:lnTo>
                    <a:pt x="41" y="251"/>
                  </a:lnTo>
                  <a:lnTo>
                    <a:pt x="21" y="256"/>
                  </a:lnTo>
                  <a:lnTo>
                    <a:pt x="0" y="259"/>
                  </a:lnTo>
                  <a:lnTo>
                    <a:pt x="0" y="264"/>
                  </a:lnTo>
                  <a:lnTo>
                    <a:pt x="22" y="261"/>
                  </a:lnTo>
                  <a:lnTo>
                    <a:pt x="44" y="256"/>
                  </a:lnTo>
                  <a:lnTo>
                    <a:pt x="63" y="248"/>
                  </a:lnTo>
                  <a:lnTo>
                    <a:pt x="81" y="237"/>
                  </a:lnTo>
                  <a:lnTo>
                    <a:pt x="97" y="224"/>
                  </a:lnTo>
                  <a:lnTo>
                    <a:pt x="112" y="207"/>
                  </a:lnTo>
                  <a:lnTo>
                    <a:pt x="128" y="191"/>
                  </a:lnTo>
                  <a:lnTo>
                    <a:pt x="141" y="171"/>
                  </a:lnTo>
                  <a:lnTo>
                    <a:pt x="154" y="150"/>
                  </a:lnTo>
                  <a:lnTo>
                    <a:pt x="166" y="130"/>
                  </a:lnTo>
                  <a:lnTo>
                    <a:pt x="179" y="109"/>
                  </a:lnTo>
                  <a:lnTo>
                    <a:pt x="190" y="87"/>
                  </a:lnTo>
                  <a:lnTo>
                    <a:pt x="201" y="64"/>
                  </a:lnTo>
                  <a:lnTo>
                    <a:pt x="213" y="44"/>
                  </a:lnTo>
                  <a:lnTo>
                    <a:pt x="224" y="23"/>
                  </a:lnTo>
                  <a:lnTo>
                    <a:pt x="234" y="3"/>
                  </a:lnTo>
                  <a:lnTo>
                    <a:pt x="229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8" name="Freeform 962"/>
            <p:cNvSpPr>
              <a:spLocks/>
            </p:cNvSpPr>
            <p:nvPr/>
          </p:nvSpPr>
          <p:spPr bwMode="auto">
            <a:xfrm>
              <a:off x="4951" y="2433"/>
              <a:ext cx="2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0" y="16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1" y="29"/>
                </a:cxn>
                <a:cxn ang="0">
                  <a:pos x="1" y="26"/>
                </a:cxn>
                <a:cxn ang="0">
                  <a:pos x="1" y="23"/>
                </a:cxn>
                <a:cxn ang="0">
                  <a:pos x="1" y="19"/>
                </a:cxn>
                <a:cxn ang="0">
                  <a:pos x="1" y="16"/>
                </a:cxn>
                <a:cxn ang="0">
                  <a:pos x="1" y="13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2" h="30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1" y="26"/>
                  </a:lnTo>
                  <a:lnTo>
                    <a:pt x="1" y="23"/>
                  </a:lnTo>
                  <a:lnTo>
                    <a:pt x="1" y="19"/>
                  </a:lnTo>
                  <a:lnTo>
                    <a:pt x="1" y="16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9" name="Freeform 963"/>
            <p:cNvSpPr>
              <a:spLocks/>
            </p:cNvSpPr>
            <p:nvPr/>
          </p:nvSpPr>
          <p:spPr bwMode="auto">
            <a:xfrm>
              <a:off x="4955" y="2414"/>
              <a:ext cx="10" cy="2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6" y="5"/>
                </a:cxn>
                <a:cxn ang="0">
                  <a:pos x="4" y="10"/>
                </a:cxn>
                <a:cxn ang="0">
                  <a:pos x="3" y="13"/>
                </a:cxn>
                <a:cxn ang="0">
                  <a:pos x="0" y="14"/>
                </a:cxn>
                <a:cxn ang="0">
                  <a:pos x="0" y="19"/>
                </a:cxn>
                <a:cxn ang="0">
                  <a:pos x="6" y="17"/>
                </a:cxn>
                <a:cxn ang="0">
                  <a:pos x="8" y="11"/>
                </a:cxn>
                <a:cxn ang="0">
                  <a:pos x="8" y="6"/>
                </a:cxn>
                <a:cxn ang="0">
                  <a:pos x="9" y="3"/>
                </a:cxn>
                <a:cxn ang="0">
                  <a:pos x="6" y="0"/>
                </a:cxn>
              </a:cxnLst>
              <a:rect l="0" t="0" r="r" b="b"/>
              <a:pathLst>
                <a:path w="10" h="20">
                  <a:moveTo>
                    <a:pt x="6" y="0"/>
                  </a:moveTo>
                  <a:lnTo>
                    <a:pt x="6" y="0"/>
                  </a:lnTo>
                  <a:lnTo>
                    <a:pt x="6" y="5"/>
                  </a:lnTo>
                  <a:lnTo>
                    <a:pt x="4" y="10"/>
                  </a:lnTo>
                  <a:lnTo>
                    <a:pt x="3" y="13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6" y="17"/>
                  </a:lnTo>
                  <a:lnTo>
                    <a:pt x="8" y="11"/>
                  </a:lnTo>
                  <a:lnTo>
                    <a:pt x="8" y="6"/>
                  </a:lnTo>
                  <a:lnTo>
                    <a:pt x="9" y="3"/>
                  </a:lnTo>
                  <a:lnTo>
                    <a:pt x="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0" name="Freeform 964"/>
            <p:cNvSpPr>
              <a:spLocks/>
            </p:cNvSpPr>
            <p:nvPr/>
          </p:nvSpPr>
          <p:spPr bwMode="auto">
            <a:xfrm>
              <a:off x="4967" y="2152"/>
              <a:ext cx="38" cy="260"/>
            </a:xfrm>
            <a:custGeom>
              <a:avLst/>
              <a:gdLst/>
              <a:ahLst/>
              <a:cxnLst>
                <a:cxn ang="0">
                  <a:pos x="31" y="6"/>
                </a:cxn>
                <a:cxn ang="0">
                  <a:pos x="30" y="4"/>
                </a:cxn>
                <a:cxn ang="0">
                  <a:pos x="30" y="19"/>
                </a:cxn>
                <a:cxn ang="0">
                  <a:pos x="31" y="35"/>
                </a:cxn>
                <a:cxn ang="0">
                  <a:pos x="31" y="52"/>
                </a:cxn>
                <a:cxn ang="0">
                  <a:pos x="31" y="68"/>
                </a:cxn>
                <a:cxn ang="0">
                  <a:pos x="31" y="85"/>
                </a:cxn>
                <a:cxn ang="0">
                  <a:pos x="31" y="101"/>
                </a:cxn>
                <a:cxn ang="0">
                  <a:pos x="31" y="116"/>
                </a:cxn>
                <a:cxn ang="0">
                  <a:pos x="30" y="133"/>
                </a:cxn>
                <a:cxn ang="0">
                  <a:pos x="29" y="149"/>
                </a:cxn>
                <a:cxn ang="0">
                  <a:pos x="28" y="164"/>
                </a:cxn>
                <a:cxn ang="0">
                  <a:pos x="25" y="181"/>
                </a:cxn>
                <a:cxn ang="0">
                  <a:pos x="21" y="196"/>
                </a:cxn>
                <a:cxn ang="0">
                  <a:pos x="18" y="211"/>
                </a:cxn>
                <a:cxn ang="0">
                  <a:pos x="12" y="225"/>
                </a:cxn>
                <a:cxn ang="0">
                  <a:pos x="7" y="240"/>
                </a:cxn>
                <a:cxn ang="0">
                  <a:pos x="0" y="254"/>
                </a:cxn>
                <a:cxn ang="0">
                  <a:pos x="4" y="258"/>
                </a:cxn>
                <a:cxn ang="0">
                  <a:pos x="12" y="243"/>
                </a:cxn>
                <a:cxn ang="0">
                  <a:pos x="18" y="229"/>
                </a:cxn>
                <a:cxn ang="0">
                  <a:pos x="23" y="212"/>
                </a:cxn>
                <a:cxn ang="0">
                  <a:pos x="27" y="197"/>
                </a:cxn>
                <a:cxn ang="0">
                  <a:pos x="30" y="182"/>
                </a:cxn>
                <a:cxn ang="0">
                  <a:pos x="32" y="166"/>
                </a:cxn>
                <a:cxn ang="0">
                  <a:pos x="35" y="149"/>
                </a:cxn>
                <a:cxn ang="0">
                  <a:pos x="36" y="133"/>
                </a:cxn>
                <a:cxn ang="0">
                  <a:pos x="37" y="116"/>
                </a:cxn>
                <a:cxn ang="0">
                  <a:pos x="38" y="101"/>
                </a:cxn>
                <a:cxn ang="0">
                  <a:pos x="38" y="85"/>
                </a:cxn>
                <a:cxn ang="0">
                  <a:pos x="38" y="68"/>
                </a:cxn>
                <a:cxn ang="0">
                  <a:pos x="38" y="52"/>
                </a:cxn>
                <a:cxn ang="0">
                  <a:pos x="37" y="35"/>
                </a:cxn>
                <a:cxn ang="0">
                  <a:pos x="37" y="19"/>
                </a:cxn>
                <a:cxn ang="0">
                  <a:pos x="36" y="4"/>
                </a:cxn>
                <a:cxn ang="0">
                  <a:pos x="35" y="0"/>
                </a:cxn>
                <a:cxn ang="0">
                  <a:pos x="37" y="4"/>
                </a:cxn>
                <a:cxn ang="0">
                  <a:pos x="36" y="3"/>
                </a:cxn>
                <a:cxn ang="0">
                  <a:pos x="35" y="0"/>
                </a:cxn>
                <a:cxn ang="0">
                  <a:pos x="31" y="6"/>
                </a:cxn>
              </a:cxnLst>
              <a:rect l="0" t="0" r="r" b="b"/>
              <a:pathLst>
                <a:path w="39" h="259">
                  <a:moveTo>
                    <a:pt x="31" y="6"/>
                  </a:moveTo>
                  <a:lnTo>
                    <a:pt x="30" y="4"/>
                  </a:lnTo>
                  <a:lnTo>
                    <a:pt x="30" y="19"/>
                  </a:lnTo>
                  <a:lnTo>
                    <a:pt x="31" y="35"/>
                  </a:lnTo>
                  <a:lnTo>
                    <a:pt x="31" y="52"/>
                  </a:lnTo>
                  <a:lnTo>
                    <a:pt x="31" y="68"/>
                  </a:lnTo>
                  <a:lnTo>
                    <a:pt x="31" y="85"/>
                  </a:lnTo>
                  <a:lnTo>
                    <a:pt x="31" y="101"/>
                  </a:lnTo>
                  <a:lnTo>
                    <a:pt x="31" y="116"/>
                  </a:lnTo>
                  <a:lnTo>
                    <a:pt x="30" y="133"/>
                  </a:lnTo>
                  <a:lnTo>
                    <a:pt x="29" y="149"/>
                  </a:lnTo>
                  <a:lnTo>
                    <a:pt x="28" y="164"/>
                  </a:lnTo>
                  <a:lnTo>
                    <a:pt x="25" y="181"/>
                  </a:lnTo>
                  <a:lnTo>
                    <a:pt x="21" y="196"/>
                  </a:lnTo>
                  <a:lnTo>
                    <a:pt x="18" y="211"/>
                  </a:lnTo>
                  <a:lnTo>
                    <a:pt x="12" y="225"/>
                  </a:lnTo>
                  <a:lnTo>
                    <a:pt x="7" y="240"/>
                  </a:lnTo>
                  <a:lnTo>
                    <a:pt x="0" y="254"/>
                  </a:lnTo>
                  <a:lnTo>
                    <a:pt x="4" y="258"/>
                  </a:lnTo>
                  <a:lnTo>
                    <a:pt x="12" y="243"/>
                  </a:lnTo>
                  <a:lnTo>
                    <a:pt x="18" y="229"/>
                  </a:lnTo>
                  <a:lnTo>
                    <a:pt x="23" y="212"/>
                  </a:lnTo>
                  <a:lnTo>
                    <a:pt x="27" y="197"/>
                  </a:lnTo>
                  <a:lnTo>
                    <a:pt x="30" y="182"/>
                  </a:lnTo>
                  <a:lnTo>
                    <a:pt x="32" y="166"/>
                  </a:lnTo>
                  <a:lnTo>
                    <a:pt x="35" y="149"/>
                  </a:lnTo>
                  <a:lnTo>
                    <a:pt x="36" y="133"/>
                  </a:lnTo>
                  <a:lnTo>
                    <a:pt x="37" y="116"/>
                  </a:lnTo>
                  <a:lnTo>
                    <a:pt x="38" y="101"/>
                  </a:lnTo>
                  <a:lnTo>
                    <a:pt x="38" y="85"/>
                  </a:lnTo>
                  <a:lnTo>
                    <a:pt x="38" y="68"/>
                  </a:lnTo>
                  <a:lnTo>
                    <a:pt x="38" y="52"/>
                  </a:lnTo>
                  <a:lnTo>
                    <a:pt x="37" y="35"/>
                  </a:lnTo>
                  <a:lnTo>
                    <a:pt x="37" y="19"/>
                  </a:lnTo>
                  <a:lnTo>
                    <a:pt x="36" y="4"/>
                  </a:lnTo>
                  <a:lnTo>
                    <a:pt x="35" y="0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5" y="0"/>
                  </a:lnTo>
                  <a:lnTo>
                    <a:pt x="31" y="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1" name="Freeform 965"/>
            <p:cNvSpPr>
              <a:spLocks/>
            </p:cNvSpPr>
            <p:nvPr/>
          </p:nvSpPr>
          <p:spPr bwMode="auto">
            <a:xfrm>
              <a:off x="4589" y="1877"/>
              <a:ext cx="412" cy="27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32" y="13"/>
                </a:cxn>
                <a:cxn ang="0">
                  <a:pos x="61" y="22"/>
                </a:cxn>
                <a:cxn ang="0">
                  <a:pos x="89" y="34"/>
                </a:cxn>
                <a:cxn ang="0">
                  <a:pos x="116" y="47"/>
                </a:cxn>
                <a:cxn ang="0">
                  <a:pos x="143" y="62"/>
                </a:cxn>
                <a:cxn ang="0">
                  <a:pos x="168" y="79"/>
                </a:cxn>
                <a:cxn ang="0">
                  <a:pos x="193" y="96"/>
                </a:cxn>
                <a:cxn ang="0">
                  <a:pos x="217" y="114"/>
                </a:cxn>
                <a:cxn ang="0">
                  <a:pos x="242" y="133"/>
                </a:cxn>
                <a:cxn ang="0">
                  <a:pos x="265" y="155"/>
                </a:cxn>
                <a:cxn ang="0">
                  <a:pos x="288" y="175"/>
                </a:cxn>
                <a:cxn ang="0">
                  <a:pos x="312" y="195"/>
                </a:cxn>
                <a:cxn ang="0">
                  <a:pos x="335" y="216"/>
                </a:cxn>
                <a:cxn ang="0">
                  <a:pos x="358" y="235"/>
                </a:cxn>
                <a:cxn ang="0">
                  <a:pos x="382" y="255"/>
                </a:cxn>
                <a:cxn ang="0">
                  <a:pos x="406" y="274"/>
                </a:cxn>
                <a:cxn ang="0">
                  <a:pos x="410" y="268"/>
                </a:cxn>
                <a:cxn ang="0">
                  <a:pos x="386" y="251"/>
                </a:cxn>
                <a:cxn ang="0">
                  <a:pos x="362" y="231"/>
                </a:cxn>
                <a:cxn ang="0">
                  <a:pos x="339" y="211"/>
                </a:cxn>
                <a:cxn ang="0">
                  <a:pos x="316" y="190"/>
                </a:cxn>
                <a:cxn ang="0">
                  <a:pos x="292" y="170"/>
                </a:cxn>
                <a:cxn ang="0">
                  <a:pos x="270" y="150"/>
                </a:cxn>
                <a:cxn ang="0">
                  <a:pos x="246" y="129"/>
                </a:cxn>
                <a:cxn ang="0">
                  <a:pos x="222" y="109"/>
                </a:cxn>
                <a:cxn ang="0">
                  <a:pos x="197" y="90"/>
                </a:cxn>
                <a:cxn ang="0">
                  <a:pos x="173" y="72"/>
                </a:cxn>
                <a:cxn ang="0">
                  <a:pos x="147" y="56"/>
                </a:cxn>
                <a:cxn ang="0">
                  <a:pos x="119" y="41"/>
                </a:cxn>
                <a:cxn ang="0">
                  <a:pos x="93" y="28"/>
                </a:cxn>
                <a:cxn ang="0">
                  <a:pos x="63" y="16"/>
                </a:cxn>
                <a:cxn ang="0">
                  <a:pos x="33" y="6"/>
                </a:cxn>
                <a:cxn ang="0">
                  <a:pos x="1" y="0"/>
                </a:cxn>
                <a:cxn ang="0">
                  <a:pos x="0" y="6"/>
                </a:cxn>
              </a:cxnLst>
              <a:rect l="0" t="0" r="r" b="b"/>
              <a:pathLst>
                <a:path w="411" h="275">
                  <a:moveTo>
                    <a:pt x="0" y="6"/>
                  </a:moveTo>
                  <a:lnTo>
                    <a:pt x="0" y="6"/>
                  </a:lnTo>
                  <a:lnTo>
                    <a:pt x="32" y="13"/>
                  </a:lnTo>
                  <a:lnTo>
                    <a:pt x="61" y="22"/>
                  </a:lnTo>
                  <a:lnTo>
                    <a:pt x="89" y="34"/>
                  </a:lnTo>
                  <a:lnTo>
                    <a:pt x="116" y="47"/>
                  </a:lnTo>
                  <a:lnTo>
                    <a:pt x="143" y="62"/>
                  </a:lnTo>
                  <a:lnTo>
                    <a:pt x="168" y="79"/>
                  </a:lnTo>
                  <a:lnTo>
                    <a:pt x="193" y="96"/>
                  </a:lnTo>
                  <a:lnTo>
                    <a:pt x="217" y="114"/>
                  </a:lnTo>
                  <a:lnTo>
                    <a:pt x="242" y="133"/>
                  </a:lnTo>
                  <a:lnTo>
                    <a:pt x="265" y="155"/>
                  </a:lnTo>
                  <a:lnTo>
                    <a:pt x="288" y="175"/>
                  </a:lnTo>
                  <a:lnTo>
                    <a:pt x="312" y="195"/>
                  </a:lnTo>
                  <a:lnTo>
                    <a:pt x="335" y="216"/>
                  </a:lnTo>
                  <a:lnTo>
                    <a:pt x="358" y="235"/>
                  </a:lnTo>
                  <a:lnTo>
                    <a:pt x="382" y="255"/>
                  </a:lnTo>
                  <a:lnTo>
                    <a:pt x="406" y="274"/>
                  </a:lnTo>
                  <a:lnTo>
                    <a:pt x="410" y="268"/>
                  </a:lnTo>
                  <a:lnTo>
                    <a:pt x="386" y="251"/>
                  </a:lnTo>
                  <a:lnTo>
                    <a:pt x="362" y="231"/>
                  </a:lnTo>
                  <a:lnTo>
                    <a:pt x="339" y="211"/>
                  </a:lnTo>
                  <a:lnTo>
                    <a:pt x="316" y="190"/>
                  </a:lnTo>
                  <a:lnTo>
                    <a:pt x="292" y="170"/>
                  </a:lnTo>
                  <a:lnTo>
                    <a:pt x="270" y="150"/>
                  </a:lnTo>
                  <a:lnTo>
                    <a:pt x="246" y="129"/>
                  </a:lnTo>
                  <a:lnTo>
                    <a:pt x="222" y="109"/>
                  </a:lnTo>
                  <a:lnTo>
                    <a:pt x="197" y="90"/>
                  </a:lnTo>
                  <a:lnTo>
                    <a:pt x="173" y="72"/>
                  </a:lnTo>
                  <a:lnTo>
                    <a:pt x="147" y="56"/>
                  </a:lnTo>
                  <a:lnTo>
                    <a:pt x="119" y="41"/>
                  </a:lnTo>
                  <a:lnTo>
                    <a:pt x="93" y="28"/>
                  </a:lnTo>
                  <a:lnTo>
                    <a:pt x="63" y="16"/>
                  </a:lnTo>
                  <a:lnTo>
                    <a:pt x="33" y="6"/>
                  </a:lnTo>
                  <a:lnTo>
                    <a:pt x="1" y="0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2" name="Freeform 966"/>
            <p:cNvSpPr>
              <a:spLocks/>
            </p:cNvSpPr>
            <p:nvPr/>
          </p:nvSpPr>
          <p:spPr bwMode="auto">
            <a:xfrm>
              <a:off x="4361" y="1828"/>
              <a:ext cx="222" cy="4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13" y="10"/>
                </a:cxn>
                <a:cxn ang="0">
                  <a:pos x="27" y="13"/>
                </a:cxn>
                <a:cxn ang="0">
                  <a:pos x="42" y="17"/>
                </a:cxn>
                <a:cxn ang="0">
                  <a:pos x="54" y="20"/>
                </a:cxn>
                <a:cxn ang="0">
                  <a:pos x="68" y="23"/>
                </a:cxn>
                <a:cxn ang="0">
                  <a:pos x="81" y="26"/>
                </a:cxn>
                <a:cxn ang="0">
                  <a:pos x="94" y="28"/>
                </a:cxn>
                <a:cxn ang="0">
                  <a:pos x="109" y="31"/>
                </a:cxn>
                <a:cxn ang="0">
                  <a:pos x="122" y="33"/>
                </a:cxn>
                <a:cxn ang="0">
                  <a:pos x="136" y="36"/>
                </a:cxn>
                <a:cxn ang="0">
                  <a:pos x="149" y="37"/>
                </a:cxn>
                <a:cxn ang="0">
                  <a:pos x="163" y="39"/>
                </a:cxn>
                <a:cxn ang="0">
                  <a:pos x="178" y="41"/>
                </a:cxn>
                <a:cxn ang="0">
                  <a:pos x="191" y="44"/>
                </a:cxn>
                <a:cxn ang="0">
                  <a:pos x="205" y="46"/>
                </a:cxn>
                <a:cxn ang="0">
                  <a:pos x="220" y="48"/>
                </a:cxn>
                <a:cxn ang="0">
                  <a:pos x="221" y="42"/>
                </a:cxn>
                <a:cxn ang="0">
                  <a:pos x="207" y="40"/>
                </a:cxn>
                <a:cxn ang="0">
                  <a:pos x="192" y="39"/>
                </a:cxn>
                <a:cxn ang="0">
                  <a:pos x="179" y="36"/>
                </a:cxn>
                <a:cxn ang="0">
                  <a:pos x="165" y="35"/>
                </a:cxn>
                <a:cxn ang="0">
                  <a:pos x="152" y="32"/>
                </a:cxn>
                <a:cxn ang="0">
                  <a:pos x="137" y="30"/>
                </a:cxn>
                <a:cxn ang="0">
                  <a:pos x="123" y="28"/>
                </a:cxn>
                <a:cxn ang="0">
                  <a:pos x="110" y="26"/>
                </a:cxn>
                <a:cxn ang="0">
                  <a:pos x="97" y="23"/>
                </a:cxn>
                <a:cxn ang="0">
                  <a:pos x="82" y="20"/>
                </a:cxn>
                <a:cxn ang="0">
                  <a:pos x="69" y="18"/>
                </a:cxn>
                <a:cxn ang="0">
                  <a:pos x="55" y="15"/>
                </a:cxn>
                <a:cxn ang="0">
                  <a:pos x="43" y="11"/>
                </a:cxn>
                <a:cxn ang="0">
                  <a:pos x="29" y="8"/>
                </a:cxn>
                <a:cxn ang="0">
                  <a:pos x="17" y="4"/>
                </a:cxn>
                <a:cxn ang="0">
                  <a:pos x="4" y="0"/>
                </a:cxn>
                <a:cxn ang="0">
                  <a:pos x="0" y="6"/>
                </a:cxn>
              </a:cxnLst>
              <a:rect l="0" t="0" r="r" b="b"/>
              <a:pathLst>
                <a:path w="222" h="49">
                  <a:moveTo>
                    <a:pt x="0" y="6"/>
                  </a:moveTo>
                  <a:lnTo>
                    <a:pt x="0" y="6"/>
                  </a:lnTo>
                  <a:lnTo>
                    <a:pt x="13" y="10"/>
                  </a:lnTo>
                  <a:lnTo>
                    <a:pt x="27" y="13"/>
                  </a:lnTo>
                  <a:lnTo>
                    <a:pt x="42" y="17"/>
                  </a:lnTo>
                  <a:lnTo>
                    <a:pt x="54" y="20"/>
                  </a:lnTo>
                  <a:lnTo>
                    <a:pt x="68" y="23"/>
                  </a:lnTo>
                  <a:lnTo>
                    <a:pt x="81" y="26"/>
                  </a:lnTo>
                  <a:lnTo>
                    <a:pt x="94" y="28"/>
                  </a:lnTo>
                  <a:lnTo>
                    <a:pt x="109" y="31"/>
                  </a:lnTo>
                  <a:lnTo>
                    <a:pt x="122" y="33"/>
                  </a:lnTo>
                  <a:lnTo>
                    <a:pt x="136" y="36"/>
                  </a:lnTo>
                  <a:lnTo>
                    <a:pt x="149" y="37"/>
                  </a:lnTo>
                  <a:lnTo>
                    <a:pt x="163" y="39"/>
                  </a:lnTo>
                  <a:lnTo>
                    <a:pt x="178" y="41"/>
                  </a:lnTo>
                  <a:lnTo>
                    <a:pt x="191" y="44"/>
                  </a:lnTo>
                  <a:lnTo>
                    <a:pt x="205" y="46"/>
                  </a:lnTo>
                  <a:lnTo>
                    <a:pt x="220" y="48"/>
                  </a:lnTo>
                  <a:lnTo>
                    <a:pt x="221" y="42"/>
                  </a:lnTo>
                  <a:lnTo>
                    <a:pt x="207" y="40"/>
                  </a:lnTo>
                  <a:lnTo>
                    <a:pt x="192" y="39"/>
                  </a:lnTo>
                  <a:lnTo>
                    <a:pt x="179" y="36"/>
                  </a:lnTo>
                  <a:lnTo>
                    <a:pt x="165" y="35"/>
                  </a:lnTo>
                  <a:lnTo>
                    <a:pt x="152" y="32"/>
                  </a:lnTo>
                  <a:lnTo>
                    <a:pt x="137" y="30"/>
                  </a:lnTo>
                  <a:lnTo>
                    <a:pt x="123" y="28"/>
                  </a:lnTo>
                  <a:lnTo>
                    <a:pt x="110" y="26"/>
                  </a:lnTo>
                  <a:lnTo>
                    <a:pt x="97" y="23"/>
                  </a:lnTo>
                  <a:lnTo>
                    <a:pt x="82" y="20"/>
                  </a:lnTo>
                  <a:lnTo>
                    <a:pt x="69" y="18"/>
                  </a:lnTo>
                  <a:lnTo>
                    <a:pt x="55" y="15"/>
                  </a:lnTo>
                  <a:lnTo>
                    <a:pt x="43" y="11"/>
                  </a:lnTo>
                  <a:lnTo>
                    <a:pt x="29" y="8"/>
                  </a:lnTo>
                  <a:lnTo>
                    <a:pt x="17" y="4"/>
                  </a:lnTo>
                  <a:lnTo>
                    <a:pt x="4" y="0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3" name="Freeform 967"/>
            <p:cNvSpPr>
              <a:spLocks/>
            </p:cNvSpPr>
            <p:nvPr/>
          </p:nvSpPr>
          <p:spPr bwMode="auto">
            <a:xfrm>
              <a:off x="4293" y="1791"/>
              <a:ext cx="66" cy="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6" y="10"/>
                </a:cxn>
                <a:cxn ang="0">
                  <a:pos x="13" y="16"/>
                </a:cxn>
                <a:cxn ang="0">
                  <a:pos x="21" y="21"/>
                </a:cxn>
                <a:cxn ang="0">
                  <a:pos x="31" y="25"/>
                </a:cxn>
                <a:cxn ang="0">
                  <a:pos x="39" y="29"/>
                </a:cxn>
                <a:cxn ang="0">
                  <a:pos x="49" y="32"/>
                </a:cxn>
                <a:cxn ang="0">
                  <a:pos x="56" y="34"/>
                </a:cxn>
                <a:cxn ang="0">
                  <a:pos x="62" y="37"/>
                </a:cxn>
                <a:cxn ang="0">
                  <a:pos x="66" y="32"/>
                </a:cxn>
                <a:cxn ang="0">
                  <a:pos x="59" y="29"/>
                </a:cxn>
                <a:cxn ang="0">
                  <a:pos x="50" y="26"/>
                </a:cxn>
                <a:cxn ang="0">
                  <a:pos x="42" y="24"/>
                </a:cxn>
                <a:cxn ang="0">
                  <a:pos x="33" y="21"/>
                </a:cxn>
                <a:cxn ang="0">
                  <a:pos x="24" y="16"/>
                </a:cxn>
                <a:cxn ang="0">
                  <a:pos x="17" y="12"/>
                </a:cxn>
                <a:cxn ang="0">
                  <a:pos x="10" y="5"/>
                </a:cxn>
                <a:cxn ang="0">
                  <a:pos x="6" y="0"/>
                </a:cxn>
                <a:cxn ang="0">
                  <a:pos x="0" y="2"/>
                </a:cxn>
              </a:cxnLst>
              <a:rect l="0" t="0" r="r" b="b"/>
              <a:pathLst>
                <a:path w="67" h="38">
                  <a:moveTo>
                    <a:pt x="0" y="2"/>
                  </a:moveTo>
                  <a:lnTo>
                    <a:pt x="0" y="2"/>
                  </a:lnTo>
                  <a:lnTo>
                    <a:pt x="6" y="10"/>
                  </a:lnTo>
                  <a:lnTo>
                    <a:pt x="13" y="16"/>
                  </a:lnTo>
                  <a:lnTo>
                    <a:pt x="21" y="21"/>
                  </a:lnTo>
                  <a:lnTo>
                    <a:pt x="31" y="25"/>
                  </a:lnTo>
                  <a:lnTo>
                    <a:pt x="39" y="29"/>
                  </a:lnTo>
                  <a:lnTo>
                    <a:pt x="49" y="32"/>
                  </a:lnTo>
                  <a:lnTo>
                    <a:pt x="56" y="34"/>
                  </a:lnTo>
                  <a:lnTo>
                    <a:pt x="62" y="37"/>
                  </a:lnTo>
                  <a:lnTo>
                    <a:pt x="66" y="32"/>
                  </a:lnTo>
                  <a:lnTo>
                    <a:pt x="59" y="29"/>
                  </a:lnTo>
                  <a:lnTo>
                    <a:pt x="50" y="26"/>
                  </a:lnTo>
                  <a:lnTo>
                    <a:pt x="42" y="24"/>
                  </a:lnTo>
                  <a:lnTo>
                    <a:pt x="33" y="21"/>
                  </a:lnTo>
                  <a:lnTo>
                    <a:pt x="24" y="16"/>
                  </a:lnTo>
                  <a:lnTo>
                    <a:pt x="17" y="12"/>
                  </a:lnTo>
                  <a:lnTo>
                    <a:pt x="10" y="5"/>
                  </a:lnTo>
                  <a:lnTo>
                    <a:pt x="6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4" name="Freeform 968"/>
            <p:cNvSpPr>
              <a:spLocks/>
            </p:cNvSpPr>
            <p:nvPr/>
          </p:nvSpPr>
          <p:spPr bwMode="auto">
            <a:xfrm>
              <a:off x="4253" y="1746"/>
              <a:ext cx="40" cy="3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3" y="7"/>
                </a:cxn>
                <a:cxn ang="0">
                  <a:pos x="8" y="10"/>
                </a:cxn>
                <a:cxn ang="0">
                  <a:pos x="12" y="14"/>
                </a:cxn>
                <a:cxn ang="0">
                  <a:pos x="17" y="20"/>
                </a:cxn>
                <a:cxn ang="0">
                  <a:pos x="21" y="24"/>
                </a:cxn>
                <a:cxn ang="0">
                  <a:pos x="26" y="29"/>
                </a:cxn>
                <a:cxn ang="0">
                  <a:pos x="29" y="34"/>
                </a:cxn>
                <a:cxn ang="0">
                  <a:pos x="32" y="40"/>
                </a:cxn>
                <a:cxn ang="0">
                  <a:pos x="38" y="38"/>
                </a:cxn>
                <a:cxn ang="0">
                  <a:pos x="35" y="31"/>
                </a:cxn>
                <a:cxn ang="0">
                  <a:pos x="30" y="26"/>
                </a:cxn>
                <a:cxn ang="0">
                  <a:pos x="26" y="20"/>
                </a:cxn>
                <a:cxn ang="0">
                  <a:pos x="21" y="16"/>
                </a:cxn>
                <a:cxn ang="0">
                  <a:pos x="17" y="11"/>
                </a:cxn>
                <a:cxn ang="0">
                  <a:pos x="12" y="7"/>
                </a:cxn>
                <a:cxn ang="0">
                  <a:pos x="8" y="3"/>
                </a:cxn>
                <a:cxn ang="0">
                  <a:pos x="3" y="0"/>
                </a:cxn>
                <a:cxn ang="0">
                  <a:pos x="0" y="3"/>
                </a:cxn>
              </a:cxnLst>
              <a:rect l="0" t="0" r="r" b="b"/>
              <a:pathLst>
                <a:path w="39" h="41">
                  <a:moveTo>
                    <a:pt x="0" y="3"/>
                  </a:moveTo>
                  <a:lnTo>
                    <a:pt x="0" y="3"/>
                  </a:lnTo>
                  <a:lnTo>
                    <a:pt x="3" y="7"/>
                  </a:lnTo>
                  <a:lnTo>
                    <a:pt x="8" y="10"/>
                  </a:lnTo>
                  <a:lnTo>
                    <a:pt x="12" y="14"/>
                  </a:lnTo>
                  <a:lnTo>
                    <a:pt x="17" y="20"/>
                  </a:lnTo>
                  <a:lnTo>
                    <a:pt x="21" y="24"/>
                  </a:lnTo>
                  <a:lnTo>
                    <a:pt x="26" y="29"/>
                  </a:lnTo>
                  <a:lnTo>
                    <a:pt x="29" y="34"/>
                  </a:lnTo>
                  <a:lnTo>
                    <a:pt x="32" y="40"/>
                  </a:lnTo>
                  <a:lnTo>
                    <a:pt x="38" y="38"/>
                  </a:lnTo>
                  <a:lnTo>
                    <a:pt x="35" y="31"/>
                  </a:lnTo>
                  <a:lnTo>
                    <a:pt x="30" y="26"/>
                  </a:lnTo>
                  <a:lnTo>
                    <a:pt x="26" y="20"/>
                  </a:lnTo>
                  <a:lnTo>
                    <a:pt x="21" y="16"/>
                  </a:lnTo>
                  <a:lnTo>
                    <a:pt x="17" y="11"/>
                  </a:lnTo>
                  <a:lnTo>
                    <a:pt x="12" y="7"/>
                  </a:lnTo>
                  <a:lnTo>
                    <a:pt x="8" y="3"/>
                  </a:lnTo>
                  <a:lnTo>
                    <a:pt x="3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5" name="Freeform 969"/>
            <p:cNvSpPr>
              <a:spLocks/>
            </p:cNvSpPr>
            <p:nvPr/>
          </p:nvSpPr>
          <p:spPr bwMode="auto">
            <a:xfrm>
              <a:off x="3931" y="1526"/>
              <a:ext cx="320" cy="21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1" y="19"/>
                </a:cxn>
                <a:cxn ang="0">
                  <a:pos x="42" y="32"/>
                </a:cxn>
                <a:cxn ang="0">
                  <a:pos x="62" y="44"/>
                </a:cxn>
                <a:cxn ang="0">
                  <a:pos x="83" y="57"/>
                </a:cxn>
                <a:cxn ang="0">
                  <a:pos x="103" y="69"/>
                </a:cxn>
                <a:cxn ang="0">
                  <a:pos x="123" y="82"/>
                </a:cxn>
                <a:cxn ang="0">
                  <a:pos x="143" y="95"/>
                </a:cxn>
                <a:cxn ang="0">
                  <a:pos x="164" y="107"/>
                </a:cxn>
                <a:cxn ang="0">
                  <a:pos x="182" y="120"/>
                </a:cxn>
                <a:cxn ang="0">
                  <a:pos x="202" y="133"/>
                </a:cxn>
                <a:cxn ang="0">
                  <a:pos x="220" y="145"/>
                </a:cxn>
                <a:cxn ang="0">
                  <a:pos x="239" y="159"/>
                </a:cxn>
                <a:cxn ang="0">
                  <a:pos x="259" y="173"/>
                </a:cxn>
                <a:cxn ang="0">
                  <a:pos x="277" y="187"/>
                </a:cxn>
                <a:cxn ang="0">
                  <a:pos x="296" y="201"/>
                </a:cxn>
                <a:cxn ang="0">
                  <a:pos x="314" y="216"/>
                </a:cxn>
                <a:cxn ang="0">
                  <a:pos x="318" y="212"/>
                </a:cxn>
                <a:cxn ang="0">
                  <a:pos x="300" y="197"/>
                </a:cxn>
                <a:cxn ang="0">
                  <a:pos x="282" y="182"/>
                </a:cxn>
                <a:cxn ang="0">
                  <a:pos x="263" y="167"/>
                </a:cxn>
                <a:cxn ang="0">
                  <a:pos x="244" y="153"/>
                </a:cxn>
                <a:cxn ang="0">
                  <a:pos x="224" y="140"/>
                </a:cxn>
                <a:cxn ang="0">
                  <a:pos x="206" y="126"/>
                </a:cxn>
                <a:cxn ang="0">
                  <a:pos x="186" y="114"/>
                </a:cxn>
                <a:cxn ang="0">
                  <a:pos x="166" y="101"/>
                </a:cxn>
                <a:cxn ang="0">
                  <a:pos x="146" y="88"/>
                </a:cxn>
                <a:cxn ang="0">
                  <a:pos x="127" y="77"/>
                </a:cxn>
                <a:cxn ang="0">
                  <a:pos x="107" y="64"/>
                </a:cxn>
                <a:cxn ang="0">
                  <a:pos x="86" y="51"/>
                </a:cxn>
                <a:cxn ang="0">
                  <a:pos x="66" y="39"/>
                </a:cxn>
                <a:cxn ang="0">
                  <a:pos x="45" y="27"/>
                </a:cxn>
                <a:cxn ang="0">
                  <a:pos x="24" y="13"/>
                </a:cxn>
                <a:cxn ang="0">
                  <a:pos x="3" y="0"/>
                </a:cxn>
                <a:cxn ang="0">
                  <a:pos x="0" y="6"/>
                </a:cxn>
              </a:cxnLst>
              <a:rect l="0" t="0" r="r" b="b"/>
              <a:pathLst>
                <a:path w="319" h="217">
                  <a:moveTo>
                    <a:pt x="0" y="6"/>
                  </a:moveTo>
                  <a:lnTo>
                    <a:pt x="0" y="6"/>
                  </a:lnTo>
                  <a:lnTo>
                    <a:pt x="21" y="19"/>
                  </a:lnTo>
                  <a:lnTo>
                    <a:pt x="42" y="32"/>
                  </a:lnTo>
                  <a:lnTo>
                    <a:pt x="62" y="44"/>
                  </a:lnTo>
                  <a:lnTo>
                    <a:pt x="83" y="57"/>
                  </a:lnTo>
                  <a:lnTo>
                    <a:pt x="103" y="69"/>
                  </a:lnTo>
                  <a:lnTo>
                    <a:pt x="123" y="82"/>
                  </a:lnTo>
                  <a:lnTo>
                    <a:pt x="143" y="95"/>
                  </a:lnTo>
                  <a:lnTo>
                    <a:pt x="164" y="107"/>
                  </a:lnTo>
                  <a:lnTo>
                    <a:pt x="182" y="120"/>
                  </a:lnTo>
                  <a:lnTo>
                    <a:pt x="202" y="133"/>
                  </a:lnTo>
                  <a:lnTo>
                    <a:pt x="220" y="145"/>
                  </a:lnTo>
                  <a:lnTo>
                    <a:pt x="239" y="159"/>
                  </a:lnTo>
                  <a:lnTo>
                    <a:pt x="259" y="173"/>
                  </a:lnTo>
                  <a:lnTo>
                    <a:pt x="277" y="187"/>
                  </a:lnTo>
                  <a:lnTo>
                    <a:pt x="296" y="201"/>
                  </a:lnTo>
                  <a:lnTo>
                    <a:pt x="314" y="216"/>
                  </a:lnTo>
                  <a:lnTo>
                    <a:pt x="318" y="212"/>
                  </a:lnTo>
                  <a:lnTo>
                    <a:pt x="300" y="197"/>
                  </a:lnTo>
                  <a:lnTo>
                    <a:pt x="282" y="182"/>
                  </a:lnTo>
                  <a:lnTo>
                    <a:pt x="263" y="167"/>
                  </a:lnTo>
                  <a:lnTo>
                    <a:pt x="244" y="153"/>
                  </a:lnTo>
                  <a:lnTo>
                    <a:pt x="224" y="140"/>
                  </a:lnTo>
                  <a:lnTo>
                    <a:pt x="206" y="126"/>
                  </a:lnTo>
                  <a:lnTo>
                    <a:pt x="186" y="114"/>
                  </a:lnTo>
                  <a:lnTo>
                    <a:pt x="166" y="101"/>
                  </a:lnTo>
                  <a:lnTo>
                    <a:pt x="146" y="88"/>
                  </a:lnTo>
                  <a:lnTo>
                    <a:pt x="127" y="77"/>
                  </a:lnTo>
                  <a:lnTo>
                    <a:pt x="107" y="64"/>
                  </a:lnTo>
                  <a:lnTo>
                    <a:pt x="86" y="51"/>
                  </a:lnTo>
                  <a:lnTo>
                    <a:pt x="66" y="39"/>
                  </a:lnTo>
                  <a:lnTo>
                    <a:pt x="45" y="27"/>
                  </a:lnTo>
                  <a:lnTo>
                    <a:pt x="24" y="13"/>
                  </a:lnTo>
                  <a:lnTo>
                    <a:pt x="3" y="0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6" name="Freeform 970"/>
            <p:cNvSpPr>
              <a:spLocks/>
            </p:cNvSpPr>
            <p:nvPr/>
          </p:nvSpPr>
          <p:spPr bwMode="auto">
            <a:xfrm>
              <a:off x="3691" y="1381"/>
              <a:ext cx="236" cy="14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16" y="14"/>
                </a:cxn>
                <a:cxn ang="0">
                  <a:pos x="30" y="22"/>
                </a:cxn>
                <a:cxn ang="0">
                  <a:pos x="46" y="31"/>
                </a:cxn>
                <a:cxn ang="0">
                  <a:pos x="60" y="38"/>
                </a:cxn>
                <a:cxn ang="0">
                  <a:pos x="73" y="47"/>
                </a:cxn>
                <a:cxn ang="0">
                  <a:pos x="89" y="55"/>
                </a:cxn>
                <a:cxn ang="0">
                  <a:pos x="103" y="64"/>
                </a:cxn>
                <a:cxn ang="0">
                  <a:pos x="118" y="72"/>
                </a:cxn>
                <a:cxn ang="0">
                  <a:pos x="132" y="81"/>
                </a:cxn>
                <a:cxn ang="0">
                  <a:pos x="146" y="90"/>
                </a:cxn>
                <a:cxn ang="0">
                  <a:pos x="161" y="97"/>
                </a:cxn>
                <a:cxn ang="0">
                  <a:pos x="175" y="106"/>
                </a:cxn>
                <a:cxn ang="0">
                  <a:pos x="189" y="116"/>
                </a:cxn>
                <a:cxn ang="0">
                  <a:pos x="204" y="125"/>
                </a:cxn>
                <a:cxn ang="0">
                  <a:pos x="217" y="133"/>
                </a:cxn>
                <a:cxn ang="0">
                  <a:pos x="232" y="143"/>
                </a:cxn>
                <a:cxn ang="0">
                  <a:pos x="235" y="137"/>
                </a:cxn>
                <a:cxn ang="0">
                  <a:pos x="221" y="128"/>
                </a:cxn>
                <a:cxn ang="0">
                  <a:pos x="206" y="118"/>
                </a:cxn>
                <a:cxn ang="0">
                  <a:pos x="192" y="110"/>
                </a:cxn>
                <a:cxn ang="0">
                  <a:pos x="178" y="101"/>
                </a:cxn>
                <a:cxn ang="0">
                  <a:pos x="163" y="92"/>
                </a:cxn>
                <a:cxn ang="0">
                  <a:pos x="149" y="84"/>
                </a:cxn>
                <a:cxn ang="0">
                  <a:pos x="134" y="75"/>
                </a:cxn>
                <a:cxn ang="0">
                  <a:pos x="120" y="67"/>
                </a:cxn>
                <a:cxn ang="0">
                  <a:pos x="106" y="58"/>
                </a:cxn>
                <a:cxn ang="0">
                  <a:pos x="91" y="49"/>
                </a:cxn>
                <a:cxn ang="0">
                  <a:pos x="77" y="41"/>
                </a:cxn>
                <a:cxn ang="0">
                  <a:pos x="63" y="32"/>
                </a:cxn>
                <a:cxn ang="0">
                  <a:pos x="48" y="25"/>
                </a:cxn>
                <a:cxn ang="0">
                  <a:pos x="33" y="16"/>
                </a:cxn>
                <a:cxn ang="0">
                  <a:pos x="18" y="7"/>
                </a:cxn>
                <a:cxn ang="0">
                  <a:pos x="3" y="0"/>
                </a:cxn>
                <a:cxn ang="0">
                  <a:pos x="0" y="6"/>
                </a:cxn>
              </a:cxnLst>
              <a:rect l="0" t="0" r="r" b="b"/>
              <a:pathLst>
                <a:path w="236" h="144">
                  <a:moveTo>
                    <a:pt x="0" y="6"/>
                  </a:moveTo>
                  <a:lnTo>
                    <a:pt x="0" y="6"/>
                  </a:lnTo>
                  <a:lnTo>
                    <a:pt x="16" y="14"/>
                  </a:lnTo>
                  <a:lnTo>
                    <a:pt x="30" y="22"/>
                  </a:lnTo>
                  <a:lnTo>
                    <a:pt x="46" y="31"/>
                  </a:lnTo>
                  <a:lnTo>
                    <a:pt x="60" y="38"/>
                  </a:lnTo>
                  <a:lnTo>
                    <a:pt x="73" y="47"/>
                  </a:lnTo>
                  <a:lnTo>
                    <a:pt x="89" y="55"/>
                  </a:lnTo>
                  <a:lnTo>
                    <a:pt x="103" y="64"/>
                  </a:lnTo>
                  <a:lnTo>
                    <a:pt x="118" y="72"/>
                  </a:lnTo>
                  <a:lnTo>
                    <a:pt x="132" y="81"/>
                  </a:lnTo>
                  <a:lnTo>
                    <a:pt x="146" y="90"/>
                  </a:lnTo>
                  <a:lnTo>
                    <a:pt x="161" y="97"/>
                  </a:lnTo>
                  <a:lnTo>
                    <a:pt x="175" y="106"/>
                  </a:lnTo>
                  <a:lnTo>
                    <a:pt x="189" y="116"/>
                  </a:lnTo>
                  <a:lnTo>
                    <a:pt x="204" y="125"/>
                  </a:lnTo>
                  <a:lnTo>
                    <a:pt x="217" y="133"/>
                  </a:lnTo>
                  <a:lnTo>
                    <a:pt x="232" y="143"/>
                  </a:lnTo>
                  <a:lnTo>
                    <a:pt x="235" y="137"/>
                  </a:lnTo>
                  <a:lnTo>
                    <a:pt x="221" y="128"/>
                  </a:lnTo>
                  <a:lnTo>
                    <a:pt x="206" y="118"/>
                  </a:lnTo>
                  <a:lnTo>
                    <a:pt x="192" y="110"/>
                  </a:lnTo>
                  <a:lnTo>
                    <a:pt x="178" y="101"/>
                  </a:lnTo>
                  <a:lnTo>
                    <a:pt x="163" y="92"/>
                  </a:lnTo>
                  <a:lnTo>
                    <a:pt x="149" y="84"/>
                  </a:lnTo>
                  <a:lnTo>
                    <a:pt x="134" y="75"/>
                  </a:lnTo>
                  <a:lnTo>
                    <a:pt x="120" y="67"/>
                  </a:lnTo>
                  <a:lnTo>
                    <a:pt x="106" y="58"/>
                  </a:lnTo>
                  <a:lnTo>
                    <a:pt x="91" y="49"/>
                  </a:lnTo>
                  <a:lnTo>
                    <a:pt x="77" y="41"/>
                  </a:lnTo>
                  <a:lnTo>
                    <a:pt x="63" y="32"/>
                  </a:lnTo>
                  <a:lnTo>
                    <a:pt x="48" y="25"/>
                  </a:lnTo>
                  <a:lnTo>
                    <a:pt x="33" y="16"/>
                  </a:lnTo>
                  <a:lnTo>
                    <a:pt x="18" y="7"/>
                  </a:lnTo>
                  <a:lnTo>
                    <a:pt x="3" y="0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7" name="Freeform 971"/>
            <p:cNvSpPr>
              <a:spLocks/>
            </p:cNvSpPr>
            <p:nvPr/>
          </p:nvSpPr>
          <p:spPr bwMode="auto">
            <a:xfrm>
              <a:off x="3489" y="1348"/>
              <a:ext cx="198" cy="3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13" y="8"/>
                </a:cxn>
                <a:cxn ang="0">
                  <a:pos x="25" y="10"/>
                </a:cxn>
                <a:cxn ang="0">
                  <a:pos x="36" y="12"/>
                </a:cxn>
                <a:cxn ang="0">
                  <a:pos x="49" y="13"/>
                </a:cxn>
                <a:cxn ang="0">
                  <a:pos x="62" y="14"/>
                </a:cxn>
                <a:cxn ang="0">
                  <a:pos x="74" y="16"/>
                </a:cxn>
                <a:cxn ang="0">
                  <a:pos x="87" y="16"/>
                </a:cxn>
                <a:cxn ang="0">
                  <a:pos x="100" y="17"/>
                </a:cxn>
                <a:cxn ang="0">
                  <a:pos x="113" y="17"/>
                </a:cxn>
                <a:cxn ang="0">
                  <a:pos x="124" y="17"/>
                </a:cxn>
                <a:cxn ang="0">
                  <a:pos x="137" y="17"/>
                </a:cxn>
                <a:cxn ang="0">
                  <a:pos x="148" y="18"/>
                </a:cxn>
                <a:cxn ang="0">
                  <a:pos x="161" y="20"/>
                </a:cxn>
                <a:cxn ang="0">
                  <a:pos x="172" y="23"/>
                </a:cxn>
                <a:cxn ang="0">
                  <a:pos x="183" y="26"/>
                </a:cxn>
                <a:cxn ang="0">
                  <a:pos x="194" y="31"/>
                </a:cxn>
                <a:cxn ang="0">
                  <a:pos x="197" y="26"/>
                </a:cxn>
                <a:cxn ang="0">
                  <a:pos x="187" y="21"/>
                </a:cxn>
                <a:cxn ang="0">
                  <a:pos x="174" y="18"/>
                </a:cxn>
                <a:cxn ang="0">
                  <a:pos x="162" y="16"/>
                </a:cxn>
                <a:cxn ang="0">
                  <a:pos x="149" y="13"/>
                </a:cxn>
                <a:cxn ang="0">
                  <a:pos x="137" y="12"/>
                </a:cxn>
                <a:cxn ang="0">
                  <a:pos x="124" y="11"/>
                </a:cxn>
                <a:cxn ang="0">
                  <a:pos x="113" y="10"/>
                </a:cxn>
                <a:cxn ang="0">
                  <a:pos x="100" y="10"/>
                </a:cxn>
                <a:cxn ang="0">
                  <a:pos x="87" y="9"/>
                </a:cxn>
                <a:cxn ang="0">
                  <a:pos x="74" y="9"/>
                </a:cxn>
                <a:cxn ang="0">
                  <a:pos x="62" y="9"/>
                </a:cxn>
                <a:cxn ang="0">
                  <a:pos x="49" y="9"/>
                </a:cxn>
                <a:cxn ang="0">
                  <a:pos x="38" y="8"/>
                </a:cxn>
                <a:cxn ang="0">
                  <a:pos x="26" y="5"/>
                </a:cxn>
                <a:cxn ang="0">
                  <a:pos x="14" y="3"/>
                </a:cxn>
                <a:cxn ang="0">
                  <a:pos x="3" y="0"/>
                </a:cxn>
                <a:cxn ang="0">
                  <a:pos x="0" y="4"/>
                </a:cxn>
              </a:cxnLst>
              <a:rect l="0" t="0" r="r" b="b"/>
              <a:pathLst>
                <a:path w="198" h="32">
                  <a:moveTo>
                    <a:pt x="0" y="4"/>
                  </a:moveTo>
                  <a:lnTo>
                    <a:pt x="0" y="4"/>
                  </a:lnTo>
                  <a:lnTo>
                    <a:pt x="13" y="8"/>
                  </a:lnTo>
                  <a:lnTo>
                    <a:pt x="25" y="10"/>
                  </a:lnTo>
                  <a:lnTo>
                    <a:pt x="36" y="12"/>
                  </a:lnTo>
                  <a:lnTo>
                    <a:pt x="49" y="13"/>
                  </a:lnTo>
                  <a:lnTo>
                    <a:pt x="62" y="14"/>
                  </a:lnTo>
                  <a:lnTo>
                    <a:pt x="74" y="16"/>
                  </a:lnTo>
                  <a:lnTo>
                    <a:pt x="87" y="16"/>
                  </a:lnTo>
                  <a:lnTo>
                    <a:pt x="100" y="17"/>
                  </a:lnTo>
                  <a:lnTo>
                    <a:pt x="113" y="17"/>
                  </a:lnTo>
                  <a:lnTo>
                    <a:pt x="124" y="17"/>
                  </a:lnTo>
                  <a:lnTo>
                    <a:pt x="137" y="17"/>
                  </a:lnTo>
                  <a:lnTo>
                    <a:pt x="148" y="18"/>
                  </a:lnTo>
                  <a:lnTo>
                    <a:pt x="161" y="20"/>
                  </a:lnTo>
                  <a:lnTo>
                    <a:pt x="172" y="23"/>
                  </a:lnTo>
                  <a:lnTo>
                    <a:pt x="183" y="26"/>
                  </a:lnTo>
                  <a:lnTo>
                    <a:pt x="194" y="31"/>
                  </a:lnTo>
                  <a:lnTo>
                    <a:pt x="197" y="26"/>
                  </a:lnTo>
                  <a:lnTo>
                    <a:pt x="187" y="21"/>
                  </a:lnTo>
                  <a:lnTo>
                    <a:pt x="174" y="18"/>
                  </a:lnTo>
                  <a:lnTo>
                    <a:pt x="162" y="16"/>
                  </a:lnTo>
                  <a:lnTo>
                    <a:pt x="149" y="13"/>
                  </a:lnTo>
                  <a:lnTo>
                    <a:pt x="137" y="12"/>
                  </a:lnTo>
                  <a:lnTo>
                    <a:pt x="124" y="11"/>
                  </a:lnTo>
                  <a:lnTo>
                    <a:pt x="113" y="10"/>
                  </a:lnTo>
                  <a:lnTo>
                    <a:pt x="100" y="10"/>
                  </a:lnTo>
                  <a:lnTo>
                    <a:pt x="87" y="9"/>
                  </a:lnTo>
                  <a:lnTo>
                    <a:pt x="74" y="9"/>
                  </a:lnTo>
                  <a:lnTo>
                    <a:pt x="62" y="9"/>
                  </a:lnTo>
                  <a:lnTo>
                    <a:pt x="49" y="9"/>
                  </a:lnTo>
                  <a:lnTo>
                    <a:pt x="38" y="8"/>
                  </a:lnTo>
                  <a:lnTo>
                    <a:pt x="26" y="5"/>
                  </a:lnTo>
                  <a:lnTo>
                    <a:pt x="14" y="3"/>
                  </a:lnTo>
                  <a:lnTo>
                    <a:pt x="3" y="0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8" name="Freeform 972"/>
            <p:cNvSpPr>
              <a:spLocks/>
            </p:cNvSpPr>
            <p:nvPr/>
          </p:nvSpPr>
          <p:spPr bwMode="auto">
            <a:xfrm>
              <a:off x="3267" y="1230"/>
              <a:ext cx="218" cy="116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16" y="8"/>
                </a:cxn>
                <a:cxn ang="0">
                  <a:pos x="31" y="12"/>
                </a:cxn>
                <a:cxn ang="0">
                  <a:pos x="46" y="16"/>
                </a:cxn>
                <a:cxn ang="0">
                  <a:pos x="60" y="22"/>
                </a:cxn>
                <a:cxn ang="0">
                  <a:pos x="75" y="28"/>
                </a:cxn>
                <a:cxn ang="0">
                  <a:pos x="88" y="35"/>
                </a:cxn>
                <a:cxn ang="0">
                  <a:pos x="99" y="42"/>
                </a:cxn>
                <a:cxn ang="0">
                  <a:pos x="111" y="51"/>
                </a:cxn>
                <a:cxn ang="0">
                  <a:pos x="124" y="59"/>
                </a:cxn>
                <a:cxn ang="0">
                  <a:pos x="136" y="68"/>
                </a:cxn>
                <a:cxn ang="0">
                  <a:pos x="149" y="76"/>
                </a:cxn>
                <a:cxn ang="0">
                  <a:pos x="161" y="85"/>
                </a:cxn>
                <a:cxn ang="0">
                  <a:pos x="174" y="93"/>
                </a:cxn>
                <a:cxn ang="0">
                  <a:pos x="187" y="101"/>
                </a:cxn>
                <a:cxn ang="0">
                  <a:pos x="200" y="108"/>
                </a:cxn>
                <a:cxn ang="0">
                  <a:pos x="214" y="114"/>
                </a:cxn>
                <a:cxn ang="0">
                  <a:pos x="217" y="109"/>
                </a:cxn>
                <a:cxn ang="0">
                  <a:pos x="203" y="102"/>
                </a:cxn>
                <a:cxn ang="0">
                  <a:pos x="190" y="96"/>
                </a:cxn>
                <a:cxn ang="0">
                  <a:pos x="178" y="87"/>
                </a:cxn>
                <a:cxn ang="0">
                  <a:pos x="165" y="79"/>
                </a:cxn>
                <a:cxn ang="0">
                  <a:pos x="153" y="72"/>
                </a:cxn>
                <a:cxn ang="0">
                  <a:pos x="141" y="62"/>
                </a:cxn>
                <a:cxn ang="0">
                  <a:pos x="128" y="53"/>
                </a:cxn>
                <a:cxn ang="0">
                  <a:pos x="116" y="45"/>
                </a:cxn>
                <a:cxn ang="0">
                  <a:pos x="105" y="36"/>
                </a:cxn>
                <a:cxn ang="0">
                  <a:pos x="90" y="29"/>
                </a:cxn>
                <a:cxn ang="0">
                  <a:pos x="77" y="22"/>
                </a:cxn>
                <a:cxn ang="0">
                  <a:pos x="64" y="16"/>
                </a:cxn>
                <a:cxn ang="0">
                  <a:pos x="50" y="10"/>
                </a:cxn>
                <a:cxn ang="0">
                  <a:pos x="34" y="6"/>
                </a:cxn>
                <a:cxn ang="0">
                  <a:pos x="17" y="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218" h="115">
                  <a:moveTo>
                    <a:pt x="0" y="7"/>
                  </a:moveTo>
                  <a:lnTo>
                    <a:pt x="0" y="7"/>
                  </a:lnTo>
                  <a:lnTo>
                    <a:pt x="16" y="8"/>
                  </a:lnTo>
                  <a:lnTo>
                    <a:pt x="31" y="12"/>
                  </a:lnTo>
                  <a:lnTo>
                    <a:pt x="46" y="16"/>
                  </a:lnTo>
                  <a:lnTo>
                    <a:pt x="60" y="22"/>
                  </a:lnTo>
                  <a:lnTo>
                    <a:pt x="75" y="28"/>
                  </a:lnTo>
                  <a:lnTo>
                    <a:pt x="88" y="35"/>
                  </a:lnTo>
                  <a:lnTo>
                    <a:pt x="99" y="42"/>
                  </a:lnTo>
                  <a:lnTo>
                    <a:pt x="111" y="51"/>
                  </a:lnTo>
                  <a:lnTo>
                    <a:pt x="124" y="59"/>
                  </a:lnTo>
                  <a:lnTo>
                    <a:pt x="136" y="68"/>
                  </a:lnTo>
                  <a:lnTo>
                    <a:pt x="149" y="76"/>
                  </a:lnTo>
                  <a:lnTo>
                    <a:pt x="161" y="85"/>
                  </a:lnTo>
                  <a:lnTo>
                    <a:pt x="174" y="93"/>
                  </a:lnTo>
                  <a:lnTo>
                    <a:pt x="187" y="101"/>
                  </a:lnTo>
                  <a:lnTo>
                    <a:pt x="200" y="108"/>
                  </a:lnTo>
                  <a:lnTo>
                    <a:pt x="214" y="114"/>
                  </a:lnTo>
                  <a:lnTo>
                    <a:pt x="217" y="109"/>
                  </a:lnTo>
                  <a:lnTo>
                    <a:pt x="203" y="102"/>
                  </a:lnTo>
                  <a:lnTo>
                    <a:pt x="190" y="96"/>
                  </a:lnTo>
                  <a:lnTo>
                    <a:pt x="178" y="87"/>
                  </a:lnTo>
                  <a:lnTo>
                    <a:pt x="165" y="79"/>
                  </a:lnTo>
                  <a:lnTo>
                    <a:pt x="153" y="72"/>
                  </a:lnTo>
                  <a:lnTo>
                    <a:pt x="141" y="62"/>
                  </a:lnTo>
                  <a:lnTo>
                    <a:pt x="128" y="53"/>
                  </a:lnTo>
                  <a:lnTo>
                    <a:pt x="116" y="45"/>
                  </a:lnTo>
                  <a:lnTo>
                    <a:pt x="105" y="36"/>
                  </a:lnTo>
                  <a:lnTo>
                    <a:pt x="90" y="29"/>
                  </a:lnTo>
                  <a:lnTo>
                    <a:pt x="77" y="22"/>
                  </a:lnTo>
                  <a:lnTo>
                    <a:pt x="64" y="16"/>
                  </a:lnTo>
                  <a:lnTo>
                    <a:pt x="50" y="10"/>
                  </a:lnTo>
                  <a:lnTo>
                    <a:pt x="34" y="6"/>
                  </a:lnTo>
                  <a:lnTo>
                    <a:pt x="17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9" name="Freeform 973"/>
            <p:cNvSpPr>
              <a:spLocks/>
            </p:cNvSpPr>
            <p:nvPr/>
          </p:nvSpPr>
          <p:spPr bwMode="auto">
            <a:xfrm>
              <a:off x="3227" y="1230"/>
              <a:ext cx="3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33" h="1">
                  <a:moveTo>
                    <a:pt x="0" y="0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0" name="Freeform 974"/>
            <p:cNvSpPr>
              <a:spLocks/>
            </p:cNvSpPr>
            <p:nvPr/>
          </p:nvSpPr>
          <p:spPr bwMode="auto">
            <a:xfrm>
              <a:off x="3379" y="1952"/>
              <a:ext cx="4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3" y="2"/>
                </a:cxn>
                <a:cxn ang="0">
                  <a:pos x="4" y="0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3" y="2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1" name="Freeform 975"/>
            <p:cNvSpPr>
              <a:spLocks/>
            </p:cNvSpPr>
            <p:nvPr/>
          </p:nvSpPr>
          <p:spPr bwMode="auto">
            <a:xfrm>
              <a:off x="3291" y="1948"/>
              <a:ext cx="86" cy="25"/>
            </a:xfrm>
            <a:custGeom>
              <a:avLst/>
              <a:gdLst/>
              <a:ahLst/>
              <a:cxnLst>
                <a:cxn ang="0">
                  <a:pos x="2" y="23"/>
                </a:cxn>
                <a:cxn ang="0">
                  <a:pos x="2" y="23"/>
                </a:cxn>
                <a:cxn ang="0">
                  <a:pos x="12" y="19"/>
                </a:cxn>
                <a:cxn ang="0">
                  <a:pos x="22" y="15"/>
                </a:cxn>
                <a:cxn ang="0">
                  <a:pos x="32" y="12"/>
                </a:cxn>
                <a:cxn ang="0">
                  <a:pos x="41" y="8"/>
                </a:cxn>
                <a:cxn ang="0">
                  <a:pos x="52" y="6"/>
                </a:cxn>
                <a:cxn ang="0">
                  <a:pos x="61" y="5"/>
                </a:cxn>
                <a:cxn ang="0">
                  <a:pos x="72" y="5"/>
                </a:cxn>
                <a:cxn ang="0">
                  <a:pos x="83" y="7"/>
                </a:cxn>
                <a:cxn ang="0">
                  <a:pos x="84" y="3"/>
                </a:cxn>
                <a:cxn ang="0">
                  <a:pos x="73" y="0"/>
                </a:cxn>
                <a:cxn ang="0">
                  <a:pos x="61" y="0"/>
                </a:cxn>
                <a:cxn ang="0">
                  <a:pos x="51" y="1"/>
                </a:cxn>
                <a:cxn ang="0">
                  <a:pos x="40" y="4"/>
                </a:cxn>
                <a:cxn ang="0">
                  <a:pos x="28" y="7"/>
                </a:cxn>
                <a:cxn ang="0">
                  <a:pos x="20" y="11"/>
                </a:cxn>
                <a:cxn ang="0">
                  <a:pos x="10" y="14"/>
                </a:cxn>
                <a:cxn ang="0">
                  <a:pos x="0" y="18"/>
                </a:cxn>
                <a:cxn ang="0">
                  <a:pos x="2" y="23"/>
                </a:cxn>
              </a:cxnLst>
              <a:rect l="0" t="0" r="r" b="b"/>
              <a:pathLst>
                <a:path w="85" h="24">
                  <a:moveTo>
                    <a:pt x="2" y="23"/>
                  </a:moveTo>
                  <a:lnTo>
                    <a:pt x="2" y="23"/>
                  </a:lnTo>
                  <a:lnTo>
                    <a:pt x="12" y="19"/>
                  </a:lnTo>
                  <a:lnTo>
                    <a:pt x="22" y="15"/>
                  </a:lnTo>
                  <a:lnTo>
                    <a:pt x="32" y="12"/>
                  </a:lnTo>
                  <a:lnTo>
                    <a:pt x="41" y="8"/>
                  </a:lnTo>
                  <a:lnTo>
                    <a:pt x="52" y="6"/>
                  </a:lnTo>
                  <a:lnTo>
                    <a:pt x="61" y="5"/>
                  </a:lnTo>
                  <a:lnTo>
                    <a:pt x="72" y="5"/>
                  </a:lnTo>
                  <a:lnTo>
                    <a:pt x="83" y="7"/>
                  </a:lnTo>
                  <a:lnTo>
                    <a:pt x="84" y="3"/>
                  </a:lnTo>
                  <a:lnTo>
                    <a:pt x="73" y="0"/>
                  </a:lnTo>
                  <a:lnTo>
                    <a:pt x="61" y="0"/>
                  </a:lnTo>
                  <a:lnTo>
                    <a:pt x="51" y="1"/>
                  </a:lnTo>
                  <a:lnTo>
                    <a:pt x="40" y="4"/>
                  </a:lnTo>
                  <a:lnTo>
                    <a:pt x="28" y="7"/>
                  </a:lnTo>
                  <a:lnTo>
                    <a:pt x="20" y="11"/>
                  </a:lnTo>
                  <a:lnTo>
                    <a:pt x="10" y="14"/>
                  </a:lnTo>
                  <a:lnTo>
                    <a:pt x="0" y="18"/>
                  </a:lnTo>
                  <a:lnTo>
                    <a:pt x="2" y="2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2" name="Freeform 976"/>
            <p:cNvSpPr>
              <a:spLocks/>
            </p:cNvSpPr>
            <p:nvPr/>
          </p:nvSpPr>
          <p:spPr bwMode="auto">
            <a:xfrm>
              <a:off x="2978" y="1973"/>
              <a:ext cx="308" cy="208"/>
            </a:xfrm>
            <a:custGeom>
              <a:avLst/>
              <a:gdLst/>
              <a:ahLst/>
              <a:cxnLst>
                <a:cxn ang="0">
                  <a:pos x="4" y="206"/>
                </a:cxn>
                <a:cxn ang="0">
                  <a:pos x="24" y="193"/>
                </a:cxn>
                <a:cxn ang="0">
                  <a:pos x="41" y="181"/>
                </a:cxn>
                <a:cxn ang="0">
                  <a:pos x="61" y="167"/>
                </a:cxn>
                <a:cxn ang="0">
                  <a:pos x="79" y="155"/>
                </a:cxn>
                <a:cxn ang="0">
                  <a:pos x="96" y="141"/>
                </a:cxn>
                <a:cxn ang="0">
                  <a:pos x="116" y="128"/>
                </a:cxn>
                <a:cxn ang="0">
                  <a:pos x="134" y="114"/>
                </a:cxn>
                <a:cxn ang="0">
                  <a:pos x="153" y="102"/>
                </a:cxn>
                <a:cxn ang="0">
                  <a:pos x="171" y="89"/>
                </a:cxn>
                <a:cxn ang="0">
                  <a:pos x="190" y="75"/>
                </a:cxn>
                <a:cxn ang="0">
                  <a:pos x="208" y="63"/>
                </a:cxn>
                <a:cxn ang="0">
                  <a:pos x="228" y="52"/>
                </a:cxn>
                <a:cxn ang="0">
                  <a:pos x="246" y="39"/>
                </a:cxn>
                <a:cxn ang="0">
                  <a:pos x="267" y="28"/>
                </a:cxn>
                <a:cxn ang="0">
                  <a:pos x="287" y="16"/>
                </a:cxn>
                <a:cxn ang="0">
                  <a:pos x="307" y="6"/>
                </a:cxn>
                <a:cxn ang="0">
                  <a:pos x="304" y="0"/>
                </a:cxn>
                <a:cxn ang="0">
                  <a:pos x="285" y="10"/>
                </a:cxn>
                <a:cxn ang="0">
                  <a:pos x="265" y="23"/>
                </a:cxn>
                <a:cxn ang="0">
                  <a:pos x="244" y="33"/>
                </a:cxn>
                <a:cxn ang="0">
                  <a:pos x="225" y="45"/>
                </a:cxn>
                <a:cxn ang="0">
                  <a:pos x="206" y="58"/>
                </a:cxn>
                <a:cxn ang="0">
                  <a:pos x="186" y="70"/>
                </a:cxn>
                <a:cxn ang="0">
                  <a:pos x="166" y="83"/>
                </a:cxn>
                <a:cxn ang="0">
                  <a:pos x="149" y="95"/>
                </a:cxn>
                <a:cxn ang="0">
                  <a:pos x="129" y="109"/>
                </a:cxn>
                <a:cxn ang="0">
                  <a:pos x="111" y="122"/>
                </a:cxn>
                <a:cxn ang="0">
                  <a:pos x="92" y="134"/>
                </a:cxn>
                <a:cxn ang="0">
                  <a:pos x="74" y="148"/>
                </a:cxn>
                <a:cxn ang="0">
                  <a:pos x="55" y="162"/>
                </a:cxn>
                <a:cxn ang="0">
                  <a:pos x="37" y="175"/>
                </a:cxn>
                <a:cxn ang="0">
                  <a:pos x="18" y="187"/>
                </a:cxn>
                <a:cxn ang="0">
                  <a:pos x="0" y="200"/>
                </a:cxn>
                <a:cxn ang="0">
                  <a:pos x="4" y="206"/>
                </a:cxn>
              </a:cxnLst>
              <a:rect l="0" t="0" r="r" b="b"/>
              <a:pathLst>
                <a:path w="308" h="207">
                  <a:moveTo>
                    <a:pt x="4" y="206"/>
                  </a:moveTo>
                  <a:lnTo>
                    <a:pt x="24" y="193"/>
                  </a:lnTo>
                  <a:lnTo>
                    <a:pt x="41" y="181"/>
                  </a:lnTo>
                  <a:lnTo>
                    <a:pt x="61" y="167"/>
                  </a:lnTo>
                  <a:lnTo>
                    <a:pt x="79" y="155"/>
                  </a:lnTo>
                  <a:lnTo>
                    <a:pt x="96" y="141"/>
                  </a:lnTo>
                  <a:lnTo>
                    <a:pt x="116" y="128"/>
                  </a:lnTo>
                  <a:lnTo>
                    <a:pt x="134" y="114"/>
                  </a:lnTo>
                  <a:lnTo>
                    <a:pt x="153" y="102"/>
                  </a:lnTo>
                  <a:lnTo>
                    <a:pt x="171" y="89"/>
                  </a:lnTo>
                  <a:lnTo>
                    <a:pt x="190" y="75"/>
                  </a:lnTo>
                  <a:lnTo>
                    <a:pt x="208" y="63"/>
                  </a:lnTo>
                  <a:lnTo>
                    <a:pt x="228" y="52"/>
                  </a:lnTo>
                  <a:lnTo>
                    <a:pt x="246" y="39"/>
                  </a:lnTo>
                  <a:lnTo>
                    <a:pt x="267" y="28"/>
                  </a:lnTo>
                  <a:lnTo>
                    <a:pt x="287" y="16"/>
                  </a:lnTo>
                  <a:lnTo>
                    <a:pt x="307" y="6"/>
                  </a:lnTo>
                  <a:lnTo>
                    <a:pt x="304" y="0"/>
                  </a:lnTo>
                  <a:lnTo>
                    <a:pt x="285" y="10"/>
                  </a:lnTo>
                  <a:lnTo>
                    <a:pt x="265" y="23"/>
                  </a:lnTo>
                  <a:lnTo>
                    <a:pt x="244" y="33"/>
                  </a:lnTo>
                  <a:lnTo>
                    <a:pt x="225" y="45"/>
                  </a:lnTo>
                  <a:lnTo>
                    <a:pt x="206" y="58"/>
                  </a:lnTo>
                  <a:lnTo>
                    <a:pt x="186" y="70"/>
                  </a:lnTo>
                  <a:lnTo>
                    <a:pt x="166" y="83"/>
                  </a:lnTo>
                  <a:lnTo>
                    <a:pt x="149" y="95"/>
                  </a:lnTo>
                  <a:lnTo>
                    <a:pt x="129" y="109"/>
                  </a:lnTo>
                  <a:lnTo>
                    <a:pt x="111" y="122"/>
                  </a:lnTo>
                  <a:lnTo>
                    <a:pt x="92" y="134"/>
                  </a:lnTo>
                  <a:lnTo>
                    <a:pt x="74" y="148"/>
                  </a:lnTo>
                  <a:lnTo>
                    <a:pt x="55" y="162"/>
                  </a:lnTo>
                  <a:lnTo>
                    <a:pt x="37" y="175"/>
                  </a:lnTo>
                  <a:lnTo>
                    <a:pt x="18" y="187"/>
                  </a:lnTo>
                  <a:lnTo>
                    <a:pt x="0" y="200"/>
                  </a:lnTo>
                  <a:lnTo>
                    <a:pt x="4" y="20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3" name="Freeform 977"/>
            <p:cNvSpPr>
              <a:spLocks/>
            </p:cNvSpPr>
            <p:nvPr/>
          </p:nvSpPr>
          <p:spPr bwMode="auto">
            <a:xfrm>
              <a:off x="2976" y="2181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4" name="Freeform 978"/>
            <p:cNvSpPr>
              <a:spLocks/>
            </p:cNvSpPr>
            <p:nvPr/>
          </p:nvSpPr>
          <p:spPr bwMode="auto">
            <a:xfrm>
              <a:off x="3046" y="2353"/>
              <a:ext cx="4" cy="2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1"/>
                </a:cxn>
              </a:cxnLst>
              <a:rect l="0" t="0" r="r" b="b"/>
              <a:pathLst>
                <a:path w="5" h="2">
                  <a:moveTo>
                    <a:pt x="3" y="1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5" name="Freeform 979"/>
            <p:cNvSpPr>
              <a:spLocks/>
            </p:cNvSpPr>
            <p:nvPr/>
          </p:nvSpPr>
          <p:spPr bwMode="auto">
            <a:xfrm>
              <a:off x="3050" y="2260"/>
              <a:ext cx="246" cy="95"/>
            </a:xfrm>
            <a:custGeom>
              <a:avLst/>
              <a:gdLst/>
              <a:ahLst/>
              <a:cxnLst>
                <a:cxn ang="0">
                  <a:pos x="243" y="0"/>
                </a:cxn>
                <a:cxn ang="0">
                  <a:pos x="243" y="0"/>
                </a:cxn>
                <a:cxn ang="0">
                  <a:pos x="227" y="5"/>
                </a:cxn>
                <a:cxn ang="0">
                  <a:pos x="211" y="10"/>
                </a:cxn>
                <a:cxn ang="0">
                  <a:pos x="197" y="14"/>
                </a:cxn>
                <a:cxn ang="0">
                  <a:pos x="181" y="19"/>
                </a:cxn>
                <a:cxn ang="0">
                  <a:pos x="165" y="24"/>
                </a:cxn>
                <a:cxn ang="0">
                  <a:pos x="150" y="30"/>
                </a:cxn>
                <a:cxn ang="0">
                  <a:pos x="134" y="36"/>
                </a:cxn>
                <a:cxn ang="0">
                  <a:pos x="119" y="41"/>
                </a:cxn>
                <a:cxn ang="0">
                  <a:pos x="104" y="46"/>
                </a:cxn>
                <a:cxn ang="0">
                  <a:pos x="89" y="52"/>
                </a:cxn>
                <a:cxn ang="0">
                  <a:pos x="73" y="57"/>
                </a:cxn>
                <a:cxn ang="0">
                  <a:pos x="59" y="64"/>
                </a:cxn>
                <a:cxn ang="0">
                  <a:pos x="43" y="69"/>
                </a:cxn>
                <a:cxn ang="0">
                  <a:pos x="29" y="75"/>
                </a:cxn>
                <a:cxn ang="0">
                  <a:pos x="14" y="81"/>
                </a:cxn>
                <a:cxn ang="0">
                  <a:pos x="0" y="87"/>
                </a:cxn>
                <a:cxn ang="0">
                  <a:pos x="3" y="93"/>
                </a:cxn>
                <a:cxn ang="0">
                  <a:pos x="17" y="87"/>
                </a:cxn>
                <a:cxn ang="0">
                  <a:pos x="31" y="81"/>
                </a:cxn>
                <a:cxn ang="0">
                  <a:pos x="46" y="75"/>
                </a:cxn>
                <a:cxn ang="0">
                  <a:pos x="62" y="69"/>
                </a:cxn>
                <a:cxn ang="0">
                  <a:pos x="76" y="63"/>
                </a:cxn>
                <a:cxn ang="0">
                  <a:pos x="92" y="57"/>
                </a:cxn>
                <a:cxn ang="0">
                  <a:pos x="106" y="52"/>
                </a:cxn>
                <a:cxn ang="0">
                  <a:pos x="122" y="46"/>
                </a:cxn>
                <a:cxn ang="0">
                  <a:pos x="136" y="41"/>
                </a:cxn>
                <a:cxn ang="0">
                  <a:pos x="153" y="36"/>
                </a:cxn>
                <a:cxn ang="0">
                  <a:pos x="168" y="30"/>
                </a:cxn>
                <a:cxn ang="0">
                  <a:pos x="182" y="25"/>
                </a:cxn>
                <a:cxn ang="0">
                  <a:pos x="198" y="21"/>
                </a:cxn>
                <a:cxn ang="0">
                  <a:pos x="214" y="16"/>
                </a:cxn>
                <a:cxn ang="0">
                  <a:pos x="228" y="11"/>
                </a:cxn>
                <a:cxn ang="0">
                  <a:pos x="244" y="6"/>
                </a:cxn>
                <a:cxn ang="0">
                  <a:pos x="243" y="0"/>
                </a:cxn>
              </a:cxnLst>
              <a:rect l="0" t="0" r="r" b="b"/>
              <a:pathLst>
                <a:path w="245" h="94">
                  <a:moveTo>
                    <a:pt x="243" y="0"/>
                  </a:moveTo>
                  <a:lnTo>
                    <a:pt x="243" y="0"/>
                  </a:lnTo>
                  <a:lnTo>
                    <a:pt x="227" y="5"/>
                  </a:lnTo>
                  <a:lnTo>
                    <a:pt x="211" y="10"/>
                  </a:lnTo>
                  <a:lnTo>
                    <a:pt x="197" y="14"/>
                  </a:lnTo>
                  <a:lnTo>
                    <a:pt x="181" y="19"/>
                  </a:lnTo>
                  <a:lnTo>
                    <a:pt x="165" y="24"/>
                  </a:lnTo>
                  <a:lnTo>
                    <a:pt x="150" y="30"/>
                  </a:lnTo>
                  <a:lnTo>
                    <a:pt x="134" y="36"/>
                  </a:lnTo>
                  <a:lnTo>
                    <a:pt x="119" y="41"/>
                  </a:lnTo>
                  <a:lnTo>
                    <a:pt x="104" y="46"/>
                  </a:lnTo>
                  <a:lnTo>
                    <a:pt x="89" y="52"/>
                  </a:lnTo>
                  <a:lnTo>
                    <a:pt x="73" y="57"/>
                  </a:lnTo>
                  <a:lnTo>
                    <a:pt x="59" y="64"/>
                  </a:lnTo>
                  <a:lnTo>
                    <a:pt x="43" y="69"/>
                  </a:lnTo>
                  <a:lnTo>
                    <a:pt x="29" y="75"/>
                  </a:lnTo>
                  <a:lnTo>
                    <a:pt x="14" y="81"/>
                  </a:lnTo>
                  <a:lnTo>
                    <a:pt x="0" y="87"/>
                  </a:lnTo>
                  <a:lnTo>
                    <a:pt x="3" y="93"/>
                  </a:lnTo>
                  <a:lnTo>
                    <a:pt x="17" y="87"/>
                  </a:lnTo>
                  <a:lnTo>
                    <a:pt x="31" y="81"/>
                  </a:lnTo>
                  <a:lnTo>
                    <a:pt x="46" y="75"/>
                  </a:lnTo>
                  <a:lnTo>
                    <a:pt x="62" y="69"/>
                  </a:lnTo>
                  <a:lnTo>
                    <a:pt x="76" y="63"/>
                  </a:lnTo>
                  <a:lnTo>
                    <a:pt x="92" y="57"/>
                  </a:lnTo>
                  <a:lnTo>
                    <a:pt x="106" y="52"/>
                  </a:lnTo>
                  <a:lnTo>
                    <a:pt x="122" y="46"/>
                  </a:lnTo>
                  <a:lnTo>
                    <a:pt x="136" y="41"/>
                  </a:lnTo>
                  <a:lnTo>
                    <a:pt x="153" y="36"/>
                  </a:lnTo>
                  <a:lnTo>
                    <a:pt x="168" y="30"/>
                  </a:lnTo>
                  <a:lnTo>
                    <a:pt x="182" y="25"/>
                  </a:lnTo>
                  <a:lnTo>
                    <a:pt x="198" y="21"/>
                  </a:lnTo>
                  <a:lnTo>
                    <a:pt x="214" y="16"/>
                  </a:lnTo>
                  <a:lnTo>
                    <a:pt x="228" y="11"/>
                  </a:lnTo>
                  <a:lnTo>
                    <a:pt x="244" y="6"/>
                  </a:lnTo>
                  <a:lnTo>
                    <a:pt x="24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6" name="Freeform 980"/>
            <p:cNvSpPr>
              <a:spLocks/>
            </p:cNvSpPr>
            <p:nvPr/>
          </p:nvSpPr>
          <p:spPr bwMode="auto">
            <a:xfrm>
              <a:off x="3301" y="2220"/>
              <a:ext cx="166" cy="39"/>
            </a:xfrm>
            <a:custGeom>
              <a:avLst/>
              <a:gdLst/>
              <a:ahLst/>
              <a:cxnLst>
                <a:cxn ang="0">
                  <a:pos x="163" y="0"/>
                </a:cxn>
                <a:cxn ang="0">
                  <a:pos x="152" y="2"/>
                </a:cxn>
                <a:cxn ang="0">
                  <a:pos x="143" y="6"/>
                </a:cxn>
                <a:cxn ang="0">
                  <a:pos x="133" y="8"/>
                </a:cxn>
                <a:cxn ang="0">
                  <a:pos x="123" y="9"/>
                </a:cxn>
                <a:cxn ang="0">
                  <a:pos x="112" y="11"/>
                </a:cxn>
                <a:cxn ang="0">
                  <a:pos x="102" y="13"/>
                </a:cxn>
                <a:cxn ang="0">
                  <a:pos x="92" y="14"/>
                </a:cxn>
                <a:cxn ang="0">
                  <a:pos x="81" y="17"/>
                </a:cxn>
                <a:cxn ang="0">
                  <a:pos x="71" y="18"/>
                </a:cxn>
                <a:cxn ang="0">
                  <a:pos x="61" y="20"/>
                </a:cxn>
                <a:cxn ang="0">
                  <a:pos x="50" y="21"/>
                </a:cxn>
                <a:cxn ang="0">
                  <a:pos x="40" y="23"/>
                </a:cxn>
                <a:cxn ang="0">
                  <a:pos x="30" y="26"/>
                </a:cxn>
                <a:cxn ang="0">
                  <a:pos x="19" y="29"/>
                </a:cxn>
                <a:cxn ang="0">
                  <a:pos x="10" y="31"/>
                </a:cxn>
                <a:cxn ang="0">
                  <a:pos x="0" y="33"/>
                </a:cxn>
                <a:cxn ang="0">
                  <a:pos x="1" y="39"/>
                </a:cxn>
                <a:cxn ang="0">
                  <a:pos x="12" y="36"/>
                </a:cxn>
                <a:cxn ang="0">
                  <a:pos x="21" y="33"/>
                </a:cxn>
                <a:cxn ang="0">
                  <a:pos x="31" y="31"/>
                </a:cxn>
                <a:cxn ang="0">
                  <a:pos x="41" y="29"/>
                </a:cxn>
                <a:cxn ang="0">
                  <a:pos x="52" y="27"/>
                </a:cxn>
                <a:cxn ang="0">
                  <a:pos x="62" y="26"/>
                </a:cxn>
                <a:cxn ang="0">
                  <a:pos x="72" y="23"/>
                </a:cxn>
                <a:cxn ang="0">
                  <a:pos x="83" y="21"/>
                </a:cxn>
                <a:cxn ang="0">
                  <a:pos x="93" y="20"/>
                </a:cxn>
                <a:cxn ang="0">
                  <a:pos x="103" y="18"/>
                </a:cxn>
                <a:cxn ang="0">
                  <a:pos x="114" y="17"/>
                </a:cxn>
                <a:cxn ang="0">
                  <a:pos x="124" y="14"/>
                </a:cxn>
                <a:cxn ang="0">
                  <a:pos x="134" y="12"/>
                </a:cxn>
                <a:cxn ang="0">
                  <a:pos x="145" y="10"/>
                </a:cxn>
                <a:cxn ang="0">
                  <a:pos x="154" y="8"/>
                </a:cxn>
                <a:cxn ang="0">
                  <a:pos x="164" y="6"/>
                </a:cxn>
                <a:cxn ang="0">
                  <a:pos x="163" y="0"/>
                </a:cxn>
              </a:cxnLst>
              <a:rect l="0" t="0" r="r" b="b"/>
              <a:pathLst>
                <a:path w="165" h="40">
                  <a:moveTo>
                    <a:pt x="163" y="0"/>
                  </a:moveTo>
                  <a:lnTo>
                    <a:pt x="152" y="2"/>
                  </a:lnTo>
                  <a:lnTo>
                    <a:pt x="143" y="6"/>
                  </a:lnTo>
                  <a:lnTo>
                    <a:pt x="133" y="8"/>
                  </a:lnTo>
                  <a:lnTo>
                    <a:pt x="123" y="9"/>
                  </a:lnTo>
                  <a:lnTo>
                    <a:pt x="112" y="11"/>
                  </a:lnTo>
                  <a:lnTo>
                    <a:pt x="102" y="13"/>
                  </a:lnTo>
                  <a:lnTo>
                    <a:pt x="92" y="14"/>
                  </a:lnTo>
                  <a:lnTo>
                    <a:pt x="81" y="17"/>
                  </a:lnTo>
                  <a:lnTo>
                    <a:pt x="71" y="18"/>
                  </a:lnTo>
                  <a:lnTo>
                    <a:pt x="61" y="20"/>
                  </a:lnTo>
                  <a:lnTo>
                    <a:pt x="50" y="21"/>
                  </a:lnTo>
                  <a:lnTo>
                    <a:pt x="40" y="23"/>
                  </a:lnTo>
                  <a:lnTo>
                    <a:pt x="30" y="26"/>
                  </a:lnTo>
                  <a:lnTo>
                    <a:pt x="19" y="29"/>
                  </a:lnTo>
                  <a:lnTo>
                    <a:pt x="10" y="31"/>
                  </a:lnTo>
                  <a:lnTo>
                    <a:pt x="0" y="33"/>
                  </a:lnTo>
                  <a:lnTo>
                    <a:pt x="1" y="39"/>
                  </a:lnTo>
                  <a:lnTo>
                    <a:pt x="12" y="36"/>
                  </a:lnTo>
                  <a:lnTo>
                    <a:pt x="21" y="33"/>
                  </a:lnTo>
                  <a:lnTo>
                    <a:pt x="31" y="31"/>
                  </a:lnTo>
                  <a:lnTo>
                    <a:pt x="41" y="29"/>
                  </a:lnTo>
                  <a:lnTo>
                    <a:pt x="52" y="27"/>
                  </a:lnTo>
                  <a:lnTo>
                    <a:pt x="62" y="26"/>
                  </a:lnTo>
                  <a:lnTo>
                    <a:pt x="72" y="23"/>
                  </a:lnTo>
                  <a:lnTo>
                    <a:pt x="83" y="21"/>
                  </a:lnTo>
                  <a:lnTo>
                    <a:pt x="93" y="20"/>
                  </a:lnTo>
                  <a:lnTo>
                    <a:pt x="103" y="18"/>
                  </a:lnTo>
                  <a:lnTo>
                    <a:pt x="114" y="17"/>
                  </a:lnTo>
                  <a:lnTo>
                    <a:pt x="124" y="14"/>
                  </a:lnTo>
                  <a:lnTo>
                    <a:pt x="134" y="12"/>
                  </a:lnTo>
                  <a:lnTo>
                    <a:pt x="145" y="10"/>
                  </a:lnTo>
                  <a:lnTo>
                    <a:pt x="154" y="8"/>
                  </a:lnTo>
                  <a:lnTo>
                    <a:pt x="164" y="6"/>
                  </a:lnTo>
                  <a:lnTo>
                    <a:pt x="16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7" name="Freeform 981"/>
            <p:cNvSpPr>
              <a:spLocks/>
            </p:cNvSpPr>
            <p:nvPr/>
          </p:nvSpPr>
          <p:spPr bwMode="auto">
            <a:xfrm>
              <a:off x="3469" y="2218"/>
              <a:ext cx="4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8" name="Freeform 982"/>
            <p:cNvSpPr>
              <a:spLocks/>
            </p:cNvSpPr>
            <p:nvPr/>
          </p:nvSpPr>
          <p:spPr bwMode="auto">
            <a:xfrm>
              <a:off x="3070" y="2491"/>
              <a:ext cx="6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9" name="Freeform 983"/>
            <p:cNvSpPr>
              <a:spLocks/>
            </p:cNvSpPr>
            <p:nvPr/>
          </p:nvSpPr>
          <p:spPr bwMode="auto">
            <a:xfrm>
              <a:off x="3078" y="2491"/>
              <a:ext cx="250" cy="2"/>
            </a:xfrm>
            <a:custGeom>
              <a:avLst/>
              <a:gdLst/>
              <a:ahLst/>
              <a:cxnLst>
                <a:cxn ang="0">
                  <a:pos x="250" y="0"/>
                </a:cxn>
                <a:cxn ang="0">
                  <a:pos x="236" y="0"/>
                </a:cxn>
                <a:cxn ang="0">
                  <a:pos x="219" y="1"/>
                </a:cxn>
                <a:cxn ang="0">
                  <a:pos x="204" y="1"/>
                </a:cxn>
                <a:cxn ang="0">
                  <a:pos x="188" y="1"/>
                </a:cxn>
                <a:cxn ang="0">
                  <a:pos x="173" y="1"/>
                </a:cxn>
                <a:cxn ang="0">
                  <a:pos x="157" y="1"/>
                </a:cxn>
                <a:cxn ang="0">
                  <a:pos x="141" y="1"/>
                </a:cxn>
                <a:cxn ang="0">
                  <a:pos x="126" y="1"/>
                </a:cxn>
                <a:cxn ang="0">
                  <a:pos x="110" y="1"/>
                </a:cxn>
                <a:cxn ang="0">
                  <a:pos x="94" y="1"/>
                </a:cxn>
                <a:cxn ang="0">
                  <a:pos x="79" y="1"/>
                </a:cxn>
                <a:cxn ang="0">
                  <a:pos x="63" y="1"/>
                </a:cxn>
                <a:cxn ang="0">
                  <a:pos x="47" y="0"/>
                </a:cxn>
                <a:cxn ang="0">
                  <a:pos x="31" y="0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6" y="2"/>
                </a:cxn>
                <a:cxn ang="0">
                  <a:pos x="31" y="2"/>
                </a:cxn>
                <a:cxn ang="0">
                  <a:pos x="47" y="2"/>
                </a:cxn>
                <a:cxn ang="0">
                  <a:pos x="63" y="2"/>
                </a:cxn>
                <a:cxn ang="0">
                  <a:pos x="79" y="2"/>
                </a:cxn>
                <a:cxn ang="0">
                  <a:pos x="94" y="2"/>
                </a:cxn>
                <a:cxn ang="0">
                  <a:pos x="110" y="2"/>
                </a:cxn>
                <a:cxn ang="0">
                  <a:pos x="126" y="2"/>
                </a:cxn>
                <a:cxn ang="0">
                  <a:pos x="141" y="2"/>
                </a:cxn>
                <a:cxn ang="0">
                  <a:pos x="157" y="2"/>
                </a:cxn>
                <a:cxn ang="0">
                  <a:pos x="173" y="2"/>
                </a:cxn>
                <a:cxn ang="0">
                  <a:pos x="188" y="2"/>
                </a:cxn>
                <a:cxn ang="0">
                  <a:pos x="204" y="2"/>
                </a:cxn>
                <a:cxn ang="0">
                  <a:pos x="219" y="2"/>
                </a:cxn>
                <a:cxn ang="0">
                  <a:pos x="236" y="2"/>
                </a:cxn>
                <a:cxn ang="0">
                  <a:pos x="250" y="1"/>
                </a:cxn>
                <a:cxn ang="0">
                  <a:pos x="250" y="0"/>
                </a:cxn>
              </a:cxnLst>
              <a:rect l="0" t="0" r="r" b="b"/>
              <a:pathLst>
                <a:path w="251" h="3">
                  <a:moveTo>
                    <a:pt x="250" y="0"/>
                  </a:moveTo>
                  <a:lnTo>
                    <a:pt x="236" y="0"/>
                  </a:lnTo>
                  <a:lnTo>
                    <a:pt x="219" y="1"/>
                  </a:lnTo>
                  <a:lnTo>
                    <a:pt x="204" y="1"/>
                  </a:lnTo>
                  <a:lnTo>
                    <a:pt x="188" y="1"/>
                  </a:lnTo>
                  <a:lnTo>
                    <a:pt x="173" y="1"/>
                  </a:lnTo>
                  <a:lnTo>
                    <a:pt x="157" y="1"/>
                  </a:lnTo>
                  <a:lnTo>
                    <a:pt x="141" y="1"/>
                  </a:lnTo>
                  <a:lnTo>
                    <a:pt x="126" y="1"/>
                  </a:lnTo>
                  <a:lnTo>
                    <a:pt x="110" y="1"/>
                  </a:lnTo>
                  <a:lnTo>
                    <a:pt x="94" y="1"/>
                  </a:lnTo>
                  <a:lnTo>
                    <a:pt x="79" y="1"/>
                  </a:lnTo>
                  <a:lnTo>
                    <a:pt x="63" y="1"/>
                  </a:lnTo>
                  <a:lnTo>
                    <a:pt x="47" y="0"/>
                  </a:lnTo>
                  <a:lnTo>
                    <a:pt x="31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6" y="2"/>
                  </a:lnTo>
                  <a:lnTo>
                    <a:pt x="31" y="2"/>
                  </a:lnTo>
                  <a:lnTo>
                    <a:pt x="47" y="2"/>
                  </a:lnTo>
                  <a:lnTo>
                    <a:pt x="63" y="2"/>
                  </a:lnTo>
                  <a:lnTo>
                    <a:pt x="79" y="2"/>
                  </a:lnTo>
                  <a:lnTo>
                    <a:pt x="94" y="2"/>
                  </a:lnTo>
                  <a:lnTo>
                    <a:pt x="110" y="2"/>
                  </a:lnTo>
                  <a:lnTo>
                    <a:pt x="126" y="2"/>
                  </a:lnTo>
                  <a:lnTo>
                    <a:pt x="141" y="2"/>
                  </a:lnTo>
                  <a:lnTo>
                    <a:pt x="157" y="2"/>
                  </a:lnTo>
                  <a:lnTo>
                    <a:pt x="173" y="2"/>
                  </a:lnTo>
                  <a:lnTo>
                    <a:pt x="188" y="2"/>
                  </a:lnTo>
                  <a:lnTo>
                    <a:pt x="204" y="2"/>
                  </a:lnTo>
                  <a:lnTo>
                    <a:pt x="219" y="2"/>
                  </a:lnTo>
                  <a:lnTo>
                    <a:pt x="236" y="2"/>
                  </a:lnTo>
                  <a:lnTo>
                    <a:pt x="250" y="1"/>
                  </a:lnTo>
                  <a:lnTo>
                    <a:pt x="25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0" name="Freeform 984"/>
            <p:cNvSpPr>
              <a:spLocks/>
            </p:cNvSpPr>
            <p:nvPr/>
          </p:nvSpPr>
          <p:spPr bwMode="auto">
            <a:xfrm>
              <a:off x="3331" y="2489"/>
              <a:ext cx="6" cy="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6" y="0"/>
                </a:cxn>
              </a:cxnLst>
              <a:rect l="0" t="0" r="r" b="b"/>
              <a:pathLst>
                <a:path w="7" h="2">
                  <a:moveTo>
                    <a:pt x="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6" y="1"/>
                  </a:lnTo>
                  <a:lnTo>
                    <a:pt x="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1" name="Freeform 985"/>
            <p:cNvSpPr>
              <a:spLocks/>
            </p:cNvSpPr>
            <p:nvPr/>
          </p:nvSpPr>
          <p:spPr bwMode="auto">
            <a:xfrm>
              <a:off x="3194" y="2107"/>
              <a:ext cx="4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2" y="1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2" name="Freeform 986"/>
            <p:cNvSpPr>
              <a:spLocks/>
            </p:cNvSpPr>
            <p:nvPr/>
          </p:nvSpPr>
          <p:spPr bwMode="auto">
            <a:xfrm>
              <a:off x="3194" y="2115"/>
              <a:ext cx="36" cy="86"/>
            </a:xfrm>
            <a:custGeom>
              <a:avLst/>
              <a:gdLst/>
              <a:ahLst/>
              <a:cxnLst>
                <a:cxn ang="0">
                  <a:pos x="35" y="80"/>
                </a:cxn>
                <a:cxn ang="0">
                  <a:pos x="27" y="77"/>
                </a:cxn>
                <a:cxn ang="0">
                  <a:pos x="20" y="72"/>
                </a:cxn>
                <a:cxn ang="0">
                  <a:pos x="15" y="64"/>
                </a:cxn>
                <a:cxn ang="0">
                  <a:pos x="10" y="53"/>
                </a:cxn>
                <a:cxn ang="0">
                  <a:pos x="8" y="43"/>
                </a:cxn>
                <a:cxn ang="0">
                  <a:pos x="6" y="30"/>
                </a:cxn>
                <a:cxn ang="0">
                  <a:pos x="6" y="15"/>
                </a:cxn>
                <a:cxn ang="0">
                  <a:pos x="8" y="1"/>
                </a:cxn>
                <a:cxn ang="0">
                  <a:pos x="2" y="0"/>
                </a:cxn>
                <a:cxn ang="0">
                  <a:pos x="0" y="15"/>
                </a:cxn>
                <a:cxn ang="0">
                  <a:pos x="0" y="30"/>
                </a:cxn>
                <a:cxn ang="0">
                  <a:pos x="2" y="44"/>
                </a:cxn>
                <a:cxn ang="0">
                  <a:pos x="6" y="57"/>
                </a:cxn>
                <a:cxn ang="0">
                  <a:pos x="10" y="66"/>
                </a:cxn>
                <a:cxn ang="0">
                  <a:pos x="17" y="76"/>
                </a:cxn>
                <a:cxn ang="0">
                  <a:pos x="25" y="83"/>
                </a:cxn>
                <a:cxn ang="0">
                  <a:pos x="34" y="85"/>
                </a:cxn>
                <a:cxn ang="0">
                  <a:pos x="35" y="80"/>
                </a:cxn>
              </a:cxnLst>
              <a:rect l="0" t="0" r="r" b="b"/>
              <a:pathLst>
                <a:path w="36" h="86">
                  <a:moveTo>
                    <a:pt x="35" y="80"/>
                  </a:moveTo>
                  <a:lnTo>
                    <a:pt x="27" y="77"/>
                  </a:lnTo>
                  <a:lnTo>
                    <a:pt x="20" y="72"/>
                  </a:lnTo>
                  <a:lnTo>
                    <a:pt x="15" y="64"/>
                  </a:lnTo>
                  <a:lnTo>
                    <a:pt x="10" y="53"/>
                  </a:lnTo>
                  <a:lnTo>
                    <a:pt x="8" y="43"/>
                  </a:lnTo>
                  <a:lnTo>
                    <a:pt x="6" y="30"/>
                  </a:lnTo>
                  <a:lnTo>
                    <a:pt x="6" y="15"/>
                  </a:lnTo>
                  <a:lnTo>
                    <a:pt x="8" y="1"/>
                  </a:lnTo>
                  <a:lnTo>
                    <a:pt x="2" y="0"/>
                  </a:lnTo>
                  <a:lnTo>
                    <a:pt x="0" y="15"/>
                  </a:lnTo>
                  <a:lnTo>
                    <a:pt x="0" y="30"/>
                  </a:lnTo>
                  <a:lnTo>
                    <a:pt x="2" y="44"/>
                  </a:lnTo>
                  <a:lnTo>
                    <a:pt x="6" y="57"/>
                  </a:lnTo>
                  <a:lnTo>
                    <a:pt x="10" y="66"/>
                  </a:lnTo>
                  <a:lnTo>
                    <a:pt x="17" y="76"/>
                  </a:lnTo>
                  <a:lnTo>
                    <a:pt x="25" y="83"/>
                  </a:lnTo>
                  <a:lnTo>
                    <a:pt x="34" y="85"/>
                  </a:lnTo>
                  <a:lnTo>
                    <a:pt x="35" y="80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3" name="Freeform 987"/>
            <p:cNvSpPr>
              <a:spLocks/>
            </p:cNvSpPr>
            <p:nvPr/>
          </p:nvSpPr>
          <p:spPr bwMode="auto">
            <a:xfrm>
              <a:off x="3231" y="2199"/>
              <a:ext cx="6" cy="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3" y="4"/>
                </a:cxn>
                <a:cxn ang="0">
                  <a:pos x="4" y="0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3" y="4"/>
                  </a:lnTo>
                  <a:lnTo>
                    <a:pt x="4" y="0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4" name="Freeform 988"/>
            <p:cNvSpPr>
              <a:spLocks/>
            </p:cNvSpPr>
            <p:nvPr/>
          </p:nvSpPr>
          <p:spPr bwMode="auto">
            <a:xfrm>
              <a:off x="3114" y="1866"/>
              <a:ext cx="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5" name="Freeform 989"/>
            <p:cNvSpPr>
              <a:spLocks/>
            </p:cNvSpPr>
            <p:nvPr/>
          </p:nvSpPr>
          <p:spPr bwMode="auto">
            <a:xfrm>
              <a:off x="3120" y="1866"/>
              <a:ext cx="6" cy="45"/>
            </a:xfrm>
            <a:custGeom>
              <a:avLst/>
              <a:gdLst/>
              <a:ahLst/>
              <a:cxnLst>
                <a:cxn ang="0">
                  <a:pos x="6" y="41"/>
                </a:cxn>
                <a:cxn ang="0">
                  <a:pos x="6" y="41"/>
                </a:cxn>
                <a:cxn ang="0">
                  <a:pos x="6" y="39"/>
                </a:cxn>
                <a:cxn ang="0">
                  <a:pos x="5" y="35"/>
                </a:cxn>
                <a:cxn ang="0">
                  <a:pos x="5" y="29"/>
                </a:cxn>
                <a:cxn ang="0">
                  <a:pos x="5" y="21"/>
                </a:cxn>
                <a:cxn ang="0">
                  <a:pos x="4" y="15"/>
                </a:cxn>
                <a:cxn ang="0">
                  <a:pos x="4" y="9"/>
                </a:cxn>
                <a:cxn ang="0">
                  <a:pos x="3" y="5"/>
                </a:cxn>
                <a:cxn ang="0">
                  <a:pos x="1" y="0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1" y="10"/>
                </a:cxn>
                <a:cxn ang="0">
                  <a:pos x="1" y="16"/>
                </a:cxn>
                <a:cxn ang="0">
                  <a:pos x="2" y="24"/>
                </a:cxn>
                <a:cxn ang="0">
                  <a:pos x="2" y="29"/>
                </a:cxn>
                <a:cxn ang="0">
                  <a:pos x="3" y="36"/>
                </a:cxn>
                <a:cxn ang="0">
                  <a:pos x="3" y="41"/>
                </a:cxn>
                <a:cxn ang="0">
                  <a:pos x="4" y="43"/>
                </a:cxn>
                <a:cxn ang="0">
                  <a:pos x="4" y="44"/>
                </a:cxn>
                <a:cxn ang="0">
                  <a:pos x="6" y="41"/>
                </a:cxn>
              </a:cxnLst>
              <a:rect l="0" t="0" r="r" b="b"/>
              <a:pathLst>
                <a:path w="7" h="45">
                  <a:moveTo>
                    <a:pt x="6" y="41"/>
                  </a:moveTo>
                  <a:lnTo>
                    <a:pt x="6" y="41"/>
                  </a:lnTo>
                  <a:lnTo>
                    <a:pt x="6" y="39"/>
                  </a:lnTo>
                  <a:lnTo>
                    <a:pt x="5" y="35"/>
                  </a:lnTo>
                  <a:lnTo>
                    <a:pt x="5" y="29"/>
                  </a:lnTo>
                  <a:lnTo>
                    <a:pt x="5" y="21"/>
                  </a:lnTo>
                  <a:lnTo>
                    <a:pt x="4" y="15"/>
                  </a:lnTo>
                  <a:lnTo>
                    <a:pt x="4" y="9"/>
                  </a:lnTo>
                  <a:lnTo>
                    <a:pt x="3" y="5"/>
                  </a:lnTo>
                  <a:lnTo>
                    <a:pt x="1" y="0"/>
                  </a:lnTo>
                  <a:lnTo>
                    <a:pt x="1" y="7"/>
                  </a:lnTo>
                  <a:lnTo>
                    <a:pt x="0" y="6"/>
                  </a:lnTo>
                  <a:lnTo>
                    <a:pt x="1" y="10"/>
                  </a:lnTo>
                  <a:lnTo>
                    <a:pt x="1" y="16"/>
                  </a:lnTo>
                  <a:lnTo>
                    <a:pt x="2" y="24"/>
                  </a:lnTo>
                  <a:lnTo>
                    <a:pt x="2" y="29"/>
                  </a:lnTo>
                  <a:lnTo>
                    <a:pt x="3" y="36"/>
                  </a:lnTo>
                  <a:lnTo>
                    <a:pt x="3" y="41"/>
                  </a:lnTo>
                  <a:lnTo>
                    <a:pt x="4" y="43"/>
                  </a:lnTo>
                  <a:lnTo>
                    <a:pt x="4" y="44"/>
                  </a:lnTo>
                  <a:lnTo>
                    <a:pt x="6" y="41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6" name="Freeform 990"/>
            <p:cNvSpPr>
              <a:spLocks/>
            </p:cNvSpPr>
            <p:nvPr/>
          </p:nvSpPr>
          <p:spPr bwMode="auto">
            <a:xfrm>
              <a:off x="3128" y="1912"/>
              <a:ext cx="24" cy="38"/>
            </a:xfrm>
            <a:custGeom>
              <a:avLst/>
              <a:gdLst/>
              <a:ahLst/>
              <a:cxnLst>
                <a:cxn ang="0">
                  <a:pos x="23" y="32"/>
                </a:cxn>
                <a:cxn ang="0">
                  <a:pos x="17" y="27"/>
                </a:cxn>
                <a:cxn ang="0">
                  <a:pos x="13" y="25"/>
                </a:cxn>
                <a:cxn ang="0">
                  <a:pos x="11" y="22"/>
                </a:cxn>
                <a:cxn ang="0">
                  <a:pos x="10" y="19"/>
                </a:cxn>
                <a:cxn ang="0">
                  <a:pos x="10" y="15"/>
                </a:cxn>
                <a:cxn ang="0">
                  <a:pos x="9" y="10"/>
                </a:cxn>
                <a:cxn ang="0">
                  <a:pos x="8" y="5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3" y="8"/>
                </a:cxn>
                <a:cxn ang="0">
                  <a:pos x="5" y="11"/>
                </a:cxn>
                <a:cxn ang="0">
                  <a:pos x="5" y="15"/>
                </a:cxn>
                <a:cxn ang="0">
                  <a:pos x="5" y="20"/>
                </a:cxn>
                <a:cxn ang="0">
                  <a:pos x="7" y="24"/>
                </a:cxn>
                <a:cxn ang="0">
                  <a:pos x="9" y="28"/>
                </a:cxn>
                <a:cxn ang="0">
                  <a:pos x="14" y="33"/>
                </a:cxn>
                <a:cxn ang="0">
                  <a:pos x="21" y="37"/>
                </a:cxn>
                <a:cxn ang="0">
                  <a:pos x="23" y="32"/>
                </a:cxn>
              </a:cxnLst>
              <a:rect l="0" t="0" r="r" b="b"/>
              <a:pathLst>
                <a:path w="24" h="38">
                  <a:moveTo>
                    <a:pt x="23" y="32"/>
                  </a:moveTo>
                  <a:lnTo>
                    <a:pt x="17" y="27"/>
                  </a:lnTo>
                  <a:lnTo>
                    <a:pt x="13" y="25"/>
                  </a:lnTo>
                  <a:lnTo>
                    <a:pt x="11" y="22"/>
                  </a:lnTo>
                  <a:lnTo>
                    <a:pt x="10" y="19"/>
                  </a:lnTo>
                  <a:lnTo>
                    <a:pt x="10" y="15"/>
                  </a:lnTo>
                  <a:lnTo>
                    <a:pt x="9" y="10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3" y="8"/>
                  </a:lnTo>
                  <a:lnTo>
                    <a:pt x="5" y="11"/>
                  </a:lnTo>
                  <a:lnTo>
                    <a:pt x="5" y="15"/>
                  </a:lnTo>
                  <a:lnTo>
                    <a:pt x="5" y="20"/>
                  </a:lnTo>
                  <a:lnTo>
                    <a:pt x="7" y="24"/>
                  </a:lnTo>
                  <a:lnTo>
                    <a:pt x="9" y="28"/>
                  </a:lnTo>
                  <a:lnTo>
                    <a:pt x="14" y="33"/>
                  </a:lnTo>
                  <a:lnTo>
                    <a:pt x="21" y="37"/>
                  </a:lnTo>
                  <a:lnTo>
                    <a:pt x="23" y="32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7" name="Freeform 991"/>
            <p:cNvSpPr>
              <a:spLocks/>
            </p:cNvSpPr>
            <p:nvPr/>
          </p:nvSpPr>
          <p:spPr bwMode="auto">
            <a:xfrm>
              <a:off x="3152" y="1948"/>
              <a:ext cx="6" cy="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5" y="0"/>
                </a:cxn>
              </a:cxnLst>
              <a:rect l="0" t="0" r="r" b="b"/>
              <a:pathLst>
                <a:path w="6" h="3">
                  <a:moveTo>
                    <a:pt x="5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2"/>
                  </a:lnTo>
                  <a:lnTo>
                    <a:pt x="5" y="0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8" name="Freeform 992"/>
            <p:cNvSpPr>
              <a:spLocks/>
            </p:cNvSpPr>
            <p:nvPr/>
          </p:nvSpPr>
          <p:spPr bwMode="auto">
            <a:xfrm>
              <a:off x="3002" y="2244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9" name="Freeform 993"/>
            <p:cNvSpPr>
              <a:spLocks/>
            </p:cNvSpPr>
            <p:nvPr/>
          </p:nvSpPr>
          <p:spPr bwMode="auto">
            <a:xfrm>
              <a:off x="3006" y="2247"/>
              <a:ext cx="24" cy="39"/>
            </a:xfrm>
            <a:custGeom>
              <a:avLst/>
              <a:gdLst/>
              <a:ahLst/>
              <a:cxnLst>
                <a:cxn ang="0">
                  <a:pos x="24" y="37"/>
                </a:cxn>
                <a:cxn ang="0">
                  <a:pos x="23" y="31"/>
                </a:cxn>
                <a:cxn ang="0">
                  <a:pos x="20" y="27"/>
                </a:cxn>
                <a:cxn ang="0">
                  <a:pos x="19" y="22"/>
                </a:cxn>
                <a:cxn ang="0">
                  <a:pos x="16" y="16"/>
                </a:cxn>
                <a:cxn ang="0">
                  <a:pos x="13" y="13"/>
                </a:cxn>
                <a:cxn ang="0">
                  <a:pos x="11" y="9"/>
                </a:cxn>
                <a:cxn ang="0">
                  <a:pos x="8" y="4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3" y="8"/>
                </a:cxn>
                <a:cxn ang="0">
                  <a:pos x="6" y="12"/>
                </a:cxn>
                <a:cxn ang="0">
                  <a:pos x="8" y="16"/>
                </a:cxn>
                <a:cxn ang="0">
                  <a:pos x="11" y="21"/>
                </a:cxn>
                <a:cxn ang="0">
                  <a:pos x="14" y="25"/>
                </a:cxn>
                <a:cxn ang="0">
                  <a:pos x="16" y="29"/>
                </a:cxn>
                <a:cxn ang="0">
                  <a:pos x="18" y="34"/>
                </a:cxn>
                <a:cxn ang="0">
                  <a:pos x="19" y="38"/>
                </a:cxn>
                <a:cxn ang="0">
                  <a:pos x="24" y="37"/>
                </a:cxn>
              </a:cxnLst>
              <a:rect l="0" t="0" r="r" b="b"/>
              <a:pathLst>
                <a:path w="25" h="39">
                  <a:moveTo>
                    <a:pt x="24" y="37"/>
                  </a:moveTo>
                  <a:lnTo>
                    <a:pt x="23" y="31"/>
                  </a:lnTo>
                  <a:lnTo>
                    <a:pt x="20" y="27"/>
                  </a:lnTo>
                  <a:lnTo>
                    <a:pt x="19" y="22"/>
                  </a:lnTo>
                  <a:lnTo>
                    <a:pt x="16" y="16"/>
                  </a:lnTo>
                  <a:lnTo>
                    <a:pt x="13" y="13"/>
                  </a:lnTo>
                  <a:lnTo>
                    <a:pt x="11" y="9"/>
                  </a:lnTo>
                  <a:lnTo>
                    <a:pt x="8" y="4"/>
                  </a:lnTo>
                  <a:lnTo>
                    <a:pt x="5" y="0"/>
                  </a:lnTo>
                  <a:lnTo>
                    <a:pt x="0" y="3"/>
                  </a:lnTo>
                  <a:lnTo>
                    <a:pt x="3" y="8"/>
                  </a:lnTo>
                  <a:lnTo>
                    <a:pt x="6" y="12"/>
                  </a:lnTo>
                  <a:lnTo>
                    <a:pt x="8" y="16"/>
                  </a:lnTo>
                  <a:lnTo>
                    <a:pt x="11" y="21"/>
                  </a:lnTo>
                  <a:lnTo>
                    <a:pt x="14" y="25"/>
                  </a:lnTo>
                  <a:lnTo>
                    <a:pt x="16" y="29"/>
                  </a:lnTo>
                  <a:lnTo>
                    <a:pt x="18" y="34"/>
                  </a:lnTo>
                  <a:lnTo>
                    <a:pt x="19" y="38"/>
                  </a:lnTo>
                  <a:lnTo>
                    <a:pt x="24" y="37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0" name="Freeform 994"/>
            <p:cNvSpPr>
              <a:spLocks/>
            </p:cNvSpPr>
            <p:nvPr/>
          </p:nvSpPr>
          <p:spPr bwMode="auto">
            <a:xfrm>
              <a:off x="3030" y="2286"/>
              <a:ext cx="2" cy="7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1" y="3"/>
                </a:cxn>
              </a:cxnLst>
              <a:rect l="0" t="0" r="r" b="b"/>
              <a:pathLst>
                <a:path w="2" h="6">
                  <a:moveTo>
                    <a:pt x="1" y="3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3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1" name="Freeform 995"/>
            <p:cNvSpPr>
              <a:spLocks/>
            </p:cNvSpPr>
            <p:nvPr/>
          </p:nvSpPr>
          <p:spPr bwMode="auto">
            <a:xfrm>
              <a:off x="3319" y="2424"/>
              <a:ext cx="4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0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0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2" name="Freeform 996"/>
            <p:cNvSpPr>
              <a:spLocks/>
            </p:cNvSpPr>
            <p:nvPr/>
          </p:nvSpPr>
          <p:spPr bwMode="auto">
            <a:xfrm>
              <a:off x="3271" y="2329"/>
              <a:ext cx="46" cy="9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2" y="38"/>
                </a:cxn>
                <a:cxn ang="0">
                  <a:pos x="6" y="51"/>
                </a:cxn>
                <a:cxn ang="0">
                  <a:pos x="10" y="64"/>
                </a:cxn>
                <a:cxn ang="0">
                  <a:pos x="20" y="76"/>
                </a:cxn>
                <a:cxn ang="0">
                  <a:pos x="30" y="87"/>
                </a:cxn>
                <a:cxn ang="0">
                  <a:pos x="44" y="95"/>
                </a:cxn>
                <a:cxn ang="0">
                  <a:pos x="46" y="90"/>
                </a:cxn>
                <a:cxn ang="0">
                  <a:pos x="33" y="82"/>
                </a:cxn>
                <a:cxn ang="0">
                  <a:pos x="23" y="72"/>
                </a:cxn>
                <a:cxn ang="0">
                  <a:pos x="16" y="61"/>
                </a:cxn>
                <a:cxn ang="0">
                  <a:pos x="10" y="50"/>
                </a:cxn>
                <a:cxn ang="0">
                  <a:pos x="7" y="37"/>
                </a:cxn>
                <a:cxn ang="0">
                  <a:pos x="6" y="24"/>
                </a:cxn>
                <a:cxn ang="0">
                  <a:pos x="6" y="12"/>
                </a:cxn>
                <a:cxn ang="0">
                  <a:pos x="7" y="1"/>
                </a:cxn>
                <a:cxn ang="0">
                  <a:pos x="1" y="0"/>
                </a:cxn>
              </a:cxnLst>
              <a:rect l="0" t="0" r="r" b="b"/>
              <a:pathLst>
                <a:path w="47" h="96">
                  <a:moveTo>
                    <a:pt x="1" y="0"/>
                  </a:moveTo>
                  <a:lnTo>
                    <a:pt x="0" y="12"/>
                  </a:lnTo>
                  <a:lnTo>
                    <a:pt x="0" y="24"/>
                  </a:lnTo>
                  <a:lnTo>
                    <a:pt x="2" y="38"/>
                  </a:lnTo>
                  <a:lnTo>
                    <a:pt x="6" y="51"/>
                  </a:lnTo>
                  <a:lnTo>
                    <a:pt x="10" y="64"/>
                  </a:lnTo>
                  <a:lnTo>
                    <a:pt x="20" y="76"/>
                  </a:lnTo>
                  <a:lnTo>
                    <a:pt x="30" y="87"/>
                  </a:lnTo>
                  <a:lnTo>
                    <a:pt x="44" y="95"/>
                  </a:lnTo>
                  <a:lnTo>
                    <a:pt x="46" y="90"/>
                  </a:lnTo>
                  <a:lnTo>
                    <a:pt x="33" y="82"/>
                  </a:lnTo>
                  <a:lnTo>
                    <a:pt x="23" y="72"/>
                  </a:lnTo>
                  <a:lnTo>
                    <a:pt x="16" y="61"/>
                  </a:lnTo>
                  <a:lnTo>
                    <a:pt x="10" y="50"/>
                  </a:lnTo>
                  <a:lnTo>
                    <a:pt x="7" y="37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7" y="1"/>
                  </a:lnTo>
                  <a:lnTo>
                    <a:pt x="1" y="0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3" name="Freeform 997"/>
            <p:cNvSpPr>
              <a:spLocks/>
            </p:cNvSpPr>
            <p:nvPr/>
          </p:nvSpPr>
          <p:spPr bwMode="auto">
            <a:xfrm>
              <a:off x="3271" y="2322"/>
              <a:ext cx="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4" name="Freeform 998"/>
            <p:cNvSpPr>
              <a:spLocks/>
            </p:cNvSpPr>
            <p:nvPr/>
          </p:nvSpPr>
          <p:spPr bwMode="auto">
            <a:xfrm>
              <a:off x="3361" y="2533"/>
              <a:ext cx="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5" name="Freeform 999"/>
            <p:cNvSpPr>
              <a:spLocks/>
            </p:cNvSpPr>
            <p:nvPr/>
          </p:nvSpPr>
          <p:spPr bwMode="auto">
            <a:xfrm>
              <a:off x="3359" y="2539"/>
              <a:ext cx="46" cy="61"/>
            </a:xfrm>
            <a:custGeom>
              <a:avLst/>
              <a:gdLst/>
              <a:ahLst/>
              <a:cxnLst>
                <a:cxn ang="0">
                  <a:pos x="45" y="53"/>
                </a:cxn>
                <a:cxn ang="0">
                  <a:pos x="36" y="49"/>
                </a:cxn>
                <a:cxn ang="0">
                  <a:pos x="28" y="43"/>
                </a:cxn>
                <a:cxn ang="0">
                  <a:pos x="20" y="37"/>
                </a:cxn>
                <a:cxn ang="0">
                  <a:pos x="14" y="30"/>
                </a:cxn>
                <a:cxn ang="0">
                  <a:pos x="9" y="22"/>
                </a:cxn>
                <a:cxn ang="0">
                  <a:pos x="6" y="15"/>
                </a:cxn>
                <a:cxn ang="0">
                  <a:pos x="6" y="8"/>
                </a:cxn>
                <a:cxn ang="0">
                  <a:pos x="8" y="2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1" y="16"/>
                </a:cxn>
                <a:cxn ang="0">
                  <a:pos x="3" y="25"/>
                </a:cxn>
                <a:cxn ang="0">
                  <a:pos x="8" y="34"/>
                </a:cxn>
                <a:cxn ang="0">
                  <a:pos x="16" y="40"/>
                </a:cxn>
                <a:cxn ang="0">
                  <a:pos x="23" y="49"/>
                </a:cxn>
                <a:cxn ang="0">
                  <a:pos x="33" y="54"/>
                </a:cxn>
                <a:cxn ang="0">
                  <a:pos x="43" y="59"/>
                </a:cxn>
                <a:cxn ang="0">
                  <a:pos x="45" y="53"/>
                </a:cxn>
              </a:cxnLst>
              <a:rect l="0" t="0" r="r" b="b"/>
              <a:pathLst>
                <a:path w="46" h="60">
                  <a:moveTo>
                    <a:pt x="45" y="53"/>
                  </a:moveTo>
                  <a:lnTo>
                    <a:pt x="36" y="49"/>
                  </a:lnTo>
                  <a:lnTo>
                    <a:pt x="28" y="43"/>
                  </a:lnTo>
                  <a:lnTo>
                    <a:pt x="20" y="37"/>
                  </a:lnTo>
                  <a:lnTo>
                    <a:pt x="14" y="30"/>
                  </a:lnTo>
                  <a:lnTo>
                    <a:pt x="9" y="22"/>
                  </a:lnTo>
                  <a:lnTo>
                    <a:pt x="6" y="15"/>
                  </a:lnTo>
                  <a:lnTo>
                    <a:pt x="6" y="8"/>
                  </a:lnTo>
                  <a:lnTo>
                    <a:pt x="8" y="2"/>
                  </a:lnTo>
                  <a:lnTo>
                    <a:pt x="2" y="0"/>
                  </a:lnTo>
                  <a:lnTo>
                    <a:pt x="0" y="8"/>
                  </a:lnTo>
                  <a:lnTo>
                    <a:pt x="1" y="16"/>
                  </a:lnTo>
                  <a:lnTo>
                    <a:pt x="3" y="25"/>
                  </a:lnTo>
                  <a:lnTo>
                    <a:pt x="8" y="34"/>
                  </a:lnTo>
                  <a:lnTo>
                    <a:pt x="16" y="40"/>
                  </a:lnTo>
                  <a:lnTo>
                    <a:pt x="23" y="49"/>
                  </a:lnTo>
                  <a:lnTo>
                    <a:pt x="33" y="54"/>
                  </a:lnTo>
                  <a:lnTo>
                    <a:pt x="43" y="59"/>
                  </a:lnTo>
                  <a:lnTo>
                    <a:pt x="45" y="53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6" name="Freeform 1000"/>
            <p:cNvSpPr>
              <a:spLocks/>
            </p:cNvSpPr>
            <p:nvPr/>
          </p:nvSpPr>
          <p:spPr bwMode="auto">
            <a:xfrm>
              <a:off x="3407" y="2598"/>
              <a:ext cx="4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7" name="Freeform 1001"/>
            <p:cNvSpPr>
              <a:spLocks/>
            </p:cNvSpPr>
            <p:nvPr/>
          </p:nvSpPr>
          <p:spPr bwMode="auto">
            <a:xfrm>
              <a:off x="3140" y="2559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0" y="2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8" name="Freeform 1002"/>
            <p:cNvSpPr>
              <a:spLocks/>
            </p:cNvSpPr>
            <p:nvPr/>
          </p:nvSpPr>
          <p:spPr bwMode="auto">
            <a:xfrm>
              <a:off x="3142" y="2566"/>
              <a:ext cx="10" cy="20"/>
            </a:xfrm>
            <a:custGeom>
              <a:avLst/>
              <a:gdLst/>
              <a:ahLst/>
              <a:cxnLst>
                <a:cxn ang="0">
                  <a:pos x="10" y="16"/>
                </a:cxn>
                <a:cxn ang="0">
                  <a:pos x="9" y="15"/>
                </a:cxn>
                <a:cxn ang="0">
                  <a:pos x="8" y="13"/>
                </a:cxn>
                <a:cxn ang="0">
                  <a:pos x="7" y="11"/>
                </a:cxn>
                <a:cxn ang="0">
                  <a:pos x="6" y="9"/>
                </a:cxn>
                <a:cxn ang="0">
                  <a:pos x="6" y="6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2" y="9"/>
                </a:cxn>
                <a:cxn ang="0">
                  <a:pos x="3" y="11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6" y="17"/>
                </a:cxn>
                <a:cxn ang="0">
                  <a:pos x="7" y="20"/>
                </a:cxn>
                <a:cxn ang="0">
                  <a:pos x="10" y="16"/>
                </a:cxn>
              </a:cxnLst>
              <a:rect l="0" t="0" r="r" b="b"/>
              <a:pathLst>
                <a:path w="11" h="21">
                  <a:moveTo>
                    <a:pt x="10" y="16"/>
                  </a:moveTo>
                  <a:lnTo>
                    <a:pt x="9" y="15"/>
                  </a:lnTo>
                  <a:lnTo>
                    <a:pt x="8" y="13"/>
                  </a:lnTo>
                  <a:lnTo>
                    <a:pt x="7" y="11"/>
                  </a:lnTo>
                  <a:lnTo>
                    <a:pt x="6" y="9"/>
                  </a:lnTo>
                  <a:lnTo>
                    <a:pt x="6" y="6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9"/>
                  </a:lnTo>
                  <a:lnTo>
                    <a:pt x="3" y="11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7" y="20"/>
                  </a:lnTo>
                  <a:lnTo>
                    <a:pt x="10" y="16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9" name="Freeform 1003"/>
            <p:cNvSpPr>
              <a:spLocks/>
            </p:cNvSpPr>
            <p:nvPr/>
          </p:nvSpPr>
          <p:spPr bwMode="auto">
            <a:xfrm>
              <a:off x="3152" y="2585"/>
              <a:ext cx="4" cy="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0" name="Freeform 1004"/>
            <p:cNvSpPr>
              <a:spLocks/>
            </p:cNvSpPr>
            <p:nvPr/>
          </p:nvSpPr>
          <p:spPr bwMode="auto">
            <a:xfrm>
              <a:off x="3263" y="1291"/>
              <a:ext cx="4" cy="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1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1" name="Freeform 1005"/>
            <p:cNvSpPr>
              <a:spLocks/>
            </p:cNvSpPr>
            <p:nvPr/>
          </p:nvSpPr>
          <p:spPr bwMode="auto">
            <a:xfrm>
              <a:off x="3267" y="1297"/>
              <a:ext cx="112" cy="84"/>
            </a:xfrm>
            <a:custGeom>
              <a:avLst/>
              <a:gdLst/>
              <a:ahLst/>
              <a:cxnLst>
                <a:cxn ang="0">
                  <a:pos x="111" y="77"/>
                </a:cxn>
                <a:cxn ang="0">
                  <a:pos x="111" y="77"/>
                </a:cxn>
                <a:cxn ang="0">
                  <a:pos x="96" y="73"/>
                </a:cxn>
                <a:cxn ang="0">
                  <a:pos x="81" y="66"/>
                </a:cxn>
                <a:cxn ang="0">
                  <a:pos x="66" y="57"/>
                </a:cxn>
                <a:cxn ang="0">
                  <a:pos x="52" y="47"/>
                </a:cxn>
                <a:cxn ang="0">
                  <a:pos x="38" y="35"/>
                </a:cxn>
                <a:cxn ang="0">
                  <a:pos x="24" y="23"/>
                </a:cxn>
                <a:cxn ang="0">
                  <a:pos x="14" y="11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9" y="16"/>
                </a:cxn>
                <a:cxn ang="0">
                  <a:pos x="20" y="26"/>
                </a:cxn>
                <a:cxn ang="0">
                  <a:pos x="33" y="40"/>
                </a:cxn>
                <a:cxn ang="0">
                  <a:pos x="47" y="51"/>
                </a:cxn>
                <a:cxn ang="0">
                  <a:pos x="63" y="63"/>
                </a:cxn>
                <a:cxn ang="0">
                  <a:pos x="78" y="71"/>
                </a:cxn>
                <a:cxn ang="0">
                  <a:pos x="93" y="79"/>
                </a:cxn>
                <a:cxn ang="0">
                  <a:pos x="110" y="83"/>
                </a:cxn>
                <a:cxn ang="0">
                  <a:pos x="111" y="77"/>
                </a:cxn>
              </a:cxnLst>
              <a:rect l="0" t="0" r="r" b="b"/>
              <a:pathLst>
                <a:path w="112" h="84">
                  <a:moveTo>
                    <a:pt x="111" y="77"/>
                  </a:moveTo>
                  <a:lnTo>
                    <a:pt x="111" y="77"/>
                  </a:lnTo>
                  <a:lnTo>
                    <a:pt x="96" y="73"/>
                  </a:lnTo>
                  <a:lnTo>
                    <a:pt x="81" y="66"/>
                  </a:lnTo>
                  <a:lnTo>
                    <a:pt x="66" y="57"/>
                  </a:lnTo>
                  <a:lnTo>
                    <a:pt x="52" y="47"/>
                  </a:lnTo>
                  <a:lnTo>
                    <a:pt x="38" y="35"/>
                  </a:lnTo>
                  <a:lnTo>
                    <a:pt x="24" y="23"/>
                  </a:lnTo>
                  <a:lnTo>
                    <a:pt x="14" y="11"/>
                  </a:lnTo>
                  <a:lnTo>
                    <a:pt x="5" y="0"/>
                  </a:lnTo>
                  <a:lnTo>
                    <a:pt x="0" y="2"/>
                  </a:lnTo>
                  <a:lnTo>
                    <a:pt x="9" y="16"/>
                  </a:lnTo>
                  <a:lnTo>
                    <a:pt x="20" y="26"/>
                  </a:lnTo>
                  <a:lnTo>
                    <a:pt x="33" y="40"/>
                  </a:lnTo>
                  <a:lnTo>
                    <a:pt x="47" y="51"/>
                  </a:lnTo>
                  <a:lnTo>
                    <a:pt x="63" y="63"/>
                  </a:lnTo>
                  <a:lnTo>
                    <a:pt x="78" y="71"/>
                  </a:lnTo>
                  <a:lnTo>
                    <a:pt x="93" y="79"/>
                  </a:lnTo>
                  <a:lnTo>
                    <a:pt x="110" y="83"/>
                  </a:lnTo>
                  <a:lnTo>
                    <a:pt x="111" y="77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2" name="Freeform 1006"/>
            <p:cNvSpPr>
              <a:spLocks/>
            </p:cNvSpPr>
            <p:nvPr/>
          </p:nvSpPr>
          <p:spPr bwMode="auto">
            <a:xfrm>
              <a:off x="3385" y="1365"/>
              <a:ext cx="60" cy="2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0" y="6"/>
                </a:cxn>
                <a:cxn ang="0">
                  <a:pos x="46" y="10"/>
                </a:cxn>
                <a:cxn ang="0">
                  <a:pos x="41" y="12"/>
                </a:cxn>
                <a:cxn ang="0">
                  <a:pos x="32" y="13"/>
                </a:cxn>
                <a:cxn ang="0">
                  <a:pos x="25" y="13"/>
                </a:cxn>
                <a:cxn ang="0">
                  <a:pos x="18" y="13"/>
                </a:cxn>
                <a:cxn ang="0">
                  <a:pos x="8" y="12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7" y="16"/>
                </a:cxn>
                <a:cxn ang="0">
                  <a:pos x="16" y="17"/>
                </a:cxn>
                <a:cxn ang="0">
                  <a:pos x="25" y="19"/>
                </a:cxn>
                <a:cxn ang="0">
                  <a:pos x="34" y="18"/>
                </a:cxn>
                <a:cxn ang="0">
                  <a:pos x="42" y="17"/>
                </a:cxn>
                <a:cxn ang="0">
                  <a:pos x="50" y="14"/>
                </a:cxn>
                <a:cxn ang="0">
                  <a:pos x="56" y="10"/>
                </a:cxn>
                <a:cxn ang="0">
                  <a:pos x="60" y="2"/>
                </a:cxn>
                <a:cxn ang="0">
                  <a:pos x="55" y="0"/>
                </a:cxn>
              </a:cxnLst>
              <a:rect l="0" t="0" r="r" b="b"/>
              <a:pathLst>
                <a:path w="61" h="20">
                  <a:moveTo>
                    <a:pt x="55" y="0"/>
                  </a:moveTo>
                  <a:lnTo>
                    <a:pt x="50" y="6"/>
                  </a:lnTo>
                  <a:lnTo>
                    <a:pt x="46" y="10"/>
                  </a:lnTo>
                  <a:lnTo>
                    <a:pt x="41" y="12"/>
                  </a:lnTo>
                  <a:lnTo>
                    <a:pt x="32" y="13"/>
                  </a:lnTo>
                  <a:lnTo>
                    <a:pt x="25" y="13"/>
                  </a:lnTo>
                  <a:lnTo>
                    <a:pt x="18" y="13"/>
                  </a:lnTo>
                  <a:lnTo>
                    <a:pt x="8" y="12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7" y="16"/>
                  </a:lnTo>
                  <a:lnTo>
                    <a:pt x="16" y="17"/>
                  </a:lnTo>
                  <a:lnTo>
                    <a:pt x="25" y="19"/>
                  </a:lnTo>
                  <a:lnTo>
                    <a:pt x="34" y="18"/>
                  </a:lnTo>
                  <a:lnTo>
                    <a:pt x="42" y="17"/>
                  </a:lnTo>
                  <a:lnTo>
                    <a:pt x="50" y="14"/>
                  </a:lnTo>
                  <a:lnTo>
                    <a:pt x="56" y="10"/>
                  </a:lnTo>
                  <a:lnTo>
                    <a:pt x="60" y="2"/>
                  </a:lnTo>
                  <a:lnTo>
                    <a:pt x="55" y="0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3" name="Freeform 1007"/>
            <p:cNvSpPr>
              <a:spLocks/>
            </p:cNvSpPr>
            <p:nvPr/>
          </p:nvSpPr>
          <p:spPr bwMode="auto">
            <a:xfrm>
              <a:off x="3445" y="1361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solidFill>
              <a:srgbClr val="7F4C4C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4" name="Freeform 1008"/>
            <p:cNvSpPr>
              <a:spLocks/>
            </p:cNvSpPr>
            <p:nvPr/>
          </p:nvSpPr>
          <p:spPr bwMode="auto">
            <a:xfrm>
              <a:off x="4593" y="2138"/>
              <a:ext cx="380" cy="580"/>
            </a:xfrm>
            <a:custGeom>
              <a:avLst/>
              <a:gdLst/>
              <a:ahLst/>
              <a:cxnLst>
                <a:cxn ang="0">
                  <a:pos x="329" y="5"/>
                </a:cxn>
                <a:cxn ang="0">
                  <a:pos x="329" y="14"/>
                </a:cxn>
                <a:cxn ang="0">
                  <a:pos x="329" y="25"/>
                </a:cxn>
                <a:cxn ang="0">
                  <a:pos x="329" y="34"/>
                </a:cxn>
                <a:cxn ang="0">
                  <a:pos x="326" y="43"/>
                </a:cxn>
                <a:cxn ang="0">
                  <a:pos x="319" y="53"/>
                </a:cxn>
                <a:cxn ang="0">
                  <a:pos x="313" y="61"/>
                </a:cxn>
                <a:cxn ang="0">
                  <a:pos x="306" y="70"/>
                </a:cxn>
                <a:cxn ang="0">
                  <a:pos x="297" y="102"/>
                </a:cxn>
                <a:cxn ang="0">
                  <a:pos x="276" y="152"/>
                </a:cxn>
                <a:cxn ang="0">
                  <a:pos x="253" y="201"/>
                </a:cxn>
                <a:cxn ang="0">
                  <a:pos x="225" y="246"/>
                </a:cxn>
                <a:cxn ang="0">
                  <a:pos x="195" y="293"/>
                </a:cxn>
                <a:cxn ang="0">
                  <a:pos x="163" y="337"/>
                </a:cxn>
                <a:cxn ang="0">
                  <a:pos x="130" y="379"/>
                </a:cxn>
                <a:cxn ang="0">
                  <a:pos x="95" y="422"/>
                </a:cxn>
                <a:cxn ang="0">
                  <a:pos x="69" y="454"/>
                </a:cxn>
                <a:cxn ang="0">
                  <a:pos x="48" y="469"/>
                </a:cxn>
                <a:cxn ang="0">
                  <a:pos x="27" y="484"/>
                </a:cxn>
                <a:cxn ang="0">
                  <a:pos x="8" y="500"/>
                </a:cxn>
                <a:cxn ang="0">
                  <a:pos x="0" y="518"/>
                </a:cxn>
                <a:cxn ang="0">
                  <a:pos x="8" y="534"/>
                </a:cxn>
                <a:cxn ang="0">
                  <a:pos x="24" y="544"/>
                </a:cxn>
                <a:cxn ang="0">
                  <a:pos x="44" y="554"/>
                </a:cxn>
                <a:cxn ang="0">
                  <a:pos x="65" y="567"/>
                </a:cxn>
                <a:cxn ang="0">
                  <a:pos x="93" y="578"/>
                </a:cxn>
                <a:cxn ang="0">
                  <a:pos x="123" y="579"/>
                </a:cxn>
                <a:cxn ang="0">
                  <a:pos x="154" y="573"/>
                </a:cxn>
                <a:cxn ang="0">
                  <a:pos x="182" y="561"/>
                </a:cxn>
                <a:cxn ang="0">
                  <a:pos x="204" y="545"/>
                </a:cxn>
                <a:cxn ang="0">
                  <a:pos x="221" y="525"/>
                </a:cxn>
                <a:cxn ang="0">
                  <a:pos x="236" y="503"/>
                </a:cxn>
                <a:cxn ang="0">
                  <a:pos x="248" y="478"/>
                </a:cxn>
                <a:cxn ang="0">
                  <a:pos x="257" y="453"/>
                </a:cxn>
                <a:cxn ang="0">
                  <a:pos x="266" y="427"/>
                </a:cxn>
                <a:cxn ang="0">
                  <a:pos x="274" y="401"/>
                </a:cxn>
                <a:cxn ang="0">
                  <a:pos x="284" y="378"/>
                </a:cxn>
                <a:cxn ang="0">
                  <a:pos x="290" y="357"/>
                </a:cxn>
                <a:cxn ang="0">
                  <a:pos x="298" y="337"/>
                </a:cxn>
                <a:cxn ang="0">
                  <a:pos x="305" y="315"/>
                </a:cxn>
                <a:cxn ang="0">
                  <a:pos x="315" y="289"/>
                </a:cxn>
                <a:cxn ang="0">
                  <a:pos x="329" y="254"/>
                </a:cxn>
                <a:cxn ang="0">
                  <a:pos x="342" y="221"/>
                </a:cxn>
                <a:cxn ang="0">
                  <a:pos x="354" y="186"/>
                </a:cxn>
                <a:cxn ang="0">
                  <a:pos x="363" y="151"/>
                </a:cxn>
                <a:cxn ang="0">
                  <a:pos x="371" y="116"/>
                </a:cxn>
                <a:cxn ang="0">
                  <a:pos x="376" y="79"/>
                </a:cxn>
                <a:cxn ang="0">
                  <a:pos x="379" y="44"/>
                </a:cxn>
                <a:cxn ang="0">
                  <a:pos x="329" y="0"/>
                </a:cxn>
              </a:cxnLst>
              <a:rect l="0" t="0" r="r" b="b"/>
              <a:pathLst>
                <a:path w="380" h="580">
                  <a:moveTo>
                    <a:pt x="329" y="0"/>
                  </a:moveTo>
                  <a:lnTo>
                    <a:pt x="329" y="5"/>
                  </a:lnTo>
                  <a:lnTo>
                    <a:pt x="329" y="10"/>
                  </a:lnTo>
                  <a:lnTo>
                    <a:pt x="329" y="14"/>
                  </a:lnTo>
                  <a:lnTo>
                    <a:pt x="330" y="19"/>
                  </a:lnTo>
                  <a:lnTo>
                    <a:pt x="329" y="25"/>
                  </a:lnTo>
                  <a:lnTo>
                    <a:pt x="329" y="28"/>
                  </a:lnTo>
                  <a:lnTo>
                    <a:pt x="329" y="34"/>
                  </a:lnTo>
                  <a:lnTo>
                    <a:pt x="327" y="37"/>
                  </a:lnTo>
                  <a:lnTo>
                    <a:pt x="326" y="43"/>
                  </a:lnTo>
                  <a:lnTo>
                    <a:pt x="323" y="48"/>
                  </a:lnTo>
                  <a:lnTo>
                    <a:pt x="319" y="53"/>
                  </a:lnTo>
                  <a:lnTo>
                    <a:pt x="317" y="57"/>
                  </a:lnTo>
                  <a:lnTo>
                    <a:pt x="313" y="61"/>
                  </a:lnTo>
                  <a:lnTo>
                    <a:pt x="310" y="66"/>
                  </a:lnTo>
                  <a:lnTo>
                    <a:pt x="306" y="70"/>
                  </a:lnTo>
                  <a:lnTo>
                    <a:pt x="305" y="75"/>
                  </a:lnTo>
                  <a:lnTo>
                    <a:pt x="297" y="102"/>
                  </a:lnTo>
                  <a:lnTo>
                    <a:pt x="286" y="128"/>
                  </a:lnTo>
                  <a:lnTo>
                    <a:pt x="276" y="152"/>
                  </a:lnTo>
                  <a:lnTo>
                    <a:pt x="265" y="177"/>
                  </a:lnTo>
                  <a:lnTo>
                    <a:pt x="253" y="201"/>
                  </a:lnTo>
                  <a:lnTo>
                    <a:pt x="240" y="224"/>
                  </a:lnTo>
                  <a:lnTo>
                    <a:pt x="225" y="246"/>
                  </a:lnTo>
                  <a:lnTo>
                    <a:pt x="211" y="270"/>
                  </a:lnTo>
                  <a:lnTo>
                    <a:pt x="195" y="293"/>
                  </a:lnTo>
                  <a:lnTo>
                    <a:pt x="180" y="315"/>
                  </a:lnTo>
                  <a:lnTo>
                    <a:pt x="163" y="337"/>
                  </a:lnTo>
                  <a:lnTo>
                    <a:pt x="147" y="357"/>
                  </a:lnTo>
                  <a:lnTo>
                    <a:pt x="130" y="379"/>
                  </a:lnTo>
                  <a:lnTo>
                    <a:pt x="113" y="401"/>
                  </a:lnTo>
                  <a:lnTo>
                    <a:pt x="95" y="422"/>
                  </a:lnTo>
                  <a:lnTo>
                    <a:pt x="78" y="444"/>
                  </a:lnTo>
                  <a:lnTo>
                    <a:pt x="69" y="454"/>
                  </a:lnTo>
                  <a:lnTo>
                    <a:pt x="58" y="462"/>
                  </a:lnTo>
                  <a:lnTo>
                    <a:pt x="48" y="469"/>
                  </a:lnTo>
                  <a:lnTo>
                    <a:pt x="37" y="476"/>
                  </a:lnTo>
                  <a:lnTo>
                    <a:pt x="27" y="484"/>
                  </a:lnTo>
                  <a:lnTo>
                    <a:pt x="17" y="491"/>
                  </a:lnTo>
                  <a:lnTo>
                    <a:pt x="8" y="500"/>
                  </a:lnTo>
                  <a:lnTo>
                    <a:pt x="3" y="509"/>
                  </a:lnTo>
                  <a:lnTo>
                    <a:pt x="0" y="518"/>
                  </a:lnTo>
                  <a:lnTo>
                    <a:pt x="1" y="527"/>
                  </a:lnTo>
                  <a:lnTo>
                    <a:pt x="8" y="534"/>
                  </a:lnTo>
                  <a:lnTo>
                    <a:pt x="15" y="539"/>
                  </a:lnTo>
                  <a:lnTo>
                    <a:pt x="24" y="544"/>
                  </a:lnTo>
                  <a:lnTo>
                    <a:pt x="34" y="549"/>
                  </a:lnTo>
                  <a:lnTo>
                    <a:pt x="44" y="554"/>
                  </a:lnTo>
                  <a:lnTo>
                    <a:pt x="52" y="560"/>
                  </a:lnTo>
                  <a:lnTo>
                    <a:pt x="65" y="567"/>
                  </a:lnTo>
                  <a:lnTo>
                    <a:pt x="78" y="574"/>
                  </a:lnTo>
                  <a:lnTo>
                    <a:pt x="93" y="578"/>
                  </a:lnTo>
                  <a:lnTo>
                    <a:pt x="109" y="579"/>
                  </a:lnTo>
                  <a:lnTo>
                    <a:pt x="123" y="579"/>
                  </a:lnTo>
                  <a:lnTo>
                    <a:pt x="139" y="576"/>
                  </a:lnTo>
                  <a:lnTo>
                    <a:pt x="154" y="573"/>
                  </a:lnTo>
                  <a:lnTo>
                    <a:pt x="168" y="567"/>
                  </a:lnTo>
                  <a:lnTo>
                    <a:pt x="182" y="561"/>
                  </a:lnTo>
                  <a:lnTo>
                    <a:pt x="193" y="553"/>
                  </a:lnTo>
                  <a:lnTo>
                    <a:pt x="204" y="545"/>
                  </a:lnTo>
                  <a:lnTo>
                    <a:pt x="213" y="535"/>
                  </a:lnTo>
                  <a:lnTo>
                    <a:pt x="221" y="525"/>
                  </a:lnTo>
                  <a:lnTo>
                    <a:pt x="229" y="515"/>
                  </a:lnTo>
                  <a:lnTo>
                    <a:pt x="236" y="503"/>
                  </a:lnTo>
                  <a:lnTo>
                    <a:pt x="241" y="491"/>
                  </a:lnTo>
                  <a:lnTo>
                    <a:pt x="248" y="478"/>
                  </a:lnTo>
                  <a:lnTo>
                    <a:pt x="253" y="466"/>
                  </a:lnTo>
                  <a:lnTo>
                    <a:pt x="257" y="453"/>
                  </a:lnTo>
                  <a:lnTo>
                    <a:pt x="261" y="440"/>
                  </a:lnTo>
                  <a:lnTo>
                    <a:pt x="266" y="427"/>
                  </a:lnTo>
                  <a:lnTo>
                    <a:pt x="270" y="414"/>
                  </a:lnTo>
                  <a:lnTo>
                    <a:pt x="274" y="401"/>
                  </a:lnTo>
                  <a:lnTo>
                    <a:pt x="280" y="388"/>
                  </a:lnTo>
                  <a:lnTo>
                    <a:pt x="284" y="378"/>
                  </a:lnTo>
                  <a:lnTo>
                    <a:pt x="286" y="368"/>
                  </a:lnTo>
                  <a:lnTo>
                    <a:pt x="290" y="357"/>
                  </a:lnTo>
                  <a:lnTo>
                    <a:pt x="294" y="347"/>
                  </a:lnTo>
                  <a:lnTo>
                    <a:pt x="298" y="337"/>
                  </a:lnTo>
                  <a:lnTo>
                    <a:pt x="301" y="325"/>
                  </a:lnTo>
                  <a:lnTo>
                    <a:pt x="305" y="315"/>
                  </a:lnTo>
                  <a:lnTo>
                    <a:pt x="309" y="306"/>
                  </a:lnTo>
                  <a:lnTo>
                    <a:pt x="315" y="289"/>
                  </a:lnTo>
                  <a:lnTo>
                    <a:pt x="323" y="271"/>
                  </a:lnTo>
                  <a:lnTo>
                    <a:pt x="329" y="254"/>
                  </a:lnTo>
                  <a:lnTo>
                    <a:pt x="335" y="237"/>
                  </a:lnTo>
                  <a:lnTo>
                    <a:pt x="342" y="221"/>
                  </a:lnTo>
                  <a:lnTo>
                    <a:pt x="349" y="202"/>
                  </a:lnTo>
                  <a:lnTo>
                    <a:pt x="354" y="186"/>
                  </a:lnTo>
                  <a:lnTo>
                    <a:pt x="359" y="168"/>
                  </a:lnTo>
                  <a:lnTo>
                    <a:pt x="363" y="151"/>
                  </a:lnTo>
                  <a:lnTo>
                    <a:pt x="367" y="133"/>
                  </a:lnTo>
                  <a:lnTo>
                    <a:pt x="371" y="116"/>
                  </a:lnTo>
                  <a:lnTo>
                    <a:pt x="374" y="98"/>
                  </a:lnTo>
                  <a:lnTo>
                    <a:pt x="376" y="79"/>
                  </a:lnTo>
                  <a:lnTo>
                    <a:pt x="379" y="61"/>
                  </a:lnTo>
                  <a:lnTo>
                    <a:pt x="379" y="44"/>
                  </a:lnTo>
                  <a:lnTo>
                    <a:pt x="379" y="25"/>
                  </a:lnTo>
                  <a:lnTo>
                    <a:pt x="329" y="0"/>
                  </a:lnTo>
                </a:path>
              </a:pathLst>
            </a:custGeom>
            <a:solidFill>
              <a:srgbClr val="E5A5A5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5" name="Freeform 1009"/>
            <p:cNvSpPr>
              <a:spLocks/>
            </p:cNvSpPr>
            <p:nvPr/>
          </p:nvSpPr>
          <p:spPr bwMode="auto">
            <a:xfrm>
              <a:off x="4605" y="2059"/>
              <a:ext cx="1114" cy="1190"/>
            </a:xfrm>
            <a:custGeom>
              <a:avLst/>
              <a:gdLst/>
              <a:ahLst/>
              <a:cxnLst>
                <a:cxn ang="0">
                  <a:pos x="511" y="1137"/>
                </a:cxn>
                <a:cxn ang="0">
                  <a:pos x="493" y="1112"/>
                </a:cxn>
                <a:cxn ang="0">
                  <a:pos x="396" y="1039"/>
                </a:cxn>
                <a:cxn ang="0">
                  <a:pos x="279" y="949"/>
                </a:cxn>
                <a:cxn ang="0">
                  <a:pos x="164" y="860"/>
                </a:cxn>
                <a:cxn ang="0">
                  <a:pos x="47" y="769"/>
                </a:cxn>
                <a:cxn ang="0">
                  <a:pos x="1" y="714"/>
                </a:cxn>
                <a:cxn ang="0">
                  <a:pos x="8" y="670"/>
                </a:cxn>
                <a:cxn ang="0">
                  <a:pos x="70" y="620"/>
                </a:cxn>
                <a:cxn ang="0">
                  <a:pos x="141" y="555"/>
                </a:cxn>
                <a:cxn ang="0">
                  <a:pos x="200" y="482"/>
                </a:cxn>
                <a:cxn ang="0">
                  <a:pos x="244" y="403"/>
                </a:cxn>
                <a:cxn ang="0">
                  <a:pos x="266" y="345"/>
                </a:cxn>
                <a:cxn ang="0">
                  <a:pos x="287" y="298"/>
                </a:cxn>
                <a:cxn ang="0">
                  <a:pos x="307" y="252"/>
                </a:cxn>
                <a:cxn ang="0">
                  <a:pos x="322" y="202"/>
                </a:cxn>
                <a:cxn ang="0">
                  <a:pos x="329" y="154"/>
                </a:cxn>
                <a:cxn ang="0">
                  <a:pos x="330" y="108"/>
                </a:cxn>
                <a:cxn ang="0">
                  <a:pos x="333" y="61"/>
                </a:cxn>
                <a:cxn ang="0">
                  <a:pos x="344" y="14"/>
                </a:cxn>
                <a:cxn ang="0">
                  <a:pos x="365" y="0"/>
                </a:cxn>
                <a:cxn ang="0">
                  <a:pos x="404" y="9"/>
                </a:cxn>
                <a:cxn ang="0">
                  <a:pos x="459" y="35"/>
                </a:cxn>
                <a:cxn ang="0">
                  <a:pos x="519" y="73"/>
                </a:cxn>
                <a:cxn ang="0">
                  <a:pos x="578" y="110"/>
                </a:cxn>
                <a:cxn ang="0">
                  <a:pos x="642" y="144"/>
                </a:cxn>
                <a:cxn ang="0">
                  <a:pos x="710" y="172"/>
                </a:cxn>
                <a:cxn ang="0">
                  <a:pos x="780" y="202"/>
                </a:cxn>
                <a:cxn ang="0">
                  <a:pos x="848" y="233"/>
                </a:cxn>
                <a:cxn ang="0">
                  <a:pos x="915" y="271"/>
                </a:cxn>
                <a:cxn ang="0">
                  <a:pos x="961" y="301"/>
                </a:cxn>
                <a:cxn ang="0">
                  <a:pos x="999" y="331"/>
                </a:cxn>
                <a:cxn ang="0">
                  <a:pos x="1033" y="362"/>
                </a:cxn>
                <a:cxn ang="0">
                  <a:pos x="1067" y="393"/>
                </a:cxn>
                <a:cxn ang="0">
                  <a:pos x="1102" y="441"/>
                </a:cxn>
                <a:cxn ang="0">
                  <a:pos x="1114" y="500"/>
                </a:cxn>
                <a:cxn ang="0">
                  <a:pos x="1110" y="565"/>
                </a:cxn>
                <a:cxn ang="0">
                  <a:pos x="1097" y="629"/>
                </a:cxn>
                <a:cxn ang="0">
                  <a:pos x="1084" y="677"/>
                </a:cxn>
                <a:cxn ang="0">
                  <a:pos x="1074" y="718"/>
                </a:cxn>
                <a:cxn ang="0">
                  <a:pos x="1060" y="761"/>
                </a:cxn>
                <a:cxn ang="0">
                  <a:pos x="1044" y="801"/>
                </a:cxn>
                <a:cxn ang="0">
                  <a:pos x="1007" y="875"/>
                </a:cxn>
                <a:cxn ang="0">
                  <a:pos x="961" y="959"/>
                </a:cxn>
                <a:cxn ang="0">
                  <a:pos x="905" y="1036"/>
                </a:cxn>
                <a:cxn ang="0">
                  <a:pos x="836" y="1105"/>
                </a:cxn>
                <a:cxn ang="0">
                  <a:pos x="774" y="1145"/>
                </a:cxn>
                <a:cxn ang="0">
                  <a:pos x="717" y="1172"/>
                </a:cxn>
                <a:cxn ang="0">
                  <a:pos x="655" y="1188"/>
                </a:cxn>
                <a:cxn ang="0">
                  <a:pos x="589" y="1184"/>
                </a:cxn>
              </a:cxnLst>
              <a:rect l="0" t="0" r="r" b="b"/>
              <a:pathLst>
                <a:path w="1115" h="1190">
                  <a:moveTo>
                    <a:pt x="527" y="1155"/>
                  </a:moveTo>
                  <a:lnTo>
                    <a:pt x="521" y="1150"/>
                  </a:lnTo>
                  <a:lnTo>
                    <a:pt x="515" y="1145"/>
                  </a:lnTo>
                  <a:lnTo>
                    <a:pt x="511" y="1137"/>
                  </a:lnTo>
                  <a:lnTo>
                    <a:pt x="506" y="1131"/>
                  </a:lnTo>
                  <a:lnTo>
                    <a:pt x="502" y="1125"/>
                  </a:lnTo>
                  <a:lnTo>
                    <a:pt x="498" y="1118"/>
                  </a:lnTo>
                  <a:lnTo>
                    <a:pt x="493" y="1112"/>
                  </a:lnTo>
                  <a:lnTo>
                    <a:pt x="487" y="1107"/>
                  </a:lnTo>
                  <a:lnTo>
                    <a:pt x="456" y="1085"/>
                  </a:lnTo>
                  <a:lnTo>
                    <a:pt x="427" y="1062"/>
                  </a:lnTo>
                  <a:lnTo>
                    <a:pt x="396" y="1039"/>
                  </a:lnTo>
                  <a:lnTo>
                    <a:pt x="368" y="1017"/>
                  </a:lnTo>
                  <a:lnTo>
                    <a:pt x="338" y="995"/>
                  </a:lnTo>
                  <a:lnTo>
                    <a:pt x="309" y="972"/>
                  </a:lnTo>
                  <a:lnTo>
                    <a:pt x="279" y="949"/>
                  </a:lnTo>
                  <a:lnTo>
                    <a:pt x="251" y="927"/>
                  </a:lnTo>
                  <a:lnTo>
                    <a:pt x="221" y="905"/>
                  </a:lnTo>
                  <a:lnTo>
                    <a:pt x="192" y="883"/>
                  </a:lnTo>
                  <a:lnTo>
                    <a:pt x="164" y="860"/>
                  </a:lnTo>
                  <a:lnTo>
                    <a:pt x="134" y="838"/>
                  </a:lnTo>
                  <a:lnTo>
                    <a:pt x="105" y="816"/>
                  </a:lnTo>
                  <a:lnTo>
                    <a:pt x="75" y="792"/>
                  </a:lnTo>
                  <a:lnTo>
                    <a:pt x="47" y="769"/>
                  </a:lnTo>
                  <a:lnTo>
                    <a:pt x="16" y="746"/>
                  </a:lnTo>
                  <a:lnTo>
                    <a:pt x="8" y="738"/>
                  </a:lnTo>
                  <a:lnTo>
                    <a:pt x="4" y="727"/>
                  </a:lnTo>
                  <a:lnTo>
                    <a:pt x="1" y="714"/>
                  </a:lnTo>
                  <a:lnTo>
                    <a:pt x="0" y="703"/>
                  </a:lnTo>
                  <a:lnTo>
                    <a:pt x="1" y="690"/>
                  </a:lnTo>
                  <a:lnTo>
                    <a:pt x="4" y="679"/>
                  </a:lnTo>
                  <a:lnTo>
                    <a:pt x="8" y="670"/>
                  </a:lnTo>
                  <a:lnTo>
                    <a:pt x="12" y="664"/>
                  </a:lnTo>
                  <a:lnTo>
                    <a:pt x="32" y="650"/>
                  </a:lnTo>
                  <a:lnTo>
                    <a:pt x="51" y="635"/>
                  </a:lnTo>
                  <a:lnTo>
                    <a:pt x="70" y="620"/>
                  </a:lnTo>
                  <a:lnTo>
                    <a:pt x="89" y="604"/>
                  </a:lnTo>
                  <a:lnTo>
                    <a:pt x="106" y="589"/>
                  </a:lnTo>
                  <a:lnTo>
                    <a:pt x="123" y="572"/>
                  </a:lnTo>
                  <a:lnTo>
                    <a:pt x="141" y="555"/>
                  </a:lnTo>
                  <a:lnTo>
                    <a:pt x="157" y="538"/>
                  </a:lnTo>
                  <a:lnTo>
                    <a:pt x="172" y="520"/>
                  </a:lnTo>
                  <a:lnTo>
                    <a:pt x="187" y="502"/>
                  </a:lnTo>
                  <a:lnTo>
                    <a:pt x="200" y="482"/>
                  </a:lnTo>
                  <a:lnTo>
                    <a:pt x="212" y="464"/>
                  </a:lnTo>
                  <a:lnTo>
                    <a:pt x="224" y="443"/>
                  </a:lnTo>
                  <a:lnTo>
                    <a:pt x="235" y="424"/>
                  </a:lnTo>
                  <a:lnTo>
                    <a:pt x="244" y="403"/>
                  </a:lnTo>
                  <a:lnTo>
                    <a:pt x="252" y="381"/>
                  </a:lnTo>
                  <a:lnTo>
                    <a:pt x="256" y="370"/>
                  </a:lnTo>
                  <a:lnTo>
                    <a:pt x="262" y="358"/>
                  </a:lnTo>
                  <a:lnTo>
                    <a:pt x="266" y="345"/>
                  </a:lnTo>
                  <a:lnTo>
                    <a:pt x="271" y="333"/>
                  </a:lnTo>
                  <a:lnTo>
                    <a:pt x="276" y="322"/>
                  </a:lnTo>
                  <a:lnTo>
                    <a:pt x="282" y="310"/>
                  </a:lnTo>
                  <a:lnTo>
                    <a:pt x="287" y="298"/>
                  </a:lnTo>
                  <a:lnTo>
                    <a:pt x="293" y="287"/>
                  </a:lnTo>
                  <a:lnTo>
                    <a:pt x="297" y="275"/>
                  </a:lnTo>
                  <a:lnTo>
                    <a:pt x="302" y="263"/>
                  </a:lnTo>
                  <a:lnTo>
                    <a:pt x="307" y="252"/>
                  </a:lnTo>
                  <a:lnTo>
                    <a:pt x="311" y="240"/>
                  </a:lnTo>
                  <a:lnTo>
                    <a:pt x="315" y="227"/>
                  </a:lnTo>
                  <a:lnTo>
                    <a:pt x="319" y="215"/>
                  </a:lnTo>
                  <a:lnTo>
                    <a:pt x="322" y="202"/>
                  </a:lnTo>
                  <a:lnTo>
                    <a:pt x="325" y="189"/>
                  </a:lnTo>
                  <a:lnTo>
                    <a:pt x="327" y="178"/>
                  </a:lnTo>
                  <a:lnTo>
                    <a:pt x="329" y="166"/>
                  </a:lnTo>
                  <a:lnTo>
                    <a:pt x="329" y="154"/>
                  </a:lnTo>
                  <a:lnTo>
                    <a:pt x="330" y="143"/>
                  </a:lnTo>
                  <a:lnTo>
                    <a:pt x="330" y="131"/>
                  </a:lnTo>
                  <a:lnTo>
                    <a:pt x="330" y="119"/>
                  </a:lnTo>
                  <a:lnTo>
                    <a:pt x="330" y="108"/>
                  </a:lnTo>
                  <a:lnTo>
                    <a:pt x="330" y="96"/>
                  </a:lnTo>
                  <a:lnTo>
                    <a:pt x="330" y="84"/>
                  </a:lnTo>
                  <a:lnTo>
                    <a:pt x="332" y="73"/>
                  </a:lnTo>
                  <a:lnTo>
                    <a:pt x="333" y="61"/>
                  </a:lnTo>
                  <a:lnTo>
                    <a:pt x="334" y="49"/>
                  </a:lnTo>
                  <a:lnTo>
                    <a:pt x="336" y="38"/>
                  </a:lnTo>
                  <a:lnTo>
                    <a:pt x="340" y="27"/>
                  </a:lnTo>
                  <a:lnTo>
                    <a:pt x="344" y="14"/>
                  </a:lnTo>
                  <a:lnTo>
                    <a:pt x="348" y="4"/>
                  </a:lnTo>
                  <a:lnTo>
                    <a:pt x="350" y="1"/>
                  </a:lnTo>
                  <a:lnTo>
                    <a:pt x="357" y="0"/>
                  </a:lnTo>
                  <a:lnTo>
                    <a:pt x="365" y="0"/>
                  </a:lnTo>
                  <a:lnTo>
                    <a:pt x="374" y="3"/>
                  </a:lnTo>
                  <a:lnTo>
                    <a:pt x="385" y="4"/>
                  </a:lnTo>
                  <a:lnTo>
                    <a:pt x="395" y="6"/>
                  </a:lnTo>
                  <a:lnTo>
                    <a:pt x="404" y="9"/>
                  </a:lnTo>
                  <a:lnTo>
                    <a:pt x="411" y="12"/>
                  </a:lnTo>
                  <a:lnTo>
                    <a:pt x="427" y="19"/>
                  </a:lnTo>
                  <a:lnTo>
                    <a:pt x="444" y="27"/>
                  </a:lnTo>
                  <a:lnTo>
                    <a:pt x="459" y="35"/>
                  </a:lnTo>
                  <a:lnTo>
                    <a:pt x="475" y="44"/>
                  </a:lnTo>
                  <a:lnTo>
                    <a:pt x="490" y="53"/>
                  </a:lnTo>
                  <a:lnTo>
                    <a:pt x="505" y="62"/>
                  </a:lnTo>
                  <a:lnTo>
                    <a:pt x="519" y="73"/>
                  </a:lnTo>
                  <a:lnTo>
                    <a:pt x="534" y="82"/>
                  </a:lnTo>
                  <a:lnTo>
                    <a:pt x="549" y="92"/>
                  </a:lnTo>
                  <a:lnTo>
                    <a:pt x="564" y="101"/>
                  </a:lnTo>
                  <a:lnTo>
                    <a:pt x="578" y="110"/>
                  </a:lnTo>
                  <a:lnTo>
                    <a:pt x="595" y="119"/>
                  </a:lnTo>
                  <a:lnTo>
                    <a:pt x="609" y="128"/>
                  </a:lnTo>
                  <a:lnTo>
                    <a:pt x="625" y="136"/>
                  </a:lnTo>
                  <a:lnTo>
                    <a:pt x="642" y="144"/>
                  </a:lnTo>
                  <a:lnTo>
                    <a:pt x="658" y="152"/>
                  </a:lnTo>
                  <a:lnTo>
                    <a:pt x="675" y="158"/>
                  </a:lnTo>
                  <a:lnTo>
                    <a:pt x="694" y="166"/>
                  </a:lnTo>
                  <a:lnTo>
                    <a:pt x="710" y="172"/>
                  </a:lnTo>
                  <a:lnTo>
                    <a:pt x="727" y="180"/>
                  </a:lnTo>
                  <a:lnTo>
                    <a:pt x="745" y="187"/>
                  </a:lnTo>
                  <a:lnTo>
                    <a:pt x="762" y="194"/>
                  </a:lnTo>
                  <a:lnTo>
                    <a:pt x="780" y="202"/>
                  </a:lnTo>
                  <a:lnTo>
                    <a:pt x="797" y="210"/>
                  </a:lnTo>
                  <a:lnTo>
                    <a:pt x="813" y="217"/>
                  </a:lnTo>
                  <a:lnTo>
                    <a:pt x="831" y="226"/>
                  </a:lnTo>
                  <a:lnTo>
                    <a:pt x="848" y="233"/>
                  </a:lnTo>
                  <a:lnTo>
                    <a:pt x="864" y="242"/>
                  </a:lnTo>
                  <a:lnTo>
                    <a:pt x="880" y="252"/>
                  </a:lnTo>
                  <a:lnTo>
                    <a:pt x="898" y="261"/>
                  </a:lnTo>
                  <a:lnTo>
                    <a:pt x="915" y="271"/>
                  </a:lnTo>
                  <a:lnTo>
                    <a:pt x="931" y="281"/>
                  </a:lnTo>
                  <a:lnTo>
                    <a:pt x="941" y="288"/>
                  </a:lnTo>
                  <a:lnTo>
                    <a:pt x="952" y="294"/>
                  </a:lnTo>
                  <a:lnTo>
                    <a:pt x="961" y="301"/>
                  </a:lnTo>
                  <a:lnTo>
                    <a:pt x="970" y="309"/>
                  </a:lnTo>
                  <a:lnTo>
                    <a:pt x="980" y="315"/>
                  </a:lnTo>
                  <a:lnTo>
                    <a:pt x="989" y="323"/>
                  </a:lnTo>
                  <a:lnTo>
                    <a:pt x="999" y="331"/>
                  </a:lnTo>
                  <a:lnTo>
                    <a:pt x="1007" y="338"/>
                  </a:lnTo>
                  <a:lnTo>
                    <a:pt x="1016" y="345"/>
                  </a:lnTo>
                  <a:lnTo>
                    <a:pt x="1025" y="353"/>
                  </a:lnTo>
                  <a:lnTo>
                    <a:pt x="1033" y="362"/>
                  </a:lnTo>
                  <a:lnTo>
                    <a:pt x="1043" y="368"/>
                  </a:lnTo>
                  <a:lnTo>
                    <a:pt x="1051" y="377"/>
                  </a:lnTo>
                  <a:lnTo>
                    <a:pt x="1059" y="385"/>
                  </a:lnTo>
                  <a:lnTo>
                    <a:pt x="1067" y="393"/>
                  </a:lnTo>
                  <a:lnTo>
                    <a:pt x="1076" y="402"/>
                  </a:lnTo>
                  <a:lnTo>
                    <a:pt x="1087" y="414"/>
                  </a:lnTo>
                  <a:lnTo>
                    <a:pt x="1095" y="427"/>
                  </a:lnTo>
                  <a:lnTo>
                    <a:pt x="1102" y="441"/>
                  </a:lnTo>
                  <a:lnTo>
                    <a:pt x="1107" y="455"/>
                  </a:lnTo>
                  <a:lnTo>
                    <a:pt x="1111" y="469"/>
                  </a:lnTo>
                  <a:lnTo>
                    <a:pt x="1114" y="485"/>
                  </a:lnTo>
                  <a:lnTo>
                    <a:pt x="1114" y="500"/>
                  </a:lnTo>
                  <a:lnTo>
                    <a:pt x="1114" y="516"/>
                  </a:lnTo>
                  <a:lnTo>
                    <a:pt x="1114" y="532"/>
                  </a:lnTo>
                  <a:lnTo>
                    <a:pt x="1113" y="548"/>
                  </a:lnTo>
                  <a:lnTo>
                    <a:pt x="1110" y="565"/>
                  </a:lnTo>
                  <a:lnTo>
                    <a:pt x="1107" y="581"/>
                  </a:lnTo>
                  <a:lnTo>
                    <a:pt x="1103" y="596"/>
                  </a:lnTo>
                  <a:lnTo>
                    <a:pt x="1101" y="613"/>
                  </a:lnTo>
                  <a:lnTo>
                    <a:pt x="1097" y="629"/>
                  </a:lnTo>
                  <a:lnTo>
                    <a:pt x="1093" y="644"/>
                  </a:lnTo>
                  <a:lnTo>
                    <a:pt x="1090" y="655"/>
                  </a:lnTo>
                  <a:lnTo>
                    <a:pt x="1087" y="665"/>
                  </a:lnTo>
                  <a:lnTo>
                    <a:pt x="1084" y="677"/>
                  </a:lnTo>
                  <a:lnTo>
                    <a:pt x="1082" y="687"/>
                  </a:lnTo>
                  <a:lnTo>
                    <a:pt x="1079" y="698"/>
                  </a:lnTo>
                  <a:lnTo>
                    <a:pt x="1076" y="708"/>
                  </a:lnTo>
                  <a:lnTo>
                    <a:pt x="1074" y="718"/>
                  </a:lnTo>
                  <a:lnTo>
                    <a:pt x="1071" y="729"/>
                  </a:lnTo>
                  <a:lnTo>
                    <a:pt x="1067" y="739"/>
                  </a:lnTo>
                  <a:lnTo>
                    <a:pt x="1064" y="751"/>
                  </a:lnTo>
                  <a:lnTo>
                    <a:pt x="1060" y="761"/>
                  </a:lnTo>
                  <a:lnTo>
                    <a:pt x="1056" y="770"/>
                  </a:lnTo>
                  <a:lnTo>
                    <a:pt x="1052" y="781"/>
                  </a:lnTo>
                  <a:lnTo>
                    <a:pt x="1048" y="791"/>
                  </a:lnTo>
                  <a:lnTo>
                    <a:pt x="1044" y="801"/>
                  </a:lnTo>
                  <a:lnTo>
                    <a:pt x="1040" y="810"/>
                  </a:lnTo>
                  <a:lnTo>
                    <a:pt x="1028" y="832"/>
                  </a:lnTo>
                  <a:lnTo>
                    <a:pt x="1017" y="854"/>
                  </a:lnTo>
                  <a:lnTo>
                    <a:pt x="1007" y="875"/>
                  </a:lnTo>
                  <a:lnTo>
                    <a:pt x="996" y="896"/>
                  </a:lnTo>
                  <a:lnTo>
                    <a:pt x="985" y="918"/>
                  </a:lnTo>
                  <a:lnTo>
                    <a:pt x="972" y="939"/>
                  </a:lnTo>
                  <a:lnTo>
                    <a:pt x="961" y="959"/>
                  </a:lnTo>
                  <a:lnTo>
                    <a:pt x="948" y="979"/>
                  </a:lnTo>
                  <a:lnTo>
                    <a:pt x="934" y="998"/>
                  </a:lnTo>
                  <a:lnTo>
                    <a:pt x="919" y="1018"/>
                  </a:lnTo>
                  <a:lnTo>
                    <a:pt x="905" y="1036"/>
                  </a:lnTo>
                  <a:lnTo>
                    <a:pt x="890" y="1054"/>
                  </a:lnTo>
                  <a:lnTo>
                    <a:pt x="872" y="1072"/>
                  </a:lnTo>
                  <a:lnTo>
                    <a:pt x="854" y="1088"/>
                  </a:lnTo>
                  <a:lnTo>
                    <a:pt x="836" y="1105"/>
                  </a:lnTo>
                  <a:lnTo>
                    <a:pt x="815" y="1119"/>
                  </a:lnTo>
                  <a:lnTo>
                    <a:pt x="801" y="1128"/>
                  </a:lnTo>
                  <a:lnTo>
                    <a:pt x="788" y="1137"/>
                  </a:lnTo>
                  <a:lnTo>
                    <a:pt x="774" y="1145"/>
                  </a:lnTo>
                  <a:lnTo>
                    <a:pt x="760" y="1153"/>
                  </a:lnTo>
                  <a:lnTo>
                    <a:pt x="746" y="1160"/>
                  </a:lnTo>
                  <a:lnTo>
                    <a:pt x="731" y="1167"/>
                  </a:lnTo>
                  <a:lnTo>
                    <a:pt x="717" y="1172"/>
                  </a:lnTo>
                  <a:lnTo>
                    <a:pt x="701" y="1179"/>
                  </a:lnTo>
                  <a:lnTo>
                    <a:pt x="686" y="1183"/>
                  </a:lnTo>
                  <a:lnTo>
                    <a:pt x="670" y="1185"/>
                  </a:lnTo>
                  <a:lnTo>
                    <a:pt x="655" y="1188"/>
                  </a:lnTo>
                  <a:lnTo>
                    <a:pt x="639" y="1189"/>
                  </a:lnTo>
                  <a:lnTo>
                    <a:pt x="623" y="1189"/>
                  </a:lnTo>
                  <a:lnTo>
                    <a:pt x="605" y="1186"/>
                  </a:lnTo>
                  <a:lnTo>
                    <a:pt x="589" y="1184"/>
                  </a:lnTo>
                  <a:lnTo>
                    <a:pt x="573" y="1180"/>
                  </a:lnTo>
                  <a:lnTo>
                    <a:pt x="527" y="1155"/>
                  </a:lnTo>
                </a:path>
              </a:pathLst>
            </a:custGeom>
            <a:solidFill>
              <a:srgbClr val="7FCCFF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6" name="Freeform 1010"/>
            <p:cNvSpPr>
              <a:spLocks/>
            </p:cNvSpPr>
            <p:nvPr/>
          </p:nvSpPr>
          <p:spPr bwMode="auto">
            <a:xfrm>
              <a:off x="5177" y="3242"/>
              <a:ext cx="4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0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7" name="Freeform 1011"/>
            <p:cNvSpPr>
              <a:spLocks/>
            </p:cNvSpPr>
            <p:nvPr/>
          </p:nvSpPr>
          <p:spPr bwMode="auto">
            <a:xfrm>
              <a:off x="5133" y="3217"/>
              <a:ext cx="42" cy="2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39" y="24"/>
                </a:cxn>
                <a:cxn ang="0">
                  <a:pos x="41" y="19"/>
                </a:cxn>
                <a:cxn ang="0">
                  <a:pos x="2" y="0"/>
                </a:cxn>
                <a:cxn ang="0">
                  <a:pos x="0" y="5"/>
                </a:cxn>
              </a:cxnLst>
              <a:rect l="0" t="0" r="r" b="b"/>
              <a:pathLst>
                <a:path w="42" h="25">
                  <a:moveTo>
                    <a:pt x="0" y="5"/>
                  </a:moveTo>
                  <a:lnTo>
                    <a:pt x="0" y="5"/>
                  </a:lnTo>
                  <a:lnTo>
                    <a:pt x="39" y="24"/>
                  </a:lnTo>
                  <a:lnTo>
                    <a:pt x="41" y="19"/>
                  </a:lnTo>
                  <a:lnTo>
                    <a:pt x="2" y="0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" name="Freeform 1012"/>
            <p:cNvSpPr>
              <a:spLocks/>
            </p:cNvSpPr>
            <p:nvPr/>
          </p:nvSpPr>
          <p:spPr bwMode="auto">
            <a:xfrm>
              <a:off x="5093" y="3171"/>
              <a:ext cx="38" cy="4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4" y="9"/>
                </a:cxn>
                <a:cxn ang="0">
                  <a:pos x="9" y="13"/>
                </a:cxn>
                <a:cxn ang="0">
                  <a:pos x="11" y="19"/>
                </a:cxn>
                <a:cxn ang="0">
                  <a:pos x="16" y="25"/>
                </a:cxn>
                <a:cxn ang="0">
                  <a:pos x="19" y="30"/>
                </a:cxn>
                <a:cxn ang="0">
                  <a:pos x="24" y="36"/>
                </a:cxn>
                <a:cxn ang="0">
                  <a:pos x="28" y="40"/>
                </a:cxn>
                <a:cxn ang="0">
                  <a:pos x="35" y="46"/>
                </a:cxn>
                <a:cxn ang="0">
                  <a:pos x="37" y="40"/>
                </a:cxn>
                <a:cxn ang="0">
                  <a:pos x="33" y="37"/>
                </a:cxn>
                <a:cxn ang="0">
                  <a:pos x="28" y="33"/>
                </a:cxn>
                <a:cxn ang="0">
                  <a:pos x="25" y="27"/>
                </a:cxn>
                <a:cxn ang="0">
                  <a:pos x="20" y="21"/>
                </a:cxn>
                <a:cxn ang="0">
                  <a:pos x="17" y="16"/>
                </a:cxn>
                <a:cxn ang="0">
                  <a:pos x="13" y="10"/>
                </a:cxn>
                <a:cxn ang="0">
                  <a:pos x="9" y="6"/>
                </a:cxn>
                <a:cxn ang="0">
                  <a:pos x="4" y="0"/>
                </a:cxn>
                <a:cxn ang="0">
                  <a:pos x="0" y="6"/>
                </a:cxn>
              </a:cxnLst>
              <a:rect l="0" t="0" r="r" b="b"/>
              <a:pathLst>
                <a:path w="38" h="47">
                  <a:moveTo>
                    <a:pt x="0" y="6"/>
                  </a:moveTo>
                  <a:lnTo>
                    <a:pt x="0" y="6"/>
                  </a:lnTo>
                  <a:lnTo>
                    <a:pt x="4" y="9"/>
                  </a:lnTo>
                  <a:lnTo>
                    <a:pt x="9" y="13"/>
                  </a:lnTo>
                  <a:lnTo>
                    <a:pt x="11" y="19"/>
                  </a:lnTo>
                  <a:lnTo>
                    <a:pt x="16" y="25"/>
                  </a:lnTo>
                  <a:lnTo>
                    <a:pt x="19" y="30"/>
                  </a:lnTo>
                  <a:lnTo>
                    <a:pt x="24" y="36"/>
                  </a:lnTo>
                  <a:lnTo>
                    <a:pt x="28" y="40"/>
                  </a:lnTo>
                  <a:lnTo>
                    <a:pt x="35" y="46"/>
                  </a:lnTo>
                  <a:lnTo>
                    <a:pt x="37" y="40"/>
                  </a:lnTo>
                  <a:lnTo>
                    <a:pt x="33" y="37"/>
                  </a:lnTo>
                  <a:lnTo>
                    <a:pt x="28" y="33"/>
                  </a:lnTo>
                  <a:lnTo>
                    <a:pt x="25" y="27"/>
                  </a:lnTo>
                  <a:lnTo>
                    <a:pt x="20" y="21"/>
                  </a:lnTo>
                  <a:lnTo>
                    <a:pt x="17" y="16"/>
                  </a:lnTo>
                  <a:lnTo>
                    <a:pt x="13" y="10"/>
                  </a:lnTo>
                  <a:lnTo>
                    <a:pt x="9" y="6"/>
                  </a:lnTo>
                  <a:lnTo>
                    <a:pt x="4" y="0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" name="Freeform 1013"/>
            <p:cNvSpPr>
              <a:spLocks/>
            </p:cNvSpPr>
            <p:nvPr/>
          </p:nvSpPr>
          <p:spPr bwMode="auto">
            <a:xfrm>
              <a:off x="4617" y="2807"/>
              <a:ext cx="474" cy="3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31" y="28"/>
                </a:cxn>
                <a:cxn ang="0">
                  <a:pos x="60" y="51"/>
                </a:cxn>
                <a:cxn ang="0">
                  <a:pos x="89" y="73"/>
                </a:cxn>
                <a:cxn ang="0">
                  <a:pos x="117" y="96"/>
                </a:cxn>
                <a:cxn ang="0">
                  <a:pos x="146" y="118"/>
                </a:cxn>
                <a:cxn ang="0">
                  <a:pos x="176" y="141"/>
                </a:cxn>
                <a:cxn ang="0">
                  <a:pos x="205" y="162"/>
                </a:cxn>
                <a:cxn ang="0">
                  <a:pos x="233" y="184"/>
                </a:cxn>
                <a:cxn ang="0">
                  <a:pos x="262" y="206"/>
                </a:cxn>
                <a:cxn ang="0">
                  <a:pos x="290" y="228"/>
                </a:cxn>
                <a:cxn ang="0">
                  <a:pos x="319" y="251"/>
                </a:cxn>
                <a:cxn ang="0">
                  <a:pos x="348" y="272"/>
                </a:cxn>
                <a:cxn ang="0">
                  <a:pos x="378" y="295"/>
                </a:cxn>
                <a:cxn ang="0">
                  <a:pos x="407" y="317"/>
                </a:cxn>
                <a:cxn ang="0">
                  <a:pos x="437" y="340"/>
                </a:cxn>
                <a:cxn ang="0">
                  <a:pos x="467" y="363"/>
                </a:cxn>
                <a:cxn ang="0">
                  <a:pos x="472" y="357"/>
                </a:cxn>
                <a:cxn ang="0">
                  <a:pos x="441" y="334"/>
                </a:cxn>
                <a:cxn ang="0">
                  <a:pos x="412" y="311"/>
                </a:cxn>
                <a:cxn ang="0">
                  <a:pos x="382" y="289"/>
                </a:cxn>
                <a:cxn ang="0">
                  <a:pos x="352" y="267"/>
                </a:cxn>
                <a:cxn ang="0">
                  <a:pos x="323" y="245"/>
                </a:cxn>
                <a:cxn ang="0">
                  <a:pos x="294" y="224"/>
                </a:cxn>
                <a:cxn ang="0">
                  <a:pos x="266" y="202"/>
                </a:cxn>
                <a:cxn ang="0">
                  <a:pos x="237" y="179"/>
                </a:cxn>
                <a:cxn ang="0">
                  <a:pos x="209" y="156"/>
                </a:cxn>
                <a:cxn ang="0">
                  <a:pos x="179" y="135"/>
                </a:cxn>
                <a:cxn ang="0">
                  <a:pos x="152" y="112"/>
                </a:cxn>
                <a:cxn ang="0">
                  <a:pos x="122" y="91"/>
                </a:cxn>
                <a:cxn ang="0">
                  <a:pos x="93" y="69"/>
                </a:cxn>
                <a:cxn ang="0">
                  <a:pos x="64" y="46"/>
                </a:cxn>
                <a:cxn ang="0">
                  <a:pos x="35" y="23"/>
                </a:cxn>
                <a:cxn ang="0">
                  <a:pos x="5" y="0"/>
                </a:cxn>
                <a:cxn ang="0">
                  <a:pos x="0" y="5"/>
                </a:cxn>
              </a:cxnLst>
              <a:rect l="0" t="0" r="r" b="b"/>
              <a:pathLst>
                <a:path w="473" h="364">
                  <a:moveTo>
                    <a:pt x="0" y="5"/>
                  </a:moveTo>
                  <a:lnTo>
                    <a:pt x="0" y="5"/>
                  </a:lnTo>
                  <a:lnTo>
                    <a:pt x="31" y="28"/>
                  </a:lnTo>
                  <a:lnTo>
                    <a:pt x="60" y="51"/>
                  </a:lnTo>
                  <a:lnTo>
                    <a:pt x="89" y="73"/>
                  </a:lnTo>
                  <a:lnTo>
                    <a:pt x="117" y="96"/>
                  </a:lnTo>
                  <a:lnTo>
                    <a:pt x="146" y="118"/>
                  </a:lnTo>
                  <a:lnTo>
                    <a:pt x="176" y="141"/>
                  </a:lnTo>
                  <a:lnTo>
                    <a:pt x="205" y="162"/>
                  </a:lnTo>
                  <a:lnTo>
                    <a:pt x="233" y="184"/>
                  </a:lnTo>
                  <a:lnTo>
                    <a:pt x="262" y="206"/>
                  </a:lnTo>
                  <a:lnTo>
                    <a:pt x="290" y="228"/>
                  </a:lnTo>
                  <a:lnTo>
                    <a:pt x="319" y="251"/>
                  </a:lnTo>
                  <a:lnTo>
                    <a:pt x="348" y="272"/>
                  </a:lnTo>
                  <a:lnTo>
                    <a:pt x="378" y="295"/>
                  </a:lnTo>
                  <a:lnTo>
                    <a:pt x="407" y="317"/>
                  </a:lnTo>
                  <a:lnTo>
                    <a:pt x="437" y="340"/>
                  </a:lnTo>
                  <a:lnTo>
                    <a:pt x="467" y="363"/>
                  </a:lnTo>
                  <a:lnTo>
                    <a:pt x="472" y="357"/>
                  </a:lnTo>
                  <a:lnTo>
                    <a:pt x="441" y="334"/>
                  </a:lnTo>
                  <a:lnTo>
                    <a:pt x="412" y="311"/>
                  </a:lnTo>
                  <a:lnTo>
                    <a:pt x="382" y="289"/>
                  </a:lnTo>
                  <a:lnTo>
                    <a:pt x="352" y="267"/>
                  </a:lnTo>
                  <a:lnTo>
                    <a:pt x="323" y="245"/>
                  </a:lnTo>
                  <a:lnTo>
                    <a:pt x="294" y="224"/>
                  </a:lnTo>
                  <a:lnTo>
                    <a:pt x="266" y="202"/>
                  </a:lnTo>
                  <a:lnTo>
                    <a:pt x="237" y="179"/>
                  </a:lnTo>
                  <a:lnTo>
                    <a:pt x="209" y="156"/>
                  </a:lnTo>
                  <a:lnTo>
                    <a:pt x="179" y="135"/>
                  </a:lnTo>
                  <a:lnTo>
                    <a:pt x="152" y="112"/>
                  </a:lnTo>
                  <a:lnTo>
                    <a:pt x="122" y="91"/>
                  </a:lnTo>
                  <a:lnTo>
                    <a:pt x="93" y="69"/>
                  </a:lnTo>
                  <a:lnTo>
                    <a:pt x="64" y="46"/>
                  </a:lnTo>
                  <a:lnTo>
                    <a:pt x="35" y="23"/>
                  </a:lnTo>
                  <a:lnTo>
                    <a:pt x="5" y="0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0" name="Freeform 1014"/>
            <p:cNvSpPr>
              <a:spLocks/>
            </p:cNvSpPr>
            <p:nvPr/>
          </p:nvSpPr>
          <p:spPr bwMode="auto">
            <a:xfrm>
              <a:off x="4599" y="2725"/>
              <a:ext cx="16" cy="8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5" y="7"/>
                </a:cxn>
                <a:cxn ang="0">
                  <a:pos x="4" y="16"/>
                </a:cxn>
                <a:cxn ang="0">
                  <a:pos x="1" y="25"/>
                </a:cxn>
                <a:cxn ang="0">
                  <a:pos x="0" y="38"/>
                </a:cxn>
                <a:cxn ang="0">
                  <a:pos x="1" y="50"/>
                </a:cxn>
                <a:cxn ang="0">
                  <a:pos x="4" y="61"/>
                </a:cxn>
                <a:cxn ang="0">
                  <a:pos x="6" y="72"/>
                </a:cxn>
                <a:cxn ang="0">
                  <a:pos x="11" y="80"/>
                </a:cxn>
                <a:cxn ang="0">
                  <a:pos x="15" y="75"/>
                </a:cxn>
                <a:cxn ang="0">
                  <a:pos x="11" y="69"/>
                </a:cxn>
                <a:cxn ang="0">
                  <a:pos x="7" y="60"/>
                </a:cxn>
                <a:cxn ang="0">
                  <a:pos x="5" y="49"/>
                </a:cxn>
                <a:cxn ang="0">
                  <a:pos x="5" y="38"/>
                </a:cxn>
                <a:cxn ang="0">
                  <a:pos x="5" y="26"/>
                </a:cxn>
                <a:cxn ang="0">
                  <a:pos x="7" y="17"/>
                </a:cxn>
                <a:cxn ang="0">
                  <a:pos x="10" y="10"/>
                </a:cxn>
                <a:cxn ang="0">
                  <a:pos x="12" y="6"/>
                </a:cxn>
                <a:cxn ang="0">
                  <a:pos x="9" y="0"/>
                </a:cxn>
              </a:cxnLst>
              <a:rect l="0" t="0" r="r" b="b"/>
              <a:pathLst>
                <a:path w="16" h="81">
                  <a:moveTo>
                    <a:pt x="9" y="0"/>
                  </a:moveTo>
                  <a:lnTo>
                    <a:pt x="9" y="0"/>
                  </a:lnTo>
                  <a:lnTo>
                    <a:pt x="5" y="7"/>
                  </a:lnTo>
                  <a:lnTo>
                    <a:pt x="4" y="16"/>
                  </a:lnTo>
                  <a:lnTo>
                    <a:pt x="1" y="25"/>
                  </a:lnTo>
                  <a:lnTo>
                    <a:pt x="0" y="38"/>
                  </a:lnTo>
                  <a:lnTo>
                    <a:pt x="1" y="50"/>
                  </a:lnTo>
                  <a:lnTo>
                    <a:pt x="4" y="61"/>
                  </a:lnTo>
                  <a:lnTo>
                    <a:pt x="6" y="72"/>
                  </a:lnTo>
                  <a:lnTo>
                    <a:pt x="11" y="80"/>
                  </a:lnTo>
                  <a:lnTo>
                    <a:pt x="15" y="75"/>
                  </a:lnTo>
                  <a:lnTo>
                    <a:pt x="11" y="69"/>
                  </a:lnTo>
                  <a:lnTo>
                    <a:pt x="7" y="60"/>
                  </a:lnTo>
                  <a:lnTo>
                    <a:pt x="5" y="49"/>
                  </a:lnTo>
                  <a:lnTo>
                    <a:pt x="5" y="38"/>
                  </a:lnTo>
                  <a:lnTo>
                    <a:pt x="5" y="26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12" y="6"/>
                  </a:lnTo>
                  <a:lnTo>
                    <a:pt x="9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1" name="Freeform 1015"/>
            <p:cNvSpPr>
              <a:spLocks/>
            </p:cNvSpPr>
            <p:nvPr/>
          </p:nvSpPr>
          <p:spPr bwMode="auto">
            <a:xfrm>
              <a:off x="4613" y="2442"/>
              <a:ext cx="240" cy="281"/>
            </a:xfrm>
            <a:custGeom>
              <a:avLst/>
              <a:gdLst/>
              <a:ahLst/>
              <a:cxnLst>
                <a:cxn ang="0">
                  <a:pos x="232" y="0"/>
                </a:cxn>
                <a:cxn ang="0">
                  <a:pos x="232" y="0"/>
                </a:cxn>
                <a:cxn ang="0">
                  <a:pos x="226" y="22"/>
                </a:cxn>
                <a:cxn ang="0">
                  <a:pos x="217" y="42"/>
                </a:cxn>
                <a:cxn ang="0">
                  <a:pos x="206" y="61"/>
                </a:cxn>
                <a:cxn ang="0">
                  <a:pos x="195" y="81"/>
                </a:cxn>
                <a:cxn ang="0">
                  <a:pos x="183" y="99"/>
                </a:cxn>
                <a:cxn ang="0">
                  <a:pos x="168" y="118"/>
                </a:cxn>
                <a:cxn ang="0">
                  <a:pos x="155" y="134"/>
                </a:cxn>
                <a:cxn ang="0">
                  <a:pos x="141" y="152"/>
                </a:cxn>
                <a:cxn ang="0">
                  <a:pos x="125" y="170"/>
                </a:cxn>
                <a:cxn ang="0">
                  <a:pos x="108" y="185"/>
                </a:cxn>
                <a:cxn ang="0">
                  <a:pos x="91" y="201"/>
                </a:cxn>
                <a:cxn ang="0">
                  <a:pos x="74" y="218"/>
                </a:cxn>
                <a:cxn ang="0">
                  <a:pos x="56" y="233"/>
                </a:cxn>
                <a:cxn ang="0">
                  <a:pos x="38" y="247"/>
                </a:cxn>
                <a:cxn ang="0">
                  <a:pos x="20" y="261"/>
                </a:cxn>
                <a:cxn ang="0">
                  <a:pos x="0" y="275"/>
                </a:cxn>
                <a:cxn ang="0">
                  <a:pos x="5" y="281"/>
                </a:cxn>
                <a:cxn ang="0">
                  <a:pos x="24" y="267"/>
                </a:cxn>
                <a:cxn ang="0">
                  <a:pos x="43" y="252"/>
                </a:cxn>
                <a:cxn ang="0">
                  <a:pos x="61" y="237"/>
                </a:cxn>
                <a:cxn ang="0">
                  <a:pos x="78" y="222"/>
                </a:cxn>
                <a:cxn ang="0">
                  <a:pos x="97" y="205"/>
                </a:cxn>
                <a:cxn ang="0">
                  <a:pos x="114" y="190"/>
                </a:cxn>
                <a:cxn ang="0">
                  <a:pos x="131" y="173"/>
                </a:cxn>
                <a:cxn ang="0">
                  <a:pos x="146" y="157"/>
                </a:cxn>
                <a:cxn ang="0">
                  <a:pos x="161" y="139"/>
                </a:cxn>
                <a:cxn ang="0">
                  <a:pos x="175" y="122"/>
                </a:cxn>
                <a:cxn ang="0">
                  <a:pos x="188" y="103"/>
                </a:cxn>
                <a:cxn ang="0">
                  <a:pos x="201" y="84"/>
                </a:cxn>
                <a:cxn ang="0">
                  <a:pos x="212" y="65"/>
                </a:cxn>
                <a:cxn ang="0">
                  <a:pos x="222" y="44"/>
                </a:cxn>
                <a:cxn ang="0">
                  <a:pos x="231" y="24"/>
                </a:cxn>
                <a:cxn ang="0">
                  <a:pos x="239" y="3"/>
                </a:cxn>
                <a:cxn ang="0">
                  <a:pos x="232" y="0"/>
                </a:cxn>
              </a:cxnLst>
              <a:rect l="0" t="0" r="r" b="b"/>
              <a:pathLst>
                <a:path w="240" h="282">
                  <a:moveTo>
                    <a:pt x="232" y="0"/>
                  </a:moveTo>
                  <a:lnTo>
                    <a:pt x="232" y="0"/>
                  </a:lnTo>
                  <a:lnTo>
                    <a:pt x="226" y="22"/>
                  </a:lnTo>
                  <a:lnTo>
                    <a:pt x="217" y="42"/>
                  </a:lnTo>
                  <a:lnTo>
                    <a:pt x="206" y="61"/>
                  </a:lnTo>
                  <a:lnTo>
                    <a:pt x="195" y="81"/>
                  </a:lnTo>
                  <a:lnTo>
                    <a:pt x="183" y="99"/>
                  </a:lnTo>
                  <a:lnTo>
                    <a:pt x="168" y="118"/>
                  </a:lnTo>
                  <a:lnTo>
                    <a:pt x="155" y="134"/>
                  </a:lnTo>
                  <a:lnTo>
                    <a:pt x="141" y="152"/>
                  </a:lnTo>
                  <a:lnTo>
                    <a:pt x="125" y="170"/>
                  </a:lnTo>
                  <a:lnTo>
                    <a:pt x="108" y="185"/>
                  </a:lnTo>
                  <a:lnTo>
                    <a:pt x="91" y="201"/>
                  </a:lnTo>
                  <a:lnTo>
                    <a:pt x="74" y="218"/>
                  </a:lnTo>
                  <a:lnTo>
                    <a:pt x="56" y="233"/>
                  </a:lnTo>
                  <a:lnTo>
                    <a:pt x="38" y="247"/>
                  </a:lnTo>
                  <a:lnTo>
                    <a:pt x="20" y="261"/>
                  </a:lnTo>
                  <a:lnTo>
                    <a:pt x="0" y="275"/>
                  </a:lnTo>
                  <a:lnTo>
                    <a:pt x="5" y="281"/>
                  </a:lnTo>
                  <a:lnTo>
                    <a:pt x="24" y="267"/>
                  </a:lnTo>
                  <a:lnTo>
                    <a:pt x="43" y="252"/>
                  </a:lnTo>
                  <a:lnTo>
                    <a:pt x="61" y="237"/>
                  </a:lnTo>
                  <a:lnTo>
                    <a:pt x="78" y="222"/>
                  </a:lnTo>
                  <a:lnTo>
                    <a:pt x="97" y="205"/>
                  </a:lnTo>
                  <a:lnTo>
                    <a:pt x="114" y="190"/>
                  </a:lnTo>
                  <a:lnTo>
                    <a:pt x="131" y="173"/>
                  </a:lnTo>
                  <a:lnTo>
                    <a:pt x="146" y="157"/>
                  </a:lnTo>
                  <a:lnTo>
                    <a:pt x="161" y="139"/>
                  </a:lnTo>
                  <a:lnTo>
                    <a:pt x="175" y="122"/>
                  </a:lnTo>
                  <a:lnTo>
                    <a:pt x="188" y="103"/>
                  </a:lnTo>
                  <a:lnTo>
                    <a:pt x="201" y="84"/>
                  </a:lnTo>
                  <a:lnTo>
                    <a:pt x="212" y="65"/>
                  </a:lnTo>
                  <a:lnTo>
                    <a:pt x="222" y="44"/>
                  </a:lnTo>
                  <a:lnTo>
                    <a:pt x="231" y="24"/>
                  </a:lnTo>
                  <a:lnTo>
                    <a:pt x="239" y="3"/>
                  </a:lnTo>
                  <a:lnTo>
                    <a:pt x="23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2" name="Freeform 1016"/>
            <p:cNvSpPr>
              <a:spLocks/>
            </p:cNvSpPr>
            <p:nvPr/>
          </p:nvSpPr>
          <p:spPr bwMode="auto">
            <a:xfrm>
              <a:off x="4855" y="2249"/>
              <a:ext cx="72" cy="18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64" y="12"/>
                </a:cxn>
                <a:cxn ang="0">
                  <a:pos x="61" y="25"/>
                </a:cxn>
                <a:cxn ang="0">
                  <a:pos x="58" y="37"/>
                </a:cxn>
                <a:cxn ang="0">
                  <a:pos x="54" y="49"/>
                </a:cxn>
                <a:cxn ang="0">
                  <a:pos x="49" y="60"/>
                </a:cxn>
                <a:cxn ang="0">
                  <a:pos x="46" y="71"/>
                </a:cxn>
                <a:cxn ang="0">
                  <a:pos x="41" y="82"/>
                </a:cxn>
                <a:cxn ang="0">
                  <a:pos x="36" y="94"/>
                </a:cxn>
                <a:cxn ang="0">
                  <a:pos x="31" y="105"/>
                </a:cxn>
                <a:cxn ang="0">
                  <a:pos x="26" y="116"/>
                </a:cxn>
                <a:cxn ang="0">
                  <a:pos x="22" y="127"/>
                </a:cxn>
                <a:cxn ang="0">
                  <a:pos x="18" y="138"/>
                </a:cxn>
                <a:cxn ang="0">
                  <a:pos x="13" y="150"/>
                </a:cxn>
                <a:cxn ang="0">
                  <a:pos x="8" y="161"/>
                </a:cxn>
                <a:cxn ang="0">
                  <a:pos x="5" y="173"/>
                </a:cxn>
                <a:cxn ang="0">
                  <a:pos x="0" y="185"/>
                </a:cxn>
                <a:cxn ang="0">
                  <a:pos x="6" y="187"/>
                </a:cxn>
                <a:cxn ang="0">
                  <a:pos x="10" y="176"/>
                </a:cxn>
                <a:cxn ang="0">
                  <a:pos x="14" y="165"/>
                </a:cxn>
                <a:cxn ang="0">
                  <a:pos x="18" y="153"/>
                </a:cxn>
                <a:cxn ang="0">
                  <a:pos x="23" y="141"/>
                </a:cxn>
                <a:cxn ang="0">
                  <a:pos x="28" y="130"/>
                </a:cxn>
                <a:cxn ang="0">
                  <a:pos x="32" y="120"/>
                </a:cxn>
                <a:cxn ang="0">
                  <a:pos x="37" y="107"/>
                </a:cxn>
                <a:cxn ang="0">
                  <a:pos x="42" y="96"/>
                </a:cxn>
                <a:cxn ang="0">
                  <a:pos x="46" y="85"/>
                </a:cxn>
                <a:cxn ang="0">
                  <a:pos x="50" y="74"/>
                </a:cxn>
                <a:cxn ang="0">
                  <a:pos x="55" y="62"/>
                </a:cxn>
                <a:cxn ang="0">
                  <a:pos x="59" y="50"/>
                </a:cxn>
                <a:cxn ang="0">
                  <a:pos x="62" y="39"/>
                </a:cxn>
                <a:cxn ang="0">
                  <a:pos x="66" y="26"/>
                </a:cxn>
                <a:cxn ang="0">
                  <a:pos x="68" y="14"/>
                </a:cxn>
                <a:cxn ang="0">
                  <a:pos x="72" y="2"/>
                </a:cxn>
                <a:cxn ang="0">
                  <a:pos x="66" y="0"/>
                </a:cxn>
              </a:cxnLst>
              <a:rect l="0" t="0" r="r" b="b"/>
              <a:pathLst>
                <a:path w="73" h="188">
                  <a:moveTo>
                    <a:pt x="66" y="0"/>
                  </a:moveTo>
                  <a:lnTo>
                    <a:pt x="66" y="0"/>
                  </a:lnTo>
                  <a:lnTo>
                    <a:pt x="64" y="12"/>
                  </a:lnTo>
                  <a:lnTo>
                    <a:pt x="61" y="25"/>
                  </a:lnTo>
                  <a:lnTo>
                    <a:pt x="58" y="37"/>
                  </a:lnTo>
                  <a:lnTo>
                    <a:pt x="54" y="49"/>
                  </a:lnTo>
                  <a:lnTo>
                    <a:pt x="49" y="60"/>
                  </a:lnTo>
                  <a:lnTo>
                    <a:pt x="46" y="71"/>
                  </a:lnTo>
                  <a:lnTo>
                    <a:pt x="41" y="82"/>
                  </a:lnTo>
                  <a:lnTo>
                    <a:pt x="36" y="94"/>
                  </a:lnTo>
                  <a:lnTo>
                    <a:pt x="31" y="105"/>
                  </a:lnTo>
                  <a:lnTo>
                    <a:pt x="26" y="116"/>
                  </a:lnTo>
                  <a:lnTo>
                    <a:pt x="22" y="127"/>
                  </a:lnTo>
                  <a:lnTo>
                    <a:pt x="18" y="138"/>
                  </a:lnTo>
                  <a:lnTo>
                    <a:pt x="13" y="150"/>
                  </a:lnTo>
                  <a:lnTo>
                    <a:pt x="8" y="161"/>
                  </a:lnTo>
                  <a:lnTo>
                    <a:pt x="5" y="173"/>
                  </a:lnTo>
                  <a:lnTo>
                    <a:pt x="0" y="185"/>
                  </a:lnTo>
                  <a:lnTo>
                    <a:pt x="6" y="187"/>
                  </a:lnTo>
                  <a:lnTo>
                    <a:pt x="10" y="176"/>
                  </a:lnTo>
                  <a:lnTo>
                    <a:pt x="14" y="165"/>
                  </a:lnTo>
                  <a:lnTo>
                    <a:pt x="18" y="153"/>
                  </a:lnTo>
                  <a:lnTo>
                    <a:pt x="23" y="141"/>
                  </a:lnTo>
                  <a:lnTo>
                    <a:pt x="28" y="130"/>
                  </a:lnTo>
                  <a:lnTo>
                    <a:pt x="32" y="120"/>
                  </a:lnTo>
                  <a:lnTo>
                    <a:pt x="37" y="107"/>
                  </a:lnTo>
                  <a:lnTo>
                    <a:pt x="42" y="96"/>
                  </a:lnTo>
                  <a:lnTo>
                    <a:pt x="46" y="85"/>
                  </a:lnTo>
                  <a:lnTo>
                    <a:pt x="50" y="74"/>
                  </a:lnTo>
                  <a:lnTo>
                    <a:pt x="55" y="62"/>
                  </a:lnTo>
                  <a:lnTo>
                    <a:pt x="59" y="50"/>
                  </a:lnTo>
                  <a:lnTo>
                    <a:pt x="62" y="39"/>
                  </a:lnTo>
                  <a:lnTo>
                    <a:pt x="66" y="26"/>
                  </a:lnTo>
                  <a:lnTo>
                    <a:pt x="68" y="14"/>
                  </a:lnTo>
                  <a:lnTo>
                    <a:pt x="72" y="2"/>
                  </a:lnTo>
                  <a:lnTo>
                    <a:pt x="6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3" name="Freeform 1017"/>
            <p:cNvSpPr>
              <a:spLocks/>
            </p:cNvSpPr>
            <p:nvPr/>
          </p:nvSpPr>
          <p:spPr bwMode="auto">
            <a:xfrm>
              <a:off x="4929" y="2061"/>
              <a:ext cx="20" cy="18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2" y="11"/>
                </a:cxn>
                <a:cxn ang="0">
                  <a:pos x="10" y="23"/>
                </a:cxn>
                <a:cxn ang="0">
                  <a:pos x="8" y="34"/>
                </a:cxn>
                <a:cxn ang="0">
                  <a:pos x="6" y="44"/>
                </a:cxn>
                <a:cxn ang="0">
                  <a:pos x="5" y="56"/>
                </a:cxn>
                <a:cxn ang="0">
                  <a:pos x="5" y="68"/>
                </a:cxn>
                <a:cxn ang="0">
                  <a:pos x="4" y="79"/>
                </a:cxn>
                <a:cxn ang="0">
                  <a:pos x="4" y="90"/>
                </a:cxn>
                <a:cxn ang="0">
                  <a:pos x="3" y="102"/>
                </a:cxn>
                <a:cxn ang="0">
                  <a:pos x="3" y="113"/>
                </a:cxn>
                <a:cxn ang="0">
                  <a:pos x="3" y="124"/>
                </a:cxn>
                <a:cxn ang="0">
                  <a:pos x="3" y="136"/>
                </a:cxn>
                <a:cxn ang="0">
                  <a:pos x="3" y="147"/>
                </a:cxn>
                <a:cxn ang="0">
                  <a:pos x="2" y="158"/>
                </a:cxn>
                <a:cxn ang="0">
                  <a:pos x="2" y="168"/>
                </a:cxn>
                <a:cxn ang="0">
                  <a:pos x="0" y="179"/>
                </a:cxn>
                <a:cxn ang="0">
                  <a:pos x="5" y="182"/>
                </a:cxn>
                <a:cxn ang="0">
                  <a:pos x="6" y="169"/>
                </a:cxn>
                <a:cxn ang="0">
                  <a:pos x="7" y="158"/>
                </a:cxn>
                <a:cxn ang="0">
                  <a:pos x="8" y="147"/>
                </a:cxn>
                <a:cxn ang="0">
                  <a:pos x="9" y="136"/>
                </a:cxn>
                <a:cxn ang="0">
                  <a:pos x="9" y="124"/>
                </a:cxn>
                <a:cxn ang="0">
                  <a:pos x="9" y="113"/>
                </a:cxn>
                <a:cxn ang="0">
                  <a:pos x="9" y="102"/>
                </a:cxn>
                <a:cxn ang="0">
                  <a:pos x="9" y="90"/>
                </a:cxn>
                <a:cxn ang="0">
                  <a:pos x="9" y="79"/>
                </a:cxn>
                <a:cxn ang="0">
                  <a:pos x="9" y="68"/>
                </a:cxn>
                <a:cxn ang="0">
                  <a:pos x="10" y="56"/>
                </a:cxn>
                <a:cxn ang="0">
                  <a:pos x="10" y="45"/>
                </a:cxn>
                <a:cxn ang="0">
                  <a:pos x="12" y="35"/>
                </a:cxn>
                <a:cxn ang="0">
                  <a:pos x="14" y="24"/>
                </a:cxn>
                <a:cxn ang="0">
                  <a:pos x="17" y="13"/>
                </a:cxn>
                <a:cxn ang="0">
                  <a:pos x="20" y="3"/>
                </a:cxn>
                <a:cxn ang="0">
                  <a:pos x="16" y="0"/>
                </a:cxn>
              </a:cxnLst>
              <a:rect l="0" t="0" r="r" b="b"/>
              <a:pathLst>
                <a:path w="21" h="183">
                  <a:moveTo>
                    <a:pt x="16" y="0"/>
                  </a:moveTo>
                  <a:lnTo>
                    <a:pt x="16" y="0"/>
                  </a:lnTo>
                  <a:lnTo>
                    <a:pt x="12" y="11"/>
                  </a:lnTo>
                  <a:lnTo>
                    <a:pt x="10" y="23"/>
                  </a:lnTo>
                  <a:lnTo>
                    <a:pt x="8" y="34"/>
                  </a:lnTo>
                  <a:lnTo>
                    <a:pt x="6" y="44"/>
                  </a:lnTo>
                  <a:lnTo>
                    <a:pt x="5" y="56"/>
                  </a:lnTo>
                  <a:lnTo>
                    <a:pt x="5" y="68"/>
                  </a:lnTo>
                  <a:lnTo>
                    <a:pt x="4" y="79"/>
                  </a:lnTo>
                  <a:lnTo>
                    <a:pt x="4" y="90"/>
                  </a:lnTo>
                  <a:lnTo>
                    <a:pt x="3" y="102"/>
                  </a:lnTo>
                  <a:lnTo>
                    <a:pt x="3" y="113"/>
                  </a:lnTo>
                  <a:lnTo>
                    <a:pt x="3" y="124"/>
                  </a:lnTo>
                  <a:lnTo>
                    <a:pt x="3" y="136"/>
                  </a:lnTo>
                  <a:lnTo>
                    <a:pt x="3" y="147"/>
                  </a:lnTo>
                  <a:lnTo>
                    <a:pt x="2" y="158"/>
                  </a:lnTo>
                  <a:lnTo>
                    <a:pt x="2" y="168"/>
                  </a:lnTo>
                  <a:lnTo>
                    <a:pt x="0" y="179"/>
                  </a:lnTo>
                  <a:lnTo>
                    <a:pt x="5" y="182"/>
                  </a:lnTo>
                  <a:lnTo>
                    <a:pt x="6" y="169"/>
                  </a:lnTo>
                  <a:lnTo>
                    <a:pt x="7" y="158"/>
                  </a:lnTo>
                  <a:lnTo>
                    <a:pt x="8" y="147"/>
                  </a:lnTo>
                  <a:lnTo>
                    <a:pt x="9" y="136"/>
                  </a:lnTo>
                  <a:lnTo>
                    <a:pt x="9" y="124"/>
                  </a:lnTo>
                  <a:lnTo>
                    <a:pt x="9" y="113"/>
                  </a:lnTo>
                  <a:lnTo>
                    <a:pt x="9" y="102"/>
                  </a:lnTo>
                  <a:lnTo>
                    <a:pt x="9" y="90"/>
                  </a:lnTo>
                  <a:lnTo>
                    <a:pt x="9" y="79"/>
                  </a:lnTo>
                  <a:lnTo>
                    <a:pt x="9" y="68"/>
                  </a:lnTo>
                  <a:lnTo>
                    <a:pt x="10" y="56"/>
                  </a:lnTo>
                  <a:lnTo>
                    <a:pt x="10" y="45"/>
                  </a:lnTo>
                  <a:lnTo>
                    <a:pt x="12" y="35"/>
                  </a:lnTo>
                  <a:lnTo>
                    <a:pt x="14" y="24"/>
                  </a:lnTo>
                  <a:lnTo>
                    <a:pt x="17" y="13"/>
                  </a:lnTo>
                  <a:lnTo>
                    <a:pt x="20" y="3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4" name="Freeform 1018"/>
            <p:cNvSpPr>
              <a:spLocks/>
            </p:cNvSpPr>
            <p:nvPr/>
          </p:nvSpPr>
          <p:spPr bwMode="auto">
            <a:xfrm>
              <a:off x="4951" y="2056"/>
              <a:ext cx="62" cy="11"/>
            </a:xfrm>
            <a:custGeom>
              <a:avLst/>
              <a:gdLst/>
              <a:ahLst/>
              <a:cxnLst>
                <a:cxn ang="0">
                  <a:pos x="61" y="7"/>
                </a:cxn>
                <a:cxn ang="0">
                  <a:pos x="61" y="7"/>
                </a:cxn>
                <a:cxn ang="0">
                  <a:pos x="54" y="5"/>
                </a:cxn>
                <a:cxn ang="0">
                  <a:pos x="45" y="4"/>
                </a:cxn>
                <a:cxn ang="0">
                  <a:pos x="36" y="2"/>
                </a:cxn>
                <a:cxn ang="0">
                  <a:pos x="28" y="1"/>
                </a:cxn>
                <a:cxn ang="0">
                  <a:pos x="19" y="1"/>
                </a:cxn>
                <a:cxn ang="0">
                  <a:pos x="11" y="0"/>
                </a:cxn>
                <a:cxn ang="0">
                  <a:pos x="4" y="1"/>
                </a:cxn>
                <a:cxn ang="0">
                  <a:pos x="0" y="4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11" y="4"/>
                </a:cxn>
                <a:cxn ang="0">
                  <a:pos x="18" y="4"/>
                </a:cxn>
                <a:cxn ang="0">
                  <a:pos x="26" y="5"/>
                </a:cxn>
                <a:cxn ang="0">
                  <a:pos x="35" y="6"/>
                </a:cxn>
                <a:cxn ang="0">
                  <a:pos x="44" y="7"/>
                </a:cxn>
                <a:cxn ang="0">
                  <a:pos x="53" y="9"/>
                </a:cxn>
                <a:cxn ang="0">
                  <a:pos x="57" y="10"/>
                </a:cxn>
                <a:cxn ang="0">
                  <a:pos x="61" y="7"/>
                </a:cxn>
              </a:cxnLst>
              <a:rect l="0" t="0" r="r" b="b"/>
              <a:pathLst>
                <a:path w="62" h="11">
                  <a:moveTo>
                    <a:pt x="61" y="7"/>
                  </a:moveTo>
                  <a:lnTo>
                    <a:pt x="61" y="7"/>
                  </a:lnTo>
                  <a:lnTo>
                    <a:pt x="54" y="5"/>
                  </a:lnTo>
                  <a:lnTo>
                    <a:pt x="45" y="4"/>
                  </a:lnTo>
                  <a:lnTo>
                    <a:pt x="36" y="2"/>
                  </a:lnTo>
                  <a:lnTo>
                    <a:pt x="28" y="1"/>
                  </a:lnTo>
                  <a:lnTo>
                    <a:pt x="19" y="1"/>
                  </a:lnTo>
                  <a:lnTo>
                    <a:pt x="11" y="0"/>
                  </a:lnTo>
                  <a:lnTo>
                    <a:pt x="4" y="1"/>
                  </a:lnTo>
                  <a:lnTo>
                    <a:pt x="0" y="4"/>
                  </a:lnTo>
                  <a:lnTo>
                    <a:pt x="5" y="5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8" y="4"/>
                  </a:lnTo>
                  <a:lnTo>
                    <a:pt x="26" y="5"/>
                  </a:lnTo>
                  <a:lnTo>
                    <a:pt x="35" y="6"/>
                  </a:lnTo>
                  <a:lnTo>
                    <a:pt x="44" y="7"/>
                  </a:lnTo>
                  <a:lnTo>
                    <a:pt x="53" y="9"/>
                  </a:lnTo>
                  <a:lnTo>
                    <a:pt x="57" y="10"/>
                  </a:lnTo>
                  <a:lnTo>
                    <a:pt x="61" y="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5" name="Freeform 1019"/>
            <p:cNvSpPr>
              <a:spLocks/>
            </p:cNvSpPr>
            <p:nvPr/>
          </p:nvSpPr>
          <p:spPr bwMode="auto">
            <a:xfrm>
              <a:off x="5017" y="2068"/>
              <a:ext cx="244" cy="140"/>
            </a:xfrm>
            <a:custGeom>
              <a:avLst/>
              <a:gdLst/>
              <a:ahLst/>
              <a:cxnLst>
                <a:cxn ang="0">
                  <a:pos x="243" y="132"/>
                </a:cxn>
                <a:cxn ang="0">
                  <a:pos x="243" y="132"/>
                </a:cxn>
                <a:cxn ang="0">
                  <a:pos x="227" y="126"/>
                </a:cxn>
                <a:cxn ang="0">
                  <a:pos x="212" y="118"/>
                </a:cxn>
                <a:cxn ang="0">
                  <a:pos x="197" y="111"/>
                </a:cxn>
                <a:cxn ang="0">
                  <a:pos x="182" y="102"/>
                </a:cxn>
                <a:cxn ang="0">
                  <a:pos x="166" y="94"/>
                </a:cxn>
                <a:cxn ang="0">
                  <a:pos x="153" y="84"/>
                </a:cxn>
                <a:cxn ang="0">
                  <a:pos x="137" y="75"/>
                </a:cxn>
                <a:cxn ang="0">
                  <a:pos x="124" y="67"/>
                </a:cxn>
                <a:cxn ang="0">
                  <a:pos x="110" y="57"/>
                </a:cxn>
                <a:cxn ang="0">
                  <a:pos x="94" y="48"/>
                </a:cxn>
                <a:cxn ang="0">
                  <a:pos x="80" y="39"/>
                </a:cxn>
                <a:cxn ang="0">
                  <a:pos x="65" y="30"/>
                </a:cxn>
                <a:cxn ang="0">
                  <a:pos x="50" y="22"/>
                </a:cxn>
                <a:cxn ang="0">
                  <a:pos x="35" y="14"/>
                </a:cxn>
                <a:cxn ang="0">
                  <a:pos x="20" y="6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16" y="12"/>
                </a:cxn>
                <a:cxn ang="0">
                  <a:pos x="31" y="20"/>
                </a:cxn>
                <a:cxn ang="0">
                  <a:pos x="47" y="28"/>
                </a:cxn>
                <a:cxn ang="0">
                  <a:pos x="61" y="36"/>
                </a:cxn>
                <a:cxn ang="0">
                  <a:pos x="76" y="46"/>
                </a:cxn>
                <a:cxn ang="0">
                  <a:pos x="91" y="53"/>
                </a:cxn>
                <a:cxn ang="0">
                  <a:pos x="105" y="63"/>
                </a:cxn>
                <a:cxn ang="0">
                  <a:pos x="119" y="71"/>
                </a:cxn>
                <a:cxn ang="0">
                  <a:pos x="135" y="81"/>
                </a:cxn>
                <a:cxn ang="0">
                  <a:pos x="149" y="90"/>
                </a:cxn>
                <a:cxn ang="0">
                  <a:pos x="163" y="99"/>
                </a:cxn>
                <a:cxn ang="0">
                  <a:pos x="179" y="107"/>
                </a:cxn>
                <a:cxn ang="0">
                  <a:pos x="193" y="116"/>
                </a:cxn>
                <a:cxn ang="0">
                  <a:pos x="209" y="123"/>
                </a:cxn>
                <a:cxn ang="0">
                  <a:pos x="225" y="131"/>
                </a:cxn>
                <a:cxn ang="0">
                  <a:pos x="240" y="138"/>
                </a:cxn>
                <a:cxn ang="0">
                  <a:pos x="243" y="132"/>
                </a:cxn>
              </a:cxnLst>
              <a:rect l="0" t="0" r="r" b="b"/>
              <a:pathLst>
                <a:path w="244" h="139">
                  <a:moveTo>
                    <a:pt x="243" y="132"/>
                  </a:moveTo>
                  <a:lnTo>
                    <a:pt x="243" y="132"/>
                  </a:lnTo>
                  <a:lnTo>
                    <a:pt x="227" y="126"/>
                  </a:lnTo>
                  <a:lnTo>
                    <a:pt x="212" y="118"/>
                  </a:lnTo>
                  <a:lnTo>
                    <a:pt x="197" y="111"/>
                  </a:lnTo>
                  <a:lnTo>
                    <a:pt x="182" y="102"/>
                  </a:lnTo>
                  <a:lnTo>
                    <a:pt x="166" y="94"/>
                  </a:lnTo>
                  <a:lnTo>
                    <a:pt x="153" y="84"/>
                  </a:lnTo>
                  <a:lnTo>
                    <a:pt x="137" y="75"/>
                  </a:lnTo>
                  <a:lnTo>
                    <a:pt x="124" y="67"/>
                  </a:lnTo>
                  <a:lnTo>
                    <a:pt x="110" y="57"/>
                  </a:lnTo>
                  <a:lnTo>
                    <a:pt x="94" y="48"/>
                  </a:lnTo>
                  <a:lnTo>
                    <a:pt x="80" y="39"/>
                  </a:lnTo>
                  <a:lnTo>
                    <a:pt x="65" y="30"/>
                  </a:lnTo>
                  <a:lnTo>
                    <a:pt x="50" y="22"/>
                  </a:lnTo>
                  <a:lnTo>
                    <a:pt x="35" y="14"/>
                  </a:lnTo>
                  <a:lnTo>
                    <a:pt x="20" y="6"/>
                  </a:lnTo>
                  <a:lnTo>
                    <a:pt x="4" y="0"/>
                  </a:lnTo>
                  <a:lnTo>
                    <a:pt x="0" y="5"/>
                  </a:lnTo>
                  <a:lnTo>
                    <a:pt x="16" y="12"/>
                  </a:lnTo>
                  <a:lnTo>
                    <a:pt x="31" y="20"/>
                  </a:lnTo>
                  <a:lnTo>
                    <a:pt x="47" y="28"/>
                  </a:lnTo>
                  <a:lnTo>
                    <a:pt x="61" y="36"/>
                  </a:lnTo>
                  <a:lnTo>
                    <a:pt x="76" y="46"/>
                  </a:lnTo>
                  <a:lnTo>
                    <a:pt x="91" y="53"/>
                  </a:lnTo>
                  <a:lnTo>
                    <a:pt x="105" y="63"/>
                  </a:lnTo>
                  <a:lnTo>
                    <a:pt x="119" y="71"/>
                  </a:lnTo>
                  <a:lnTo>
                    <a:pt x="135" y="81"/>
                  </a:lnTo>
                  <a:lnTo>
                    <a:pt x="149" y="90"/>
                  </a:lnTo>
                  <a:lnTo>
                    <a:pt x="163" y="99"/>
                  </a:lnTo>
                  <a:lnTo>
                    <a:pt x="179" y="107"/>
                  </a:lnTo>
                  <a:lnTo>
                    <a:pt x="193" y="116"/>
                  </a:lnTo>
                  <a:lnTo>
                    <a:pt x="209" y="123"/>
                  </a:lnTo>
                  <a:lnTo>
                    <a:pt x="225" y="131"/>
                  </a:lnTo>
                  <a:lnTo>
                    <a:pt x="240" y="138"/>
                  </a:lnTo>
                  <a:lnTo>
                    <a:pt x="243" y="13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6" name="Freeform 1020"/>
            <p:cNvSpPr>
              <a:spLocks/>
            </p:cNvSpPr>
            <p:nvPr/>
          </p:nvSpPr>
          <p:spPr bwMode="auto">
            <a:xfrm>
              <a:off x="5265" y="2208"/>
              <a:ext cx="272" cy="129"/>
            </a:xfrm>
            <a:custGeom>
              <a:avLst/>
              <a:gdLst/>
              <a:ahLst/>
              <a:cxnLst>
                <a:cxn ang="0">
                  <a:pos x="270" y="124"/>
                </a:cxn>
                <a:cxn ang="0">
                  <a:pos x="270" y="124"/>
                </a:cxn>
                <a:cxn ang="0">
                  <a:pos x="254" y="114"/>
                </a:cxn>
                <a:cxn ang="0">
                  <a:pos x="237" y="104"/>
                </a:cxn>
                <a:cxn ang="0">
                  <a:pos x="222" y="96"/>
                </a:cxn>
                <a:cxn ang="0">
                  <a:pos x="206" y="87"/>
                </a:cxn>
                <a:cxn ang="0">
                  <a:pos x="189" y="79"/>
                </a:cxn>
                <a:cxn ang="0">
                  <a:pos x="172" y="70"/>
                </a:cxn>
                <a:cxn ang="0">
                  <a:pos x="156" y="63"/>
                </a:cxn>
                <a:cxn ang="0">
                  <a:pos x="139" y="55"/>
                </a:cxn>
                <a:cxn ang="0">
                  <a:pos x="122" y="49"/>
                </a:cxn>
                <a:cxn ang="0">
                  <a:pos x="106" y="42"/>
                </a:cxn>
                <a:cxn ang="0">
                  <a:pos x="88" y="34"/>
                </a:cxn>
                <a:cxn ang="0">
                  <a:pos x="72" y="27"/>
                </a:cxn>
                <a:cxn ang="0">
                  <a:pos x="54" y="21"/>
                </a:cxn>
                <a:cxn ang="0">
                  <a:pos x="38" y="14"/>
                </a:cxn>
                <a:cxn ang="0">
                  <a:pos x="20" y="7"/>
                </a:cxn>
                <a:cxn ang="0">
                  <a:pos x="3" y="0"/>
                </a:cxn>
                <a:cxn ang="0">
                  <a:pos x="0" y="6"/>
                </a:cxn>
                <a:cxn ang="0">
                  <a:pos x="17" y="14"/>
                </a:cxn>
                <a:cxn ang="0">
                  <a:pos x="34" y="20"/>
                </a:cxn>
                <a:cxn ang="0">
                  <a:pos x="51" y="27"/>
                </a:cxn>
                <a:cxn ang="0">
                  <a:pos x="68" y="33"/>
                </a:cxn>
                <a:cxn ang="0">
                  <a:pos x="85" y="41"/>
                </a:cxn>
                <a:cxn ang="0">
                  <a:pos x="102" y="47"/>
                </a:cxn>
                <a:cxn ang="0">
                  <a:pos x="119" y="54"/>
                </a:cxn>
                <a:cxn ang="0">
                  <a:pos x="136" y="61"/>
                </a:cxn>
                <a:cxn ang="0">
                  <a:pos x="152" y="69"/>
                </a:cxn>
                <a:cxn ang="0">
                  <a:pos x="169" y="76"/>
                </a:cxn>
                <a:cxn ang="0">
                  <a:pos x="186" y="84"/>
                </a:cxn>
                <a:cxn ang="0">
                  <a:pos x="202" y="92"/>
                </a:cxn>
                <a:cxn ang="0">
                  <a:pos x="218" y="101"/>
                </a:cxn>
                <a:cxn ang="0">
                  <a:pos x="235" y="111"/>
                </a:cxn>
                <a:cxn ang="0">
                  <a:pos x="252" y="119"/>
                </a:cxn>
                <a:cxn ang="0">
                  <a:pos x="267" y="129"/>
                </a:cxn>
                <a:cxn ang="0">
                  <a:pos x="270" y="124"/>
                </a:cxn>
              </a:cxnLst>
              <a:rect l="0" t="0" r="r" b="b"/>
              <a:pathLst>
                <a:path w="271" h="130">
                  <a:moveTo>
                    <a:pt x="270" y="124"/>
                  </a:moveTo>
                  <a:lnTo>
                    <a:pt x="270" y="124"/>
                  </a:lnTo>
                  <a:lnTo>
                    <a:pt x="254" y="114"/>
                  </a:lnTo>
                  <a:lnTo>
                    <a:pt x="237" y="104"/>
                  </a:lnTo>
                  <a:lnTo>
                    <a:pt x="222" y="96"/>
                  </a:lnTo>
                  <a:lnTo>
                    <a:pt x="206" y="87"/>
                  </a:lnTo>
                  <a:lnTo>
                    <a:pt x="189" y="79"/>
                  </a:lnTo>
                  <a:lnTo>
                    <a:pt x="172" y="70"/>
                  </a:lnTo>
                  <a:lnTo>
                    <a:pt x="156" y="63"/>
                  </a:lnTo>
                  <a:lnTo>
                    <a:pt x="139" y="55"/>
                  </a:lnTo>
                  <a:lnTo>
                    <a:pt x="122" y="49"/>
                  </a:lnTo>
                  <a:lnTo>
                    <a:pt x="106" y="42"/>
                  </a:lnTo>
                  <a:lnTo>
                    <a:pt x="88" y="34"/>
                  </a:lnTo>
                  <a:lnTo>
                    <a:pt x="72" y="27"/>
                  </a:lnTo>
                  <a:lnTo>
                    <a:pt x="54" y="21"/>
                  </a:lnTo>
                  <a:lnTo>
                    <a:pt x="38" y="14"/>
                  </a:lnTo>
                  <a:lnTo>
                    <a:pt x="20" y="7"/>
                  </a:lnTo>
                  <a:lnTo>
                    <a:pt x="3" y="0"/>
                  </a:lnTo>
                  <a:lnTo>
                    <a:pt x="0" y="6"/>
                  </a:lnTo>
                  <a:lnTo>
                    <a:pt x="17" y="14"/>
                  </a:lnTo>
                  <a:lnTo>
                    <a:pt x="34" y="20"/>
                  </a:lnTo>
                  <a:lnTo>
                    <a:pt x="51" y="27"/>
                  </a:lnTo>
                  <a:lnTo>
                    <a:pt x="68" y="33"/>
                  </a:lnTo>
                  <a:lnTo>
                    <a:pt x="85" y="41"/>
                  </a:lnTo>
                  <a:lnTo>
                    <a:pt x="102" y="47"/>
                  </a:lnTo>
                  <a:lnTo>
                    <a:pt x="119" y="54"/>
                  </a:lnTo>
                  <a:lnTo>
                    <a:pt x="136" y="61"/>
                  </a:lnTo>
                  <a:lnTo>
                    <a:pt x="152" y="69"/>
                  </a:lnTo>
                  <a:lnTo>
                    <a:pt x="169" y="76"/>
                  </a:lnTo>
                  <a:lnTo>
                    <a:pt x="186" y="84"/>
                  </a:lnTo>
                  <a:lnTo>
                    <a:pt x="202" y="92"/>
                  </a:lnTo>
                  <a:lnTo>
                    <a:pt x="218" y="101"/>
                  </a:lnTo>
                  <a:lnTo>
                    <a:pt x="235" y="111"/>
                  </a:lnTo>
                  <a:lnTo>
                    <a:pt x="252" y="119"/>
                  </a:lnTo>
                  <a:lnTo>
                    <a:pt x="267" y="129"/>
                  </a:lnTo>
                  <a:lnTo>
                    <a:pt x="270" y="12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7" name="Freeform 1021"/>
            <p:cNvSpPr>
              <a:spLocks/>
            </p:cNvSpPr>
            <p:nvPr/>
          </p:nvSpPr>
          <p:spPr bwMode="auto">
            <a:xfrm>
              <a:off x="5541" y="2340"/>
              <a:ext cx="142" cy="118"/>
            </a:xfrm>
            <a:custGeom>
              <a:avLst/>
              <a:gdLst/>
              <a:ahLst/>
              <a:cxnLst>
                <a:cxn ang="0">
                  <a:pos x="141" y="113"/>
                </a:cxn>
                <a:cxn ang="0">
                  <a:pos x="133" y="106"/>
                </a:cxn>
                <a:cxn ang="0">
                  <a:pos x="126" y="98"/>
                </a:cxn>
                <a:cxn ang="0">
                  <a:pos x="118" y="90"/>
                </a:cxn>
                <a:cxn ang="0">
                  <a:pos x="110" y="83"/>
                </a:cxn>
                <a:cxn ang="0">
                  <a:pos x="101" y="76"/>
                </a:cxn>
                <a:cxn ang="0">
                  <a:pos x="92" y="67"/>
                </a:cxn>
                <a:cxn ang="0">
                  <a:pos x="85" y="61"/>
                </a:cxn>
                <a:cxn ang="0">
                  <a:pos x="76" y="54"/>
                </a:cxn>
                <a:cxn ang="0">
                  <a:pos x="68" y="46"/>
                </a:cxn>
                <a:cxn ang="0">
                  <a:pos x="59" y="39"/>
                </a:cxn>
                <a:cxn ang="0">
                  <a:pos x="50" y="32"/>
                </a:cxn>
                <a:cxn ang="0">
                  <a:pos x="41" y="26"/>
                </a:cxn>
                <a:cxn ang="0">
                  <a:pos x="32" y="18"/>
                </a:cxn>
                <a:cxn ang="0">
                  <a:pos x="23" y="12"/>
                </a:cxn>
                <a:cxn ang="0">
                  <a:pos x="13" y="6"/>
                </a:cxn>
                <a:cxn ang="0">
                  <a:pos x="3" y="0"/>
                </a:cxn>
                <a:cxn ang="0">
                  <a:pos x="0" y="5"/>
                </a:cxn>
                <a:cxn ang="0">
                  <a:pos x="9" y="11"/>
                </a:cxn>
                <a:cxn ang="0">
                  <a:pos x="18" y="18"/>
                </a:cxn>
                <a:cxn ang="0">
                  <a:pos x="27" y="24"/>
                </a:cxn>
                <a:cxn ang="0">
                  <a:pos x="37" y="32"/>
                </a:cxn>
                <a:cxn ang="0">
                  <a:pos x="45" y="38"/>
                </a:cxn>
                <a:cxn ang="0">
                  <a:pos x="54" y="44"/>
                </a:cxn>
                <a:cxn ang="0">
                  <a:pos x="63" y="51"/>
                </a:cxn>
                <a:cxn ang="0">
                  <a:pos x="72" y="57"/>
                </a:cxn>
                <a:cxn ang="0">
                  <a:pos x="81" y="65"/>
                </a:cxn>
                <a:cxn ang="0">
                  <a:pos x="88" y="72"/>
                </a:cxn>
                <a:cxn ang="0">
                  <a:pos x="96" y="79"/>
                </a:cxn>
                <a:cxn ang="0">
                  <a:pos x="105" y="87"/>
                </a:cxn>
                <a:cxn ang="0">
                  <a:pos x="113" y="94"/>
                </a:cxn>
                <a:cxn ang="0">
                  <a:pos x="120" y="102"/>
                </a:cxn>
                <a:cxn ang="0">
                  <a:pos x="129" y="110"/>
                </a:cxn>
                <a:cxn ang="0">
                  <a:pos x="137" y="117"/>
                </a:cxn>
                <a:cxn ang="0">
                  <a:pos x="141" y="113"/>
                </a:cxn>
              </a:cxnLst>
              <a:rect l="0" t="0" r="r" b="b"/>
              <a:pathLst>
                <a:path w="142" h="118">
                  <a:moveTo>
                    <a:pt x="141" y="113"/>
                  </a:moveTo>
                  <a:lnTo>
                    <a:pt x="133" y="106"/>
                  </a:lnTo>
                  <a:lnTo>
                    <a:pt x="126" y="98"/>
                  </a:lnTo>
                  <a:lnTo>
                    <a:pt x="118" y="90"/>
                  </a:lnTo>
                  <a:lnTo>
                    <a:pt x="110" y="83"/>
                  </a:lnTo>
                  <a:lnTo>
                    <a:pt x="101" y="76"/>
                  </a:lnTo>
                  <a:lnTo>
                    <a:pt x="92" y="67"/>
                  </a:lnTo>
                  <a:lnTo>
                    <a:pt x="85" y="61"/>
                  </a:lnTo>
                  <a:lnTo>
                    <a:pt x="76" y="54"/>
                  </a:lnTo>
                  <a:lnTo>
                    <a:pt x="68" y="46"/>
                  </a:lnTo>
                  <a:lnTo>
                    <a:pt x="59" y="39"/>
                  </a:lnTo>
                  <a:lnTo>
                    <a:pt x="50" y="32"/>
                  </a:lnTo>
                  <a:lnTo>
                    <a:pt x="41" y="26"/>
                  </a:lnTo>
                  <a:lnTo>
                    <a:pt x="32" y="18"/>
                  </a:lnTo>
                  <a:lnTo>
                    <a:pt x="23" y="12"/>
                  </a:lnTo>
                  <a:lnTo>
                    <a:pt x="13" y="6"/>
                  </a:lnTo>
                  <a:lnTo>
                    <a:pt x="3" y="0"/>
                  </a:lnTo>
                  <a:lnTo>
                    <a:pt x="0" y="5"/>
                  </a:lnTo>
                  <a:lnTo>
                    <a:pt x="9" y="11"/>
                  </a:lnTo>
                  <a:lnTo>
                    <a:pt x="18" y="18"/>
                  </a:lnTo>
                  <a:lnTo>
                    <a:pt x="27" y="24"/>
                  </a:lnTo>
                  <a:lnTo>
                    <a:pt x="37" y="32"/>
                  </a:lnTo>
                  <a:lnTo>
                    <a:pt x="45" y="38"/>
                  </a:lnTo>
                  <a:lnTo>
                    <a:pt x="54" y="44"/>
                  </a:lnTo>
                  <a:lnTo>
                    <a:pt x="63" y="51"/>
                  </a:lnTo>
                  <a:lnTo>
                    <a:pt x="72" y="57"/>
                  </a:lnTo>
                  <a:lnTo>
                    <a:pt x="81" y="65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5" y="87"/>
                  </a:lnTo>
                  <a:lnTo>
                    <a:pt x="113" y="94"/>
                  </a:lnTo>
                  <a:lnTo>
                    <a:pt x="120" y="102"/>
                  </a:lnTo>
                  <a:lnTo>
                    <a:pt x="129" y="110"/>
                  </a:lnTo>
                  <a:lnTo>
                    <a:pt x="137" y="117"/>
                  </a:lnTo>
                  <a:lnTo>
                    <a:pt x="141" y="11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8" name="Freeform 1022"/>
            <p:cNvSpPr>
              <a:spLocks/>
            </p:cNvSpPr>
            <p:nvPr/>
          </p:nvSpPr>
          <p:spPr bwMode="auto">
            <a:xfrm>
              <a:off x="5683" y="2458"/>
              <a:ext cx="4" cy="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4" y="0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9" name="Freeform 1023"/>
            <p:cNvSpPr>
              <a:spLocks/>
            </p:cNvSpPr>
            <p:nvPr/>
          </p:nvSpPr>
          <p:spPr bwMode="auto">
            <a:xfrm>
              <a:off x="3210" y="1189"/>
              <a:ext cx="152" cy="4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0" y="26"/>
                </a:cxn>
                <a:cxn ang="0">
                  <a:pos x="0" y="40"/>
                </a:cxn>
                <a:cxn ang="0">
                  <a:pos x="0" y="55"/>
                </a:cxn>
                <a:cxn ang="0">
                  <a:pos x="0" y="69"/>
                </a:cxn>
                <a:cxn ang="0">
                  <a:pos x="0" y="82"/>
                </a:cxn>
                <a:cxn ang="0">
                  <a:pos x="0" y="97"/>
                </a:cxn>
                <a:cxn ang="0">
                  <a:pos x="1" y="110"/>
                </a:cxn>
                <a:cxn ang="0">
                  <a:pos x="3" y="124"/>
                </a:cxn>
                <a:cxn ang="0">
                  <a:pos x="4" y="138"/>
                </a:cxn>
                <a:cxn ang="0">
                  <a:pos x="5" y="151"/>
                </a:cxn>
                <a:cxn ang="0">
                  <a:pos x="10" y="164"/>
                </a:cxn>
                <a:cxn ang="0">
                  <a:pos x="14" y="179"/>
                </a:cxn>
                <a:cxn ang="0">
                  <a:pos x="18" y="192"/>
                </a:cxn>
                <a:cxn ang="0">
                  <a:pos x="23" y="204"/>
                </a:cxn>
                <a:cxn ang="0">
                  <a:pos x="29" y="217"/>
                </a:cxn>
                <a:cxn ang="0">
                  <a:pos x="30" y="219"/>
                </a:cxn>
                <a:cxn ang="0">
                  <a:pos x="31" y="224"/>
                </a:cxn>
                <a:cxn ang="0">
                  <a:pos x="34" y="230"/>
                </a:cxn>
                <a:cxn ang="0">
                  <a:pos x="37" y="237"/>
                </a:cxn>
                <a:cxn ang="0">
                  <a:pos x="38" y="244"/>
                </a:cxn>
                <a:cxn ang="0">
                  <a:pos x="39" y="249"/>
                </a:cxn>
                <a:cxn ang="0">
                  <a:pos x="41" y="254"/>
                </a:cxn>
                <a:cxn ang="0">
                  <a:pos x="41" y="258"/>
                </a:cxn>
                <a:cxn ang="0">
                  <a:pos x="44" y="274"/>
                </a:cxn>
                <a:cxn ang="0">
                  <a:pos x="46" y="287"/>
                </a:cxn>
                <a:cxn ang="0">
                  <a:pos x="52" y="301"/>
                </a:cxn>
                <a:cxn ang="0">
                  <a:pos x="57" y="313"/>
                </a:cxn>
                <a:cxn ang="0">
                  <a:pos x="65" y="326"/>
                </a:cxn>
                <a:cxn ang="0">
                  <a:pos x="72" y="338"/>
                </a:cxn>
                <a:cxn ang="0">
                  <a:pos x="82" y="348"/>
                </a:cxn>
                <a:cxn ang="0">
                  <a:pos x="90" y="359"/>
                </a:cxn>
                <a:cxn ang="0">
                  <a:pos x="99" y="369"/>
                </a:cxn>
                <a:cxn ang="0">
                  <a:pos x="107" y="378"/>
                </a:cxn>
                <a:cxn ang="0">
                  <a:pos x="117" y="388"/>
                </a:cxn>
                <a:cxn ang="0">
                  <a:pos x="125" y="397"/>
                </a:cxn>
                <a:cxn ang="0">
                  <a:pos x="133" y="406"/>
                </a:cxn>
                <a:cxn ang="0">
                  <a:pos x="140" y="412"/>
                </a:cxn>
                <a:cxn ang="0">
                  <a:pos x="147" y="421"/>
                </a:cxn>
                <a:cxn ang="0">
                  <a:pos x="151" y="428"/>
                </a:cxn>
              </a:cxnLst>
              <a:rect l="0" t="0" r="r" b="b"/>
              <a:pathLst>
                <a:path w="152" h="429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0" y="55"/>
                  </a:lnTo>
                  <a:lnTo>
                    <a:pt x="0" y="69"/>
                  </a:lnTo>
                  <a:lnTo>
                    <a:pt x="0" y="82"/>
                  </a:lnTo>
                  <a:lnTo>
                    <a:pt x="0" y="97"/>
                  </a:lnTo>
                  <a:lnTo>
                    <a:pt x="1" y="110"/>
                  </a:lnTo>
                  <a:lnTo>
                    <a:pt x="3" y="124"/>
                  </a:lnTo>
                  <a:lnTo>
                    <a:pt x="4" y="138"/>
                  </a:lnTo>
                  <a:lnTo>
                    <a:pt x="5" y="151"/>
                  </a:lnTo>
                  <a:lnTo>
                    <a:pt x="10" y="164"/>
                  </a:lnTo>
                  <a:lnTo>
                    <a:pt x="14" y="179"/>
                  </a:lnTo>
                  <a:lnTo>
                    <a:pt x="18" y="192"/>
                  </a:lnTo>
                  <a:lnTo>
                    <a:pt x="23" y="204"/>
                  </a:lnTo>
                  <a:lnTo>
                    <a:pt x="29" y="217"/>
                  </a:lnTo>
                  <a:lnTo>
                    <a:pt x="30" y="219"/>
                  </a:lnTo>
                  <a:lnTo>
                    <a:pt x="31" y="224"/>
                  </a:lnTo>
                  <a:lnTo>
                    <a:pt x="34" y="230"/>
                  </a:lnTo>
                  <a:lnTo>
                    <a:pt x="37" y="237"/>
                  </a:lnTo>
                  <a:lnTo>
                    <a:pt x="38" y="244"/>
                  </a:lnTo>
                  <a:lnTo>
                    <a:pt x="39" y="249"/>
                  </a:lnTo>
                  <a:lnTo>
                    <a:pt x="41" y="254"/>
                  </a:lnTo>
                  <a:lnTo>
                    <a:pt x="41" y="258"/>
                  </a:lnTo>
                  <a:lnTo>
                    <a:pt x="44" y="274"/>
                  </a:lnTo>
                  <a:lnTo>
                    <a:pt x="46" y="287"/>
                  </a:lnTo>
                  <a:lnTo>
                    <a:pt x="52" y="301"/>
                  </a:lnTo>
                  <a:lnTo>
                    <a:pt x="57" y="313"/>
                  </a:lnTo>
                  <a:lnTo>
                    <a:pt x="65" y="326"/>
                  </a:lnTo>
                  <a:lnTo>
                    <a:pt x="72" y="338"/>
                  </a:lnTo>
                  <a:lnTo>
                    <a:pt x="82" y="348"/>
                  </a:lnTo>
                  <a:lnTo>
                    <a:pt x="90" y="359"/>
                  </a:lnTo>
                  <a:lnTo>
                    <a:pt x="99" y="369"/>
                  </a:lnTo>
                  <a:lnTo>
                    <a:pt x="107" y="378"/>
                  </a:lnTo>
                  <a:lnTo>
                    <a:pt x="117" y="388"/>
                  </a:lnTo>
                  <a:lnTo>
                    <a:pt x="125" y="397"/>
                  </a:lnTo>
                  <a:lnTo>
                    <a:pt x="133" y="406"/>
                  </a:lnTo>
                  <a:lnTo>
                    <a:pt x="140" y="412"/>
                  </a:lnTo>
                  <a:lnTo>
                    <a:pt x="147" y="421"/>
                  </a:lnTo>
                  <a:lnTo>
                    <a:pt x="151" y="428"/>
                  </a:lnTo>
                </a:path>
              </a:pathLst>
            </a:custGeom>
            <a:noFill/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0" name="Freeform 1024"/>
            <p:cNvSpPr>
              <a:spLocks/>
            </p:cNvSpPr>
            <p:nvPr/>
          </p:nvSpPr>
          <p:spPr bwMode="auto">
            <a:xfrm>
              <a:off x="3375" y="432"/>
              <a:ext cx="368" cy="322"/>
            </a:xfrm>
            <a:custGeom>
              <a:avLst/>
              <a:gdLst/>
              <a:ahLst/>
              <a:cxnLst>
                <a:cxn ang="0">
                  <a:pos x="248" y="101"/>
                </a:cxn>
                <a:cxn ang="0">
                  <a:pos x="221" y="117"/>
                </a:cxn>
                <a:cxn ang="0">
                  <a:pos x="197" y="134"/>
                </a:cxn>
                <a:cxn ang="0">
                  <a:pos x="176" y="152"/>
                </a:cxn>
                <a:cxn ang="0">
                  <a:pos x="158" y="169"/>
                </a:cxn>
                <a:cxn ang="0">
                  <a:pos x="143" y="189"/>
                </a:cxn>
                <a:cxn ang="0">
                  <a:pos x="131" y="206"/>
                </a:cxn>
                <a:cxn ang="0">
                  <a:pos x="121" y="224"/>
                </a:cxn>
                <a:cxn ang="0">
                  <a:pos x="111" y="242"/>
                </a:cxn>
                <a:cxn ang="0">
                  <a:pos x="105" y="257"/>
                </a:cxn>
                <a:cxn ang="0">
                  <a:pos x="99" y="273"/>
                </a:cxn>
                <a:cxn ang="0">
                  <a:pos x="95" y="287"/>
                </a:cxn>
                <a:cxn ang="0">
                  <a:pos x="93" y="298"/>
                </a:cxn>
                <a:cxn ang="0">
                  <a:pos x="91" y="307"/>
                </a:cxn>
                <a:cxn ang="0">
                  <a:pos x="90" y="315"/>
                </a:cxn>
                <a:cxn ang="0">
                  <a:pos x="90" y="320"/>
                </a:cxn>
                <a:cxn ang="0">
                  <a:pos x="90" y="321"/>
                </a:cxn>
                <a:cxn ang="0">
                  <a:pos x="0" y="256"/>
                </a:cxn>
                <a:cxn ang="0">
                  <a:pos x="0" y="255"/>
                </a:cxn>
                <a:cxn ang="0">
                  <a:pos x="3" y="251"/>
                </a:cxn>
                <a:cxn ang="0">
                  <a:pos x="5" y="243"/>
                </a:cxn>
                <a:cxn ang="0">
                  <a:pos x="11" y="233"/>
                </a:cxn>
                <a:cxn ang="0">
                  <a:pos x="17" y="222"/>
                </a:cxn>
                <a:cxn ang="0">
                  <a:pos x="26" y="209"/>
                </a:cxn>
                <a:cxn ang="0">
                  <a:pos x="36" y="194"/>
                </a:cxn>
                <a:cxn ang="0">
                  <a:pos x="49" y="178"/>
                </a:cxn>
                <a:cxn ang="0">
                  <a:pos x="62" y="162"/>
                </a:cxn>
                <a:cxn ang="0">
                  <a:pos x="78" y="146"/>
                </a:cxn>
                <a:cxn ang="0">
                  <a:pos x="95" y="130"/>
                </a:cxn>
                <a:cxn ang="0">
                  <a:pos x="117" y="113"/>
                </a:cxn>
                <a:cxn ang="0">
                  <a:pos x="138" y="98"/>
                </a:cxn>
                <a:cxn ang="0">
                  <a:pos x="163" y="84"/>
                </a:cxn>
                <a:cxn ang="0">
                  <a:pos x="189" y="70"/>
                </a:cxn>
                <a:cxn ang="0">
                  <a:pos x="219" y="60"/>
                </a:cxn>
                <a:cxn ang="0">
                  <a:pos x="147" y="18"/>
                </a:cxn>
                <a:cxn ang="0">
                  <a:pos x="367" y="0"/>
                </a:cxn>
                <a:cxn ang="0">
                  <a:pos x="272" y="178"/>
                </a:cxn>
                <a:cxn ang="0">
                  <a:pos x="257" y="115"/>
                </a:cxn>
                <a:cxn ang="0">
                  <a:pos x="248" y="101"/>
                </a:cxn>
              </a:cxnLst>
              <a:rect l="0" t="0" r="r" b="b"/>
              <a:pathLst>
                <a:path w="368" h="322">
                  <a:moveTo>
                    <a:pt x="248" y="101"/>
                  </a:moveTo>
                  <a:lnTo>
                    <a:pt x="221" y="117"/>
                  </a:lnTo>
                  <a:lnTo>
                    <a:pt x="197" y="134"/>
                  </a:lnTo>
                  <a:lnTo>
                    <a:pt x="176" y="152"/>
                  </a:lnTo>
                  <a:lnTo>
                    <a:pt x="158" y="169"/>
                  </a:lnTo>
                  <a:lnTo>
                    <a:pt x="143" y="189"/>
                  </a:lnTo>
                  <a:lnTo>
                    <a:pt x="131" y="206"/>
                  </a:lnTo>
                  <a:lnTo>
                    <a:pt x="121" y="224"/>
                  </a:lnTo>
                  <a:lnTo>
                    <a:pt x="111" y="242"/>
                  </a:lnTo>
                  <a:lnTo>
                    <a:pt x="105" y="257"/>
                  </a:lnTo>
                  <a:lnTo>
                    <a:pt x="99" y="273"/>
                  </a:lnTo>
                  <a:lnTo>
                    <a:pt x="95" y="287"/>
                  </a:lnTo>
                  <a:lnTo>
                    <a:pt x="93" y="298"/>
                  </a:lnTo>
                  <a:lnTo>
                    <a:pt x="91" y="307"/>
                  </a:lnTo>
                  <a:lnTo>
                    <a:pt x="90" y="315"/>
                  </a:lnTo>
                  <a:lnTo>
                    <a:pt x="90" y="320"/>
                  </a:lnTo>
                  <a:lnTo>
                    <a:pt x="90" y="321"/>
                  </a:lnTo>
                  <a:lnTo>
                    <a:pt x="0" y="256"/>
                  </a:lnTo>
                  <a:lnTo>
                    <a:pt x="0" y="255"/>
                  </a:lnTo>
                  <a:lnTo>
                    <a:pt x="3" y="251"/>
                  </a:lnTo>
                  <a:lnTo>
                    <a:pt x="5" y="243"/>
                  </a:lnTo>
                  <a:lnTo>
                    <a:pt x="11" y="233"/>
                  </a:lnTo>
                  <a:lnTo>
                    <a:pt x="17" y="222"/>
                  </a:lnTo>
                  <a:lnTo>
                    <a:pt x="26" y="209"/>
                  </a:lnTo>
                  <a:lnTo>
                    <a:pt x="36" y="194"/>
                  </a:lnTo>
                  <a:lnTo>
                    <a:pt x="49" y="178"/>
                  </a:lnTo>
                  <a:lnTo>
                    <a:pt x="62" y="162"/>
                  </a:lnTo>
                  <a:lnTo>
                    <a:pt x="78" y="146"/>
                  </a:lnTo>
                  <a:lnTo>
                    <a:pt x="95" y="130"/>
                  </a:lnTo>
                  <a:lnTo>
                    <a:pt x="117" y="113"/>
                  </a:lnTo>
                  <a:lnTo>
                    <a:pt x="138" y="98"/>
                  </a:lnTo>
                  <a:lnTo>
                    <a:pt x="163" y="84"/>
                  </a:lnTo>
                  <a:lnTo>
                    <a:pt x="189" y="70"/>
                  </a:lnTo>
                  <a:lnTo>
                    <a:pt x="219" y="60"/>
                  </a:lnTo>
                  <a:lnTo>
                    <a:pt x="147" y="18"/>
                  </a:lnTo>
                  <a:lnTo>
                    <a:pt x="367" y="0"/>
                  </a:lnTo>
                  <a:lnTo>
                    <a:pt x="272" y="178"/>
                  </a:lnTo>
                  <a:lnTo>
                    <a:pt x="257" y="115"/>
                  </a:lnTo>
                  <a:lnTo>
                    <a:pt x="248" y="101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152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TYD-DOLAŞIM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Kazazedeyi sırtüstü yatar duruma </a:t>
            </a:r>
            <a:r>
              <a:rPr lang="tr-TR" sz="2800" dirty="0" smtClean="0"/>
              <a:t>getiriniz</a:t>
            </a:r>
          </a:p>
          <a:p>
            <a:endParaRPr lang="tr-TR" sz="2800" dirty="0"/>
          </a:p>
          <a:p>
            <a:r>
              <a:rPr lang="tr-TR" sz="2800" dirty="0" smtClean="0"/>
              <a:t> </a:t>
            </a:r>
            <a:r>
              <a:rPr lang="tr-TR" sz="2800" dirty="0"/>
              <a:t>Kalp masajının uygulanacağı nokta </a:t>
            </a:r>
            <a:r>
              <a:rPr lang="tr-TR" sz="2800" b="1" dirty="0" smtClean="0"/>
              <a:t>göğüs </a:t>
            </a:r>
            <a:r>
              <a:rPr lang="tr-TR" sz="2800" b="1" dirty="0"/>
              <a:t>kafesinin tam ortası</a:t>
            </a:r>
            <a:r>
              <a:rPr lang="tr-TR" sz="2800" dirty="0"/>
              <a:t> olarak kabul </a:t>
            </a:r>
            <a:r>
              <a:rPr lang="tr-TR" sz="2800" dirty="0" smtClean="0"/>
              <a:t>edilmiştir. </a:t>
            </a:r>
          </a:p>
          <a:p>
            <a:endParaRPr lang="tr-TR" sz="2800" dirty="0" smtClean="0"/>
          </a:p>
          <a:p>
            <a:r>
              <a:rPr lang="tr-TR" sz="2800" dirty="0" err="1" smtClean="0"/>
              <a:t>Sternumun</a:t>
            </a:r>
            <a:r>
              <a:rPr lang="tr-TR" sz="2800" dirty="0" smtClean="0"/>
              <a:t>   ½  alt kısmı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21446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 descr="http://www.itfanestezi.org/images/stories/ders1foto/externalkalpmasajı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916832"/>
            <a:ext cx="6984776" cy="3039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148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6700" dirty="0"/>
              <a:t>Ellerin Pozisyonu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Elinizin bu anda bulunduğu yer, </a:t>
            </a:r>
            <a:r>
              <a:rPr lang="tr-TR" dirty="0" err="1"/>
              <a:t>sternumun</a:t>
            </a:r>
            <a:r>
              <a:rPr lang="tr-TR" dirty="0"/>
              <a:t> alt yarısının ortası olacaktır.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Önce </a:t>
            </a:r>
            <a:r>
              <a:rPr lang="tr-TR" dirty="0"/>
              <a:t>bir elinizin ayasının topuğunu bu noktaya yerleştirin, sonra, diğer elinizi de bu elinizin üzerine koyunuz.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35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DOĞRU YERE KOMPRESYON!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İki elin parmaklarını kenetleyiniz ve basının kazazedenin </a:t>
            </a:r>
            <a:r>
              <a:rPr lang="tr-TR" b="1" dirty="0" err="1" smtClean="0"/>
              <a:t>kostaları</a:t>
            </a:r>
            <a:r>
              <a:rPr lang="tr-TR" dirty="0" smtClean="0"/>
              <a:t> </a:t>
            </a:r>
            <a:r>
              <a:rPr lang="tr-TR" dirty="0"/>
              <a:t>üzerine uygulanmadığından emin olmak için ellerinizi kaldırıp kontrol ediniz. </a:t>
            </a:r>
            <a:endParaRPr lang="tr-TR" dirty="0" smtClean="0"/>
          </a:p>
          <a:p>
            <a:endParaRPr lang="tr-TR" dirty="0" smtClean="0"/>
          </a:p>
          <a:p>
            <a:r>
              <a:rPr lang="tr-TR" b="1" dirty="0" smtClean="0"/>
              <a:t>Abdomenin </a:t>
            </a:r>
            <a:r>
              <a:rPr lang="tr-TR" b="1" dirty="0"/>
              <a:t>üst kısmına </a:t>
            </a:r>
            <a:r>
              <a:rPr lang="tr-TR" dirty="0"/>
              <a:t>veya </a:t>
            </a:r>
            <a:r>
              <a:rPr lang="tr-TR" dirty="0" err="1" smtClean="0"/>
              <a:t>sternumun</a:t>
            </a:r>
            <a:r>
              <a:rPr lang="tr-TR" dirty="0"/>
              <a:t> </a:t>
            </a:r>
            <a:r>
              <a:rPr lang="tr-TR" dirty="0" smtClean="0"/>
              <a:t> </a:t>
            </a:r>
            <a:r>
              <a:rPr lang="tr-TR" dirty="0"/>
              <a:t>alt ucuna bası </a:t>
            </a:r>
            <a:r>
              <a:rPr lang="tr-TR" b="1" dirty="0"/>
              <a:t>uygulamamaya</a:t>
            </a:r>
            <a:r>
              <a:rPr lang="tr-TR" dirty="0"/>
              <a:t> özen gösteriniz.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63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DERİNLİK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Kazazedenin </a:t>
            </a:r>
            <a:r>
              <a:rPr lang="tr-TR" dirty="0" err="1"/>
              <a:t>toraksı</a:t>
            </a:r>
            <a:r>
              <a:rPr lang="tr-TR" dirty="0"/>
              <a:t> üzerinde </a:t>
            </a:r>
            <a:r>
              <a:rPr lang="tr-TR" dirty="0" smtClean="0"/>
              <a:t>kollarınız dik pozisyonda, </a:t>
            </a:r>
            <a:r>
              <a:rPr lang="tr-TR" dirty="0"/>
              <a:t>dirseklerinizi bükmeden, yukarıdan aşağıya doğru, </a:t>
            </a:r>
            <a:r>
              <a:rPr lang="tr-TR" dirty="0" err="1"/>
              <a:t>sternumun</a:t>
            </a:r>
            <a:r>
              <a:rPr lang="tr-TR" dirty="0"/>
              <a:t> en az </a:t>
            </a:r>
            <a:r>
              <a:rPr lang="tr-TR" b="1" dirty="0"/>
              <a:t>5 cm </a:t>
            </a:r>
            <a:r>
              <a:rPr lang="tr-TR" dirty="0"/>
              <a:t>çökmesini sağlayacak şekilde bası uygulayınız.</a:t>
            </a:r>
          </a:p>
        </p:txBody>
      </p:sp>
    </p:spTree>
    <p:extLst>
      <p:ext uri="{BB962C8B-B14F-4D97-AF65-F5344CB8AC3E}">
        <p14:creationId xmlns:p14="http://schemas.microsoft.com/office/powerpoint/2010/main" val="341741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5714" y="1520825"/>
            <a:ext cx="3455987" cy="5076825"/>
          </a:xfrm>
          <a:prstGeom prst="rect">
            <a:avLst/>
          </a:prstGeom>
          <a:noFill/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1257415"/>
            <a:ext cx="3343275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7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KOMPRESYON  100/DK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/>
              <a:t>Sternum</a:t>
            </a:r>
            <a:r>
              <a:rPr lang="tr-TR" dirty="0"/>
              <a:t> üzerine koyduğunuz eliniz ile </a:t>
            </a:r>
            <a:r>
              <a:rPr lang="tr-TR" dirty="0" err="1"/>
              <a:t>sternumun</a:t>
            </a:r>
            <a:r>
              <a:rPr lang="tr-TR" dirty="0"/>
              <a:t> temasını kesmeden göğüs eski halini alana kadar basıyı gevşetin, dakikada yaklaşık </a:t>
            </a:r>
            <a:r>
              <a:rPr lang="tr-TR" b="1" dirty="0"/>
              <a:t>100 </a:t>
            </a:r>
            <a:r>
              <a:rPr lang="tr-TR" dirty="0"/>
              <a:t>frekanslık bir ritim içerisinde (1 saniyede iki defadan biraz daha az) kalp masajına devam ediniz.</a:t>
            </a:r>
          </a:p>
        </p:txBody>
      </p:sp>
    </p:spTree>
    <p:extLst>
      <p:ext uri="{BB962C8B-B14F-4D97-AF65-F5344CB8AC3E}">
        <p14:creationId xmlns:p14="http://schemas.microsoft.com/office/powerpoint/2010/main" val="343790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Yüksek sesle saymak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Yüksek sesle saymak yararlı olabilir. Kompresyon ve </a:t>
            </a:r>
            <a:r>
              <a:rPr lang="tr-TR" dirty="0" err="1"/>
              <a:t>dekompresyon</a:t>
            </a:r>
            <a:r>
              <a:rPr lang="tr-TR" dirty="0"/>
              <a:t> fazlarının sürelerinin eşit tutmaya çalışınız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b="1" dirty="0"/>
              <a:t>Ara vermeden 30 kez bası uygulayınız. 30 kompresyondan sonra başı geriye doğru itip, çeneyi öne doğru çekin ve 2 etkili </a:t>
            </a:r>
            <a:r>
              <a:rPr lang="tr-TR" b="1" dirty="0" smtClean="0">
                <a:solidFill>
                  <a:srgbClr val="FF0000"/>
                </a:solidFill>
              </a:rPr>
              <a:t>normal</a:t>
            </a:r>
            <a:r>
              <a:rPr lang="tr-TR" b="1" dirty="0" smtClean="0"/>
              <a:t> solunum </a:t>
            </a:r>
            <a:r>
              <a:rPr lang="tr-TR" b="1" dirty="0"/>
              <a:t>yaptırın.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256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SOLUNUM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Ağızdan-ağza</a:t>
            </a:r>
            <a:r>
              <a:rPr lang="tr-TR" dirty="0"/>
              <a:t> yapay solunum uygulaması için kazazedenin alnında bulunan elinizin baş ve işaret parmakları ile burnun yumuşak kısmını sıkıştırarak kapatınız, ağzını hafifçe açınız, çeneyi öne doğru çekmeye devam </a:t>
            </a:r>
            <a:r>
              <a:rPr lang="tr-TR" dirty="0" smtClean="0"/>
              <a:t>ediniz</a:t>
            </a:r>
          </a:p>
          <a:p>
            <a:endParaRPr lang="tr-TR" dirty="0"/>
          </a:p>
        </p:txBody>
      </p:sp>
      <p:pic>
        <p:nvPicPr>
          <p:cNvPr id="4" name="Resim 3" descr="http://www.itfanestezi.org/images/stories/ders1foto/kazazedepozisyon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4005064"/>
            <a:ext cx="4054580" cy="2852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056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tr-TR" sz="6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600" b="1" dirty="0"/>
              <a:t>GÜVENLİK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42066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b="1" dirty="0" smtClean="0"/>
              <a:t>Normal </a:t>
            </a:r>
            <a:r>
              <a:rPr lang="tr-TR" dirty="0"/>
              <a:t>solunumda olduğu gibi hastanın göğsü </a:t>
            </a:r>
            <a:r>
              <a:rPr lang="tr-TR" b="1" dirty="0" smtClean="0"/>
              <a:t>bir </a:t>
            </a:r>
            <a:r>
              <a:rPr lang="tr-TR" b="1" dirty="0"/>
              <a:t>saniye </a:t>
            </a:r>
            <a:r>
              <a:rPr lang="tr-TR" dirty="0"/>
              <a:t>müddetle şişecek şekilde havayı akciğerlere üfleyiniz. Bu arada bir gözle de göğüs kafesinin yükselmesini </a:t>
            </a:r>
            <a:r>
              <a:rPr lang="tr-TR" dirty="0" smtClean="0"/>
              <a:t>izleyiniz</a:t>
            </a:r>
            <a:endParaRPr lang="tr-TR" dirty="0"/>
          </a:p>
        </p:txBody>
      </p:sp>
      <p:grpSp>
        <p:nvGrpSpPr>
          <p:cNvPr id="4" name="Group 686"/>
          <p:cNvGrpSpPr>
            <a:grpSpLocks/>
          </p:cNvGrpSpPr>
          <p:nvPr/>
        </p:nvGrpSpPr>
        <p:grpSpPr bwMode="auto">
          <a:xfrm>
            <a:off x="1547665" y="4574507"/>
            <a:ext cx="2674937" cy="2163763"/>
            <a:chOff x="3513" y="1536"/>
            <a:chExt cx="2967" cy="2784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3513" y="1536"/>
              <a:ext cx="2967" cy="2784"/>
              <a:chOff x="3480" y="1440"/>
              <a:chExt cx="2967" cy="2871"/>
            </a:xfrm>
          </p:grpSpPr>
          <p:sp>
            <p:nvSpPr>
              <p:cNvPr id="8" name="Freeform 5"/>
              <p:cNvSpPr>
                <a:spLocks/>
              </p:cNvSpPr>
              <p:nvPr/>
            </p:nvSpPr>
            <p:spPr bwMode="auto">
              <a:xfrm>
                <a:off x="4286" y="2314"/>
                <a:ext cx="1118" cy="876"/>
              </a:xfrm>
              <a:custGeom>
                <a:avLst/>
                <a:gdLst/>
                <a:ahLst/>
                <a:cxnLst>
                  <a:cxn ang="0">
                    <a:pos x="57" y="22"/>
                  </a:cxn>
                  <a:cxn ang="0">
                    <a:pos x="46" y="53"/>
                  </a:cxn>
                  <a:cxn ang="0">
                    <a:pos x="30" y="78"/>
                  </a:cxn>
                  <a:cxn ang="0">
                    <a:pos x="14" y="105"/>
                  </a:cxn>
                  <a:cxn ang="0">
                    <a:pos x="7" y="138"/>
                  </a:cxn>
                  <a:cxn ang="0">
                    <a:pos x="12" y="163"/>
                  </a:cxn>
                  <a:cxn ang="0">
                    <a:pos x="22" y="179"/>
                  </a:cxn>
                  <a:cxn ang="0">
                    <a:pos x="26" y="192"/>
                  </a:cxn>
                  <a:cxn ang="0">
                    <a:pos x="23" y="201"/>
                  </a:cxn>
                  <a:cxn ang="0">
                    <a:pos x="17" y="214"/>
                  </a:cxn>
                  <a:cxn ang="0">
                    <a:pos x="12" y="229"/>
                  </a:cxn>
                  <a:cxn ang="0">
                    <a:pos x="8" y="248"/>
                  </a:cxn>
                  <a:cxn ang="0">
                    <a:pos x="4" y="269"/>
                  </a:cxn>
                  <a:cxn ang="0">
                    <a:pos x="2" y="290"/>
                  </a:cxn>
                  <a:cxn ang="0">
                    <a:pos x="0" y="310"/>
                  </a:cxn>
                  <a:cxn ang="0">
                    <a:pos x="2" y="329"/>
                  </a:cxn>
                  <a:cxn ang="0">
                    <a:pos x="5" y="346"/>
                  </a:cxn>
                  <a:cxn ang="0">
                    <a:pos x="4" y="381"/>
                  </a:cxn>
                  <a:cxn ang="0">
                    <a:pos x="2" y="429"/>
                  </a:cxn>
                  <a:cxn ang="0">
                    <a:pos x="0" y="488"/>
                  </a:cxn>
                  <a:cxn ang="0">
                    <a:pos x="4" y="553"/>
                  </a:cxn>
                  <a:cxn ang="0">
                    <a:pos x="16" y="618"/>
                  </a:cxn>
                  <a:cxn ang="0">
                    <a:pos x="38" y="680"/>
                  </a:cxn>
                  <a:cxn ang="0">
                    <a:pos x="74" y="734"/>
                  </a:cxn>
                  <a:cxn ang="0">
                    <a:pos x="127" y="776"/>
                  </a:cxn>
                  <a:cxn ang="0">
                    <a:pos x="180" y="810"/>
                  </a:cxn>
                  <a:cxn ang="0">
                    <a:pos x="230" y="834"/>
                  </a:cxn>
                  <a:cxn ang="0">
                    <a:pos x="276" y="851"/>
                  </a:cxn>
                  <a:cxn ang="0">
                    <a:pos x="317" y="863"/>
                  </a:cxn>
                  <a:cxn ang="0">
                    <a:pos x="349" y="869"/>
                  </a:cxn>
                  <a:cxn ang="0">
                    <a:pos x="373" y="873"/>
                  </a:cxn>
                  <a:cxn ang="0">
                    <a:pos x="386" y="874"/>
                  </a:cxn>
                  <a:cxn ang="0">
                    <a:pos x="1117" y="560"/>
                  </a:cxn>
                  <a:cxn ang="0">
                    <a:pos x="57" y="0"/>
                  </a:cxn>
                </a:cxnLst>
                <a:rect l="0" t="0" r="r" b="b"/>
                <a:pathLst>
                  <a:path w="1118" h="875">
                    <a:moveTo>
                      <a:pt x="57" y="0"/>
                    </a:moveTo>
                    <a:lnTo>
                      <a:pt x="57" y="22"/>
                    </a:lnTo>
                    <a:lnTo>
                      <a:pt x="52" y="39"/>
                    </a:lnTo>
                    <a:lnTo>
                      <a:pt x="46" y="53"/>
                    </a:lnTo>
                    <a:lnTo>
                      <a:pt x="38" y="66"/>
                    </a:lnTo>
                    <a:lnTo>
                      <a:pt x="30" y="78"/>
                    </a:lnTo>
                    <a:lnTo>
                      <a:pt x="22" y="91"/>
                    </a:lnTo>
                    <a:lnTo>
                      <a:pt x="14" y="105"/>
                    </a:lnTo>
                    <a:lnTo>
                      <a:pt x="9" y="121"/>
                    </a:lnTo>
                    <a:lnTo>
                      <a:pt x="7" y="138"/>
                    </a:lnTo>
                    <a:lnTo>
                      <a:pt x="8" y="151"/>
                    </a:lnTo>
                    <a:lnTo>
                      <a:pt x="12" y="163"/>
                    </a:lnTo>
                    <a:lnTo>
                      <a:pt x="17" y="171"/>
                    </a:lnTo>
                    <a:lnTo>
                      <a:pt x="22" y="179"/>
                    </a:lnTo>
                    <a:lnTo>
                      <a:pt x="25" y="186"/>
                    </a:lnTo>
                    <a:lnTo>
                      <a:pt x="26" y="192"/>
                    </a:lnTo>
                    <a:lnTo>
                      <a:pt x="24" y="198"/>
                    </a:lnTo>
                    <a:lnTo>
                      <a:pt x="23" y="201"/>
                    </a:lnTo>
                    <a:lnTo>
                      <a:pt x="20" y="208"/>
                    </a:lnTo>
                    <a:lnTo>
                      <a:pt x="17" y="214"/>
                    </a:lnTo>
                    <a:lnTo>
                      <a:pt x="15" y="222"/>
                    </a:lnTo>
                    <a:lnTo>
                      <a:pt x="12" y="229"/>
                    </a:lnTo>
                    <a:lnTo>
                      <a:pt x="10" y="239"/>
                    </a:lnTo>
                    <a:lnTo>
                      <a:pt x="8" y="248"/>
                    </a:lnTo>
                    <a:lnTo>
                      <a:pt x="6" y="259"/>
                    </a:lnTo>
                    <a:lnTo>
                      <a:pt x="4" y="269"/>
                    </a:lnTo>
                    <a:lnTo>
                      <a:pt x="3" y="280"/>
                    </a:lnTo>
                    <a:lnTo>
                      <a:pt x="2" y="290"/>
                    </a:lnTo>
                    <a:lnTo>
                      <a:pt x="1" y="300"/>
                    </a:lnTo>
                    <a:lnTo>
                      <a:pt x="0" y="310"/>
                    </a:lnTo>
                    <a:lnTo>
                      <a:pt x="1" y="320"/>
                    </a:lnTo>
                    <a:lnTo>
                      <a:pt x="2" y="329"/>
                    </a:lnTo>
                    <a:lnTo>
                      <a:pt x="3" y="336"/>
                    </a:lnTo>
                    <a:lnTo>
                      <a:pt x="5" y="346"/>
                    </a:lnTo>
                    <a:lnTo>
                      <a:pt x="5" y="361"/>
                    </a:lnTo>
                    <a:lnTo>
                      <a:pt x="4" y="381"/>
                    </a:lnTo>
                    <a:lnTo>
                      <a:pt x="3" y="404"/>
                    </a:lnTo>
                    <a:lnTo>
                      <a:pt x="2" y="429"/>
                    </a:lnTo>
                    <a:lnTo>
                      <a:pt x="0" y="457"/>
                    </a:lnTo>
                    <a:lnTo>
                      <a:pt x="0" y="488"/>
                    </a:lnTo>
                    <a:lnTo>
                      <a:pt x="2" y="520"/>
                    </a:lnTo>
                    <a:lnTo>
                      <a:pt x="4" y="553"/>
                    </a:lnTo>
                    <a:lnTo>
                      <a:pt x="9" y="586"/>
                    </a:lnTo>
                    <a:lnTo>
                      <a:pt x="16" y="618"/>
                    </a:lnTo>
                    <a:lnTo>
                      <a:pt x="25" y="650"/>
                    </a:lnTo>
                    <a:lnTo>
                      <a:pt x="38" y="680"/>
                    </a:lnTo>
                    <a:lnTo>
                      <a:pt x="55" y="709"/>
                    </a:lnTo>
                    <a:lnTo>
                      <a:pt x="74" y="734"/>
                    </a:lnTo>
                    <a:lnTo>
                      <a:pt x="99" y="757"/>
                    </a:lnTo>
                    <a:lnTo>
                      <a:pt x="127" y="776"/>
                    </a:lnTo>
                    <a:lnTo>
                      <a:pt x="154" y="794"/>
                    </a:lnTo>
                    <a:lnTo>
                      <a:pt x="180" y="810"/>
                    </a:lnTo>
                    <a:lnTo>
                      <a:pt x="205" y="822"/>
                    </a:lnTo>
                    <a:lnTo>
                      <a:pt x="230" y="834"/>
                    </a:lnTo>
                    <a:lnTo>
                      <a:pt x="254" y="844"/>
                    </a:lnTo>
                    <a:lnTo>
                      <a:pt x="276" y="851"/>
                    </a:lnTo>
                    <a:lnTo>
                      <a:pt x="297" y="858"/>
                    </a:lnTo>
                    <a:lnTo>
                      <a:pt x="317" y="863"/>
                    </a:lnTo>
                    <a:lnTo>
                      <a:pt x="334" y="866"/>
                    </a:lnTo>
                    <a:lnTo>
                      <a:pt x="349" y="869"/>
                    </a:lnTo>
                    <a:lnTo>
                      <a:pt x="362" y="871"/>
                    </a:lnTo>
                    <a:lnTo>
                      <a:pt x="373" y="873"/>
                    </a:lnTo>
                    <a:lnTo>
                      <a:pt x="380" y="874"/>
                    </a:lnTo>
                    <a:lnTo>
                      <a:pt x="386" y="874"/>
                    </a:lnTo>
                    <a:lnTo>
                      <a:pt x="387" y="874"/>
                    </a:lnTo>
                    <a:lnTo>
                      <a:pt x="1117" y="560"/>
                    </a:lnTo>
                    <a:lnTo>
                      <a:pt x="1100" y="238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196699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4292" y="2314"/>
                <a:ext cx="51" cy="118"/>
              </a:xfrm>
              <a:custGeom>
                <a:avLst/>
                <a:gdLst/>
                <a:ahLst/>
                <a:cxnLst>
                  <a:cxn ang="0">
                    <a:pos x="5" y="117"/>
                  </a:cxn>
                  <a:cxn ang="0">
                    <a:pos x="5" y="117"/>
                  </a:cxn>
                  <a:cxn ang="0">
                    <a:pos x="10" y="102"/>
                  </a:cxn>
                  <a:cxn ang="0">
                    <a:pos x="16" y="88"/>
                  </a:cxn>
                  <a:cxn ang="0">
                    <a:pos x="23" y="77"/>
                  </a:cxn>
                  <a:cxn ang="0">
                    <a:pos x="32" y="65"/>
                  </a:cxn>
                  <a:cxn ang="0">
                    <a:pos x="39" y="52"/>
                  </a:cxn>
                  <a:cxn ang="0">
                    <a:pos x="45" y="38"/>
                  </a:cxn>
                  <a:cxn ang="0">
                    <a:pos x="49" y="21"/>
                  </a:cxn>
                  <a:cxn ang="0">
                    <a:pos x="49" y="0"/>
                  </a:cxn>
                  <a:cxn ang="0">
                    <a:pos x="44" y="0"/>
                  </a:cxn>
                  <a:cxn ang="0">
                    <a:pos x="44" y="21"/>
                  </a:cxn>
                  <a:cxn ang="0">
                    <a:pos x="41" y="36"/>
                  </a:cxn>
                  <a:cxn ang="0">
                    <a:pos x="35" y="50"/>
                  </a:cxn>
                  <a:cxn ang="0">
                    <a:pos x="28" y="61"/>
                  </a:cxn>
                  <a:cxn ang="0">
                    <a:pos x="20" y="72"/>
                  </a:cxn>
                  <a:cxn ang="0">
                    <a:pos x="12" y="86"/>
                  </a:cxn>
                  <a:cxn ang="0">
                    <a:pos x="5" y="99"/>
                  </a:cxn>
                  <a:cxn ang="0">
                    <a:pos x="0" y="115"/>
                  </a:cxn>
                  <a:cxn ang="0">
                    <a:pos x="5" y="117"/>
                  </a:cxn>
                </a:cxnLst>
                <a:rect l="0" t="0" r="r" b="b"/>
                <a:pathLst>
                  <a:path w="50" h="118">
                    <a:moveTo>
                      <a:pt x="5" y="117"/>
                    </a:moveTo>
                    <a:lnTo>
                      <a:pt x="5" y="117"/>
                    </a:lnTo>
                    <a:lnTo>
                      <a:pt x="10" y="102"/>
                    </a:lnTo>
                    <a:lnTo>
                      <a:pt x="16" y="88"/>
                    </a:lnTo>
                    <a:lnTo>
                      <a:pt x="23" y="77"/>
                    </a:lnTo>
                    <a:lnTo>
                      <a:pt x="32" y="65"/>
                    </a:lnTo>
                    <a:lnTo>
                      <a:pt x="39" y="52"/>
                    </a:lnTo>
                    <a:lnTo>
                      <a:pt x="45" y="38"/>
                    </a:lnTo>
                    <a:lnTo>
                      <a:pt x="49" y="21"/>
                    </a:lnTo>
                    <a:lnTo>
                      <a:pt x="49" y="0"/>
                    </a:lnTo>
                    <a:lnTo>
                      <a:pt x="44" y="0"/>
                    </a:lnTo>
                    <a:lnTo>
                      <a:pt x="44" y="21"/>
                    </a:lnTo>
                    <a:lnTo>
                      <a:pt x="41" y="36"/>
                    </a:lnTo>
                    <a:lnTo>
                      <a:pt x="35" y="50"/>
                    </a:lnTo>
                    <a:lnTo>
                      <a:pt x="28" y="61"/>
                    </a:lnTo>
                    <a:lnTo>
                      <a:pt x="20" y="72"/>
                    </a:lnTo>
                    <a:lnTo>
                      <a:pt x="12" y="86"/>
                    </a:lnTo>
                    <a:lnTo>
                      <a:pt x="5" y="99"/>
                    </a:lnTo>
                    <a:lnTo>
                      <a:pt x="0" y="115"/>
                    </a:lnTo>
                    <a:lnTo>
                      <a:pt x="5" y="117"/>
                    </a:lnTo>
                  </a:path>
                </a:pathLst>
              </a:custGeom>
              <a:solidFill>
                <a:srgbClr val="000C3F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4290" y="2436"/>
                <a:ext cx="21" cy="74"/>
              </a:xfrm>
              <a:custGeom>
                <a:avLst/>
                <a:gdLst/>
                <a:ahLst/>
                <a:cxnLst>
                  <a:cxn ang="0">
                    <a:pos x="17" y="74"/>
                  </a:cxn>
                  <a:cxn ang="0">
                    <a:pos x="17" y="74"/>
                  </a:cxn>
                  <a:cxn ang="0">
                    <a:pos x="19" y="67"/>
                  </a:cxn>
                  <a:cxn ang="0">
                    <a:pos x="18" y="59"/>
                  </a:cxn>
                  <a:cxn ang="0">
                    <a:pos x="15" y="53"/>
                  </a:cxn>
                  <a:cxn ang="0">
                    <a:pos x="12" y="46"/>
                  </a:cxn>
                  <a:cxn ang="0">
                    <a:pos x="7" y="38"/>
                  </a:cxn>
                  <a:cxn ang="0">
                    <a:pos x="5" y="28"/>
                  </a:cxn>
                  <a:cxn ang="0">
                    <a:pos x="4" y="16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0" y="16"/>
                  </a:cxn>
                  <a:cxn ang="0">
                    <a:pos x="1" y="30"/>
                  </a:cxn>
                  <a:cxn ang="0">
                    <a:pos x="4" y="41"/>
                  </a:cxn>
                  <a:cxn ang="0">
                    <a:pos x="8" y="49"/>
                  </a:cxn>
                  <a:cxn ang="0">
                    <a:pos x="12" y="56"/>
                  </a:cxn>
                  <a:cxn ang="0">
                    <a:pos x="14" y="62"/>
                  </a:cxn>
                  <a:cxn ang="0">
                    <a:pos x="16" y="67"/>
                  </a:cxn>
                  <a:cxn ang="0">
                    <a:pos x="14" y="71"/>
                  </a:cxn>
                  <a:cxn ang="0">
                    <a:pos x="17" y="74"/>
                  </a:cxn>
                </a:cxnLst>
                <a:rect l="0" t="0" r="r" b="b"/>
                <a:pathLst>
                  <a:path w="20" h="75">
                    <a:moveTo>
                      <a:pt x="17" y="74"/>
                    </a:moveTo>
                    <a:lnTo>
                      <a:pt x="17" y="74"/>
                    </a:lnTo>
                    <a:lnTo>
                      <a:pt x="19" y="67"/>
                    </a:lnTo>
                    <a:lnTo>
                      <a:pt x="18" y="59"/>
                    </a:lnTo>
                    <a:lnTo>
                      <a:pt x="15" y="53"/>
                    </a:lnTo>
                    <a:lnTo>
                      <a:pt x="12" y="46"/>
                    </a:lnTo>
                    <a:lnTo>
                      <a:pt x="7" y="38"/>
                    </a:lnTo>
                    <a:lnTo>
                      <a:pt x="5" y="28"/>
                    </a:lnTo>
                    <a:lnTo>
                      <a:pt x="4" y="16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0" y="16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8" y="49"/>
                    </a:lnTo>
                    <a:lnTo>
                      <a:pt x="12" y="56"/>
                    </a:lnTo>
                    <a:lnTo>
                      <a:pt x="14" y="62"/>
                    </a:lnTo>
                    <a:lnTo>
                      <a:pt x="16" y="67"/>
                    </a:lnTo>
                    <a:lnTo>
                      <a:pt x="14" y="71"/>
                    </a:lnTo>
                    <a:lnTo>
                      <a:pt x="17" y="74"/>
                    </a:lnTo>
                  </a:path>
                </a:pathLst>
              </a:custGeom>
              <a:solidFill>
                <a:srgbClr val="000C3F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4285" y="2512"/>
                <a:ext cx="23" cy="137"/>
              </a:xfrm>
              <a:custGeom>
                <a:avLst/>
                <a:gdLst/>
                <a:ahLst/>
                <a:cxnLst>
                  <a:cxn ang="0">
                    <a:pos x="7" y="135"/>
                  </a:cxn>
                  <a:cxn ang="0">
                    <a:pos x="7" y="135"/>
                  </a:cxn>
                  <a:cxn ang="0">
                    <a:pos x="6" y="128"/>
                  </a:cxn>
                  <a:cxn ang="0">
                    <a:pos x="5" y="120"/>
                  </a:cxn>
                  <a:cxn ang="0">
                    <a:pos x="4" y="111"/>
                  </a:cxn>
                  <a:cxn ang="0">
                    <a:pos x="5" y="100"/>
                  </a:cxn>
                  <a:cxn ang="0">
                    <a:pos x="6" y="91"/>
                  </a:cxn>
                  <a:cxn ang="0">
                    <a:pos x="6" y="82"/>
                  </a:cxn>
                  <a:cxn ang="0">
                    <a:pos x="8" y="71"/>
                  </a:cxn>
                  <a:cxn ang="0">
                    <a:pos x="9" y="61"/>
                  </a:cxn>
                  <a:cxn ang="0">
                    <a:pos x="10" y="51"/>
                  </a:cxn>
                  <a:cxn ang="0">
                    <a:pos x="13" y="42"/>
                  </a:cxn>
                  <a:cxn ang="0">
                    <a:pos x="14" y="33"/>
                  </a:cxn>
                  <a:cxn ang="0">
                    <a:pos x="16" y="26"/>
                  </a:cxn>
                  <a:cxn ang="0">
                    <a:pos x="18" y="19"/>
                  </a:cxn>
                  <a:cxn ang="0">
                    <a:pos x="20" y="13"/>
                  </a:cxn>
                  <a:cxn ang="0">
                    <a:pos x="22" y="7"/>
                  </a:cxn>
                  <a:cxn ang="0">
                    <a:pos x="23" y="3"/>
                  </a:cxn>
                  <a:cxn ang="0">
                    <a:pos x="20" y="0"/>
                  </a:cxn>
                  <a:cxn ang="0">
                    <a:pos x="19" y="4"/>
                  </a:cxn>
                  <a:cxn ang="0">
                    <a:pos x="16" y="9"/>
                  </a:cxn>
                  <a:cxn ang="0">
                    <a:pos x="14" y="15"/>
                  </a:cxn>
                  <a:cxn ang="0">
                    <a:pos x="12" y="24"/>
                  </a:cxn>
                  <a:cxn ang="0">
                    <a:pos x="10" y="31"/>
                  </a:cxn>
                  <a:cxn ang="0">
                    <a:pos x="8" y="41"/>
                  </a:cxn>
                  <a:cxn ang="0">
                    <a:pos x="6" y="49"/>
                  </a:cxn>
                  <a:cxn ang="0">
                    <a:pos x="5" y="60"/>
                  </a:cxn>
                  <a:cxn ang="0">
                    <a:pos x="3" y="70"/>
                  </a:cxn>
                  <a:cxn ang="0">
                    <a:pos x="2" y="80"/>
                  </a:cxn>
                  <a:cxn ang="0">
                    <a:pos x="1" y="91"/>
                  </a:cxn>
                  <a:cxn ang="0">
                    <a:pos x="1" y="100"/>
                  </a:cxn>
                  <a:cxn ang="0">
                    <a:pos x="0" y="111"/>
                  </a:cxn>
                  <a:cxn ang="0">
                    <a:pos x="1" y="120"/>
                  </a:cxn>
                  <a:cxn ang="0">
                    <a:pos x="1" y="128"/>
                  </a:cxn>
                  <a:cxn ang="0">
                    <a:pos x="3" y="136"/>
                  </a:cxn>
                  <a:cxn ang="0">
                    <a:pos x="7" y="135"/>
                  </a:cxn>
                </a:cxnLst>
                <a:rect l="0" t="0" r="r" b="b"/>
                <a:pathLst>
                  <a:path w="24" h="137">
                    <a:moveTo>
                      <a:pt x="7" y="135"/>
                    </a:moveTo>
                    <a:lnTo>
                      <a:pt x="7" y="135"/>
                    </a:lnTo>
                    <a:lnTo>
                      <a:pt x="6" y="128"/>
                    </a:lnTo>
                    <a:lnTo>
                      <a:pt x="5" y="120"/>
                    </a:lnTo>
                    <a:lnTo>
                      <a:pt x="4" y="111"/>
                    </a:lnTo>
                    <a:lnTo>
                      <a:pt x="5" y="100"/>
                    </a:lnTo>
                    <a:lnTo>
                      <a:pt x="6" y="91"/>
                    </a:lnTo>
                    <a:lnTo>
                      <a:pt x="6" y="82"/>
                    </a:lnTo>
                    <a:lnTo>
                      <a:pt x="8" y="71"/>
                    </a:lnTo>
                    <a:lnTo>
                      <a:pt x="9" y="61"/>
                    </a:lnTo>
                    <a:lnTo>
                      <a:pt x="10" y="51"/>
                    </a:lnTo>
                    <a:lnTo>
                      <a:pt x="13" y="42"/>
                    </a:lnTo>
                    <a:lnTo>
                      <a:pt x="14" y="33"/>
                    </a:lnTo>
                    <a:lnTo>
                      <a:pt x="16" y="26"/>
                    </a:lnTo>
                    <a:lnTo>
                      <a:pt x="18" y="19"/>
                    </a:lnTo>
                    <a:lnTo>
                      <a:pt x="20" y="13"/>
                    </a:lnTo>
                    <a:lnTo>
                      <a:pt x="22" y="7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19" y="4"/>
                    </a:lnTo>
                    <a:lnTo>
                      <a:pt x="16" y="9"/>
                    </a:lnTo>
                    <a:lnTo>
                      <a:pt x="14" y="15"/>
                    </a:lnTo>
                    <a:lnTo>
                      <a:pt x="12" y="24"/>
                    </a:lnTo>
                    <a:lnTo>
                      <a:pt x="10" y="31"/>
                    </a:lnTo>
                    <a:lnTo>
                      <a:pt x="8" y="41"/>
                    </a:lnTo>
                    <a:lnTo>
                      <a:pt x="6" y="49"/>
                    </a:lnTo>
                    <a:lnTo>
                      <a:pt x="5" y="60"/>
                    </a:lnTo>
                    <a:lnTo>
                      <a:pt x="3" y="70"/>
                    </a:lnTo>
                    <a:lnTo>
                      <a:pt x="2" y="80"/>
                    </a:lnTo>
                    <a:lnTo>
                      <a:pt x="1" y="91"/>
                    </a:lnTo>
                    <a:lnTo>
                      <a:pt x="1" y="100"/>
                    </a:lnTo>
                    <a:lnTo>
                      <a:pt x="0" y="111"/>
                    </a:lnTo>
                    <a:lnTo>
                      <a:pt x="1" y="120"/>
                    </a:lnTo>
                    <a:lnTo>
                      <a:pt x="1" y="128"/>
                    </a:lnTo>
                    <a:lnTo>
                      <a:pt x="3" y="136"/>
                    </a:lnTo>
                    <a:lnTo>
                      <a:pt x="7" y="135"/>
                    </a:lnTo>
                  </a:path>
                </a:pathLst>
              </a:custGeom>
              <a:solidFill>
                <a:srgbClr val="000C3F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4285" y="2653"/>
                <a:ext cx="102" cy="421"/>
              </a:xfrm>
              <a:custGeom>
                <a:avLst/>
                <a:gdLst/>
                <a:ahLst/>
                <a:cxnLst>
                  <a:cxn ang="0">
                    <a:pos x="98" y="416"/>
                  </a:cxn>
                  <a:cxn ang="0">
                    <a:pos x="98" y="416"/>
                  </a:cxn>
                  <a:cxn ang="0">
                    <a:pos x="76" y="393"/>
                  </a:cxn>
                  <a:cxn ang="0">
                    <a:pos x="56" y="368"/>
                  </a:cxn>
                  <a:cxn ang="0">
                    <a:pos x="41" y="341"/>
                  </a:cxn>
                  <a:cxn ang="0">
                    <a:pos x="29" y="311"/>
                  </a:cxn>
                  <a:cxn ang="0">
                    <a:pos x="20" y="280"/>
                  </a:cxn>
                  <a:cxn ang="0">
                    <a:pos x="13" y="247"/>
                  </a:cxn>
                  <a:cxn ang="0">
                    <a:pos x="9" y="215"/>
                  </a:cxn>
                  <a:cxn ang="0">
                    <a:pos x="7" y="183"/>
                  </a:cxn>
                  <a:cxn ang="0">
                    <a:pos x="5" y="151"/>
                  </a:cxn>
                  <a:cxn ang="0">
                    <a:pos x="5" y="121"/>
                  </a:cxn>
                  <a:cxn ang="0">
                    <a:pos x="7" y="93"/>
                  </a:cxn>
                  <a:cxn ang="0">
                    <a:pos x="7" y="67"/>
                  </a:cxn>
                  <a:cxn ang="0">
                    <a:pos x="9" y="45"/>
                  </a:cxn>
                  <a:cxn ang="0">
                    <a:pos x="9" y="25"/>
                  </a:cxn>
                  <a:cxn ang="0">
                    <a:pos x="9" y="10"/>
                  </a:cxn>
                  <a:cxn ang="0">
                    <a:pos x="8" y="0"/>
                  </a:cxn>
                  <a:cxn ang="0">
                    <a:pos x="3" y="1"/>
                  </a:cxn>
                  <a:cxn ang="0">
                    <a:pos x="5" y="10"/>
                  </a:cxn>
                  <a:cxn ang="0">
                    <a:pos x="5" y="25"/>
                  </a:cxn>
                  <a:cxn ang="0">
                    <a:pos x="4" y="45"/>
                  </a:cxn>
                  <a:cxn ang="0">
                    <a:pos x="2" y="67"/>
                  </a:cxn>
                  <a:cxn ang="0">
                    <a:pos x="2" y="93"/>
                  </a:cxn>
                  <a:cxn ang="0">
                    <a:pos x="0" y="121"/>
                  </a:cxn>
                  <a:cxn ang="0">
                    <a:pos x="0" y="151"/>
                  </a:cxn>
                  <a:cxn ang="0">
                    <a:pos x="2" y="183"/>
                  </a:cxn>
                  <a:cxn ang="0">
                    <a:pos x="4" y="216"/>
                  </a:cxn>
                  <a:cxn ang="0">
                    <a:pos x="8" y="249"/>
                  </a:cxn>
                  <a:cxn ang="0">
                    <a:pos x="15" y="281"/>
                  </a:cxn>
                  <a:cxn ang="0">
                    <a:pos x="24" y="314"/>
                  </a:cxn>
                  <a:cxn ang="0">
                    <a:pos x="37" y="343"/>
                  </a:cxn>
                  <a:cxn ang="0">
                    <a:pos x="52" y="372"/>
                  </a:cxn>
                  <a:cxn ang="0">
                    <a:pos x="71" y="398"/>
                  </a:cxn>
                  <a:cxn ang="0">
                    <a:pos x="96" y="421"/>
                  </a:cxn>
                  <a:cxn ang="0">
                    <a:pos x="98" y="416"/>
                  </a:cxn>
                </a:cxnLst>
                <a:rect l="0" t="0" r="r" b="b"/>
                <a:pathLst>
                  <a:path w="99" h="422">
                    <a:moveTo>
                      <a:pt x="98" y="416"/>
                    </a:moveTo>
                    <a:lnTo>
                      <a:pt x="98" y="416"/>
                    </a:lnTo>
                    <a:lnTo>
                      <a:pt x="76" y="393"/>
                    </a:lnTo>
                    <a:lnTo>
                      <a:pt x="56" y="368"/>
                    </a:lnTo>
                    <a:lnTo>
                      <a:pt x="41" y="341"/>
                    </a:lnTo>
                    <a:lnTo>
                      <a:pt x="29" y="311"/>
                    </a:lnTo>
                    <a:lnTo>
                      <a:pt x="20" y="280"/>
                    </a:lnTo>
                    <a:lnTo>
                      <a:pt x="13" y="247"/>
                    </a:lnTo>
                    <a:lnTo>
                      <a:pt x="9" y="215"/>
                    </a:lnTo>
                    <a:lnTo>
                      <a:pt x="7" y="183"/>
                    </a:lnTo>
                    <a:lnTo>
                      <a:pt x="5" y="151"/>
                    </a:lnTo>
                    <a:lnTo>
                      <a:pt x="5" y="121"/>
                    </a:lnTo>
                    <a:lnTo>
                      <a:pt x="7" y="93"/>
                    </a:lnTo>
                    <a:lnTo>
                      <a:pt x="7" y="67"/>
                    </a:lnTo>
                    <a:lnTo>
                      <a:pt x="9" y="45"/>
                    </a:lnTo>
                    <a:lnTo>
                      <a:pt x="9" y="25"/>
                    </a:lnTo>
                    <a:lnTo>
                      <a:pt x="9" y="10"/>
                    </a:lnTo>
                    <a:lnTo>
                      <a:pt x="8" y="0"/>
                    </a:lnTo>
                    <a:lnTo>
                      <a:pt x="3" y="1"/>
                    </a:lnTo>
                    <a:lnTo>
                      <a:pt x="5" y="10"/>
                    </a:lnTo>
                    <a:lnTo>
                      <a:pt x="5" y="25"/>
                    </a:lnTo>
                    <a:lnTo>
                      <a:pt x="4" y="45"/>
                    </a:lnTo>
                    <a:lnTo>
                      <a:pt x="2" y="67"/>
                    </a:lnTo>
                    <a:lnTo>
                      <a:pt x="2" y="93"/>
                    </a:lnTo>
                    <a:lnTo>
                      <a:pt x="0" y="121"/>
                    </a:lnTo>
                    <a:lnTo>
                      <a:pt x="0" y="151"/>
                    </a:lnTo>
                    <a:lnTo>
                      <a:pt x="2" y="183"/>
                    </a:lnTo>
                    <a:lnTo>
                      <a:pt x="4" y="216"/>
                    </a:lnTo>
                    <a:lnTo>
                      <a:pt x="8" y="249"/>
                    </a:lnTo>
                    <a:lnTo>
                      <a:pt x="15" y="281"/>
                    </a:lnTo>
                    <a:lnTo>
                      <a:pt x="24" y="314"/>
                    </a:lnTo>
                    <a:lnTo>
                      <a:pt x="37" y="343"/>
                    </a:lnTo>
                    <a:lnTo>
                      <a:pt x="52" y="372"/>
                    </a:lnTo>
                    <a:lnTo>
                      <a:pt x="71" y="398"/>
                    </a:lnTo>
                    <a:lnTo>
                      <a:pt x="96" y="421"/>
                    </a:lnTo>
                    <a:lnTo>
                      <a:pt x="98" y="416"/>
                    </a:lnTo>
                  </a:path>
                </a:pathLst>
              </a:custGeom>
              <a:solidFill>
                <a:srgbClr val="000C3F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4385" y="3075"/>
                <a:ext cx="285" cy="118"/>
              </a:xfrm>
              <a:custGeom>
                <a:avLst/>
                <a:gdLst/>
                <a:ahLst/>
                <a:cxnLst>
                  <a:cxn ang="0">
                    <a:pos x="284" y="111"/>
                  </a:cxn>
                  <a:cxn ang="0">
                    <a:pos x="285" y="111"/>
                  </a:cxn>
                  <a:cxn ang="0">
                    <a:pos x="283" y="111"/>
                  </a:cxn>
                  <a:cxn ang="0">
                    <a:pos x="278" y="111"/>
                  </a:cxn>
                  <a:cxn ang="0">
                    <a:pos x="271" y="110"/>
                  </a:cxn>
                  <a:cxn ang="0">
                    <a:pos x="261" y="109"/>
                  </a:cxn>
                  <a:cxn ang="0">
                    <a:pos x="248" y="107"/>
                  </a:cxn>
                  <a:cxn ang="0">
                    <a:pos x="233" y="104"/>
                  </a:cxn>
                  <a:cxn ang="0">
                    <a:pos x="216" y="100"/>
                  </a:cxn>
                  <a:cxn ang="0">
                    <a:pos x="197" y="96"/>
                  </a:cxn>
                  <a:cxn ang="0">
                    <a:pos x="176" y="90"/>
                  </a:cxn>
                  <a:cxn ang="0">
                    <a:pos x="154" y="82"/>
                  </a:cxn>
                  <a:cxn ang="0">
                    <a:pos x="130" y="73"/>
                  </a:cxn>
                  <a:cxn ang="0">
                    <a:pos x="106" y="62"/>
                  </a:cxn>
                  <a:cxn ang="0">
                    <a:pos x="82" y="50"/>
                  </a:cxn>
                  <a:cxn ang="0">
                    <a:pos x="56" y="35"/>
                  </a:cxn>
                  <a:cxn ang="0">
                    <a:pos x="29" y="19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27" y="24"/>
                  </a:cxn>
                  <a:cxn ang="0">
                    <a:pos x="53" y="41"/>
                  </a:cxn>
                  <a:cxn ang="0">
                    <a:pos x="79" y="56"/>
                  </a:cxn>
                  <a:cxn ang="0">
                    <a:pos x="105" y="68"/>
                  </a:cxn>
                  <a:cxn ang="0">
                    <a:pos x="130" y="79"/>
                  </a:cxn>
                  <a:cxn ang="0">
                    <a:pos x="153" y="88"/>
                  </a:cxn>
                  <a:cxn ang="0">
                    <a:pos x="174" y="96"/>
                  </a:cxn>
                  <a:cxn ang="0">
                    <a:pos x="196" y="102"/>
                  </a:cxn>
                  <a:cxn ang="0">
                    <a:pos x="215" y="107"/>
                  </a:cxn>
                  <a:cxn ang="0">
                    <a:pos x="232" y="110"/>
                  </a:cxn>
                  <a:cxn ang="0">
                    <a:pos x="247" y="113"/>
                  </a:cxn>
                  <a:cxn ang="0">
                    <a:pos x="259" y="114"/>
                  </a:cxn>
                  <a:cxn ang="0">
                    <a:pos x="271" y="116"/>
                  </a:cxn>
                  <a:cxn ang="0">
                    <a:pos x="278" y="117"/>
                  </a:cxn>
                  <a:cxn ang="0">
                    <a:pos x="283" y="117"/>
                  </a:cxn>
                  <a:cxn ang="0">
                    <a:pos x="285" y="117"/>
                  </a:cxn>
                  <a:cxn ang="0">
                    <a:pos x="284" y="111"/>
                  </a:cxn>
                </a:cxnLst>
                <a:rect l="0" t="0" r="r" b="b"/>
                <a:pathLst>
                  <a:path w="286" h="118">
                    <a:moveTo>
                      <a:pt x="284" y="111"/>
                    </a:moveTo>
                    <a:lnTo>
                      <a:pt x="285" y="111"/>
                    </a:lnTo>
                    <a:lnTo>
                      <a:pt x="283" y="111"/>
                    </a:lnTo>
                    <a:lnTo>
                      <a:pt x="278" y="111"/>
                    </a:lnTo>
                    <a:lnTo>
                      <a:pt x="271" y="110"/>
                    </a:lnTo>
                    <a:lnTo>
                      <a:pt x="261" y="109"/>
                    </a:lnTo>
                    <a:lnTo>
                      <a:pt x="248" y="107"/>
                    </a:lnTo>
                    <a:lnTo>
                      <a:pt x="233" y="104"/>
                    </a:lnTo>
                    <a:lnTo>
                      <a:pt x="216" y="100"/>
                    </a:lnTo>
                    <a:lnTo>
                      <a:pt x="197" y="96"/>
                    </a:lnTo>
                    <a:lnTo>
                      <a:pt x="176" y="90"/>
                    </a:lnTo>
                    <a:lnTo>
                      <a:pt x="154" y="82"/>
                    </a:lnTo>
                    <a:lnTo>
                      <a:pt x="130" y="73"/>
                    </a:lnTo>
                    <a:lnTo>
                      <a:pt x="106" y="62"/>
                    </a:lnTo>
                    <a:lnTo>
                      <a:pt x="82" y="50"/>
                    </a:lnTo>
                    <a:lnTo>
                      <a:pt x="56" y="35"/>
                    </a:lnTo>
                    <a:lnTo>
                      <a:pt x="29" y="19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27" y="24"/>
                    </a:lnTo>
                    <a:lnTo>
                      <a:pt x="53" y="41"/>
                    </a:lnTo>
                    <a:lnTo>
                      <a:pt x="79" y="56"/>
                    </a:lnTo>
                    <a:lnTo>
                      <a:pt x="105" y="68"/>
                    </a:lnTo>
                    <a:lnTo>
                      <a:pt x="130" y="79"/>
                    </a:lnTo>
                    <a:lnTo>
                      <a:pt x="153" y="88"/>
                    </a:lnTo>
                    <a:lnTo>
                      <a:pt x="174" y="96"/>
                    </a:lnTo>
                    <a:lnTo>
                      <a:pt x="196" y="102"/>
                    </a:lnTo>
                    <a:lnTo>
                      <a:pt x="215" y="107"/>
                    </a:lnTo>
                    <a:lnTo>
                      <a:pt x="232" y="110"/>
                    </a:lnTo>
                    <a:lnTo>
                      <a:pt x="247" y="113"/>
                    </a:lnTo>
                    <a:lnTo>
                      <a:pt x="259" y="114"/>
                    </a:lnTo>
                    <a:lnTo>
                      <a:pt x="271" y="116"/>
                    </a:lnTo>
                    <a:lnTo>
                      <a:pt x="278" y="117"/>
                    </a:lnTo>
                    <a:lnTo>
                      <a:pt x="283" y="117"/>
                    </a:lnTo>
                    <a:lnTo>
                      <a:pt x="285" y="117"/>
                    </a:lnTo>
                    <a:lnTo>
                      <a:pt x="284" y="111"/>
                    </a:lnTo>
                  </a:path>
                </a:pathLst>
              </a:custGeom>
              <a:solidFill>
                <a:srgbClr val="000C3F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4676" y="2874"/>
                <a:ext cx="731" cy="318"/>
              </a:xfrm>
              <a:custGeom>
                <a:avLst/>
                <a:gdLst/>
                <a:ahLst/>
                <a:cxnLst>
                  <a:cxn ang="0">
                    <a:pos x="726" y="3"/>
                  </a:cxn>
                  <a:cxn ang="0">
                    <a:pos x="728" y="0"/>
                  </a:cxn>
                  <a:cxn ang="0">
                    <a:pos x="0" y="310"/>
                  </a:cxn>
                  <a:cxn ang="0">
                    <a:pos x="1" y="316"/>
                  </a:cxn>
                  <a:cxn ang="0">
                    <a:pos x="728" y="6"/>
                  </a:cxn>
                  <a:cxn ang="0">
                    <a:pos x="731" y="3"/>
                  </a:cxn>
                  <a:cxn ang="0">
                    <a:pos x="726" y="3"/>
                  </a:cxn>
                </a:cxnLst>
                <a:rect l="0" t="0" r="r" b="b"/>
                <a:pathLst>
                  <a:path w="732" h="317">
                    <a:moveTo>
                      <a:pt x="726" y="3"/>
                    </a:moveTo>
                    <a:lnTo>
                      <a:pt x="728" y="0"/>
                    </a:lnTo>
                    <a:lnTo>
                      <a:pt x="0" y="310"/>
                    </a:lnTo>
                    <a:lnTo>
                      <a:pt x="1" y="316"/>
                    </a:lnTo>
                    <a:lnTo>
                      <a:pt x="728" y="6"/>
                    </a:lnTo>
                    <a:lnTo>
                      <a:pt x="731" y="3"/>
                    </a:lnTo>
                    <a:lnTo>
                      <a:pt x="726" y="3"/>
                    </a:lnTo>
                  </a:path>
                </a:pathLst>
              </a:custGeom>
              <a:solidFill>
                <a:srgbClr val="000C3F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5391" y="2550"/>
                <a:ext cx="16" cy="32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0" y="3"/>
                  </a:cxn>
                  <a:cxn ang="0">
                    <a:pos x="12" y="322"/>
                  </a:cxn>
                  <a:cxn ang="0">
                    <a:pos x="16" y="322"/>
                  </a:cxn>
                  <a:cxn ang="0">
                    <a:pos x="3" y="3"/>
                  </a:cxn>
                  <a:cxn ang="0">
                    <a:pos x="2" y="0"/>
                  </a:cxn>
                  <a:cxn ang="0">
                    <a:pos x="3" y="3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1" y="6"/>
                  </a:cxn>
                </a:cxnLst>
                <a:rect l="0" t="0" r="r" b="b"/>
                <a:pathLst>
                  <a:path w="17" h="323">
                    <a:moveTo>
                      <a:pt x="1" y="6"/>
                    </a:moveTo>
                    <a:lnTo>
                      <a:pt x="0" y="3"/>
                    </a:lnTo>
                    <a:lnTo>
                      <a:pt x="12" y="322"/>
                    </a:lnTo>
                    <a:lnTo>
                      <a:pt x="16" y="322"/>
                    </a:lnTo>
                    <a:lnTo>
                      <a:pt x="3" y="3"/>
                    </a:lnTo>
                    <a:lnTo>
                      <a:pt x="2" y="0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6"/>
                    </a:lnTo>
                  </a:path>
                </a:pathLst>
              </a:custGeom>
              <a:solidFill>
                <a:srgbClr val="000C3F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4341" y="2312"/>
                <a:ext cx="1048" cy="240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2" y="6"/>
                  </a:cxn>
                  <a:cxn ang="0">
                    <a:pos x="1045" y="240"/>
                  </a:cxn>
                  <a:cxn ang="0">
                    <a:pos x="1046" y="234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2" y="6"/>
                  </a:cxn>
                  <a:cxn ang="0">
                    <a:pos x="5" y="3"/>
                  </a:cxn>
                </a:cxnLst>
                <a:rect l="0" t="0" r="r" b="b"/>
                <a:pathLst>
                  <a:path w="1047" h="241">
                    <a:moveTo>
                      <a:pt x="5" y="3"/>
                    </a:moveTo>
                    <a:lnTo>
                      <a:pt x="2" y="6"/>
                    </a:lnTo>
                    <a:lnTo>
                      <a:pt x="1045" y="240"/>
                    </a:lnTo>
                    <a:lnTo>
                      <a:pt x="1046" y="234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6"/>
                    </a:lnTo>
                    <a:lnTo>
                      <a:pt x="5" y="3"/>
                    </a:lnTo>
                  </a:path>
                </a:pathLst>
              </a:custGeom>
              <a:solidFill>
                <a:srgbClr val="000C3F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4767" y="2403"/>
                <a:ext cx="23" cy="23"/>
              </a:xfrm>
              <a:custGeom>
                <a:avLst/>
                <a:gdLst/>
                <a:ahLst/>
                <a:cxnLst>
                  <a:cxn ang="0">
                    <a:pos x="16" y="22"/>
                  </a:cxn>
                  <a:cxn ang="0">
                    <a:pos x="19" y="17"/>
                  </a:cxn>
                  <a:cxn ang="0">
                    <a:pos x="19" y="12"/>
                  </a:cxn>
                  <a:cxn ang="0">
                    <a:pos x="18" y="7"/>
                  </a:cxn>
                  <a:cxn ang="0">
                    <a:pos x="15" y="3"/>
                  </a:cxn>
                  <a:cxn ang="0">
                    <a:pos x="12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0" y="4"/>
                  </a:cxn>
                  <a:cxn ang="0">
                    <a:pos x="16" y="22"/>
                  </a:cxn>
                </a:cxnLst>
                <a:rect l="0" t="0" r="r" b="b"/>
                <a:pathLst>
                  <a:path w="20" h="23">
                    <a:moveTo>
                      <a:pt x="16" y="22"/>
                    </a:moveTo>
                    <a:lnTo>
                      <a:pt x="19" y="17"/>
                    </a:lnTo>
                    <a:lnTo>
                      <a:pt x="19" y="12"/>
                    </a:lnTo>
                    <a:lnTo>
                      <a:pt x="18" y="7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0" y="4"/>
                    </a:lnTo>
                    <a:lnTo>
                      <a:pt x="16" y="22"/>
                    </a:lnTo>
                  </a:path>
                </a:pathLst>
              </a:custGeom>
              <a:solidFill>
                <a:srgbClr val="196699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4755" y="2409"/>
                <a:ext cx="30" cy="86"/>
              </a:xfrm>
              <a:custGeom>
                <a:avLst/>
                <a:gdLst/>
                <a:ahLst/>
                <a:cxnLst>
                  <a:cxn ang="0">
                    <a:pos x="18" y="86"/>
                  </a:cxn>
                  <a:cxn ang="0">
                    <a:pos x="18" y="86"/>
                  </a:cxn>
                  <a:cxn ang="0">
                    <a:pos x="22" y="74"/>
                  </a:cxn>
                  <a:cxn ang="0">
                    <a:pos x="24" y="65"/>
                  </a:cxn>
                  <a:cxn ang="0">
                    <a:pos x="25" y="54"/>
                  </a:cxn>
                  <a:cxn ang="0">
                    <a:pos x="26" y="45"/>
                  </a:cxn>
                  <a:cxn ang="0">
                    <a:pos x="27" y="35"/>
                  </a:cxn>
                  <a:cxn ang="0">
                    <a:pos x="27" y="28"/>
                  </a:cxn>
                  <a:cxn ang="0">
                    <a:pos x="28" y="24"/>
                  </a:cxn>
                  <a:cxn ang="0">
                    <a:pos x="29" y="21"/>
                  </a:cxn>
                  <a:cxn ang="0">
                    <a:pos x="12" y="0"/>
                  </a:cxn>
                  <a:cxn ang="0">
                    <a:pos x="8" y="11"/>
                  </a:cxn>
                  <a:cxn ang="0">
                    <a:pos x="5" y="21"/>
                  </a:cxn>
                  <a:cxn ang="0">
                    <a:pos x="4" y="32"/>
                  </a:cxn>
                  <a:cxn ang="0">
                    <a:pos x="4" y="41"/>
                  </a:cxn>
                  <a:cxn ang="0">
                    <a:pos x="3" y="51"/>
                  </a:cxn>
                  <a:cxn ang="0">
                    <a:pos x="3" y="59"/>
                  </a:cxn>
                  <a:cxn ang="0">
                    <a:pos x="1" y="65"/>
                  </a:cxn>
                  <a:cxn ang="0">
                    <a:pos x="0" y="68"/>
                  </a:cxn>
                  <a:cxn ang="0">
                    <a:pos x="18" y="86"/>
                  </a:cxn>
                </a:cxnLst>
                <a:rect l="0" t="0" r="r" b="b"/>
                <a:pathLst>
                  <a:path w="30" h="87">
                    <a:moveTo>
                      <a:pt x="18" y="86"/>
                    </a:moveTo>
                    <a:lnTo>
                      <a:pt x="18" y="86"/>
                    </a:lnTo>
                    <a:lnTo>
                      <a:pt x="22" y="74"/>
                    </a:lnTo>
                    <a:lnTo>
                      <a:pt x="24" y="65"/>
                    </a:lnTo>
                    <a:lnTo>
                      <a:pt x="25" y="54"/>
                    </a:lnTo>
                    <a:lnTo>
                      <a:pt x="26" y="45"/>
                    </a:lnTo>
                    <a:lnTo>
                      <a:pt x="27" y="35"/>
                    </a:lnTo>
                    <a:lnTo>
                      <a:pt x="27" y="28"/>
                    </a:lnTo>
                    <a:lnTo>
                      <a:pt x="28" y="24"/>
                    </a:lnTo>
                    <a:lnTo>
                      <a:pt x="29" y="21"/>
                    </a:lnTo>
                    <a:lnTo>
                      <a:pt x="12" y="0"/>
                    </a:lnTo>
                    <a:lnTo>
                      <a:pt x="8" y="11"/>
                    </a:lnTo>
                    <a:lnTo>
                      <a:pt x="5" y="21"/>
                    </a:lnTo>
                    <a:lnTo>
                      <a:pt x="4" y="32"/>
                    </a:lnTo>
                    <a:lnTo>
                      <a:pt x="4" y="41"/>
                    </a:lnTo>
                    <a:lnTo>
                      <a:pt x="3" y="51"/>
                    </a:lnTo>
                    <a:lnTo>
                      <a:pt x="3" y="59"/>
                    </a:lnTo>
                    <a:lnTo>
                      <a:pt x="1" y="65"/>
                    </a:lnTo>
                    <a:lnTo>
                      <a:pt x="0" y="68"/>
                    </a:lnTo>
                    <a:lnTo>
                      <a:pt x="18" y="86"/>
                    </a:lnTo>
                  </a:path>
                </a:pathLst>
              </a:custGeom>
              <a:solidFill>
                <a:srgbClr val="196699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4790" y="3037"/>
                <a:ext cx="65" cy="82"/>
              </a:xfrm>
              <a:custGeom>
                <a:avLst/>
                <a:gdLst/>
                <a:ahLst/>
                <a:cxnLst>
                  <a:cxn ang="0">
                    <a:pos x="66" y="56"/>
                  </a:cxn>
                  <a:cxn ang="0">
                    <a:pos x="59" y="51"/>
                  </a:cxn>
                  <a:cxn ang="0">
                    <a:pos x="55" y="47"/>
                  </a:cxn>
                  <a:cxn ang="0">
                    <a:pos x="51" y="43"/>
                  </a:cxn>
                  <a:cxn ang="0">
                    <a:pos x="47" y="39"/>
                  </a:cxn>
                  <a:cxn ang="0">
                    <a:pos x="42" y="33"/>
                  </a:cxn>
                  <a:cxn ang="0">
                    <a:pos x="36" y="25"/>
                  </a:cxn>
                  <a:cxn ang="0">
                    <a:pos x="29" y="14"/>
                  </a:cxn>
                  <a:cxn ang="0">
                    <a:pos x="19" y="0"/>
                  </a:cxn>
                  <a:cxn ang="0">
                    <a:pos x="0" y="20"/>
                  </a:cxn>
                  <a:cxn ang="0">
                    <a:pos x="10" y="35"/>
                  </a:cxn>
                  <a:cxn ang="0">
                    <a:pos x="18" y="46"/>
                  </a:cxn>
                  <a:cxn ang="0">
                    <a:pos x="24" y="54"/>
                  </a:cxn>
                  <a:cxn ang="0">
                    <a:pos x="30" y="61"/>
                  </a:cxn>
                  <a:cxn ang="0">
                    <a:pos x="35" y="67"/>
                  </a:cxn>
                  <a:cxn ang="0">
                    <a:pos x="39" y="72"/>
                  </a:cxn>
                  <a:cxn ang="0">
                    <a:pos x="46" y="78"/>
                  </a:cxn>
                  <a:cxn ang="0">
                    <a:pos x="52" y="82"/>
                  </a:cxn>
                  <a:cxn ang="0">
                    <a:pos x="66" y="56"/>
                  </a:cxn>
                </a:cxnLst>
                <a:rect l="0" t="0" r="r" b="b"/>
                <a:pathLst>
                  <a:path w="67" h="83">
                    <a:moveTo>
                      <a:pt x="66" y="56"/>
                    </a:moveTo>
                    <a:lnTo>
                      <a:pt x="59" y="51"/>
                    </a:lnTo>
                    <a:lnTo>
                      <a:pt x="55" y="47"/>
                    </a:lnTo>
                    <a:lnTo>
                      <a:pt x="51" y="43"/>
                    </a:lnTo>
                    <a:lnTo>
                      <a:pt x="47" y="39"/>
                    </a:lnTo>
                    <a:lnTo>
                      <a:pt x="42" y="33"/>
                    </a:lnTo>
                    <a:lnTo>
                      <a:pt x="36" y="25"/>
                    </a:lnTo>
                    <a:lnTo>
                      <a:pt x="29" y="14"/>
                    </a:lnTo>
                    <a:lnTo>
                      <a:pt x="19" y="0"/>
                    </a:lnTo>
                    <a:lnTo>
                      <a:pt x="0" y="20"/>
                    </a:lnTo>
                    <a:lnTo>
                      <a:pt x="10" y="35"/>
                    </a:lnTo>
                    <a:lnTo>
                      <a:pt x="18" y="46"/>
                    </a:lnTo>
                    <a:lnTo>
                      <a:pt x="24" y="54"/>
                    </a:lnTo>
                    <a:lnTo>
                      <a:pt x="30" y="61"/>
                    </a:lnTo>
                    <a:lnTo>
                      <a:pt x="35" y="67"/>
                    </a:lnTo>
                    <a:lnTo>
                      <a:pt x="39" y="72"/>
                    </a:lnTo>
                    <a:lnTo>
                      <a:pt x="46" y="78"/>
                    </a:lnTo>
                    <a:lnTo>
                      <a:pt x="52" y="82"/>
                    </a:lnTo>
                    <a:lnTo>
                      <a:pt x="66" y="56"/>
                    </a:lnTo>
                  </a:path>
                </a:pathLst>
              </a:custGeom>
              <a:solidFill>
                <a:srgbClr val="196699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4845" y="3096"/>
                <a:ext cx="16" cy="25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4" y="24"/>
                  </a:cxn>
                  <a:cxn ang="0">
                    <a:pos x="8" y="24"/>
                  </a:cxn>
                  <a:cxn ang="0">
                    <a:pos x="11" y="22"/>
                  </a:cxn>
                  <a:cxn ang="0">
                    <a:pos x="13" y="18"/>
                  </a:cxn>
                  <a:cxn ang="0">
                    <a:pos x="15" y="14"/>
                  </a:cxn>
                  <a:cxn ang="0">
                    <a:pos x="15" y="9"/>
                  </a:cxn>
                  <a:cxn ang="0">
                    <a:pos x="14" y="5"/>
                  </a:cxn>
                  <a:cxn ang="0">
                    <a:pos x="11" y="0"/>
                  </a:cxn>
                  <a:cxn ang="0">
                    <a:pos x="0" y="22"/>
                  </a:cxn>
                </a:cxnLst>
                <a:rect l="0" t="0" r="r" b="b"/>
                <a:pathLst>
                  <a:path w="16" h="25">
                    <a:moveTo>
                      <a:pt x="0" y="22"/>
                    </a:moveTo>
                    <a:lnTo>
                      <a:pt x="4" y="24"/>
                    </a:lnTo>
                    <a:lnTo>
                      <a:pt x="8" y="24"/>
                    </a:lnTo>
                    <a:lnTo>
                      <a:pt x="11" y="22"/>
                    </a:lnTo>
                    <a:lnTo>
                      <a:pt x="13" y="18"/>
                    </a:lnTo>
                    <a:lnTo>
                      <a:pt x="15" y="14"/>
                    </a:lnTo>
                    <a:lnTo>
                      <a:pt x="15" y="9"/>
                    </a:lnTo>
                    <a:lnTo>
                      <a:pt x="14" y="5"/>
                    </a:lnTo>
                    <a:lnTo>
                      <a:pt x="11" y="0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196699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4862" y="3085"/>
                <a:ext cx="23" cy="2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5" y="29"/>
                  </a:cxn>
                  <a:cxn ang="0">
                    <a:pos x="10" y="29"/>
                  </a:cxn>
                  <a:cxn ang="0">
                    <a:pos x="14" y="27"/>
                  </a:cxn>
                  <a:cxn ang="0">
                    <a:pos x="17" y="22"/>
                  </a:cxn>
                  <a:cxn ang="0">
                    <a:pos x="19" y="16"/>
                  </a:cxn>
                  <a:cxn ang="0">
                    <a:pos x="19" y="10"/>
                  </a:cxn>
                  <a:cxn ang="0">
                    <a:pos x="18" y="5"/>
                  </a:cxn>
                  <a:cxn ang="0">
                    <a:pos x="14" y="0"/>
                  </a:cxn>
                  <a:cxn ang="0">
                    <a:pos x="0" y="27"/>
                  </a:cxn>
                </a:cxnLst>
                <a:rect l="0" t="0" r="r" b="b"/>
                <a:pathLst>
                  <a:path w="20" h="30">
                    <a:moveTo>
                      <a:pt x="0" y="27"/>
                    </a:moveTo>
                    <a:lnTo>
                      <a:pt x="5" y="29"/>
                    </a:lnTo>
                    <a:lnTo>
                      <a:pt x="10" y="29"/>
                    </a:lnTo>
                    <a:lnTo>
                      <a:pt x="14" y="27"/>
                    </a:lnTo>
                    <a:lnTo>
                      <a:pt x="17" y="22"/>
                    </a:lnTo>
                    <a:lnTo>
                      <a:pt x="19" y="16"/>
                    </a:lnTo>
                    <a:lnTo>
                      <a:pt x="19" y="10"/>
                    </a:lnTo>
                    <a:lnTo>
                      <a:pt x="18" y="5"/>
                    </a:lnTo>
                    <a:lnTo>
                      <a:pt x="14" y="0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146194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4811" y="3028"/>
                <a:ext cx="65" cy="86"/>
              </a:xfrm>
              <a:custGeom>
                <a:avLst/>
                <a:gdLst/>
                <a:ahLst/>
                <a:cxnLst>
                  <a:cxn ang="0">
                    <a:pos x="1" y="23"/>
                  </a:cxn>
                  <a:cxn ang="0">
                    <a:pos x="0" y="22"/>
                  </a:cxn>
                  <a:cxn ang="0">
                    <a:pos x="9" y="36"/>
                  </a:cxn>
                  <a:cxn ang="0">
                    <a:pos x="16" y="49"/>
                  </a:cxn>
                  <a:cxn ang="0">
                    <a:pos x="22" y="57"/>
                  </a:cxn>
                  <a:cxn ang="0">
                    <a:pos x="27" y="63"/>
                  </a:cxn>
                  <a:cxn ang="0">
                    <a:pos x="33" y="69"/>
                  </a:cxn>
                  <a:cxn ang="0">
                    <a:pos x="37" y="74"/>
                  </a:cxn>
                  <a:cxn ang="0">
                    <a:pos x="41" y="78"/>
                  </a:cxn>
                  <a:cxn ang="0">
                    <a:pos x="48" y="84"/>
                  </a:cxn>
                  <a:cxn ang="0">
                    <a:pos x="65" y="54"/>
                  </a:cxn>
                  <a:cxn ang="0">
                    <a:pos x="59" y="49"/>
                  </a:cxn>
                  <a:cxn ang="0">
                    <a:pos x="55" y="44"/>
                  </a:cxn>
                  <a:cxn ang="0">
                    <a:pos x="51" y="41"/>
                  </a:cxn>
                  <a:cxn ang="0">
                    <a:pos x="48" y="37"/>
                  </a:cxn>
                  <a:cxn ang="0">
                    <a:pos x="45" y="32"/>
                  </a:cxn>
                  <a:cxn ang="0">
                    <a:pos x="39" y="25"/>
                  </a:cxn>
                  <a:cxn ang="0">
                    <a:pos x="33" y="15"/>
                  </a:cxn>
                  <a:cxn ang="0">
                    <a:pos x="24" y="1"/>
                  </a:cxn>
                  <a:cxn ang="0">
                    <a:pos x="24" y="0"/>
                  </a:cxn>
                  <a:cxn ang="0">
                    <a:pos x="1" y="23"/>
                  </a:cxn>
                </a:cxnLst>
                <a:rect l="0" t="0" r="r" b="b"/>
                <a:pathLst>
                  <a:path w="66" h="85">
                    <a:moveTo>
                      <a:pt x="1" y="23"/>
                    </a:moveTo>
                    <a:lnTo>
                      <a:pt x="0" y="22"/>
                    </a:lnTo>
                    <a:lnTo>
                      <a:pt x="9" y="36"/>
                    </a:lnTo>
                    <a:lnTo>
                      <a:pt x="16" y="49"/>
                    </a:lnTo>
                    <a:lnTo>
                      <a:pt x="22" y="57"/>
                    </a:lnTo>
                    <a:lnTo>
                      <a:pt x="27" y="63"/>
                    </a:lnTo>
                    <a:lnTo>
                      <a:pt x="33" y="69"/>
                    </a:lnTo>
                    <a:lnTo>
                      <a:pt x="37" y="74"/>
                    </a:lnTo>
                    <a:lnTo>
                      <a:pt x="41" y="78"/>
                    </a:lnTo>
                    <a:lnTo>
                      <a:pt x="48" y="84"/>
                    </a:lnTo>
                    <a:lnTo>
                      <a:pt x="65" y="54"/>
                    </a:lnTo>
                    <a:lnTo>
                      <a:pt x="59" y="49"/>
                    </a:lnTo>
                    <a:lnTo>
                      <a:pt x="55" y="44"/>
                    </a:lnTo>
                    <a:lnTo>
                      <a:pt x="51" y="41"/>
                    </a:lnTo>
                    <a:lnTo>
                      <a:pt x="48" y="37"/>
                    </a:lnTo>
                    <a:lnTo>
                      <a:pt x="45" y="32"/>
                    </a:lnTo>
                    <a:lnTo>
                      <a:pt x="39" y="25"/>
                    </a:lnTo>
                    <a:lnTo>
                      <a:pt x="33" y="15"/>
                    </a:lnTo>
                    <a:lnTo>
                      <a:pt x="24" y="1"/>
                    </a:lnTo>
                    <a:lnTo>
                      <a:pt x="24" y="0"/>
                    </a:lnTo>
                    <a:lnTo>
                      <a:pt x="1" y="23"/>
                    </a:lnTo>
                  </a:path>
                </a:pathLst>
              </a:custGeom>
              <a:solidFill>
                <a:srgbClr val="146194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>
                <a:off x="4792" y="2992"/>
                <a:ext cx="40" cy="55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18"/>
                  </a:cxn>
                  <a:cxn ang="0">
                    <a:pos x="2" y="23"/>
                  </a:cxn>
                  <a:cxn ang="0">
                    <a:pos x="4" y="27"/>
                  </a:cxn>
                  <a:cxn ang="0">
                    <a:pos x="6" y="31"/>
                  </a:cxn>
                  <a:cxn ang="0">
                    <a:pos x="9" y="36"/>
                  </a:cxn>
                  <a:cxn ang="0">
                    <a:pos x="11" y="40"/>
                  </a:cxn>
                  <a:cxn ang="0">
                    <a:pos x="13" y="46"/>
                  </a:cxn>
                  <a:cxn ang="0">
                    <a:pos x="16" y="49"/>
                  </a:cxn>
                  <a:cxn ang="0">
                    <a:pos x="19" y="54"/>
                  </a:cxn>
                  <a:cxn ang="0">
                    <a:pos x="41" y="31"/>
                  </a:cxn>
                  <a:cxn ang="0">
                    <a:pos x="39" y="27"/>
                  </a:cxn>
                  <a:cxn ang="0">
                    <a:pos x="36" y="24"/>
                  </a:cxn>
                  <a:cxn ang="0">
                    <a:pos x="35" y="20"/>
                  </a:cxn>
                  <a:cxn ang="0">
                    <a:pos x="32" y="16"/>
                  </a:cxn>
                  <a:cxn ang="0">
                    <a:pos x="31" y="12"/>
                  </a:cxn>
                  <a:cxn ang="0">
                    <a:pos x="29" y="8"/>
                  </a:cxn>
                  <a:cxn ang="0">
                    <a:pos x="27" y="4"/>
                  </a:cxn>
                  <a:cxn ang="0">
                    <a:pos x="25" y="0"/>
                  </a:cxn>
                  <a:cxn ang="0">
                    <a:pos x="25" y="1"/>
                  </a:cxn>
                  <a:cxn ang="0">
                    <a:pos x="0" y="17"/>
                  </a:cxn>
                </a:cxnLst>
                <a:rect l="0" t="0" r="r" b="b"/>
                <a:pathLst>
                  <a:path w="42" h="55">
                    <a:moveTo>
                      <a:pt x="0" y="17"/>
                    </a:moveTo>
                    <a:lnTo>
                      <a:pt x="0" y="18"/>
                    </a:lnTo>
                    <a:lnTo>
                      <a:pt x="2" y="23"/>
                    </a:lnTo>
                    <a:lnTo>
                      <a:pt x="4" y="27"/>
                    </a:lnTo>
                    <a:lnTo>
                      <a:pt x="6" y="31"/>
                    </a:lnTo>
                    <a:lnTo>
                      <a:pt x="9" y="36"/>
                    </a:lnTo>
                    <a:lnTo>
                      <a:pt x="11" y="40"/>
                    </a:lnTo>
                    <a:lnTo>
                      <a:pt x="13" y="46"/>
                    </a:lnTo>
                    <a:lnTo>
                      <a:pt x="16" y="49"/>
                    </a:lnTo>
                    <a:lnTo>
                      <a:pt x="19" y="54"/>
                    </a:lnTo>
                    <a:lnTo>
                      <a:pt x="41" y="31"/>
                    </a:lnTo>
                    <a:lnTo>
                      <a:pt x="39" y="27"/>
                    </a:lnTo>
                    <a:lnTo>
                      <a:pt x="36" y="24"/>
                    </a:lnTo>
                    <a:lnTo>
                      <a:pt x="35" y="20"/>
                    </a:lnTo>
                    <a:lnTo>
                      <a:pt x="32" y="16"/>
                    </a:lnTo>
                    <a:lnTo>
                      <a:pt x="31" y="12"/>
                    </a:lnTo>
                    <a:lnTo>
                      <a:pt x="29" y="8"/>
                    </a:lnTo>
                    <a:lnTo>
                      <a:pt x="27" y="4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146194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4758" y="2624"/>
                <a:ext cx="32" cy="13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" y="13"/>
                  </a:cxn>
                  <a:cxn ang="0">
                    <a:pos x="1" y="12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0" y="11"/>
                  </a:cxn>
                  <a:cxn ang="0">
                    <a:pos x="27" y="11"/>
                  </a:cxn>
                  <a:cxn ang="0">
                    <a:pos x="27" y="10"/>
                  </a:cxn>
                  <a:cxn ang="0">
                    <a:pos x="27" y="8"/>
                  </a:cxn>
                  <a:cxn ang="0">
                    <a:pos x="26" y="3"/>
                  </a:cxn>
                  <a:cxn ang="0">
                    <a:pos x="25" y="0"/>
                  </a:cxn>
                  <a:cxn ang="0">
                    <a:pos x="26" y="3"/>
                  </a:cxn>
                  <a:cxn ang="0">
                    <a:pos x="0" y="10"/>
                  </a:cxn>
                </a:cxnLst>
                <a:rect l="0" t="0" r="r" b="b"/>
                <a:pathLst>
                  <a:path w="28" h="14">
                    <a:moveTo>
                      <a:pt x="0" y="10"/>
                    </a:moveTo>
                    <a:lnTo>
                      <a:pt x="1" y="13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27" y="11"/>
                    </a:lnTo>
                    <a:lnTo>
                      <a:pt x="27" y="10"/>
                    </a:lnTo>
                    <a:lnTo>
                      <a:pt x="27" y="8"/>
                    </a:lnTo>
                    <a:lnTo>
                      <a:pt x="26" y="3"/>
                    </a:lnTo>
                    <a:lnTo>
                      <a:pt x="25" y="0"/>
                    </a:lnTo>
                    <a:lnTo>
                      <a:pt x="26" y="3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146194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auto">
              <a:xfrm>
                <a:off x="4755" y="2514"/>
                <a:ext cx="40" cy="11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9" y="13"/>
                  </a:cxn>
                  <a:cxn ang="0">
                    <a:pos x="6" y="27"/>
                  </a:cxn>
                  <a:cxn ang="0">
                    <a:pos x="4" y="42"/>
                  </a:cxn>
                  <a:cxn ang="0">
                    <a:pos x="2" y="58"/>
                  </a:cxn>
                  <a:cxn ang="0">
                    <a:pos x="1" y="73"/>
                  </a:cxn>
                  <a:cxn ang="0">
                    <a:pos x="0" y="88"/>
                  </a:cxn>
                  <a:cxn ang="0">
                    <a:pos x="1" y="103"/>
                  </a:cxn>
                  <a:cxn ang="0">
                    <a:pos x="3" y="117"/>
                  </a:cxn>
                  <a:cxn ang="0">
                    <a:pos x="31" y="107"/>
                  </a:cxn>
                  <a:cxn ang="0">
                    <a:pos x="30" y="98"/>
                  </a:cxn>
                  <a:cxn ang="0">
                    <a:pos x="29" y="88"/>
                  </a:cxn>
                  <a:cxn ang="0">
                    <a:pos x="30" y="76"/>
                  </a:cxn>
                  <a:cxn ang="0">
                    <a:pos x="31" y="62"/>
                  </a:cxn>
                  <a:cxn ang="0">
                    <a:pos x="32" y="48"/>
                  </a:cxn>
                  <a:cxn ang="0">
                    <a:pos x="35" y="36"/>
                  </a:cxn>
                  <a:cxn ang="0">
                    <a:pos x="37" y="24"/>
                  </a:cxn>
                  <a:cxn ang="0">
                    <a:pos x="40" y="12"/>
                  </a:cxn>
                  <a:cxn ang="0">
                    <a:pos x="13" y="0"/>
                  </a:cxn>
                </a:cxnLst>
                <a:rect l="0" t="0" r="r" b="b"/>
                <a:pathLst>
                  <a:path w="41" h="118">
                    <a:moveTo>
                      <a:pt x="13" y="0"/>
                    </a:moveTo>
                    <a:lnTo>
                      <a:pt x="13" y="0"/>
                    </a:lnTo>
                    <a:lnTo>
                      <a:pt x="9" y="13"/>
                    </a:lnTo>
                    <a:lnTo>
                      <a:pt x="6" y="27"/>
                    </a:lnTo>
                    <a:lnTo>
                      <a:pt x="4" y="42"/>
                    </a:lnTo>
                    <a:lnTo>
                      <a:pt x="2" y="58"/>
                    </a:lnTo>
                    <a:lnTo>
                      <a:pt x="1" y="73"/>
                    </a:lnTo>
                    <a:lnTo>
                      <a:pt x="0" y="88"/>
                    </a:lnTo>
                    <a:lnTo>
                      <a:pt x="1" y="103"/>
                    </a:lnTo>
                    <a:lnTo>
                      <a:pt x="3" y="117"/>
                    </a:lnTo>
                    <a:lnTo>
                      <a:pt x="31" y="107"/>
                    </a:lnTo>
                    <a:lnTo>
                      <a:pt x="30" y="98"/>
                    </a:lnTo>
                    <a:lnTo>
                      <a:pt x="29" y="88"/>
                    </a:lnTo>
                    <a:lnTo>
                      <a:pt x="30" y="76"/>
                    </a:lnTo>
                    <a:lnTo>
                      <a:pt x="31" y="62"/>
                    </a:lnTo>
                    <a:lnTo>
                      <a:pt x="32" y="48"/>
                    </a:lnTo>
                    <a:lnTo>
                      <a:pt x="35" y="36"/>
                    </a:lnTo>
                    <a:lnTo>
                      <a:pt x="37" y="24"/>
                    </a:lnTo>
                    <a:lnTo>
                      <a:pt x="40" y="12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146194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Freeform 23"/>
              <p:cNvSpPr>
                <a:spLocks/>
              </p:cNvSpPr>
              <p:nvPr/>
            </p:nvSpPr>
            <p:spPr bwMode="auto">
              <a:xfrm>
                <a:off x="4769" y="2483"/>
                <a:ext cx="35" cy="40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1" y="0"/>
                  </a:cxn>
                  <a:cxn ang="0">
                    <a:pos x="9" y="4"/>
                  </a:cxn>
                  <a:cxn ang="0">
                    <a:pos x="8" y="5"/>
                  </a:cxn>
                  <a:cxn ang="0">
                    <a:pos x="5" y="11"/>
                  </a:cxn>
                  <a:cxn ang="0">
                    <a:pos x="5" y="14"/>
                  </a:cxn>
                  <a:cxn ang="0">
                    <a:pos x="4" y="16"/>
                  </a:cxn>
                  <a:cxn ang="0">
                    <a:pos x="2" y="20"/>
                  </a:cxn>
                  <a:cxn ang="0">
                    <a:pos x="2" y="24"/>
                  </a:cxn>
                  <a:cxn ang="0">
                    <a:pos x="0" y="28"/>
                  </a:cxn>
                  <a:cxn ang="0">
                    <a:pos x="27" y="39"/>
                  </a:cxn>
                  <a:cxn ang="0">
                    <a:pos x="28" y="37"/>
                  </a:cxn>
                  <a:cxn ang="0">
                    <a:pos x="29" y="33"/>
                  </a:cxn>
                  <a:cxn ang="0">
                    <a:pos x="30" y="30"/>
                  </a:cxn>
                  <a:cxn ang="0">
                    <a:pos x="31" y="27"/>
                  </a:cxn>
                  <a:cxn ang="0">
                    <a:pos x="32" y="24"/>
                  </a:cxn>
                  <a:cxn ang="0">
                    <a:pos x="32" y="25"/>
                  </a:cxn>
                  <a:cxn ang="0">
                    <a:pos x="32" y="23"/>
                  </a:cxn>
                  <a:cxn ang="0">
                    <a:pos x="32" y="23"/>
                  </a:cxn>
                  <a:cxn ang="0">
                    <a:pos x="34" y="21"/>
                  </a:cxn>
                  <a:cxn ang="0">
                    <a:pos x="10" y="2"/>
                  </a:cxn>
                </a:cxnLst>
                <a:rect l="0" t="0" r="r" b="b"/>
                <a:pathLst>
                  <a:path w="35" h="40">
                    <a:moveTo>
                      <a:pt x="10" y="2"/>
                    </a:moveTo>
                    <a:lnTo>
                      <a:pt x="11" y="0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5" y="11"/>
                    </a:lnTo>
                    <a:lnTo>
                      <a:pt x="5" y="14"/>
                    </a:lnTo>
                    <a:lnTo>
                      <a:pt x="4" y="16"/>
                    </a:lnTo>
                    <a:lnTo>
                      <a:pt x="2" y="20"/>
                    </a:lnTo>
                    <a:lnTo>
                      <a:pt x="2" y="24"/>
                    </a:lnTo>
                    <a:lnTo>
                      <a:pt x="0" y="28"/>
                    </a:lnTo>
                    <a:lnTo>
                      <a:pt x="27" y="39"/>
                    </a:lnTo>
                    <a:lnTo>
                      <a:pt x="28" y="37"/>
                    </a:lnTo>
                    <a:lnTo>
                      <a:pt x="29" y="33"/>
                    </a:lnTo>
                    <a:lnTo>
                      <a:pt x="30" y="30"/>
                    </a:lnTo>
                    <a:lnTo>
                      <a:pt x="31" y="27"/>
                    </a:lnTo>
                    <a:lnTo>
                      <a:pt x="32" y="24"/>
                    </a:lnTo>
                    <a:lnTo>
                      <a:pt x="32" y="25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34" y="21"/>
                    </a:lnTo>
                    <a:lnTo>
                      <a:pt x="10" y="2"/>
                    </a:lnTo>
                  </a:path>
                </a:pathLst>
              </a:custGeom>
              <a:solidFill>
                <a:srgbClr val="146194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4781" y="2411"/>
                <a:ext cx="32" cy="9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12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3" y="42"/>
                  </a:cxn>
                  <a:cxn ang="0">
                    <a:pos x="3" y="52"/>
                  </a:cxn>
                  <a:cxn ang="0">
                    <a:pos x="2" y="60"/>
                  </a:cxn>
                  <a:cxn ang="0">
                    <a:pos x="1" y="65"/>
                  </a:cxn>
                  <a:cxn ang="0">
                    <a:pos x="0" y="68"/>
                  </a:cxn>
                  <a:cxn ang="0">
                    <a:pos x="23" y="89"/>
                  </a:cxn>
                  <a:cxn ang="0">
                    <a:pos x="28" y="77"/>
                  </a:cxn>
                  <a:cxn ang="0">
                    <a:pos x="29" y="66"/>
                  </a:cxn>
                  <a:cxn ang="0">
                    <a:pos x="30" y="57"/>
                  </a:cxn>
                  <a:cxn ang="0">
                    <a:pos x="31" y="46"/>
                  </a:cxn>
                  <a:cxn ang="0">
                    <a:pos x="32" y="37"/>
                  </a:cxn>
                  <a:cxn ang="0">
                    <a:pos x="32" y="29"/>
                  </a:cxn>
                  <a:cxn ang="0">
                    <a:pos x="32" y="27"/>
                  </a:cxn>
                  <a:cxn ang="0">
                    <a:pos x="33" y="24"/>
                  </a:cxn>
                  <a:cxn ang="0">
                    <a:pos x="12" y="0"/>
                  </a:cxn>
                </a:cxnLst>
                <a:rect l="0" t="0" r="r" b="b"/>
                <a:pathLst>
                  <a:path w="34" h="90">
                    <a:moveTo>
                      <a:pt x="12" y="0"/>
                    </a:moveTo>
                    <a:lnTo>
                      <a:pt x="7" y="12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3" y="42"/>
                    </a:lnTo>
                    <a:lnTo>
                      <a:pt x="3" y="52"/>
                    </a:lnTo>
                    <a:lnTo>
                      <a:pt x="2" y="60"/>
                    </a:lnTo>
                    <a:lnTo>
                      <a:pt x="1" y="65"/>
                    </a:lnTo>
                    <a:lnTo>
                      <a:pt x="0" y="68"/>
                    </a:lnTo>
                    <a:lnTo>
                      <a:pt x="23" y="89"/>
                    </a:lnTo>
                    <a:lnTo>
                      <a:pt x="28" y="77"/>
                    </a:lnTo>
                    <a:lnTo>
                      <a:pt x="29" y="66"/>
                    </a:lnTo>
                    <a:lnTo>
                      <a:pt x="30" y="57"/>
                    </a:lnTo>
                    <a:lnTo>
                      <a:pt x="31" y="46"/>
                    </a:lnTo>
                    <a:lnTo>
                      <a:pt x="32" y="37"/>
                    </a:lnTo>
                    <a:lnTo>
                      <a:pt x="32" y="29"/>
                    </a:lnTo>
                    <a:lnTo>
                      <a:pt x="32" y="27"/>
                    </a:lnTo>
                    <a:lnTo>
                      <a:pt x="33" y="24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146194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4795" y="2405"/>
                <a:ext cx="23" cy="27"/>
              </a:xfrm>
              <a:custGeom>
                <a:avLst/>
                <a:gdLst/>
                <a:ahLst/>
                <a:cxnLst>
                  <a:cxn ang="0">
                    <a:pos x="20" y="27"/>
                  </a:cxn>
                  <a:cxn ang="0">
                    <a:pos x="22" y="20"/>
                  </a:cxn>
                  <a:cxn ang="0">
                    <a:pos x="23" y="15"/>
                  </a:cxn>
                  <a:cxn ang="0">
                    <a:pos x="22" y="9"/>
                  </a:cxn>
                  <a:cxn ang="0">
                    <a:pos x="19" y="4"/>
                  </a:cxn>
                  <a:cxn ang="0">
                    <a:pos x="14" y="1"/>
                  </a:cxn>
                  <a:cxn ang="0">
                    <a:pos x="9" y="0"/>
                  </a:cxn>
                  <a:cxn ang="0">
                    <a:pos x="5" y="1"/>
                  </a:cxn>
                  <a:cxn ang="0">
                    <a:pos x="0" y="6"/>
                  </a:cxn>
                  <a:cxn ang="0">
                    <a:pos x="20" y="27"/>
                  </a:cxn>
                </a:cxnLst>
                <a:rect l="0" t="0" r="r" b="b"/>
                <a:pathLst>
                  <a:path w="24" h="28">
                    <a:moveTo>
                      <a:pt x="20" y="27"/>
                    </a:moveTo>
                    <a:lnTo>
                      <a:pt x="22" y="20"/>
                    </a:lnTo>
                    <a:lnTo>
                      <a:pt x="23" y="15"/>
                    </a:lnTo>
                    <a:lnTo>
                      <a:pt x="22" y="9"/>
                    </a:lnTo>
                    <a:lnTo>
                      <a:pt x="19" y="4"/>
                    </a:lnTo>
                    <a:lnTo>
                      <a:pt x="14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0" y="6"/>
                    </a:lnTo>
                    <a:lnTo>
                      <a:pt x="20" y="27"/>
                    </a:lnTo>
                  </a:path>
                </a:pathLst>
              </a:custGeom>
              <a:solidFill>
                <a:srgbClr val="146194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4882" y="3079"/>
                <a:ext cx="23" cy="2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6" y="30"/>
                  </a:cxn>
                  <a:cxn ang="0">
                    <a:pos x="10" y="30"/>
                  </a:cxn>
                  <a:cxn ang="0">
                    <a:pos x="15" y="28"/>
                  </a:cxn>
                  <a:cxn ang="0">
                    <a:pos x="18" y="23"/>
                  </a:cxn>
                  <a:cxn ang="0">
                    <a:pos x="20" y="18"/>
                  </a:cxn>
                  <a:cxn ang="0">
                    <a:pos x="21" y="11"/>
                  </a:cxn>
                  <a:cxn ang="0">
                    <a:pos x="19" y="5"/>
                  </a:cxn>
                  <a:cxn ang="0">
                    <a:pos x="15" y="0"/>
                  </a:cxn>
                  <a:cxn ang="0">
                    <a:pos x="0" y="27"/>
                  </a:cxn>
                </a:cxnLst>
                <a:rect l="0" t="0" r="r" b="b"/>
                <a:pathLst>
                  <a:path w="22" h="31">
                    <a:moveTo>
                      <a:pt x="0" y="27"/>
                    </a:moveTo>
                    <a:lnTo>
                      <a:pt x="6" y="30"/>
                    </a:lnTo>
                    <a:lnTo>
                      <a:pt x="10" y="30"/>
                    </a:lnTo>
                    <a:lnTo>
                      <a:pt x="15" y="28"/>
                    </a:lnTo>
                    <a:lnTo>
                      <a:pt x="18" y="23"/>
                    </a:lnTo>
                    <a:lnTo>
                      <a:pt x="20" y="18"/>
                    </a:lnTo>
                    <a:lnTo>
                      <a:pt x="21" y="11"/>
                    </a:lnTo>
                    <a:lnTo>
                      <a:pt x="19" y="5"/>
                    </a:lnTo>
                    <a:lnTo>
                      <a:pt x="15" y="0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0F5B8E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4836" y="3022"/>
                <a:ext cx="62" cy="84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" y="23"/>
                  </a:cxn>
                  <a:cxn ang="0">
                    <a:pos x="9" y="36"/>
                  </a:cxn>
                  <a:cxn ang="0">
                    <a:pos x="15" y="47"/>
                  </a:cxn>
                  <a:cxn ang="0">
                    <a:pos x="21" y="55"/>
                  </a:cxn>
                  <a:cxn ang="0">
                    <a:pos x="25" y="61"/>
                  </a:cxn>
                  <a:cxn ang="0">
                    <a:pos x="29" y="68"/>
                  </a:cxn>
                  <a:cxn ang="0">
                    <a:pos x="34" y="72"/>
                  </a:cxn>
                  <a:cxn ang="0">
                    <a:pos x="38" y="77"/>
                  </a:cxn>
                  <a:cxn ang="0">
                    <a:pos x="43" y="83"/>
                  </a:cxn>
                  <a:cxn ang="0">
                    <a:pos x="61" y="53"/>
                  </a:cxn>
                  <a:cxn ang="0">
                    <a:pos x="56" y="49"/>
                  </a:cxn>
                  <a:cxn ang="0">
                    <a:pos x="52" y="44"/>
                  </a:cxn>
                  <a:cxn ang="0">
                    <a:pos x="50" y="41"/>
                  </a:cxn>
                  <a:cxn ang="0">
                    <a:pos x="47" y="37"/>
                  </a:cxn>
                  <a:cxn ang="0">
                    <a:pos x="43" y="31"/>
                  </a:cxn>
                  <a:cxn ang="0">
                    <a:pos x="39" y="24"/>
                  </a:cxn>
                  <a:cxn ang="0">
                    <a:pos x="32" y="13"/>
                  </a:cxn>
                  <a:cxn ang="0">
                    <a:pos x="24" y="0"/>
                  </a:cxn>
                  <a:cxn ang="0">
                    <a:pos x="25" y="1"/>
                  </a:cxn>
                  <a:cxn ang="0">
                    <a:pos x="0" y="22"/>
                  </a:cxn>
                </a:cxnLst>
                <a:rect l="0" t="0" r="r" b="b"/>
                <a:pathLst>
                  <a:path w="62" h="84">
                    <a:moveTo>
                      <a:pt x="0" y="22"/>
                    </a:moveTo>
                    <a:lnTo>
                      <a:pt x="1" y="23"/>
                    </a:lnTo>
                    <a:lnTo>
                      <a:pt x="9" y="36"/>
                    </a:lnTo>
                    <a:lnTo>
                      <a:pt x="15" y="47"/>
                    </a:lnTo>
                    <a:lnTo>
                      <a:pt x="21" y="55"/>
                    </a:lnTo>
                    <a:lnTo>
                      <a:pt x="25" y="61"/>
                    </a:lnTo>
                    <a:lnTo>
                      <a:pt x="29" y="68"/>
                    </a:lnTo>
                    <a:lnTo>
                      <a:pt x="34" y="72"/>
                    </a:lnTo>
                    <a:lnTo>
                      <a:pt x="38" y="77"/>
                    </a:lnTo>
                    <a:lnTo>
                      <a:pt x="43" y="83"/>
                    </a:lnTo>
                    <a:lnTo>
                      <a:pt x="61" y="53"/>
                    </a:lnTo>
                    <a:lnTo>
                      <a:pt x="56" y="49"/>
                    </a:lnTo>
                    <a:lnTo>
                      <a:pt x="52" y="44"/>
                    </a:lnTo>
                    <a:lnTo>
                      <a:pt x="50" y="41"/>
                    </a:lnTo>
                    <a:lnTo>
                      <a:pt x="47" y="37"/>
                    </a:lnTo>
                    <a:lnTo>
                      <a:pt x="43" y="31"/>
                    </a:lnTo>
                    <a:lnTo>
                      <a:pt x="39" y="24"/>
                    </a:lnTo>
                    <a:lnTo>
                      <a:pt x="32" y="13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0F5B8E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4818" y="2990"/>
                <a:ext cx="40" cy="48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14"/>
                  </a:cxn>
                  <a:cxn ang="0">
                    <a:pos x="2" y="20"/>
                  </a:cxn>
                  <a:cxn ang="0">
                    <a:pos x="4" y="24"/>
                  </a:cxn>
                  <a:cxn ang="0">
                    <a:pos x="5" y="29"/>
                  </a:cxn>
                  <a:cxn ang="0">
                    <a:pos x="7" y="33"/>
                  </a:cxn>
                  <a:cxn ang="0">
                    <a:pos x="8" y="37"/>
                  </a:cxn>
                  <a:cxn ang="0">
                    <a:pos x="11" y="41"/>
                  </a:cxn>
                  <a:cxn ang="0">
                    <a:pos x="13" y="45"/>
                  </a:cxn>
                  <a:cxn ang="0">
                    <a:pos x="15" y="50"/>
                  </a:cxn>
                  <a:cxn ang="0">
                    <a:pos x="39" y="30"/>
                  </a:cxn>
                  <a:cxn ang="0">
                    <a:pos x="37" y="27"/>
                  </a:cxn>
                  <a:cxn ang="0">
                    <a:pos x="35" y="23"/>
                  </a:cxn>
                  <a:cxn ang="0">
                    <a:pos x="34" y="19"/>
                  </a:cxn>
                  <a:cxn ang="0">
                    <a:pos x="31" y="15"/>
                  </a:cxn>
                  <a:cxn ang="0">
                    <a:pos x="30" y="12"/>
                  </a:cxn>
                  <a:cxn ang="0">
                    <a:pos x="28" y="8"/>
                  </a:cxn>
                  <a:cxn ang="0">
                    <a:pos x="27" y="4"/>
                  </a:cxn>
                  <a:cxn ang="0">
                    <a:pos x="25" y="1"/>
                  </a:cxn>
                  <a:cxn ang="0">
                    <a:pos x="25" y="0"/>
                  </a:cxn>
                  <a:cxn ang="0">
                    <a:pos x="0" y="15"/>
                  </a:cxn>
                </a:cxnLst>
                <a:rect l="0" t="0" r="r" b="b"/>
                <a:pathLst>
                  <a:path w="40" h="51">
                    <a:moveTo>
                      <a:pt x="0" y="15"/>
                    </a:moveTo>
                    <a:lnTo>
                      <a:pt x="0" y="14"/>
                    </a:lnTo>
                    <a:lnTo>
                      <a:pt x="2" y="20"/>
                    </a:lnTo>
                    <a:lnTo>
                      <a:pt x="4" y="24"/>
                    </a:lnTo>
                    <a:lnTo>
                      <a:pt x="5" y="29"/>
                    </a:lnTo>
                    <a:lnTo>
                      <a:pt x="7" y="33"/>
                    </a:lnTo>
                    <a:lnTo>
                      <a:pt x="8" y="37"/>
                    </a:lnTo>
                    <a:lnTo>
                      <a:pt x="11" y="41"/>
                    </a:lnTo>
                    <a:lnTo>
                      <a:pt x="13" y="45"/>
                    </a:lnTo>
                    <a:lnTo>
                      <a:pt x="15" y="50"/>
                    </a:lnTo>
                    <a:lnTo>
                      <a:pt x="39" y="30"/>
                    </a:lnTo>
                    <a:lnTo>
                      <a:pt x="37" y="27"/>
                    </a:lnTo>
                    <a:lnTo>
                      <a:pt x="35" y="23"/>
                    </a:lnTo>
                    <a:lnTo>
                      <a:pt x="34" y="19"/>
                    </a:lnTo>
                    <a:lnTo>
                      <a:pt x="31" y="15"/>
                    </a:lnTo>
                    <a:lnTo>
                      <a:pt x="30" y="12"/>
                    </a:lnTo>
                    <a:lnTo>
                      <a:pt x="28" y="8"/>
                    </a:lnTo>
                    <a:lnTo>
                      <a:pt x="27" y="4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0F5B8E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29"/>
              <p:cNvSpPr>
                <a:spLocks/>
              </p:cNvSpPr>
              <p:nvPr/>
            </p:nvSpPr>
            <p:spPr bwMode="auto">
              <a:xfrm>
                <a:off x="4790" y="2630"/>
                <a:ext cx="32" cy="6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0" y="3"/>
                  </a:cxn>
                  <a:cxn ang="0">
                    <a:pos x="1" y="8"/>
                  </a:cxn>
                  <a:cxn ang="0">
                    <a:pos x="2" y="9"/>
                  </a:cxn>
                  <a:cxn ang="0">
                    <a:pos x="1" y="6"/>
                  </a:cxn>
                  <a:cxn ang="0">
                    <a:pos x="1" y="7"/>
                  </a:cxn>
                  <a:cxn ang="0">
                    <a:pos x="28" y="7"/>
                  </a:cxn>
                  <a:cxn ang="0">
                    <a:pos x="28" y="6"/>
                  </a:cxn>
                  <a:cxn ang="0">
                    <a:pos x="27" y="1"/>
                  </a:cxn>
                  <a:cxn ang="0">
                    <a:pos x="27" y="0"/>
                  </a:cxn>
                  <a:cxn ang="0">
                    <a:pos x="27" y="3"/>
                  </a:cxn>
                  <a:cxn ang="0">
                    <a:pos x="27" y="0"/>
                  </a:cxn>
                  <a:cxn ang="0">
                    <a:pos x="1" y="7"/>
                  </a:cxn>
                </a:cxnLst>
                <a:rect l="0" t="0" r="r" b="b"/>
                <a:pathLst>
                  <a:path w="29" h="10">
                    <a:moveTo>
                      <a:pt x="1" y="7"/>
                    </a:moveTo>
                    <a:lnTo>
                      <a:pt x="0" y="3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28" y="7"/>
                    </a:lnTo>
                    <a:lnTo>
                      <a:pt x="28" y="6"/>
                    </a:lnTo>
                    <a:lnTo>
                      <a:pt x="27" y="1"/>
                    </a:lnTo>
                    <a:lnTo>
                      <a:pt x="27" y="0"/>
                    </a:lnTo>
                    <a:lnTo>
                      <a:pt x="27" y="3"/>
                    </a:lnTo>
                    <a:lnTo>
                      <a:pt x="27" y="0"/>
                    </a:lnTo>
                    <a:lnTo>
                      <a:pt x="1" y="7"/>
                    </a:lnTo>
                  </a:path>
                </a:pathLst>
              </a:custGeom>
              <a:solidFill>
                <a:srgbClr val="0F5B8E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Freeform 30"/>
              <p:cNvSpPr>
                <a:spLocks/>
              </p:cNvSpPr>
              <p:nvPr/>
            </p:nvSpPr>
            <p:spPr bwMode="auto">
              <a:xfrm>
                <a:off x="4787" y="2521"/>
                <a:ext cx="39" cy="116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0"/>
                  </a:cxn>
                  <a:cxn ang="0">
                    <a:pos x="9" y="13"/>
                  </a:cxn>
                  <a:cxn ang="0">
                    <a:pos x="6" y="26"/>
                  </a:cxn>
                  <a:cxn ang="0">
                    <a:pos x="3" y="41"/>
                  </a:cxn>
                  <a:cxn ang="0">
                    <a:pos x="2" y="57"/>
                  </a:cxn>
                  <a:cxn ang="0">
                    <a:pos x="0" y="72"/>
                  </a:cxn>
                  <a:cxn ang="0">
                    <a:pos x="0" y="87"/>
                  </a:cxn>
                  <a:cxn ang="0">
                    <a:pos x="1" y="102"/>
                  </a:cxn>
                  <a:cxn ang="0">
                    <a:pos x="3" y="116"/>
                  </a:cxn>
                  <a:cxn ang="0">
                    <a:pos x="30" y="106"/>
                  </a:cxn>
                  <a:cxn ang="0">
                    <a:pos x="30" y="97"/>
                  </a:cxn>
                  <a:cxn ang="0">
                    <a:pos x="29" y="86"/>
                  </a:cxn>
                  <a:cxn ang="0">
                    <a:pos x="29" y="74"/>
                  </a:cxn>
                  <a:cxn ang="0">
                    <a:pos x="30" y="62"/>
                  </a:cxn>
                  <a:cxn ang="0">
                    <a:pos x="32" y="48"/>
                  </a:cxn>
                  <a:cxn ang="0">
                    <a:pos x="34" y="36"/>
                  </a:cxn>
                  <a:cxn ang="0">
                    <a:pos x="36" y="24"/>
                  </a:cxn>
                  <a:cxn ang="0">
                    <a:pos x="39" y="12"/>
                  </a:cxn>
                  <a:cxn ang="0">
                    <a:pos x="11" y="0"/>
                  </a:cxn>
                </a:cxnLst>
                <a:rect l="0" t="0" r="r" b="b"/>
                <a:pathLst>
                  <a:path w="40" h="117">
                    <a:moveTo>
                      <a:pt x="11" y="0"/>
                    </a:moveTo>
                    <a:lnTo>
                      <a:pt x="11" y="0"/>
                    </a:lnTo>
                    <a:lnTo>
                      <a:pt x="9" y="13"/>
                    </a:lnTo>
                    <a:lnTo>
                      <a:pt x="6" y="26"/>
                    </a:lnTo>
                    <a:lnTo>
                      <a:pt x="3" y="41"/>
                    </a:lnTo>
                    <a:lnTo>
                      <a:pt x="2" y="57"/>
                    </a:lnTo>
                    <a:lnTo>
                      <a:pt x="0" y="72"/>
                    </a:lnTo>
                    <a:lnTo>
                      <a:pt x="0" y="87"/>
                    </a:lnTo>
                    <a:lnTo>
                      <a:pt x="1" y="102"/>
                    </a:lnTo>
                    <a:lnTo>
                      <a:pt x="3" y="116"/>
                    </a:lnTo>
                    <a:lnTo>
                      <a:pt x="30" y="106"/>
                    </a:lnTo>
                    <a:lnTo>
                      <a:pt x="30" y="97"/>
                    </a:lnTo>
                    <a:lnTo>
                      <a:pt x="29" y="86"/>
                    </a:lnTo>
                    <a:lnTo>
                      <a:pt x="29" y="74"/>
                    </a:lnTo>
                    <a:lnTo>
                      <a:pt x="30" y="62"/>
                    </a:lnTo>
                    <a:lnTo>
                      <a:pt x="32" y="48"/>
                    </a:lnTo>
                    <a:lnTo>
                      <a:pt x="34" y="36"/>
                    </a:lnTo>
                    <a:lnTo>
                      <a:pt x="36" y="24"/>
                    </a:lnTo>
                    <a:lnTo>
                      <a:pt x="39" y="12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0F5B8E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Freeform 31"/>
              <p:cNvSpPr>
                <a:spLocks/>
              </p:cNvSpPr>
              <p:nvPr/>
            </p:nvSpPr>
            <p:spPr bwMode="auto">
              <a:xfrm>
                <a:off x="4799" y="2489"/>
                <a:ext cx="33" cy="4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9" y="2"/>
                  </a:cxn>
                  <a:cxn ang="0">
                    <a:pos x="9" y="5"/>
                  </a:cxn>
                  <a:cxn ang="0">
                    <a:pos x="7" y="7"/>
                  </a:cxn>
                  <a:cxn ang="0">
                    <a:pos x="6" y="8"/>
                  </a:cxn>
                  <a:cxn ang="0">
                    <a:pos x="5" y="12"/>
                  </a:cxn>
                  <a:cxn ang="0">
                    <a:pos x="4" y="17"/>
                  </a:cxn>
                  <a:cxn ang="0">
                    <a:pos x="3" y="18"/>
                  </a:cxn>
                  <a:cxn ang="0">
                    <a:pos x="2" y="22"/>
                  </a:cxn>
                  <a:cxn ang="0">
                    <a:pos x="0" y="26"/>
                  </a:cxn>
                  <a:cxn ang="0">
                    <a:pos x="28" y="37"/>
                  </a:cxn>
                  <a:cxn ang="0">
                    <a:pos x="28" y="35"/>
                  </a:cxn>
                  <a:cxn ang="0">
                    <a:pos x="29" y="32"/>
                  </a:cxn>
                  <a:cxn ang="0">
                    <a:pos x="31" y="28"/>
                  </a:cxn>
                  <a:cxn ang="0">
                    <a:pos x="31" y="25"/>
                  </a:cxn>
                  <a:cxn ang="0">
                    <a:pos x="32" y="25"/>
                  </a:cxn>
                  <a:cxn ang="0">
                    <a:pos x="33" y="21"/>
                  </a:cxn>
                  <a:cxn ang="0">
                    <a:pos x="33" y="19"/>
                  </a:cxn>
                  <a:cxn ang="0">
                    <a:pos x="34" y="18"/>
                  </a:cxn>
                  <a:cxn ang="0">
                    <a:pos x="34" y="19"/>
                  </a:cxn>
                  <a:cxn ang="0">
                    <a:pos x="10" y="0"/>
                  </a:cxn>
                </a:cxnLst>
                <a:rect l="0" t="0" r="r" b="b"/>
                <a:pathLst>
                  <a:path w="35" h="38">
                    <a:moveTo>
                      <a:pt x="10" y="0"/>
                    </a:moveTo>
                    <a:lnTo>
                      <a:pt x="9" y="2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6" y="8"/>
                    </a:lnTo>
                    <a:lnTo>
                      <a:pt x="5" y="12"/>
                    </a:lnTo>
                    <a:lnTo>
                      <a:pt x="4" y="17"/>
                    </a:lnTo>
                    <a:lnTo>
                      <a:pt x="3" y="18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28" y="37"/>
                    </a:lnTo>
                    <a:lnTo>
                      <a:pt x="28" y="35"/>
                    </a:lnTo>
                    <a:lnTo>
                      <a:pt x="29" y="32"/>
                    </a:lnTo>
                    <a:lnTo>
                      <a:pt x="31" y="28"/>
                    </a:lnTo>
                    <a:lnTo>
                      <a:pt x="31" y="25"/>
                    </a:lnTo>
                    <a:lnTo>
                      <a:pt x="32" y="25"/>
                    </a:lnTo>
                    <a:lnTo>
                      <a:pt x="33" y="21"/>
                    </a:lnTo>
                    <a:lnTo>
                      <a:pt x="33" y="19"/>
                    </a:lnTo>
                    <a:lnTo>
                      <a:pt x="34" y="18"/>
                    </a:lnTo>
                    <a:lnTo>
                      <a:pt x="34" y="19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0F5B8E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32"/>
              <p:cNvSpPr>
                <a:spLocks/>
              </p:cNvSpPr>
              <p:nvPr/>
            </p:nvSpPr>
            <p:spPr bwMode="auto">
              <a:xfrm>
                <a:off x="4809" y="2419"/>
                <a:ext cx="35" cy="8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7" y="11"/>
                  </a:cxn>
                  <a:cxn ang="0">
                    <a:pos x="5" y="23"/>
                  </a:cxn>
                  <a:cxn ang="0">
                    <a:pos x="3" y="33"/>
                  </a:cxn>
                  <a:cxn ang="0">
                    <a:pos x="3" y="43"/>
                  </a:cxn>
                  <a:cxn ang="0">
                    <a:pos x="3" y="50"/>
                  </a:cxn>
                  <a:cxn ang="0">
                    <a:pos x="2" y="59"/>
                  </a:cxn>
                  <a:cxn ang="0">
                    <a:pos x="1" y="64"/>
                  </a:cxn>
                  <a:cxn ang="0">
                    <a:pos x="0" y="66"/>
                  </a:cxn>
                  <a:cxn ang="0">
                    <a:pos x="23" y="87"/>
                  </a:cxn>
                  <a:cxn ang="0">
                    <a:pos x="27" y="76"/>
                  </a:cxn>
                  <a:cxn ang="0">
                    <a:pos x="29" y="64"/>
                  </a:cxn>
                  <a:cxn ang="0">
                    <a:pos x="30" y="55"/>
                  </a:cxn>
                  <a:cxn ang="0">
                    <a:pos x="31" y="44"/>
                  </a:cxn>
                  <a:cxn ang="0">
                    <a:pos x="31" y="35"/>
                  </a:cxn>
                  <a:cxn ang="0">
                    <a:pos x="32" y="28"/>
                  </a:cxn>
                  <a:cxn ang="0">
                    <a:pos x="32" y="24"/>
                  </a:cxn>
                  <a:cxn ang="0">
                    <a:pos x="33" y="23"/>
                  </a:cxn>
                  <a:cxn ang="0">
                    <a:pos x="11" y="0"/>
                  </a:cxn>
                </a:cxnLst>
                <a:rect l="0" t="0" r="r" b="b"/>
                <a:pathLst>
                  <a:path w="34" h="88">
                    <a:moveTo>
                      <a:pt x="11" y="0"/>
                    </a:moveTo>
                    <a:lnTo>
                      <a:pt x="7" y="11"/>
                    </a:lnTo>
                    <a:lnTo>
                      <a:pt x="5" y="23"/>
                    </a:lnTo>
                    <a:lnTo>
                      <a:pt x="3" y="33"/>
                    </a:lnTo>
                    <a:lnTo>
                      <a:pt x="3" y="43"/>
                    </a:lnTo>
                    <a:lnTo>
                      <a:pt x="3" y="50"/>
                    </a:lnTo>
                    <a:lnTo>
                      <a:pt x="2" y="59"/>
                    </a:lnTo>
                    <a:lnTo>
                      <a:pt x="1" y="64"/>
                    </a:lnTo>
                    <a:lnTo>
                      <a:pt x="0" y="66"/>
                    </a:lnTo>
                    <a:lnTo>
                      <a:pt x="23" y="87"/>
                    </a:lnTo>
                    <a:lnTo>
                      <a:pt x="27" y="76"/>
                    </a:lnTo>
                    <a:lnTo>
                      <a:pt x="29" y="64"/>
                    </a:lnTo>
                    <a:lnTo>
                      <a:pt x="30" y="55"/>
                    </a:lnTo>
                    <a:lnTo>
                      <a:pt x="31" y="44"/>
                    </a:lnTo>
                    <a:lnTo>
                      <a:pt x="31" y="35"/>
                    </a:lnTo>
                    <a:lnTo>
                      <a:pt x="32" y="28"/>
                    </a:lnTo>
                    <a:lnTo>
                      <a:pt x="32" y="24"/>
                    </a:lnTo>
                    <a:lnTo>
                      <a:pt x="33" y="23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0F5B8E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33"/>
              <p:cNvSpPr>
                <a:spLocks/>
              </p:cNvSpPr>
              <p:nvPr/>
            </p:nvSpPr>
            <p:spPr bwMode="auto">
              <a:xfrm>
                <a:off x="4822" y="2411"/>
                <a:ext cx="25" cy="29"/>
              </a:xfrm>
              <a:custGeom>
                <a:avLst/>
                <a:gdLst/>
                <a:ahLst/>
                <a:cxnLst>
                  <a:cxn ang="0">
                    <a:pos x="22" y="27"/>
                  </a:cxn>
                  <a:cxn ang="0">
                    <a:pos x="24" y="20"/>
                  </a:cxn>
                  <a:cxn ang="0">
                    <a:pos x="24" y="14"/>
                  </a:cxn>
                  <a:cxn ang="0">
                    <a:pos x="23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0" y="0"/>
                  </a:cxn>
                  <a:cxn ang="0">
                    <a:pos x="4" y="2"/>
                  </a:cxn>
                  <a:cxn ang="0">
                    <a:pos x="0" y="7"/>
                  </a:cxn>
                  <a:cxn ang="0">
                    <a:pos x="22" y="27"/>
                  </a:cxn>
                </a:cxnLst>
                <a:rect l="0" t="0" r="r" b="b"/>
                <a:pathLst>
                  <a:path w="25" h="28">
                    <a:moveTo>
                      <a:pt x="22" y="27"/>
                    </a:moveTo>
                    <a:lnTo>
                      <a:pt x="24" y="20"/>
                    </a:lnTo>
                    <a:lnTo>
                      <a:pt x="24" y="14"/>
                    </a:lnTo>
                    <a:lnTo>
                      <a:pt x="23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0" y="7"/>
                    </a:lnTo>
                    <a:lnTo>
                      <a:pt x="22" y="27"/>
                    </a:lnTo>
                  </a:path>
                </a:pathLst>
              </a:custGeom>
              <a:solidFill>
                <a:srgbClr val="0F5B8E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34"/>
              <p:cNvSpPr>
                <a:spLocks/>
              </p:cNvSpPr>
              <p:nvPr/>
            </p:nvSpPr>
            <p:spPr bwMode="auto">
              <a:xfrm>
                <a:off x="4903" y="3070"/>
                <a:ext cx="21" cy="2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6" y="28"/>
                  </a:cxn>
                  <a:cxn ang="0">
                    <a:pos x="10" y="29"/>
                  </a:cxn>
                  <a:cxn ang="0">
                    <a:pos x="15" y="28"/>
                  </a:cxn>
                  <a:cxn ang="0">
                    <a:pos x="18" y="23"/>
                  </a:cxn>
                  <a:cxn ang="0">
                    <a:pos x="20" y="18"/>
                  </a:cxn>
                  <a:cxn ang="0">
                    <a:pos x="21" y="12"/>
                  </a:cxn>
                  <a:cxn ang="0">
                    <a:pos x="20" y="6"/>
                  </a:cxn>
                  <a:cxn ang="0">
                    <a:pos x="17" y="0"/>
                  </a:cxn>
                  <a:cxn ang="0">
                    <a:pos x="0" y="25"/>
                  </a:cxn>
                </a:cxnLst>
                <a:rect l="0" t="0" r="r" b="b"/>
                <a:pathLst>
                  <a:path w="22" h="30">
                    <a:moveTo>
                      <a:pt x="0" y="25"/>
                    </a:moveTo>
                    <a:lnTo>
                      <a:pt x="6" y="28"/>
                    </a:lnTo>
                    <a:lnTo>
                      <a:pt x="10" y="29"/>
                    </a:lnTo>
                    <a:lnTo>
                      <a:pt x="15" y="28"/>
                    </a:lnTo>
                    <a:lnTo>
                      <a:pt x="18" y="23"/>
                    </a:lnTo>
                    <a:lnTo>
                      <a:pt x="20" y="18"/>
                    </a:lnTo>
                    <a:lnTo>
                      <a:pt x="21" y="12"/>
                    </a:lnTo>
                    <a:lnTo>
                      <a:pt x="20" y="6"/>
                    </a:lnTo>
                    <a:lnTo>
                      <a:pt x="17" y="0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0A5689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 35"/>
              <p:cNvSpPr>
                <a:spLocks/>
              </p:cNvSpPr>
              <p:nvPr/>
            </p:nvSpPr>
            <p:spPr bwMode="auto">
              <a:xfrm>
                <a:off x="4860" y="3018"/>
                <a:ext cx="56" cy="80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0" y="22"/>
                  </a:cxn>
                  <a:cxn ang="0">
                    <a:pos x="8" y="35"/>
                  </a:cxn>
                  <a:cxn ang="0">
                    <a:pos x="13" y="44"/>
                  </a:cxn>
                  <a:cxn ang="0">
                    <a:pos x="18" y="52"/>
                  </a:cxn>
                  <a:cxn ang="0">
                    <a:pos x="21" y="58"/>
                  </a:cxn>
                  <a:cxn ang="0">
                    <a:pos x="25" y="64"/>
                  </a:cxn>
                  <a:cxn ang="0">
                    <a:pos x="29" y="69"/>
                  </a:cxn>
                  <a:cxn ang="0">
                    <a:pos x="33" y="74"/>
                  </a:cxn>
                  <a:cxn ang="0">
                    <a:pos x="38" y="79"/>
                  </a:cxn>
                  <a:cxn ang="0">
                    <a:pos x="57" y="51"/>
                  </a:cxn>
                  <a:cxn ang="0">
                    <a:pos x="52" y="46"/>
                  </a:cxn>
                  <a:cxn ang="0">
                    <a:pos x="49" y="42"/>
                  </a:cxn>
                  <a:cxn ang="0">
                    <a:pos x="47" y="39"/>
                  </a:cxn>
                  <a:cxn ang="0">
                    <a:pos x="44" y="36"/>
                  </a:cxn>
                  <a:cxn ang="0">
                    <a:pos x="41" y="30"/>
                  </a:cxn>
                  <a:cxn ang="0">
                    <a:pos x="38" y="23"/>
                  </a:cxn>
                  <a:cxn ang="0">
                    <a:pos x="31" y="12"/>
                  </a:cxn>
                  <a:cxn ang="0">
                    <a:pos x="24" y="0"/>
                  </a:cxn>
                  <a:cxn ang="0">
                    <a:pos x="25" y="2"/>
                  </a:cxn>
                  <a:cxn ang="0">
                    <a:pos x="0" y="21"/>
                  </a:cxn>
                </a:cxnLst>
                <a:rect l="0" t="0" r="r" b="b"/>
                <a:pathLst>
                  <a:path w="58" h="80">
                    <a:moveTo>
                      <a:pt x="0" y="21"/>
                    </a:moveTo>
                    <a:lnTo>
                      <a:pt x="0" y="22"/>
                    </a:lnTo>
                    <a:lnTo>
                      <a:pt x="8" y="35"/>
                    </a:lnTo>
                    <a:lnTo>
                      <a:pt x="13" y="44"/>
                    </a:lnTo>
                    <a:lnTo>
                      <a:pt x="18" y="52"/>
                    </a:lnTo>
                    <a:lnTo>
                      <a:pt x="21" y="58"/>
                    </a:lnTo>
                    <a:lnTo>
                      <a:pt x="25" y="64"/>
                    </a:lnTo>
                    <a:lnTo>
                      <a:pt x="29" y="69"/>
                    </a:lnTo>
                    <a:lnTo>
                      <a:pt x="33" y="74"/>
                    </a:lnTo>
                    <a:lnTo>
                      <a:pt x="38" y="79"/>
                    </a:lnTo>
                    <a:lnTo>
                      <a:pt x="57" y="51"/>
                    </a:lnTo>
                    <a:lnTo>
                      <a:pt x="52" y="46"/>
                    </a:lnTo>
                    <a:lnTo>
                      <a:pt x="49" y="42"/>
                    </a:lnTo>
                    <a:lnTo>
                      <a:pt x="47" y="39"/>
                    </a:lnTo>
                    <a:lnTo>
                      <a:pt x="44" y="36"/>
                    </a:lnTo>
                    <a:lnTo>
                      <a:pt x="41" y="30"/>
                    </a:lnTo>
                    <a:lnTo>
                      <a:pt x="38" y="23"/>
                    </a:lnTo>
                    <a:lnTo>
                      <a:pt x="31" y="12"/>
                    </a:lnTo>
                    <a:lnTo>
                      <a:pt x="24" y="0"/>
                    </a:lnTo>
                    <a:lnTo>
                      <a:pt x="25" y="2"/>
                    </a:lnTo>
                    <a:lnTo>
                      <a:pt x="0" y="21"/>
                    </a:lnTo>
                  </a:path>
                </a:pathLst>
              </a:custGeom>
              <a:solidFill>
                <a:srgbClr val="0A5689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 36"/>
              <p:cNvSpPr>
                <a:spLocks/>
              </p:cNvSpPr>
              <p:nvPr/>
            </p:nvSpPr>
            <p:spPr bwMode="auto">
              <a:xfrm>
                <a:off x="4845" y="2984"/>
                <a:ext cx="39" cy="5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2" y="18"/>
                  </a:cxn>
                  <a:cxn ang="0">
                    <a:pos x="4" y="24"/>
                  </a:cxn>
                  <a:cxn ang="0">
                    <a:pos x="5" y="27"/>
                  </a:cxn>
                  <a:cxn ang="0">
                    <a:pos x="6" y="31"/>
                  </a:cxn>
                  <a:cxn ang="0">
                    <a:pos x="8" y="35"/>
                  </a:cxn>
                  <a:cxn ang="0">
                    <a:pos x="11" y="41"/>
                  </a:cxn>
                  <a:cxn ang="0">
                    <a:pos x="13" y="45"/>
                  </a:cxn>
                  <a:cxn ang="0">
                    <a:pos x="14" y="49"/>
                  </a:cxn>
                  <a:cxn ang="0">
                    <a:pos x="38" y="31"/>
                  </a:cxn>
                  <a:cxn ang="0">
                    <a:pos x="36" y="26"/>
                  </a:cxn>
                  <a:cxn ang="0">
                    <a:pos x="33" y="22"/>
                  </a:cxn>
                  <a:cxn ang="0">
                    <a:pos x="33" y="19"/>
                  </a:cxn>
                  <a:cxn ang="0">
                    <a:pos x="31" y="16"/>
                  </a:cxn>
                  <a:cxn ang="0">
                    <a:pos x="30" y="12"/>
                  </a:cxn>
                  <a:cxn ang="0">
                    <a:pos x="28" y="6"/>
                  </a:cxn>
                  <a:cxn ang="0">
                    <a:pos x="27" y="5"/>
                  </a:cxn>
                  <a:cxn ang="0">
                    <a:pos x="26" y="1"/>
                  </a:cxn>
                  <a:cxn ang="0">
                    <a:pos x="26" y="0"/>
                  </a:cxn>
                  <a:cxn ang="0">
                    <a:pos x="0" y="14"/>
                  </a:cxn>
                </a:cxnLst>
                <a:rect l="0" t="0" r="r" b="b"/>
                <a:pathLst>
                  <a:path w="39" h="50">
                    <a:moveTo>
                      <a:pt x="0" y="14"/>
                    </a:moveTo>
                    <a:lnTo>
                      <a:pt x="0" y="14"/>
                    </a:lnTo>
                    <a:lnTo>
                      <a:pt x="2" y="18"/>
                    </a:lnTo>
                    <a:lnTo>
                      <a:pt x="4" y="24"/>
                    </a:lnTo>
                    <a:lnTo>
                      <a:pt x="5" y="27"/>
                    </a:lnTo>
                    <a:lnTo>
                      <a:pt x="6" y="31"/>
                    </a:lnTo>
                    <a:lnTo>
                      <a:pt x="8" y="35"/>
                    </a:lnTo>
                    <a:lnTo>
                      <a:pt x="11" y="41"/>
                    </a:lnTo>
                    <a:lnTo>
                      <a:pt x="13" y="45"/>
                    </a:lnTo>
                    <a:lnTo>
                      <a:pt x="14" y="49"/>
                    </a:lnTo>
                    <a:lnTo>
                      <a:pt x="38" y="31"/>
                    </a:lnTo>
                    <a:lnTo>
                      <a:pt x="36" y="26"/>
                    </a:lnTo>
                    <a:lnTo>
                      <a:pt x="33" y="22"/>
                    </a:lnTo>
                    <a:lnTo>
                      <a:pt x="33" y="19"/>
                    </a:lnTo>
                    <a:lnTo>
                      <a:pt x="31" y="16"/>
                    </a:lnTo>
                    <a:lnTo>
                      <a:pt x="30" y="12"/>
                    </a:lnTo>
                    <a:lnTo>
                      <a:pt x="28" y="6"/>
                    </a:lnTo>
                    <a:lnTo>
                      <a:pt x="27" y="5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0A5689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37"/>
              <p:cNvSpPr>
                <a:spLocks/>
              </p:cNvSpPr>
              <p:nvPr/>
            </p:nvSpPr>
            <p:spPr bwMode="auto">
              <a:xfrm>
                <a:off x="4820" y="2632"/>
                <a:ext cx="25" cy="1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3"/>
                  </a:cxn>
                  <a:cxn ang="0">
                    <a:pos x="1" y="8"/>
                  </a:cxn>
                  <a:cxn ang="0">
                    <a:pos x="1" y="9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27" y="7"/>
                  </a:cxn>
                  <a:cxn ang="0">
                    <a:pos x="27" y="6"/>
                  </a:cxn>
                  <a:cxn ang="0">
                    <a:pos x="26" y="1"/>
                  </a:cxn>
                  <a:cxn ang="0">
                    <a:pos x="26" y="0"/>
                  </a:cxn>
                  <a:cxn ang="0">
                    <a:pos x="26" y="3"/>
                  </a:cxn>
                  <a:cxn ang="0">
                    <a:pos x="26" y="1"/>
                  </a:cxn>
                  <a:cxn ang="0">
                    <a:pos x="0" y="7"/>
                  </a:cxn>
                </a:cxnLst>
                <a:rect l="0" t="0" r="r" b="b"/>
                <a:pathLst>
                  <a:path w="28" h="10">
                    <a:moveTo>
                      <a:pt x="0" y="7"/>
                    </a:moveTo>
                    <a:lnTo>
                      <a:pt x="0" y="3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7" y="7"/>
                    </a:lnTo>
                    <a:lnTo>
                      <a:pt x="27" y="6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6" y="1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0A5689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38"/>
              <p:cNvSpPr>
                <a:spLocks/>
              </p:cNvSpPr>
              <p:nvPr/>
            </p:nvSpPr>
            <p:spPr bwMode="auto">
              <a:xfrm>
                <a:off x="4818" y="2525"/>
                <a:ext cx="33" cy="11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9" y="1"/>
                  </a:cxn>
                  <a:cxn ang="0">
                    <a:pos x="7" y="14"/>
                  </a:cxn>
                  <a:cxn ang="0">
                    <a:pos x="4" y="26"/>
                  </a:cxn>
                  <a:cxn ang="0">
                    <a:pos x="2" y="41"/>
                  </a:cxn>
                  <a:cxn ang="0">
                    <a:pos x="1" y="56"/>
                  </a:cxn>
                  <a:cxn ang="0">
                    <a:pos x="0" y="71"/>
                  </a:cxn>
                  <a:cxn ang="0">
                    <a:pos x="0" y="86"/>
                  </a:cxn>
                  <a:cxn ang="0">
                    <a:pos x="0" y="100"/>
                  </a:cxn>
                  <a:cxn ang="0">
                    <a:pos x="2" y="114"/>
                  </a:cxn>
                  <a:cxn ang="0">
                    <a:pos x="28" y="105"/>
                  </a:cxn>
                  <a:cxn ang="0">
                    <a:pos x="28" y="95"/>
                  </a:cxn>
                  <a:cxn ang="0">
                    <a:pos x="27" y="84"/>
                  </a:cxn>
                  <a:cxn ang="0">
                    <a:pos x="27" y="73"/>
                  </a:cxn>
                  <a:cxn ang="0">
                    <a:pos x="28" y="60"/>
                  </a:cxn>
                  <a:cxn ang="0">
                    <a:pos x="29" y="47"/>
                  </a:cxn>
                  <a:cxn ang="0">
                    <a:pos x="31" y="35"/>
                  </a:cxn>
                  <a:cxn ang="0">
                    <a:pos x="33" y="22"/>
                  </a:cxn>
                  <a:cxn ang="0">
                    <a:pos x="35" y="13"/>
                  </a:cxn>
                  <a:cxn ang="0">
                    <a:pos x="35" y="14"/>
                  </a:cxn>
                  <a:cxn ang="0">
                    <a:pos x="10" y="0"/>
                  </a:cxn>
                </a:cxnLst>
                <a:rect l="0" t="0" r="r" b="b"/>
                <a:pathLst>
                  <a:path w="36" h="115">
                    <a:moveTo>
                      <a:pt x="10" y="0"/>
                    </a:moveTo>
                    <a:lnTo>
                      <a:pt x="9" y="1"/>
                    </a:lnTo>
                    <a:lnTo>
                      <a:pt x="7" y="14"/>
                    </a:lnTo>
                    <a:lnTo>
                      <a:pt x="4" y="26"/>
                    </a:lnTo>
                    <a:lnTo>
                      <a:pt x="2" y="41"/>
                    </a:lnTo>
                    <a:lnTo>
                      <a:pt x="1" y="56"/>
                    </a:lnTo>
                    <a:lnTo>
                      <a:pt x="0" y="71"/>
                    </a:lnTo>
                    <a:lnTo>
                      <a:pt x="0" y="86"/>
                    </a:lnTo>
                    <a:lnTo>
                      <a:pt x="0" y="100"/>
                    </a:lnTo>
                    <a:lnTo>
                      <a:pt x="2" y="114"/>
                    </a:lnTo>
                    <a:lnTo>
                      <a:pt x="28" y="105"/>
                    </a:lnTo>
                    <a:lnTo>
                      <a:pt x="28" y="95"/>
                    </a:lnTo>
                    <a:lnTo>
                      <a:pt x="27" y="84"/>
                    </a:lnTo>
                    <a:lnTo>
                      <a:pt x="27" y="73"/>
                    </a:lnTo>
                    <a:lnTo>
                      <a:pt x="28" y="60"/>
                    </a:lnTo>
                    <a:lnTo>
                      <a:pt x="29" y="47"/>
                    </a:lnTo>
                    <a:lnTo>
                      <a:pt x="31" y="35"/>
                    </a:lnTo>
                    <a:lnTo>
                      <a:pt x="33" y="22"/>
                    </a:lnTo>
                    <a:lnTo>
                      <a:pt x="35" y="13"/>
                    </a:lnTo>
                    <a:lnTo>
                      <a:pt x="35" y="14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0A5689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Freeform 39"/>
              <p:cNvSpPr>
                <a:spLocks/>
              </p:cNvSpPr>
              <p:nvPr/>
            </p:nvSpPr>
            <p:spPr bwMode="auto">
              <a:xfrm>
                <a:off x="4829" y="2497"/>
                <a:ext cx="32" cy="4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7" y="2"/>
                  </a:cxn>
                  <a:cxn ang="0">
                    <a:pos x="5" y="5"/>
                  </a:cxn>
                  <a:cxn ang="0">
                    <a:pos x="4" y="8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2" y="17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25" y="36"/>
                  </a:cxn>
                  <a:cxn ang="0">
                    <a:pos x="26" y="33"/>
                  </a:cxn>
                  <a:cxn ang="0">
                    <a:pos x="27" y="31"/>
                  </a:cxn>
                  <a:cxn ang="0">
                    <a:pos x="29" y="25"/>
                  </a:cxn>
                  <a:cxn ang="0">
                    <a:pos x="29" y="25"/>
                  </a:cxn>
                  <a:cxn ang="0">
                    <a:pos x="30" y="22"/>
                  </a:cxn>
                  <a:cxn ang="0">
                    <a:pos x="30" y="19"/>
                  </a:cxn>
                  <a:cxn ang="0">
                    <a:pos x="31" y="17"/>
                  </a:cxn>
                  <a:cxn ang="0">
                    <a:pos x="31" y="18"/>
                  </a:cxn>
                  <a:cxn ang="0">
                    <a:pos x="8" y="0"/>
                  </a:cxn>
                </a:cxnLst>
                <a:rect l="0" t="0" r="r" b="b"/>
                <a:pathLst>
                  <a:path w="32" h="37">
                    <a:moveTo>
                      <a:pt x="8" y="0"/>
                    </a:moveTo>
                    <a:lnTo>
                      <a:pt x="7" y="2"/>
                    </a:lnTo>
                    <a:lnTo>
                      <a:pt x="5" y="5"/>
                    </a:lnTo>
                    <a:lnTo>
                      <a:pt x="4" y="8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25" y="36"/>
                    </a:lnTo>
                    <a:lnTo>
                      <a:pt x="26" y="33"/>
                    </a:lnTo>
                    <a:lnTo>
                      <a:pt x="27" y="31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30" y="22"/>
                    </a:lnTo>
                    <a:lnTo>
                      <a:pt x="30" y="19"/>
                    </a:lnTo>
                    <a:lnTo>
                      <a:pt x="31" y="17"/>
                    </a:lnTo>
                    <a:lnTo>
                      <a:pt x="31" y="18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A5689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Freeform 40"/>
              <p:cNvSpPr>
                <a:spLocks/>
              </p:cNvSpPr>
              <p:nvPr/>
            </p:nvSpPr>
            <p:spPr bwMode="auto">
              <a:xfrm>
                <a:off x="4839" y="2428"/>
                <a:ext cx="33" cy="8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10"/>
                  </a:cxn>
                  <a:cxn ang="0">
                    <a:pos x="4" y="21"/>
                  </a:cxn>
                  <a:cxn ang="0">
                    <a:pos x="3" y="31"/>
                  </a:cxn>
                  <a:cxn ang="0">
                    <a:pos x="2" y="41"/>
                  </a:cxn>
                  <a:cxn ang="0">
                    <a:pos x="2" y="50"/>
                  </a:cxn>
                  <a:cxn ang="0">
                    <a:pos x="1" y="57"/>
                  </a:cxn>
                  <a:cxn ang="0">
                    <a:pos x="1" y="63"/>
                  </a:cxn>
                  <a:cxn ang="0">
                    <a:pos x="0" y="66"/>
                  </a:cxn>
                  <a:cxn ang="0">
                    <a:pos x="23" y="85"/>
                  </a:cxn>
                  <a:cxn ang="0">
                    <a:pos x="27" y="74"/>
                  </a:cxn>
                  <a:cxn ang="0">
                    <a:pos x="29" y="63"/>
                  </a:cxn>
                  <a:cxn ang="0">
                    <a:pos x="29" y="53"/>
                  </a:cxn>
                  <a:cxn ang="0">
                    <a:pos x="30" y="43"/>
                  </a:cxn>
                  <a:cxn ang="0">
                    <a:pos x="31" y="34"/>
                  </a:cxn>
                  <a:cxn ang="0">
                    <a:pos x="31" y="28"/>
                  </a:cxn>
                  <a:cxn ang="0">
                    <a:pos x="31" y="23"/>
                  </a:cxn>
                  <a:cxn ang="0">
                    <a:pos x="32" y="22"/>
                  </a:cxn>
                  <a:cxn ang="0">
                    <a:pos x="10" y="0"/>
                  </a:cxn>
                </a:cxnLst>
                <a:rect l="0" t="0" r="r" b="b"/>
                <a:pathLst>
                  <a:path w="33" h="86">
                    <a:moveTo>
                      <a:pt x="10" y="0"/>
                    </a:moveTo>
                    <a:lnTo>
                      <a:pt x="7" y="10"/>
                    </a:lnTo>
                    <a:lnTo>
                      <a:pt x="4" y="21"/>
                    </a:lnTo>
                    <a:lnTo>
                      <a:pt x="3" y="31"/>
                    </a:lnTo>
                    <a:lnTo>
                      <a:pt x="2" y="41"/>
                    </a:lnTo>
                    <a:lnTo>
                      <a:pt x="2" y="50"/>
                    </a:lnTo>
                    <a:lnTo>
                      <a:pt x="1" y="57"/>
                    </a:lnTo>
                    <a:lnTo>
                      <a:pt x="1" y="63"/>
                    </a:lnTo>
                    <a:lnTo>
                      <a:pt x="0" y="66"/>
                    </a:lnTo>
                    <a:lnTo>
                      <a:pt x="23" y="85"/>
                    </a:lnTo>
                    <a:lnTo>
                      <a:pt x="27" y="74"/>
                    </a:lnTo>
                    <a:lnTo>
                      <a:pt x="29" y="63"/>
                    </a:lnTo>
                    <a:lnTo>
                      <a:pt x="29" y="53"/>
                    </a:lnTo>
                    <a:lnTo>
                      <a:pt x="30" y="43"/>
                    </a:lnTo>
                    <a:lnTo>
                      <a:pt x="31" y="34"/>
                    </a:lnTo>
                    <a:lnTo>
                      <a:pt x="31" y="28"/>
                    </a:lnTo>
                    <a:lnTo>
                      <a:pt x="31" y="23"/>
                    </a:lnTo>
                    <a:lnTo>
                      <a:pt x="32" y="22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0A5689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auto">
              <a:xfrm>
                <a:off x="4852" y="2419"/>
                <a:ext cx="23" cy="27"/>
              </a:xfrm>
              <a:custGeom>
                <a:avLst/>
                <a:gdLst/>
                <a:ahLst/>
                <a:cxnLst>
                  <a:cxn ang="0">
                    <a:pos x="20" y="26"/>
                  </a:cxn>
                  <a:cxn ang="0">
                    <a:pos x="23" y="19"/>
                  </a:cxn>
                  <a:cxn ang="0">
                    <a:pos x="23" y="13"/>
                  </a:cxn>
                  <a:cxn ang="0">
                    <a:pos x="21" y="7"/>
                  </a:cxn>
                  <a:cxn ang="0">
                    <a:pos x="17" y="3"/>
                  </a:cxn>
                  <a:cxn ang="0">
                    <a:pos x="14" y="1"/>
                  </a:cxn>
                  <a:cxn ang="0">
                    <a:pos x="9" y="0"/>
                  </a:cxn>
                  <a:cxn ang="0">
                    <a:pos x="4" y="1"/>
                  </a:cxn>
                  <a:cxn ang="0">
                    <a:pos x="0" y="7"/>
                  </a:cxn>
                  <a:cxn ang="0">
                    <a:pos x="20" y="26"/>
                  </a:cxn>
                </a:cxnLst>
                <a:rect l="0" t="0" r="r" b="b"/>
                <a:pathLst>
                  <a:path w="24" h="27">
                    <a:moveTo>
                      <a:pt x="20" y="26"/>
                    </a:moveTo>
                    <a:lnTo>
                      <a:pt x="23" y="19"/>
                    </a:lnTo>
                    <a:lnTo>
                      <a:pt x="23" y="13"/>
                    </a:lnTo>
                    <a:lnTo>
                      <a:pt x="21" y="7"/>
                    </a:lnTo>
                    <a:lnTo>
                      <a:pt x="17" y="3"/>
                    </a:lnTo>
                    <a:lnTo>
                      <a:pt x="14" y="1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0" y="7"/>
                    </a:lnTo>
                    <a:lnTo>
                      <a:pt x="20" y="26"/>
                    </a:lnTo>
                  </a:path>
                </a:pathLst>
              </a:custGeom>
              <a:solidFill>
                <a:srgbClr val="0A5689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42"/>
              <p:cNvSpPr>
                <a:spLocks/>
              </p:cNvSpPr>
              <p:nvPr/>
            </p:nvSpPr>
            <p:spPr bwMode="auto">
              <a:xfrm>
                <a:off x="4920" y="3064"/>
                <a:ext cx="23" cy="27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" y="27"/>
                  </a:cxn>
                  <a:cxn ang="0">
                    <a:pos x="10" y="28"/>
                  </a:cxn>
                  <a:cxn ang="0">
                    <a:pos x="15" y="26"/>
                  </a:cxn>
                  <a:cxn ang="0">
                    <a:pos x="18" y="22"/>
                  </a:cxn>
                  <a:cxn ang="0">
                    <a:pos x="21" y="18"/>
                  </a:cxn>
                  <a:cxn ang="0">
                    <a:pos x="22" y="12"/>
                  </a:cxn>
                  <a:cxn ang="0">
                    <a:pos x="21" y="6"/>
                  </a:cxn>
                  <a:cxn ang="0">
                    <a:pos x="18" y="0"/>
                  </a:cxn>
                  <a:cxn ang="0">
                    <a:pos x="0" y="24"/>
                  </a:cxn>
                </a:cxnLst>
                <a:rect l="0" t="0" r="r" b="b"/>
                <a:pathLst>
                  <a:path w="23" h="29">
                    <a:moveTo>
                      <a:pt x="0" y="24"/>
                    </a:moveTo>
                    <a:lnTo>
                      <a:pt x="5" y="27"/>
                    </a:lnTo>
                    <a:lnTo>
                      <a:pt x="10" y="28"/>
                    </a:lnTo>
                    <a:lnTo>
                      <a:pt x="15" y="26"/>
                    </a:lnTo>
                    <a:lnTo>
                      <a:pt x="18" y="22"/>
                    </a:lnTo>
                    <a:lnTo>
                      <a:pt x="21" y="18"/>
                    </a:lnTo>
                    <a:lnTo>
                      <a:pt x="22" y="12"/>
                    </a:lnTo>
                    <a:lnTo>
                      <a:pt x="21" y="6"/>
                    </a:lnTo>
                    <a:lnTo>
                      <a:pt x="18" y="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024F82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Freeform 43"/>
              <p:cNvSpPr>
                <a:spLocks/>
              </p:cNvSpPr>
              <p:nvPr/>
            </p:nvSpPr>
            <p:spPr bwMode="auto">
              <a:xfrm>
                <a:off x="4885" y="3011"/>
                <a:ext cx="55" cy="78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21"/>
                  </a:cxn>
                  <a:cxn ang="0">
                    <a:pos x="6" y="33"/>
                  </a:cxn>
                  <a:cxn ang="0">
                    <a:pos x="11" y="43"/>
                  </a:cxn>
                  <a:cxn ang="0">
                    <a:pos x="16" y="50"/>
                  </a:cxn>
                  <a:cxn ang="0">
                    <a:pos x="18" y="55"/>
                  </a:cxn>
                  <a:cxn ang="0">
                    <a:pos x="22" y="61"/>
                  </a:cxn>
                  <a:cxn ang="0">
                    <a:pos x="26" y="66"/>
                  </a:cxn>
                  <a:cxn ang="0">
                    <a:pos x="28" y="72"/>
                  </a:cxn>
                  <a:cxn ang="0">
                    <a:pos x="33" y="76"/>
                  </a:cxn>
                  <a:cxn ang="0">
                    <a:pos x="53" y="50"/>
                  </a:cxn>
                  <a:cxn ang="0">
                    <a:pos x="50" y="45"/>
                  </a:cxn>
                  <a:cxn ang="0">
                    <a:pos x="47" y="41"/>
                  </a:cxn>
                  <a:cxn ang="0">
                    <a:pos x="45" y="39"/>
                  </a:cxn>
                  <a:cxn ang="0">
                    <a:pos x="43" y="36"/>
                  </a:cxn>
                  <a:cxn ang="0">
                    <a:pos x="39" y="30"/>
                  </a:cxn>
                  <a:cxn ang="0">
                    <a:pos x="36" y="22"/>
                  </a:cxn>
                  <a:cxn ang="0">
                    <a:pos x="31" y="12"/>
                  </a:cxn>
                  <a:cxn ang="0">
                    <a:pos x="24" y="0"/>
                  </a:cxn>
                  <a:cxn ang="0">
                    <a:pos x="24" y="1"/>
                  </a:cxn>
                  <a:cxn ang="0">
                    <a:pos x="0" y="20"/>
                  </a:cxn>
                </a:cxnLst>
                <a:rect l="0" t="0" r="r" b="b"/>
                <a:pathLst>
                  <a:path w="54" h="77">
                    <a:moveTo>
                      <a:pt x="0" y="20"/>
                    </a:moveTo>
                    <a:lnTo>
                      <a:pt x="0" y="21"/>
                    </a:lnTo>
                    <a:lnTo>
                      <a:pt x="6" y="33"/>
                    </a:lnTo>
                    <a:lnTo>
                      <a:pt x="11" y="43"/>
                    </a:lnTo>
                    <a:lnTo>
                      <a:pt x="16" y="50"/>
                    </a:lnTo>
                    <a:lnTo>
                      <a:pt x="18" y="55"/>
                    </a:lnTo>
                    <a:lnTo>
                      <a:pt x="22" y="61"/>
                    </a:lnTo>
                    <a:lnTo>
                      <a:pt x="26" y="66"/>
                    </a:lnTo>
                    <a:lnTo>
                      <a:pt x="28" y="72"/>
                    </a:lnTo>
                    <a:lnTo>
                      <a:pt x="33" y="76"/>
                    </a:lnTo>
                    <a:lnTo>
                      <a:pt x="53" y="50"/>
                    </a:lnTo>
                    <a:lnTo>
                      <a:pt x="50" y="45"/>
                    </a:lnTo>
                    <a:lnTo>
                      <a:pt x="47" y="41"/>
                    </a:lnTo>
                    <a:lnTo>
                      <a:pt x="45" y="39"/>
                    </a:lnTo>
                    <a:lnTo>
                      <a:pt x="43" y="36"/>
                    </a:lnTo>
                    <a:lnTo>
                      <a:pt x="39" y="30"/>
                    </a:lnTo>
                    <a:lnTo>
                      <a:pt x="36" y="22"/>
                    </a:lnTo>
                    <a:lnTo>
                      <a:pt x="31" y="12"/>
                    </a:lnTo>
                    <a:lnTo>
                      <a:pt x="24" y="0"/>
                    </a:lnTo>
                    <a:lnTo>
                      <a:pt x="24" y="1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024F82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Freeform 44"/>
              <p:cNvSpPr>
                <a:spLocks/>
              </p:cNvSpPr>
              <p:nvPr/>
            </p:nvSpPr>
            <p:spPr bwMode="auto">
              <a:xfrm>
                <a:off x="4869" y="2982"/>
                <a:ext cx="40" cy="4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3"/>
                  </a:cxn>
                  <a:cxn ang="0">
                    <a:pos x="2" y="17"/>
                  </a:cxn>
                  <a:cxn ang="0">
                    <a:pos x="3" y="21"/>
                  </a:cxn>
                  <a:cxn ang="0">
                    <a:pos x="5" y="24"/>
                  </a:cxn>
                  <a:cxn ang="0">
                    <a:pos x="5" y="29"/>
                  </a:cxn>
                  <a:cxn ang="0">
                    <a:pos x="7" y="33"/>
                  </a:cxn>
                  <a:cxn ang="0">
                    <a:pos x="8" y="37"/>
                  </a:cxn>
                  <a:cxn ang="0">
                    <a:pos x="11" y="42"/>
                  </a:cxn>
                  <a:cxn ang="0">
                    <a:pos x="13" y="46"/>
                  </a:cxn>
                  <a:cxn ang="0">
                    <a:pos x="36" y="28"/>
                  </a:cxn>
                  <a:cxn ang="0">
                    <a:pos x="34" y="24"/>
                  </a:cxn>
                  <a:cxn ang="0">
                    <a:pos x="34" y="21"/>
                  </a:cxn>
                  <a:cxn ang="0">
                    <a:pos x="33" y="19"/>
                  </a:cxn>
                  <a:cxn ang="0">
                    <a:pos x="31" y="15"/>
                  </a:cxn>
                  <a:cxn ang="0">
                    <a:pos x="30" y="13"/>
                  </a:cxn>
                  <a:cxn ang="0">
                    <a:pos x="29" y="7"/>
                  </a:cxn>
                  <a:cxn ang="0">
                    <a:pos x="28" y="3"/>
                  </a:cxn>
                  <a:cxn ang="0">
                    <a:pos x="26" y="0"/>
                  </a:cxn>
                  <a:cxn ang="0">
                    <a:pos x="26" y="1"/>
                  </a:cxn>
                  <a:cxn ang="0">
                    <a:pos x="0" y="12"/>
                  </a:cxn>
                </a:cxnLst>
                <a:rect l="0" t="0" r="r" b="b"/>
                <a:pathLst>
                  <a:path w="37" h="47">
                    <a:moveTo>
                      <a:pt x="0" y="12"/>
                    </a:moveTo>
                    <a:lnTo>
                      <a:pt x="0" y="13"/>
                    </a:lnTo>
                    <a:lnTo>
                      <a:pt x="2" y="17"/>
                    </a:lnTo>
                    <a:lnTo>
                      <a:pt x="3" y="21"/>
                    </a:lnTo>
                    <a:lnTo>
                      <a:pt x="5" y="24"/>
                    </a:lnTo>
                    <a:lnTo>
                      <a:pt x="5" y="29"/>
                    </a:lnTo>
                    <a:lnTo>
                      <a:pt x="7" y="33"/>
                    </a:lnTo>
                    <a:lnTo>
                      <a:pt x="8" y="37"/>
                    </a:lnTo>
                    <a:lnTo>
                      <a:pt x="11" y="42"/>
                    </a:lnTo>
                    <a:lnTo>
                      <a:pt x="13" y="46"/>
                    </a:lnTo>
                    <a:lnTo>
                      <a:pt x="36" y="28"/>
                    </a:lnTo>
                    <a:lnTo>
                      <a:pt x="34" y="24"/>
                    </a:lnTo>
                    <a:lnTo>
                      <a:pt x="34" y="21"/>
                    </a:lnTo>
                    <a:lnTo>
                      <a:pt x="33" y="19"/>
                    </a:lnTo>
                    <a:lnTo>
                      <a:pt x="31" y="15"/>
                    </a:lnTo>
                    <a:lnTo>
                      <a:pt x="30" y="13"/>
                    </a:lnTo>
                    <a:lnTo>
                      <a:pt x="29" y="7"/>
                    </a:lnTo>
                    <a:lnTo>
                      <a:pt x="28" y="3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024F82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 45"/>
              <p:cNvSpPr>
                <a:spLocks/>
              </p:cNvSpPr>
              <p:nvPr/>
            </p:nvSpPr>
            <p:spPr bwMode="auto">
              <a:xfrm>
                <a:off x="4852" y="2636"/>
                <a:ext cx="25" cy="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3"/>
                  </a:cxn>
                  <a:cxn ang="0">
                    <a:pos x="1" y="7"/>
                  </a:cxn>
                  <a:cxn ang="0">
                    <a:pos x="1" y="8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27" y="6"/>
                  </a:cxn>
                  <a:cxn ang="0">
                    <a:pos x="27" y="5"/>
                  </a:cxn>
                  <a:cxn ang="0">
                    <a:pos x="26" y="1"/>
                  </a:cxn>
                  <a:cxn ang="0">
                    <a:pos x="26" y="0"/>
                  </a:cxn>
                  <a:cxn ang="0">
                    <a:pos x="26" y="3"/>
                  </a:cxn>
                  <a:cxn ang="0">
                    <a:pos x="26" y="0"/>
                  </a:cxn>
                  <a:cxn ang="0">
                    <a:pos x="0" y="5"/>
                  </a:cxn>
                </a:cxnLst>
                <a:rect l="0" t="0" r="r" b="b"/>
                <a:pathLst>
                  <a:path w="28" h="9">
                    <a:moveTo>
                      <a:pt x="0" y="5"/>
                    </a:moveTo>
                    <a:lnTo>
                      <a:pt x="0" y="3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7" y="6"/>
                    </a:lnTo>
                    <a:lnTo>
                      <a:pt x="27" y="5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6" y="0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024F82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 46"/>
              <p:cNvSpPr>
                <a:spLocks/>
              </p:cNvSpPr>
              <p:nvPr/>
            </p:nvSpPr>
            <p:spPr bwMode="auto">
              <a:xfrm>
                <a:off x="4848" y="2531"/>
                <a:ext cx="37" cy="1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7" y="12"/>
                  </a:cxn>
                  <a:cxn ang="0">
                    <a:pos x="5" y="25"/>
                  </a:cxn>
                  <a:cxn ang="0">
                    <a:pos x="2" y="38"/>
                  </a:cxn>
                  <a:cxn ang="0">
                    <a:pos x="1" y="53"/>
                  </a:cxn>
                  <a:cxn ang="0">
                    <a:pos x="1" y="68"/>
                  </a:cxn>
                  <a:cxn ang="0">
                    <a:pos x="0" y="82"/>
                  </a:cxn>
                  <a:cxn ang="0">
                    <a:pos x="1" y="96"/>
                  </a:cxn>
                  <a:cxn ang="0">
                    <a:pos x="2" y="109"/>
                  </a:cxn>
                  <a:cxn ang="0">
                    <a:pos x="30" y="101"/>
                  </a:cxn>
                  <a:cxn ang="0">
                    <a:pos x="28" y="92"/>
                  </a:cxn>
                  <a:cxn ang="0">
                    <a:pos x="28" y="82"/>
                  </a:cxn>
                  <a:cxn ang="0">
                    <a:pos x="28" y="69"/>
                  </a:cxn>
                  <a:cxn ang="0">
                    <a:pos x="29" y="57"/>
                  </a:cxn>
                  <a:cxn ang="0">
                    <a:pos x="30" y="44"/>
                  </a:cxn>
                  <a:cxn ang="0">
                    <a:pos x="31" y="32"/>
                  </a:cxn>
                  <a:cxn ang="0">
                    <a:pos x="34" y="21"/>
                  </a:cxn>
                  <a:cxn ang="0">
                    <a:pos x="36" y="10"/>
                  </a:cxn>
                  <a:cxn ang="0">
                    <a:pos x="9" y="0"/>
                  </a:cxn>
                </a:cxnLst>
                <a:rect l="0" t="0" r="r" b="b"/>
                <a:pathLst>
                  <a:path w="37" h="110">
                    <a:moveTo>
                      <a:pt x="9" y="0"/>
                    </a:moveTo>
                    <a:lnTo>
                      <a:pt x="9" y="0"/>
                    </a:lnTo>
                    <a:lnTo>
                      <a:pt x="7" y="12"/>
                    </a:lnTo>
                    <a:lnTo>
                      <a:pt x="5" y="25"/>
                    </a:lnTo>
                    <a:lnTo>
                      <a:pt x="2" y="38"/>
                    </a:lnTo>
                    <a:lnTo>
                      <a:pt x="1" y="53"/>
                    </a:lnTo>
                    <a:lnTo>
                      <a:pt x="1" y="68"/>
                    </a:lnTo>
                    <a:lnTo>
                      <a:pt x="0" y="82"/>
                    </a:lnTo>
                    <a:lnTo>
                      <a:pt x="1" y="96"/>
                    </a:lnTo>
                    <a:lnTo>
                      <a:pt x="2" y="109"/>
                    </a:lnTo>
                    <a:lnTo>
                      <a:pt x="30" y="101"/>
                    </a:lnTo>
                    <a:lnTo>
                      <a:pt x="28" y="92"/>
                    </a:lnTo>
                    <a:lnTo>
                      <a:pt x="28" y="82"/>
                    </a:lnTo>
                    <a:lnTo>
                      <a:pt x="28" y="69"/>
                    </a:lnTo>
                    <a:lnTo>
                      <a:pt x="29" y="57"/>
                    </a:lnTo>
                    <a:lnTo>
                      <a:pt x="30" y="44"/>
                    </a:lnTo>
                    <a:lnTo>
                      <a:pt x="31" y="32"/>
                    </a:lnTo>
                    <a:lnTo>
                      <a:pt x="34" y="21"/>
                    </a:lnTo>
                    <a:lnTo>
                      <a:pt x="36" y="10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024F82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Freeform 47"/>
              <p:cNvSpPr>
                <a:spLocks/>
              </p:cNvSpPr>
              <p:nvPr/>
            </p:nvSpPr>
            <p:spPr bwMode="auto">
              <a:xfrm>
                <a:off x="4859" y="2504"/>
                <a:ext cx="32" cy="34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8" y="0"/>
                  </a:cxn>
                  <a:cxn ang="0">
                    <a:pos x="7" y="2"/>
                  </a:cxn>
                  <a:cxn ang="0">
                    <a:pos x="5" y="6"/>
                  </a:cxn>
                  <a:cxn ang="0">
                    <a:pos x="4" y="9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1" y="19"/>
                  </a:cxn>
                  <a:cxn ang="0">
                    <a:pos x="1" y="21"/>
                  </a:cxn>
                  <a:cxn ang="0">
                    <a:pos x="0" y="26"/>
                  </a:cxn>
                  <a:cxn ang="0">
                    <a:pos x="26" y="35"/>
                  </a:cxn>
                  <a:cxn ang="0">
                    <a:pos x="27" y="33"/>
                  </a:cxn>
                  <a:cxn ang="0">
                    <a:pos x="27" y="30"/>
                  </a:cxn>
                  <a:cxn ang="0">
                    <a:pos x="28" y="26"/>
                  </a:cxn>
                  <a:cxn ang="0">
                    <a:pos x="28" y="25"/>
                  </a:cxn>
                  <a:cxn ang="0">
                    <a:pos x="30" y="23"/>
                  </a:cxn>
                  <a:cxn ang="0">
                    <a:pos x="30" y="20"/>
                  </a:cxn>
                  <a:cxn ang="0">
                    <a:pos x="30" y="19"/>
                  </a:cxn>
                  <a:cxn ang="0">
                    <a:pos x="31" y="18"/>
                  </a:cxn>
                  <a:cxn ang="0">
                    <a:pos x="7" y="1"/>
                  </a:cxn>
                </a:cxnLst>
                <a:rect l="0" t="0" r="r" b="b"/>
                <a:pathLst>
                  <a:path w="32" h="36">
                    <a:moveTo>
                      <a:pt x="7" y="1"/>
                    </a:moveTo>
                    <a:lnTo>
                      <a:pt x="8" y="0"/>
                    </a:lnTo>
                    <a:lnTo>
                      <a:pt x="7" y="2"/>
                    </a:lnTo>
                    <a:lnTo>
                      <a:pt x="5" y="6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0" y="26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7" y="30"/>
                    </a:lnTo>
                    <a:lnTo>
                      <a:pt x="28" y="26"/>
                    </a:lnTo>
                    <a:lnTo>
                      <a:pt x="28" y="25"/>
                    </a:lnTo>
                    <a:lnTo>
                      <a:pt x="30" y="23"/>
                    </a:lnTo>
                    <a:lnTo>
                      <a:pt x="30" y="20"/>
                    </a:lnTo>
                    <a:lnTo>
                      <a:pt x="30" y="19"/>
                    </a:lnTo>
                    <a:lnTo>
                      <a:pt x="31" y="18"/>
                    </a:lnTo>
                    <a:lnTo>
                      <a:pt x="7" y="1"/>
                    </a:lnTo>
                  </a:path>
                </a:pathLst>
              </a:custGeom>
              <a:solidFill>
                <a:srgbClr val="024F82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Freeform 48"/>
              <p:cNvSpPr>
                <a:spLocks/>
              </p:cNvSpPr>
              <p:nvPr/>
            </p:nvSpPr>
            <p:spPr bwMode="auto">
              <a:xfrm>
                <a:off x="4868" y="2434"/>
                <a:ext cx="32" cy="8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5" y="10"/>
                  </a:cxn>
                  <a:cxn ang="0">
                    <a:pos x="4" y="21"/>
                  </a:cxn>
                  <a:cxn ang="0">
                    <a:pos x="3" y="30"/>
                  </a:cxn>
                  <a:cxn ang="0">
                    <a:pos x="2" y="39"/>
                  </a:cxn>
                  <a:cxn ang="0">
                    <a:pos x="2" y="49"/>
                  </a:cxn>
                  <a:cxn ang="0">
                    <a:pos x="2" y="57"/>
                  </a:cxn>
                  <a:cxn ang="0">
                    <a:pos x="1" y="61"/>
                  </a:cxn>
                  <a:cxn ang="0">
                    <a:pos x="0" y="65"/>
                  </a:cxn>
                  <a:cxn ang="0">
                    <a:pos x="25" y="83"/>
                  </a:cxn>
                  <a:cxn ang="0">
                    <a:pos x="28" y="71"/>
                  </a:cxn>
                  <a:cxn ang="0">
                    <a:pos x="30" y="61"/>
                  </a:cxn>
                  <a:cxn ang="0">
                    <a:pos x="30" y="51"/>
                  </a:cxn>
                  <a:cxn ang="0">
                    <a:pos x="31" y="42"/>
                  </a:cxn>
                  <a:cxn ang="0">
                    <a:pos x="31" y="33"/>
                  </a:cxn>
                  <a:cxn ang="0">
                    <a:pos x="32" y="27"/>
                  </a:cxn>
                  <a:cxn ang="0">
                    <a:pos x="32" y="22"/>
                  </a:cxn>
                  <a:cxn ang="0">
                    <a:pos x="33" y="21"/>
                  </a:cxn>
                  <a:cxn ang="0">
                    <a:pos x="9" y="0"/>
                  </a:cxn>
                </a:cxnLst>
                <a:rect l="0" t="0" r="r" b="b"/>
                <a:pathLst>
                  <a:path w="34" h="84">
                    <a:moveTo>
                      <a:pt x="9" y="0"/>
                    </a:moveTo>
                    <a:lnTo>
                      <a:pt x="5" y="10"/>
                    </a:lnTo>
                    <a:lnTo>
                      <a:pt x="4" y="21"/>
                    </a:lnTo>
                    <a:lnTo>
                      <a:pt x="3" y="30"/>
                    </a:lnTo>
                    <a:lnTo>
                      <a:pt x="2" y="39"/>
                    </a:lnTo>
                    <a:lnTo>
                      <a:pt x="2" y="49"/>
                    </a:lnTo>
                    <a:lnTo>
                      <a:pt x="2" y="57"/>
                    </a:lnTo>
                    <a:lnTo>
                      <a:pt x="1" y="61"/>
                    </a:lnTo>
                    <a:lnTo>
                      <a:pt x="0" y="65"/>
                    </a:lnTo>
                    <a:lnTo>
                      <a:pt x="25" y="83"/>
                    </a:lnTo>
                    <a:lnTo>
                      <a:pt x="28" y="71"/>
                    </a:lnTo>
                    <a:lnTo>
                      <a:pt x="30" y="61"/>
                    </a:lnTo>
                    <a:lnTo>
                      <a:pt x="30" y="51"/>
                    </a:lnTo>
                    <a:lnTo>
                      <a:pt x="31" y="42"/>
                    </a:lnTo>
                    <a:lnTo>
                      <a:pt x="31" y="33"/>
                    </a:lnTo>
                    <a:lnTo>
                      <a:pt x="32" y="27"/>
                    </a:lnTo>
                    <a:lnTo>
                      <a:pt x="32" y="22"/>
                    </a:lnTo>
                    <a:lnTo>
                      <a:pt x="33" y="21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024F82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eform 49"/>
              <p:cNvSpPr>
                <a:spLocks/>
              </p:cNvSpPr>
              <p:nvPr/>
            </p:nvSpPr>
            <p:spPr bwMode="auto">
              <a:xfrm>
                <a:off x="4878" y="2426"/>
                <a:ext cx="26" cy="25"/>
              </a:xfrm>
              <a:custGeom>
                <a:avLst/>
                <a:gdLst/>
                <a:ahLst/>
                <a:cxnLst>
                  <a:cxn ang="0">
                    <a:pos x="23" y="26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2" y="7"/>
                  </a:cxn>
                  <a:cxn ang="0">
                    <a:pos x="19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4" y="1"/>
                  </a:cxn>
                  <a:cxn ang="0">
                    <a:pos x="0" y="7"/>
                  </a:cxn>
                  <a:cxn ang="0">
                    <a:pos x="23" y="26"/>
                  </a:cxn>
                </a:cxnLst>
                <a:rect l="0" t="0" r="r" b="b"/>
                <a:pathLst>
                  <a:path w="26" h="27">
                    <a:moveTo>
                      <a:pt x="23" y="26"/>
                    </a:moveTo>
                    <a:lnTo>
                      <a:pt x="25" y="19"/>
                    </a:lnTo>
                    <a:lnTo>
                      <a:pt x="25" y="13"/>
                    </a:lnTo>
                    <a:lnTo>
                      <a:pt x="22" y="7"/>
                    </a:lnTo>
                    <a:lnTo>
                      <a:pt x="19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4" y="1"/>
                    </a:lnTo>
                    <a:lnTo>
                      <a:pt x="0" y="7"/>
                    </a:lnTo>
                    <a:lnTo>
                      <a:pt x="23" y="26"/>
                    </a:lnTo>
                  </a:path>
                </a:pathLst>
              </a:custGeom>
              <a:solidFill>
                <a:srgbClr val="024F82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50"/>
              <p:cNvSpPr>
                <a:spLocks/>
              </p:cNvSpPr>
              <p:nvPr/>
            </p:nvSpPr>
            <p:spPr bwMode="auto">
              <a:xfrm>
                <a:off x="4941" y="3056"/>
                <a:ext cx="23" cy="29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4" y="27"/>
                  </a:cxn>
                  <a:cxn ang="0">
                    <a:pos x="10" y="28"/>
                  </a:cxn>
                  <a:cxn ang="0">
                    <a:pos x="14" y="27"/>
                  </a:cxn>
                  <a:cxn ang="0">
                    <a:pos x="18" y="22"/>
                  </a:cxn>
                  <a:cxn ang="0">
                    <a:pos x="21" y="18"/>
                  </a:cxn>
                  <a:cxn ang="0">
                    <a:pos x="22" y="12"/>
                  </a:cxn>
                  <a:cxn ang="0">
                    <a:pos x="21" y="6"/>
                  </a:cxn>
                  <a:cxn ang="0">
                    <a:pos x="18" y="0"/>
                  </a:cxn>
                  <a:cxn ang="0">
                    <a:pos x="0" y="24"/>
                  </a:cxn>
                </a:cxnLst>
                <a:rect l="0" t="0" r="r" b="b"/>
                <a:pathLst>
                  <a:path w="23" h="29">
                    <a:moveTo>
                      <a:pt x="0" y="24"/>
                    </a:moveTo>
                    <a:lnTo>
                      <a:pt x="4" y="27"/>
                    </a:lnTo>
                    <a:lnTo>
                      <a:pt x="10" y="28"/>
                    </a:lnTo>
                    <a:lnTo>
                      <a:pt x="14" y="27"/>
                    </a:lnTo>
                    <a:lnTo>
                      <a:pt x="18" y="22"/>
                    </a:lnTo>
                    <a:lnTo>
                      <a:pt x="21" y="18"/>
                    </a:lnTo>
                    <a:lnTo>
                      <a:pt x="22" y="12"/>
                    </a:lnTo>
                    <a:lnTo>
                      <a:pt x="21" y="6"/>
                    </a:lnTo>
                    <a:lnTo>
                      <a:pt x="18" y="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004D8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51"/>
              <p:cNvSpPr>
                <a:spLocks/>
              </p:cNvSpPr>
              <p:nvPr/>
            </p:nvSpPr>
            <p:spPr bwMode="auto">
              <a:xfrm>
                <a:off x="4910" y="3005"/>
                <a:ext cx="53" cy="76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1" y="20"/>
                  </a:cxn>
                  <a:cxn ang="0">
                    <a:pos x="6" y="32"/>
                  </a:cxn>
                  <a:cxn ang="0">
                    <a:pos x="11" y="41"/>
                  </a:cxn>
                  <a:cxn ang="0">
                    <a:pos x="14" y="48"/>
                  </a:cxn>
                  <a:cxn ang="0">
                    <a:pos x="17" y="53"/>
                  </a:cxn>
                  <a:cxn ang="0">
                    <a:pos x="19" y="57"/>
                  </a:cxn>
                  <a:cxn ang="0">
                    <a:pos x="22" y="64"/>
                  </a:cxn>
                  <a:cxn ang="0">
                    <a:pos x="26" y="69"/>
                  </a:cxn>
                  <a:cxn ang="0">
                    <a:pos x="30" y="73"/>
                  </a:cxn>
                  <a:cxn ang="0">
                    <a:pos x="50" y="46"/>
                  </a:cxn>
                  <a:cxn ang="0">
                    <a:pos x="47" y="41"/>
                  </a:cxn>
                  <a:cxn ang="0">
                    <a:pos x="44" y="39"/>
                  </a:cxn>
                  <a:cxn ang="0">
                    <a:pos x="44" y="38"/>
                  </a:cxn>
                  <a:cxn ang="0">
                    <a:pos x="41" y="34"/>
                  </a:cxn>
                  <a:cxn ang="0">
                    <a:pos x="39" y="28"/>
                  </a:cxn>
                  <a:cxn ang="0">
                    <a:pos x="36" y="21"/>
                  </a:cxn>
                  <a:cxn ang="0">
                    <a:pos x="31" y="12"/>
                  </a:cxn>
                  <a:cxn ang="0">
                    <a:pos x="25" y="0"/>
                  </a:cxn>
                  <a:cxn ang="0">
                    <a:pos x="26" y="1"/>
                  </a:cxn>
                  <a:cxn ang="0">
                    <a:pos x="0" y="19"/>
                  </a:cxn>
                </a:cxnLst>
                <a:rect l="0" t="0" r="r" b="b"/>
                <a:pathLst>
                  <a:path w="51" h="74">
                    <a:moveTo>
                      <a:pt x="0" y="19"/>
                    </a:moveTo>
                    <a:lnTo>
                      <a:pt x="1" y="20"/>
                    </a:lnTo>
                    <a:lnTo>
                      <a:pt x="6" y="32"/>
                    </a:lnTo>
                    <a:lnTo>
                      <a:pt x="11" y="41"/>
                    </a:lnTo>
                    <a:lnTo>
                      <a:pt x="14" y="48"/>
                    </a:lnTo>
                    <a:lnTo>
                      <a:pt x="17" y="53"/>
                    </a:lnTo>
                    <a:lnTo>
                      <a:pt x="19" y="57"/>
                    </a:lnTo>
                    <a:lnTo>
                      <a:pt x="22" y="64"/>
                    </a:lnTo>
                    <a:lnTo>
                      <a:pt x="26" y="69"/>
                    </a:lnTo>
                    <a:lnTo>
                      <a:pt x="30" y="73"/>
                    </a:lnTo>
                    <a:lnTo>
                      <a:pt x="50" y="46"/>
                    </a:lnTo>
                    <a:lnTo>
                      <a:pt x="47" y="41"/>
                    </a:lnTo>
                    <a:lnTo>
                      <a:pt x="44" y="39"/>
                    </a:lnTo>
                    <a:lnTo>
                      <a:pt x="44" y="38"/>
                    </a:lnTo>
                    <a:lnTo>
                      <a:pt x="41" y="34"/>
                    </a:lnTo>
                    <a:lnTo>
                      <a:pt x="39" y="28"/>
                    </a:lnTo>
                    <a:lnTo>
                      <a:pt x="36" y="21"/>
                    </a:lnTo>
                    <a:lnTo>
                      <a:pt x="31" y="12"/>
                    </a:lnTo>
                    <a:lnTo>
                      <a:pt x="25" y="0"/>
                    </a:lnTo>
                    <a:lnTo>
                      <a:pt x="26" y="1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004D8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52"/>
              <p:cNvSpPr>
                <a:spLocks/>
              </p:cNvSpPr>
              <p:nvPr/>
            </p:nvSpPr>
            <p:spPr bwMode="auto">
              <a:xfrm>
                <a:off x="4896" y="2978"/>
                <a:ext cx="37" cy="4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9"/>
                  </a:cxn>
                  <a:cxn ang="0">
                    <a:pos x="2" y="14"/>
                  </a:cxn>
                  <a:cxn ang="0">
                    <a:pos x="2" y="18"/>
                  </a:cxn>
                  <a:cxn ang="0">
                    <a:pos x="4" y="23"/>
                  </a:cxn>
                  <a:cxn ang="0">
                    <a:pos x="5" y="28"/>
                  </a:cxn>
                  <a:cxn ang="0">
                    <a:pos x="7" y="32"/>
                  </a:cxn>
                  <a:cxn ang="0">
                    <a:pos x="8" y="35"/>
                  </a:cxn>
                  <a:cxn ang="0">
                    <a:pos x="9" y="39"/>
                  </a:cxn>
                  <a:cxn ang="0">
                    <a:pos x="11" y="44"/>
                  </a:cxn>
                  <a:cxn ang="0">
                    <a:pos x="36" y="27"/>
                  </a:cxn>
                  <a:cxn ang="0">
                    <a:pos x="34" y="24"/>
                  </a:cxn>
                  <a:cxn ang="0">
                    <a:pos x="34" y="22"/>
                  </a:cxn>
                  <a:cxn ang="0">
                    <a:pos x="32" y="18"/>
                  </a:cxn>
                  <a:cxn ang="0">
                    <a:pos x="31" y="13"/>
                  </a:cxn>
                  <a:cxn ang="0">
                    <a:pos x="30" y="12"/>
                  </a:cxn>
                  <a:cxn ang="0">
                    <a:pos x="29" y="8"/>
                  </a:cxn>
                  <a:cxn ang="0">
                    <a:pos x="28" y="5"/>
                  </a:cxn>
                  <a:cxn ang="0">
                    <a:pos x="28" y="1"/>
                  </a:cxn>
                  <a:cxn ang="0">
                    <a:pos x="28" y="0"/>
                  </a:cxn>
                  <a:cxn ang="0">
                    <a:pos x="0" y="10"/>
                  </a:cxn>
                </a:cxnLst>
                <a:rect l="0" t="0" r="r" b="b"/>
                <a:pathLst>
                  <a:path w="37" h="45">
                    <a:moveTo>
                      <a:pt x="0" y="10"/>
                    </a:moveTo>
                    <a:lnTo>
                      <a:pt x="0" y="9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4" y="23"/>
                    </a:lnTo>
                    <a:lnTo>
                      <a:pt x="5" y="28"/>
                    </a:lnTo>
                    <a:lnTo>
                      <a:pt x="7" y="32"/>
                    </a:lnTo>
                    <a:lnTo>
                      <a:pt x="8" y="35"/>
                    </a:lnTo>
                    <a:lnTo>
                      <a:pt x="9" y="39"/>
                    </a:lnTo>
                    <a:lnTo>
                      <a:pt x="11" y="44"/>
                    </a:lnTo>
                    <a:lnTo>
                      <a:pt x="36" y="27"/>
                    </a:lnTo>
                    <a:lnTo>
                      <a:pt x="34" y="24"/>
                    </a:lnTo>
                    <a:lnTo>
                      <a:pt x="34" y="22"/>
                    </a:lnTo>
                    <a:lnTo>
                      <a:pt x="32" y="18"/>
                    </a:lnTo>
                    <a:lnTo>
                      <a:pt x="31" y="13"/>
                    </a:lnTo>
                    <a:lnTo>
                      <a:pt x="30" y="12"/>
                    </a:lnTo>
                    <a:lnTo>
                      <a:pt x="29" y="8"/>
                    </a:lnTo>
                    <a:lnTo>
                      <a:pt x="28" y="5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004D8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Freeform 53"/>
              <p:cNvSpPr>
                <a:spLocks/>
              </p:cNvSpPr>
              <p:nvPr/>
            </p:nvSpPr>
            <p:spPr bwMode="auto">
              <a:xfrm>
                <a:off x="4882" y="2639"/>
                <a:ext cx="28" cy="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0" y="3"/>
                  </a:cxn>
                  <a:cxn ang="0">
                    <a:pos x="1" y="8"/>
                  </a:cxn>
                  <a:cxn ang="0">
                    <a:pos x="2" y="8"/>
                  </a:cxn>
                  <a:cxn ang="0">
                    <a:pos x="1" y="5"/>
                  </a:cxn>
                  <a:cxn ang="0">
                    <a:pos x="1" y="6"/>
                  </a:cxn>
                  <a:cxn ang="0">
                    <a:pos x="28" y="6"/>
                  </a:cxn>
                  <a:cxn ang="0">
                    <a:pos x="28" y="5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8" y="3"/>
                  </a:cxn>
                  <a:cxn ang="0">
                    <a:pos x="27" y="0"/>
                  </a:cxn>
                  <a:cxn ang="0">
                    <a:pos x="1" y="6"/>
                  </a:cxn>
                </a:cxnLst>
                <a:rect l="0" t="0" r="r" b="b"/>
                <a:pathLst>
                  <a:path w="29" h="9">
                    <a:moveTo>
                      <a:pt x="1" y="6"/>
                    </a:moveTo>
                    <a:lnTo>
                      <a:pt x="0" y="3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28" y="6"/>
                    </a:lnTo>
                    <a:lnTo>
                      <a:pt x="28" y="5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8" y="3"/>
                    </a:lnTo>
                    <a:lnTo>
                      <a:pt x="27" y="0"/>
                    </a:lnTo>
                    <a:lnTo>
                      <a:pt x="1" y="6"/>
                    </a:lnTo>
                  </a:path>
                </a:pathLst>
              </a:custGeom>
              <a:solidFill>
                <a:srgbClr val="004D8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Freeform 54"/>
              <p:cNvSpPr>
                <a:spLocks/>
              </p:cNvSpPr>
              <p:nvPr/>
            </p:nvSpPr>
            <p:spPr bwMode="auto">
              <a:xfrm>
                <a:off x="4880" y="2537"/>
                <a:ext cx="33" cy="10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1"/>
                  </a:cxn>
                  <a:cxn ang="0">
                    <a:pos x="5" y="12"/>
                  </a:cxn>
                  <a:cxn ang="0">
                    <a:pos x="2" y="25"/>
                  </a:cxn>
                  <a:cxn ang="0">
                    <a:pos x="2" y="40"/>
                  </a:cxn>
                  <a:cxn ang="0">
                    <a:pos x="0" y="53"/>
                  </a:cxn>
                  <a:cxn ang="0">
                    <a:pos x="0" y="68"/>
                  </a:cxn>
                  <a:cxn ang="0">
                    <a:pos x="0" y="82"/>
                  </a:cxn>
                  <a:cxn ang="0">
                    <a:pos x="0" y="95"/>
                  </a:cxn>
                  <a:cxn ang="0">
                    <a:pos x="2" y="108"/>
                  </a:cxn>
                  <a:cxn ang="0">
                    <a:pos x="29" y="99"/>
                  </a:cxn>
                  <a:cxn ang="0">
                    <a:pos x="28" y="91"/>
                  </a:cxn>
                  <a:cxn ang="0">
                    <a:pos x="27" y="80"/>
                  </a:cxn>
                  <a:cxn ang="0">
                    <a:pos x="27" y="68"/>
                  </a:cxn>
                  <a:cxn ang="0">
                    <a:pos x="28" y="56"/>
                  </a:cxn>
                  <a:cxn ang="0">
                    <a:pos x="29" y="44"/>
                  </a:cxn>
                  <a:cxn ang="0">
                    <a:pos x="30" y="32"/>
                  </a:cxn>
                  <a:cxn ang="0">
                    <a:pos x="31" y="21"/>
                  </a:cxn>
                  <a:cxn ang="0">
                    <a:pos x="33" y="11"/>
                  </a:cxn>
                  <a:cxn ang="0">
                    <a:pos x="33" y="12"/>
                  </a:cxn>
                  <a:cxn ang="0">
                    <a:pos x="7" y="0"/>
                  </a:cxn>
                </a:cxnLst>
                <a:rect l="0" t="0" r="r" b="b"/>
                <a:pathLst>
                  <a:path w="34" h="109">
                    <a:moveTo>
                      <a:pt x="7" y="0"/>
                    </a:moveTo>
                    <a:lnTo>
                      <a:pt x="7" y="1"/>
                    </a:lnTo>
                    <a:lnTo>
                      <a:pt x="5" y="12"/>
                    </a:lnTo>
                    <a:lnTo>
                      <a:pt x="2" y="25"/>
                    </a:lnTo>
                    <a:lnTo>
                      <a:pt x="2" y="40"/>
                    </a:lnTo>
                    <a:lnTo>
                      <a:pt x="0" y="53"/>
                    </a:lnTo>
                    <a:lnTo>
                      <a:pt x="0" y="68"/>
                    </a:lnTo>
                    <a:lnTo>
                      <a:pt x="0" y="82"/>
                    </a:lnTo>
                    <a:lnTo>
                      <a:pt x="0" y="95"/>
                    </a:lnTo>
                    <a:lnTo>
                      <a:pt x="2" y="108"/>
                    </a:lnTo>
                    <a:lnTo>
                      <a:pt x="29" y="99"/>
                    </a:lnTo>
                    <a:lnTo>
                      <a:pt x="28" y="91"/>
                    </a:lnTo>
                    <a:lnTo>
                      <a:pt x="27" y="80"/>
                    </a:lnTo>
                    <a:lnTo>
                      <a:pt x="27" y="68"/>
                    </a:lnTo>
                    <a:lnTo>
                      <a:pt x="28" y="56"/>
                    </a:lnTo>
                    <a:lnTo>
                      <a:pt x="29" y="44"/>
                    </a:lnTo>
                    <a:lnTo>
                      <a:pt x="30" y="32"/>
                    </a:lnTo>
                    <a:lnTo>
                      <a:pt x="31" y="21"/>
                    </a:lnTo>
                    <a:lnTo>
                      <a:pt x="33" y="11"/>
                    </a:lnTo>
                    <a:lnTo>
                      <a:pt x="33" y="12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004D8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Freeform 55"/>
              <p:cNvSpPr>
                <a:spLocks/>
              </p:cNvSpPr>
              <p:nvPr/>
            </p:nvSpPr>
            <p:spPr bwMode="auto">
              <a:xfrm>
                <a:off x="4889" y="2508"/>
                <a:ext cx="32" cy="3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1"/>
                  </a:cxn>
                  <a:cxn ang="0">
                    <a:pos x="6" y="5"/>
                  </a:cxn>
                  <a:cxn ang="0">
                    <a:pos x="4" y="7"/>
                  </a:cxn>
                  <a:cxn ang="0">
                    <a:pos x="4" y="11"/>
                  </a:cxn>
                  <a:cxn ang="0">
                    <a:pos x="3" y="14"/>
                  </a:cxn>
                  <a:cxn ang="0">
                    <a:pos x="1" y="17"/>
                  </a:cxn>
                  <a:cxn ang="0">
                    <a:pos x="1" y="20"/>
                  </a:cxn>
                  <a:cxn ang="0">
                    <a:pos x="0" y="23"/>
                  </a:cxn>
                  <a:cxn ang="0">
                    <a:pos x="26" y="34"/>
                  </a:cxn>
                  <a:cxn ang="0">
                    <a:pos x="27" y="32"/>
                  </a:cxn>
                  <a:cxn ang="0">
                    <a:pos x="28" y="28"/>
                  </a:cxn>
                  <a:cxn ang="0">
                    <a:pos x="28" y="26"/>
                  </a:cxn>
                  <a:cxn ang="0">
                    <a:pos x="29" y="23"/>
                  </a:cxn>
                  <a:cxn ang="0">
                    <a:pos x="30" y="21"/>
                  </a:cxn>
                  <a:cxn ang="0">
                    <a:pos x="31" y="20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31" y="16"/>
                  </a:cxn>
                  <a:cxn ang="0">
                    <a:pos x="7" y="0"/>
                  </a:cxn>
                </a:cxnLst>
                <a:rect l="0" t="0" r="r" b="b"/>
                <a:pathLst>
                  <a:path w="33" h="35">
                    <a:moveTo>
                      <a:pt x="7" y="0"/>
                    </a:moveTo>
                    <a:lnTo>
                      <a:pt x="7" y="1"/>
                    </a:lnTo>
                    <a:lnTo>
                      <a:pt x="6" y="5"/>
                    </a:lnTo>
                    <a:lnTo>
                      <a:pt x="4" y="7"/>
                    </a:lnTo>
                    <a:lnTo>
                      <a:pt x="4" y="11"/>
                    </a:lnTo>
                    <a:lnTo>
                      <a:pt x="3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lnTo>
                      <a:pt x="26" y="34"/>
                    </a:lnTo>
                    <a:lnTo>
                      <a:pt x="27" y="32"/>
                    </a:lnTo>
                    <a:lnTo>
                      <a:pt x="28" y="28"/>
                    </a:lnTo>
                    <a:lnTo>
                      <a:pt x="28" y="26"/>
                    </a:lnTo>
                    <a:lnTo>
                      <a:pt x="29" y="23"/>
                    </a:lnTo>
                    <a:lnTo>
                      <a:pt x="30" y="21"/>
                    </a:lnTo>
                    <a:lnTo>
                      <a:pt x="31" y="20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1" y="1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004D8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56"/>
              <p:cNvSpPr>
                <a:spLocks/>
              </p:cNvSpPr>
              <p:nvPr/>
            </p:nvSpPr>
            <p:spPr bwMode="auto">
              <a:xfrm>
                <a:off x="4896" y="2443"/>
                <a:ext cx="33" cy="8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5" y="10"/>
                  </a:cxn>
                  <a:cxn ang="0">
                    <a:pos x="3" y="20"/>
                  </a:cxn>
                  <a:cxn ang="0">
                    <a:pos x="2" y="30"/>
                  </a:cxn>
                  <a:cxn ang="0">
                    <a:pos x="2" y="39"/>
                  </a:cxn>
                  <a:cxn ang="0">
                    <a:pos x="2" y="48"/>
                  </a:cxn>
                  <a:cxn ang="0">
                    <a:pos x="2" y="56"/>
                  </a:cxn>
                  <a:cxn ang="0">
                    <a:pos x="1" y="60"/>
                  </a:cxn>
                  <a:cxn ang="0">
                    <a:pos x="0" y="64"/>
                  </a:cxn>
                  <a:cxn ang="0">
                    <a:pos x="24" y="82"/>
                  </a:cxn>
                  <a:cxn ang="0">
                    <a:pos x="27" y="71"/>
                  </a:cxn>
                  <a:cxn ang="0">
                    <a:pos x="30" y="60"/>
                  </a:cxn>
                  <a:cxn ang="0">
                    <a:pos x="30" y="51"/>
                  </a:cxn>
                  <a:cxn ang="0">
                    <a:pos x="30" y="41"/>
                  </a:cxn>
                  <a:cxn ang="0">
                    <a:pos x="30" y="32"/>
                  </a:cxn>
                  <a:cxn ang="0">
                    <a:pos x="31" y="26"/>
                  </a:cxn>
                  <a:cxn ang="0">
                    <a:pos x="32" y="23"/>
                  </a:cxn>
                  <a:cxn ang="0">
                    <a:pos x="32" y="21"/>
                  </a:cxn>
                  <a:cxn ang="0">
                    <a:pos x="9" y="0"/>
                  </a:cxn>
                </a:cxnLst>
                <a:rect l="0" t="0" r="r" b="b"/>
                <a:pathLst>
                  <a:path w="33" h="83">
                    <a:moveTo>
                      <a:pt x="9" y="0"/>
                    </a:moveTo>
                    <a:lnTo>
                      <a:pt x="5" y="10"/>
                    </a:lnTo>
                    <a:lnTo>
                      <a:pt x="3" y="20"/>
                    </a:lnTo>
                    <a:lnTo>
                      <a:pt x="2" y="30"/>
                    </a:lnTo>
                    <a:lnTo>
                      <a:pt x="2" y="39"/>
                    </a:lnTo>
                    <a:lnTo>
                      <a:pt x="2" y="48"/>
                    </a:lnTo>
                    <a:lnTo>
                      <a:pt x="2" y="56"/>
                    </a:lnTo>
                    <a:lnTo>
                      <a:pt x="1" y="60"/>
                    </a:lnTo>
                    <a:lnTo>
                      <a:pt x="0" y="64"/>
                    </a:lnTo>
                    <a:lnTo>
                      <a:pt x="24" y="82"/>
                    </a:lnTo>
                    <a:lnTo>
                      <a:pt x="27" y="71"/>
                    </a:lnTo>
                    <a:lnTo>
                      <a:pt x="30" y="60"/>
                    </a:lnTo>
                    <a:lnTo>
                      <a:pt x="30" y="51"/>
                    </a:lnTo>
                    <a:lnTo>
                      <a:pt x="30" y="41"/>
                    </a:lnTo>
                    <a:lnTo>
                      <a:pt x="30" y="32"/>
                    </a:lnTo>
                    <a:lnTo>
                      <a:pt x="31" y="26"/>
                    </a:lnTo>
                    <a:lnTo>
                      <a:pt x="32" y="23"/>
                    </a:lnTo>
                    <a:lnTo>
                      <a:pt x="32" y="21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004D8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Freeform 57"/>
              <p:cNvSpPr>
                <a:spLocks/>
              </p:cNvSpPr>
              <p:nvPr/>
            </p:nvSpPr>
            <p:spPr bwMode="auto">
              <a:xfrm>
                <a:off x="4906" y="2432"/>
                <a:ext cx="25" cy="27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23" y="18"/>
                  </a:cxn>
                  <a:cxn ang="0">
                    <a:pos x="23" y="13"/>
                  </a:cxn>
                  <a:cxn ang="0">
                    <a:pos x="22" y="7"/>
                  </a:cxn>
                  <a:cxn ang="0">
                    <a:pos x="18" y="2"/>
                  </a:cxn>
                  <a:cxn ang="0">
                    <a:pos x="14" y="1"/>
                  </a:cxn>
                  <a:cxn ang="0">
                    <a:pos x="9" y="0"/>
                  </a:cxn>
                  <a:cxn ang="0">
                    <a:pos x="4" y="1"/>
                  </a:cxn>
                  <a:cxn ang="0">
                    <a:pos x="0" y="7"/>
                  </a:cxn>
                  <a:cxn ang="0">
                    <a:pos x="22" y="25"/>
                  </a:cxn>
                </a:cxnLst>
                <a:rect l="0" t="0" r="r" b="b"/>
                <a:pathLst>
                  <a:path w="24" h="26">
                    <a:moveTo>
                      <a:pt x="22" y="25"/>
                    </a:moveTo>
                    <a:lnTo>
                      <a:pt x="23" y="18"/>
                    </a:lnTo>
                    <a:lnTo>
                      <a:pt x="23" y="13"/>
                    </a:lnTo>
                    <a:lnTo>
                      <a:pt x="22" y="7"/>
                    </a:lnTo>
                    <a:lnTo>
                      <a:pt x="18" y="2"/>
                    </a:lnTo>
                    <a:lnTo>
                      <a:pt x="14" y="1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0" y="7"/>
                    </a:lnTo>
                    <a:lnTo>
                      <a:pt x="22" y="25"/>
                    </a:lnTo>
                  </a:path>
                </a:pathLst>
              </a:custGeom>
              <a:solidFill>
                <a:srgbClr val="004D8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Freeform 58"/>
              <p:cNvSpPr>
                <a:spLocks/>
              </p:cNvSpPr>
              <p:nvPr/>
            </p:nvSpPr>
            <p:spPr bwMode="auto">
              <a:xfrm>
                <a:off x="4961" y="3049"/>
                <a:ext cx="23" cy="2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4" y="26"/>
                  </a:cxn>
                  <a:cxn ang="0">
                    <a:pos x="9" y="27"/>
                  </a:cxn>
                  <a:cxn ang="0">
                    <a:pos x="14" y="26"/>
                  </a:cxn>
                  <a:cxn ang="0">
                    <a:pos x="18" y="23"/>
                  </a:cxn>
                  <a:cxn ang="0">
                    <a:pos x="21" y="18"/>
                  </a:cxn>
                  <a:cxn ang="0">
                    <a:pos x="22" y="12"/>
                  </a:cxn>
                  <a:cxn ang="0">
                    <a:pos x="22" y="6"/>
                  </a:cxn>
                  <a:cxn ang="0">
                    <a:pos x="18" y="0"/>
                  </a:cxn>
                  <a:cxn ang="0">
                    <a:pos x="0" y="22"/>
                  </a:cxn>
                </a:cxnLst>
                <a:rect l="0" t="0" r="r" b="b"/>
                <a:pathLst>
                  <a:path w="23" h="28">
                    <a:moveTo>
                      <a:pt x="0" y="22"/>
                    </a:moveTo>
                    <a:lnTo>
                      <a:pt x="4" y="26"/>
                    </a:lnTo>
                    <a:lnTo>
                      <a:pt x="9" y="27"/>
                    </a:lnTo>
                    <a:lnTo>
                      <a:pt x="14" y="26"/>
                    </a:lnTo>
                    <a:lnTo>
                      <a:pt x="18" y="23"/>
                    </a:lnTo>
                    <a:lnTo>
                      <a:pt x="21" y="18"/>
                    </a:lnTo>
                    <a:lnTo>
                      <a:pt x="22" y="12"/>
                    </a:lnTo>
                    <a:lnTo>
                      <a:pt x="22" y="6"/>
                    </a:lnTo>
                    <a:lnTo>
                      <a:pt x="18" y="0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004477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Freeform 59"/>
              <p:cNvSpPr>
                <a:spLocks/>
              </p:cNvSpPr>
              <p:nvPr/>
            </p:nvSpPr>
            <p:spPr bwMode="auto">
              <a:xfrm>
                <a:off x="4933" y="3001"/>
                <a:ext cx="48" cy="72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" y="19"/>
                  </a:cxn>
                  <a:cxn ang="0">
                    <a:pos x="6" y="31"/>
                  </a:cxn>
                  <a:cxn ang="0">
                    <a:pos x="10" y="39"/>
                  </a:cxn>
                  <a:cxn ang="0">
                    <a:pos x="12" y="45"/>
                  </a:cxn>
                  <a:cxn ang="0">
                    <a:pos x="14" y="50"/>
                  </a:cxn>
                  <a:cxn ang="0">
                    <a:pos x="16" y="54"/>
                  </a:cxn>
                  <a:cxn ang="0">
                    <a:pos x="18" y="60"/>
                  </a:cxn>
                  <a:cxn ang="0">
                    <a:pos x="21" y="66"/>
                  </a:cxn>
                  <a:cxn ang="0">
                    <a:pos x="25" y="71"/>
                  </a:cxn>
                  <a:cxn ang="0">
                    <a:pos x="46" y="46"/>
                  </a:cxn>
                  <a:cxn ang="0">
                    <a:pos x="44" y="42"/>
                  </a:cxn>
                  <a:cxn ang="0">
                    <a:pos x="43" y="40"/>
                  </a:cxn>
                  <a:cxn ang="0">
                    <a:pos x="41" y="38"/>
                  </a:cxn>
                  <a:cxn ang="0">
                    <a:pos x="40" y="33"/>
                  </a:cxn>
                  <a:cxn ang="0">
                    <a:pos x="37" y="28"/>
                  </a:cxn>
                  <a:cxn ang="0">
                    <a:pos x="35" y="21"/>
                  </a:cxn>
                  <a:cxn ang="0">
                    <a:pos x="30" y="12"/>
                  </a:cxn>
                  <a:cxn ang="0">
                    <a:pos x="25" y="0"/>
                  </a:cxn>
                  <a:cxn ang="0">
                    <a:pos x="26" y="3"/>
                  </a:cxn>
                  <a:cxn ang="0">
                    <a:pos x="0" y="17"/>
                  </a:cxn>
                </a:cxnLst>
                <a:rect l="0" t="0" r="r" b="b"/>
                <a:pathLst>
                  <a:path w="47" h="72">
                    <a:moveTo>
                      <a:pt x="0" y="17"/>
                    </a:moveTo>
                    <a:lnTo>
                      <a:pt x="1" y="19"/>
                    </a:lnTo>
                    <a:lnTo>
                      <a:pt x="6" y="31"/>
                    </a:lnTo>
                    <a:lnTo>
                      <a:pt x="10" y="39"/>
                    </a:lnTo>
                    <a:lnTo>
                      <a:pt x="12" y="45"/>
                    </a:lnTo>
                    <a:lnTo>
                      <a:pt x="14" y="50"/>
                    </a:lnTo>
                    <a:lnTo>
                      <a:pt x="16" y="54"/>
                    </a:lnTo>
                    <a:lnTo>
                      <a:pt x="18" y="60"/>
                    </a:lnTo>
                    <a:lnTo>
                      <a:pt x="21" y="66"/>
                    </a:lnTo>
                    <a:lnTo>
                      <a:pt x="25" y="71"/>
                    </a:lnTo>
                    <a:lnTo>
                      <a:pt x="46" y="46"/>
                    </a:lnTo>
                    <a:lnTo>
                      <a:pt x="44" y="42"/>
                    </a:lnTo>
                    <a:lnTo>
                      <a:pt x="43" y="40"/>
                    </a:lnTo>
                    <a:lnTo>
                      <a:pt x="41" y="38"/>
                    </a:lnTo>
                    <a:lnTo>
                      <a:pt x="40" y="33"/>
                    </a:lnTo>
                    <a:lnTo>
                      <a:pt x="37" y="28"/>
                    </a:lnTo>
                    <a:lnTo>
                      <a:pt x="35" y="21"/>
                    </a:lnTo>
                    <a:lnTo>
                      <a:pt x="30" y="12"/>
                    </a:lnTo>
                    <a:lnTo>
                      <a:pt x="25" y="0"/>
                    </a:lnTo>
                    <a:lnTo>
                      <a:pt x="26" y="3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004477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Freeform 60"/>
              <p:cNvSpPr>
                <a:spLocks/>
              </p:cNvSpPr>
              <p:nvPr/>
            </p:nvSpPr>
            <p:spPr bwMode="auto">
              <a:xfrm>
                <a:off x="4922" y="2973"/>
                <a:ext cx="33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1" y="13"/>
                  </a:cxn>
                  <a:cxn ang="0">
                    <a:pos x="2" y="16"/>
                  </a:cxn>
                  <a:cxn ang="0">
                    <a:pos x="2" y="20"/>
                  </a:cxn>
                  <a:cxn ang="0">
                    <a:pos x="4" y="23"/>
                  </a:cxn>
                  <a:cxn ang="0">
                    <a:pos x="4" y="27"/>
                  </a:cxn>
                  <a:cxn ang="0">
                    <a:pos x="6" y="32"/>
                  </a:cxn>
                  <a:cxn ang="0">
                    <a:pos x="7" y="35"/>
                  </a:cxn>
                  <a:cxn ang="0">
                    <a:pos x="8" y="39"/>
                  </a:cxn>
                  <a:cxn ang="0">
                    <a:pos x="33" y="26"/>
                  </a:cxn>
                  <a:cxn ang="0">
                    <a:pos x="32" y="22"/>
                  </a:cxn>
                  <a:cxn ang="0">
                    <a:pos x="31" y="19"/>
                  </a:cxn>
                  <a:cxn ang="0">
                    <a:pos x="31" y="17"/>
                  </a:cxn>
                  <a:cxn ang="0">
                    <a:pos x="30" y="14"/>
                  </a:cxn>
                  <a:cxn ang="0">
                    <a:pos x="29" y="10"/>
                  </a:cxn>
                  <a:cxn ang="0">
                    <a:pos x="29" y="6"/>
                  </a:cxn>
                  <a:cxn ang="0">
                    <a:pos x="27" y="2"/>
                  </a:cxn>
                  <a:cxn ang="0">
                    <a:pos x="26" y="1"/>
                  </a:cxn>
                  <a:cxn ang="0">
                    <a:pos x="26" y="0"/>
                  </a:cxn>
                  <a:cxn ang="0">
                    <a:pos x="0" y="8"/>
                  </a:cxn>
                </a:cxnLst>
                <a:rect l="0" t="0" r="r" b="b"/>
                <a:pathLst>
                  <a:path w="34" h="40">
                    <a:moveTo>
                      <a:pt x="0" y="8"/>
                    </a:moveTo>
                    <a:lnTo>
                      <a:pt x="0" y="8"/>
                    </a:lnTo>
                    <a:lnTo>
                      <a:pt x="1" y="13"/>
                    </a:lnTo>
                    <a:lnTo>
                      <a:pt x="2" y="16"/>
                    </a:lnTo>
                    <a:lnTo>
                      <a:pt x="2" y="20"/>
                    </a:lnTo>
                    <a:lnTo>
                      <a:pt x="4" y="23"/>
                    </a:lnTo>
                    <a:lnTo>
                      <a:pt x="4" y="27"/>
                    </a:lnTo>
                    <a:lnTo>
                      <a:pt x="6" y="32"/>
                    </a:lnTo>
                    <a:lnTo>
                      <a:pt x="7" y="35"/>
                    </a:lnTo>
                    <a:lnTo>
                      <a:pt x="8" y="39"/>
                    </a:lnTo>
                    <a:lnTo>
                      <a:pt x="33" y="26"/>
                    </a:lnTo>
                    <a:lnTo>
                      <a:pt x="32" y="22"/>
                    </a:lnTo>
                    <a:lnTo>
                      <a:pt x="31" y="19"/>
                    </a:lnTo>
                    <a:lnTo>
                      <a:pt x="31" y="17"/>
                    </a:lnTo>
                    <a:lnTo>
                      <a:pt x="30" y="14"/>
                    </a:lnTo>
                    <a:lnTo>
                      <a:pt x="29" y="10"/>
                    </a:lnTo>
                    <a:lnTo>
                      <a:pt x="29" y="6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4477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 61"/>
              <p:cNvSpPr>
                <a:spLocks/>
              </p:cNvSpPr>
              <p:nvPr/>
            </p:nvSpPr>
            <p:spPr bwMode="auto">
              <a:xfrm>
                <a:off x="4912" y="2645"/>
                <a:ext cx="28" cy="11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9"/>
                  </a:cxn>
                  <a:cxn ang="0">
                    <a:pos x="2" y="11"/>
                  </a:cxn>
                  <a:cxn ang="0">
                    <a:pos x="26" y="0"/>
                  </a:cxn>
                  <a:cxn ang="0">
                    <a:pos x="26" y="1"/>
                  </a:cxn>
                  <a:cxn ang="0">
                    <a:pos x="27" y="4"/>
                  </a:cxn>
                  <a:cxn ang="0">
                    <a:pos x="27" y="3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0" y="5"/>
                  </a:cxn>
                </a:cxnLst>
                <a:rect l="0" t="0" r="r" b="b"/>
                <a:pathLst>
                  <a:path w="28" h="12">
                    <a:moveTo>
                      <a:pt x="0" y="5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7" y="4"/>
                    </a:lnTo>
                    <a:lnTo>
                      <a:pt x="27" y="3"/>
                    </a:lnTo>
                    <a:lnTo>
                      <a:pt x="27" y="2"/>
                    </a:lnTo>
                    <a:lnTo>
                      <a:pt x="27" y="0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004477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 62"/>
              <p:cNvSpPr>
                <a:spLocks/>
              </p:cNvSpPr>
              <p:nvPr/>
            </p:nvSpPr>
            <p:spPr bwMode="auto">
              <a:xfrm>
                <a:off x="4910" y="2540"/>
                <a:ext cx="33" cy="10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6" y="2"/>
                  </a:cxn>
                  <a:cxn ang="0">
                    <a:pos x="4" y="13"/>
                  </a:cxn>
                  <a:cxn ang="0">
                    <a:pos x="3" y="25"/>
                  </a:cxn>
                  <a:cxn ang="0">
                    <a:pos x="1" y="38"/>
                  </a:cxn>
                  <a:cxn ang="0">
                    <a:pos x="1" y="53"/>
                  </a:cxn>
                  <a:cxn ang="0">
                    <a:pos x="0" y="66"/>
                  </a:cxn>
                  <a:cxn ang="0">
                    <a:pos x="0" y="80"/>
                  </a:cxn>
                  <a:cxn ang="0">
                    <a:pos x="1" y="93"/>
                  </a:cxn>
                  <a:cxn ang="0">
                    <a:pos x="2" y="106"/>
                  </a:cxn>
                  <a:cxn ang="0">
                    <a:pos x="30" y="98"/>
                  </a:cxn>
                  <a:cxn ang="0">
                    <a:pos x="28" y="90"/>
                  </a:cxn>
                  <a:cxn ang="0">
                    <a:pos x="28" y="78"/>
                  </a:cxn>
                  <a:cxn ang="0">
                    <a:pos x="28" y="67"/>
                  </a:cxn>
                  <a:cxn ang="0">
                    <a:pos x="28" y="55"/>
                  </a:cxn>
                  <a:cxn ang="0">
                    <a:pos x="29" y="43"/>
                  </a:cxn>
                  <a:cxn ang="0">
                    <a:pos x="31" y="31"/>
                  </a:cxn>
                  <a:cxn ang="0">
                    <a:pos x="32" y="19"/>
                  </a:cxn>
                  <a:cxn ang="0">
                    <a:pos x="33" y="11"/>
                  </a:cxn>
                  <a:cxn ang="0">
                    <a:pos x="32" y="13"/>
                  </a:cxn>
                  <a:cxn ang="0">
                    <a:pos x="7" y="0"/>
                  </a:cxn>
                </a:cxnLst>
                <a:rect l="0" t="0" r="r" b="b"/>
                <a:pathLst>
                  <a:path w="34" h="107">
                    <a:moveTo>
                      <a:pt x="7" y="0"/>
                    </a:moveTo>
                    <a:lnTo>
                      <a:pt x="6" y="2"/>
                    </a:lnTo>
                    <a:lnTo>
                      <a:pt x="4" y="13"/>
                    </a:lnTo>
                    <a:lnTo>
                      <a:pt x="3" y="25"/>
                    </a:lnTo>
                    <a:lnTo>
                      <a:pt x="1" y="38"/>
                    </a:lnTo>
                    <a:lnTo>
                      <a:pt x="1" y="53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1" y="93"/>
                    </a:lnTo>
                    <a:lnTo>
                      <a:pt x="2" y="106"/>
                    </a:lnTo>
                    <a:lnTo>
                      <a:pt x="30" y="98"/>
                    </a:lnTo>
                    <a:lnTo>
                      <a:pt x="28" y="90"/>
                    </a:lnTo>
                    <a:lnTo>
                      <a:pt x="28" y="78"/>
                    </a:lnTo>
                    <a:lnTo>
                      <a:pt x="28" y="67"/>
                    </a:lnTo>
                    <a:lnTo>
                      <a:pt x="28" y="55"/>
                    </a:lnTo>
                    <a:lnTo>
                      <a:pt x="29" y="43"/>
                    </a:lnTo>
                    <a:lnTo>
                      <a:pt x="31" y="31"/>
                    </a:lnTo>
                    <a:lnTo>
                      <a:pt x="32" y="19"/>
                    </a:lnTo>
                    <a:lnTo>
                      <a:pt x="33" y="11"/>
                    </a:lnTo>
                    <a:lnTo>
                      <a:pt x="32" y="13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004477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Freeform 63"/>
              <p:cNvSpPr>
                <a:spLocks/>
              </p:cNvSpPr>
              <p:nvPr/>
            </p:nvSpPr>
            <p:spPr bwMode="auto">
              <a:xfrm>
                <a:off x="4919" y="2514"/>
                <a:ext cx="30" cy="3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5" y="4"/>
                  </a:cxn>
                  <a:cxn ang="0">
                    <a:pos x="2" y="10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25" y="32"/>
                  </a:cxn>
                  <a:cxn ang="0">
                    <a:pos x="27" y="26"/>
                  </a:cxn>
                  <a:cxn ang="0">
                    <a:pos x="29" y="21"/>
                  </a:cxn>
                  <a:cxn ang="0">
                    <a:pos x="29" y="18"/>
                  </a:cxn>
                  <a:cxn ang="0">
                    <a:pos x="30" y="14"/>
                  </a:cxn>
                  <a:cxn ang="0">
                    <a:pos x="6" y="0"/>
                  </a:cxn>
                </a:cxnLst>
                <a:rect l="0" t="0" r="r" b="b"/>
                <a:pathLst>
                  <a:path w="31" h="33">
                    <a:moveTo>
                      <a:pt x="6" y="0"/>
                    </a:moveTo>
                    <a:lnTo>
                      <a:pt x="6" y="0"/>
                    </a:lnTo>
                    <a:lnTo>
                      <a:pt x="5" y="4"/>
                    </a:lnTo>
                    <a:lnTo>
                      <a:pt x="2" y="10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25" y="32"/>
                    </a:lnTo>
                    <a:lnTo>
                      <a:pt x="27" y="26"/>
                    </a:lnTo>
                    <a:lnTo>
                      <a:pt x="29" y="21"/>
                    </a:lnTo>
                    <a:lnTo>
                      <a:pt x="29" y="18"/>
                    </a:lnTo>
                    <a:lnTo>
                      <a:pt x="30" y="14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004477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 64"/>
              <p:cNvSpPr>
                <a:spLocks/>
              </p:cNvSpPr>
              <p:nvPr/>
            </p:nvSpPr>
            <p:spPr bwMode="auto">
              <a:xfrm>
                <a:off x="4926" y="2447"/>
                <a:ext cx="32" cy="8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5" y="11"/>
                  </a:cxn>
                  <a:cxn ang="0">
                    <a:pos x="3" y="20"/>
                  </a:cxn>
                  <a:cxn ang="0">
                    <a:pos x="2" y="30"/>
                  </a:cxn>
                  <a:cxn ang="0">
                    <a:pos x="2" y="38"/>
                  </a:cxn>
                  <a:cxn ang="0">
                    <a:pos x="2" y="48"/>
                  </a:cxn>
                  <a:cxn ang="0">
                    <a:pos x="2" y="55"/>
                  </a:cxn>
                  <a:cxn ang="0">
                    <a:pos x="1" y="60"/>
                  </a:cxn>
                  <a:cxn ang="0">
                    <a:pos x="0" y="65"/>
                  </a:cxn>
                  <a:cxn ang="0">
                    <a:pos x="24" y="81"/>
                  </a:cxn>
                  <a:cxn ang="0">
                    <a:pos x="27" y="71"/>
                  </a:cxn>
                  <a:cxn ang="0">
                    <a:pos x="30" y="59"/>
                  </a:cxn>
                  <a:cxn ang="0">
                    <a:pos x="30" y="49"/>
                  </a:cxn>
                  <a:cxn ang="0">
                    <a:pos x="30" y="40"/>
                  </a:cxn>
                  <a:cxn ang="0">
                    <a:pos x="30" y="33"/>
                  </a:cxn>
                  <a:cxn ang="0">
                    <a:pos x="31" y="26"/>
                  </a:cxn>
                  <a:cxn ang="0">
                    <a:pos x="32" y="22"/>
                  </a:cxn>
                  <a:cxn ang="0">
                    <a:pos x="32" y="21"/>
                  </a:cxn>
                  <a:cxn ang="0">
                    <a:pos x="8" y="0"/>
                  </a:cxn>
                </a:cxnLst>
                <a:rect l="0" t="0" r="r" b="b"/>
                <a:pathLst>
                  <a:path w="33" h="82">
                    <a:moveTo>
                      <a:pt x="8" y="0"/>
                    </a:moveTo>
                    <a:lnTo>
                      <a:pt x="5" y="11"/>
                    </a:lnTo>
                    <a:lnTo>
                      <a:pt x="3" y="20"/>
                    </a:lnTo>
                    <a:lnTo>
                      <a:pt x="2" y="30"/>
                    </a:lnTo>
                    <a:lnTo>
                      <a:pt x="2" y="38"/>
                    </a:lnTo>
                    <a:lnTo>
                      <a:pt x="2" y="48"/>
                    </a:lnTo>
                    <a:lnTo>
                      <a:pt x="2" y="55"/>
                    </a:lnTo>
                    <a:lnTo>
                      <a:pt x="1" y="60"/>
                    </a:lnTo>
                    <a:lnTo>
                      <a:pt x="0" y="65"/>
                    </a:lnTo>
                    <a:lnTo>
                      <a:pt x="24" y="81"/>
                    </a:lnTo>
                    <a:lnTo>
                      <a:pt x="27" y="71"/>
                    </a:lnTo>
                    <a:lnTo>
                      <a:pt x="30" y="59"/>
                    </a:lnTo>
                    <a:lnTo>
                      <a:pt x="30" y="49"/>
                    </a:lnTo>
                    <a:lnTo>
                      <a:pt x="30" y="40"/>
                    </a:lnTo>
                    <a:lnTo>
                      <a:pt x="30" y="33"/>
                    </a:lnTo>
                    <a:lnTo>
                      <a:pt x="31" y="26"/>
                    </a:lnTo>
                    <a:lnTo>
                      <a:pt x="32" y="22"/>
                    </a:lnTo>
                    <a:lnTo>
                      <a:pt x="32" y="2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4477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65"/>
              <p:cNvSpPr>
                <a:spLocks/>
              </p:cNvSpPr>
              <p:nvPr/>
            </p:nvSpPr>
            <p:spPr bwMode="auto">
              <a:xfrm>
                <a:off x="4934" y="2438"/>
                <a:ext cx="26" cy="27"/>
              </a:xfrm>
              <a:custGeom>
                <a:avLst/>
                <a:gdLst/>
                <a:ahLst/>
                <a:cxnLst>
                  <a:cxn ang="0">
                    <a:pos x="23" y="25"/>
                  </a:cxn>
                  <a:cxn ang="0">
                    <a:pos x="24" y="19"/>
                  </a:cxn>
                  <a:cxn ang="0">
                    <a:pos x="24" y="12"/>
                  </a:cxn>
                  <a:cxn ang="0">
                    <a:pos x="22" y="6"/>
                  </a:cxn>
                  <a:cxn ang="0">
                    <a:pos x="18" y="3"/>
                  </a:cxn>
                  <a:cxn ang="0">
                    <a:pos x="14" y="0"/>
                  </a:cxn>
                  <a:cxn ang="0">
                    <a:pos x="9" y="0"/>
                  </a:cxn>
                  <a:cxn ang="0">
                    <a:pos x="4" y="2"/>
                  </a:cxn>
                  <a:cxn ang="0">
                    <a:pos x="0" y="7"/>
                  </a:cxn>
                  <a:cxn ang="0">
                    <a:pos x="23" y="25"/>
                  </a:cxn>
                </a:cxnLst>
                <a:rect l="0" t="0" r="r" b="b"/>
                <a:pathLst>
                  <a:path w="25" h="26">
                    <a:moveTo>
                      <a:pt x="23" y="25"/>
                    </a:moveTo>
                    <a:lnTo>
                      <a:pt x="24" y="19"/>
                    </a:lnTo>
                    <a:lnTo>
                      <a:pt x="24" y="12"/>
                    </a:lnTo>
                    <a:lnTo>
                      <a:pt x="22" y="6"/>
                    </a:lnTo>
                    <a:lnTo>
                      <a:pt x="18" y="3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4" y="2"/>
                    </a:lnTo>
                    <a:lnTo>
                      <a:pt x="0" y="7"/>
                    </a:lnTo>
                    <a:lnTo>
                      <a:pt x="23" y="25"/>
                    </a:lnTo>
                  </a:path>
                </a:pathLst>
              </a:custGeom>
              <a:solidFill>
                <a:srgbClr val="004477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 66"/>
              <p:cNvSpPr>
                <a:spLocks/>
              </p:cNvSpPr>
              <p:nvPr/>
            </p:nvSpPr>
            <p:spPr bwMode="auto">
              <a:xfrm>
                <a:off x="4980" y="3043"/>
                <a:ext cx="25" cy="27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4" y="25"/>
                  </a:cxn>
                  <a:cxn ang="0">
                    <a:pos x="9" y="26"/>
                  </a:cxn>
                  <a:cxn ang="0">
                    <a:pos x="14" y="25"/>
                  </a:cxn>
                  <a:cxn ang="0">
                    <a:pos x="17" y="22"/>
                  </a:cxn>
                  <a:cxn ang="0">
                    <a:pos x="21" y="18"/>
                  </a:cxn>
                  <a:cxn ang="0">
                    <a:pos x="22" y="12"/>
                  </a:cxn>
                  <a:cxn ang="0">
                    <a:pos x="21" y="7"/>
                  </a:cxn>
                  <a:cxn ang="0">
                    <a:pos x="19" y="0"/>
                  </a:cxn>
                  <a:cxn ang="0">
                    <a:pos x="0" y="20"/>
                  </a:cxn>
                </a:cxnLst>
                <a:rect l="0" t="0" r="r" b="b"/>
                <a:pathLst>
                  <a:path w="23" h="27">
                    <a:moveTo>
                      <a:pt x="0" y="20"/>
                    </a:moveTo>
                    <a:lnTo>
                      <a:pt x="4" y="25"/>
                    </a:lnTo>
                    <a:lnTo>
                      <a:pt x="9" y="26"/>
                    </a:lnTo>
                    <a:lnTo>
                      <a:pt x="14" y="25"/>
                    </a:lnTo>
                    <a:lnTo>
                      <a:pt x="17" y="22"/>
                    </a:lnTo>
                    <a:lnTo>
                      <a:pt x="21" y="18"/>
                    </a:lnTo>
                    <a:lnTo>
                      <a:pt x="22" y="12"/>
                    </a:lnTo>
                    <a:lnTo>
                      <a:pt x="21" y="7"/>
                    </a:lnTo>
                    <a:lnTo>
                      <a:pt x="19" y="0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003F72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Freeform 67"/>
              <p:cNvSpPr>
                <a:spLocks/>
              </p:cNvSpPr>
              <p:nvPr/>
            </p:nvSpPr>
            <p:spPr bwMode="auto">
              <a:xfrm>
                <a:off x="4957" y="2997"/>
                <a:ext cx="44" cy="67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" y="17"/>
                  </a:cxn>
                  <a:cxn ang="0">
                    <a:pos x="5" y="27"/>
                  </a:cxn>
                  <a:cxn ang="0">
                    <a:pos x="8" y="35"/>
                  </a:cxn>
                  <a:cxn ang="0">
                    <a:pos x="10" y="40"/>
                  </a:cxn>
                  <a:cxn ang="0">
                    <a:pos x="10" y="44"/>
                  </a:cxn>
                  <a:cxn ang="0">
                    <a:pos x="12" y="51"/>
                  </a:cxn>
                  <a:cxn ang="0">
                    <a:pos x="15" y="56"/>
                  </a:cxn>
                  <a:cxn ang="0">
                    <a:pos x="16" y="59"/>
                  </a:cxn>
                  <a:cxn ang="0">
                    <a:pos x="20" y="66"/>
                  </a:cxn>
                  <a:cxn ang="0">
                    <a:pos x="42" y="43"/>
                  </a:cxn>
                  <a:cxn ang="0">
                    <a:pos x="40" y="41"/>
                  </a:cxn>
                  <a:cxn ang="0">
                    <a:pos x="39" y="37"/>
                  </a:cxn>
                  <a:cxn ang="0">
                    <a:pos x="38" y="36"/>
                  </a:cxn>
                  <a:cxn ang="0">
                    <a:pos x="37" y="33"/>
                  </a:cxn>
                  <a:cxn ang="0">
                    <a:pos x="36" y="27"/>
                  </a:cxn>
                  <a:cxn ang="0">
                    <a:pos x="33" y="20"/>
                  </a:cxn>
                  <a:cxn ang="0">
                    <a:pos x="30" y="11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0" y="15"/>
                  </a:cxn>
                </a:cxnLst>
                <a:rect l="0" t="0" r="r" b="b"/>
                <a:pathLst>
                  <a:path w="43" h="67">
                    <a:moveTo>
                      <a:pt x="0" y="15"/>
                    </a:moveTo>
                    <a:lnTo>
                      <a:pt x="1" y="17"/>
                    </a:lnTo>
                    <a:lnTo>
                      <a:pt x="5" y="27"/>
                    </a:lnTo>
                    <a:lnTo>
                      <a:pt x="8" y="35"/>
                    </a:lnTo>
                    <a:lnTo>
                      <a:pt x="10" y="40"/>
                    </a:lnTo>
                    <a:lnTo>
                      <a:pt x="10" y="44"/>
                    </a:lnTo>
                    <a:lnTo>
                      <a:pt x="12" y="51"/>
                    </a:lnTo>
                    <a:lnTo>
                      <a:pt x="15" y="56"/>
                    </a:lnTo>
                    <a:lnTo>
                      <a:pt x="16" y="59"/>
                    </a:lnTo>
                    <a:lnTo>
                      <a:pt x="20" y="66"/>
                    </a:lnTo>
                    <a:lnTo>
                      <a:pt x="42" y="43"/>
                    </a:lnTo>
                    <a:lnTo>
                      <a:pt x="40" y="41"/>
                    </a:lnTo>
                    <a:lnTo>
                      <a:pt x="39" y="37"/>
                    </a:lnTo>
                    <a:lnTo>
                      <a:pt x="38" y="36"/>
                    </a:lnTo>
                    <a:lnTo>
                      <a:pt x="37" y="33"/>
                    </a:lnTo>
                    <a:lnTo>
                      <a:pt x="36" y="27"/>
                    </a:lnTo>
                    <a:lnTo>
                      <a:pt x="33" y="20"/>
                    </a:lnTo>
                    <a:lnTo>
                      <a:pt x="30" y="11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003F72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Freeform 68"/>
              <p:cNvSpPr>
                <a:spLocks/>
              </p:cNvSpPr>
              <p:nvPr/>
            </p:nvSpPr>
            <p:spPr bwMode="auto">
              <a:xfrm>
                <a:off x="4950" y="2969"/>
                <a:ext cx="33" cy="3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6"/>
                  </a:cxn>
                  <a:cxn ang="0">
                    <a:pos x="1" y="11"/>
                  </a:cxn>
                  <a:cxn ang="0">
                    <a:pos x="1" y="14"/>
                  </a:cxn>
                  <a:cxn ang="0">
                    <a:pos x="2" y="18"/>
                  </a:cxn>
                  <a:cxn ang="0">
                    <a:pos x="3" y="20"/>
                  </a:cxn>
                  <a:cxn ang="0">
                    <a:pos x="4" y="25"/>
                  </a:cxn>
                  <a:cxn ang="0">
                    <a:pos x="4" y="29"/>
                  </a:cxn>
                  <a:cxn ang="0">
                    <a:pos x="5" y="32"/>
                  </a:cxn>
                  <a:cxn ang="0">
                    <a:pos x="7" y="37"/>
                  </a:cxn>
                  <a:cxn ang="0">
                    <a:pos x="32" y="25"/>
                  </a:cxn>
                  <a:cxn ang="0">
                    <a:pos x="31" y="22"/>
                  </a:cxn>
                  <a:cxn ang="0">
                    <a:pos x="31" y="19"/>
                  </a:cxn>
                  <a:cxn ang="0">
                    <a:pos x="30" y="15"/>
                  </a:cxn>
                  <a:cxn ang="0">
                    <a:pos x="29" y="13"/>
                  </a:cxn>
                  <a:cxn ang="0">
                    <a:pos x="28" y="11"/>
                  </a:cxn>
                  <a:cxn ang="0">
                    <a:pos x="28" y="7"/>
                  </a:cxn>
                  <a:cxn ang="0">
                    <a:pos x="28" y="4"/>
                  </a:cxn>
                  <a:cxn ang="0">
                    <a:pos x="28" y="1"/>
                  </a:cxn>
                  <a:cxn ang="0">
                    <a:pos x="28" y="0"/>
                  </a:cxn>
                  <a:cxn ang="0">
                    <a:pos x="0" y="7"/>
                  </a:cxn>
                </a:cxnLst>
                <a:rect l="0" t="0" r="r" b="b"/>
                <a:pathLst>
                  <a:path w="33" h="38">
                    <a:moveTo>
                      <a:pt x="0" y="7"/>
                    </a:moveTo>
                    <a:lnTo>
                      <a:pt x="0" y="6"/>
                    </a:lnTo>
                    <a:lnTo>
                      <a:pt x="1" y="11"/>
                    </a:lnTo>
                    <a:lnTo>
                      <a:pt x="1" y="14"/>
                    </a:lnTo>
                    <a:lnTo>
                      <a:pt x="2" y="18"/>
                    </a:lnTo>
                    <a:lnTo>
                      <a:pt x="3" y="20"/>
                    </a:lnTo>
                    <a:lnTo>
                      <a:pt x="4" y="25"/>
                    </a:lnTo>
                    <a:lnTo>
                      <a:pt x="4" y="29"/>
                    </a:lnTo>
                    <a:lnTo>
                      <a:pt x="5" y="32"/>
                    </a:lnTo>
                    <a:lnTo>
                      <a:pt x="7" y="37"/>
                    </a:lnTo>
                    <a:lnTo>
                      <a:pt x="32" y="25"/>
                    </a:lnTo>
                    <a:lnTo>
                      <a:pt x="31" y="22"/>
                    </a:lnTo>
                    <a:lnTo>
                      <a:pt x="31" y="19"/>
                    </a:lnTo>
                    <a:lnTo>
                      <a:pt x="30" y="15"/>
                    </a:lnTo>
                    <a:lnTo>
                      <a:pt x="29" y="13"/>
                    </a:lnTo>
                    <a:lnTo>
                      <a:pt x="28" y="11"/>
                    </a:lnTo>
                    <a:lnTo>
                      <a:pt x="28" y="7"/>
                    </a:lnTo>
                    <a:lnTo>
                      <a:pt x="28" y="4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003F72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Freeform 69"/>
              <p:cNvSpPr>
                <a:spLocks/>
              </p:cNvSpPr>
              <p:nvPr/>
            </p:nvSpPr>
            <p:spPr bwMode="auto">
              <a:xfrm>
                <a:off x="4943" y="2647"/>
                <a:ext cx="28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27" y="4"/>
                  </a:cxn>
                  <a:cxn ang="0">
                    <a:pos x="27" y="3"/>
                  </a:cxn>
                  <a:cxn ang="0">
                    <a:pos x="27" y="3"/>
                  </a:cxn>
                  <a:cxn ang="0">
                    <a:pos x="27" y="2"/>
                  </a:cxn>
                  <a:cxn ang="0">
                    <a:pos x="27" y="2"/>
                  </a:cxn>
                  <a:cxn ang="0">
                    <a:pos x="26" y="0"/>
                  </a:cxn>
                  <a:cxn ang="0">
                    <a:pos x="1" y="4"/>
                  </a:cxn>
                </a:cxnLst>
                <a:rect l="0" t="0" r="r" b="b"/>
                <a:pathLst>
                  <a:path w="28" h="5">
                    <a:moveTo>
                      <a:pt x="1" y="4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7" y="4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6" y="0"/>
                    </a:lnTo>
                    <a:lnTo>
                      <a:pt x="1" y="4"/>
                    </a:lnTo>
                  </a:path>
                </a:pathLst>
              </a:custGeom>
              <a:solidFill>
                <a:srgbClr val="003F72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Freeform 70"/>
              <p:cNvSpPr>
                <a:spLocks/>
              </p:cNvSpPr>
              <p:nvPr/>
            </p:nvSpPr>
            <p:spPr bwMode="auto">
              <a:xfrm>
                <a:off x="4941" y="2548"/>
                <a:ext cx="32" cy="10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1"/>
                  </a:cxn>
                  <a:cxn ang="0">
                    <a:pos x="3" y="12"/>
                  </a:cxn>
                  <a:cxn ang="0">
                    <a:pos x="2" y="24"/>
                  </a:cxn>
                  <a:cxn ang="0">
                    <a:pos x="1" y="36"/>
                  </a:cxn>
                  <a:cxn ang="0">
                    <a:pos x="0" y="51"/>
                  </a:cxn>
                  <a:cxn ang="0">
                    <a:pos x="0" y="64"/>
                  </a:cxn>
                  <a:cxn ang="0">
                    <a:pos x="0" y="78"/>
                  </a:cxn>
                  <a:cxn ang="0">
                    <a:pos x="1" y="90"/>
                  </a:cxn>
                  <a:cxn ang="0">
                    <a:pos x="2" y="102"/>
                  </a:cxn>
                  <a:cxn ang="0">
                    <a:pos x="29" y="94"/>
                  </a:cxn>
                  <a:cxn ang="0">
                    <a:pos x="28" y="86"/>
                  </a:cxn>
                  <a:cxn ang="0">
                    <a:pos x="28" y="76"/>
                  </a:cxn>
                  <a:cxn ang="0">
                    <a:pos x="28" y="64"/>
                  </a:cxn>
                  <a:cxn ang="0">
                    <a:pos x="28" y="51"/>
                  </a:cxn>
                  <a:cxn ang="0">
                    <a:pos x="28" y="40"/>
                  </a:cxn>
                  <a:cxn ang="0">
                    <a:pos x="30" y="29"/>
                  </a:cxn>
                  <a:cxn ang="0">
                    <a:pos x="30" y="18"/>
                  </a:cxn>
                  <a:cxn ang="0">
                    <a:pos x="32" y="8"/>
                  </a:cxn>
                  <a:cxn ang="0">
                    <a:pos x="32" y="10"/>
                  </a:cxn>
                  <a:cxn ang="0">
                    <a:pos x="5" y="0"/>
                  </a:cxn>
                </a:cxnLst>
                <a:rect l="0" t="0" r="r" b="b"/>
                <a:pathLst>
                  <a:path w="33" h="103">
                    <a:moveTo>
                      <a:pt x="5" y="0"/>
                    </a:moveTo>
                    <a:lnTo>
                      <a:pt x="5" y="1"/>
                    </a:lnTo>
                    <a:lnTo>
                      <a:pt x="3" y="12"/>
                    </a:lnTo>
                    <a:lnTo>
                      <a:pt x="2" y="24"/>
                    </a:lnTo>
                    <a:lnTo>
                      <a:pt x="1" y="36"/>
                    </a:lnTo>
                    <a:lnTo>
                      <a:pt x="0" y="51"/>
                    </a:lnTo>
                    <a:lnTo>
                      <a:pt x="0" y="64"/>
                    </a:lnTo>
                    <a:lnTo>
                      <a:pt x="0" y="78"/>
                    </a:lnTo>
                    <a:lnTo>
                      <a:pt x="1" y="90"/>
                    </a:lnTo>
                    <a:lnTo>
                      <a:pt x="2" y="102"/>
                    </a:lnTo>
                    <a:lnTo>
                      <a:pt x="29" y="94"/>
                    </a:lnTo>
                    <a:lnTo>
                      <a:pt x="28" y="86"/>
                    </a:lnTo>
                    <a:lnTo>
                      <a:pt x="28" y="76"/>
                    </a:lnTo>
                    <a:lnTo>
                      <a:pt x="28" y="64"/>
                    </a:lnTo>
                    <a:lnTo>
                      <a:pt x="28" y="51"/>
                    </a:lnTo>
                    <a:lnTo>
                      <a:pt x="28" y="40"/>
                    </a:lnTo>
                    <a:lnTo>
                      <a:pt x="30" y="29"/>
                    </a:lnTo>
                    <a:lnTo>
                      <a:pt x="30" y="18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003F72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Freeform 71"/>
              <p:cNvSpPr>
                <a:spLocks/>
              </p:cNvSpPr>
              <p:nvPr/>
            </p:nvSpPr>
            <p:spPr bwMode="auto">
              <a:xfrm>
                <a:off x="4947" y="2523"/>
                <a:ext cx="32" cy="3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1"/>
                  </a:cxn>
                  <a:cxn ang="0">
                    <a:pos x="5" y="5"/>
                  </a:cxn>
                  <a:cxn ang="0">
                    <a:pos x="3" y="9"/>
                  </a:cxn>
                  <a:cxn ang="0">
                    <a:pos x="1" y="16"/>
                  </a:cxn>
                  <a:cxn ang="0">
                    <a:pos x="0" y="22"/>
                  </a:cxn>
                  <a:cxn ang="0">
                    <a:pos x="26" y="31"/>
                  </a:cxn>
                  <a:cxn ang="0">
                    <a:pos x="27" y="26"/>
                  </a:cxn>
                  <a:cxn ang="0">
                    <a:pos x="29" y="22"/>
                  </a:cxn>
                  <a:cxn ang="0">
                    <a:pos x="30" y="17"/>
                  </a:cxn>
                  <a:cxn ang="0">
                    <a:pos x="31" y="13"/>
                  </a:cxn>
                  <a:cxn ang="0">
                    <a:pos x="31" y="14"/>
                  </a:cxn>
                  <a:cxn ang="0">
                    <a:pos x="6" y="0"/>
                  </a:cxn>
                </a:cxnLst>
                <a:rect l="0" t="0" r="r" b="b"/>
                <a:pathLst>
                  <a:path w="32" h="32">
                    <a:moveTo>
                      <a:pt x="6" y="0"/>
                    </a:moveTo>
                    <a:lnTo>
                      <a:pt x="6" y="1"/>
                    </a:lnTo>
                    <a:lnTo>
                      <a:pt x="5" y="5"/>
                    </a:lnTo>
                    <a:lnTo>
                      <a:pt x="3" y="9"/>
                    </a:lnTo>
                    <a:lnTo>
                      <a:pt x="1" y="16"/>
                    </a:lnTo>
                    <a:lnTo>
                      <a:pt x="0" y="22"/>
                    </a:lnTo>
                    <a:lnTo>
                      <a:pt x="26" y="31"/>
                    </a:lnTo>
                    <a:lnTo>
                      <a:pt x="27" y="26"/>
                    </a:lnTo>
                    <a:lnTo>
                      <a:pt x="29" y="22"/>
                    </a:lnTo>
                    <a:lnTo>
                      <a:pt x="30" y="17"/>
                    </a:lnTo>
                    <a:lnTo>
                      <a:pt x="31" y="13"/>
                    </a:lnTo>
                    <a:lnTo>
                      <a:pt x="31" y="14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003F72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Freeform 72"/>
              <p:cNvSpPr>
                <a:spLocks/>
              </p:cNvSpPr>
              <p:nvPr/>
            </p:nvSpPr>
            <p:spPr bwMode="auto">
              <a:xfrm>
                <a:off x="4954" y="2453"/>
                <a:ext cx="32" cy="8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5" y="9"/>
                  </a:cxn>
                  <a:cxn ang="0">
                    <a:pos x="2" y="18"/>
                  </a:cxn>
                  <a:cxn ang="0">
                    <a:pos x="2" y="29"/>
                  </a:cxn>
                  <a:cxn ang="0">
                    <a:pos x="2" y="37"/>
                  </a:cxn>
                  <a:cxn ang="0">
                    <a:pos x="2" y="46"/>
                  </a:cxn>
                  <a:cxn ang="0">
                    <a:pos x="2" y="52"/>
                  </a:cxn>
                  <a:cxn ang="0">
                    <a:pos x="1" y="58"/>
                  </a:cxn>
                  <a:cxn ang="0">
                    <a:pos x="0" y="62"/>
                  </a:cxn>
                  <a:cxn ang="0">
                    <a:pos x="25" y="77"/>
                  </a:cxn>
                  <a:cxn ang="0">
                    <a:pos x="27" y="67"/>
                  </a:cxn>
                  <a:cxn ang="0">
                    <a:pos x="29" y="57"/>
                  </a:cxn>
                  <a:cxn ang="0">
                    <a:pos x="29" y="47"/>
                  </a:cxn>
                  <a:cxn ang="0">
                    <a:pos x="29" y="37"/>
                  </a:cxn>
                  <a:cxn ang="0">
                    <a:pos x="29" y="30"/>
                  </a:cxn>
                  <a:cxn ang="0">
                    <a:pos x="30" y="24"/>
                  </a:cxn>
                  <a:cxn ang="0">
                    <a:pos x="31" y="20"/>
                  </a:cxn>
                  <a:cxn ang="0">
                    <a:pos x="31" y="19"/>
                  </a:cxn>
                  <a:cxn ang="0">
                    <a:pos x="8" y="0"/>
                  </a:cxn>
                </a:cxnLst>
                <a:rect l="0" t="0" r="r" b="b"/>
                <a:pathLst>
                  <a:path w="32" h="78">
                    <a:moveTo>
                      <a:pt x="8" y="0"/>
                    </a:moveTo>
                    <a:lnTo>
                      <a:pt x="5" y="9"/>
                    </a:lnTo>
                    <a:lnTo>
                      <a:pt x="2" y="18"/>
                    </a:lnTo>
                    <a:lnTo>
                      <a:pt x="2" y="29"/>
                    </a:lnTo>
                    <a:lnTo>
                      <a:pt x="2" y="37"/>
                    </a:lnTo>
                    <a:lnTo>
                      <a:pt x="2" y="46"/>
                    </a:lnTo>
                    <a:lnTo>
                      <a:pt x="2" y="52"/>
                    </a:lnTo>
                    <a:lnTo>
                      <a:pt x="1" y="58"/>
                    </a:lnTo>
                    <a:lnTo>
                      <a:pt x="0" y="62"/>
                    </a:lnTo>
                    <a:lnTo>
                      <a:pt x="25" y="77"/>
                    </a:lnTo>
                    <a:lnTo>
                      <a:pt x="27" y="67"/>
                    </a:lnTo>
                    <a:lnTo>
                      <a:pt x="29" y="57"/>
                    </a:lnTo>
                    <a:lnTo>
                      <a:pt x="29" y="47"/>
                    </a:lnTo>
                    <a:lnTo>
                      <a:pt x="29" y="37"/>
                    </a:lnTo>
                    <a:lnTo>
                      <a:pt x="29" y="30"/>
                    </a:lnTo>
                    <a:lnTo>
                      <a:pt x="30" y="24"/>
                    </a:lnTo>
                    <a:lnTo>
                      <a:pt x="31" y="20"/>
                    </a:lnTo>
                    <a:lnTo>
                      <a:pt x="31" y="1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3F72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Freeform 73"/>
              <p:cNvSpPr>
                <a:spLocks/>
              </p:cNvSpPr>
              <p:nvPr/>
            </p:nvSpPr>
            <p:spPr bwMode="auto">
              <a:xfrm>
                <a:off x="4964" y="2447"/>
                <a:ext cx="25" cy="23"/>
              </a:xfrm>
              <a:custGeom>
                <a:avLst/>
                <a:gdLst/>
                <a:ahLst/>
                <a:cxnLst>
                  <a:cxn ang="0">
                    <a:pos x="23" y="24"/>
                  </a:cxn>
                  <a:cxn ang="0">
                    <a:pos x="25" y="18"/>
                  </a:cxn>
                  <a:cxn ang="0">
                    <a:pos x="24" y="11"/>
                  </a:cxn>
                  <a:cxn ang="0">
                    <a:pos x="22" y="6"/>
                  </a:cxn>
                  <a:cxn ang="0">
                    <a:pos x="18" y="3"/>
                  </a:cxn>
                  <a:cxn ang="0">
                    <a:pos x="13" y="1"/>
                  </a:cxn>
                  <a:cxn ang="0">
                    <a:pos x="9" y="0"/>
                  </a:cxn>
                  <a:cxn ang="0">
                    <a:pos x="4" y="3"/>
                  </a:cxn>
                  <a:cxn ang="0">
                    <a:pos x="0" y="8"/>
                  </a:cxn>
                  <a:cxn ang="0">
                    <a:pos x="23" y="24"/>
                  </a:cxn>
                </a:cxnLst>
                <a:rect l="0" t="0" r="r" b="b"/>
                <a:pathLst>
                  <a:path w="26" h="25">
                    <a:moveTo>
                      <a:pt x="23" y="24"/>
                    </a:moveTo>
                    <a:lnTo>
                      <a:pt x="25" y="18"/>
                    </a:lnTo>
                    <a:lnTo>
                      <a:pt x="24" y="11"/>
                    </a:lnTo>
                    <a:lnTo>
                      <a:pt x="22" y="6"/>
                    </a:lnTo>
                    <a:lnTo>
                      <a:pt x="18" y="3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4" y="3"/>
                    </a:lnTo>
                    <a:lnTo>
                      <a:pt x="0" y="8"/>
                    </a:lnTo>
                    <a:lnTo>
                      <a:pt x="23" y="24"/>
                    </a:lnTo>
                  </a:path>
                </a:pathLst>
              </a:custGeom>
              <a:solidFill>
                <a:srgbClr val="003F72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Freeform 74"/>
              <p:cNvSpPr>
                <a:spLocks/>
              </p:cNvSpPr>
              <p:nvPr/>
            </p:nvSpPr>
            <p:spPr bwMode="auto">
              <a:xfrm>
                <a:off x="5000" y="3037"/>
                <a:ext cx="25" cy="2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4" y="24"/>
                  </a:cxn>
                  <a:cxn ang="0">
                    <a:pos x="8" y="25"/>
                  </a:cxn>
                  <a:cxn ang="0">
                    <a:pos x="13" y="25"/>
                  </a:cxn>
                  <a:cxn ang="0">
                    <a:pos x="18" y="23"/>
                  </a:cxn>
                  <a:cxn ang="0">
                    <a:pos x="21" y="19"/>
                  </a:cxn>
                  <a:cxn ang="0">
                    <a:pos x="24" y="13"/>
                  </a:cxn>
                  <a:cxn ang="0">
                    <a:pos x="24" y="6"/>
                  </a:cxn>
                  <a:cxn ang="0">
                    <a:pos x="22" y="0"/>
                  </a:cxn>
                  <a:cxn ang="0">
                    <a:pos x="0" y="19"/>
                  </a:cxn>
                </a:cxnLst>
                <a:rect l="0" t="0" r="r" b="b"/>
                <a:pathLst>
                  <a:path w="25" h="26">
                    <a:moveTo>
                      <a:pt x="0" y="19"/>
                    </a:moveTo>
                    <a:lnTo>
                      <a:pt x="4" y="24"/>
                    </a:lnTo>
                    <a:lnTo>
                      <a:pt x="8" y="25"/>
                    </a:lnTo>
                    <a:lnTo>
                      <a:pt x="13" y="25"/>
                    </a:lnTo>
                    <a:lnTo>
                      <a:pt x="18" y="23"/>
                    </a:lnTo>
                    <a:lnTo>
                      <a:pt x="21" y="19"/>
                    </a:lnTo>
                    <a:lnTo>
                      <a:pt x="24" y="13"/>
                    </a:lnTo>
                    <a:lnTo>
                      <a:pt x="24" y="6"/>
                    </a:lnTo>
                    <a:lnTo>
                      <a:pt x="22" y="0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003B6E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Freeform 75"/>
              <p:cNvSpPr>
                <a:spLocks/>
              </p:cNvSpPr>
              <p:nvPr/>
            </p:nvSpPr>
            <p:spPr bwMode="auto">
              <a:xfrm>
                <a:off x="4980" y="2990"/>
                <a:ext cx="42" cy="61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" y="16"/>
                  </a:cxn>
                  <a:cxn ang="0">
                    <a:pos x="5" y="26"/>
                  </a:cxn>
                  <a:cxn ang="0">
                    <a:pos x="7" y="33"/>
                  </a:cxn>
                  <a:cxn ang="0">
                    <a:pos x="8" y="38"/>
                  </a:cxn>
                  <a:cxn ang="0">
                    <a:pos x="9" y="42"/>
                  </a:cxn>
                  <a:cxn ang="0">
                    <a:pos x="10" y="47"/>
                  </a:cxn>
                  <a:cxn ang="0">
                    <a:pos x="12" y="52"/>
                  </a:cxn>
                  <a:cxn ang="0">
                    <a:pos x="13" y="56"/>
                  </a:cxn>
                  <a:cxn ang="0">
                    <a:pos x="16" y="63"/>
                  </a:cxn>
                  <a:cxn ang="0">
                    <a:pos x="40" y="42"/>
                  </a:cxn>
                  <a:cxn ang="0">
                    <a:pos x="38" y="41"/>
                  </a:cxn>
                  <a:cxn ang="0">
                    <a:pos x="38" y="38"/>
                  </a:cxn>
                  <a:cxn ang="0">
                    <a:pos x="38" y="36"/>
                  </a:cxn>
                  <a:cxn ang="0">
                    <a:pos x="37" y="33"/>
                  </a:cxn>
                  <a:cxn ang="0">
                    <a:pos x="36" y="27"/>
                  </a:cxn>
                  <a:cxn ang="0">
                    <a:pos x="34" y="20"/>
                  </a:cxn>
                  <a:cxn ang="0">
                    <a:pos x="31" y="11"/>
                  </a:cxn>
                  <a:cxn ang="0">
                    <a:pos x="27" y="0"/>
                  </a:cxn>
                  <a:cxn ang="0">
                    <a:pos x="27" y="4"/>
                  </a:cxn>
                  <a:cxn ang="0">
                    <a:pos x="0" y="13"/>
                  </a:cxn>
                </a:cxnLst>
                <a:rect l="0" t="0" r="r" b="b"/>
                <a:pathLst>
                  <a:path w="41" h="64">
                    <a:moveTo>
                      <a:pt x="0" y="13"/>
                    </a:moveTo>
                    <a:lnTo>
                      <a:pt x="2" y="16"/>
                    </a:lnTo>
                    <a:lnTo>
                      <a:pt x="5" y="26"/>
                    </a:lnTo>
                    <a:lnTo>
                      <a:pt x="7" y="33"/>
                    </a:lnTo>
                    <a:lnTo>
                      <a:pt x="8" y="38"/>
                    </a:lnTo>
                    <a:lnTo>
                      <a:pt x="9" y="42"/>
                    </a:lnTo>
                    <a:lnTo>
                      <a:pt x="10" y="47"/>
                    </a:lnTo>
                    <a:lnTo>
                      <a:pt x="12" y="52"/>
                    </a:lnTo>
                    <a:lnTo>
                      <a:pt x="13" y="56"/>
                    </a:lnTo>
                    <a:lnTo>
                      <a:pt x="16" y="63"/>
                    </a:lnTo>
                    <a:lnTo>
                      <a:pt x="40" y="42"/>
                    </a:lnTo>
                    <a:lnTo>
                      <a:pt x="38" y="41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7" y="33"/>
                    </a:lnTo>
                    <a:lnTo>
                      <a:pt x="36" y="27"/>
                    </a:lnTo>
                    <a:lnTo>
                      <a:pt x="34" y="20"/>
                    </a:lnTo>
                    <a:lnTo>
                      <a:pt x="31" y="11"/>
                    </a:lnTo>
                    <a:lnTo>
                      <a:pt x="27" y="0"/>
                    </a:lnTo>
                    <a:lnTo>
                      <a:pt x="27" y="4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003B6E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Freeform 76"/>
              <p:cNvSpPr>
                <a:spLocks/>
              </p:cNvSpPr>
              <p:nvPr/>
            </p:nvSpPr>
            <p:spPr bwMode="auto">
              <a:xfrm>
                <a:off x="4977" y="2967"/>
                <a:ext cx="32" cy="3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"/>
                  </a:cxn>
                  <a:cxn ang="0">
                    <a:pos x="1" y="9"/>
                  </a:cxn>
                  <a:cxn ang="0">
                    <a:pos x="2" y="10"/>
                  </a:cxn>
                  <a:cxn ang="0">
                    <a:pos x="2" y="14"/>
                  </a:cxn>
                  <a:cxn ang="0">
                    <a:pos x="2" y="19"/>
                  </a:cxn>
                  <a:cxn ang="0">
                    <a:pos x="2" y="22"/>
                  </a:cxn>
                  <a:cxn ang="0">
                    <a:pos x="4" y="25"/>
                  </a:cxn>
                  <a:cxn ang="0">
                    <a:pos x="4" y="28"/>
                  </a:cxn>
                  <a:cxn ang="0">
                    <a:pos x="5" y="32"/>
                  </a:cxn>
                  <a:cxn ang="0">
                    <a:pos x="31" y="24"/>
                  </a:cxn>
                  <a:cxn ang="0">
                    <a:pos x="31" y="21"/>
                  </a:cxn>
                  <a:cxn ang="0">
                    <a:pos x="30" y="19"/>
                  </a:cxn>
                  <a:cxn ang="0">
                    <a:pos x="30" y="15"/>
                  </a:cxn>
                  <a:cxn ang="0">
                    <a:pos x="29" y="12"/>
                  </a:cxn>
                  <a:cxn ang="0">
                    <a:pos x="29" y="10"/>
                  </a:cxn>
                  <a:cxn ang="0">
                    <a:pos x="29" y="7"/>
                  </a:cxn>
                  <a:cxn ang="0">
                    <a:pos x="29" y="2"/>
                  </a:cxn>
                  <a:cxn ang="0">
                    <a:pos x="28" y="0"/>
                  </a:cxn>
                  <a:cxn ang="0">
                    <a:pos x="28" y="1"/>
                  </a:cxn>
                  <a:cxn ang="0">
                    <a:pos x="0" y="4"/>
                  </a:cxn>
                </a:cxnLst>
                <a:rect l="0" t="0" r="r" b="b"/>
                <a:pathLst>
                  <a:path w="32" h="33">
                    <a:moveTo>
                      <a:pt x="0" y="4"/>
                    </a:moveTo>
                    <a:lnTo>
                      <a:pt x="0" y="5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2" y="14"/>
                    </a:lnTo>
                    <a:lnTo>
                      <a:pt x="2" y="19"/>
                    </a:lnTo>
                    <a:lnTo>
                      <a:pt x="2" y="22"/>
                    </a:lnTo>
                    <a:lnTo>
                      <a:pt x="4" y="25"/>
                    </a:lnTo>
                    <a:lnTo>
                      <a:pt x="4" y="28"/>
                    </a:lnTo>
                    <a:lnTo>
                      <a:pt x="5" y="32"/>
                    </a:lnTo>
                    <a:lnTo>
                      <a:pt x="31" y="24"/>
                    </a:lnTo>
                    <a:lnTo>
                      <a:pt x="31" y="21"/>
                    </a:lnTo>
                    <a:lnTo>
                      <a:pt x="30" y="19"/>
                    </a:lnTo>
                    <a:lnTo>
                      <a:pt x="30" y="15"/>
                    </a:lnTo>
                    <a:lnTo>
                      <a:pt x="29" y="12"/>
                    </a:lnTo>
                    <a:lnTo>
                      <a:pt x="29" y="10"/>
                    </a:lnTo>
                    <a:lnTo>
                      <a:pt x="29" y="7"/>
                    </a:lnTo>
                    <a:lnTo>
                      <a:pt x="29" y="2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003B6E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Freeform 77"/>
              <p:cNvSpPr>
                <a:spLocks/>
              </p:cNvSpPr>
              <p:nvPr/>
            </p:nvSpPr>
            <p:spPr bwMode="auto">
              <a:xfrm>
                <a:off x="4973" y="2649"/>
                <a:ext cx="32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27" y="3"/>
                  </a:cxn>
                  <a:cxn ang="0">
                    <a:pos x="27" y="2"/>
                  </a:cxn>
                  <a:cxn ang="0">
                    <a:pos x="27" y="2"/>
                  </a:cxn>
                  <a:cxn ang="0">
                    <a:pos x="27" y="1"/>
                  </a:cxn>
                  <a:cxn ang="0">
                    <a:pos x="27" y="1"/>
                  </a:cxn>
                  <a:cxn ang="0">
                    <a:pos x="27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4">
                    <a:moveTo>
                      <a:pt x="0" y="2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7" y="3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7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003B6E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Freeform 78"/>
              <p:cNvSpPr>
                <a:spLocks/>
              </p:cNvSpPr>
              <p:nvPr/>
            </p:nvSpPr>
            <p:spPr bwMode="auto">
              <a:xfrm>
                <a:off x="4971" y="2554"/>
                <a:ext cx="33" cy="97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3" y="10"/>
                  </a:cxn>
                  <a:cxn ang="0">
                    <a:pos x="1" y="22"/>
                  </a:cxn>
                  <a:cxn ang="0">
                    <a:pos x="1" y="34"/>
                  </a:cxn>
                  <a:cxn ang="0">
                    <a:pos x="0" y="47"/>
                  </a:cxn>
                  <a:cxn ang="0">
                    <a:pos x="0" y="60"/>
                  </a:cxn>
                  <a:cxn ang="0">
                    <a:pos x="0" y="73"/>
                  </a:cxn>
                  <a:cxn ang="0">
                    <a:pos x="1" y="87"/>
                  </a:cxn>
                  <a:cxn ang="0">
                    <a:pos x="1" y="97"/>
                  </a:cxn>
                  <a:cxn ang="0">
                    <a:pos x="29" y="91"/>
                  </a:cxn>
                  <a:cxn ang="0">
                    <a:pos x="28" y="82"/>
                  </a:cxn>
                  <a:cxn ang="0">
                    <a:pos x="27" y="72"/>
                  </a:cxn>
                  <a:cxn ang="0">
                    <a:pos x="27" y="60"/>
                  </a:cxn>
                  <a:cxn ang="0">
                    <a:pos x="27" y="49"/>
                  </a:cxn>
                  <a:cxn ang="0">
                    <a:pos x="28" y="37"/>
                  </a:cxn>
                  <a:cxn ang="0">
                    <a:pos x="29" y="26"/>
                  </a:cxn>
                  <a:cxn ang="0">
                    <a:pos x="30" y="16"/>
                  </a:cxn>
                  <a:cxn ang="0">
                    <a:pos x="30" y="8"/>
                  </a:cxn>
                  <a:cxn ang="0">
                    <a:pos x="31" y="8"/>
                  </a:cxn>
                  <a:cxn ang="0">
                    <a:pos x="4" y="2"/>
                  </a:cxn>
                </a:cxnLst>
                <a:rect l="0" t="0" r="r" b="b"/>
                <a:pathLst>
                  <a:path w="32" h="98">
                    <a:moveTo>
                      <a:pt x="4" y="2"/>
                    </a:moveTo>
                    <a:lnTo>
                      <a:pt x="4" y="0"/>
                    </a:lnTo>
                    <a:lnTo>
                      <a:pt x="3" y="10"/>
                    </a:lnTo>
                    <a:lnTo>
                      <a:pt x="1" y="22"/>
                    </a:lnTo>
                    <a:lnTo>
                      <a:pt x="1" y="34"/>
                    </a:lnTo>
                    <a:lnTo>
                      <a:pt x="0" y="47"/>
                    </a:lnTo>
                    <a:lnTo>
                      <a:pt x="0" y="60"/>
                    </a:lnTo>
                    <a:lnTo>
                      <a:pt x="0" y="73"/>
                    </a:lnTo>
                    <a:lnTo>
                      <a:pt x="1" y="87"/>
                    </a:lnTo>
                    <a:lnTo>
                      <a:pt x="1" y="97"/>
                    </a:lnTo>
                    <a:lnTo>
                      <a:pt x="29" y="91"/>
                    </a:lnTo>
                    <a:lnTo>
                      <a:pt x="28" y="82"/>
                    </a:lnTo>
                    <a:lnTo>
                      <a:pt x="27" y="72"/>
                    </a:lnTo>
                    <a:lnTo>
                      <a:pt x="27" y="60"/>
                    </a:lnTo>
                    <a:lnTo>
                      <a:pt x="27" y="49"/>
                    </a:lnTo>
                    <a:lnTo>
                      <a:pt x="28" y="37"/>
                    </a:lnTo>
                    <a:lnTo>
                      <a:pt x="29" y="26"/>
                    </a:lnTo>
                    <a:lnTo>
                      <a:pt x="30" y="16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3B6E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Freeform 79"/>
              <p:cNvSpPr>
                <a:spLocks/>
              </p:cNvSpPr>
              <p:nvPr/>
            </p:nvSpPr>
            <p:spPr bwMode="auto">
              <a:xfrm>
                <a:off x="4977" y="2529"/>
                <a:ext cx="32" cy="2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4" y="5"/>
                  </a:cxn>
                  <a:cxn ang="0">
                    <a:pos x="3" y="10"/>
                  </a:cxn>
                  <a:cxn ang="0">
                    <a:pos x="2" y="16"/>
                  </a:cxn>
                  <a:cxn ang="0">
                    <a:pos x="0" y="23"/>
                  </a:cxn>
                  <a:cxn ang="0">
                    <a:pos x="28" y="28"/>
                  </a:cxn>
                  <a:cxn ang="0">
                    <a:pos x="29" y="24"/>
                  </a:cxn>
                  <a:cxn ang="0">
                    <a:pos x="29" y="19"/>
                  </a:cxn>
                  <a:cxn ang="0">
                    <a:pos x="31" y="16"/>
                  </a:cxn>
                  <a:cxn ang="0">
                    <a:pos x="31" y="13"/>
                  </a:cxn>
                  <a:cxn ang="0">
                    <a:pos x="6" y="0"/>
                  </a:cxn>
                </a:cxnLst>
                <a:rect l="0" t="0" r="r" b="b"/>
                <a:pathLst>
                  <a:path w="32" h="29">
                    <a:moveTo>
                      <a:pt x="6" y="0"/>
                    </a:moveTo>
                    <a:lnTo>
                      <a:pt x="6" y="0"/>
                    </a:lnTo>
                    <a:lnTo>
                      <a:pt x="4" y="5"/>
                    </a:lnTo>
                    <a:lnTo>
                      <a:pt x="3" y="10"/>
                    </a:lnTo>
                    <a:lnTo>
                      <a:pt x="2" y="16"/>
                    </a:lnTo>
                    <a:lnTo>
                      <a:pt x="0" y="23"/>
                    </a:lnTo>
                    <a:lnTo>
                      <a:pt x="28" y="28"/>
                    </a:lnTo>
                    <a:lnTo>
                      <a:pt x="29" y="24"/>
                    </a:lnTo>
                    <a:lnTo>
                      <a:pt x="29" y="19"/>
                    </a:lnTo>
                    <a:lnTo>
                      <a:pt x="31" y="16"/>
                    </a:lnTo>
                    <a:lnTo>
                      <a:pt x="31" y="13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003B6E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Freeform 80"/>
              <p:cNvSpPr>
                <a:spLocks/>
              </p:cNvSpPr>
              <p:nvPr/>
            </p:nvSpPr>
            <p:spPr bwMode="auto">
              <a:xfrm>
                <a:off x="4984" y="2462"/>
                <a:ext cx="32" cy="7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9"/>
                  </a:cxn>
                  <a:cxn ang="0">
                    <a:pos x="2" y="19"/>
                  </a:cxn>
                  <a:cxn ang="0">
                    <a:pos x="2" y="28"/>
                  </a:cxn>
                  <a:cxn ang="0">
                    <a:pos x="2" y="37"/>
                  </a:cxn>
                  <a:cxn ang="0">
                    <a:pos x="2" y="45"/>
                  </a:cxn>
                  <a:cxn ang="0">
                    <a:pos x="2" y="51"/>
                  </a:cxn>
                  <a:cxn ang="0">
                    <a:pos x="1" y="58"/>
                  </a:cxn>
                  <a:cxn ang="0">
                    <a:pos x="0" y="61"/>
                  </a:cxn>
                  <a:cxn ang="0">
                    <a:pos x="25" y="76"/>
                  </a:cxn>
                  <a:cxn ang="0">
                    <a:pos x="27" y="66"/>
                  </a:cxn>
                  <a:cxn ang="0">
                    <a:pos x="29" y="56"/>
                  </a:cxn>
                  <a:cxn ang="0">
                    <a:pos x="29" y="45"/>
                  </a:cxn>
                  <a:cxn ang="0">
                    <a:pos x="29" y="37"/>
                  </a:cxn>
                  <a:cxn ang="0">
                    <a:pos x="29" y="30"/>
                  </a:cxn>
                  <a:cxn ang="0">
                    <a:pos x="30" y="22"/>
                  </a:cxn>
                  <a:cxn ang="0">
                    <a:pos x="30" y="18"/>
                  </a:cxn>
                  <a:cxn ang="0">
                    <a:pos x="31" y="17"/>
                  </a:cxn>
                  <a:cxn ang="0">
                    <a:pos x="6" y="0"/>
                  </a:cxn>
                </a:cxnLst>
                <a:rect l="0" t="0" r="r" b="b"/>
                <a:pathLst>
                  <a:path w="32" h="77">
                    <a:moveTo>
                      <a:pt x="6" y="0"/>
                    </a:moveTo>
                    <a:lnTo>
                      <a:pt x="4" y="9"/>
                    </a:lnTo>
                    <a:lnTo>
                      <a:pt x="2" y="19"/>
                    </a:lnTo>
                    <a:lnTo>
                      <a:pt x="2" y="28"/>
                    </a:lnTo>
                    <a:lnTo>
                      <a:pt x="2" y="37"/>
                    </a:lnTo>
                    <a:lnTo>
                      <a:pt x="2" y="45"/>
                    </a:lnTo>
                    <a:lnTo>
                      <a:pt x="2" y="51"/>
                    </a:lnTo>
                    <a:lnTo>
                      <a:pt x="1" y="58"/>
                    </a:lnTo>
                    <a:lnTo>
                      <a:pt x="0" y="61"/>
                    </a:lnTo>
                    <a:lnTo>
                      <a:pt x="25" y="76"/>
                    </a:lnTo>
                    <a:lnTo>
                      <a:pt x="27" y="66"/>
                    </a:lnTo>
                    <a:lnTo>
                      <a:pt x="29" y="56"/>
                    </a:lnTo>
                    <a:lnTo>
                      <a:pt x="29" y="45"/>
                    </a:lnTo>
                    <a:lnTo>
                      <a:pt x="29" y="37"/>
                    </a:lnTo>
                    <a:lnTo>
                      <a:pt x="29" y="30"/>
                    </a:lnTo>
                    <a:lnTo>
                      <a:pt x="30" y="22"/>
                    </a:lnTo>
                    <a:lnTo>
                      <a:pt x="30" y="18"/>
                    </a:lnTo>
                    <a:lnTo>
                      <a:pt x="31" y="17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003B6E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Freeform 81"/>
              <p:cNvSpPr>
                <a:spLocks/>
              </p:cNvSpPr>
              <p:nvPr/>
            </p:nvSpPr>
            <p:spPr bwMode="auto">
              <a:xfrm>
                <a:off x="4991" y="2451"/>
                <a:ext cx="26" cy="25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6" y="17"/>
                  </a:cxn>
                  <a:cxn ang="0">
                    <a:pos x="25" y="11"/>
                  </a:cxn>
                  <a:cxn ang="0">
                    <a:pos x="23" y="6"/>
                  </a:cxn>
                  <a:cxn ang="0">
                    <a:pos x="19" y="2"/>
                  </a:cxn>
                  <a:cxn ang="0">
                    <a:pos x="14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25" y="24"/>
                  </a:cxn>
                </a:cxnLst>
                <a:rect l="0" t="0" r="r" b="b"/>
                <a:pathLst>
                  <a:path w="27" h="25">
                    <a:moveTo>
                      <a:pt x="25" y="24"/>
                    </a:moveTo>
                    <a:lnTo>
                      <a:pt x="26" y="17"/>
                    </a:lnTo>
                    <a:lnTo>
                      <a:pt x="25" y="11"/>
                    </a:lnTo>
                    <a:lnTo>
                      <a:pt x="23" y="6"/>
                    </a:lnTo>
                    <a:lnTo>
                      <a:pt x="19" y="2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25" y="24"/>
                    </a:lnTo>
                  </a:path>
                </a:pathLst>
              </a:custGeom>
              <a:solidFill>
                <a:srgbClr val="003B6E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Freeform 82"/>
              <p:cNvSpPr>
                <a:spLocks/>
              </p:cNvSpPr>
              <p:nvPr/>
            </p:nvSpPr>
            <p:spPr bwMode="auto">
              <a:xfrm>
                <a:off x="5017" y="3028"/>
                <a:ext cx="25" cy="25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4" y="23"/>
                  </a:cxn>
                  <a:cxn ang="0">
                    <a:pos x="9" y="25"/>
                  </a:cxn>
                  <a:cxn ang="0">
                    <a:pos x="14" y="25"/>
                  </a:cxn>
                  <a:cxn ang="0">
                    <a:pos x="18" y="23"/>
                  </a:cxn>
                  <a:cxn ang="0">
                    <a:pos x="22" y="18"/>
                  </a:cxn>
                  <a:cxn ang="0">
                    <a:pos x="24" y="13"/>
                  </a:cxn>
                  <a:cxn ang="0">
                    <a:pos x="25" y="7"/>
                  </a:cxn>
                  <a:cxn ang="0">
                    <a:pos x="23" y="0"/>
                  </a:cxn>
                  <a:cxn ang="0">
                    <a:pos x="0" y="18"/>
                  </a:cxn>
                </a:cxnLst>
                <a:rect l="0" t="0" r="r" b="b"/>
                <a:pathLst>
                  <a:path w="26" h="26">
                    <a:moveTo>
                      <a:pt x="0" y="18"/>
                    </a:moveTo>
                    <a:lnTo>
                      <a:pt x="4" y="23"/>
                    </a:lnTo>
                    <a:lnTo>
                      <a:pt x="9" y="25"/>
                    </a:lnTo>
                    <a:lnTo>
                      <a:pt x="14" y="25"/>
                    </a:lnTo>
                    <a:lnTo>
                      <a:pt x="18" y="23"/>
                    </a:lnTo>
                    <a:lnTo>
                      <a:pt x="22" y="18"/>
                    </a:lnTo>
                    <a:lnTo>
                      <a:pt x="24" y="13"/>
                    </a:lnTo>
                    <a:lnTo>
                      <a:pt x="25" y="7"/>
                    </a:lnTo>
                    <a:lnTo>
                      <a:pt x="23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003669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Freeform 83"/>
              <p:cNvSpPr>
                <a:spLocks/>
              </p:cNvSpPr>
              <p:nvPr/>
            </p:nvSpPr>
            <p:spPr bwMode="auto">
              <a:xfrm>
                <a:off x="5005" y="2984"/>
                <a:ext cx="39" cy="6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15"/>
                  </a:cxn>
                  <a:cxn ang="0">
                    <a:pos x="5" y="23"/>
                  </a:cxn>
                  <a:cxn ang="0">
                    <a:pos x="6" y="28"/>
                  </a:cxn>
                  <a:cxn ang="0">
                    <a:pos x="7" y="34"/>
                  </a:cxn>
                  <a:cxn ang="0">
                    <a:pos x="7" y="38"/>
                  </a:cxn>
                  <a:cxn ang="0">
                    <a:pos x="8" y="42"/>
                  </a:cxn>
                  <a:cxn ang="0">
                    <a:pos x="8" y="46"/>
                  </a:cxn>
                  <a:cxn ang="0">
                    <a:pos x="10" y="53"/>
                  </a:cxn>
                  <a:cxn ang="0">
                    <a:pos x="12" y="59"/>
                  </a:cxn>
                  <a:cxn ang="0">
                    <a:pos x="36" y="40"/>
                  </a:cxn>
                  <a:cxn ang="0">
                    <a:pos x="35" y="40"/>
                  </a:cxn>
                  <a:cxn ang="0">
                    <a:pos x="36" y="39"/>
                  </a:cxn>
                  <a:cxn ang="0">
                    <a:pos x="35" y="35"/>
                  </a:cxn>
                  <a:cxn ang="0">
                    <a:pos x="35" y="32"/>
                  </a:cxn>
                  <a:cxn ang="0">
                    <a:pos x="34" y="27"/>
                  </a:cxn>
                  <a:cxn ang="0">
                    <a:pos x="33" y="19"/>
                  </a:cxn>
                  <a:cxn ang="0">
                    <a:pos x="31" y="11"/>
                  </a:cxn>
                  <a:cxn ang="0">
                    <a:pos x="28" y="0"/>
                  </a:cxn>
                  <a:cxn ang="0">
                    <a:pos x="28" y="5"/>
                  </a:cxn>
                  <a:cxn ang="0">
                    <a:pos x="0" y="11"/>
                  </a:cxn>
                </a:cxnLst>
                <a:rect l="0" t="0" r="r" b="b"/>
                <a:pathLst>
                  <a:path w="37" h="60">
                    <a:moveTo>
                      <a:pt x="0" y="11"/>
                    </a:moveTo>
                    <a:lnTo>
                      <a:pt x="2" y="15"/>
                    </a:lnTo>
                    <a:lnTo>
                      <a:pt x="5" y="23"/>
                    </a:lnTo>
                    <a:lnTo>
                      <a:pt x="6" y="28"/>
                    </a:lnTo>
                    <a:lnTo>
                      <a:pt x="7" y="34"/>
                    </a:lnTo>
                    <a:lnTo>
                      <a:pt x="7" y="38"/>
                    </a:lnTo>
                    <a:lnTo>
                      <a:pt x="8" y="42"/>
                    </a:lnTo>
                    <a:lnTo>
                      <a:pt x="8" y="46"/>
                    </a:lnTo>
                    <a:lnTo>
                      <a:pt x="10" y="53"/>
                    </a:lnTo>
                    <a:lnTo>
                      <a:pt x="12" y="59"/>
                    </a:lnTo>
                    <a:lnTo>
                      <a:pt x="36" y="40"/>
                    </a:lnTo>
                    <a:lnTo>
                      <a:pt x="35" y="40"/>
                    </a:lnTo>
                    <a:lnTo>
                      <a:pt x="36" y="39"/>
                    </a:lnTo>
                    <a:lnTo>
                      <a:pt x="35" y="35"/>
                    </a:lnTo>
                    <a:lnTo>
                      <a:pt x="35" y="32"/>
                    </a:lnTo>
                    <a:lnTo>
                      <a:pt x="34" y="27"/>
                    </a:lnTo>
                    <a:lnTo>
                      <a:pt x="33" y="19"/>
                    </a:lnTo>
                    <a:lnTo>
                      <a:pt x="31" y="11"/>
                    </a:lnTo>
                    <a:lnTo>
                      <a:pt x="28" y="0"/>
                    </a:lnTo>
                    <a:lnTo>
                      <a:pt x="28" y="5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3669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Freeform 84"/>
              <p:cNvSpPr>
                <a:spLocks/>
              </p:cNvSpPr>
              <p:nvPr/>
            </p:nvSpPr>
            <p:spPr bwMode="auto">
              <a:xfrm>
                <a:off x="5005" y="2963"/>
                <a:ext cx="30" cy="2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12"/>
                  </a:cxn>
                  <a:cxn ang="0">
                    <a:pos x="1" y="15"/>
                  </a:cxn>
                  <a:cxn ang="0">
                    <a:pos x="1" y="18"/>
                  </a:cxn>
                  <a:cxn ang="0">
                    <a:pos x="1" y="20"/>
                  </a:cxn>
                  <a:cxn ang="0">
                    <a:pos x="1" y="23"/>
                  </a:cxn>
                  <a:cxn ang="0">
                    <a:pos x="1" y="27"/>
                  </a:cxn>
                  <a:cxn ang="0">
                    <a:pos x="29" y="22"/>
                  </a:cxn>
                  <a:cxn ang="0">
                    <a:pos x="28" y="20"/>
                  </a:cxn>
                  <a:cxn ang="0">
                    <a:pos x="28" y="16"/>
                  </a:cxn>
                  <a:cxn ang="0">
                    <a:pos x="28" y="14"/>
                  </a:cxn>
                  <a:cxn ang="0">
                    <a:pos x="28" y="10"/>
                  </a:cxn>
                  <a:cxn ang="0">
                    <a:pos x="28" y="8"/>
                  </a:cxn>
                  <a:cxn ang="0">
                    <a:pos x="28" y="7"/>
                  </a:cxn>
                  <a:cxn ang="0">
                    <a:pos x="28" y="4"/>
                  </a:cxn>
                  <a:cxn ang="0">
                    <a:pos x="28" y="1"/>
                  </a:cxn>
                  <a:cxn ang="0">
                    <a:pos x="28" y="0"/>
                  </a:cxn>
                  <a:cxn ang="0">
                    <a:pos x="0" y="1"/>
                  </a:cxn>
                </a:cxnLst>
                <a:rect l="0" t="0" r="r" b="b"/>
                <a:pathLst>
                  <a:path w="30" h="28">
                    <a:moveTo>
                      <a:pt x="0" y="1"/>
                    </a:moveTo>
                    <a:lnTo>
                      <a:pt x="0" y="1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1" y="23"/>
                    </a:lnTo>
                    <a:lnTo>
                      <a:pt x="1" y="27"/>
                    </a:lnTo>
                    <a:lnTo>
                      <a:pt x="29" y="22"/>
                    </a:lnTo>
                    <a:lnTo>
                      <a:pt x="28" y="20"/>
                    </a:lnTo>
                    <a:lnTo>
                      <a:pt x="28" y="16"/>
                    </a:lnTo>
                    <a:lnTo>
                      <a:pt x="28" y="14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28" y="7"/>
                    </a:lnTo>
                    <a:lnTo>
                      <a:pt x="28" y="4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003669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Freeform 85"/>
              <p:cNvSpPr>
                <a:spLocks/>
              </p:cNvSpPr>
              <p:nvPr/>
            </p:nvSpPr>
            <p:spPr bwMode="auto">
              <a:xfrm>
                <a:off x="5005" y="2653"/>
                <a:ext cx="26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6" y="1"/>
                  </a:cxn>
                  <a:cxn ang="0">
                    <a:pos x="26" y="1"/>
                  </a:cxn>
                  <a:cxn ang="0">
                    <a:pos x="26" y="0"/>
                  </a:cxn>
                  <a:cxn ang="0">
                    <a:pos x="0" y="2"/>
                  </a:cxn>
                </a:cxnLst>
                <a:rect l="0" t="0" r="r" b="b"/>
                <a:pathLst>
                  <a:path w="27" h="3">
                    <a:moveTo>
                      <a:pt x="0" y="2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003669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Freeform 86"/>
              <p:cNvSpPr>
                <a:spLocks/>
              </p:cNvSpPr>
              <p:nvPr/>
            </p:nvSpPr>
            <p:spPr bwMode="auto">
              <a:xfrm>
                <a:off x="5001" y="2558"/>
                <a:ext cx="33" cy="9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1"/>
                  </a:cxn>
                  <a:cxn ang="0">
                    <a:pos x="2" y="11"/>
                  </a:cxn>
                  <a:cxn ang="0">
                    <a:pos x="2" y="22"/>
                  </a:cxn>
                  <a:cxn ang="0">
                    <a:pos x="1" y="33"/>
                  </a:cxn>
                  <a:cxn ang="0">
                    <a:pos x="0" y="46"/>
                  </a:cxn>
                  <a:cxn ang="0">
                    <a:pos x="0" y="60"/>
                  </a:cxn>
                  <a:cxn ang="0">
                    <a:pos x="1" y="72"/>
                  </a:cxn>
                  <a:cxn ang="0">
                    <a:pos x="1" y="83"/>
                  </a:cxn>
                  <a:cxn ang="0">
                    <a:pos x="2" y="95"/>
                  </a:cxn>
                  <a:cxn ang="0">
                    <a:pos x="29" y="88"/>
                  </a:cxn>
                  <a:cxn ang="0">
                    <a:pos x="29" y="81"/>
                  </a:cxn>
                  <a:cxn ang="0">
                    <a:pos x="29" y="70"/>
                  </a:cxn>
                  <a:cxn ang="0">
                    <a:pos x="28" y="58"/>
                  </a:cxn>
                  <a:cxn ang="0">
                    <a:pos x="28" y="47"/>
                  </a:cxn>
                  <a:cxn ang="0">
                    <a:pos x="29" y="36"/>
                  </a:cxn>
                  <a:cxn ang="0">
                    <a:pos x="29" y="25"/>
                  </a:cxn>
                  <a:cxn ang="0">
                    <a:pos x="29" y="15"/>
                  </a:cxn>
                  <a:cxn ang="0">
                    <a:pos x="31" y="7"/>
                  </a:cxn>
                  <a:cxn ang="0">
                    <a:pos x="31" y="8"/>
                  </a:cxn>
                  <a:cxn ang="0">
                    <a:pos x="3" y="0"/>
                  </a:cxn>
                </a:cxnLst>
                <a:rect l="0" t="0" r="r" b="b"/>
                <a:pathLst>
                  <a:path w="32" h="96">
                    <a:moveTo>
                      <a:pt x="3" y="0"/>
                    </a:moveTo>
                    <a:lnTo>
                      <a:pt x="3" y="1"/>
                    </a:lnTo>
                    <a:lnTo>
                      <a:pt x="2" y="11"/>
                    </a:lnTo>
                    <a:lnTo>
                      <a:pt x="2" y="22"/>
                    </a:lnTo>
                    <a:lnTo>
                      <a:pt x="1" y="33"/>
                    </a:lnTo>
                    <a:lnTo>
                      <a:pt x="0" y="46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1" y="83"/>
                    </a:lnTo>
                    <a:lnTo>
                      <a:pt x="2" y="95"/>
                    </a:lnTo>
                    <a:lnTo>
                      <a:pt x="29" y="88"/>
                    </a:lnTo>
                    <a:lnTo>
                      <a:pt x="29" y="81"/>
                    </a:lnTo>
                    <a:lnTo>
                      <a:pt x="29" y="70"/>
                    </a:lnTo>
                    <a:lnTo>
                      <a:pt x="28" y="58"/>
                    </a:lnTo>
                    <a:lnTo>
                      <a:pt x="28" y="47"/>
                    </a:lnTo>
                    <a:lnTo>
                      <a:pt x="29" y="36"/>
                    </a:lnTo>
                    <a:lnTo>
                      <a:pt x="29" y="25"/>
                    </a:lnTo>
                    <a:lnTo>
                      <a:pt x="29" y="15"/>
                    </a:lnTo>
                    <a:lnTo>
                      <a:pt x="31" y="7"/>
                    </a:lnTo>
                    <a:lnTo>
                      <a:pt x="31" y="8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3669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Freeform 87"/>
              <p:cNvSpPr>
                <a:spLocks/>
              </p:cNvSpPr>
              <p:nvPr/>
            </p:nvSpPr>
            <p:spPr bwMode="auto">
              <a:xfrm>
                <a:off x="5007" y="2533"/>
                <a:ext cx="32" cy="2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1"/>
                  </a:cxn>
                  <a:cxn ang="0">
                    <a:pos x="3" y="6"/>
                  </a:cxn>
                  <a:cxn ang="0">
                    <a:pos x="3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28" y="27"/>
                  </a:cxn>
                  <a:cxn ang="0">
                    <a:pos x="28" y="23"/>
                  </a:cxn>
                  <a:cxn ang="0">
                    <a:pos x="29" y="18"/>
                  </a:cxn>
                  <a:cxn ang="0">
                    <a:pos x="30" y="14"/>
                  </a:cxn>
                  <a:cxn ang="0">
                    <a:pos x="31" y="11"/>
                  </a:cxn>
                  <a:cxn ang="0">
                    <a:pos x="30" y="12"/>
                  </a:cxn>
                  <a:cxn ang="0">
                    <a:pos x="5" y="0"/>
                  </a:cxn>
                </a:cxnLst>
                <a:rect l="0" t="0" r="r" b="b"/>
                <a:pathLst>
                  <a:path w="32" h="28">
                    <a:moveTo>
                      <a:pt x="5" y="0"/>
                    </a:moveTo>
                    <a:lnTo>
                      <a:pt x="5" y="1"/>
                    </a:lnTo>
                    <a:lnTo>
                      <a:pt x="3" y="6"/>
                    </a:lnTo>
                    <a:lnTo>
                      <a:pt x="3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28" y="27"/>
                    </a:lnTo>
                    <a:lnTo>
                      <a:pt x="28" y="23"/>
                    </a:lnTo>
                    <a:lnTo>
                      <a:pt x="29" y="18"/>
                    </a:lnTo>
                    <a:lnTo>
                      <a:pt x="30" y="14"/>
                    </a:lnTo>
                    <a:lnTo>
                      <a:pt x="31" y="11"/>
                    </a:lnTo>
                    <a:lnTo>
                      <a:pt x="30" y="12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003669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Freeform 88"/>
              <p:cNvSpPr>
                <a:spLocks/>
              </p:cNvSpPr>
              <p:nvPr/>
            </p:nvSpPr>
            <p:spPr bwMode="auto">
              <a:xfrm>
                <a:off x="5012" y="2470"/>
                <a:ext cx="32" cy="7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0"/>
                  </a:cxn>
                  <a:cxn ang="0">
                    <a:pos x="2" y="18"/>
                  </a:cxn>
                  <a:cxn ang="0">
                    <a:pos x="2" y="27"/>
                  </a:cxn>
                  <a:cxn ang="0">
                    <a:pos x="2" y="35"/>
                  </a:cxn>
                  <a:cxn ang="0">
                    <a:pos x="2" y="44"/>
                  </a:cxn>
                  <a:cxn ang="0">
                    <a:pos x="1" y="52"/>
                  </a:cxn>
                  <a:cxn ang="0">
                    <a:pos x="0" y="58"/>
                  </a:cxn>
                  <a:cxn ang="0">
                    <a:pos x="0" y="61"/>
                  </a:cxn>
                  <a:cxn ang="0">
                    <a:pos x="25" y="74"/>
                  </a:cxn>
                  <a:cxn ang="0">
                    <a:pos x="28" y="65"/>
                  </a:cxn>
                  <a:cxn ang="0">
                    <a:pos x="29" y="54"/>
                  </a:cxn>
                  <a:cxn ang="0">
                    <a:pos x="29" y="45"/>
                  </a:cxn>
                  <a:cxn ang="0">
                    <a:pos x="29" y="37"/>
                  </a:cxn>
                  <a:cxn ang="0">
                    <a:pos x="29" y="29"/>
                  </a:cxn>
                  <a:cxn ang="0">
                    <a:pos x="29" y="23"/>
                  </a:cxn>
                  <a:cxn ang="0">
                    <a:pos x="30" y="18"/>
                  </a:cxn>
                  <a:cxn ang="0">
                    <a:pos x="30" y="17"/>
                  </a:cxn>
                  <a:cxn ang="0">
                    <a:pos x="6" y="0"/>
                  </a:cxn>
                </a:cxnLst>
                <a:rect l="0" t="0" r="r" b="b"/>
                <a:pathLst>
                  <a:path w="31" h="75">
                    <a:moveTo>
                      <a:pt x="6" y="0"/>
                    </a:moveTo>
                    <a:lnTo>
                      <a:pt x="4" y="10"/>
                    </a:lnTo>
                    <a:lnTo>
                      <a:pt x="2" y="18"/>
                    </a:lnTo>
                    <a:lnTo>
                      <a:pt x="2" y="27"/>
                    </a:lnTo>
                    <a:lnTo>
                      <a:pt x="2" y="35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25" y="74"/>
                    </a:lnTo>
                    <a:lnTo>
                      <a:pt x="28" y="65"/>
                    </a:lnTo>
                    <a:lnTo>
                      <a:pt x="29" y="54"/>
                    </a:lnTo>
                    <a:lnTo>
                      <a:pt x="29" y="45"/>
                    </a:lnTo>
                    <a:lnTo>
                      <a:pt x="29" y="37"/>
                    </a:lnTo>
                    <a:lnTo>
                      <a:pt x="29" y="29"/>
                    </a:lnTo>
                    <a:lnTo>
                      <a:pt x="29" y="23"/>
                    </a:lnTo>
                    <a:lnTo>
                      <a:pt x="30" y="18"/>
                    </a:lnTo>
                    <a:lnTo>
                      <a:pt x="30" y="17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003669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Freeform 89"/>
              <p:cNvSpPr>
                <a:spLocks/>
              </p:cNvSpPr>
              <p:nvPr/>
            </p:nvSpPr>
            <p:spPr bwMode="auto">
              <a:xfrm>
                <a:off x="5017" y="2457"/>
                <a:ext cx="25" cy="25"/>
              </a:xfrm>
              <a:custGeom>
                <a:avLst/>
                <a:gdLst/>
                <a:ahLst/>
                <a:cxnLst>
                  <a:cxn ang="0">
                    <a:pos x="24" y="24"/>
                  </a:cxn>
                  <a:cxn ang="0">
                    <a:pos x="25" y="17"/>
                  </a:cxn>
                  <a:cxn ang="0">
                    <a:pos x="24" y="12"/>
                  </a:cxn>
                  <a:cxn ang="0">
                    <a:pos x="22" y="6"/>
                  </a:cxn>
                  <a:cxn ang="0">
                    <a:pos x="18" y="2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24" y="24"/>
                  </a:cxn>
                </a:cxnLst>
                <a:rect l="0" t="0" r="r" b="b"/>
                <a:pathLst>
                  <a:path w="26" h="25">
                    <a:moveTo>
                      <a:pt x="24" y="24"/>
                    </a:moveTo>
                    <a:lnTo>
                      <a:pt x="25" y="17"/>
                    </a:lnTo>
                    <a:lnTo>
                      <a:pt x="24" y="12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24" y="24"/>
                    </a:lnTo>
                  </a:path>
                </a:pathLst>
              </a:custGeom>
              <a:solidFill>
                <a:srgbClr val="003669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Freeform 90"/>
              <p:cNvSpPr>
                <a:spLocks/>
              </p:cNvSpPr>
              <p:nvPr/>
            </p:nvSpPr>
            <p:spPr bwMode="auto">
              <a:xfrm>
                <a:off x="5038" y="3024"/>
                <a:ext cx="28" cy="2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4" y="20"/>
                  </a:cxn>
                  <a:cxn ang="0">
                    <a:pos x="8" y="22"/>
                  </a:cxn>
                  <a:cxn ang="0">
                    <a:pos x="13" y="23"/>
                  </a:cxn>
                  <a:cxn ang="0">
                    <a:pos x="19" y="22"/>
                  </a:cxn>
                  <a:cxn ang="0">
                    <a:pos x="23" y="18"/>
                  </a:cxn>
                  <a:cxn ang="0">
                    <a:pos x="26" y="13"/>
                  </a:cxn>
                  <a:cxn ang="0">
                    <a:pos x="27" y="7"/>
                  </a:cxn>
                  <a:cxn ang="0">
                    <a:pos x="25" y="0"/>
                  </a:cxn>
                  <a:cxn ang="0">
                    <a:pos x="0" y="14"/>
                  </a:cxn>
                </a:cxnLst>
                <a:rect l="0" t="0" r="r" b="b"/>
                <a:pathLst>
                  <a:path w="28" h="24">
                    <a:moveTo>
                      <a:pt x="0" y="14"/>
                    </a:moveTo>
                    <a:lnTo>
                      <a:pt x="4" y="20"/>
                    </a:lnTo>
                    <a:lnTo>
                      <a:pt x="8" y="22"/>
                    </a:lnTo>
                    <a:lnTo>
                      <a:pt x="13" y="23"/>
                    </a:lnTo>
                    <a:lnTo>
                      <a:pt x="19" y="22"/>
                    </a:lnTo>
                    <a:lnTo>
                      <a:pt x="23" y="18"/>
                    </a:lnTo>
                    <a:lnTo>
                      <a:pt x="26" y="13"/>
                    </a:lnTo>
                    <a:lnTo>
                      <a:pt x="27" y="7"/>
                    </a:lnTo>
                    <a:lnTo>
                      <a:pt x="25" y="0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002E61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Freeform 91"/>
              <p:cNvSpPr>
                <a:spLocks/>
              </p:cNvSpPr>
              <p:nvPr/>
            </p:nvSpPr>
            <p:spPr bwMode="auto">
              <a:xfrm>
                <a:off x="5030" y="2982"/>
                <a:ext cx="33" cy="5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3"/>
                  </a:cxn>
                  <a:cxn ang="0">
                    <a:pos x="3" y="20"/>
                  </a:cxn>
                  <a:cxn ang="0">
                    <a:pos x="3" y="25"/>
                  </a:cxn>
                  <a:cxn ang="0">
                    <a:pos x="4" y="31"/>
                  </a:cxn>
                  <a:cxn ang="0">
                    <a:pos x="5" y="32"/>
                  </a:cxn>
                  <a:cxn ang="0">
                    <a:pos x="4" y="35"/>
                  </a:cxn>
                  <a:cxn ang="0">
                    <a:pos x="4" y="41"/>
                  </a:cxn>
                  <a:cxn ang="0">
                    <a:pos x="5" y="49"/>
                  </a:cxn>
                  <a:cxn ang="0">
                    <a:pos x="7" y="55"/>
                  </a:cxn>
                  <a:cxn ang="0">
                    <a:pos x="32" y="39"/>
                  </a:cxn>
                  <a:cxn ang="0">
                    <a:pos x="32" y="38"/>
                  </a:cxn>
                  <a:cxn ang="0">
                    <a:pos x="32" y="37"/>
                  </a:cxn>
                  <a:cxn ang="0">
                    <a:pos x="32" y="32"/>
                  </a:cxn>
                  <a:cxn ang="0">
                    <a:pos x="32" y="25"/>
                  </a:cxn>
                  <a:cxn ang="0">
                    <a:pos x="31" y="19"/>
                  </a:cxn>
                  <a:cxn ang="0">
                    <a:pos x="30" y="10"/>
                  </a:cxn>
                  <a:cxn ang="0">
                    <a:pos x="27" y="0"/>
                  </a:cxn>
                  <a:cxn ang="0">
                    <a:pos x="28" y="5"/>
                  </a:cxn>
                  <a:cxn ang="0">
                    <a:pos x="0" y="8"/>
                  </a:cxn>
                </a:cxnLst>
                <a:rect l="0" t="0" r="r" b="b"/>
                <a:pathLst>
                  <a:path w="33" h="56">
                    <a:moveTo>
                      <a:pt x="0" y="8"/>
                    </a:moveTo>
                    <a:lnTo>
                      <a:pt x="1" y="13"/>
                    </a:lnTo>
                    <a:lnTo>
                      <a:pt x="3" y="20"/>
                    </a:lnTo>
                    <a:lnTo>
                      <a:pt x="3" y="25"/>
                    </a:lnTo>
                    <a:lnTo>
                      <a:pt x="4" y="31"/>
                    </a:lnTo>
                    <a:lnTo>
                      <a:pt x="5" y="32"/>
                    </a:lnTo>
                    <a:lnTo>
                      <a:pt x="4" y="35"/>
                    </a:lnTo>
                    <a:lnTo>
                      <a:pt x="4" y="41"/>
                    </a:lnTo>
                    <a:lnTo>
                      <a:pt x="5" y="49"/>
                    </a:lnTo>
                    <a:lnTo>
                      <a:pt x="7" y="55"/>
                    </a:lnTo>
                    <a:lnTo>
                      <a:pt x="32" y="39"/>
                    </a:lnTo>
                    <a:lnTo>
                      <a:pt x="32" y="38"/>
                    </a:lnTo>
                    <a:lnTo>
                      <a:pt x="32" y="37"/>
                    </a:lnTo>
                    <a:lnTo>
                      <a:pt x="32" y="32"/>
                    </a:lnTo>
                    <a:lnTo>
                      <a:pt x="32" y="25"/>
                    </a:lnTo>
                    <a:lnTo>
                      <a:pt x="31" y="19"/>
                    </a:lnTo>
                    <a:lnTo>
                      <a:pt x="30" y="10"/>
                    </a:lnTo>
                    <a:lnTo>
                      <a:pt x="27" y="0"/>
                    </a:lnTo>
                    <a:lnTo>
                      <a:pt x="28" y="5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2E61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Freeform 92"/>
              <p:cNvSpPr>
                <a:spLocks/>
              </p:cNvSpPr>
              <p:nvPr/>
            </p:nvSpPr>
            <p:spPr bwMode="auto">
              <a:xfrm>
                <a:off x="5030" y="2959"/>
                <a:ext cx="30" cy="25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1" y="3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21"/>
                  </a:cxn>
                  <a:cxn ang="0">
                    <a:pos x="1" y="24"/>
                  </a:cxn>
                  <a:cxn ang="0">
                    <a:pos x="1" y="26"/>
                  </a:cxn>
                  <a:cxn ang="0">
                    <a:pos x="28" y="23"/>
                  </a:cxn>
                  <a:cxn ang="0">
                    <a:pos x="28" y="20"/>
                  </a:cxn>
                  <a:cxn ang="0">
                    <a:pos x="27" y="17"/>
                  </a:cxn>
                  <a:cxn ang="0">
                    <a:pos x="27" y="16"/>
                  </a:cxn>
                  <a:cxn ang="0">
                    <a:pos x="27" y="14"/>
                  </a:cxn>
                  <a:cxn ang="0">
                    <a:pos x="27" y="10"/>
                  </a:cxn>
                  <a:cxn ang="0">
                    <a:pos x="27" y="9"/>
                  </a:cxn>
                  <a:cxn ang="0">
                    <a:pos x="28" y="6"/>
                  </a:cxn>
                  <a:cxn ang="0">
                    <a:pos x="28" y="2"/>
                  </a:cxn>
                  <a:cxn ang="0">
                    <a:pos x="1" y="1"/>
                  </a:cxn>
                </a:cxnLst>
                <a:rect l="0" t="0" r="r" b="b"/>
                <a:pathLst>
                  <a:path w="29" h="27">
                    <a:moveTo>
                      <a:pt x="1" y="1"/>
                    </a:moveTo>
                    <a:lnTo>
                      <a:pt x="1" y="0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1" y="24"/>
                    </a:lnTo>
                    <a:lnTo>
                      <a:pt x="1" y="26"/>
                    </a:lnTo>
                    <a:lnTo>
                      <a:pt x="28" y="23"/>
                    </a:lnTo>
                    <a:lnTo>
                      <a:pt x="28" y="20"/>
                    </a:lnTo>
                    <a:lnTo>
                      <a:pt x="27" y="17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8" y="6"/>
                    </a:lnTo>
                    <a:lnTo>
                      <a:pt x="28" y="2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002E61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Freeform 93"/>
              <p:cNvSpPr>
                <a:spLocks/>
              </p:cNvSpPr>
              <p:nvPr/>
            </p:nvSpPr>
            <p:spPr bwMode="auto">
              <a:xfrm>
                <a:off x="5037" y="2657"/>
                <a:ext cx="26" cy="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6" y="1"/>
                  </a:cxn>
                  <a:cxn ang="0">
                    <a:pos x="26" y="1"/>
                  </a:cxn>
                  <a:cxn ang="0">
                    <a:pos x="26" y="1"/>
                  </a:cxn>
                  <a:cxn ang="0">
                    <a:pos x="26" y="0"/>
                  </a:cxn>
                  <a:cxn ang="0">
                    <a:pos x="0" y="1"/>
                  </a:cxn>
                </a:cxnLst>
                <a:rect l="0" t="0" r="r" b="b"/>
                <a:pathLst>
                  <a:path w="27" h="3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002E61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Freeform 94"/>
              <p:cNvSpPr>
                <a:spLocks/>
              </p:cNvSpPr>
              <p:nvPr/>
            </p:nvSpPr>
            <p:spPr bwMode="auto">
              <a:xfrm>
                <a:off x="5037" y="2540"/>
                <a:ext cx="30" cy="2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2"/>
                  </a:cxn>
                  <a:cxn ang="0">
                    <a:pos x="3" y="6"/>
                  </a:cxn>
                  <a:cxn ang="0">
                    <a:pos x="2" y="11"/>
                  </a:cxn>
                  <a:cxn ang="0">
                    <a:pos x="1" y="14"/>
                  </a:cxn>
                  <a:cxn ang="0">
                    <a:pos x="0" y="20"/>
                  </a:cxn>
                  <a:cxn ang="0">
                    <a:pos x="26" y="27"/>
                  </a:cxn>
                  <a:cxn ang="0">
                    <a:pos x="27" y="24"/>
                  </a:cxn>
                  <a:cxn ang="0">
                    <a:pos x="29" y="18"/>
                  </a:cxn>
                  <a:cxn ang="0">
                    <a:pos x="29" y="14"/>
                  </a:cxn>
                  <a:cxn ang="0">
                    <a:pos x="30" y="10"/>
                  </a:cxn>
                  <a:cxn ang="0">
                    <a:pos x="30" y="11"/>
                  </a:cxn>
                  <a:cxn ang="0">
                    <a:pos x="4" y="0"/>
                  </a:cxn>
                </a:cxnLst>
                <a:rect l="0" t="0" r="r" b="b"/>
                <a:pathLst>
                  <a:path w="31" h="28">
                    <a:moveTo>
                      <a:pt x="4" y="0"/>
                    </a:moveTo>
                    <a:lnTo>
                      <a:pt x="4" y="2"/>
                    </a:lnTo>
                    <a:lnTo>
                      <a:pt x="3" y="6"/>
                    </a:lnTo>
                    <a:lnTo>
                      <a:pt x="2" y="11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26" y="27"/>
                    </a:lnTo>
                    <a:lnTo>
                      <a:pt x="27" y="24"/>
                    </a:lnTo>
                    <a:lnTo>
                      <a:pt x="29" y="18"/>
                    </a:lnTo>
                    <a:lnTo>
                      <a:pt x="29" y="14"/>
                    </a:lnTo>
                    <a:lnTo>
                      <a:pt x="30" y="10"/>
                    </a:lnTo>
                    <a:lnTo>
                      <a:pt x="30" y="1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2E61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Freeform 95"/>
              <p:cNvSpPr>
                <a:spLocks/>
              </p:cNvSpPr>
              <p:nvPr/>
            </p:nvSpPr>
            <p:spPr bwMode="auto">
              <a:xfrm>
                <a:off x="5042" y="2478"/>
                <a:ext cx="30" cy="7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8"/>
                  </a:cxn>
                  <a:cxn ang="0">
                    <a:pos x="2" y="16"/>
                  </a:cxn>
                  <a:cxn ang="0">
                    <a:pos x="2" y="24"/>
                  </a:cxn>
                  <a:cxn ang="0">
                    <a:pos x="2" y="32"/>
                  </a:cxn>
                  <a:cxn ang="0">
                    <a:pos x="2" y="41"/>
                  </a:cxn>
                  <a:cxn ang="0">
                    <a:pos x="1" y="49"/>
                  </a:cxn>
                  <a:cxn ang="0">
                    <a:pos x="0" y="54"/>
                  </a:cxn>
                  <a:cxn ang="0">
                    <a:pos x="0" y="58"/>
                  </a:cxn>
                  <a:cxn ang="0">
                    <a:pos x="26" y="70"/>
                  </a:cxn>
                  <a:cxn ang="0">
                    <a:pos x="28" y="60"/>
                  </a:cxn>
                  <a:cxn ang="0">
                    <a:pos x="29" y="51"/>
                  </a:cxn>
                  <a:cxn ang="0">
                    <a:pos x="29" y="43"/>
                  </a:cxn>
                  <a:cxn ang="0">
                    <a:pos x="29" y="34"/>
                  </a:cxn>
                  <a:cxn ang="0">
                    <a:pos x="29" y="26"/>
                  </a:cxn>
                  <a:cxn ang="0">
                    <a:pos x="29" y="18"/>
                  </a:cxn>
                  <a:cxn ang="0">
                    <a:pos x="29" y="16"/>
                  </a:cxn>
                  <a:cxn ang="0">
                    <a:pos x="30" y="13"/>
                  </a:cxn>
                  <a:cxn ang="0">
                    <a:pos x="5" y="0"/>
                  </a:cxn>
                </a:cxnLst>
                <a:rect l="0" t="0" r="r" b="b"/>
                <a:pathLst>
                  <a:path w="31" h="71">
                    <a:moveTo>
                      <a:pt x="5" y="0"/>
                    </a:moveTo>
                    <a:lnTo>
                      <a:pt x="3" y="8"/>
                    </a:lnTo>
                    <a:lnTo>
                      <a:pt x="2" y="16"/>
                    </a:lnTo>
                    <a:lnTo>
                      <a:pt x="2" y="24"/>
                    </a:lnTo>
                    <a:lnTo>
                      <a:pt x="2" y="32"/>
                    </a:lnTo>
                    <a:lnTo>
                      <a:pt x="2" y="41"/>
                    </a:lnTo>
                    <a:lnTo>
                      <a:pt x="1" y="49"/>
                    </a:lnTo>
                    <a:lnTo>
                      <a:pt x="0" y="54"/>
                    </a:lnTo>
                    <a:lnTo>
                      <a:pt x="0" y="58"/>
                    </a:lnTo>
                    <a:lnTo>
                      <a:pt x="26" y="70"/>
                    </a:lnTo>
                    <a:lnTo>
                      <a:pt x="28" y="60"/>
                    </a:lnTo>
                    <a:lnTo>
                      <a:pt x="29" y="51"/>
                    </a:lnTo>
                    <a:lnTo>
                      <a:pt x="29" y="43"/>
                    </a:lnTo>
                    <a:lnTo>
                      <a:pt x="29" y="34"/>
                    </a:lnTo>
                    <a:lnTo>
                      <a:pt x="29" y="26"/>
                    </a:lnTo>
                    <a:lnTo>
                      <a:pt x="29" y="18"/>
                    </a:lnTo>
                    <a:lnTo>
                      <a:pt x="29" y="16"/>
                    </a:lnTo>
                    <a:lnTo>
                      <a:pt x="30" y="13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002E61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Freeform 96"/>
              <p:cNvSpPr>
                <a:spLocks/>
              </p:cNvSpPr>
              <p:nvPr/>
            </p:nvSpPr>
            <p:spPr bwMode="auto">
              <a:xfrm>
                <a:off x="5045" y="2466"/>
                <a:ext cx="28" cy="23"/>
              </a:xfrm>
              <a:custGeom>
                <a:avLst/>
                <a:gdLst/>
                <a:ahLst/>
                <a:cxnLst>
                  <a:cxn ang="0">
                    <a:pos x="25" y="21"/>
                  </a:cxn>
                  <a:cxn ang="0">
                    <a:pos x="26" y="14"/>
                  </a:cxn>
                  <a:cxn ang="0">
                    <a:pos x="25" y="8"/>
                  </a:cxn>
                  <a:cxn ang="0">
                    <a:pos x="22" y="4"/>
                  </a:cxn>
                  <a:cxn ang="0">
                    <a:pos x="18" y="1"/>
                  </a:cxn>
                  <a:cxn ang="0">
                    <a:pos x="13" y="0"/>
                  </a:cxn>
                  <a:cxn ang="0">
                    <a:pos x="7" y="1"/>
                  </a:cxn>
                  <a:cxn ang="0">
                    <a:pos x="4" y="4"/>
                  </a:cxn>
                  <a:cxn ang="0">
                    <a:pos x="0" y="10"/>
                  </a:cxn>
                  <a:cxn ang="0">
                    <a:pos x="25" y="21"/>
                  </a:cxn>
                </a:cxnLst>
                <a:rect l="0" t="0" r="r" b="b"/>
                <a:pathLst>
                  <a:path w="27" h="22">
                    <a:moveTo>
                      <a:pt x="25" y="21"/>
                    </a:moveTo>
                    <a:lnTo>
                      <a:pt x="26" y="14"/>
                    </a:lnTo>
                    <a:lnTo>
                      <a:pt x="25" y="8"/>
                    </a:lnTo>
                    <a:lnTo>
                      <a:pt x="22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0" y="10"/>
                    </a:lnTo>
                    <a:lnTo>
                      <a:pt x="25" y="21"/>
                    </a:lnTo>
                  </a:path>
                </a:pathLst>
              </a:custGeom>
              <a:solidFill>
                <a:srgbClr val="002E61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Freeform 97"/>
              <p:cNvSpPr>
                <a:spLocks/>
              </p:cNvSpPr>
              <p:nvPr/>
            </p:nvSpPr>
            <p:spPr bwMode="auto">
              <a:xfrm>
                <a:off x="5059" y="3020"/>
                <a:ext cx="26" cy="19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" y="13"/>
                  </a:cxn>
                  <a:cxn ang="0">
                    <a:pos x="6" y="17"/>
                  </a:cxn>
                  <a:cxn ang="0">
                    <a:pos x="11" y="18"/>
                  </a:cxn>
                  <a:cxn ang="0">
                    <a:pos x="16" y="18"/>
                  </a:cxn>
                  <a:cxn ang="0">
                    <a:pos x="20" y="15"/>
                  </a:cxn>
                  <a:cxn ang="0">
                    <a:pos x="24" y="12"/>
                  </a:cxn>
                  <a:cxn ang="0">
                    <a:pos x="26" y="7"/>
                  </a:cxn>
                  <a:cxn ang="0">
                    <a:pos x="25" y="0"/>
                  </a:cxn>
                  <a:cxn ang="0">
                    <a:pos x="0" y="7"/>
                  </a:cxn>
                </a:cxnLst>
                <a:rect l="0" t="0" r="r" b="b"/>
                <a:pathLst>
                  <a:path w="27" h="19">
                    <a:moveTo>
                      <a:pt x="0" y="7"/>
                    </a:moveTo>
                    <a:lnTo>
                      <a:pt x="2" y="13"/>
                    </a:lnTo>
                    <a:lnTo>
                      <a:pt x="6" y="17"/>
                    </a:lnTo>
                    <a:lnTo>
                      <a:pt x="11" y="18"/>
                    </a:lnTo>
                    <a:lnTo>
                      <a:pt x="16" y="18"/>
                    </a:lnTo>
                    <a:lnTo>
                      <a:pt x="20" y="15"/>
                    </a:lnTo>
                    <a:lnTo>
                      <a:pt x="24" y="12"/>
                    </a:lnTo>
                    <a:lnTo>
                      <a:pt x="26" y="7"/>
                    </a:lnTo>
                    <a:lnTo>
                      <a:pt x="25" y="0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002B5E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Freeform 98"/>
              <p:cNvSpPr>
                <a:spLocks/>
              </p:cNvSpPr>
              <p:nvPr/>
            </p:nvSpPr>
            <p:spPr bwMode="auto">
              <a:xfrm>
                <a:off x="5054" y="2976"/>
                <a:ext cx="32" cy="4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10"/>
                  </a:cxn>
                  <a:cxn ang="0">
                    <a:pos x="2" y="18"/>
                  </a:cxn>
                  <a:cxn ang="0">
                    <a:pos x="2" y="22"/>
                  </a:cxn>
                  <a:cxn ang="0">
                    <a:pos x="2" y="25"/>
                  </a:cxn>
                  <a:cxn ang="0">
                    <a:pos x="2" y="27"/>
                  </a:cxn>
                  <a:cxn ang="0">
                    <a:pos x="2" y="30"/>
                  </a:cxn>
                  <a:cxn ang="0">
                    <a:pos x="1" y="34"/>
                  </a:cxn>
                  <a:cxn ang="0">
                    <a:pos x="1" y="42"/>
                  </a:cxn>
                  <a:cxn ang="0">
                    <a:pos x="2" y="48"/>
                  </a:cxn>
                  <a:cxn ang="0">
                    <a:pos x="29" y="40"/>
                  </a:cxn>
                  <a:cxn ang="0">
                    <a:pos x="29" y="39"/>
                  </a:cxn>
                  <a:cxn ang="0">
                    <a:pos x="29" y="38"/>
                  </a:cxn>
                  <a:cxn ang="0">
                    <a:pos x="29" y="33"/>
                  </a:cxn>
                  <a:cxn ang="0">
                    <a:pos x="30" y="27"/>
                  </a:cxn>
                  <a:cxn ang="0">
                    <a:pos x="30" y="18"/>
                  </a:cxn>
                  <a:cxn ang="0">
                    <a:pos x="29" y="10"/>
                  </a:cxn>
                  <a:cxn ang="0">
                    <a:pos x="27" y="0"/>
                  </a:cxn>
                  <a:cxn ang="0">
                    <a:pos x="27" y="7"/>
                  </a:cxn>
                  <a:cxn ang="0">
                    <a:pos x="0" y="4"/>
                  </a:cxn>
                </a:cxnLst>
                <a:rect l="0" t="0" r="r" b="b"/>
                <a:pathLst>
                  <a:path w="31" h="49">
                    <a:moveTo>
                      <a:pt x="0" y="4"/>
                    </a:moveTo>
                    <a:lnTo>
                      <a:pt x="0" y="10"/>
                    </a:lnTo>
                    <a:lnTo>
                      <a:pt x="2" y="18"/>
                    </a:lnTo>
                    <a:lnTo>
                      <a:pt x="2" y="22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42"/>
                    </a:lnTo>
                    <a:lnTo>
                      <a:pt x="2" y="48"/>
                    </a:lnTo>
                    <a:lnTo>
                      <a:pt x="29" y="40"/>
                    </a:lnTo>
                    <a:lnTo>
                      <a:pt x="29" y="39"/>
                    </a:lnTo>
                    <a:lnTo>
                      <a:pt x="29" y="38"/>
                    </a:lnTo>
                    <a:lnTo>
                      <a:pt x="29" y="33"/>
                    </a:lnTo>
                    <a:lnTo>
                      <a:pt x="30" y="27"/>
                    </a:lnTo>
                    <a:lnTo>
                      <a:pt x="30" y="18"/>
                    </a:lnTo>
                    <a:lnTo>
                      <a:pt x="29" y="10"/>
                    </a:lnTo>
                    <a:lnTo>
                      <a:pt x="27" y="0"/>
                    </a:lnTo>
                    <a:lnTo>
                      <a:pt x="27" y="7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002B5E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Freeform 99"/>
              <p:cNvSpPr>
                <a:spLocks/>
              </p:cNvSpPr>
              <p:nvPr/>
            </p:nvSpPr>
            <p:spPr bwMode="auto">
              <a:xfrm>
                <a:off x="5054" y="2952"/>
                <a:ext cx="32" cy="27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1" y="4"/>
                  </a:cxn>
                  <a:cxn ang="0">
                    <a:pos x="1" y="7"/>
                  </a:cxn>
                  <a:cxn ang="0">
                    <a:pos x="1" y="9"/>
                  </a:cxn>
                  <a:cxn ang="0">
                    <a:pos x="1" y="12"/>
                  </a:cxn>
                  <a:cxn ang="0">
                    <a:pos x="0" y="14"/>
                  </a:cxn>
                  <a:cxn ang="0">
                    <a:pos x="0" y="17"/>
                  </a:cxn>
                  <a:cxn ang="0">
                    <a:pos x="0" y="20"/>
                  </a:cxn>
                  <a:cxn ang="0">
                    <a:pos x="0" y="23"/>
                  </a:cxn>
                  <a:cxn ang="0">
                    <a:pos x="27" y="26"/>
                  </a:cxn>
                  <a:cxn ang="0">
                    <a:pos x="27" y="24"/>
                  </a:cxn>
                  <a:cxn ang="0">
                    <a:pos x="28" y="21"/>
                  </a:cxn>
                  <a:cxn ang="0">
                    <a:pos x="28" y="19"/>
                  </a:cxn>
                  <a:cxn ang="0">
                    <a:pos x="28" y="16"/>
                  </a:cxn>
                  <a:cxn ang="0">
                    <a:pos x="28" y="14"/>
                  </a:cxn>
                  <a:cxn ang="0">
                    <a:pos x="29" y="10"/>
                  </a:cxn>
                  <a:cxn ang="0">
                    <a:pos x="29" y="7"/>
                  </a:cxn>
                  <a:cxn ang="0">
                    <a:pos x="29" y="5"/>
                  </a:cxn>
                  <a:cxn ang="0">
                    <a:pos x="29" y="4"/>
                  </a:cxn>
                  <a:cxn ang="0">
                    <a:pos x="2" y="1"/>
                  </a:cxn>
                </a:cxnLst>
                <a:rect l="0" t="0" r="r" b="b"/>
                <a:pathLst>
                  <a:path w="30" h="27">
                    <a:moveTo>
                      <a:pt x="2" y="1"/>
                    </a:moveTo>
                    <a:lnTo>
                      <a:pt x="2" y="0"/>
                    </a:lnTo>
                    <a:lnTo>
                      <a:pt x="1" y="4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8" y="21"/>
                    </a:lnTo>
                    <a:lnTo>
                      <a:pt x="28" y="19"/>
                    </a:lnTo>
                    <a:lnTo>
                      <a:pt x="28" y="16"/>
                    </a:lnTo>
                    <a:lnTo>
                      <a:pt x="28" y="14"/>
                    </a:lnTo>
                    <a:lnTo>
                      <a:pt x="29" y="10"/>
                    </a:lnTo>
                    <a:lnTo>
                      <a:pt x="29" y="7"/>
                    </a:lnTo>
                    <a:lnTo>
                      <a:pt x="29" y="5"/>
                    </a:lnTo>
                    <a:lnTo>
                      <a:pt x="29" y="4"/>
                    </a:lnTo>
                    <a:lnTo>
                      <a:pt x="2" y="1"/>
                    </a:lnTo>
                  </a:path>
                </a:pathLst>
              </a:custGeom>
              <a:solidFill>
                <a:srgbClr val="002B5E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Freeform 100"/>
              <p:cNvSpPr>
                <a:spLocks/>
              </p:cNvSpPr>
              <p:nvPr/>
            </p:nvSpPr>
            <p:spPr bwMode="auto">
              <a:xfrm>
                <a:off x="5067" y="2548"/>
                <a:ext cx="32" cy="2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5"/>
                  </a:cxn>
                  <a:cxn ang="0">
                    <a:pos x="1" y="9"/>
                  </a:cxn>
                  <a:cxn ang="0">
                    <a:pos x="1" y="14"/>
                  </a:cxn>
                  <a:cxn ang="0">
                    <a:pos x="0" y="19"/>
                  </a:cxn>
                  <a:cxn ang="0">
                    <a:pos x="27" y="23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8" y="12"/>
                  </a:cxn>
                  <a:cxn ang="0">
                    <a:pos x="29" y="9"/>
                  </a:cxn>
                  <a:cxn ang="0">
                    <a:pos x="4" y="0"/>
                  </a:cxn>
                </a:cxnLst>
                <a:rect l="0" t="0" r="r" b="b"/>
                <a:pathLst>
                  <a:path w="30" h="24">
                    <a:moveTo>
                      <a:pt x="4" y="0"/>
                    </a:moveTo>
                    <a:lnTo>
                      <a:pt x="4" y="0"/>
                    </a:lnTo>
                    <a:lnTo>
                      <a:pt x="3" y="5"/>
                    </a:lnTo>
                    <a:lnTo>
                      <a:pt x="1" y="9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27" y="23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8" y="12"/>
                    </a:lnTo>
                    <a:lnTo>
                      <a:pt x="29" y="9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2B5E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Freeform 101"/>
              <p:cNvSpPr>
                <a:spLocks/>
              </p:cNvSpPr>
              <p:nvPr/>
            </p:nvSpPr>
            <p:spPr bwMode="auto">
              <a:xfrm>
                <a:off x="5070" y="2485"/>
                <a:ext cx="32" cy="7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8"/>
                  </a:cxn>
                  <a:cxn ang="0">
                    <a:pos x="2" y="15"/>
                  </a:cxn>
                  <a:cxn ang="0">
                    <a:pos x="2" y="23"/>
                  </a:cxn>
                  <a:cxn ang="0">
                    <a:pos x="2" y="32"/>
                  </a:cxn>
                  <a:cxn ang="0">
                    <a:pos x="2" y="40"/>
                  </a:cxn>
                  <a:cxn ang="0">
                    <a:pos x="1" y="47"/>
                  </a:cxn>
                  <a:cxn ang="0">
                    <a:pos x="0" y="54"/>
                  </a:cxn>
                  <a:cxn ang="0">
                    <a:pos x="0" y="58"/>
                  </a:cxn>
                  <a:cxn ang="0">
                    <a:pos x="26" y="69"/>
                  </a:cxn>
                  <a:cxn ang="0">
                    <a:pos x="28" y="60"/>
                  </a:cxn>
                  <a:cxn ang="0">
                    <a:pos x="29" y="51"/>
                  </a:cxn>
                  <a:cxn ang="0">
                    <a:pos x="29" y="42"/>
                  </a:cxn>
                  <a:cxn ang="0">
                    <a:pos x="29" y="32"/>
                  </a:cxn>
                  <a:cxn ang="0">
                    <a:pos x="29" y="25"/>
                  </a:cxn>
                  <a:cxn ang="0">
                    <a:pos x="29" y="19"/>
                  </a:cxn>
                  <a:cxn ang="0">
                    <a:pos x="30" y="14"/>
                  </a:cxn>
                  <a:cxn ang="0">
                    <a:pos x="29" y="13"/>
                  </a:cxn>
                  <a:cxn ang="0">
                    <a:pos x="4" y="0"/>
                  </a:cxn>
                </a:cxnLst>
                <a:rect l="0" t="0" r="r" b="b"/>
                <a:pathLst>
                  <a:path w="31" h="70">
                    <a:moveTo>
                      <a:pt x="4" y="0"/>
                    </a:moveTo>
                    <a:lnTo>
                      <a:pt x="2" y="8"/>
                    </a:lnTo>
                    <a:lnTo>
                      <a:pt x="2" y="15"/>
                    </a:lnTo>
                    <a:lnTo>
                      <a:pt x="2" y="23"/>
                    </a:lnTo>
                    <a:lnTo>
                      <a:pt x="2" y="32"/>
                    </a:lnTo>
                    <a:lnTo>
                      <a:pt x="2" y="40"/>
                    </a:lnTo>
                    <a:lnTo>
                      <a:pt x="1" y="47"/>
                    </a:lnTo>
                    <a:lnTo>
                      <a:pt x="0" y="54"/>
                    </a:lnTo>
                    <a:lnTo>
                      <a:pt x="0" y="58"/>
                    </a:lnTo>
                    <a:lnTo>
                      <a:pt x="26" y="69"/>
                    </a:lnTo>
                    <a:lnTo>
                      <a:pt x="28" y="60"/>
                    </a:lnTo>
                    <a:lnTo>
                      <a:pt x="29" y="51"/>
                    </a:lnTo>
                    <a:lnTo>
                      <a:pt x="29" y="42"/>
                    </a:lnTo>
                    <a:lnTo>
                      <a:pt x="29" y="32"/>
                    </a:lnTo>
                    <a:lnTo>
                      <a:pt x="29" y="25"/>
                    </a:lnTo>
                    <a:lnTo>
                      <a:pt x="29" y="19"/>
                    </a:lnTo>
                    <a:lnTo>
                      <a:pt x="30" y="14"/>
                    </a:lnTo>
                    <a:lnTo>
                      <a:pt x="29" y="13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2B5E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Freeform 102"/>
              <p:cNvSpPr>
                <a:spLocks/>
              </p:cNvSpPr>
              <p:nvPr/>
            </p:nvSpPr>
            <p:spPr bwMode="auto">
              <a:xfrm>
                <a:off x="5075" y="2472"/>
                <a:ext cx="26" cy="23"/>
              </a:xfrm>
              <a:custGeom>
                <a:avLst/>
                <a:gdLst/>
                <a:ahLst/>
                <a:cxnLst>
                  <a:cxn ang="0">
                    <a:pos x="26" y="21"/>
                  </a:cxn>
                  <a:cxn ang="0">
                    <a:pos x="27" y="14"/>
                  </a:cxn>
                  <a:cxn ang="0">
                    <a:pos x="26" y="8"/>
                  </a:cxn>
                  <a:cxn ang="0">
                    <a:pos x="23" y="4"/>
                  </a:cxn>
                  <a:cxn ang="0">
                    <a:pos x="18" y="1"/>
                  </a:cxn>
                  <a:cxn ang="0">
                    <a:pos x="13" y="0"/>
                  </a:cxn>
                  <a:cxn ang="0">
                    <a:pos x="8" y="1"/>
                  </a:cxn>
                  <a:cxn ang="0">
                    <a:pos x="4" y="4"/>
                  </a:cxn>
                  <a:cxn ang="0">
                    <a:pos x="0" y="10"/>
                  </a:cxn>
                  <a:cxn ang="0">
                    <a:pos x="26" y="21"/>
                  </a:cxn>
                </a:cxnLst>
                <a:rect l="0" t="0" r="r" b="b"/>
                <a:pathLst>
                  <a:path w="28" h="22">
                    <a:moveTo>
                      <a:pt x="26" y="21"/>
                    </a:moveTo>
                    <a:lnTo>
                      <a:pt x="27" y="14"/>
                    </a:lnTo>
                    <a:lnTo>
                      <a:pt x="26" y="8"/>
                    </a:lnTo>
                    <a:lnTo>
                      <a:pt x="23" y="4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0" y="10"/>
                    </a:lnTo>
                    <a:lnTo>
                      <a:pt x="26" y="21"/>
                    </a:lnTo>
                  </a:path>
                </a:pathLst>
              </a:custGeom>
              <a:solidFill>
                <a:srgbClr val="002B5E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Freeform 103"/>
              <p:cNvSpPr>
                <a:spLocks/>
              </p:cNvSpPr>
              <p:nvPr/>
            </p:nvSpPr>
            <p:spPr bwMode="auto">
              <a:xfrm>
                <a:off x="5077" y="3013"/>
                <a:ext cx="26" cy="19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9"/>
                  </a:cxn>
                  <a:cxn ang="0">
                    <a:pos x="4" y="13"/>
                  </a:cxn>
                  <a:cxn ang="0">
                    <a:pos x="9" y="16"/>
                  </a:cxn>
                  <a:cxn ang="0">
                    <a:pos x="14" y="16"/>
                  </a:cxn>
                  <a:cxn ang="0">
                    <a:pos x="19" y="15"/>
                  </a:cxn>
                  <a:cxn ang="0">
                    <a:pos x="22" y="11"/>
                  </a:cxn>
                  <a:cxn ang="0">
                    <a:pos x="26" y="7"/>
                  </a:cxn>
                  <a:cxn ang="0">
                    <a:pos x="26" y="0"/>
                  </a:cxn>
                  <a:cxn ang="0">
                    <a:pos x="0" y="3"/>
                  </a:cxn>
                </a:cxnLst>
                <a:rect l="0" t="0" r="r" b="b"/>
                <a:pathLst>
                  <a:path w="27" h="17">
                    <a:moveTo>
                      <a:pt x="0" y="3"/>
                    </a:moveTo>
                    <a:lnTo>
                      <a:pt x="1" y="9"/>
                    </a:lnTo>
                    <a:lnTo>
                      <a:pt x="4" y="13"/>
                    </a:lnTo>
                    <a:lnTo>
                      <a:pt x="9" y="16"/>
                    </a:lnTo>
                    <a:lnTo>
                      <a:pt x="14" y="16"/>
                    </a:lnTo>
                    <a:lnTo>
                      <a:pt x="19" y="15"/>
                    </a:lnTo>
                    <a:lnTo>
                      <a:pt x="22" y="11"/>
                    </a:lnTo>
                    <a:lnTo>
                      <a:pt x="26" y="7"/>
                    </a:lnTo>
                    <a:lnTo>
                      <a:pt x="26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002457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Freeform 104"/>
              <p:cNvSpPr>
                <a:spLocks/>
              </p:cNvSpPr>
              <p:nvPr/>
            </p:nvSpPr>
            <p:spPr bwMode="auto">
              <a:xfrm>
                <a:off x="5077" y="2971"/>
                <a:ext cx="32" cy="4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3" y="7"/>
                  </a:cxn>
                  <a:cxn ang="0">
                    <a:pos x="4" y="13"/>
                  </a:cxn>
                  <a:cxn ang="0">
                    <a:pos x="4" y="17"/>
                  </a:cxn>
                  <a:cxn ang="0">
                    <a:pos x="3" y="20"/>
                  </a:cxn>
                  <a:cxn ang="0">
                    <a:pos x="3" y="22"/>
                  </a:cxn>
                  <a:cxn ang="0">
                    <a:pos x="2" y="23"/>
                  </a:cxn>
                  <a:cxn ang="0">
                    <a:pos x="1" y="28"/>
                  </a:cxn>
                  <a:cxn ang="0">
                    <a:pos x="0" y="34"/>
                  </a:cxn>
                  <a:cxn ang="0">
                    <a:pos x="0" y="41"/>
                  </a:cxn>
                  <a:cxn ang="0">
                    <a:pos x="27" y="38"/>
                  </a:cxn>
                  <a:cxn ang="0">
                    <a:pos x="27" y="39"/>
                  </a:cxn>
                  <a:cxn ang="0">
                    <a:pos x="28" y="37"/>
                  </a:cxn>
                  <a:cxn ang="0">
                    <a:pos x="29" y="32"/>
                  </a:cxn>
                  <a:cxn ang="0">
                    <a:pos x="31" y="25"/>
                  </a:cxn>
                  <a:cxn ang="0">
                    <a:pos x="31" y="18"/>
                  </a:cxn>
                  <a:cxn ang="0">
                    <a:pos x="31" y="10"/>
                  </a:cxn>
                  <a:cxn ang="0">
                    <a:pos x="29" y="0"/>
                  </a:cxn>
                  <a:cxn ang="0">
                    <a:pos x="30" y="5"/>
                  </a:cxn>
                  <a:cxn ang="0">
                    <a:pos x="2" y="2"/>
                  </a:cxn>
                </a:cxnLst>
                <a:rect l="0" t="0" r="r" b="b"/>
                <a:pathLst>
                  <a:path w="32" h="42">
                    <a:moveTo>
                      <a:pt x="2" y="2"/>
                    </a:moveTo>
                    <a:lnTo>
                      <a:pt x="3" y="7"/>
                    </a:lnTo>
                    <a:lnTo>
                      <a:pt x="4" y="13"/>
                    </a:lnTo>
                    <a:lnTo>
                      <a:pt x="4" y="17"/>
                    </a:lnTo>
                    <a:lnTo>
                      <a:pt x="3" y="20"/>
                    </a:lnTo>
                    <a:lnTo>
                      <a:pt x="3" y="22"/>
                    </a:lnTo>
                    <a:lnTo>
                      <a:pt x="2" y="23"/>
                    </a:lnTo>
                    <a:lnTo>
                      <a:pt x="1" y="28"/>
                    </a:lnTo>
                    <a:lnTo>
                      <a:pt x="0" y="34"/>
                    </a:lnTo>
                    <a:lnTo>
                      <a:pt x="0" y="41"/>
                    </a:lnTo>
                    <a:lnTo>
                      <a:pt x="27" y="38"/>
                    </a:lnTo>
                    <a:lnTo>
                      <a:pt x="27" y="39"/>
                    </a:lnTo>
                    <a:lnTo>
                      <a:pt x="28" y="37"/>
                    </a:lnTo>
                    <a:lnTo>
                      <a:pt x="29" y="32"/>
                    </a:lnTo>
                    <a:lnTo>
                      <a:pt x="31" y="25"/>
                    </a:lnTo>
                    <a:lnTo>
                      <a:pt x="31" y="18"/>
                    </a:lnTo>
                    <a:lnTo>
                      <a:pt x="31" y="10"/>
                    </a:lnTo>
                    <a:lnTo>
                      <a:pt x="29" y="0"/>
                    </a:lnTo>
                    <a:lnTo>
                      <a:pt x="30" y="5"/>
                    </a:lnTo>
                    <a:lnTo>
                      <a:pt x="2" y="2"/>
                    </a:lnTo>
                  </a:path>
                </a:pathLst>
              </a:custGeom>
              <a:solidFill>
                <a:srgbClr val="002457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Freeform 105"/>
              <p:cNvSpPr>
                <a:spLocks/>
              </p:cNvSpPr>
              <p:nvPr/>
            </p:nvSpPr>
            <p:spPr bwMode="auto">
              <a:xfrm>
                <a:off x="5081" y="2944"/>
                <a:ext cx="30" cy="2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3"/>
                  </a:cxn>
                  <a:cxn ang="0">
                    <a:pos x="3" y="7"/>
                  </a:cxn>
                  <a:cxn ang="0">
                    <a:pos x="2" y="8"/>
                  </a:cxn>
                  <a:cxn ang="0">
                    <a:pos x="1" y="13"/>
                  </a:cxn>
                  <a:cxn ang="0">
                    <a:pos x="1" y="16"/>
                  </a:cxn>
                  <a:cxn ang="0">
                    <a:pos x="1" y="17"/>
                  </a:cxn>
                  <a:cxn ang="0">
                    <a:pos x="0" y="21"/>
                  </a:cxn>
                  <a:cxn ang="0">
                    <a:pos x="0" y="25"/>
                  </a:cxn>
                  <a:cxn ang="0">
                    <a:pos x="27" y="27"/>
                  </a:cxn>
                  <a:cxn ang="0">
                    <a:pos x="27" y="26"/>
                  </a:cxn>
                  <a:cxn ang="0">
                    <a:pos x="27" y="25"/>
                  </a:cxn>
                  <a:cxn ang="0">
                    <a:pos x="28" y="20"/>
                  </a:cxn>
                  <a:cxn ang="0">
                    <a:pos x="28" y="17"/>
                  </a:cxn>
                  <a:cxn ang="0">
                    <a:pos x="28" y="17"/>
                  </a:cxn>
                  <a:cxn ang="0">
                    <a:pos x="29" y="13"/>
                  </a:cxn>
                  <a:cxn ang="0">
                    <a:pos x="29" y="10"/>
                  </a:cxn>
                  <a:cxn ang="0">
                    <a:pos x="30" y="8"/>
                  </a:cxn>
                  <a:cxn ang="0">
                    <a:pos x="30" y="7"/>
                  </a:cxn>
                  <a:cxn ang="0">
                    <a:pos x="4" y="0"/>
                  </a:cxn>
                </a:cxnLst>
                <a:rect l="0" t="0" r="r" b="b"/>
                <a:pathLst>
                  <a:path w="31" h="28">
                    <a:moveTo>
                      <a:pt x="4" y="0"/>
                    </a:moveTo>
                    <a:lnTo>
                      <a:pt x="4" y="0"/>
                    </a:lnTo>
                    <a:lnTo>
                      <a:pt x="4" y="3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13"/>
                    </a:lnTo>
                    <a:lnTo>
                      <a:pt x="1" y="16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27" y="27"/>
                    </a:lnTo>
                    <a:lnTo>
                      <a:pt x="27" y="26"/>
                    </a:lnTo>
                    <a:lnTo>
                      <a:pt x="27" y="25"/>
                    </a:lnTo>
                    <a:lnTo>
                      <a:pt x="28" y="20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9" y="13"/>
                    </a:lnTo>
                    <a:lnTo>
                      <a:pt x="29" y="10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2457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Freeform 106"/>
              <p:cNvSpPr>
                <a:spLocks/>
              </p:cNvSpPr>
              <p:nvPr/>
            </p:nvSpPr>
            <p:spPr bwMode="auto">
              <a:xfrm>
                <a:off x="5095" y="2554"/>
                <a:ext cx="30" cy="2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1"/>
                  </a:cxn>
                  <a:cxn ang="0">
                    <a:pos x="1" y="5"/>
                  </a:cxn>
                  <a:cxn ang="0">
                    <a:pos x="1" y="9"/>
                  </a:cxn>
                  <a:cxn ang="0">
                    <a:pos x="1" y="13"/>
                  </a:cxn>
                  <a:cxn ang="0">
                    <a:pos x="0" y="18"/>
                  </a:cxn>
                  <a:cxn ang="0">
                    <a:pos x="28" y="22"/>
                  </a:cxn>
                  <a:cxn ang="0">
                    <a:pos x="28" y="19"/>
                  </a:cxn>
                  <a:cxn ang="0">
                    <a:pos x="28" y="14"/>
                  </a:cxn>
                  <a:cxn ang="0">
                    <a:pos x="29" y="10"/>
                  </a:cxn>
                  <a:cxn ang="0">
                    <a:pos x="29" y="6"/>
                  </a:cxn>
                  <a:cxn ang="0">
                    <a:pos x="29" y="7"/>
                  </a:cxn>
                  <a:cxn ang="0">
                    <a:pos x="3" y="0"/>
                  </a:cxn>
                </a:cxnLst>
                <a:rect l="0" t="0" r="r" b="b"/>
                <a:pathLst>
                  <a:path w="30" h="23">
                    <a:moveTo>
                      <a:pt x="3" y="0"/>
                    </a:moveTo>
                    <a:lnTo>
                      <a:pt x="2" y="1"/>
                    </a:lnTo>
                    <a:lnTo>
                      <a:pt x="1" y="5"/>
                    </a:lnTo>
                    <a:lnTo>
                      <a:pt x="1" y="9"/>
                    </a:lnTo>
                    <a:lnTo>
                      <a:pt x="1" y="13"/>
                    </a:lnTo>
                    <a:lnTo>
                      <a:pt x="0" y="18"/>
                    </a:lnTo>
                    <a:lnTo>
                      <a:pt x="28" y="22"/>
                    </a:lnTo>
                    <a:lnTo>
                      <a:pt x="28" y="19"/>
                    </a:lnTo>
                    <a:lnTo>
                      <a:pt x="28" y="14"/>
                    </a:lnTo>
                    <a:lnTo>
                      <a:pt x="29" y="10"/>
                    </a:lnTo>
                    <a:lnTo>
                      <a:pt x="29" y="6"/>
                    </a:lnTo>
                    <a:lnTo>
                      <a:pt x="29" y="7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2457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Freeform 107"/>
              <p:cNvSpPr>
                <a:spLocks/>
              </p:cNvSpPr>
              <p:nvPr/>
            </p:nvSpPr>
            <p:spPr bwMode="auto">
              <a:xfrm>
                <a:off x="5098" y="2493"/>
                <a:ext cx="32" cy="6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7"/>
                  </a:cxn>
                  <a:cxn ang="0">
                    <a:pos x="1" y="15"/>
                  </a:cxn>
                  <a:cxn ang="0">
                    <a:pos x="1" y="22"/>
                  </a:cxn>
                  <a:cxn ang="0">
                    <a:pos x="1" y="30"/>
                  </a:cxn>
                  <a:cxn ang="0">
                    <a:pos x="1" y="37"/>
                  </a:cxn>
                  <a:cxn ang="0">
                    <a:pos x="1" y="45"/>
                  </a:cxn>
                  <a:cxn ang="0">
                    <a:pos x="0" y="51"/>
                  </a:cxn>
                  <a:cxn ang="0">
                    <a:pos x="0" y="57"/>
                  </a:cxn>
                  <a:cxn ang="0">
                    <a:pos x="26" y="65"/>
                  </a:cxn>
                  <a:cxn ang="0">
                    <a:pos x="28" y="58"/>
                  </a:cxn>
                  <a:cxn ang="0">
                    <a:pos x="28" y="47"/>
                  </a:cxn>
                  <a:cxn ang="0">
                    <a:pos x="28" y="39"/>
                  </a:cxn>
                  <a:cxn ang="0">
                    <a:pos x="28" y="30"/>
                  </a:cxn>
                  <a:cxn ang="0">
                    <a:pos x="28" y="22"/>
                  </a:cxn>
                  <a:cxn ang="0">
                    <a:pos x="28" y="16"/>
                  </a:cxn>
                  <a:cxn ang="0">
                    <a:pos x="29" y="12"/>
                  </a:cxn>
                  <a:cxn ang="0">
                    <a:pos x="29" y="10"/>
                  </a:cxn>
                  <a:cxn ang="0">
                    <a:pos x="3" y="0"/>
                  </a:cxn>
                </a:cxnLst>
                <a:rect l="0" t="0" r="r" b="b"/>
                <a:pathLst>
                  <a:path w="30" h="66">
                    <a:moveTo>
                      <a:pt x="3" y="0"/>
                    </a:moveTo>
                    <a:lnTo>
                      <a:pt x="2" y="7"/>
                    </a:lnTo>
                    <a:lnTo>
                      <a:pt x="1" y="15"/>
                    </a:lnTo>
                    <a:lnTo>
                      <a:pt x="1" y="22"/>
                    </a:lnTo>
                    <a:lnTo>
                      <a:pt x="1" y="30"/>
                    </a:lnTo>
                    <a:lnTo>
                      <a:pt x="1" y="37"/>
                    </a:lnTo>
                    <a:lnTo>
                      <a:pt x="1" y="45"/>
                    </a:lnTo>
                    <a:lnTo>
                      <a:pt x="0" y="51"/>
                    </a:lnTo>
                    <a:lnTo>
                      <a:pt x="0" y="57"/>
                    </a:lnTo>
                    <a:lnTo>
                      <a:pt x="26" y="65"/>
                    </a:lnTo>
                    <a:lnTo>
                      <a:pt x="28" y="58"/>
                    </a:lnTo>
                    <a:lnTo>
                      <a:pt x="28" y="47"/>
                    </a:lnTo>
                    <a:lnTo>
                      <a:pt x="28" y="39"/>
                    </a:lnTo>
                    <a:lnTo>
                      <a:pt x="28" y="30"/>
                    </a:lnTo>
                    <a:lnTo>
                      <a:pt x="28" y="22"/>
                    </a:lnTo>
                    <a:lnTo>
                      <a:pt x="28" y="16"/>
                    </a:lnTo>
                    <a:lnTo>
                      <a:pt x="29" y="12"/>
                    </a:lnTo>
                    <a:lnTo>
                      <a:pt x="29" y="1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2457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Freeform 108"/>
              <p:cNvSpPr>
                <a:spLocks/>
              </p:cNvSpPr>
              <p:nvPr/>
            </p:nvSpPr>
            <p:spPr bwMode="auto">
              <a:xfrm>
                <a:off x="5102" y="2478"/>
                <a:ext cx="26" cy="21"/>
              </a:xfrm>
              <a:custGeom>
                <a:avLst/>
                <a:gdLst/>
                <a:ahLst/>
                <a:cxnLst>
                  <a:cxn ang="0">
                    <a:pos x="26" y="20"/>
                  </a:cxn>
                  <a:cxn ang="0">
                    <a:pos x="27" y="13"/>
                  </a:cxn>
                  <a:cxn ang="0">
                    <a:pos x="26" y="7"/>
                  </a:cxn>
                  <a:cxn ang="0">
                    <a:pos x="22" y="3"/>
                  </a:cxn>
                  <a:cxn ang="0">
                    <a:pos x="17" y="1"/>
                  </a:cxn>
                  <a:cxn ang="0">
                    <a:pos x="12" y="0"/>
                  </a:cxn>
                  <a:cxn ang="0">
                    <a:pos x="8" y="1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26" y="20"/>
                  </a:cxn>
                </a:cxnLst>
                <a:rect l="0" t="0" r="r" b="b"/>
                <a:pathLst>
                  <a:path w="28" h="21">
                    <a:moveTo>
                      <a:pt x="26" y="20"/>
                    </a:moveTo>
                    <a:lnTo>
                      <a:pt x="27" y="13"/>
                    </a:lnTo>
                    <a:lnTo>
                      <a:pt x="26" y="7"/>
                    </a:lnTo>
                    <a:lnTo>
                      <a:pt x="22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26" y="20"/>
                    </a:lnTo>
                  </a:path>
                </a:pathLst>
              </a:custGeom>
              <a:solidFill>
                <a:srgbClr val="002457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Freeform 109"/>
              <p:cNvSpPr>
                <a:spLocks/>
              </p:cNvSpPr>
              <p:nvPr/>
            </p:nvSpPr>
            <p:spPr bwMode="auto">
              <a:xfrm>
                <a:off x="5096" y="3005"/>
                <a:ext cx="26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7"/>
                  </a:cxn>
                  <a:cxn ang="0">
                    <a:pos x="4" y="12"/>
                  </a:cxn>
                  <a:cxn ang="0">
                    <a:pos x="7" y="15"/>
                  </a:cxn>
                  <a:cxn ang="0">
                    <a:pos x="13" y="17"/>
                  </a:cxn>
                  <a:cxn ang="0">
                    <a:pos x="18" y="16"/>
                  </a:cxn>
                  <a:cxn ang="0">
                    <a:pos x="22" y="14"/>
                  </a:cxn>
                  <a:cxn ang="0">
                    <a:pos x="26" y="10"/>
                  </a:cxn>
                  <a:cxn ang="0">
                    <a:pos x="27" y="3"/>
                  </a:cxn>
                  <a:cxn ang="0">
                    <a:pos x="0" y="0"/>
                  </a:cxn>
                </a:cxnLst>
                <a:rect l="0" t="0" r="r" b="b"/>
                <a:pathLst>
                  <a:path w="28" h="18">
                    <a:moveTo>
                      <a:pt x="0" y="0"/>
                    </a:moveTo>
                    <a:lnTo>
                      <a:pt x="1" y="7"/>
                    </a:lnTo>
                    <a:lnTo>
                      <a:pt x="4" y="12"/>
                    </a:lnTo>
                    <a:lnTo>
                      <a:pt x="7" y="15"/>
                    </a:lnTo>
                    <a:lnTo>
                      <a:pt x="13" y="17"/>
                    </a:lnTo>
                    <a:lnTo>
                      <a:pt x="18" y="16"/>
                    </a:lnTo>
                    <a:lnTo>
                      <a:pt x="22" y="14"/>
                    </a:lnTo>
                    <a:lnTo>
                      <a:pt x="26" y="10"/>
                    </a:lnTo>
                    <a:lnTo>
                      <a:pt x="27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1F52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Freeform 110"/>
              <p:cNvSpPr>
                <a:spLocks/>
              </p:cNvSpPr>
              <p:nvPr/>
            </p:nvSpPr>
            <p:spPr bwMode="auto">
              <a:xfrm>
                <a:off x="5096" y="2963"/>
                <a:ext cx="32" cy="4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6" y="8"/>
                  </a:cxn>
                  <a:cxn ang="0">
                    <a:pos x="7" y="13"/>
                  </a:cxn>
                  <a:cxn ang="0">
                    <a:pos x="6" y="17"/>
                  </a:cxn>
                  <a:cxn ang="0">
                    <a:pos x="6" y="19"/>
                  </a:cxn>
                  <a:cxn ang="0">
                    <a:pos x="5" y="20"/>
                  </a:cxn>
                  <a:cxn ang="0">
                    <a:pos x="4" y="24"/>
                  </a:cxn>
                  <a:cxn ang="0">
                    <a:pos x="3" y="28"/>
                  </a:cxn>
                  <a:cxn ang="0">
                    <a:pos x="2" y="31"/>
                  </a:cxn>
                  <a:cxn ang="0">
                    <a:pos x="0" y="39"/>
                  </a:cxn>
                  <a:cxn ang="0">
                    <a:pos x="28" y="42"/>
                  </a:cxn>
                  <a:cxn ang="0">
                    <a:pos x="27" y="44"/>
                  </a:cxn>
                  <a:cxn ang="0">
                    <a:pos x="28" y="42"/>
                  </a:cxn>
                  <a:cxn ang="0">
                    <a:pos x="30" y="38"/>
                  </a:cxn>
                  <a:cxn ang="0">
                    <a:pos x="30" y="36"/>
                  </a:cxn>
                  <a:cxn ang="0">
                    <a:pos x="33" y="29"/>
                  </a:cxn>
                  <a:cxn ang="0">
                    <a:pos x="34" y="21"/>
                  </a:cxn>
                  <a:cxn ang="0">
                    <a:pos x="35" y="13"/>
                  </a:cxn>
                  <a:cxn ang="0">
                    <a:pos x="34" y="4"/>
                  </a:cxn>
                  <a:cxn ang="0">
                    <a:pos x="33" y="11"/>
                  </a:cxn>
                  <a:cxn ang="0">
                    <a:pos x="7" y="0"/>
                  </a:cxn>
                </a:cxnLst>
                <a:rect l="0" t="0" r="r" b="b"/>
                <a:pathLst>
                  <a:path w="36" h="45">
                    <a:moveTo>
                      <a:pt x="7" y="0"/>
                    </a:moveTo>
                    <a:lnTo>
                      <a:pt x="6" y="8"/>
                    </a:lnTo>
                    <a:lnTo>
                      <a:pt x="7" y="13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5" y="20"/>
                    </a:lnTo>
                    <a:lnTo>
                      <a:pt x="4" y="24"/>
                    </a:lnTo>
                    <a:lnTo>
                      <a:pt x="3" y="28"/>
                    </a:lnTo>
                    <a:lnTo>
                      <a:pt x="2" y="31"/>
                    </a:lnTo>
                    <a:lnTo>
                      <a:pt x="0" y="39"/>
                    </a:lnTo>
                    <a:lnTo>
                      <a:pt x="28" y="42"/>
                    </a:lnTo>
                    <a:lnTo>
                      <a:pt x="27" y="44"/>
                    </a:lnTo>
                    <a:lnTo>
                      <a:pt x="28" y="42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3" y="29"/>
                    </a:lnTo>
                    <a:lnTo>
                      <a:pt x="34" y="21"/>
                    </a:lnTo>
                    <a:lnTo>
                      <a:pt x="35" y="13"/>
                    </a:lnTo>
                    <a:lnTo>
                      <a:pt x="34" y="4"/>
                    </a:lnTo>
                    <a:lnTo>
                      <a:pt x="33" y="11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001F52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Freeform 111"/>
              <p:cNvSpPr>
                <a:spLocks/>
              </p:cNvSpPr>
              <p:nvPr/>
            </p:nvSpPr>
            <p:spPr bwMode="auto">
              <a:xfrm>
                <a:off x="5105" y="2938"/>
                <a:ext cx="32" cy="34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0"/>
                  </a:cxn>
                  <a:cxn ang="0">
                    <a:pos x="5" y="3"/>
                  </a:cxn>
                  <a:cxn ang="0">
                    <a:pos x="4" y="6"/>
                  </a:cxn>
                  <a:cxn ang="0">
                    <a:pos x="3" y="11"/>
                  </a:cxn>
                  <a:cxn ang="0">
                    <a:pos x="2" y="13"/>
                  </a:cxn>
                  <a:cxn ang="0">
                    <a:pos x="1" y="18"/>
                  </a:cxn>
                  <a:cxn ang="0">
                    <a:pos x="1" y="20"/>
                  </a:cxn>
                  <a:cxn ang="0">
                    <a:pos x="0" y="21"/>
                  </a:cxn>
                  <a:cxn ang="0">
                    <a:pos x="27" y="32"/>
                  </a:cxn>
                  <a:cxn ang="0">
                    <a:pos x="27" y="30"/>
                  </a:cxn>
                  <a:cxn ang="0">
                    <a:pos x="28" y="26"/>
                  </a:cxn>
                  <a:cxn ang="0">
                    <a:pos x="29" y="24"/>
                  </a:cxn>
                  <a:cxn ang="0">
                    <a:pos x="30" y="19"/>
                  </a:cxn>
                  <a:cxn ang="0">
                    <a:pos x="30" y="18"/>
                  </a:cxn>
                  <a:cxn ang="0">
                    <a:pos x="32" y="14"/>
                  </a:cxn>
                  <a:cxn ang="0">
                    <a:pos x="32" y="11"/>
                  </a:cxn>
                  <a:cxn ang="0">
                    <a:pos x="32" y="11"/>
                  </a:cxn>
                  <a:cxn ang="0">
                    <a:pos x="5" y="1"/>
                  </a:cxn>
                </a:cxnLst>
                <a:rect l="0" t="0" r="r" b="b"/>
                <a:pathLst>
                  <a:path w="33" h="33">
                    <a:moveTo>
                      <a:pt x="5" y="1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27" y="32"/>
                    </a:lnTo>
                    <a:lnTo>
                      <a:pt x="27" y="30"/>
                    </a:lnTo>
                    <a:lnTo>
                      <a:pt x="28" y="26"/>
                    </a:lnTo>
                    <a:lnTo>
                      <a:pt x="29" y="24"/>
                    </a:lnTo>
                    <a:lnTo>
                      <a:pt x="30" y="19"/>
                    </a:lnTo>
                    <a:lnTo>
                      <a:pt x="30" y="18"/>
                    </a:lnTo>
                    <a:lnTo>
                      <a:pt x="32" y="14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5" y="1"/>
                    </a:lnTo>
                  </a:path>
                </a:pathLst>
              </a:custGeom>
              <a:solidFill>
                <a:srgbClr val="001F52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Freeform 112"/>
              <p:cNvSpPr>
                <a:spLocks/>
              </p:cNvSpPr>
              <p:nvPr/>
            </p:nvSpPr>
            <p:spPr bwMode="auto">
              <a:xfrm>
                <a:off x="5125" y="2561"/>
                <a:ext cx="30" cy="2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1" y="5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0" y="18"/>
                  </a:cxn>
                  <a:cxn ang="0">
                    <a:pos x="27" y="21"/>
                  </a:cxn>
                  <a:cxn ang="0">
                    <a:pos x="27" y="18"/>
                  </a:cxn>
                  <a:cxn ang="0">
                    <a:pos x="28" y="14"/>
                  </a:cxn>
                  <a:cxn ang="0">
                    <a:pos x="28" y="10"/>
                  </a:cxn>
                  <a:cxn ang="0">
                    <a:pos x="28" y="8"/>
                  </a:cxn>
                  <a:cxn ang="0">
                    <a:pos x="28" y="7"/>
                  </a:cxn>
                  <a:cxn ang="0">
                    <a:pos x="2" y="1"/>
                  </a:cxn>
                </a:cxnLst>
                <a:rect l="0" t="0" r="r" b="b"/>
                <a:pathLst>
                  <a:path w="29" h="22">
                    <a:moveTo>
                      <a:pt x="2" y="1"/>
                    </a:moveTo>
                    <a:lnTo>
                      <a:pt x="2" y="0"/>
                    </a:lnTo>
                    <a:lnTo>
                      <a:pt x="1" y="5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27" y="21"/>
                    </a:lnTo>
                    <a:lnTo>
                      <a:pt x="27" y="18"/>
                    </a:lnTo>
                    <a:lnTo>
                      <a:pt x="28" y="14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28" y="7"/>
                    </a:lnTo>
                    <a:lnTo>
                      <a:pt x="2" y="1"/>
                    </a:lnTo>
                  </a:path>
                </a:pathLst>
              </a:custGeom>
              <a:solidFill>
                <a:srgbClr val="001F52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Freeform 113"/>
              <p:cNvSpPr>
                <a:spLocks/>
              </p:cNvSpPr>
              <p:nvPr/>
            </p:nvSpPr>
            <p:spPr bwMode="auto">
              <a:xfrm>
                <a:off x="5128" y="2502"/>
                <a:ext cx="28" cy="6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7"/>
                  </a:cxn>
                  <a:cxn ang="0">
                    <a:pos x="1" y="15"/>
                  </a:cxn>
                  <a:cxn ang="0">
                    <a:pos x="1" y="21"/>
                  </a:cxn>
                  <a:cxn ang="0">
                    <a:pos x="1" y="29"/>
                  </a:cxn>
                  <a:cxn ang="0">
                    <a:pos x="1" y="36"/>
                  </a:cxn>
                  <a:cxn ang="0">
                    <a:pos x="1" y="42"/>
                  </a:cxn>
                  <a:cxn ang="0">
                    <a:pos x="0" y="50"/>
                  </a:cxn>
                  <a:cxn ang="0">
                    <a:pos x="0" y="55"/>
                  </a:cxn>
                  <a:cxn ang="0">
                    <a:pos x="26" y="62"/>
                  </a:cxn>
                  <a:cxn ang="0">
                    <a:pos x="27" y="54"/>
                  </a:cxn>
                  <a:cxn ang="0">
                    <a:pos x="28" y="46"/>
                  </a:cxn>
                  <a:cxn ang="0">
                    <a:pos x="28" y="37"/>
                  </a:cxn>
                  <a:cxn ang="0">
                    <a:pos x="28" y="29"/>
                  </a:cxn>
                  <a:cxn ang="0">
                    <a:pos x="28" y="21"/>
                  </a:cxn>
                  <a:cxn ang="0">
                    <a:pos x="28" y="15"/>
                  </a:cxn>
                  <a:cxn ang="0">
                    <a:pos x="28" y="10"/>
                  </a:cxn>
                  <a:cxn ang="0">
                    <a:pos x="28" y="8"/>
                  </a:cxn>
                  <a:cxn ang="0">
                    <a:pos x="2" y="0"/>
                  </a:cxn>
                </a:cxnLst>
                <a:rect l="0" t="0" r="r" b="b"/>
                <a:pathLst>
                  <a:path w="29" h="63">
                    <a:moveTo>
                      <a:pt x="2" y="0"/>
                    </a:moveTo>
                    <a:lnTo>
                      <a:pt x="1" y="7"/>
                    </a:lnTo>
                    <a:lnTo>
                      <a:pt x="1" y="15"/>
                    </a:lnTo>
                    <a:lnTo>
                      <a:pt x="1" y="21"/>
                    </a:lnTo>
                    <a:lnTo>
                      <a:pt x="1" y="29"/>
                    </a:lnTo>
                    <a:lnTo>
                      <a:pt x="1" y="36"/>
                    </a:lnTo>
                    <a:lnTo>
                      <a:pt x="1" y="42"/>
                    </a:lnTo>
                    <a:lnTo>
                      <a:pt x="0" y="50"/>
                    </a:lnTo>
                    <a:lnTo>
                      <a:pt x="0" y="55"/>
                    </a:lnTo>
                    <a:lnTo>
                      <a:pt x="26" y="62"/>
                    </a:lnTo>
                    <a:lnTo>
                      <a:pt x="27" y="54"/>
                    </a:lnTo>
                    <a:lnTo>
                      <a:pt x="28" y="46"/>
                    </a:lnTo>
                    <a:lnTo>
                      <a:pt x="28" y="37"/>
                    </a:lnTo>
                    <a:lnTo>
                      <a:pt x="28" y="29"/>
                    </a:lnTo>
                    <a:lnTo>
                      <a:pt x="28" y="21"/>
                    </a:lnTo>
                    <a:lnTo>
                      <a:pt x="28" y="15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1F52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Freeform 114"/>
              <p:cNvSpPr>
                <a:spLocks/>
              </p:cNvSpPr>
              <p:nvPr/>
            </p:nvSpPr>
            <p:spPr bwMode="auto">
              <a:xfrm>
                <a:off x="5128" y="2487"/>
                <a:ext cx="30" cy="19"/>
              </a:xfrm>
              <a:custGeom>
                <a:avLst/>
                <a:gdLst/>
                <a:ahLst/>
                <a:cxnLst>
                  <a:cxn ang="0">
                    <a:pos x="26" y="19"/>
                  </a:cxn>
                  <a:cxn ang="0">
                    <a:pos x="27" y="13"/>
                  </a:cxn>
                  <a:cxn ang="0">
                    <a:pos x="25" y="7"/>
                  </a:cxn>
                  <a:cxn ang="0">
                    <a:pos x="21" y="3"/>
                  </a:cxn>
                  <a:cxn ang="0">
                    <a:pos x="17" y="1"/>
                  </a:cxn>
                  <a:cxn ang="0">
                    <a:pos x="12" y="0"/>
                  </a:cxn>
                  <a:cxn ang="0">
                    <a:pos x="7" y="1"/>
                  </a:cxn>
                  <a:cxn ang="0">
                    <a:pos x="3" y="6"/>
                  </a:cxn>
                  <a:cxn ang="0">
                    <a:pos x="0" y="12"/>
                  </a:cxn>
                  <a:cxn ang="0">
                    <a:pos x="26" y="19"/>
                  </a:cxn>
                </a:cxnLst>
                <a:rect l="0" t="0" r="r" b="b"/>
                <a:pathLst>
                  <a:path w="28" h="20">
                    <a:moveTo>
                      <a:pt x="26" y="19"/>
                    </a:moveTo>
                    <a:lnTo>
                      <a:pt x="27" y="13"/>
                    </a:lnTo>
                    <a:lnTo>
                      <a:pt x="25" y="7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26" y="19"/>
                    </a:lnTo>
                  </a:path>
                </a:pathLst>
              </a:custGeom>
              <a:solidFill>
                <a:srgbClr val="001F52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Freeform 115"/>
              <p:cNvSpPr>
                <a:spLocks/>
              </p:cNvSpPr>
              <p:nvPr/>
            </p:nvSpPr>
            <p:spPr bwMode="auto">
              <a:xfrm>
                <a:off x="5118" y="2995"/>
                <a:ext cx="28" cy="2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7"/>
                  </a:cxn>
                  <a:cxn ang="0">
                    <a:pos x="2" y="13"/>
                  </a:cxn>
                  <a:cxn ang="0">
                    <a:pos x="5" y="18"/>
                  </a:cxn>
                  <a:cxn ang="0">
                    <a:pos x="10" y="20"/>
                  </a:cxn>
                  <a:cxn ang="0">
                    <a:pos x="15" y="21"/>
                  </a:cxn>
                  <a:cxn ang="0">
                    <a:pos x="20" y="20"/>
                  </a:cxn>
                  <a:cxn ang="0">
                    <a:pos x="24" y="16"/>
                  </a:cxn>
                  <a:cxn ang="0">
                    <a:pos x="27" y="10"/>
                  </a:cxn>
                  <a:cxn ang="0">
                    <a:pos x="1" y="0"/>
                  </a:cxn>
                </a:cxnLst>
                <a:rect l="0" t="0" r="r" b="b"/>
                <a:pathLst>
                  <a:path w="28" h="22">
                    <a:moveTo>
                      <a:pt x="1" y="0"/>
                    </a:moveTo>
                    <a:lnTo>
                      <a:pt x="0" y="7"/>
                    </a:lnTo>
                    <a:lnTo>
                      <a:pt x="2" y="13"/>
                    </a:lnTo>
                    <a:lnTo>
                      <a:pt x="5" y="18"/>
                    </a:lnTo>
                    <a:lnTo>
                      <a:pt x="10" y="20"/>
                    </a:lnTo>
                    <a:lnTo>
                      <a:pt x="15" y="21"/>
                    </a:lnTo>
                    <a:lnTo>
                      <a:pt x="20" y="20"/>
                    </a:lnTo>
                    <a:lnTo>
                      <a:pt x="24" y="16"/>
                    </a:lnTo>
                    <a:lnTo>
                      <a:pt x="27" y="1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194C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Freeform 116"/>
              <p:cNvSpPr>
                <a:spLocks/>
              </p:cNvSpPr>
              <p:nvPr/>
            </p:nvSpPr>
            <p:spPr bwMode="auto">
              <a:xfrm>
                <a:off x="5118" y="2959"/>
                <a:ext cx="39" cy="4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5"/>
                  </a:cxn>
                  <a:cxn ang="0">
                    <a:pos x="9" y="9"/>
                  </a:cxn>
                  <a:cxn ang="0">
                    <a:pos x="9" y="12"/>
                  </a:cxn>
                  <a:cxn ang="0">
                    <a:pos x="9" y="13"/>
                  </a:cxn>
                  <a:cxn ang="0">
                    <a:pos x="8" y="15"/>
                  </a:cxn>
                  <a:cxn ang="0">
                    <a:pos x="6" y="18"/>
                  </a:cxn>
                  <a:cxn ang="0">
                    <a:pos x="5" y="21"/>
                  </a:cxn>
                  <a:cxn ang="0">
                    <a:pos x="2" y="25"/>
                  </a:cxn>
                  <a:cxn ang="0">
                    <a:pos x="0" y="31"/>
                  </a:cxn>
                  <a:cxn ang="0">
                    <a:pos x="27" y="42"/>
                  </a:cxn>
                  <a:cxn ang="0">
                    <a:pos x="26" y="43"/>
                  </a:cxn>
                  <a:cxn ang="0">
                    <a:pos x="27" y="41"/>
                  </a:cxn>
                  <a:cxn ang="0">
                    <a:pos x="29" y="38"/>
                  </a:cxn>
                  <a:cxn ang="0">
                    <a:pos x="32" y="34"/>
                  </a:cxn>
                  <a:cxn ang="0">
                    <a:pos x="34" y="29"/>
                  </a:cxn>
                  <a:cxn ang="0">
                    <a:pos x="36" y="22"/>
                  </a:cxn>
                  <a:cxn ang="0">
                    <a:pos x="38" y="14"/>
                  </a:cxn>
                  <a:cxn ang="0">
                    <a:pos x="38" y="5"/>
                  </a:cxn>
                  <a:cxn ang="0">
                    <a:pos x="38" y="10"/>
                  </a:cxn>
                  <a:cxn ang="0">
                    <a:pos x="10" y="0"/>
                  </a:cxn>
                </a:cxnLst>
                <a:rect l="0" t="0" r="r" b="b"/>
                <a:pathLst>
                  <a:path w="39" h="44">
                    <a:moveTo>
                      <a:pt x="10" y="0"/>
                    </a:moveTo>
                    <a:lnTo>
                      <a:pt x="10" y="5"/>
                    </a:lnTo>
                    <a:lnTo>
                      <a:pt x="9" y="9"/>
                    </a:lnTo>
                    <a:lnTo>
                      <a:pt x="9" y="12"/>
                    </a:lnTo>
                    <a:lnTo>
                      <a:pt x="9" y="13"/>
                    </a:lnTo>
                    <a:lnTo>
                      <a:pt x="8" y="15"/>
                    </a:lnTo>
                    <a:lnTo>
                      <a:pt x="6" y="18"/>
                    </a:lnTo>
                    <a:lnTo>
                      <a:pt x="5" y="21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7" y="42"/>
                    </a:lnTo>
                    <a:lnTo>
                      <a:pt x="26" y="43"/>
                    </a:lnTo>
                    <a:lnTo>
                      <a:pt x="27" y="41"/>
                    </a:lnTo>
                    <a:lnTo>
                      <a:pt x="29" y="38"/>
                    </a:lnTo>
                    <a:lnTo>
                      <a:pt x="32" y="34"/>
                    </a:lnTo>
                    <a:lnTo>
                      <a:pt x="34" y="29"/>
                    </a:lnTo>
                    <a:lnTo>
                      <a:pt x="36" y="22"/>
                    </a:lnTo>
                    <a:lnTo>
                      <a:pt x="38" y="14"/>
                    </a:lnTo>
                    <a:lnTo>
                      <a:pt x="38" y="5"/>
                    </a:lnTo>
                    <a:lnTo>
                      <a:pt x="38" y="1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00194C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 117"/>
              <p:cNvSpPr>
                <a:spLocks/>
              </p:cNvSpPr>
              <p:nvPr/>
            </p:nvSpPr>
            <p:spPr bwMode="auto">
              <a:xfrm>
                <a:off x="5128" y="2931"/>
                <a:ext cx="33" cy="34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7" y="5"/>
                  </a:cxn>
                  <a:cxn ang="0">
                    <a:pos x="5" y="9"/>
                  </a:cxn>
                  <a:cxn ang="0">
                    <a:pos x="5" y="12"/>
                  </a:cxn>
                  <a:cxn ang="0">
                    <a:pos x="3" y="14"/>
                  </a:cxn>
                  <a:cxn ang="0">
                    <a:pos x="2" y="16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27" y="33"/>
                  </a:cxn>
                  <a:cxn ang="0">
                    <a:pos x="27" y="31"/>
                  </a:cxn>
                  <a:cxn ang="0">
                    <a:pos x="28" y="30"/>
                  </a:cxn>
                  <a:cxn ang="0">
                    <a:pos x="29" y="28"/>
                  </a:cxn>
                  <a:cxn ang="0">
                    <a:pos x="29" y="25"/>
                  </a:cxn>
                  <a:cxn ang="0">
                    <a:pos x="30" y="21"/>
                  </a:cxn>
                  <a:cxn ang="0">
                    <a:pos x="31" y="20"/>
                  </a:cxn>
                  <a:cxn ang="0">
                    <a:pos x="32" y="18"/>
                  </a:cxn>
                  <a:cxn ang="0">
                    <a:pos x="33" y="14"/>
                  </a:cxn>
                  <a:cxn ang="0">
                    <a:pos x="33" y="13"/>
                  </a:cxn>
                  <a:cxn ang="0">
                    <a:pos x="8" y="1"/>
                  </a:cxn>
                </a:cxnLst>
                <a:rect l="0" t="0" r="r" b="b"/>
                <a:pathLst>
                  <a:path w="34" h="34">
                    <a:moveTo>
                      <a:pt x="8" y="1"/>
                    </a:moveTo>
                    <a:lnTo>
                      <a:pt x="8" y="0"/>
                    </a:lnTo>
                    <a:lnTo>
                      <a:pt x="8" y="2"/>
                    </a:lnTo>
                    <a:lnTo>
                      <a:pt x="7" y="5"/>
                    </a:lnTo>
                    <a:lnTo>
                      <a:pt x="5" y="9"/>
                    </a:lnTo>
                    <a:lnTo>
                      <a:pt x="5" y="12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27" y="33"/>
                    </a:lnTo>
                    <a:lnTo>
                      <a:pt x="27" y="31"/>
                    </a:lnTo>
                    <a:lnTo>
                      <a:pt x="28" y="30"/>
                    </a:lnTo>
                    <a:lnTo>
                      <a:pt x="29" y="28"/>
                    </a:lnTo>
                    <a:lnTo>
                      <a:pt x="29" y="25"/>
                    </a:lnTo>
                    <a:lnTo>
                      <a:pt x="30" y="21"/>
                    </a:lnTo>
                    <a:lnTo>
                      <a:pt x="31" y="20"/>
                    </a:lnTo>
                    <a:lnTo>
                      <a:pt x="32" y="18"/>
                    </a:lnTo>
                    <a:lnTo>
                      <a:pt x="33" y="14"/>
                    </a:lnTo>
                    <a:lnTo>
                      <a:pt x="33" y="13"/>
                    </a:lnTo>
                    <a:lnTo>
                      <a:pt x="8" y="1"/>
                    </a:lnTo>
                  </a:path>
                </a:pathLst>
              </a:custGeom>
              <a:solidFill>
                <a:srgbClr val="00194C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 118"/>
              <p:cNvSpPr>
                <a:spLocks/>
              </p:cNvSpPr>
              <p:nvPr/>
            </p:nvSpPr>
            <p:spPr bwMode="auto">
              <a:xfrm>
                <a:off x="5155" y="2569"/>
                <a:ext cx="32" cy="1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1" y="5"/>
                  </a:cxn>
                  <a:cxn ang="0">
                    <a:pos x="1" y="7"/>
                  </a:cxn>
                  <a:cxn ang="0">
                    <a:pos x="1" y="10"/>
                  </a:cxn>
                  <a:cxn ang="0">
                    <a:pos x="0" y="14"/>
                  </a:cxn>
                  <a:cxn ang="0">
                    <a:pos x="28" y="18"/>
                  </a:cxn>
                  <a:cxn ang="0">
                    <a:pos x="28" y="15"/>
                  </a:cxn>
                  <a:cxn ang="0">
                    <a:pos x="28" y="10"/>
                  </a:cxn>
                  <a:cxn ang="0">
                    <a:pos x="28" y="7"/>
                  </a:cxn>
                  <a:cxn ang="0">
                    <a:pos x="29" y="4"/>
                  </a:cxn>
                  <a:cxn ang="0">
                    <a:pos x="29" y="5"/>
                  </a:cxn>
                  <a:cxn ang="0">
                    <a:pos x="2" y="0"/>
                  </a:cxn>
                </a:cxnLst>
                <a:rect l="0" t="0" r="r" b="b"/>
                <a:pathLst>
                  <a:path w="30" h="19">
                    <a:moveTo>
                      <a:pt x="2" y="0"/>
                    </a:moveTo>
                    <a:lnTo>
                      <a:pt x="2" y="1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1" y="10"/>
                    </a:lnTo>
                    <a:lnTo>
                      <a:pt x="0" y="14"/>
                    </a:lnTo>
                    <a:lnTo>
                      <a:pt x="28" y="18"/>
                    </a:lnTo>
                    <a:lnTo>
                      <a:pt x="28" y="15"/>
                    </a:lnTo>
                    <a:lnTo>
                      <a:pt x="28" y="10"/>
                    </a:lnTo>
                    <a:lnTo>
                      <a:pt x="28" y="7"/>
                    </a:lnTo>
                    <a:lnTo>
                      <a:pt x="29" y="4"/>
                    </a:lnTo>
                    <a:lnTo>
                      <a:pt x="29" y="5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194C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 119"/>
              <p:cNvSpPr>
                <a:spLocks/>
              </p:cNvSpPr>
              <p:nvPr/>
            </p:nvSpPr>
            <p:spPr bwMode="auto">
              <a:xfrm>
                <a:off x="5156" y="2508"/>
                <a:ext cx="30" cy="6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6"/>
                  </a:cxn>
                  <a:cxn ang="0">
                    <a:pos x="1" y="12"/>
                  </a:cxn>
                  <a:cxn ang="0">
                    <a:pos x="1" y="19"/>
                  </a:cxn>
                  <a:cxn ang="0">
                    <a:pos x="1" y="26"/>
                  </a:cxn>
                  <a:cxn ang="0">
                    <a:pos x="1" y="35"/>
                  </a:cxn>
                  <a:cxn ang="0">
                    <a:pos x="1" y="42"/>
                  </a:cxn>
                  <a:cxn ang="0">
                    <a:pos x="0" y="48"/>
                  </a:cxn>
                  <a:cxn ang="0">
                    <a:pos x="0" y="54"/>
                  </a:cxn>
                  <a:cxn ang="0">
                    <a:pos x="27" y="60"/>
                  </a:cxn>
                  <a:cxn ang="0">
                    <a:pos x="27" y="51"/>
                  </a:cxn>
                  <a:cxn ang="0">
                    <a:pos x="28" y="43"/>
                  </a:cxn>
                  <a:cxn ang="0">
                    <a:pos x="28" y="35"/>
                  </a:cxn>
                  <a:cxn ang="0">
                    <a:pos x="28" y="26"/>
                  </a:cxn>
                  <a:cxn ang="0">
                    <a:pos x="28" y="19"/>
                  </a:cxn>
                  <a:cxn ang="0">
                    <a:pos x="28" y="12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1" y="0"/>
                  </a:cxn>
                </a:cxnLst>
                <a:rect l="0" t="0" r="r" b="b"/>
                <a:pathLst>
                  <a:path w="29" h="61">
                    <a:moveTo>
                      <a:pt x="1" y="0"/>
                    </a:moveTo>
                    <a:lnTo>
                      <a:pt x="1" y="6"/>
                    </a:lnTo>
                    <a:lnTo>
                      <a:pt x="1" y="12"/>
                    </a:lnTo>
                    <a:lnTo>
                      <a:pt x="1" y="19"/>
                    </a:lnTo>
                    <a:lnTo>
                      <a:pt x="1" y="26"/>
                    </a:lnTo>
                    <a:lnTo>
                      <a:pt x="1" y="35"/>
                    </a:lnTo>
                    <a:lnTo>
                      <a:pt x="1" y="42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27" y="60"/>
                    </a:lnTo>
                    <a:lnTo>
                      <a:pt x="27" y="51"/>
                    </a:lnTo>
                    <a:lnTo>
                      <a:pt x="28" y="43"/>
                    </a:lnTo>
                    <a:lnTo>
                      <a:pt x="28" y="35"/>
                    </a:lnTo>
                    <a:lnTo>
                      <a:pt x="28" y="26"/>
                    </a:lnTo>
                    <a:lnTo>
                      <a:pt x="28" y="19"/>
                    </a:lnTo>
                    <a:lnTo>
                      <a:pt x="28" y="12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194C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 120"/>
              <p:cNvSpPr>
                <a:spLocks/>
              </p:cNvSpPr>
              <p:nvPr/>
            </p:nvSpPr>
            <p:spPr bwMode="auto">
              <a:xfrm>
                <a:off x="5158" y="2491"/>
                <a:ext cx="26" cy="19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27" y="11"/>
                  </a:cxn>
                  <a:cxn ang="0">
                    <a:pos x="25" y="6"/>
                  </a:cxn>
                  <a:cxn ang="0">
                    <a:pos x="21" y="2"/>
                  </a:cxn>
                  <a:cxn ang="0">
                    <a:pos x="16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7" y="18"/>
                  </a:cxn>
                </a:cxnLst>
                <a:rect l="0" t="0" r="r" b="b"/>
                <a:pathLst>
                  <a:path w="28" h="19">
                    <a:moveTo>
                      <a:pt x="27" y="18"/>
                    </a:moveTo>
                    <a:lnTo>
                      <a:pt x="27" y="11"/>
                    </a:lnTo>
                    <a:lnTo>
                      <a:pt x="25" y="6"/>
                    </a:lnTo>
                    <a:lnTo>
                      <a:pt x="21" y="2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7" y="18"/>
                    </a:lnTo>
                  </a:path>
                </a:pathLst>
              </a:custGeom>
              <a:solidFill>
                <a:srgbClr val="00194C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 121"/>
              <p:cNvSpPr>
                <a:spLocks/>
              </p:cNvSpPr>
              <p:nvPr/>
            </p:nvSpPr>
            <p:spPr bwMode="auto">
              <a:xfrm>
                <a:off x="5137" y="2984"/>
                <a:ext cx="25" cy="2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6"/>
                  </a:cxn>
                  <a:cxn ang="0">
                    <a:pos x="1" y="13"/>
                  </a:cxn>
                  <a:cxn ang="0">
                    <a:pos x="4" y="17"/>
                  </a:cxn>
                  <a:cxn ang="0">
                    <a:pos x="8" y="22"/>
                  </a:cxn>
                  <a:cxn ang="0">
                    <a:pos x="12" y="23"/>
                  </a:cxn>
                  <a:cxn ang="0">
                    <a:pos x="17" y="23"/>
                  </a:cxn>
                  <a:cxn ang="0">
                    <a:pos x="22" y="20"/>
                  </a:cxn>
                  <a:cxn ang="0">
                    <a:pos x="25" y="14"/>
                  </a:cxn>
                  <a:cxn ang="0">
                    <a:pos x="1" y="0"/>
                  </a:cxn>
                </a:cxnLst>
                <a:rect l="0" t="0" r="r" b="b"/>
                <a:pathLst>
                  <a:path w="26" h="24">
                    <a:moveTo>
                      <a:pt x="1" y="0"/>
                    </a:moveTo>
                    <a:lnTo>
                      <a:pt x="0" y="6"/>
                    </a:lnTo>
                    <a:lnTo>
                      <a:pt x="1" y="13"/>
                    </a:lnTo>
                    <a:lnTo>
                      <a:pt x="4" y="17"/>
                    </a:lnTo>
                    <a:lnTo>
                      <a:pt x="8" y="22"/>
                    </a:lnTo>
                    <a:lnTo>
                      <a:pt x="12" y="23"/>
                    </a:lnTo>
                    <a:lnTo>
                      <a:pt x="17" y="23"/>
                    </a:lnTo>
                    <a:lnTo>
                      <a:pt x="22" y="20"/>
                    </a:lnTo>
                    <a:lnTo>
                      <a:pt x="25" y="14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1447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 122"/>
              <p:cNvSpPr>
                <a:spLocks/>
              </p:cNvSpPr>
              <p:nvPr/>
            </p:nvSpPr>
            <p:spPr bwMode="auto">
              <a:xfrm>
                <a:off x="5139" y="2948"/>
                <a:ext cx="42" cy="4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3" y="6"/>
                  </a:cxn>
                  <a:cxn ang="0">
                    <a:pos x="12" y="10"/>
                  </a:cxn>
                  <a:cxn ang="0">
                    <a:pos x="12" y="13"/>
                  </a:cxn>
                  <a:cxn ang="0">
                    <a:pos x="11" y="14"/>
                  </a:cxn>
                  <a:cxn ang="0">
                    <a:pos x="9" y="17"/>
                  </a:cxn>
                  <a:cxn ang="0">
                    <a:pos x="7" y="19"/>
                  </a:cxn>
                  <a:cxn ang="0">
                    <a:pos x="5" y="23"/>
                  </a:cxn>
                  <a:cxn ang="0">
                    <a:pos x="2" y="26"/>
                  </a:cxn>
                  <a:cxn ang="0">
                    <a:pos x="0" y="32"/>
                  </a:cxn>
                  <a:cxn ang="0">
                    <a:pos x="25" y="48"/>
                  </a:cxn>
                  <a:cxn ang="0">
                    <a:pos x="26" y="48"/>
                  </a:cxn>
                  <a:cxn ang="0">
                    <a:pos x="26" y="46"/>
                  </a:cxn>
                  <a:cxn ang="0">
                    <a:pos x="29" y="44"/>
                  </a:cxn>
                  <a:cxn ang="0">
                    <a:pos x="31" y="39"/>
                  </a:cxn>
                  <a:cxn ang="0">
                    <a:pos x="34" y="35"/>
                  </a:cxn>
                  <a:cxn ang="0">
                    <a:pos x="38" y="27"/>
                  </a:cxn>
                  <a:cxn ang="0">
                    <a:pos x="39" y="19"/>
                  </a:cxn>
                  <a:cxn ang="0">
                    <a:pos x="41" y="10"/>
                  </a:cxn>
                  <a:cxn ang="0">
                    <a:pos x="39" y="18"/>
                  </a:cxn>
                  <a:cxn ang="0">
                    <a:pos x="15" y="0"/>
                  </a:cxn>
                </a:cxnLst>
                <a:rect l="0" t="0" r="r" b="b"/>
                <a:pathLst>
                  <a:path w="42" h="49">
                    <a:moveTo>
                      <a:pt x="15" y="0"/>
                    </a:moveTo>
                    <a:lnTo>
                      <a:pt x="13" y="6"/>
                    </a:lnTo>
                    <a:lnTo>
                      <a:pt x="12" y="10"/>
                    </a:lnTo>
                    <a:lnTo>
                      <a:pt x="12" y="13"/>
                    </a:lnTo>
                    <a:lnTo>
                      <a:pt x="11" y="14"/>
                    </a:lnTo>
                    <a:lnTo>
                      <a:pt x="9" y="17"/>
                    </a:lnTo>
                    <a:lnTo>
                      <a:pt x="7" y="19"/>
                    </a:lnTo>
                    <a:lnTo>
                      <a:pt x="5" y="23"/>
                    </a:lnTo>
                    <a:lnTo>
                      <a:pt x="2" y="26"/>
                    </a:lnTo>
                    <a:lnTo>
                      <a:pt x="0" y="32"/>
                    </a:lnTo>
                    <a:lnTo>
                      <a:pt x="25" y="48"/>
                    </a:lnTo>
                    <a:lnTo>
                      <a:pt x="26" y="48"/>
                    </a:lnTo>
                    <a:lnTo>
                      <a:pt x="26" y="46"/>
                    </a:lnTo>
                    <a:lnTo>
                      <a:pt x="29" y="44"/>
                    </a:lnTo>
                    <a:lnTo>
                      <a:pt x="31" y="39"/>
                    </a:lnTo>
                    <a:lnTo>
                      <a:pt x="34" y="35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41" y="10"/>
                    </a:lnTo>
                    <a:lnTo>
                      <a:pt x="39" y="18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001447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 123"/>
              <p:cNvSpPr>
                <a:spLocks/>
              </p:cNvSpPr>
              <p:nvPr/>
            </p:nvSpPr>
            <p:spPr bwMode="auto">
              <a:xfrm>
                <a:off x="5156" y="2925"/>
                <a:ext cx="33" cy="4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8" y="5"/>
                  </a:cxn>
                  <a:cxn ang="0">
                    <a:pos x="5" y="10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24" y="37"/>
                  </a:cxn>
                  <a:cxn ang="0">
                    <a:pos x="26" y="32"/>
                  </a:cxn>
                  <a:cxn ang="0">
                    <a:pos x="28" y="28"/>
                  </a:cxn>
                  <a:cxn ang="0">
                    <a:pos x="31" y="23"/>
                  </a:cxn>
                  <a:cxn ang="0">
                    <a:pos x="33" y="17"/>
                  </a:cxn>
                  <a:cxn ang="0">
                    <a:pos x="9" y="0"/>
                  </a:cxn>
                </a:cxnLst>
                <a:rect l="0" t="0" r="r" b="b"/>
                <a:pathLst>
                  <a:path w="34" h="38">
                    <a:moveTo>
                      <a:pt x="9" y="0"/>
                    </a:moveTo>
                    <a:lnTo>
                      <a:pt x="9" y="0"/>
                    </a:lnTo>
                    <a:lnTo>
                      <a:pt x="8" y="5"/>
                    </a:lnTo>
                    <a:lnTo>
                      <a:pt x="5" y="10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24" y="37"/>
                    </a:lnTo>
                    <a:lnTo>
                      <a:pt x="26" y="32"/>
                    </a:lnTo>
                    <a:lnTo>
                      <a:pt x="28" y="28"/>
                    </a:lnTo>
                    <a:lnTo>
                      <a:pt x="31" y="23"/>
                    </a:lnTo>
                    <a:lnTo>
                      <a:pt x="33" y="17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001447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 124"/>
              <p:cNvSpPr>
                <a:spLocks/>
              </p:cNvSpPr>
              <p:nvPr/>
            </p:nvSpPr>
            <p:spPr bwMode="auto">
              <a:xfrm>
                <a:off x="5186" y="2500"/>
                <a:ext cx="30" cy="15"/>
              </a:xfrm>
              <a:custGeom>
                <a:avLst/>
                <a:gdLst/>
                <a:ahLst/>
                <a:cxnLst>
                  <a:cxn ang="0">
                    <a:pos x="27" y="15"/>
                  </a:cxn>
                  <a:cxn ang="0">
                    <a:pos x="26" y="9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5" y="0"/>
                  </a:cxn>
                  <a:cxn ang="0">
                    <a:pos x="9" y="1"/>
                  </a:cxn>
                  <a:cxn ang="0">
                    <a:pos x="5" y="3"/>
                  </a:cxn>
                  <a:cxn ang="0">
                    <a:pos x="1" y="7"/>
                  </a:cxn>
                  <a:cxn ang="0">
                    <a:pos x="0" y="13"/>
                  </a:cxn>
                  <a:cxn ang="0">
                    <a:pos x="27" y="15"/>
                  </a:cxn>
                </a:cxnLst>
                <a:rect l="0" t="0" r="r" b="b"/>
                <a:pathLst>
                  <a:path w="28" h="16">
                    <a:moveTo>
                      <a:pt x="27" y="15"/>
                    </a:moveTo>
                    <a:lnTo>
                      <a:pt x="26" y="9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5" y="3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27" y="15"/>
                    </a:lnTo>
                  </a:path>
                </a:pathLst>
              </a:custGeom>
              <a:solidFill>
                <a:srgbClr val="001447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 125"/>
              <p:cNvSpPr>
                <a:spLocks/>
              </p:cNvSpPr>
              <p:nvPr/>
            </p:nvSpPr>
            <p:spPr bwMode="auto">
              <a:xfrm>
                <a:off x="5156" y="2969"/>
                <a:ext cx="23" cy="2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5" y="24"/>
                  </a:cxn>
                  <a:cxn ang="0">
                    <a:pos x="9" y="28"/>
                  </a:cxn>
                  <a:cxn ang="0">
                    <a:pos x="13" y="29"/>
                  </a:cxn>
                  <a:cxn ang="0">
                    <a:pos x="18" y="28"/>
                  </a:cxn>
                  <a:cxn ang="0">
                    <a:pos x="22" y="23"/>
                  </a:cxn>
                  <a:cxn ang="0">
                    <a:pos x="3" y="0"/>
                  </a:cxn>
                </a:cxnLst>
                <a:rect l="0" t="0" r="r" b="b"/>
                <a:pathLst>
                  <a:path w="23" h="30">
                    <a:moveTo>
                      <a:pt x="3" y="0"/>
                    </a:moveTo>
                    <a:lnTo>
                      <a:pt x="0" y="7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5" y="24"/>
                    </a:lnTo>
                    <a:lnTo>
                      <a:pt x="9" y="28"/>
                    </a:lnTo>
                    <a:lnTo>
                      <a:pt x="13" y="29"/>
                    </a:lnTo>
                    <a:lnTo>
                      <a:pt x="18" y="28"/>
                    </a:lnTo>
                    <a:lnTo>
                      <a:pt x="22" y="23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0D4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 126"/>
              <p:cNvSpPr>
                <a:spLocks/>
              </p:cNvSpPr>
              <p:nvPr/>
            </p:nvSpPr>
            <p:spPr bwMode="auto">
              <a:xfrm>
                <a:off x="5162" y="2940"/>
                <a:ext cx="44" cy="5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6" y="7"/>
                  </a:cxn>
                  <a:cxn ang="0">
                    <a:pos x="15" y="11"/>
                  </a:cxn>
                  <a:cxn ang="0">
                    <a:pos x="14" y="13"/>
                  </a:cxn>
                  <a:cxn ang="0">
                    <a:pos x="13" y="15"/>
                  </a:cxn>
                  <a:cxn ang="0">
                    <a:pos x="11" y="18"/>
                  </a:cxn>
                  <a:cxn ang="0">
                    <a:pos x="9" y="19"/>
                  </a:cxn>
                  <a:cxn ang="0">
                    <a:pos x="6" y="22"/>
                  </a:cxn>
                  <a:cxn ang="0">
                    <a:pos x="4" y="25"/>
                  </a:cxn>
                  <a:cxn ang="0">
                    <a:pos x="0" y="29"/>
                  </a:cxn>
                  <a:cxn ang="0">
                    <a:pos x="21" y="54"/>
                  </a:cxn>
                  <a:cxn ang="0">
                    <a:pos x="22" y="52"/>
                  </a:cxn>
                  <a:cxn ang="0">
                    <a:pos x="23" y="51"/>
                  </a:cxn>
                  <a:cxn ang="0">
                    <a:pos x="27" y="47"/>
                  </a:cxn>
                  <a:cxn ang="0">
                    <a:pos x="31" y="44"/>
                  </a:cxn>
                  <a:cxn ang="0">
                    <a:pos x="34" y="39"/>
                  </a:cxn>
                  <a:cxn ang="0">
                    <a:pos x="38" y="32"/>
                  </a:cxn>
                  <a:cxn ang="0">
                    <a:pos x="41" y="24"/>
                  </a:cxn>
                  <a:cxn ang="0">
                    <a:pos x="43" y="16"/>
                  </a:cxn>
                  <a:cxn ang="0">
                    <a:pos x="41" y="23"/>
                  </a:cxn>
                  <a:cxn ang="0">
                    <a:pos x="19" y="0"/>
                  </a:cxn>
                </a:cxnLst>
                <a:rect l="0" t="0" r="r" b="b"/>
                <a:pathLst>
                  <a:path w="44" h="55">
                    <a:moveTo>
                      <a:pt x="19" y="0"/>
                    </a:moveTo>
                    <a:lnTo>
                      <a:pt x="16" y="7"/>
                    </a:lnTo>
                    <a:lnTo>
                      <a:pt x="15" y="11"/>
                    </a:lnTo>
                    <a:lnTo>
                      <a:pt x="14" y="13"/>
                    </a:lnTo>
                    <a:lnTo>
                      <a:pt x="13" y="15"/>
                    </a:lnTo>
                    <a:lnTo>
                      <a:pt x="11" y="18"/>
                    </a:lnTo>
                    <a:lnTo>
                      <a:pt x="9" y="19"/>
                    </a:lnTo>
                    <a:lnTo>
                      <a:pt x="6" y="22"/>
                    </a:lnTo>
                    <a:lnTo>
                      <a:pt x="4" y="25"/>
                    </a:lnTo>
                    <a:lnTo>
                      <a:pt x="0" y="29"/>
                    </a:lnTo>
                    <a:lnTo>
                      <a:pt x="21" y="54"/>
                    </a:lnTo>
                    <a:lnTo>
                      <a:pt x="22" y="52"/>
                    </a:lnTo>
                    <a:lnTo>
                      <a:pt x="23" y="51"/>
                    </a:lnTo>
                    <a:lnTo>
                      <a:pt x="27" y="47"/>
                    </a:lnTo>
                    <a:lnTo>
                      <a:pt x="31" y="44"/>
                    </a:lnTo>
                    <a:lnTo>
                      <a:pt x="34" y="39"/>
                    </a:lnTo>
                    <a:lnTo>
                      <a:pt x="38" y="32"/>
                    </a:lnTo>
                    <a:lnTo>
                      <a:pt x="41" y="24"/>
                    </a:lnTo>
                    <a:lnTo>
                      <a:pt x="43" y="16"/>
                    </a:lnTo>
                    <a:lnTo>
                      <a:pt x="41" y="23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000D4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 127"/>
              <p:cNvSpPr>
                <a:spLocks/>
              </p:cNvSpPr>
              <p:nvPr/>
            </p:nvSpPr>
            <p:spPr bwMode="auto">
              <a:xfrm>
                <a:off x="5183" y="2921"/>
                <a:ext cx="33" cy="4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1" y="0"/>
                  </a:cxn>
                  <a:cxn ang="0">
                    <a:pos x="8" y="5"/>
                  </a:cxn>
                  <a:cxn ang="0">
                    <a:pos x="5" y="9"/>
                  </a:cxn>
                  <a:cxn ang="0">
                    <a:pos x="2" y="14"/>
                  </a:cxn>
                  <a:cxn ang="0">
                    <a:pos x="0" y="17"/>
                  </a:cxn>
                  <a:cxn ang="0">
                    <a:pos x="21" y="39"/>
                  </a:cxn>
                  <a:cxn ang="0">
                    <a:pos x="24" y="34"/>
                  </a:cxn>
                  <a:cxn ang="0">
                    <a:pos x="27" y="29"/>
                  </a:cxn>
                  <a:cxn ang="0">
                    <a:pos x="29" y="24"/>
                  </a:cxn>
                  <a:cxn ang="0">
                    <a:pos x="32" y="19"/>
                  </a:cxn>
                  <a:cxn ang="0">
                    <a:pos x="33" y="19"/>
                  </a:cxn>
                  <a:cxn ang="0">
                    <a:pos x="10" y="0"/>
                  </a:cxn>
                </a:cxnLst>
                <a:rect l="0" t="0" r="r" b="b"/>
                <a:pathLst>
                  <a:path w="34" h="40">
                    <a:moveTo>
                      <a:pt x="10" y="0"/>
                    </a:moveTo>
                    <a:lnTo>
                      <a:pt x="11" y="0"/>
                    </a:lnTo>
                    <a:lnTo>
                      <a:pt x="8" y="5"/>
                    </a:lnTo>
                    <a:lnTo>
                      <a:pt x="5" y="9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21" y="39"/>
                    </a:lnTo>
                    <a:lnTo>
                      <a:pt x="24" y="34"/>
                    </a:lnTo>
                    <a:lnTo>
                      <a:pt x="27" y="29"/>
                    </a:lnTo>
                    <a:lnTo>
                      <a:pt x="29" y="24"/>
                    </a:lnTo>
                    <a:lnTo>
                      <a:pt x="32" y="19"/>
                    </a:lnTo>
                    <a:lnTo>
                      <a:pt x="33" y="19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000D4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 128"/>
              <p:cNvSpPr>
                <a:spLocks/>
              </p:cNvSpPr>
              <p:nvPr/>
            </p:nvSpPr>
            <p:spPr bwMode="auto">
              <a:xfrm>
                <a:off x="5214" y="2580"/>
                <a:ext cx="28" cy="15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27" y="15"/>
                  </a:cxn>
                  <a:cxn ang="0">
                    <a:pos x="27" y="12"/>
                  </a:cxn>
                  <a:cxn ang="0">
                    <a:pos x="27" y="9"/>
                  </a:cxn>
                  <a:cxn ang="0">
                    <a:pos x="27" y="7"/>
                  </a:cxn>
                  <a:cxn ang="0">
                    <a:pos x="28" y="4"/>
                  </a:cxn>
                  <a:cxn ang="0">
                    <a:pos x="28" y="3"/>
                  </a:cxn>
                  <a:cxn ang="0">
                    <a:pos x="1" y="1"/>
                  </a:cxn>
                </a:cxnLst>
                <a:rect l="0" t="0" r="r" b="b"/>
                <a:pathLst>
                  <a:path w="29" h="16">
                    <a:moveTo>
                      <a:pt x="1" y="1"/>
                    </a:moveTo>
                    <a:lnTo>
                      <a:pt x="1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7" y="15"/>
                    </a:lnTo>
                    <a:lnTo>
                      <a:pt x="27" y="12"/>
                    </a:lnTo>
                    <a:lnTo>
                      <a:pt x="27" y="9"/>
                    </a:lnTo>
                    <a:lnTo>
                      <a:pt x="27" y="7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000D4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 129"/>
              <p:cNvSpPr>
                <a:spLocks/>
              </p:cNvSpPr>
              <p:nvPr/>
            </p:nvSpPr>
            <p:spPr bwMode="auto">
              <a:xfrm>
                <a:off x="5214" y="2506"/>
                <a:ext cx="26" cy="15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6" y="8"/>
                  </a:cxn>
                  <a:cxn ang="0">
                    <a:pos x="23" y="3"/>
                  </a:cxn>
                  <a:cxn ang="0">
                    <a:pos x="18" y="1"/>
                  </a:cxn>
                  <a:cxn ang="0">
                    <a:pos x="14" y="0"/>
                  </a:cxn>
                  <a:cxn ang="0">
                    <a:pos x="9" y="1"/>
                  </a:cxn>
                  <a:cxn ang="0">
                    <a:pos x="4" y="3"/>
                  </a:cxn>
                  <a:cxn ang="0">
                    <a:pos x="1" y="8"/>
                  </a:cxn>
                  <a:cxn ang="0">
                    <a:pos x="0" y="14"/>
                  </a:cxn>
                  <a:cxn ang="0">
                    <a:pos x="27" y="14"/>
                  </a:cxn>
                </a:cxnLst>
                <a:rect l="0" t="0" r="r" b="b"/>
                <a:pathLst>
                  <a:path w="28" h="15">
                    <a:moveTo>
                      <a:pt x="27" y="14"/>
                    </a:moveTo>
                    <a:lnTo>
                      <a:pt x="26" y="8"/>
                    </a:lnTo>
                    <a:lnTo>
                      <a:pt x="23" y="3"/>
                    </a:lnTo>
                    <a:lnTo>
                      <a:pt x="18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27" y="14"/>
                    </a:lnTo>
                  </a:path>
                </a:pathLst>
              </a:custGeom>
              <a:solidFill>
                <a:srgbClr val="000D4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 130"/>
              <p:cNvSpPr>
                <a:spLocks/>
              </p:cNvSpPr>
              <p:nvPr/>
            </p:nvSpPr>
            <p:spPr bwMode="auto">
              <a:xfrm>
                <a:off x="5177" y="2963"/>
                <a:ext cx="23" cy="2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" y="6"/>
                  </a:cxn>
                  <a:cxn ang="0">
                    <a:pos x="0" y="12"/>
                  </a:cxn>
                  <a:cxn ang="0">
                    <a:pos x="1" y="18"/>
                  </a:cxn>
                  <a:cxn ang="0">
                    <a:pos x="3" y="24"/>
                  </a:cxn>
                  <a:cxn ang="0">
                    <a:pos x="6" y="28"/>
                  </a:cxn>
                  <a:cxn ang="0">
                    <a:pos x="11" y="30"/>
                  </a:cxn>
                  <a:cxn ang="0">
                    <a:pos x="16" y="29"/>
                  </a:cxn>
                  <a:cxn ang="0">
                    <a:pos x="21" y="26"/>
                  </a:cxn>
                  <a:cxn ang="0">
                    <a:pos x="5" y="0"/>
                  </a:cxn>
                </a:cxnLst>
                <a:rect l="0" t="0" r="r" b="b"/>
                <a:pathLst>
                  <a:path w="22" h="31">
                    <a:moveTo>
                      <a:pt x="5" y="0"/>
                    </a:moveTo>
                    <a:lnTo>
                      <a:pt x="1" y="6"/>
                    </a:lnTo>
                    <a:lnTo>
                      <a:pt x="0" y="12"/>
                    </a:lnTo>
                    <a:lnTo>
                      <a:pt x="1" y="18"/>
                    </a:lnTo>
                    <a:lnTo>
                      <a:pt x="3" y="24"/>
                    </a:lnTo>
                    <a:lnTo>
                      <a:pt x="6" y="28"/>
                    </a:lnTo>
                    <a:lnTo>
                      <a:pt x="11" y="30"/>
                    </a:lnTo>
                    <a:lnTo>
                      <a:pt x="16" y="29"/>
                    </a:lnTo>
                    <a:lnTo>
                      <a:pt x="21" y="2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000B3E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Freeform 131"/>
              <p:cNvSpPr>
                <a:spLocks/>
              </p:cNvSpPr>
              <p:nvPr/>
            </p:nvSpPr>
            <p:spPr bwMode="auto">
              <a:xfrm>
                <a:off x="5183" y="2933"/>
                <a:ext cx="48" cy="5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9" y="4"/>
                  </a:cxn>
                  <a:cxn ang="0">
                    <a:pos x="18" y="7"/>
                  </a:cxn>
                  <a:cxn ang="0">
                    <a:pos x="17" y="10"/>
                  </a:cxn>
                  <a:cxn ang="0">
                    <a:pos x="15" y="12"/>
                  </a:cxn>
                  <a:cxn ang="0">
                    <a:pos x="12" y="15"/>
                  </a:cxn>
                  <a:cxn ang="0">
                    <a:pos x="10" y="18"/>
                  </a:cxn>
                  <a:cxn ang="0">
                    <a:pos x="7" y="19"/>
                  </a:cxn>
                  <a:cxn ang="0">
                    <a:pos x="4" y="22"/>
                  </a:cxn>
                  <a:cxn ang="0">
                    <a:pos x="0" y="26"/>
                  </a:cxn>
                  <a:cxn ang="0">
                    <a:pos x="18" y="53"/>
                  </a:cxn>
                  <a:cxn ang="0">
                    <a:pos x="20" y="51"/>
                  </a:cxn>
                  <a:cxn ang="0">
                    <a:pos x="22" y="50"/>
                  </a:cxn>
                  <a:cxn ang="0">
                    <a:pos x="27" y="46"/>
                  </a:cxn>
                  <a:cxn ang="0">
                    <a:pos x="30" y="43"/>
                  </a:cxn>
                  <a:cxn ang="0">
                    <a:pos x="35" y="38"/>
                  </a:cxn>
                  <a:cxn ang="0">
                    <a:pos x="39" y="33"/>
                  </a:cxn>
                  <a:cxn ang="0">
                    <a:pos x="43" y="26"/>
                  </a:cxn>
                  <a:cxn ang="0">
                    <a:pos x="46" y="19"/>
                  </a:cxn>
                  <a:cxn ang="0">
                    <a:pos x="44" y="23"/>
                  </a:cxn>
                  <a:cxn ang="0">
                    <a:pos x="21" y="0"/>
                  </a:cxn>
                </a:cxnLst>
                <a:rect l="0" t="0" r="r" b="b"/>
                <a:pathLst>
                  <a:path w="47" h="54">
                    <a:moveTo>
                      <a:pt x="21" y="0"/>
                    </a:moveTo>
                    <a:lnTo>
                      <a:pt x="19" y="4"/>
                    </a:lnTo>
                    <a:lnTo>
                      <a:pt x="18" y="7"/>
                    </a:lnTo>
                    <a:lnTo>
                      <a:pt x="17" y="10"/>
                    </a:lnTo>
                    <a:lnTo>
                      <a:pt x="15" y="12"/>
                    </a:lnTo>
                    <a:lnTo>
                      <a:pt x="12" y="15"/>
                    </a:lnTo>
                    <a:lnTo>
                      <a:pt x="10" y="18"/>
                    </a:lnTo>
                    <a:lnTo>
                      <a:pt x="7" y="19"/>
                    </a:lnTo>
                    <a:lnTo>
                      <a:pt x="4" y="22"/>
                    </a:lnTo>
                    <a:lnTo>
                      <a:pt x="0" y="26"/>
                    </a:lnTo>
                    <a:lnTo>
                      <a:pt x="18" y="53"/>
                    </a:lnTo>
                    <a:lnTo>
                      <a:pt x="20" y="51"/>
                    </a:lnTo>
                    <a:lnTo>
                      <a:pt x="22" y="50"/>
                    </a:lnTo>
                    <a:lnTo>
                      <a:pt x="27" y="46"/>
                    </a:lnTo>
                    <a:lnTo>
                      <a:pt x="30" y="43"/>
                    </a:lnTo>
                    <a:lnTo>
                      <a:pt x="35" y="38"/>
                    </a:lnTo>
                    <a:lnTo>
                      <a:pt x="39" y="33"/>
                    </a:lnTo>
                    <a:lnTo>
                      <a:pt x="43" y="26"/>
                    </a:lnTo>
                    <a:lnTo>
                      <a:pt x="46" y="19"/>
                    </a:lnTo>
                    <a:lnTo>
                      <a:pt x="44" y="23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000B3E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Freeform 132"/>
              <p:cNvSpPr>
                <a:spLocks/>
              </p:cNvSpPr>
              <p:nvPr/>
            </p:nvSpPr>
            <p:spPr bwMode="auto">
              <a:xfrm>
                <a:off x="5207" y="2912"/>
                <a:ext cx="33" cy="4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10" y="5"/>
                  </a:cxn>
                  <a:cxn ang="0">
                    <a:pos x="7" y="9"/>
                  </a:cxn>
                  <a:cxn ang="0">
                    <a:pos x="4" y="13"/>
                  </a:cxn>
                  <a:cxn ang="0">
                    <a:pos x="0" y="18"/>
                  </a:cxn>
                  <a:cxn ang="0">
                    <a:pos x="21" y="41"/>
                  </a:cxn>
                  <a:cxn ang="0">
                    <a:pos x="23" y="37"/>
                  </a:cxn>
                  <a:cxn ang="0">
                    <a:pos x="27" y="33"/>
                  </a:cxn>
                  <a:cxn ang="0">
                    <a:pos x="31" y="28"/>
                  </a:cxn>
                  <a:cxn ang="0">
                    <a:pos x="34" y="22"/>
                  </a:cxn>
                  <a:cxn ang="0">
                    <a:pos x="13" y="0"/>
                  </a:cxn>
                </a:cxnLst>
                <a:rect l="0" t="0" r="r" b="b"/>
                <a:pathLst>
                  <a:path w="35" h="42">
                    <a:moveTo>
                      <a:pt x="13" y="0"/>
                    </a:moveTo>
                    <a:lnTo>
                      <a:pt x="13" y="0"/>
                    </a:lnTo>
                    <a:lnTo>
                      <a:pt x="10" y="5"/>
                    </a:lnTo>
                    <a:lnTo>
                      <a:pt x="7" y="9"/>
                    </a:lnTo>
                    <a:lnTo>
                      <a:pt x="4" y="13"/>
                    </a:lnTo>
                    <a:lnTo>
                      <a:pt x="0" y="18"/>
                    </a:lnTo>
                    <a:lnTo>
                      <a:pt x="21" y="41"/>
                    </a:lnTo>
                    <a:lnTo>
                      <a:pt x="23" y="37"/>
                    </a:lnTo>
                    <a:lnTo>
                      <a:pt x="27" y="33"/>
                    </a:lnTo>
                    <a:lnTo>
                      <a:pt x="31" y="28"/>
                    </a:lnTo>
                    <a:lnTo>
                      <a:pt x="34" y="22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000B3E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Freeform 133"/>
              <p:cNvSpPr>
                <a:spLocks/>
              </p:cNvSpPr>
              <p:nvPr/>
            </p:nvSpPr>
            <p:spPr bwMode="auto">
              <a:xfrm>
                <a:off x="5221" y="2681"/>
                <a:ext cx="58" cy="253"/>
              </a:xfrm>
              <a:custGeom>
                <a:avLst/>
                <a:gdLst/>
                <a:ahLst/>
                <a:cxnLst>
                  <a:cxn ang="0">
                    <a:pos x="26" y="3"/>
                  </a:cxn>
                  <a:cxn ang="0">
                    <a:pos x="26" y="0"/>
                  </a:cxn>
                  <a:cxn ang="0">
                    <a:pos x="26" y="9"/>
                  </a:cxn>
                  <a:cxn ang="0">
                    <a:pos x="26" y="18"/>
                  </a:cxn>
                  <a:cxn ang="0">
                    <a:pos x="26" y="29"/>
                  </a:cxn>
                  <a:cxn ang="0">
                    <a:pos x="26" y="42"/>
                  </a:cxn>
                  <a:cxn ang="0">
                    <a:pos x="27" y="55"/>
                  </a:cxn>
                  <a:cxn ang="0">
                    <a:pos x="27" y="70"/>
                  </a:cxn>
                  <a:cxn ang="0">
                    <a:pos x="27" y="87"/>
                  </a:cxn>
                  <a:cxn ang="0">
                    <a:pos x="26" y="103"/>
                  </a:cxn>
                  <a:cxn ang="0">
                    <a:pos x="26" y="120"/>
                  </a:cxn>
                  <a:cxn ang="0">
                    <a:pos x="24" y="139"/>
                  </a:cxn>
                  <a:cxn ang="0">
                    <a:pos x="22" y="156"/>
                  </a:cxn>
                  <a:cxn ang="0">
                    <a:pos x="19" y="172"/>
                  </a:cxn>
                  <a:cxn ang="0">
                    <a:pos x="15" y="188"/>
                  </a:cxn>
                  <a:cxn ang="0">
                    <a:pos x="11" y="203"/>
                  </a:cxn>
                  <a:cxn ang="0">
                    <a:pos x="6" y="216"/>
                  </a:cxn>
                  <a:cxn ang="0">
                    <a:pos x="0" y="228"/>
                  </a:cxn>
                  <a:cxn ang="0">
                    <a:pos x="22" y="252"/>
                  </a:cxn>
                  <a:cxn ang="0">
                    <a:pos x="31" y="236"/>
                  </a:cxn>
                  <a:cxn ang="0">
                    <a:pos x="39" y="218"/>
                  </a:cxn>
                  <a:cxn ang="0">
                    <a:pos x="43" y="200"/>
                  </a:cxn>
                  <a:cxn ang="0">
                    <a:pos x="48" y="182"/>
                  </a:cxn>
                  <a:cxn ang="0">
                    <a:pos x="51" y="164"/>
                  </a:cxn>
                  <a:cxn ang="0">
                    <a:pos x="54" y="143"/>
                  </a:cxn>
                  <a:cxn ang="0">
                    <a:pos x="55" y="124"/>
                  </a:cxn>
                  <a:cxn ang="0">
                    <a:pos x="56" y="106"/>
                  </a:cxn>
                  <a:cxn ang="0">
                    <a:pos x="57" y="87"/>
                  </a:cxn>
                  <a:cxn ang="0">
                    <a:pos x="57" y="70"/>
                  </a:cxn>
                  <a:cxn ang="0">
                    <a:pos x="57" y="54"/>
                  </a:cxn>
                  <a:cxn ang="0">
                    <a:pos x="56" y="40"/>
                  </a:cxn>
                  <a:cxn ang="0">
                    <a:pos x="56" y="27"/>
                  </a:cxn>
                  <a:cxn ang="0">
                    <a:pos x="55" y="16"/>
                  </a:cxn>
                  <a:cxn ang="0">
                    <a:pos x="55" y="10"/>
                  </a:cxn>
                  <a:cxn ang="0">
                    <a:pos x="56" y="6"/>
                  </a:cxn>
                  <a:cxn ang="0">
                    <a:pos x="56" y="3"/>
                  </a:cxn>
                  <a:cxn ang="0">
                    <a:pos x="26" y="3"/>
                  </a:cxn>
                </a:cxnLst>
                <a:rect l="0" t="0" r="r" b="b"/>
                <a:pathLst>
                  <a:path w="58" h="253">
                    <a:moveTo>
                      <a:pt x="26" y="3"/>
                    </a:moveTo>
                    <a:lnTo>
                      <a:pt x="26" y="0"/>
                    </a:lnTo>
                    <a:lnTo>
                      <a:pt x="26" y="9"/>
                    </a:lnTo>
                    <a:lnTo>
                      <a:pt x="26" y="18"/>
                    </a:lnTo>
                    <a:lnTo>
                      <a:pt x="26" y="29"/>
                    </a:lnTo>
                    <a:lnTo>
                      <a:pt x="26" y="42"/>
                    </a:lnTo>
                    <a:lnTo>
                      <a:pt x="27" y="55"/>
                    </a:lnTo>
                    <a:lnTo>
                      <a:pt x="27" y="70"/>
                    </a:lnTo>
                    <a:lnTo>
                      <a:pt x="27" y="87"/>
                    </a:lnTo>
                    <a:lnTo>
                      <a:pt x="26" y="103"/>
                    </a:lnTo>
                    <a:lnTo>
                      <a:pt x="26" y="120"/>
                    </a:lnTo>
                    <a:lnTo>
                      <a:pt x="24" y="139"/>
                    </a:lnTo>
                    <a:lnTo>
                      <a:pt x="22" y="156"/>
                    </a:lnTo>
                    <a:lnTo>
                      <a:pt x="19" y="172"/>
                    </a:lnTo>
                    <a:lnTo>
                      <a:pt x="15" y="188"/>
                    </a:lnTo>
                    <a:lnTo>
                      <a:pt x="11" y="203"/>
                    </a:lnTo>
                    <a:lnTo>
                      <a:pt x="6" y="216"/>
                    </a:lnTo>
                    <a:lnTo>
                      <a:pt x="0" y="228"/>
                    </a:lnTo>
                    <a:lnTo>
                      <a:pt x="22" y="252"/>
                    </a:lnTo>
                    <a:lnTo>
                      <a:pt x="31" y="236"/>
                    </a:lnTo>
                    <a:lnTo>
                      <a:pt x="39" y="218"/>
                    </a:lnTo>
                    <a:lnTo>
                      <a:pt x="43" y="200"/>
                    </a:lnTo>
                    <a:lnTo>
                      <a:pt x="48" y="182"/>
                    </a:lnTo>
                    <a:lnTo>
                      <a:pt x="51" y="164"/>
                    </a:lnTo>
                    <a:lnTo>
                      <a:pt x="54" y="143"/>
                    </a:lnTo>
                    <a:lnTo>
                      <a:pt x="55" y="124"/>
                    </a:lnTo>
                    <a:lnTo>
                      <a:pt x="56" y="106"/>
                    </a:lnTo>
                    <a:lnTo>
                      <a:pt x="57" y="87"/>
                    </a:lnTo>
                    <a:lnTo>
                      <a:pt x="57" y="70"/>
                    </a:lnTo>
                    <a:lnTo>
                      <a:pt x="57" y="54"/>
                    </a:lnTo>
                    <a:lnTo>
                      <a:pt x="56" y="40"/>
                    </a:lnTo>
                    <a:lnTo>
                      <a:pt x="56" y="27"/>
                    </a:lnTo>
                    <a:lnTo>
                      <a:pt x="55" y="16"/>
                    </a:lnTo>
                    <a:lnTo>
                      <a:pt x="55" y="10"/>
                    </a:lnTo>
                    <a:lnTo>
                      <a:pt x="56" y="6"/>
                    </a:lnTo>
                    <a:lnTo>
                      <a:pt x="56" y="3"/>
                    </a:lnTo>
                    <a:lnTo>
                      <a:pt x="26" y="3"/>
                    </a:lnTo>
                  </a:path>
                </a:pathLst>
              </a:custGeom>
              <a:solidFill>
                <a:srgbClr val="000B3E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Freeform 134"/>
              <p:cNvSpPr>
                <a:spLocks/>
              </p:cNvSpPr>
              <p:nvPr/>
            </p:nvSpPr>
            <p:spPr bwMode="auto">
              <a:xfrm>
                <a:off x="5250" y="2679"/>
                <a:ext cx="3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0" y="0"/>
                  </a:cxn>
                </a:cxnLst>
                <a:rect l="0" t="0" r="r" b="b"/>
                <a:pathLst>
                  <a:path w="2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B3E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" name="Freeform 135"/>
              <p:cNvSpPr>
                <a:spLocks/>
              </p:cNvSpPr>
              <p:nvPr/>
            </p:nvSpPr>
            <p:spPr bwMode="auto">
              <a:xfrm>
                <a:off x="5243" y="2601"/>
                <a:ext cx="37" cy="76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8"/>
                  </a:cxn>
                  <a:cxn ang="0">
                    <a:pos x="2" y="14"/>
                  </a:cxn>
                  <a:cxn ang="0">
                    <a:pos x="2" y="21"/>
                  </a:cxn>
                  <a:cxn ang="0">
                    <a:pos x="4" y="29"/>
                  </a:cxn>
                  <a:cxn ang="0">
                    <a:pos x="5" y="38"/>
                  </a:cxn>
                  <a:cxn ang="0">
                    <a:pos x="5" y="49"/>
                  </a:cxn>
                  <a:cxn ang="0">
                    <a:pos x="6" y="58"/>
                  </a:cxn>
                  <a:cxn ang="0">
                    <a:pos x="6" y="66"/>
                  </a:cxn>
                  <a:cxn ang="0">
                    <a:pos x="6" y="73"/>
                  </a:cxn>
                  <a:cxn ang="0">
                    <a:pos x="35" y="76"/>
                  </a:cxn>
                  <a:cxn ang="0">
                    <a:pos x="35" y="66"/>
                  </a:cxn>
                  <a:cxn ang="0">
                    <a:pos x="35" y="55"/>
                  </a:cxn>
                  <a:cxn ang="0">
                    <a:pos x="33" y="44"/>
                  </a:cxn>
                  <a:cxn ang="0">
                    <a:pos x="33" y="34"/>
                  </a:cxn>
                  <a:cxn ang="0">
                    <a:pos x="32" y="23"/>
                  </a:cxn>
                  <a:cxn ang="0">
                    <a:pos x="31" y="14"/>
                  </a:cxn>
                  <a:cxn ang="0">
                    <a:pos x="30" y="7"/>
                  </a:cxn>
                  <a:cxn ang="0">
                    <a:pos x="28" y="0"/>
                  </a:cxn>
                  <a:cxn ang="0">
                    <a:pos x="29" y="1"/>
                  </a:cxn>
                  <a:cxn ang="0">
                    <a:pos x="0" y="7"/>
                  </a:cxn>
                </a:cxnLst>
                <a:rect l="0" t="0" r="r" b="b"/>
                <a:pathLst>
                  <a:path w="36" h="77">
                    <a:moveTo>
                      <a:pt x="0" y="7"/>
                    </a:moveTo>
                    <a:lnTo>
                      <a:pt x="1" y="8"/>
                    </a:lnTo>
                    <a:lnTo>
                      <a:pt x="2" y="14"/>
                    </a:lnTo>
                    <a:lnTo>
                      <a:pt x="2" y="21"/>
                    </a:lnTo>
                    <a:lnTo>
                      <a:pt x="4" y="29"/>
                    </a:lnTo>
                    <a:lnTo>
                      <a:pt x="5" y="38"/>
                    </a:lnTo>
                    <a:lnTo>
                      <a:pt x="5" y="49"/>
                    </a:lnTo>
                    <a:lnTo>
                      <a:pt x="6" y="58"/>
                    </a:lnTo>
                    <a:lnTo>
                      <a:pt x="6" y="66"/>
                    </a:lnTo>
                    <a:lnTo>
                      <a:pt x="6" y="73"/>
                    </a:lnTo>
                    <a:lnTo>
                      <a:pt x="35" y="76"/>
                    </a:lnTo>
                    <a:lnTo>
                      <a:pt x="35" y="66"/>
                    </a:lnTo>
                    <a:lnTo>
                      <a:pt x="35" y="55"/>
                    </a:lnTo>
                    <a:lnTo>
                      <a:pt x="33" y="44"/>
                    </a:lnTo>
                    <a:lnTo>
                      <a:pt x="33" y="34"/>
                    </a:lnTo>
                    <a:lnTo>
                      <a:pt x="32" y="23"/>
                    </a:lnTo>
                    <a:lnTo>
                      <a:pt x="31" y="14"/>
                    </a:lnTo>
                    <a:lnTo>
                      <a:pt x="30" y="7"/>
                    </a:lnTo>
                    <a:lnTo>
                      <a:pt x="28" y="0"/>
                    </a:lnTo>
                    <a:lnTo>
                      <a:pt x="29" y="1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000B3E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Freeform 136"/>
              <p:cNvSpPr>
                <a:spLocks/>
              </p:cNvSpPr>
              <p:nvPr/>
            </p:nvSpPr>
            <p:spPr bwMode="auto">
              <a:xfrm>
                <a:off x="5243" y="2586"/>
                <a:ext cx="30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7"/>
                  </a:cxn>
                  <a:cxn ang="0">
                    <a:pos x="28" y="12"/>
                  </a:cxn>
                  <a:cxn ang="0">
                    <a:pos x="28" y="12"/>
                  </a:cxn>
                  <a:cxn ang="0">
                    <a:pos x="28" y="9"/>
                  </a:cxn>
                  <a:cxn ang="0">
                    <a:pos x="28" y="5"/>
                  </a:cxn>
                  <a:cxn ang="0">
                    <a:pos x="28" y="1"/>
                  </a:cxn>
                  <a:cxn ang="0">
                    <a:pos x="28" y="3"/>
                  </a:cxn>
                  <a:cxn ang="0">
                    <a:pos x="0" y="0"/>
                  </a:cxn>
                </a:cxnLst>
                <a:rect l="0" t="0" r="r" b="b"/>
                <a:pathLst>
                  <a:path w="29" h="18">
                    <a:moveTo>
                      <a:pt x="0" y="0"/>
                    </a:moveTo>
                    <a:lnTo>
                      <a:pt x="0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9"/>
                    </a:lnTo>
                    <a:lnTo>
                      <a:pt x="28" y="5"/>
                    </a:lnTo>
                    <a:lnTo>
                      <a:pt x="28" y="1"/>
                    </a:lnTo>
                    <a:lnTo>
                      <a:pt x="28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B3E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Freeform 137"/>
              <p:cNvSpPr>
                <a:spLocks/>
              </p:cNvSpPr>
              <p:nvPr/>
            </p:nvSpPr>
            <p:spPr bwMode="auto">
              <a:xfrm>
                <a:off x="5243" y="2531"/>
                <a:ext cx="30" cy="5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1" y="11"/>
                  </a:cxn>
                  <a:cxn ang="0">
                    <a:pos x="1" y="17"/>
                  </a:cxn>
                  <a:cxn ang="0">
                    <a:pos x="1" y="23"/>
                  </a:cxn>
                  <a:cxn ang="0">
                    <a:pos x="1" y="30"/>
                  </a:cxn>
                  <a:cxn ang="0">
                    <a:pos x="1" y="38"/>
                  </a:cxn>
                  <a:cxn ang="0">
                    <a:pos x="1" y="44"/>
                  </a:cxn>
                  <a:cxn ang="0">
                    <a:pos x="1" y="50"/>
                  </a:cxn>
                  <a:cxn ang="0">
                    <a:pos x="28" y="53"/>
                  </a:cxn>
                  <a:cxn ang="0">
                    <a:pos x="29" y="46"/>
                  </a:cxn>
                  <a:cxn ang="0">
                    <a:pos x="29" y="38"/>
                  </a:cxn>
                  <a:cxn ang="0">
                    <a:pos x="29" y="30"/>
                  </a:cxn>
                  <a:cxn ang="0">
                    <a:pos x="29" y="22"/>
                  </a:cxn>
                  <a:cxn ang="0">
                    <a:pos x="28" y="15"/>
                  </a:cxn>
                  <a:cxn ang="0">
                    <a:pos x="28" y="9"/>
                  </a:cxn>
                  <a:cxn ang="0">
                    <a:pos x="28" y="4"/>
                  </a:cxn>
                  <a:cxn ang="0">
                    <a:pos x="28" y="0"/>
                  </a:cxn>
                  <a:cxn ang="0">
                    <a:pos x="0" y="4"/>
                  </a:cxn>
                </a:cxnLst>
                <a:rect l="0" t="0" r="r" b="b"/>
                <a:pathLst>
                  <a:path w="30" h="54">
                    <a:moveTo>
                      <a:pt x="0" y="4"/>
                    </a:moveTo>
                    <a:lnTo>
                      <a:pt x="0" y="7"/>
                    </a:lnTo>
                    <a:lnTo>
                      <a:pt x="1" y="11"/>
                    </a:lnTo>
                    <a:lnTo>
                      <a:pt x="1" y="17"/>
                    </a:lnTo>
                    <a:lnTo>
                      <a:pt x="1" y="23"/>
                    </a:lnTo>
                    <a:lnTo>
                      <a:pt x="1" y="30"/>
                    </a:lnTo>
                    <a:lnTo>
                      <a:pt x="1" y="38"/>
                    </a:lnTo>
                    <a:lnTo>
                      <a:pt x="1" y="44"/>
                    </a:lnTo>
                    <a:lnTo>
                      <a:pt x="1" y="50"/>
                    </a:lnTo>
                    <a:lnTo>
                      <a:pt x="28" y="53"/>
                    </a:lnTo>
                    <a:lnTo>
                      <a:pt x="29" y="46"/>
                    </a:lnTo>
                    <a:lnTo>
                      <a:pt x="29" y="38"/>
                    </a:lnTo>
                    <a:lnTo>
                      <a:pt x="29" y="30"/>
                    </a:lnTo>
                    <a:lnTo>
                      <a:pt x="29" y="22"/>
                    </a:lnTo>
                    <a:lnTo>
                      <a:pt x="28" y="15"/>
                    </a:lnTo>
                    <a:lnTo>
                      <a:pt x="28" y="9"/>
                    </a:lnTo>
                    <a:lnTo>
                      <a:pt x="28" y="4"/>
                    </a:lnTo>
                    <a:lnTo>
                      <a:pt x="28" y="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000B3E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Freeform 138"/>
              <p:cNvSpPr>
                <a:spLocks/>
              </p:cNvSpPr>
              <p:nvPr/>
            </p:nvSpPr>
            <p:spPr bwMode="auto">
              <a:xfrm>
                <a:off x="5243" y="2512"/>
                <a:ext cx="30" cy="19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6" y="7"/>
                  </a:cxn>
                  <a:cxn ang="0">
                    <a:pos x="22" y="3"/>
                  </a:cxn>
                  <a:cxn ang="0">
                    <a:pos x="17" y="1"/>
                  </a:cxn>
                  <a:cxn ang="0">
                    <a:pos x="12" y="0"/>
                  </a:cxn>
                  <a:cxn ang="0">
                    <a:pos x="7" y="2"/>
                  </a:cxn>
                  <a:cxn ang="0">
                    <a:pos x="4" y="5"/>
                  </a:cxn>
                  <a:cxn ang="0">
                    <a:pos x="1" y="10"/>
                  </a:cxn>
                  <a:cxn ang="0">
                    <a:pos x="0" y="17"/>
                  </a:cxn>
                  <a:cxn ang="0">
                    <a:pos x="27" y="14"/>
                  </a:cxn>
                </a:cxnLst>
                <a:rect l="0" t="0" r="r" b="b"/>
                <a:pathLst>
                  <a:path w="28" h="18">
                    <a:moveTo>
                      <a:pt x="27" y="14"/>
                    </a:moveTo>
                    <a:lnTo>
                      <a:pt x="26" y="7"/>
                    </a:lnTo>
                    <a:lnTo>
                      <a:pt x="22" y="3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4" y="5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27" y="14"/>
                    </a:lnTo>
                  </a:path>
                </a:pathLst>
              </a:custGeom>
              <a:solidFill>
                <a:srgbClr val="000B3E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Freeform 139"/>
              <p:cNvSpPr>
                <a:spLocks/>
              </p:cNvSpPr>
              <p:nvPr/>
            </p:nvSpPr>
            <p:spPr bwMode="auto">
              <a:xfrm>
                <a:off x="5197" y="2952"/>
                <a:ext cx="19" cy="3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2" y="23"/>
                  </a:cxn>
                  <a:cxn ang="0">
                    <a:pos x="5" y="27"/>
                  </a:cxn>
                  <a:cxn ang="0">
                    <a:pos x="10" y="30"/>
                  </a:cxn>
                  <a:cxn ang="0">
                    <a:pos x="14" y="31"/>
                  </a:cxn>
                  <a:cxn ang="0">
                    <a:pos x="19" y="28"/>
                  </a:cxn>
                  <a:cxn ang="0">
                    <a:pos x="6" y="0"/>
                  </a:cxn>
                </a:cxnLst>
                <a:rect l="0" t="0" r="r" b="b"/>
                <a:pathLst>
                  <a:path w="20" h="32">
                    <a:moveTo>
                      <a:pt x="6" y="0"/>
                    </a:moveTo>
                    <a:lnTo>
                      <a:pt x="2" y="5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2" y="23"/>
                    </a:lnTo>
                    <a:lnTo>
                      <a:pt x="5" y="27"/>
                    </a:lnTo>
                    <a:lnTo>
                      <a:pt x="10" y="30"/>
                    </a:lnTo>
                    <a:lnTo>
                      <a:pt x="14" y="31"/>
                    </a:lnTo>
                    <a:lnTo>
                      <a:pt x="19" y="28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000235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Freeform 140"/>
              <p:cNvSpPr>
                <a:spLocks/>
              </p:cNvSpPr>
              <p:nvPr/>
            </p:nvSpPr>
            <p:spPr bwMode="auto">
              <a:xfrm>
                <a:off x="5206" y="2925"/>
                <a:ext cx="48" cy="5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3" y="5"/>
                  </a:cxn>
                  <a:cxn ang="0">
                    <a:pos x="21" y="8"/>
                  </a:cxn>
                  <a:cxn ang="0">
                    <a:pos x="19" y="11"/>
                  </a:cxn>
                  <a:cxn ang="0">
                    <a:pos x="16" y="14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6" y="20"/>
                  </a:cxn>
                  <a:cxn ang="0">
                    <a:pos x="4" y="24"/>
                  </a:cxn>
                  <a:cxn ang="0">
                    <a:pos x="0" y="27"/>
                  </a:cxn>
                  <a:cxn ang="0">
                    <a:pos x="15" y="57"/>
                  </a:cxn>
                  <a:cxn ang="0">
                    <a:pos x="19" y="55"/>
                  </a:cxn>
                  <a:cxn ang="0">
                    <a:pos x="21" y="53"/>
                  </a:cxn>
                  <a:cxn ang="0">
                    <a:pos x="25" y="50"/>
                  </a:cxn>
                  <a:cxn ang="0">
                    <a:pos x="30" y="46"/>
                  </a:cxn>
                  <a:cxn ang="0">
                    <a:pos x="34" y="42"/>
                  </a:cxn>
                  <a:cxn ang="0">
                    <a:pos x="38" y="37"/>
                  </a:cxn>
                  <a:cxn ang="0">
                    <a:pos x="42" y="32"/>
                  </a:cxn>
                  <a:cxn ang="0">
                    <a:pos x="47" y="25"/>
                  </a:cxn>
                  <a:cxn ang="0">
                    <a:pos x="43" y="29"/>
                  </a:cxn>
                  <a:cxn ang="0">
                    <a:pos x="26" y="0"/>
                  </a:cxn>
                </a:cxnLst>
                <a:rect l="0" t="0" r="r" b="b"/>
                <a:pathLst>
                  <a:path w="48" h="58">
                    <a:moveTo>
                      <a:pt x="26" y="0"/>
                    </a:moveTo>
                    <a:lnTo>
                      <a:pt x="23" y="5"/>
                    </a:lnTo>
                    <a:lnTo>
                      <a:pt x="21" y="8"/>
                    </a:lnTo>
                    <a:lnTo>
                      <a:pt x="19" y="11"/>
                    </a:lnTo>
                    <a:lnTo>
                      <a:pt x="16" y="14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6" y="20"/>
                    </a:lnTo>
                    <a:lnTo>
                      <a:pt x="4" y="24"/>
                    </a:lnTo>
                    <a:lnTo>
                      <a:pt x="0" y="27"/>
                    </a:lnTo>
                    <a:lnTo>
                      <a:pt x="15" y="57"/>
                    </a:lnTo>
                    <a:lnTo>
                      <a:pt x="19" y="55"/>
                    </a:lnTo>
                    <a:lnTo>
                      <a:pt x="21" y="53"/>
                    </a:lnTo>
                    <a:lnTo>
                      <a:pt x="25" y="50"/>
                    </a:lnTo>
                    <a:lnTo>
                      <a:pt x="30" y="46"/>
                    </a:lnTo>
                    <a:lnTo>
                      <a:pt x="34" y="42"/>
                    </a:lnTo>
                    <a:lnTo>
                      <a:pt x="38" y="37"/>
                    </a:lnTo>
                    <a:lnTo>
                      <a:pt x="42" y="32"/>
                    </a:lnTo>
                    <a:lnTo>
                      <a:pt x="47" y="25"/>
                    </a:lnTo>
                    <a:lnTo>
                      <a:pt x="43" y="29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000235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Freeform 141"/>
              <p:cNvSpPr>
                <a:spLocks/>
              </p:cNvSpPr>
              <p:nvPr/>
            </p:nvSpPr>
            <p:spPr bwMode="auto">
              <a:xfrm>
                <a:off x="5234" y="2906"/>
                <a:ext cx="33" cy="46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14" y="0"/>
                  </a:cxn>
                  <a:cxn ang="0">
                    <a:pos x="10" y="5"/>
                  </a:cxn>
                  <a:cxn ang="0">
                    <a:pos x="7" y="9"/>
                  </a:cxn>
                  <a:cxn ang="0">
                    <a:pos x="4" y="12"/>
                  </a:cxn>
                  <a:cxn ang="0">
                    <a:pos x="0" y="15"/>
                  </a:cxn>
                  <a:cxn ang="0">
                    <a:pos x="17" y="44"/>
                  </a:cxn>
                  <a:cxn ang="0">
                    <a:pos x="20" y="41"/>
                  </a:cxn>
                  <a:cxn ang="0">
                    <a:pos x="26" y="34"/>
                  </a:cxn>
                  <a:cxn ang="0">
                    <a:pos x="29" y="30"/>
                  </a:cxn>
                  <a:cxn ang="0">
                    <a:pos x="33" y="26"/>
                  </a:cxn>
                  <a:cxn ang="0">
                    <a:pos x="33" y="25"/>
                  </a:cxn>
                  <a:cxn ang="0">
                    <a:pos x="14" y="1"/>
                  </a:cxn>
                </a:cxnLst>
                <a:rect l="0" t="0" r="r" b="b"/>
                <a:pathLst>
                  <a:path w="34" h="45">
                    <a:moveTo>
                      <a:pt x="14" y="1"/>
                    </a:moveTo>
                    <a:lnTo>
                      <a:pt x="14" y="0"/>
                    </a:lnTo>
                    <a:lnTo>
                      <a:pt x="10" y="5"/>
                    </a:lnTo>
                    <a:lnTo>
                      <a:pt x="7" y="9"/>
                    </a:lnTo>
                    <a:lnTo>
                      <a:pt x="4" y="12"/>
                    </a:lnTo>
                    <a:lnTo>
                      <a:pt x="0" y="15"/>
                    </a:lnTo>
                    <a:lnTo>
                      <a:pt x="17" y="44"/>
                    </a:lnTo>
                    <a:lnTo>
                      <a:pt x="20" y="41"/>
                    </a:lnTo>
                    <a:lnTo>
                      <a:pt x="26" y="34"/>
                    </a:lnTo>
                    <a:lnTo>
                      <a:pt x="29" y="30"/>
                    </a:lnTo>
                    <a:lnTo>
                      <a:pt x="33" y="26"/>
                    </a:lnTo>
                    <a:lnTo>
                      <a:pt x="33" y="25"/>
                    </a:lnTo>
                    <a:lnTo>
                      <a:pt x="14" y="1"/>
                    </a:lnTo>
                  </a:path>
                </a:pathLst>
              </a:custGeom>
              <a:solidFill>
                <a:srgbClr val="000235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Freeform 142"/>
              <p:cNvSpPr>
                <a:spLocks/>
              </p:cNvSpPr>
              <p:nvPr/>
            </p:nvSpPr>
            <p:spPr bwMode="auto">
              <a:xfrm>
                <a:off x="5250" y="2683"/>
                <a:ext cx="62" cy="246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9" y="0"/>
                  </a:cxn>
                  <a:cxn ang="0">
                    <a:pos x="29" y="8"/>
                  </a:cxn>
                  <a:cxn ang="0">
                    <a:pos x="29" y="18"/>
                  </a:cxn>
                  <a:cxn ang="0">
                    <a:pos x="29" y="29"/>
                  </a:cxn>
                  <a:cxn ang="0">
                    <a:pos x="29" y="41"/>
                  </a:cxn>
                  <a:cxn ang="0">
                    <a:pos x="30" y="54"/>
                  </a:cxn>
                  <a:cxn ang="0">
                    <a:pos x="30" y="69"/>
                  </a:cxn>
                  <a:cxn ang="0">
                    <a:pos x="30" y="85"/>
                  </a:cxn>
                  <a:cxn ang="0">
                    <a:pos x="29" y="101"/>
                  </a:cxn>
                  <a:cxn ang="0">
                    <a:pos x="28" y="117"/>
                  </a:cxn>
                  <a:cxn ang="0">
                    <a:pos x="26" y="134"/>
                  </a:cxn>
                  <a:cxn ang="0">
                    <a:pos x="24" y="151"/>
                  </a:cxn>
                  <a:cxn ang="0">
                    <a:pos x="22" y="167"/>
                  </a:cxn>
                  <a:cxn ang="0">
                    <a:pos x="18" y="182"/>
                  </a:cxn>
                  <a:cxn ang="0">
                    <a:pos x="13" y="196"/>
                  </a:cxn>
                  <a:cxn ang="0">
                    <a:pos x="7" y="208"/>
                  </a:cxn>
                  <a:cxn ang="0">
                    <a:pos x="0" y="220"/>
                  </a:cxn>
                  <a:cxn ang="0">
                    <a:pos x="21" y="246"/>
                  </a:cxn>
                  <a:cxn ang="0">
                    <a:pos x="30" y="231"/>
                  </a:cxn>
                  <a:cxn ang="0">
                    <a:pos x="38" y="214"/>
                  </a:cxn>
                  <a:cxn ang="0">
                    <a:pos x="44" y="196"/>
                  </a:cxn>
                  <a:cxn ang="0">
                    <a:pos x="49" y="178"/>
                  </a:cxn>
                  <a:cxn ang="0">
                    <a:pos x="53" y="159"/>
                  </a:cxn>
                  <a:cxn ang="0">
                    <a:pos x="55" y="140"/>
                  </a:cxn>
                  <a:cxn ang="0">
                    <a:pos x="57" y="122"/>
                  </a:cxn>
                  <a:cxn ang="0">
                    <a:pos x="58" y="104"/>
                  </a:cxn>
                  <a:cxn ang="0">
                    <a:pos x="59" y="85"/>
                  </a:cxn>
                  <a:cxn ang="0">
                    <a:pos x="59" y="69"/>
                  </a:cxn>
                  <a:cxn ang="0">
                    <a:pos x="59" y="53"/>
                  </a:cxn>
                  <a:cxn ang="0">
                    <a:pos x="58" y="39"/>
                  </a:cxn>
                  <a:cxn ang="0">
                    <a:pos x="58" y="28"/>
                  </a:cxn>
                  <a:cxn ang="0">
                    <a:pos x="57" y="16"/>
                  </a:cxn>
                  <a:cxn ang="0">
                    <a:pos x="57" y="9"/>
                  </a:cxn>
                  <a:cxn ang="0">
                    <a:pos x="58" y="8"/>
                  </a:cxn>
                  <a:cxn ang="0">
                    <a:pos x="58" y="3"/>
                  </a:cxn>
                  <a:cxn ang="0">
                    <a:pos x="29" y="3"/>
                  </a:cxn>
                </a:cxnLst>
                <a:rect l="0" t="0" r="r" b="b"/>
                <a:pathLst>
                  <a:path w="60" h="247">
                    <a:moveTo>
                      <a:pt x="29" y="3"/>
                    </a:moveTo>
                    <a:lnTo>
                      <a:pt x="29" y="0"/>
                    </a:lnTo>
                    <a:lnTo>
                      <a:pt x="29" y="8"/>
                    </a:lnTo>
                    <a:lnTo>
                      <a:pt x="29" y="18"/>
                    </a:lnTo>
                    <a:lnTo>
                      <a:pt x="29" y="29"/>
                    </a:lnTo>
                    <a:lnTo>
                      <a:pt x="29" y="41"/>
                    </a:lnTo>
                    <a:lnTo>
                      <a:pt x="30" y="54"/>
                    </a:lnTo>
                    <a:lnTo>
                      <a:pt x="30" y="69"/>
                    </a:lnTo>
                    <a:lnTo>
                      <a:pt x="30" y="85"/>
                    </a:lnTo>
                    <a:lnTo>
                      <a:pt x="29" y="101"/>
                    </a:lnTo>
                    <a:lnTo>
                      <a:pt x="28" y="117"/>
                    </a:lnTo>
                    <a:lnTo>
                      <a:pt x="26" y="134"/>
                    </a:lnTo>
                    <a:lnTo>
                      <a:pt x="24" y="151"/>
                    </a:lnTo>
                    <a:lnTo>
                      <a:pt x="22" y="167"/>
                    </a:lnTo>
                    <a:lnTo>
                      <a:pt x="18" y="182"/>
                    </a:lnTo>
                    <a:lnTo>
                      <a:pt x="13" y="196"/>
                    </a:lnTo>
                    <a:lnTo>
                      <a:pt x="7" y="208"/>
                    </a:lnTo>
                    <a:lnTo>
                      <a:pt x="0" y="220"/>
                    </a:lnTo>
                    <a:lnTo>
                      <a:pt x="21" y="246"/>
                    </a:lnTo>
                    <a:lnTo>
                      <a:pt x="30" y="231"/>
                    </a:lnTo>
                    <a:lnTo>
                      <a:pt x="38" y="214"/>
                    </a:lnTo>
                    <a:lnTo>
                      <a:pt x="44" y="196"/>
                    </a:lnTo>
                    <a:lnTo>
                      <a:pt x="49" y="178"/>
                    </a:lnTo>
                    <a:lnTo>
                      <a:pt x="53" y="159"/>
                    </a:lnTo>
                    <a:lnTo>
                      <a:pt x="55" y="140"/>
                    </a:lnTo>
                    <a:lnTo>
                      <a:pt x="57" y="122"/>
                    </a:lnTo>
                    <a:lnTo>
                      <a:pt x="58" y="104"/>
                    </a:lnTo>
                    <a:lnTo>
                      <a:pt x="59" y="85"/>
                    </a:lnTo>
                    <a:lnTo>
                      <a:pt x="59" y="69"/>
                    </a:lnTo>
                    <a:lnTo>
                      <a:pt x="59" y="53"/>
                    </a:lnTo>
                    <a:lnTo>
                      <a:pt x="58" y="39"/>
                    </a:lnTo>
                    <a:lnTo>
                      <a:pt x="58" y="28"/>
                    </a:lnTo>
                    <a:lnTo>
                      <a:pt x="57" y="16"/>
                    </a:lnTo>
                    <a:lnTo>
                      <a:pt x="57" y="9"/>
                    </a:lnTo>
                    <a:lnTo>
                      <a:pt x="58" y="8"/>
                    </a:lnTo>
                    <a:lnTo>
                      <a:pt x="58" y="3"/>
                    </a:lnTo>
                    <a:lnTo>
                      <a:pt x="29" y="3"/>
                    </a:lnTo>
                  </a:path>
                </a:pathLst>
              </a:custGeom>
              <a:solidFill>
                <a:srgbClr val="000235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Freeform 143"/>
              <p:cNvSpPr>
                <a:spLocks/>
              </p:cNvSpPr>
              <p:nvPr/>
            </p:nvSpPr>
            <p:spPr bwMode="auto">
              <a:xfrm>
                <a:off x="5281" y="2681"/>
                <a:ext cx="3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0"/>
                  </a:cxn>
                </a:cxnLst>
                <a:rect l="0" t="0" r="r" b="b"/>
                <a:pathLst>
                  <a:path w="28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235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Freeform 144"/>
              <p:cNvSpPr>
                <a:spLocks/>
              </p:cNvSpPr>
              <p:nvPr/>
            </p:nvSpPr>
            <p:spPr bwMode="auto">
              <a:xfrm>
                <a:off x="5274" y="2603"/>
                <a:ext cx="37" cy="7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2" y="22"/>
                  </a:cxn>
                  <a:cxn ang="0">
                    <a:pos x="4" y="31"/>
                  </a:cxn>
                  <a:cxn ang="0">
                    <a:pos x="5" y="41"/>
                  </a:cxn>
                  <a:cxn ang="0">
                    <a:pos x="6" y="49"/>
                  </a:cxn>
                  <a:cxn ang="0">
                    <a:pos x="6" y="59"/>
                  </a:cxn>
                  <a:cxn ang="0">
                    <a:pos x="7" y="67"/>
                  </a:cxn>
                  <a:cxn ang="0">
                    <a:pos x="6" y="73"/>
                  </a:cxn>
                  <a:cxn ang="0">
                    <a:pos x="34" y="77"/>
                  </a:cxn>
                  <a:cxn ang="0">
                    <a:pos x="35" y="67"/>
                  </a:cxn>
                  <a:cxn ang="0">
                    <a:pos x="34" y="55"/>
                  </a:cxn>
                  <a:cxn ang="0">
                    <a:pos x="33" y="45"/>
                  </a:cxn>
                  <a:cxn ang="0">
                    <a:pos x="33" y="33"/>
                  </a:cxn>
                  <a:cxn ang="0">
                    <a:pos x="30" y="24"/>
                  </a:cxn>
                  <a:cxn ang="0">
                    <a:pos x="29" y="15"/>
                  </a:cxn>
                  <a:cxn ang="0">
                    <a:pos x="27" y="6"/>
                  </a:cxn>
                  <a:cxn ang="0">
                    <a:pos x="27" y="0"/>
                  </a:cxn>
                  <a:cxn ang="0">
                    <a:pos x="27" y="2"/>
                  </a:cxn>
                  <a:cxn ang="0">
                    <a:pos x="0" y="11"/>
                  </a:cxn>
                </a:cxnLst>
                <a:rect l="0" t="0" r="r" b="b"/>
                <a:pathLst>
                  <a:path w="36" h="78">
                    <a:moveTo>
                      <a:pt x="0" y="11"/>
                    </a:moveTo>
                    <a:lnTo>
                      <a:pt x="0" y="12"/>
                    </a:lnTo>
                    <a:lnTo>
                      <a:pt x="1" y="17"/>
                    </a:lnTo>
                    <a:lnTo>
                      <a:pt x="2" y="22"/>
                    </a:lnTo>
                    <a:lnTo>
                      <a:pt x="4" y="31"/>
                    </a:lnTo>
                    <a:lnTo>
                      <a:pt x="5" y="41"/>
                    </a:lnTo>
                    <a:lnTo>
                      <a:pt x="6" y="49"/>
                    </a:lnTo>
                    <a:lnTo>
                      <a:pt x="6" y="59"/>
                    </a:lnTo>
                    <a:lnTo>
                      <a:pt x="7" y="67"/>
                    </a:lnTo>
                    <a:lnTo>
                      <a:pt x="6" y="73"/>
                    </a:lnTo>
                    <a:lnTo>
                      <a:pt x="34" y="77"/>
                    </a:lnTo>
                    <a:lnTo>
                      <a:pt x="35" y="67"/>
                    </a:lnTo>
                    <a:lnTo>
                      <a:pt x="34" y="55"/>
                    </a:lnTo>
                    <a:lnTo>
                      <a:pt x="33" y="45"/>
                    </a:lnTo>
                    <a:lnTo>
                      <a:pt x="33" y="33"/>
                    </a:lnTo>
                    <a:lnTo>
                      <a:pt x="30" y="24"/>
                    </a:lnTo>
                    <a:lnTo>
                      <a:pt x="29" y="15"/>
                    </a:lnTo>
                    <a:lnTo>
                      <a:pt x="27" y="6"/>
                    </a:lnTo>
                    <a:lnTo>
                      <a:pt x="27" y="0"/>
                    </a:lnTo>
                    <a:lnTo>
                      <a:pt x="27" y="2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0235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Freeform 145"/>
              <p:cNvSpPr>
                <a:spLocks/>
              </p:cNvSpPr>
              <p:nvPr/>
            </p:nvSpPr>
            <p:spPr bwMode="auto">
              <a:xfrm>
                <a:off x="5273" y="2592"/>
                <a:ext cx="32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28" y="10"/>
                  </a:cxn>
                  <a:cxn ang="0">
                    <a:pos x="28" y="9"/>
                  </a:cxn>
                  <a:cxn ang="0">
                    <a:pos x="28" y="7"/>
                  </a:cxn>
                  <a:cxn ang="0">
                    <a:pos x="28" y="4"/>
                  </a:cxn>
                  <a:cxn ang="0">
                    <a:pos x="28" y="0"/>
                  </a:cxn>
                  <a:cxn ang="0">
                    <a:pos x="28" y="1"/>
                  </a:cxn>
                  <a:cxn ang="0">
                    <a:pos x="0" y="0"/>
                  </a:cxn>
                </a:cxnLst>
                <a:rect l="0" t="0" r="r" b="b"/>
                <a:pathLst>
                  <a:path w="29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28" y="10"/>
                    </a:lnTo>
                    <a:lnTo>
                      <a:pt x="28" y="9"/>
                    </a:lnTo>
                    <a:lnTo>
                      <a:pt x="28" y="7"/>
                    </a:lnTo>
                    <a:lnTo>
                      <a:pt x="28" y="4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235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" name="Freeform 146"/>
              <p:cNvSpPr>
                <a:spLocks/>
              </p:cNvSpPr>
              <p:nvPr/>
            </p:nvSpPr>
            <p:spPr bwMode="auto">
              <a:xfrm>
                <a:off x="5273" y="2533"/>
                <a:ext cx="32" cy="55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1" y="20"/>
                  </a:cxn>
                  <a:cxn ang="0">
                    <a:pos x="1" y="27"/>
                  </a:cxn>
                  <a:cxn ang="0">
                    <a:pos x="1" y="34"/>
                  </a:cxn>
                  <a:cxn ang="0">
                    <a:pos x="1" y="40"/>
                  </a:cxn>
                  <a:cxn ang="0">
                    <a:pos x="1" y="48"/>
                  </a:cxn>
                  <a:cxn ang="0">
                    <a:pos x="1" y="54"/>
                  </a:cxn>
                  <a:cxn ang="0">
                    <a:pos x="28" y="55"/>
                  </a:cxn>
                  <a:cxn ang="0">
                    <a:pos x="28" y="48"/>
                  </a:cxn>
                  <a:cxn ang="0">
                    <a:pos x="28" y="40"/>
                  </a:cxn>
                  <a:cxn ang="0">
                    <a:pos x="28" y="34"/>
                  </a:cxn>
                  <a:cxn ang="0">
                    <a:pos x="28" y="27"/>
                  </a:cxn>
                  <a:cxn ang="0">
                    <a:pos x="28" y="19"/>
                  </a:cxn>
                  <a:cxn ang="0">
                    <a:pos x="27" y="12"/>
                  </a:cxn>
                  <a:cxn ang="0">
                    <a:pos x="27" y="6"/>
                  </a:cxn>
                  <a:cxn ang="0">
                    <a:pos x="26" y="0"/>
                  </a:cxn>
                  <a:cxn ang="0">
                    <a:pos x="0" y="11"/>
                  </a:cxn>
                </a:cxnLst>
                <a:rect l="0" t="0" r="r" b="b"/>
                <a:pathLst>
                  <a:path w="29" h="56">
                    <a:moveTo>
                      <a:pt x="0" y="11"/>
                    </a:moveTo>
                    <a:lnTo>
                      <a:pt x="0" y="12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1" y="27"/>
                    </a:lnTo>
                    <a:lnTo>
                      <a:pt x="1" y="34"/>
                    </a:lnTo>
                    <a:lnTo>
                      <a:pt x="1" y="40"/>
                    </a:lnTo>
                    <a:lnTo>
                      <a:pt x="1" y="48"/>
                    </a:lnTo>
                    <a:lnTo>
                      <a:pt x="1" y="54"/>
                    </a:lnTo>
                    <a:lnTo>
                      <a:pt x="28" y="55"/>
                    </a:lnTo>
                    <a:lnTo>
                      <a:pt x="28" y="48"/>
                    </a:lnTo>
                    <a:lnTo>
                      <a:pt x="28" y="40"/>
                    </a:lnTo>
                    <a:lnTo>
                      <a:pt x="28" y="34"/>
                    </a:lnTo>
                    <a:lnTo>
                      <a:pt x="28" y="27"/>
                    </a:lnTo>
                    <a:lnTo>
                      <a:pt x="28" y="19"/>
                    </a:lnTo>
                    <a:lnTo>
                      <a:pt x="27" y="12"/>
                    </a:lnTo>
                    <a:lnTo>
                      <a:pt x="27" y="6"/>
                    </a:lnTo>
                    <a:lnTo>
                      <a:pt x="26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0235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" name="Freeform 147"/>
              <p:cNvSpPr>
                <a:spLocks/>
              </p:cNvSpPr>
              <p:nvPr/>
            </p:nvSpPr>
            <p:spPr bwMode="auto">
              <a:xfrm>
                <a:off x="5271" y="2518"/>
                <a:ext cx="25" cy="21"/>
              </a:xfrm>
              <a:custGeom>
                <a:avLst/>
                <a:gdLst/>
                <a:ahLst/>
                <a:cxnLst>
                  <a:cxn ang="0">
                    <a:pos x="26" y="11"/>
                  </a:cxn>
                  <a:cxn ang="0">
                    <a:pos x="23" y="5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9" y="1"/>
                  </a:cxn>
                  <a:cxn ang="0">
                    <a:pos x="5" y="3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1" y="20"/>
                  </a:cxn>
                  <a:cxn ang="0">
                    <a:pos x="26" y="11"/>
                  </a:cxn>
                </a:cxnLst>
                <a:rect l="0" t="0" r="r" b="b"/>
                <a:pathLst>
                  <a:path w="27" h="21">
                    <a:moveTo>
                      <a:pt x="26" y="11"/>
                    </a:moveTo>
                    <a:lnTo>
                      <a:pt x="23" y="5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5" y="3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20"/>
                    </a:lnTo>
                    <a:lnTo>
                      <a:pt x="26" y="11"/>
                    </a:lnTo>
                  </a:path>
                </a:pathLst>
              </a:custGeom>
              <a:solidFill>
                <a:srgbClr val="000235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" name="Freeform 148"/>
              <p:cNvSpPr>
                <a:spLocks/>
              </p:cNvSpPr>
              <p:nvPr/>
            </p:nvSpPr>
            <p:spPr bwMode="auto">
              <a:xfrm>
                <a:off x="5216" y="2944"/>
                <a:ext cx="21" cy="3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5"/>
                  </a:cxn>
                  <a:cxn ang="0">
                    <a:pos x="1" y="10"/>
                  </a:cxn>
                  <a:cxn ang="0">
                    <a:pos x="0" y="16"/>
                  </a:cxn>
                  <a:cxn ang="0">
                    <a:pos x="1" y="22"/>
                  </a:cxn>
                  <a:cxn ang="0">
                    <a:pos x="4" y="27"/>
                  </a:cxn>
                  <a:cxn ang="0">
                    <a:pos x="8" y="32"/>
                  </a:cxn>
                  <a:cxn ang="0">
                    <a:pos x="13" y="33"/>
                  </a:cxn>
                  <a:cxn ang="0">
                    <a:pos x="19" y="31"/>
                  </a:cxn>
                  <a:cxn ang="0">
                    <a:pos x="7" y="0"/>
                  </a:cxn>
                </a:cxnLst>
                <a:rect l="0" t="0" r="r" b="b"/>
                <a:pathLst>
                  <a:path w="20" h="34">
                    <a:moveTo>
                      <a:pt x="7" y="0"/>
                    </a:moveTo>
                    <a:lnTo>
                      <a:pt x="3" y="5"/>
                    </a:lnTo>
                    <a:lnTo>
                      <a:pt x="1" y="10"/>
                    </a:lnTo>
                    <a:lnTo>
                      <a:pt x="0" y="16"/>
                    </a:lnTo>
                    <a:lnTo>
                      <a:pt x="1" y="22"/>
                    </a:lnTo>
                    <a:lnTo>
                      <a:pt x="4" y="27"/>
                    </a:lnTo>
                    <a:lnTo>
                      <a:pt x="8" y="32"/>
                    </a:lnTo>
                    <a:lnTo>
                      <a:pt x="13" y="33"/>
                    </a:lnTo>
                    <a:lnTo>
                      <a:pt x="19" y="31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00003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" name="Freeform 149"/>
              <p:cNvSpPr>
                <a:spLocks/>
              </p:cNvSpPr>
              <p:nvPr/>
            </p:nvSpPr>
            <p:spPr bwMode="auto">
              <a:xfrm>
                <a:off x="5227" y="2921"/>
                <a:ext cx="48" cy="5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1"/>
                  </a:cxn>
                  <a:cxn ang="0">
                    <a:pos x="25" y="4"/>
                  </a:cxn>
                  <a:cxn ang="0">
                    <a:pos x="23" y="6"/>
                  </a:cxn>
                  <a:cxn ang="0">
                    <a:pos x="20" y="9"/>
                  </a:cxn>
                  <a:cxn ang="0">
                    <a:pos x="16" y="11"/>
                  </a:cxn>
                  <a:cxn ang="0">
                    <a:pos x="11" y="14"/>
                  </a:cxn>
                  <a:cxn ang="0">
                    <a:pos x="7" y="17"/>
                  </a:cxn>
                  <a:cxn ang="0">
                    <a:pos x="5" y="18"/>
                  </a:cxn>
                  <a:cxn ang="0">
                    <a:pos x="0" y="21"/>
                  </a:cxn>
                  <a:cxn ang="0">
                    <a:pos x="13" y="53"/>
                  </a:cxn>
                  <a:cxn ang="0">
                    <a:pos x="17" y="51"/>
                  </a:cxn>
                  <a:cxn ang="0">
                    <a:pos x="21" y="48"/>
                  </a:cxn>
                  <a:cxn ang="0">
                    <a:pos x="25" y="45"/>
                  </a:cxn>
                  <a:cxn ang="0">
                    <a:pos x="30" y="43"/>
                  </a:cxn>
                  <a:cxn ang="0">
                    <a:pos x="34" y="40"/>
                  </a:cxn>
                  <a:cxn ang="0">
                    <a:pos x="39" y="36"/>
                  </a:cxn>
                  <a:cxn ang="0">
                    <a:pos x="43" y="31"/>
                  </a:cxn>
                  <a:cxn ang="0">
                    <a:pos x="48" y="26"/>
                  </a:cxn>
                  <a:cxn ang="0">
                    <a:pos x="48" y="27"/>
                  </a:cxn>
                  <a:cxn ang="0">
                    <a:pos x="28" y="0"/>
                  </a:cxn>
                </a:cxnLst>
                <a:rect l="0" t="0" r="r" b="b"/>
                <a:pathLst>
                  <a:path w="49" h="54">
                    <a:moveTo>
                      <a:pt x="28" y="0"/>
                    </a:moveTo>
                    <a:lnTo>
                      <a:pt x="28" y="1"/>
                    </a:lnTo>
                    <a:lnTo>
                      <a:pt x="25" y="4"/>
                    </a:lnTo>
                    <a:lnTo>
                      <a:pt x="23" y="6"/>
                    </a:lnTo>
                    <a:lnTo>
                      <a:pt x="20" y="9"/>
                    </a:lnTo>
                    <a:lnTo>
                      <a:pt x="16" y="11"/>
                    </a:lnTo>
                    <a:lnTo>
                      <a:pt x="11" y="14"/>
                    </a:lnTo>
                    <a:lnTo>
                      <a:pt x="7" y="17"/>
                    </a:lnTo>
                    <a:lnTo>
                      <a:pt x="5" y="18"/>
                    </a:lnTo>
                    <a:lnTo>
                      <a:pt x="0" y="21"/>
                    </a:lnTo>
                    <a:lnTo>
                      <a:pt x="13" y="53"/>
                    </a:lnTo>
                    <a:lnTo>
                      <a:pt x="17" y="51"/>
                    </a:lnTo>
                    <a:lnTo>
                      <a:pt x="21" y="48"/>
                    </a:lnTo>
                    <a:lnTo>
                      <a:pt x="25" y="45"/>
                    </a:lnTo>
                    <a:lnTo>
                      <a:pt x="30" y="43"/>
                    </a:lnTo>
                    <a:lnTo>
                      <a:pt x="34" y="40"/>
                    </a:lnTo>
                    <a:lnTo>
                      <a:pt x="39" y="36"/>
                    </a:lnTo>
                    <a:lnTo>
                      <a:pt x="43" y="31"/>
                    </a:lnTo>
                    <a:lnTo>
                      <a:pt x="48" y="26"/>
                    </a:lnTo>
                    <a:lnTo>
                      <a:pt x="48" y="27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00003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" name="Freeform 150"/>
              <p:cNvSpPr>
                <a:spLocks/>
              </p:cNvSpPr>
              <p:nvPr/>
            </p:nvSpPr>
            <p:spPr bwMode="auto">
              <a:xfrm>
                <a:off x="5257" y="2902"/>
                <a:ext cx="39" cy="44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8" y="0"/>
                  </a:cxn>
                  <a:cxn ang="0">
                    <a:pos x="16" y="2"/>
                  </a:cxn>
                  <a:cxn ang="0">
                    <a:pos x="14" y="4"/>
                  </a:cxn>
                  <a:cxn ang="0">
                    <a:pos x="11" y="6"/>
                  </a:cxn>
                  <a:cxn ang="0">
                    <a:pos x="8" y="9"/>
                  </a:cxn>
                  <a:cxn ang="0">
                    <a:pos x="7" y="11"/>
                  </a:cxn>
                  <a:cxn ang="0">
                    <a:pos x="5" y="13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19" y="44"/>
                  </a:cxn>
                  <a:cxn ang="0">
                    <a:pos x="21" y="42"/>
                  </a:cxn>
                  <a:cxn ang="0">
                    <a:pos x="22" y="40"/>
                  </a:cxn>
                  <a:cxn ang="0">
                    <a:pos x="25" y="38"/>
                  </a:cxn>
                  <a:cxn ang="0">
                    <a:pos x="27" y="35"/>
                  </a:cxn>
                  <a:cxn ang="0">
                    <a:pos x="28" y="34"/>
                  </a:cxn>
                  <a:cxn ang="0">
                    <a:pos x="31" y="32"/>
                  </a:cxn>
                  <a:cxn ang="0">
                    <a:pos x="33" y="30"/>
                  </a:cxn>
                  <a:cxn ang="0">
                    <a:pos x="35" y="27"/>
                  </a:cxn>
                  <a:cxn ang="0">
                    <a:pos x="36" y="27"/>
                  </a:cxn>
                  <a:cxn ang="0">
                    <a:pos x="17" y="0"/>
                  </a:cxn>
                </a:cxnLst>
                <a:rect l="0" t="0" r="r" b="b"/>
                <a:pathLst>
                  <a:path w="37" h="45">
                    <a:moveTo>
                      <a:pt x="17" y="0"/>
                    </a:moveTo>
                    <a:lnTo>
                      <a:pt x="18" y="0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1" y="6"/>
                    </a:lnTo>
                    <a:lnTo>
                      <a:pt x="8" y="9"/>
                    </a:lnTo>
                    <a:lnTo>
                      <a:pt x="7" y="11"/>
                    </a:lnTo>
                    <a:lnTo>
                      <a:pt x="5" y="13"/>
                    </a:lnTo>
                    <a:lnTo>
                      <a:pt x="2" y="15"/>
                    </a:lnTo>
                    <a:lnTo>
                      <a:pt x="0" y="17"/>
                    </a:lnTo>
                    <a:lnTo>
                      <a:pt x="19" y="44"/>
                    </a:lnTo>
                    <a:lnTo>
                      <a:pt x="21" y="42"/>
                    </a:lnTo>
                    <a:lnTo>
                      <a:pt x="22" y="40"/>
                    </a:lnTo>
                    <a:lnTo>
                      <a:pt x="25" y="38"/>
                    </a:lnTo>
                    <a:lnTo>
                      <a:pt x="27" y="35"/>
                    </a:lnTo>
                    <a:lnTo>
                      <a:pt x="28" y="34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00003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" name="Freeform 151"/>
              <p:cNvSpPr>
                <a:spLocks/>
              </p:cNvSpPr>
              <p:nvPr/>
            </p:nvSpPr>
            <p:spPr bwMode="auto">
              <a:xfrm>
                <a:off x="5278" y="2681"/>
                <a:ext cx="63" cy="246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33" y="4"/>
                  </a:cxn>
                  <a:cxn ang="0">
                    <a:pos x="32" y="13"/>
                  </a:cxn>
                  <a:cxn ang="0">
                    <a:pos x="32" y="23"/>
                  </a:cxn>
                  <a:cxn ang="0">
                    <a:pos x="32" y="33"/>
                  </a:cxn>
                  <a:cxn ang="0">
                    <a:pos x="33" y="45"/>
                  </a:cxn>
                  <a:cxn ang="0">
                    <a:pos x="33" y="58"/>
                  </a:cxn>
                  <a:cxn ang="0">
                    <a:pos x="33" y="73"/>
                  </a:cxn>
                  <a:cxn ang="0">
                    <a:pos x="33" y="87"/>
                  </a:cxn>
                  <a:cxn ang="0">
                    <a:pos x="33" y="103"/>
                  </a:cxn>
                  <a:cxn ang="0">
                    <a:pos x="32" y="119"/>
                  </a:cxn>
                  <a:cxn ang="0">
                    <a:pos x="30" y="135"/>
                  </a:cxn>
                  <a:cxn ang="0">
                    <a:pos x="28" y="152"/>
                  </a:cxn>
                  <a:cxn ang="0">
                    <a:pos x="24" y="166"/>
                  </a:cxn>
                  <a:cxn ang="0">
                    <a:pos x="19" y="181"/>
                  </a:cxn>
                  <a:cxn ang="0">
                    <a:pos x="15" y="194"/>
                  </a:cxn>
                  <a:cxn ang="0">
                    <a:pos x="9" y="206"/>
                  </a:cxn>
                  <a:cxn ang="0">
                    <a:pos x="0" y="216"/>
                  </a:cxn>
                  <a:cxn ang="0">
                    <a:pos x="20" y="245"/>
                  </a:cxn>
                  <a:cxn ang="0">
                    <a:pos x="31" y="230"/>
                  </a:cxn>
                  <a:cxn ang="0">
                    <a:pos x="40" y="215"/>
                  </a:cxn>
                  <a:cxn ang="0">
                    <a:pos x="47" y="197"/>
                  </a:cxn>
                  <a:cxn ang="0">
                    <a:pos x="53" y="178"/>
                  </a:cxn>
                  <a:cxn ang="0">
                    <a:pos x="57" y="159"/>
                  </a:cxn>
                  <a:cxn ang="0">
                    <a:pos x="60" y="142"/>
                  </a:cxn>
                  <a:cxn ang="0">
                    <a:pos x="61" y="124"/>
                  </a:cxn>
                  <a:cxn ang="0">
                    <a:pos x="62" y="106"/>
                  </a:cxn>
                  <a:cxn ang="0">
                    <a:pos x="63" y="89"/>
                  </a:cxn>
                  <a:cxn ang="0">
                    <a:pos x="63" y="71"/>
                  </a:cxn>
                  <a:cxn ang="0">
                    <a:pos x="62" y="56"/>
                  </a:cxn>
                  <a:cxn ang="0">
                    <a:pos x="62" y="43"/>
                  </a:cxn>
                  <a:cxn ang="0">
                    <a:pos x="61" y="30"/>
                  </a:cxn>
                  <a:cxn ang="0">
                    <a:pos x="61" y="21"/>
                  </a:cxn>
                  <a:cxn ang="0">
                    <a:pos x="61" y="15"/>
                  </a:cxn>
                  <a:cxn ang="0">
                    <a:pos x="61" y="12"/>
                  </a:cxn>
                  <a:cxn ang="0">
                    <a:pos x="60" y="16"/>
                  </a:cxn>
                  <a:cxn ang="0">
                    <a:pos x="34" y="0"/>
                  </a:cxn>
                </a:cxnLst>
                <a:rect l="0" t="0" r="r" b="b"/>
                <a:pathLst>
                  <a:path w="64" h="246">
                    <a:moveTo>
                      <a:pt x="34" y="0"/>
                    </a:moveTo>
                    <a:lnTo>
                      <a:pt x="33" y="4"/>
                    </a:lnTo>
                    <a:lnTo>
                      <a:pt x="32" y="13"/>
                    </a:lnTo>
                    <a:lnTo>
                      <a:pt x="32" y="23"/>
                    </a:lnTo>
                    <a:lnTo>
                      <a:pt x="32" y="33"/>
                    </a:lnTo>
                    <a:lnTo>
                      <a:pt x="33" y="45"/>
                    </a:lnTo>
                    <a:lnTo>
                      <a:pt x="33" y="58"/>
                    </a:lnTo>
                    <a:lnTo>
                      <a:pt x="33" y="73"/>
                    </a:lnTo>
                    <a:lnTo>
                      <a:pt x="33" y="87"/>
                    </a:lnTo>
                    <a:lnTo>
                      <a:pt x="33" y="103"/>
                    </a:lnTo>
                    <a:lnTo>
                      <a:pt x="32" y="119"/>
                    </a:lnTo>
                    <a:lnTo>
                      <a:pt x="30" y="135"/>
                    </a:lnTo>
                    <a:lnTo>
                      <a:pt x="28" y="152"/>
                    </a:lnTo>
                    <a:lnTo>
                      <a:pt x="24" y="166"/>
                    </a:lnTo>
                    <a:lnTo>
                      <a:pt x="19" y="181"/>
                    </a:lnTo>
                    <a:lnTo>
                      <a:pt x="15" y="194"/>
                    </a:lnTo>
                    <a:lnTo>
                      <a:pt x="9" y="206"/>
                    </a:lnTo>
                    <a:lnTo>
                      <a:pt x="0" y="216"/>
                    </a:lnTo>
                    <a:lnTo>
                      <a:pt x="20" y="245"/>
                    </a:lnTo>
                    <a:lnTo>
                      <a:pt x="31" y="230"/>
                    </a:lnTo>
                    <a:lnTo>
                      <a:pt x="40" y="215"/>
                    </a:lnTo>
                    <a:lnTo>
                      <a:pt x="47" y="197"/>
                    </a:lnTo>
                    <a:lnTo>
                      <a:pt x="53" y="178"/>
                    </a:lnTo>
                    <a:lnTo>
                      <a:pt x="57" y="159"/>
                    </a:lnTo>
                    <a:lnTo>
                      <a:pt x="60" y="142"/>
                    </a:lnTo>
                    <a:lnTo>
                      <a:pt x="61" y="124"/>
                    </a:lnTo>
                    <a:lnTo>
                      <a:pt x="62" y="106"/>
                    </a:lnTo>
                    <a:lnTo>
                      <a:pt x="63" y="89"/>
                    </a:lnTo>
                    <a:lnTo>
                      <a:pt x="63" y="71"/>
                    </a:lnTo>
                    <a:lnTo>
                      <a:pt x="62" y="56"/>
                    </a:lnTo>
                    <a:lnTo>
                      <a:pt x="62" y="43"/>
                    </a:lnTo>
                    <a:lnTo>
                      <a:pt x="61" y="30"/>
                    </a:lnTo>
                    <a:lnTo>
                      <a:pt x="61" y="21"/>
                    </a:lnTo>
                    <a:lnTo>
                      <a:pt x="61" y="15"/>
                    </a:lnTo>
                    <a:lnTo>
                      <a:pt x="61" y="12"/>
                    </a:lnTo>
                    <a:lnTo>
                      <a:pt x="60" y="16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00003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" name="Freeform 152"/>
              <p:cNvSpPr>
                <a:spLocks/>
              </p:cNvSpPr>
              <p:nvPr/>
            </p:nvSpPr>
            <p:spPr bwMode="auto">
              <a:xfrm>
                <a:off x="5313" y="2681"/>
                <a:ext cx="26" cy="1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24" y="12"/>
                  </a:cxn>
                  <a:cxn ang="0">
                    <a:pos x="25" y="12"/>
                  </a:cxn>
                  <a:cxn ang="0">
                    <a:pos x="26" y="5"/>
                  </a:cxn>
                  <a:cxn ang="0">
                    <a:pos x="26" y="5"/>
                  </a:cxn>
                  <a:cxn ang="0">
                    <a:pos x="26" y="4"/>
                  </a:cxn>
                  <a:cxn ang="0">
                    <a:pos x="26" y="7"/>
                  </a:cxn>
                  <a:cxn ang="0">
                    <a:pos x="0" y="2"/>
                  </a:cxn>
                </a:cxnLst>
                <a:rect l="0" t="0" r="r" b="b"/>
                <a:pathLst>
                  <a:path w="27" h="13">
                    <a:moveTo>
                      <a:pt x="0" y="2"/>
                    </a:move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6" y="4"/>
                    </a:lnTo>
                    <a:lnTo>
                      <a:pt x="26" y="7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00003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" name="Freeform 153"/>
              <p:cNvSpPr>
                <a:spLocks/>
              </p:cNvSpPr>
              <p:nvPr/>
            </p:nvSpPr>
            <p:spPr bwMode="auto">
              <a:xfrm>
                <a:off x="5304" y="2607"/>
                <a:ext cx="40" cy="8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1" y="17"/>
                  </a:cxn>
                  <a:cxn ang="0">
                    <a:pos x="2" y="24"/>
                  </a:cxn>
                  <a:cxn ang="0">
                    <a:pos x="4" y="31"/>
                  </a:cxn>
                  <a:cxn ang="0">
                    <a:pos x="5" y="40"/>
                  </a:cxn>
                  <a:cxn ang="0">
                    <a:pos x="6" y="50"/>
                  </a:cxn>
                  <a:cxn ang="0">
                    <a:pos x="7" y="57"/>
                  </a:cxn>
                  <a:cxn ang="0">
                    <a:pos x="7" y="65"/>
                  </a:cxn>
                  <a:cxn ang="0">
                    <a:pos x="7" y="70"/>
                  </a:cxn>
                  <a:cxn ang="0">
                    <a:pos x="34" y="77"/>
                  </a:cxn>
                  <a:cxn ang="0">
                    <a:pos x="35" y="65"/>
                  </a:cxn>
                  <a:cxn ang="0">
                    <a:pos x="34" y="55"/>
                  </a:cxn>
                  <a:cxn ang="0">
                    <a:pos x="33" y="43"/>
                  </a:cxn>
                  <a:cxn ang="0">
                    <a:pos x="32" y="32"/>
                  </a:cxn>
                  <a:cxn ang="0">
                    <a:pos x="30" y="23"/>
                  </a:cxn>
                  <a:cxn ang="0">
                    <a:pos x="29" y="14"/>
                  </a:cxn>
                  <a:cxn ang="0">
                    <a:pos x="27" y="7"/>
                  </a:cxn>
                  <a:cxn ang="0">
                    <a:pos x="25" y="0"/>
                  </a:cxn>
                  <a:cxn ang="0">
                    <a:pos x="0" y="14"/>
                  </a:cxn>
                </a:cxnLst>
                <a:rect l="0" t="0" r="r" b="b"/>
                <a:pathLst>
                  <a:path w="36" h="78">
                    <a:moveTo>
                      <a:pt x="0" y="14"/>
                    </a:moveTo>
                    <a:lnTo>
                      <a:pt x="0" y="14"/>
                    </a:lnTo>
                    <a:lnTo>
                      <a:pt x="1" y="17"/>
                    </a:lnTo>
                    <a:lnTo>
                      <a:pt x="2" y="24"/>
                    </a:lnTo>
                    <a:lnTo>
                      <a:pt x="4" y="31"/>
                    </a:lnTo>
                    <a:lnTo>
                      <a:pt x="5" y="40"/>
                    </a:lnTo>
                    <a:lnTo>
                      <a:pt x="6" y="50"/>
                    </a:lnTo>
                    <a:lnTo>
                      <a:pt x="7" y="57"/>
                    </a:lnTo>
                    <a:lnTo>
                      <a:pt x="7" y="65"/>
                    </a:lnTo>
                    <a:lnTo>
                      <a:pt x="7" y="70"/>
                    </a:lnTo>
                    <a:lnTo>
                      <a:pt x="34" y="77"/>
                    </a:lnTo>
                    <a:lnTo>
                      <a:pt x="35" y="65"/>
                    </a:lnTo>
                    <a:lnTo>
                      <a:pt x="34" y="55"/>
                    </a:lnTo>
                    <a:lnTo>
                      <a:pt x="33" y="43"/>
                    </a:lnTo>
                    <a:lnTo>
                      <a:pt x="32" y="32"/>
                    </a:lnTo>
                    <a:lnTo>
                      <a:pt x="30" y="23"/>
                    </a:lnTo>
                    <a:lnTo>
                      <a:pt x="29" y="14"/>
                    </a:lnTo>
                    <a:lnTo>
                      <a:pt x="27" y="7"/>
                    </a:lnTo>
                    <a:lnTo>
                      <a:pt x="25" y="0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00003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" name="Freeform 154"/>
              <p:cNvSpPr>
                <a:spLocks/>
              </p:cNvSpPr>
              <p:nvPr/>
            </p:nvSpPr>
            <p:spPr bwMode="auto">
              <a:xfrm>
                <a:off x="5301" y="2599"/>
                <a:ext cx="26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1" y="7"/>
                  </a:cxn>
                  <a:cxn ang="0">
                    <a:pos x="1" y="10"/>
                  </a:cxn>
                  <a:cxn ang="0">
                    <a:pos x="1" y="14"/>
                  </a:cxn>
                  <a:cxn ang="0">
                    <a:pos x="3" y="20"/>
                  </a:cxn>
                  <a:cxn ang="0">
                    <a:pos x="27" y="8"/>
                  </a:cxn>
                  <a:cxn ang="0">
                    <a:pos x="27" y="8"/>
                  </a:cxn>
                  <a:cxn ang="0">
                    <a:pos x="27" y="4"/>
                  </a:cxn>
                  <a:cxn ang="0">
                    <a:pos x="27" y="0"/>
                  </a:cxn>
                  <a:cxn ang="0">
                    <a:pos x="27" y="2"/>
                  </a:cxn>
                  <a:cxn ang="0">
                    <a:pos x="0" y="2"/>
                  </a:cxn>
                </a:cxnLst>
                <a:rect l="0" t="0" r="r" b="b"/>
                <a:pathLst>
                  <a:path w="28" h="21">
                    <a:moveTo>
                      <a:pt x="0" y="2"/>
                    </a:moveTo>
                    <a:lnTo>
                      <a:pt x="0" y="3"/>
                    </a:lnTo>
                    <a:lnTo>
                      <a:pt x="1" y="7"/>
                    </a:lnTo>
                    <a:lnTo>
                      <a:pt x="1" y="10"/>
                    </a:lnTo>
                    <a:lnTo>
                      <a:pt x="1" y="14"/>
                    </a:lnTo>
                    <a:lnTo>
                      <a:pt x="3" y="20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4"/>
                    </a:lnTo>
                    <a:lnTo>
                      <a:pt x="27" y="0"/>
                    </a:lnTo>
                    <a:lnTo>
                      <a:pt x="27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00003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" name="Freeform 155"/>
              <p:cNvSpPr>
                <a:spLocks/>
              </p:cNvSpPr>
              <p:nvPr/>
            </p:nvSpPr>
            <p:spPr bwMode="auto">
              <a:xfrm>
                <a:off x="5301" y="2537"/>
                <a:ext cx="28" cy="61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8"/>
                  </a:cxn>
                  <a:cxn ang="0">
                    <a:pos x="0" y="23"/>
                  </a:cxn>
                  <a:cxn ang="0">
                    <a:pos x="1" y="31"/>
                  </a:cxn>
                  <a:cxn ang="0">
                    <a:pos x="1" y="37"/>
                  </a:cxn>
                  <a:cxn ang="0">
                    <a:pos x="1" y="44"/>
                  </a:cxn>
                  <a:cxn ang="0">
                    <a:pos x="1" y="52"/>
                  </a:cxn>
                  <a:cxn ang="0">
                    <a:pos x="1" y="58"/>
                  </a:cxn>
                  <a:cxn ang="0">
                    <a:pos x="28" y="58"/>
                  </a:cxn>
                  <a:cxn ang="0">
                    <a:pos x="28" y="52"/>
                  </a:cxn>
                  <a:cxn ang="0">
                    <a:pos x="28" y="44"/>
                  </a:cxn>
                  <a:cxn ang="0">
                    <a:pos x="28" y="37"/>
                  </a:cxn>
                  <a:cxn ang="0">
                    <a:pos x="28" y="29"/>
                  </a:cxn>
                  <a:cxn ang="0">
                    <a:pos x="27" y="22"/>
                  </a:cxn>
                  <a:cxn ang="0">
                    <a:pos x="27" y="15"/>
                  </a:cxn>
                  <a:cxn ang="0">
                    <a:pos x="27" y="7"/>
                  </a:cxn>
                  <a:cxn ang="0">
                    <a:pos x="24" y="0"/>
                  </a:cxn>
                  <a:cxn ang="0">
                    <a:pos x="0" y="18"/>
                  </a:cxn>
                </a:cxnLst>
                <a:rect l="0" t="0" r="r" b="b"/>
                <a:pathLst>
                  <a:path w="29" h="59">
                    <a:moveTo>
                      <a:pt x="0" y="18"/>
                    </a:moveTo>
                    <a:lnTo>
                      <a:pt x="0" y="18"/>
                    </a:lnTo>
                    <a:lnTo>
                      <a:pt x="0" y="23"/>
                    </a:lnTo>
                    <a:lnTo>
                      <a:pt x="1" y="31"/>
                    </a:lnTo>
                    <a:lnTo>
                      <a:pt x="1" y="37"/>
                    </a:lnTo>
                    <a:lnTo>
                      <a:pt x="1" y="44"/>
                    </a:lnTo>
                    <a:lnTo>
                      <a:pt x="1" y="52"/>
                    </a:lnTo>
                    <a:lnTo>
                      <a:pt x="1" y="58"/>
                    </a:lnTo>
                    <a:lnTo>
                      <a:pt x="28" y="58"/>
                    </a:lnTo>
                    <a:lnTo>
                      <a:pt x="28" y="52"/>
                    </a:lnTo>
                    <a:lnTo>
                      <a:pt x="28" y="44"/>
                    </a:lnTo>
                    <a:lnTo>
                      <a:pt x="28" y="37"/>
                    </a:lnTo>
                    <a:lnTo>
                      <a:pt x="28" y="29"/>
                    </a:lnTo>
                    <a:lnTo>
                      <a:pt x="27" y="22"/>
                    </a:lnTo>
                    <a:lnTo>
                      <a:pt x="27" y="15"/>
                    </a:lnTo>
                    <a:lnTo>
                      <a:pt x="27" y="7"/>
                    </a:lnTo>
                    <a:lnTo>
                      <a:pt x="24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00003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" name="Freeform 156"/>
              <p:cNvSpPr>
                <a:spLocks/>
              </p:cNvSpPr>
              <p:nvPr/>
            </p:nvSpPr>
            <p:spPr bwMode="auto">
              <a:xfrm>
                <a:off x="5299" y="2525"/>
                <a:ext cx="26" cy="25"/>
              </a:xfrm>
              <a:custGeom>
                <a:avLst/>
                <a:gdLst/>
                <a:ahLst/>
                <a:cxnLst>
                  <a:cxn ang="0">
                    <a:pos x="25" y="9"/>
                  </a:cxn>
                  <a:cxn ang="0">
                    <a:pos x="21" y="4"/>
                  </a:cxn>
                  <a:cxn ang="0">
                    <a:pos x="16" y="0"/>
                  </a:cxn>
                  <a:cxn ang="0">
                    <a:pos x="11" y="0"/>
                  </a:cxn>
                  <a:cxn ang="0">
                    <a:pos x="7" y="2"/>
                  </a:cxn>
                  <a:cxn ang="0">
                    <a:pos x="4" y="6"/>
                  </a:cxn>
                  <a:cxn ang="0">
                    <a:pos x="1" y="12"/>
                  </a:cxn>
                  <a:cxn ang="0">
                    <a:pos x="0" y="18"/>
                  </a:cxn>
                  <a:cxn ang="0">
                    <a:pos x="1" y="25"/>
                  </a:cxn>
                  <a:cxn ang="0">
                    <a:pos x="25" y="9"/>
                  </a:cxn>
                </a:cxnLst>
                <a:rect l="0" t="0" r="r" b="b"/>
                <a:pathLst>
                  <a:path w="26" h="26">
                    <a:moveTo>
                      <a:pt x="25" y="9"/>
                    </a:moveTo>
                    <a:lnTo>
                      <a:pt x="21" y="4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8"/>
                    </a:lnTo>
                    <a:lnTo>
                      <a:pt x="1" y="25"/>
                    </a:lnTo>
                    <a:lnTo>
                      <a:pt x="25" y="9"/>
                    </a:lnTo>
                  </a:path>
                </a:pathLst>
              </a:custGeom>
              <a:solidFill>
                <a:srgbClr val="00003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" name="Freeform 157"/>
              <p:cNvSpPr>
                <a:spLocks/>
              </p:cNvSpPr>
              <p:nvPr/>
            </p:nvSpPr>
            <p:spPr bwMode="auto">
              <a:xfrm>
                <a:off x="5237" y="2936"/>
                <a:ext cx="19" cy="3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5"/>
                  </a:cxn>
                  <a:cxn ang="0">
                    <a:pos x="1" y="10"/>
                  </a:cxn>
                  <a:cxn ang="0">
                    <a:pos x="0" y="16"/>
                  </a:cxn>
                  <a:cxn ang="0">
                    <a:pos x="1" y="22"/>
                  </a:cxn>
                  <a:cxn ang="0">
                    <a:pos x="4" y="28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8" y="32"/>
                  </a:cxn>
                  <a:cxn ang="0">
                    <a:pos x="7" y="0"/>
                  </a:cxn>
                </a:cxnLst>
                <a:rect l="0" t="0" r="r" b="b"/>
                <a:pathLst>
                  <a:path w="19" h="35">
                    <a:moveTo>
                      <a:pt x="7" y="0"/>
                    </a:moveTo>
                    <a:lnTo>
                      <a:pt x="3" y="5"/>
                    </a:lnTo>
                    <a:lnTo>
                      <a:pt x="1" y="10"/>
                    </a:lnTo>
                    <a:lnTo>
                      <a:pt x="0" y="16"/>
                    </a:lnTo>
                    <a:lnTo>
                      <a:pt x="1" y="22"/>
                    </a:lnTo>
                    <a:lnTo>
                      <a:pt x="4" y="28"/>
                    </a:lnTo>
                    <a:lnTo>
                      <a:pt x="8" y="32"/>
                    </a:lnTo>
                    <a:lnTo>
                      <a:pt x="12" y="34"/>
                    </a:lnTo>
                    <a:lnTo>
                      <a:pt x="18" y="32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00002B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" name="Freeform 158"/>
              <p:cNvSpPr>
                <a:spLocks/>
              </p:cNvSpPr>
              <p:nvPr/>
            </p:nvSpPr>
            <p:spPr bwMode="auto">
              <a:xfrm>
                <a:off x="5246" y="2912"/>
                <a:ext cx="51" cy="5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4" y="1"/>
                  </a:cxn>
                  <a:cxn ang="0">
                    <a:pos x="29" y="3"/>
                  </a:cxn>
                  <a:cxn ang="0">
                    <a:pos x="26" y="7"/>
                  </a:cxn>
                  <a:cxn ang="0">
                    <a:pos x="23" y="10"/>
                  </a:cxn>
                  <a:cxn ang="0">
                    <a:pos x="18" y="12"/>
                  </a:cxn>
                  <a:cxn ang="0">
                    <a:pos x="14" y="14"/>
                  </a:cxn>
                  <a:cxn ang="0">
                    <a:pos x="10" y="16"/>
                  </a:cxn>
                  <a:cxn ang="0">
                    <a:pos x="4" y="19"/>
                  </a:cxn>
                  <a:cxn ang="0">
                    <a:pos x="0" y="21"/>
                  </a:cxn>
                  <a:cxn ang="0">
                    <a:pos x="13" y="54"/>
                  </a:cxn>
                  <a:cxn ang="0">
                    <a:pos x="17" y="52"/>
                  </a:cxn>
                  <a:cxn ang="0">
                    <a:pos x="21" y="49"/>
                  </a:cxn>
                  <a:cxn ang="0">
                    <a:pos x="26" y="47"/>
                  </a:cxn>
                  <a:cxn ang="0">
                    <a:pos x="31" y="43"/>
                  </a:cxn>
                  <a:cxn ang="0">
                    <a:pos x="36" y="41"/>
                  </a:cxn>
                  <a:cxn ang="0">
                    <a:pos x="41" y="37"/>
                  </a:cxn>
                  <a:cxn ang="0">
                    <a:pos x="46" y="33"/>
                  </a:cxn>
                  <a:cxn ang="0">
                    <a:pos x="51" y="29"/>
                  </a:cxn>
                  <a:cxn ang="0">
                    <a:pos x="50" y="29"/>
                  </a:cxn>
                  <a:cxn ang="0">
                    <a:pos x="35" y="0"/>
                  </a:cxn>
                </a:cxnLst>
                <a:rect l="0" t="0" r="r" b="b"/>
                <a:pathLst>
                  <a:path w="52" h="55">
                    <a:moveTo>
                      <a:pt x="35" y="0"/>
                    </a:moveTo>
                    <a:lnTo>
                      <a:pt x="34" y="1"/>
                    </a:lnTo>
                    <a:lnTo>
                      <a:pt x="29" y="3"/>
                    </a:lnTo>
                    <a:lnTo>
                      <a:pt x="26" y="7"/>
                    </a:lnTo>
                    <a:lnTo>
                      <a:pt x="23" y="10"/>
                    </a:lnTo>
                    <a:lnTo>
                      <a:pt x="18" y="12"/>
                    </a:lnTo>
                    <a:lnTo>
                      <a:pt x="14" y="14"/>
                    </a:lnTo>
                    <a:lnTo>
                      <a:pt x="10" y="16"/>
                    </a:lnTo>
                    <a:lnTo>
                      <a:pt x="4" y="19"/>
                    </a:lnTo>
                    <a:lnTo>
                      <a:pt x="0" y="21"/>
                    </a:lnTo>
                    <a:lnTo>
                      <a:pt x="13" y="54"/>
                    </a:lnTo>
                    <a:lnTo>
                      <a:pt x="17" y="52"/>
                    </a:lnTo>
                    <a:lnTo>
                      <a:pt x="21" y="49"/>
                    </a:lnTo>
                    <a:lnTo>
                      <a:pt x="26" y="47"/>
                    </a:lnTo>
                    <a:lnTo>
                      <a:pt x="31" y="43"/>
                    </a:lnTo>
                    <a:lnTo>
                      <a:pt x="36" y="41"/>
                    </a:lnTo>
                    <a:lnTo>
                      <a:pt x="41" y="37"/>
                    </a:lnTo>
                    <a:lnTo>
                      <a:pt x="46" y="33"/>
                    </a:lnTo>
                    <a:lnTo>
                      <a:pt x="51" y="29"/>
                    </a:lnTo>
                    <a:lnTo>
                      <a:pt x="50" y="29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00002B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" name="Freeform 159"/>
              <p:cNvSpPr>
                <a:spLocks/>
              </p:cNvSpPr>
              <p:nvPr/>
            </p:nvSpPr>
            <p:spPr bwMode="auto">
              <a:xfrm>
                <a:off x="5285" y="2896"/>
                <a:ext cx="33" cy="4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1" y="6"/>
                  </a:cxn>
                  <a:cxn ang="0">
                    <a:pos x="10" y="6"/>
                  </a:cxn>
                  <a:cxn ang="0">
                    <a:pos x="6" y="9"/>
                  </a:cxn>
                  <a:cxn ang="0">
                    <a:pos x="5" y="11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14" y="44"/>
                  </a:cxn>
                  <a:cxn ang="0">
                    <a:pos x="17" y="42"/>
                  </a:cxn>
                  <a:cxn ang="0">
                    <a:pos x="19" y="41"/>
                  </a:cxn>
                  <a:cxn ang="0">
                    <a:pos x="22" y="39"/>
                  </a:cxn>
                  <a:cxn ang="0">
                    <a:pos x="23" y="38"/>
                  </a:cxn>
                  <a:cxn ang="0">
                    <a:pos x="26" y="35"/>
                  </a:cxn>
                  <a:cxn ang="0">
                    <a:pos x="29" y="32"/>
                  </a:cxn>
                  <a:cxn ang="0">
                    <a:pos x="32" y="31"/>
                  </a:cxn>
                  <a:cxn ang="0">
                    <a:pos x="34" y="28"/>
                  </a:cxn>
                  <a:cxn ang="0">
                    <a:pos x="17" y="0"/>
                  </a:cxn>
                </a:cxnLst>
                <a:rect l="0" t="0" r="r" b="b"/>
                <a:pathLst>
                  <a:path w="35" h="45">
                    <a:moveTo>
                      <a:pt x="17" y="0"/>
                    </a:move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6" y="9"/>
                    </a:lnTo>
                    <a:lnTo>
                      <a:pt x="5" y="11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14" y="44"/>
                    </a:lnTo>
                    <a:lnTo>
                      <a:pt x="17" y="42"/>
                    </a:lnTo>
                    <a:lnTo>
                      <a:pt x="19" y="41"/>
                    </a:lnTo>
                    <a:lnTo>
                      <a:pt x="22" y="39"/>
                    </a:lnTo>
                    <a:lnTo>
                      <a:pt x="23" y="38"/>
                    </a:lnTo>
                    <a:lnTo>
                      <a:pt x="26" y="35"/>
                    </a:lnTo>
                    <a:lnTo>
                      <a:pt x="29" y="32"/>
                    </a:lnTo>
                    <a:lnTo>
                      <a:pt x="32" y="31"/>
                    </a:lnTo>
                    <a:lnTo>
                      <a:pt x="34" y="28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00002B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" name="Freeform 160"/>
              <p:cNvSpPr>
                <a:spLocks/>
              </p:cNvSpPr>
              <p:nvPr/>
            </p:nvSpPr>
            <p:spPr bwMode="auto">
              <a:xfrm>
                <a:off x="5304" y="2679"/>
                <a:ext cx="70" cy="244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6" y="10"/>
                  </a:cxn>
                  <a:cxn ang="0">
                    <a:pos x="34" y="19"/>
                  </a:cxn>
                  <a:cxn ang="0">
                    <a:pos x="34" y="28"/>
                  </a:cxn>
                  <a:cxn ang="0">
                    <a:pos x="35" y="38"/>
                  </a:cxn>
                  <a:cxn ang="0">
                    <a:pos x="36" y="48"/>
                  </a:cxn>
                  <a:cxn ang="0">
                    <a:pos x="36" y="62"/>
                  </a:cxn>
                  <a:cxn ang="0">
                    <a:pos x="36" y="75"/>
                  </a:cxn>
                  <a:cxn ang="0">
                    <a:pos x="36" y="91"/>
                  </a:cxn>
                  <a:cxn ang="0">
                    <a:pos x="36" y="106"/>
                  </a:cxn>
                  <a:cxn ang="0">
                    <a:pos x="35" y="121"/>
                  </a:cxn>
                  <a:cxn ang="0">
                    <a:pos x="33" y="137"/>
                  </a:cxn>
                  <a:cxn ang="0">
                    <a:pos x="30" y="151"/>
                  </a:cxn>
                  <a:cxn ang="0">
                    <a:pos x="27" y="166"/>
                  </a:cxn>
                  <a:cxn ang="0">
                    <a:pos x="22" y="180"/>
                  </a:cxn>
                  <a:cxn ang="0">
                    <a:pos x="16" y="191"/>
                  </a:cxn>
                  <a:cxn ang="0">
                    <a:pos x="9" y="203"/>
                  </a:cxn>
                  <a:cxn ang="0">
                    <a:pos x="0" y="213"/>
                  </a:cxn>
                  <a:cxn ang="0">
                    <a:pos x="18" y="244"/>
                  </a:cxn>
                  <a:cxn ang="0">
                    <a:pos x="30" y="230"/>
                  </a:cxn>
                  <a:cxn ang="0">
                    <a:pos x="40" y="215"/>
                  </a:cxn>
                  <a:cxn ang="0">
                    <a:pos x="48" y="198"/>
                  </a:cxn>
                  <a:cxn ang="0">
                    <a:pos x="54" y="180"/>
                  </a:cxn>
                  <a:cxn ang="0">
                    <a:pos x="59" y="163"/>
                  </a:cxn>
                  <a:cxn ang="0">
                    <a:pos x="62" y="144"/>
                  </a:cxn>
                  <a:cxn ang="0">
                    <a:pos x="65" y="125"/>
                  </a:cxn>
                  <a:cxn ang="0">
                    <a:pos x="66" y="107"/>
                  </a:cxn>
                  <a:cxn ang="0">
                    <a:pos x="66" y="91"/>
                  </a:cxn>
                  <a:cxn ang="0">
                    <a:pos x="66" y="75"/>
                  </a:cxn>
                  <a:cxn ang="0">
                    <a:pos x="66" y="61"/>
                  </a:cxn>
                  <a:cxn ang="0">
                    <a:pos x="65" y="48"/>
                  </a:cxn>
                  <a:cxn ang="0">
                    <a:pos x="65" y="35"/>
                  </a:cxn>
                  <a:cxn ang="0">
                    <a:pos x="64" y="27"/>
                  </a:cxn>
                  <a:cxn ang="0">
                    <a:pos x="64" y="20"/>
                  </a:cxn>
                  <a:cxn ang="0">
                    <a:pos x="64" y="19"/>
                  </a:cxn>
                  <a:cxn ang="0">
                    <a:pos x="61" y="28"/>
                  </a:cxn>
                  <a:cxn ang="0">
                    <a:pos x="39" y="0"/>
                  </a:cxn>
                </a:cxnLst>
                <a:rect l="0" t="0" r="r" b="b"/>
                <a:pathLst>
                  <a:path w="67" h="245">
                    <a:moveTo>
                      <a:pt x="39" y="0"/>
                    </a:moveTo>
                    <a:lnTo>
                      <a:pt x="36" y="10"/>
                    </a:lnTo>
                    <a:lnTo>
                      <a:pt x="34" y="19"/>
                    </a:lnTo>
                    <a:lnTo>
                      <a:pt x="34" y="28"/>
                    </a:lnTo>
                    <a:lnTo>
                      <a:pt x="35" y="38"/>
                    </a:lnTo>
                    <a:lnTo>
                      <a:pt x="36" y="48"/>
                    </a:lnTo>
                    <a:lnTo>
                      <a:pt x="36" y="62"/>
                    </a:lnTo>
                    <a:lnTo>
                      <a:pt x="36" y="75"/>
                    </a:lnTo>
                    <a:lnTo>
                      <a:pt x="36" y="91"/>
                    </a:lnTo>
                    <a:lnTo>
                      <a:pt x="36" y="106"/>
                    </a:lnTo>
                    <a:lnTo>
                      <a:pt x="35" y="121"/>
                    </a:lnTo>
                    <a:lnTo>
                      <a:pt x="33" y="137"/>
                    </a:lnTo>
                    <a:lnTo>
                      <a:pt x="30" y="151"/>
                    </a:lnTo>
                    <a:lnTo>
                      <a:pt x="27" y="166"/>
                    </a:lnTo>
                    <a:lnTo>
                      <a:pt x="22" y="180"/>
                    </a:lnTo>
                    <a:lnTo>
                      <a:pt x="16" y="191"/>
                    </a:lnTo>
                    <a:lnTo>
                      <a:pt x="9" y="203"/>
                    </a:lnTo>
                    <a:lnTo>
                      <a:pt x="0" y="213"/>
                    </a:lnTo>
                    <a:lnTo>
                      <a:pt x="18" y="244"/>
                    </a:lnTo>
                    <a:lnTo>
                      <a:pt x="30" y="230"/>
                    </a:lnTo>
                    <a:lnTo>
                      <a:pt x="40" y="215"/>
                    </a:lnTo>
                    <a:lnTo>
                      <a:pt x="48" y="198"/>
                    </a:lnTo>
                    <a:lnTo>
                      <a:pt x="54" y="180"/>
                    </a:lnTo>
                    <a:lnTo>
                      <a:pt x="59" y="163"/>
                    </a:lnTo>
                    <a:lnTo>
                      <a:pt x="62" y="144"/>
                    </a:lnTo>
                    <a:lnTo>
                      <a:pt x="65" y="125"/>
                    </a:lnTo>
                    <a:lnTo>
                      <a:pt x="66" y="107"/>
                    </a:lnTo>
                    <a:lnTo>
                      <a:pt x="66" y="91"/>
                    </a:lnTo>
                    <a:lnTo>
                      <a:pt x="66" y="75"/>
                    </a:lnTo>
                    <a:lnTo>
                      <a:pt x="66" y="61"/>
                    </a:lnTo>
                    <a:lnTo>
                      <a:pt x="65" y="48"/>
                    </a:lnTo>
                    <a:lnTo>
                      <a:pt x="65" y="35"/>
                    </a:lnTo>
                    <a:lnTo>
                      <a:pt x="64" y="27"/>
                    </a:lnTo>
                    <a:lnTo>
                      <a:pt x="64" y="20"/>
                    </a:lnTo>
                    <a:lnTo>
                      <a:pt x="64" y="19"/>
                    </a:lnTo>
                    <a:lnTo>
                      <a:pt x="61" y="28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00002B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" name="Freeform 161"/>
              <p:cNvSpPr>
                <a:spLocks/>
              </p:cNvSpPr>
              <p:nvPr/>
            </p:nvSpPr>
            <p:spPr bwMode="auto">
              <a:xfrm>
                <a:off x="5345" y="2679"/>
                <a:ext cx="26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0"/>
                  </a:cxn>
                  <a:cxn ang="0">
                    <a:pos x="2" y="4"/>
                  </a:cxn>
                  <a:cxn ang="0">
                    <a:pos x="3" y="0"/>
                  </a:cxn>
                  <a:cxn ang="0">
                    <a:pos x="23" y="23"/>
                  </a:cxn>
                  <a:cxn ang="0">
                    <a:pos x="26" y="18"/>
                  </a:cxn>
                  <a:cxn ang="0">
                    <a:pos x="27" y="10"/>
                  </a:cxn>
                  <a:cxn ang="0">
                    <a:pos x="27" y="9"/>
                  </a:cxn>
                  <a:cxn ang="0">
                    <a:pos x="27" y="9"/>
                  </a:cxn>
                  <a:cxn ang="0">
                    <a:pos x="27" y="11"/>
                  </a:cxn>
                  <a:cxn ang="0">
                    <a:pos x="0" y="6"/>
                  </a:cxn>
                </a:cxnLst>
                <a:rect l="0" t="0" r="r" b="b"/>
                <a:pathLst>
                  <a:path w="28" h="24">
                    <a:moveTo>
                      <a:pt x="0" y="6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3" y="0"/>
                    </a:lnTo>
                    <a:lnTo>
                      <a:pt x="23" y="23"/>
                    </a:lnTo>
                    <a:lnTo>
                      <a:pt x="26" y="18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11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00002B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" name="Freeform 162"/>
              <p:cNvSpPr>
                <a:spLocks/>
              </p:cNvSpPr>
              <p:nvPr/>
            </p:nvSpPr>
            <p:spPr bwMode="auto">
              <a:xfrm>
                <a:off x="5336" y="2609"/>
                <a:ext cx="39" cy="78"/>
              </a:xfrm>
              <a:custGeom>
                <a:avLst/>
                <a:gdLst/>
                <a:ahLst/>
                <a:cxnLst>
                  <a:cxn ang="0">
                    <a:pos x="1" y="21"/>
                  </a:cxn>
                  <a:cxn ang="0">
                    <a:pos x="0" y="20"/>
                  </a:cxn>
                  <a:cxn ang="0">
                    <a:pos x="2" y="22"/>
                  </a:cxn>
                  <a:cxn ang="0">
                    <a:pos x="2" y="27"/>
                  </a:cxn>
                  <a:cxn ang="0">
                    <a:pos x="4" y="35"/>
                  </a:cxn>
                  <a:cxn ang="0">
                    <a:pos x="6" y="43"/>
                  </a:cxn>
                  <a:cxn ang="0">
                    <a:pos x="7" y="51"/>
                  </a:cxn>
                  <a:cxn ang="0">
                    <a:pos x="8" y="60"/>
                  </a:cxn>
                  <a:cxn ang="0">
                    <a:pos x="8" y="66"/>
                  </a:cxn>
                  <a:cxn ang="0">
                    <a:pos x="8" y="72"/>
                  </a:cxn>
                  <a:cxn ang="0">
                    <a:pos x="35" y="78"/>
                  </a:cxn>
                  <a:cxn ang="0">
                    <a:pos x="36" y="68"/>
                  </a:cxn>
                  <a:cxn ang="0">
                    <a:pos x="36" y="56"/>
                  </a:cxn>
                  <a:cxn ang="0">
                    <a:pos x="35" y="46"/>
                  </a:cxn>
                  <a:cxn ang="0">
                    <a:pos x="33" y="35"/>
                  </a:cxn>
                  <a:cxn ang="0">
                    <a:pos x="31" y="25"/>
                  </a:cxn>
                  <a:cxn ang="0">
                    <a:pos x="29" y="17"/>
                  </a:cxn>
                  <a:cxn ang="0">
                    <a:pos x="27" y="8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" y="21"/>
                  </a:cxn>
                </a:cxnLst>
                <a:rect l="0" t="0" r="r" b="b"/>
                <a:pathLst>
                  <a:path w="37" h="79">
                    <a:moveTo>
                      <a:pt x="1" y="21"/>
                    </a:moveTo>
                    <a:lnTo>
                      <a:pt x="0" y="20"/>
                    </a:lnTo>
                    <a:lnTo>
                      <a:pt x="2" y="22"/>
                    </a:lnTo>
                    <a:lnTo>
                      <a:pt x="2" y="27"/>
                    </a:lnTo>
                    <a:lnTo>
                      <a:pt x="4" y="35"/>
                    </a:lnTo>
                    <a:lnTo>
                      <a:pt x="6" y="43"/>
                    </a:lnTo>
                    <a:lnTo>
                      <a:pt x="7" y="51"/>
                    </a:lnTo>
                    <a:lnTo>
                      <a:pt x="8" y="60"/>
                    </a:lnTo>
                    <a:lnTo>
                      <a:pt x="8" y="66"/>
                    </a:lnTo>
                    <a:lnTo>
                      <a:pt x="8" y="72"/>
                    </a:lnTo>
                    <a:lnTo>
                      <a:pt x="35" y="78"/>
                    </a:lnTo>
                    <a:lnTo>
                      <a:pt x="36" y="68"/>
                    </a:lnTo>
                    <a:lnTo>
                      <a:pt x="36" y="56"/>
                    </a:lnTo>
                    <a:lnTo>
                      <a:pt x="35" y="46"/>
                    </a:lnTo>
                    <a:lnTo>
                      <a:pt x="33" y="35"/>
                    </a:lnTo>
                    <a:lnTo>
                      <a:pt x="31" y="25"/>
                    </a:lnTo>
                    <a:lnTo>
                      <a:pt x="29" y="17"/>
                    </a:lnTo>
                    <a:lnTo>
                      <a:pt x="27" y="8"/>
                    </a:lnTo>
                    <a:lnTo>
                      <a:pt x="25" y="2"/>
                    </a:lnTo>
                    <a:lnTo>
                      <a:pt x="25" y="0"/>
                    </a:lnTo>
                    <a:lnTo>
                      <a:pt x="1" y="21"/>
                    </a:lnTo>
                  </a:path>
                </a:pathLst>
              </a:custGeom>
              <a:solidFill>
                <a:srgbClr val="00002B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" name="Freeform 163"/>
              <p:cNvSpPr>
                <a:spLocks/>
              </p:cNvSpPr>
              <p:nvPr/>
            </p:nvSpPr>
            <p:spPr bwMode="auto">
              <a:xfrm>
                <a:off x="5331" y="2605"/>
                <a:ext cx="30" cy="2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6"/>
                  </a:cxn>
                  <a:cxn ang="0">
                    <a:pos x="1" y="11"/>
                  </a:cxn>
                  <a:cxn ang="0">
                    <a:pos x="1" y="15"/>
                  </a:cxn>
                  <a:cxn ang="0">
                    <a:pos x="4" y="21"/>
                  </a:cxn>
                  <a:cxn ang="0">
                    <a:pos x="26" y="4"/>
                  </a:cxn>
                  <a:cxn ang="0">
                    <a:pos x="27" y="7"/>
                  </a:cxn>
                  <a:cxn ang="0">
                    <a:pos x="27" y="4"/>
                  </a:cxn>
                  <a:cxn ang="0">
                    <a:pos x="26" y="3"/>
                  </a:cxn>
                  <a:cxn ang="0">
                    <a:pos x="26" y="1"/>
                  </a:cxn>
                  <a:cxn ang="0">
                    <a:pos x="26" y="0"/>
                  </a:cxn>
                  <a:cxn ang="0">
                    <a:pos x="0" y="1"/>
                  </a:cxn>
                </a:cxnLst>
                <a:rect l="0" t="0" r="r" b="b"/>
                <a:pathLst>
                  <a:path w="28" h="22">
                    <a:moveTo>
                      <a:pt x="0" y="1"/>
                    </a:moveTo>
                    <a:lnTo>
                      <a:pt x="0" y="1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1" y="15"/>
                    </a:lnTo>
                    <a:lnTo>
                      <a:pt x="4" y="21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7" y="4"/>
                    </a:lnTo>
                    <a:lnTo>
                      <a:pt x="26" y="3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00002B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" name="Freeform 164"/>
              <p:cNvSpPr>
                <a:spLocks/>
              </p:cNvSpPr>
              <p:nvPr/>
            </p:nvSpPr>
            <p:spPr bwMode="auto">
              <a:xfrm>
                <a:off x="5329" y="2540"/>
                <a:ext cx="32" cy="61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1" y="32"/>
                  </a:cxn>
                  <a:cxn ang="0">
                    <a:pos x="1" y="38"/>
                  </a:cxn>
                  <a:cxn ang="0">
                    <a:pos x="1" y="46"/>
                  </a:cxn>
                  <a:cxn ang="0">
                    <a:pos x="1" y="54"/>
                  </a:cxn>
                  <a:cxn ang="0">
                    <a:pos x="1" y="60"/>
                  </a:cxn>
                  <a:cxn ang="0">
                    <a:pos x="28" y="58"/>
                  </a:cxn>
                  <a:cxn ang="0">
                    <a:pos x="28" y="52"/>
                  </a:cxn>
                  <a:cxn ang="0">
                    <a:pos x="28" y="45"/>
                  </a:cxn>
                  <a:cxn ang="0">
                    <a:pos x="28" y="38"/>
                  </a:cxn>
                  <a:cxn ang="0">
                    <a:pos x="28" y="30"/>
                  </a:cxn>
                  <a:cxn ang="0">
                    <a:pos x="27" y="22"/>
                  </a:cxn>
                  <a:cxn ang="0">
                    <a:pos x="27" y="15"/>
                  </a:cxn>
                  <a:cxn ang="0">
                    <a:pos x="26" y="9"/>
                  </a:cxn>
                  <a:cxn ang="0">
                    <a:pos x="22" y="0"/>
                  </a:cxn>
                  <a:cxn ang="0">
                    <a:pos x="1" y="22"/>
                  </a:cxn>
                </a:cxnLst>
                <a:rect l="0" t="0" r="r" b="b"/>
                <a:pathLst>
                  <a:path w="29" h="61">
                    <a:moveTo>
                      <a:pt x="1" y="22"/>
                    </a:moveTo>
                    <a:lnTo>
                      <a:pt x="0" y="19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1" y="32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1" y="54"/>
                    </a:lnTo>
                    <a:lnTo>
                      <a:pt x="1" y="60"/>
                    </a:lnTo>
                    <a:lnTo>
                      <a:pt x="28" y="58"/>
                    </a:lnTo>
                    <a:lnTo>
                      <a:pt x="28" y="52"/>
                    </a:lnTo>
                    <a:lnTo>
                      <a:pt x="28" y="45"/>
                    </a:lnTo>
                    <a:lnTo>
                      <a:pt x="28" y="38"/>
                    </a:lnTo>
                    <a:lnTo>
                      <a:pt x="28" y="30"/>
                    </a:lnTo>
                    <a:lnTo>
                      <a:pt x="27" y="22"/>
                    </a:lnTo>
                    <a:lnTo>
                      <a:pt x="27" y="15"/>
                    </a:lnTo>
                    <a:lnTo>
                      <a:pt x="26" y="9"/>
                    </a:lnTo>
                    <a:lnTo>
                      <a:pt x="22" y="0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00002B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" name="Freeform 165"/>
              <p:cNvSpPr>
                <a:spLocks/>
              </p:cNvSpPr>
              <p:nvPr/>
            </p:nvSpPr>
            <p:spPr bwMode="auto">
              <a:xfrm>
                <a:off x="5329" y="2531"/>
                <a:ext cx="23" cy="29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20" y="2"/>
                  </a:cxn>
                  <a:cxn ang="0">
                    <a:pos x="15" y="0"/>
                  </a:cxn>
                  <a:cxn ang="0">
                    <a:pos x="10" y="1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0" y="20"/>
                  </a:cxn>
                  <a:cxn ang="0">
                    <a:pos x="3" y="27"/>
                  </a:cxn>
                  <a:cxn ang="0">
                    <a:pos x="23" y="7"/>
                  </a:cxn>
                </a:cxnLst>
                <a:rect l="0" t="0" r="r" b="b"/>
                <a:pathLst>
                  <a:path w="24" h="28">
                    <a:moveTo>
                      <a:pt x="23" y="7"/>
                    </a:moveTo>
                    <a:lnTo>
                      <a:pt x="20" y="2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20"/>
                    </a:lnTo>
                    <a:lnTo>
                      <a:pt x="3" y="27"/>
                    </a:lnTo>
                    <a:lnTo>
                      <a:pt x="23" y="7"/>
                    </a:lnTo>
                  </a:path>
                </a:pathLst>
              </a:custGeom>
              <a:solidFill>
                <a:srgbClr val="00002B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" name="Freeform 166"/>
              <p:cNvSpPr>
                <a:spLocks/>
              </p:cNvSpPr>
              <p:nvPr/>
            </p:nvSpPr>
            <p:spPr bwMode="auto">
              <a:xfrm>
                <a:off x="5359" y="2542"/>
                <a:ext cx="16" cy="21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15" y="1"/>
                  </a:cxn>
                  <a:cxn ang="0">
                    <a:pos x="11" y="0"/>
                  </a:cxn>
                  <a:cxn ang="0">
                    <a:pos x="7" y="1"/>
                  </a:cxn>
                  <a:cxn ang="0">
                    <a:pos x="4" y="4"/>
                  </a:cxn>
                  <a:cxn ang="0">
                    <a:pos x="1" y="7"/>
                  </a:cxn>
                  <a:cxn ang="0">
                    <a:pos x="0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19" y="4"/>
                  </a:cxn>
                </a:cxnLst>
                <a:rect l="0" t="0" r="r" b="b"/>
                <a:pathLst>
                  <a:path w="20" h="24">
                    <a:moveTo>
                      <a:pt x="19" y="4"/>
                    </a:moveTo>
                    <a:lnTo>
                      <a:pt x="15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19" y="4"/>
                    </a:lnTo>
                  </a:path>
                </a:pathLst>
              </a:custGeom>
              <a:solidFill>
                <a:srgbClr val="00002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" name="Freeform 167"/>
              <p:cNvSpPr>
                <a:spLocks/>
              </p:cNvSpPr>
              <p:nvPr/>
            </p:nvSpPr>
            <p:spPr bwMode="auto">
              <a:xfrm>
                <a:off x="5361" y="2548"/>
                <a:ext cx="25" cy="82"/>
              </a:xfrm>
              <a:custGeom>
                <a:avLst/>
                <a:gdLst/>
                <a:ahLst/>
                <a:cxnLst>
                  <a:cxn ang="0">
                    <a:pos x="23" y="64"/>
                  </a:cxn>
                  <a:cxn ang="0">
                    <a:pos x="24" y="64"/>
                  </a:cxn>
                  <a:cxn ang="0">
                    <a:pos x="24" y="65"/>
                  </a:cxn>
                  <a:cxn ang="0">
                    <a:pos x="24" y="59"/>
                  </a:cxn>
                  <a:cxn ang="0">
                    <a:pos x="23" y="51"/>
                  </a:cxn>
                  <a:cxn ang="0">
                    <a:pos x="23" y="42"/>
                  </a:cxn>
                  <a:cxn ang="0">
                    <a:pos x="23" y="30"/>
                  </a:cxn>
                  <a:cxn ang="0">
                    <a:pos x="22" y="22"/>
                  </a:cxn>
                  <a:cxn ang="0">
                    <a:pos x="21" y="12"/>
                  </a:cxn>
                  <a:cxn ang="0">
                    <a:pos x="17" y="0"/>
                  </a:cxn>
                  <a:cxn ang="0">
                    <a:pos x="0" y="22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3"/>
                  </a:cxn>
                  <a:cxn ang="0">
                    <a:pos x="1" y="42"/>
                  </a:cxn>
                  <a:cxn ang="0">
                    <a:pos x="1" y="52"/>
                  </a:cxn>
                  <a:cxn ang="0">
                    <a:pos x="1" y="64"/>
                  </a:cxn>
                  <a:cxn ang="0">
                    <a:pos x="3" y="72"/>
                  </a:cxn>
                  <a:cxn ang="0">
                    <a:pos x="6" y="82"/>
                  </a:cxn>
                  <a:cxn ang="0">
                    <a:pos x="6" y="83"/>
                  </a:cxn>
                  <a:cxn ang="0">
                    <a:pos x="23" y="64"/>
                  </a:cxn>
                </a:cxnLst>
                <a:rect l="0" t="0" r="r" b="b"/>
                <a:pathLst>
                  <a:path w="25" h="84">
                    <a:moveTo>
                      <a:pt x="23" y="64"/>
                    </a:moveTo>
                    <a:lnTo>
                      <a:pt x="24" y="64"/>
                    </a:lnTo>
                    <a:lnTo>
                      <a:pt x="24" y="65"/>
                    </a:lnTo>
                    <a:lnTo>
                      <a:pt x="24" y="59"/>
                    </a:lnTo>
                    <a:lnTo>
                      <a:pt x="23" y="51"/>
                    </a:lnTo>
                    <a:lnTo>
                      <a:pt x="23" y="42"/>
                    </a:lnTo>
                    <a:lnTo>
                      <a:pt x="23" y="30"/>
                    </a:lnTo>
                    <a:lnTo>
                      <a:pt x="22" y="22"/>
                    </a:lnTo>
                    <a:lnTo>
                      <a:pt x="21" y="12"/>
                    </a:lnTo>
                    <a:lnTo>
                      <a:pt x="17" y="0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3"/>
                    </a:lnTo>
                    <a:lnTo>
                      <a:pt x="1" y="42"/>
                    </a:lnTo>
                    <a:lnTo>
                      <a:pt x="1" y="52"/>
                    </a:lnTo>
                    <a:lnTo>
                      <a:pt x="1" y="64"/>
                    </a:lnTo>
                    <a:lnTo>
                      <a:pt x="3" y="72"/>
                    </a:lnTo>
                    <a:lnTo>
                      <a:pt x="6" y="82"/>
                    </a:lnTo>
                    <a:lnTo>
                      <a:pt x="6" y="83"/>
                    </a:lnTo>
                    <a:lnTo>
                      <a:pt x="23" y="64"/>
                    </a:lnTo>
                  </a:path>
                </a:pathLst>
              </a:custGeom>
              <a:solidFill>
                <a:srgbClr val="00002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" name="Freeform 168"/>
              <p:cNvSpPr>
                <a:spLocks/>
              </p:cNvSpPr>
              <p:nvPr/>
            </p:nvSpPr>
            <p:spPr bwMode="auto">
              <a:xfrm>
                <a:off x="5368" y="2615"/>
                <a:ext cx="32" cy="80"/>
              </a:xfrm>
              <a:custGeom>
                <a:avLst/>
                <a:gdLst/>
                <a:ahLst/>
                <a:cxnLst>
                  <a:cxn ang="0">
                    <a:pos x="29" y="79"/>
                  </a:cxn>
                  <a:cxn ang="0">
                    <a:pos x="29" y="79"/>
                  </a:cxn>
                  <a:cxn ang="0">
                    <a:pos x="31" y="68"/>
                  </a:cxn>
                  <a:cxn ang="0">
                    <a:pos x="31" y="57"/>
                  </a:cxn>
                  <a:cxn ang="0">
                    <a:pos x="31" y="46"/>
                  </a:cxn>
                  <a:cxn ang="0">
                    <a:pos x="29" y="34"/>
                  </a:cxn>
                  <a:cxn ang="0">
                    <a:pos x="26" y="24"/>
                  </a:cxn>
                  <a:cxn ang="0">
                    <a:pos x="25" y="15"/>
                  </a:cxn>
                  <a:cxn ang="0">
                    <a:pos x="21" y="7"/>
                  </a:cxn>
                  <a:cxn ang="0">
                    <a:pos x="18" y="0"/>
                  </a:cxn>
                  <a:cxn ang="0">
                    <a:pos x="0" y="19"/>
                  </a:cxn>
                  <a:cxn ang="0">
                    <a:pos x="2" y="21"/>
                  </a:cxn>
                  <a:cxn ang="0">
                    <a:pos x="2" y="26"/>
                  </a:cxn>
                  <a:cxn ang="0">
                    <a:pos x="4" y="33"/>
                  </a:cxn>
                  <a:cxn ang="0">
                    <a:pos x="6" y="42"/>
                  </a:cxn>
                  <a:cxn ang="0">
                    <a:pos x="8" y="50"/>
                  </a:cxn>
                  <a:cxn ang="0">
                    <a:pos x="8" y="58"/>
                  </a:cxn>
                  <a:cxn ang="0">
                    <a:pos x="8" y="65"/>
                  </a:cxn>
                  <a:cxn ang="0">
                    <a:pos x="8" y="71"/>
                  </a:cxn>
                  <a:cxn ang="0">
                    <a:pos x="29" y="79"/>
                  </a:cxn>
                </a:cxnLst>
                <a:rect l="0" t="0" r="r" b="b"/>
                <a:pathLst>
                  <a:path w="32" h="80">
                    <a:moveTo>
                      <a:pt x="29" y="79"/>
                    </a:moveTo>
                    <a:lnTo>
                      <a:pt x="29" y="79"/>
                    </a:lnTo>
                    <a:lnTo>
                      <a:pt x="31" y="68"/>
                    </a:lnTo>
                    <a:lnTo>
                      <a:pt x="31" y="57"/>
                    </a:lnTo>
                    <a:lnTo>
                      <a:pt x="31" y="46"/>
                    </a:lnTo>
                    <a:lnTo>
                      <a:pt x="29" y="34"/>
                    </a:lnTo>
                    <a:lnTo>
                      <a:pt x="26" y="24"/>
                    </a:lnTo>
                    <a:lnTo>
                      <a:pt x="25" y="15"/>
                    </a:lnTo>
                    <a:lnTo>
                      <a:pt x="21" y="7"/>
                    </a:lnTo>
                    <a:lnTo>
                      <a:pt x="18" y="0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2" y="26"/>
                    </a:lnTo>
                    <a:lnTo>
                      <a:pt x="4" y="33"/>
                    </a:lnTo>
                    <a:lnTo>
                      <a:pt x="6" y="42"/>
                    </a:lnTo>
                    <a:lnTo>
                      <a:pt x="8" y="50"/>
                    </a:lnTo>
                    <a:lnTo>
                      <a:pt x="8" y="58"/>
                    </a:lnTo>
                    <a:lnTo>
                      <a:pt x="8" y="65"/>
                    </a:lnTo>
                    <a:lnTo>
                      <a:pt x="8" y="71"/>
                    </a:lnTo>
                    <a:lnTo>
                      <a:pt x="29" y="79"/>
                    </a:lnTo>
                  </a:path>
                </a:pathLst>
              </a:custGeom>
              <a:solidFill>
                <a:srgbClr val="00002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" name="Freeform 169"/>
              <p:cNvSpPr>
                <a:spLocks/>
              </p:cNvSpPr>
              <p:nvPr/>
            </p:nvSpPr>
            <p:spPr bwMode="auto">
              <a:xfrm>
                <a:off x="5334" y="2691"/>
                <a:ext cx="63" cy="225"/>
              </a:xfrm>
              <a:custGeom>
                <a:avLst/>
                <a:gdLst/>
                <a:ahLst/>
                <a:cxnLst>
                  <a:cxn ang="0">
                    <a:pos x="14" y="225"/>
                  </a:cxn>
                  <a:cxn ang="0">
                    <a:pos x="14" y="225"/>
                  </a:cxn>
                  <a:cxn ang="0">
                    <a:pos x="27" y="212"/>
                  </a:cxn>
                  <a:cxn ang="0">
                    <a:pos x="37" y="197"/>
                  </a:cxn>
                  <a:cxn ang="0">
                    <a:pos x="46" y="182"/>
                  </a:cxn>
                  <a:cxn ang="0">
                    <a:pos x="53" y="164"/>
                  </a:cxn>
                  <a:cxn ang="0">
                    <a:pos x="58" y="147"/>
                  </a:cxn>
                  <a:cxn ang="0">
                    <a:pos x="62" y="129"/>
                  </a:cxn>
                  <a:cxn ang="0">
                    <a:pos x="63" y="112"/>
                  </a:cxn>
                  <a:cxn ang="0">
                    <a:pos x="65" y="96"/>
                  </a:cxn>
                  <a:cxn ang="0">
                    <a:pos x="65" y="79"/>
                  </a:cxn>
                  <a:cxn ang="0">
                    <a:pos x="65" y="64"/>
                  </a:cxn>
                  <a:cxn ang="0">
                    <a:pos x="65" y="49"/>
                  </a:cxn>
                  <a:cxn ang="0">
                    <a:pos x="65" y="36"/>
                  </a:cxn>
                  <a:cxn ang="0">
                    <a:pos x="64" y="25"/>
                  </a:cxn>
                  <a:cxn ang="0">
                    <a:pos x="63" y="16"/>
                  </a:cxn>
                  <a:cxn ang="0">
                    <a:pos x="63" y="10"/>
                  </a:cxn>
                  <a:cxn ang="0">
                    <a:pos x="63" y="9"/>
                  </a:cxn>
                  <a:cxn ang="0">
                    <a:pos x="40" y="0"/>
                  </a:cxn>
                  <a:cxn ang="0">
                    <a:pos x="38" y="9"/>
                  </a:cxn>
                  <a:cxn ang="0">
                    <a:pos x="38" y="17"/>
                  </a:cxn>
                  <a:cxn ang="0">
                    <a:pos x="39" y="27"/>
                  </a:cxn>
                  <a:cxn ang="0">
                    <a:pos x="40" y="38"/>
                  </a:cxn>
                  <a:cxn ang="0">
                    <a:pos x="41" y="51"/>
                  </a:cxn>
                  <a:cxn ang="0">
                    <a:pos x="41" y="64"/>
                  </a:cxn>
                  <a:cxn ang="0">
                    <a:pos x="41" y="79"/>
                  </a:cxn>
                  <a:cxn ang="0">
                    <a:pos x="41" y="93"/>
                  </a:cxn>
                  <a:cxn ang="0">
                    <a:pos x="38" y="108"/>
                  </a:cxn>
                  <a:cxn ang="0">
                    <a:pos x="37" y="123"/>
                  </a:cxn>
                  <a:cxn ang="0">
                    <a:pos x="34" y="138"/>
                  </a:cxn>
                  <a:cxn ang="0">
                    <a:pos x="30" y="152"/>
                  </a:cxn>
                  <a:cxn ang="0">
                    <a:pos x="25" y="165"/>
                  </a:cxn>
                  <a:cxn ang="0">
                    <a:pos x="18" y="176"/>
                  </a:cxn>
                  <a:cxn ang="0">
                    <a:pos x="10" y="187"/>
                  </a:cxn>
                  <a:cxn ang="0">
                    <a:pos x="0" y="197"/>
                  </a:cxn>
                  <a:cxn ang="0">
                    <a:pos x="14" y="225"/>
                  </a:cxn>
                </a:cxnLst>
                <a:rect l="0" t="0" r="r" b="b"/>
                <a:pathLst>
                  <a:path w="66" h="226">
                    <a:moveTo>
                      <a:pt x="14" y="225"/>
                    </a:moveTo>
                    <a:lnTo>
                      <a:pt x="14" y="225"/>
                    </a:lnTo>
                    <a:lnTo>
                      <a:pt x="27" y="212"/>
                    </a:lnTo>
                    <a:lnTo>
                      <a:pt x="37" y="197"/>
                    </a:lnTo>
                    <a:lnTo>
                      <a:pt x="46" y="182"/>
                    </a:lnTo>
                    <a:lnTo>
                      <a:pt x="53" y="164"/>
                    </a:lnTo>
                    <a:lnTo>
                      <a:pt x="58" y="147"/>
                    </a:lnTo>
                    <a:lnTo>
                      <a:pt x="62" y="129"/>
                    </a:lnTo>
                    <a:lnTo>
                      <a:pt x="63" y="112"/>
                    </a:lnTo>
                    <a:lnTo>
                      <a:pt x="65" y="96"/>
                    </a:lnTo>
                    <a:lnTo>
                      <a:pt x="65" y="79"/>
                    </a:lnTo>
                    <a:lnTo>
                      <a:pt x="65" y="64"/>
                    </a:lnTo>
                    <a:lnTo>
                      <a:pt x="65" y="49"/>
                    </a:lnTo>
                    <a:lnTo>
                      <a:pt x="65" y="36"/>
                    </a:lnTo>
                    <a:lnTo>
                      <a:pt x="64" y="25"/>
                    </a:lnTo>
                    <a:lnTo>
                      <a:pt x="63" y="16"/>
                    </a:lnTo>
                    <a:lnTo>
                      <a:pt x="63" y="10"/>
                    </a:lnTo>
                    <a:lnTo>
                      <a:pt x="63" y="9"/>
                    </a:lnTo>
                    <a:lnTo>
                      <a:pt x="40" y="0"/>
                    </a:lnTo>
                    <a:lnTo>
                      <a:pt x="38" y="9"/>
                    </a:lnTo>
                    <a:lnTo>
                      <a:pt x="38" y="17"/>
                    </a:lnTo>
                    <a:lnTo>
                      <a:pt x="39" y="27"/>
                    </a:lnTo>
                    <a:lnTo>
                      <a:pt x="40" y="38"/>
                    </a:lnTo>
                    <a:lnTo>
                      <a:pt x="41" y="51"/>
                    </a:lnTo>
                    <a:lnTo>
                      <a:pt x="41" y="64"/>
                    </a:lnTo>
                    <a:lnTo>
                      <a:pt x="41" y="79"/>
                    </a:lnTo>
                    <a:lnTo>
                      <a:pt x="41" y="93"/>
                    </a:lnTo>
                    <a:lnTo>
                      <a:pt x="38" y="108"/>
                    </a:lnTo>
                    <a:lnTo>
                      <a:pt x="37" y="123"/>
                    </a:lnTo>
                    <a:lnTo>
                      <a:pt x="34" y="138"/>
                    </a:lnTo>
                    <a:lnTo>
                      <a:pt x="30" y="152"/>
                    </a:lnTo>
                    <a:lnTo>
                      <a:pt x="25" y="165"/>
                    </a:lnTo>
                    <a:lnTo>
                      <a:pt x="18" y="176"/>
                    </a:lnTo>
                    <a:lnTo>
                      <a:pt x="10" y="187"/>
                    </a:lnTo>
                    <a:lnTo>
                      <a:pt x="0" y="197"/>
                    </a:lnTo>
                    <a:lnTo>
                      <a:pt x="14" y="225"/>
                    </a:lnTo>
                  </a:path>
                </a:pathLst>
              </a:custGeom>
              <a:solidFill>
                <a:srgbClr val="00002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" name="Freeform 170"/>
              <p:cNvSpPr>
                <a:spLocks/>
              </p:cNvSpPr>
              <p:nvPr/>
            </p:nvSpPr>
            <p:spPr bwMode="auto">
              <a:xfrm>
                <a:off x="5269" y="2893"/>
                <a:ext cx="74" cy="65"/>
              </a:xfrm>
              <a:custGeom>
                <a:avLst/>
                <a:gdLst/>
                <a:ahLst/>
                <a:cxnLst>
                  <a:cxn ang="0">
                    <a:pos x="8" y="64"/>
                  </a:cxn>
                  <a:cxn ang="0">
                    <a:pos x="16" y="62"/>
                  </a:cxn>
                  <a:cxn ang="0">
                    <a:pos x="24" y="57"/>
                  </a:cxn>
                  <a:cxn ang="0">
                    <a:pos x="32" y="53"/>
                  </a:cxn>
                  <a:cxn ang="0">
                    <a:pos x="40" y="48"/>
                  </a:cxn>
                  <a:cxn ang="0">
                    <a:pos x="48" y="43"/>
                  </a:cxn>
                  <a:cxn ang="0">
                    <a:pos x="56" y="38"/>
                  </a:cxn>
                  <a:cxn ang="0">
                    <a:pos x="65" y="32"/>
                  </a:cxn>
                  <a:cxn ang="0">
                    <a:pos x="74" y="26"/>
                  </a:cxn>
                  <a:cxn ang="0">
                    <a:pos x="60" y="0"/>
                  </a:cxn>
                  <a:cxn ang="0">
                    <a:pos x="53" y="6"/>
                  </a:cxn>
                  <a:cxn ang="0">
                    <a:pos x="45" y="11"/>
                  </a:cxn>
                  <a:cxn ang="0">
                    <a:pos x="37" y="16"/>
                  </a:cxn>
                  <a:cxn ang="0">
                    <a:pos x="30" y="21"/>
                  </a:cxn>
                  <a:cxn ang="0">
                    <a:pos x="22" y="25"/>
                  </a:cxn>
                  <a:cxn ang="0">
                    <a:pos x="14" y="29"/>
                  </a:cxn>
                  <a:cxn ang="0">
                    <a:pos x="7" y="32"/>
                  </a:cxn>
                  <a:cxn ang="0">
                    <a:pos x="0" y="34"/>
                  </a:cxn>
                  <a:cxn ang="0">
                    <a:pos x="8" y="64"/>
                  </a:cxn>
                </a:cxnLst>
                <a:rect l="0" t="0" r="r" b="b"/>
                <a:pathLst>
                  <a:path w="75" h="65">
                    <a:moveTo>
                      <a:pt x="8" y="64"/>
                    </a:moveTo>
                    <a:lnTo>
                      <a:pt x="16" y="62"/>
                    </a:lnTo>
                    <a:lnTo>
                      <a:pt x="24" y="57"/>
                    </a:lnTo>
                    <a:lnTo>
                      <a:pt x="32" y="53"/>
                    </a:lnTo>
                    <a:lnTo>
                      <a:pt x="40" y="48"/>
                    </a:lnTo>
                    <a:lnTo>
                      <a:pt x="48" y="43"/>
                    </a:lnTo>
                    <a:lnTo>
                      <a:pt x="56" y="38"/>
                    </a:lnTo>
                    <a:lnTo>
                      <a:pt x="65" y="32"/>
                    </a:lnTo>
                    <a:lnTo>
                      <a:pt x="74" y="26"/>
                    </a:lnTo>
                    <a:lnTo>
                      <a:pt x="60" y="0"/>
                    </a:lnTo>
                    <a:lnTo>
                      <a:pt x="53" y="6"/>
                    </a:lnTo>
                    <a:lnTo>
                      <a:pt x="45" y="11"/>
                    </a:lnTo>
                    <a:lnTo>
                      <a:pt x="37" y="16"/>
                    </a:lnTo>
                    <a:lnTo>
                      <a:pt x="30" y="21"/>
                    </a:lnTo>
                    <a:lnTo>
                      <a:pt x="22" y="25"/>
                    </a:lnTo>
                    <a:lnTo>
                      <a:pt x="14" y="29"/>
                    </a:lnTo>
                    <a:lnTo>
                      <a:pt x="7" y="32"/>
                    </a:lnTo>
                    <a:lnTo>
                      <a:pt x="0" y="34"/>
                    </a:lnTo>
                    <a:lnTo>
                      <a:pt x="8" y="64"/>
                    </a:lnTo>
                  </a:path>
                </a:pathLst>
              </a:custGeom>
              <a:solidFill>
                <a:srgbClr val="00002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" name="Freeform 171"/>
              <p:cNvSpPr>
                <a:spLocks/>
              </p:cNvSpPr>
              <p:nvPr/>
            </p:nvSpPr>
            <p:spPr bwMode="auto">
              <a:xfrm>
                <a:off x="5258" y="2929"/>
                <a:ext cx="14" cy="2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4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2" y="23"/>
                  </a:cxn>
                  <a:cxn ang="0">
                    <a:pos x="6" y="26"/>
                  </a:cxn>
                  <a:cxn ang="0">
                    <a:pos x="9" y="28"/>
                  </a:cxn>
                  <a:cxn ang="0">
                    <a:pos x="13" y="27"/>
                  </a:cxn>
                  <a:cxn ang="0">
                    <a:pos x="7" y="0"/>
                  </a:cxn>
                </a:cxnLst>
                <a:rect l="0" t="0" r="r" b="b"/>
                <a:pathLst>
                  <a:path w="14" h="29">
                    <a:moveTo>
                      <a:pt x="7" y="0"/>
                    </a:moveTo>
                    <a:lnTo>
                      <a:pt x="3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2" y="23"/>
                    </a:lnTo>
                    <a:lnTo>
                      <a:pt x="6" y="26"/>
                    </a:lnTo>
                    <a:lnTo>
                      <a:pt x="9" y="28"/>
                    </a:lnTo>
                    <a:lnTo>
                      <a:pt x="13" y="27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00002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" name="Freeform 172"/>
              <p:cNvSpPr>
                <a:spLocks/>
              </p:cNvSpPr>
              <p:nvPr/>
            </p:nvSpPr>
            <p:spPr bwMode="auto">
              <a:xfrm>
                <a:off x="4832" y="3075"/>
                <a:ext cx="1370" cy="763"/>
              </a:xfrm>
              <a:custGeom>
                <a:avLst/>
                <a:gdLst/>
                <a:ahLst/>
                <a:cxnLst>
                  <a:cxn ang="0">
                    <a:pos x="1139" y="13"/>
                  </a:cxn>
                  <a:cxn ang="0">
                    <a:pos x="1215" y="1"/>
                  </a:cxn>
                  <a:cxn ang="0">
                    <a:pos x="1290" y="8"/>
                  </a:cxn>
                  <a:cxn ang="0">
                    <a:pos x="1347" y="44"/>
                  </a:cxn>
                  <a:cxn ang="0">
                    <a:pos x="1369" y="99"/>
                  </a:cxn>
                  <a:cxn ang="0">
                    <a:pos x="1365" y="156"/>
                  </a:cxn>
                  <a:cxn ang="0">
                    <a:pos x="1360" y="254"/>
                  </a:cxn>
                  <a:cxn ang="0">
                    <a:pos x="1366" y="361"/>
                  </a:cxn>
                  <a:cxn ang="0">
                    <a:pos x="1364" y="467"/>
                  </a:cxn>
                  <a:cxn ang="0">
                    <a:pos x="1339" y="570"/>
                  </a:cxn>
                  <a:cxn ang="0">
                    <a:pos x="1309" y="620"/>
                  </a:cxn>
                  <a:cxn ang="0">
                    <a:pos x="1277" y="653"/>
                  </a:cxn>
                  <a:cxn ang="0">
                    <a:pos x="1236" y="681"/>
                  </a:cxn>
                  <a:cxn ang="0">
                    <a:pos x="1192" y="701"/>
                  </a:cxn>
                  <a:cxn ang="0">
                    <a:pos x="1150" y="710"/>
                  </a:cxn>
                  <a:cxn ang="0">
                    <a:pos x="1115" y="721"/>
                  </a:cxn>
                  <a:cxn ang="0">
                    <a:pos x="1084" y="730"/>
                  </a:cxn>
                  <a:cxn ang="0">
                    <a:pos x="1057" y="733"/>
                  </a:cxn>
                  <a:cxn ang="0">
                    <a:pos x="1029" y="735"/>
                  </a:cxn>
                  <a:cxn ang="0">
                    <a:pos x="998" y="738"/>
                  </a:cxn>
                  <a:cxn ang="0">
                    <a:pos x="947" y="745"/>
                  </a:cxn>
                  <a:cxn ang="0">
                    <a:pos x="896" y="751"/>
                  </a:cxn>
                  <a:cxn ang="0">
                    <a:pos x="844" y="753"/>
                  </a:cxn>
                  <a:cxn ang="0">
                    <a:pos x="792" y="757"/>
                  </a:cxn>
                  <a:cxn ang="0">
                    <a:pos x="707" y="762"/>
                  </a:cxn>
                  <a:cxn ang="0">
                    <a:pos x="625" y="759"/>
                  </a:cxn>
                  <a:cxn ang="0">
                    <a:pos x="557" y="747"/>
                  </a:cxn>
                  <a:cxn ang="0">
                    <a:pos x="504" y="730"/>
                  </a:cxn>
                  <a:cxn ang="0">
                    <a:pos x="478" y="723"/>
                  </a:cxn>
                  <a:cxn ang="0">
                    <a:pos x="444" y="730"/>
                  </a:cxn>
                  <a:cxn ang="0">
                    <a:pos x="403" y="735"/>
                  </a:cxn>
                  <a:cxn ang="0">
                    <a:pos x="365" y="733"/>
                  </a:cxn>
                  <a:cxn ang="0">
                    <a:pos x="325" y="728"/>
                  </a:cxn>
                  <a:cxn ang="0">
                    <a:pos x="270" y="739"/>
                  </a:cxn>
                  <a:cxn ang="0">
                    <a:pos x="204" y="753"/>
                  </a:cxn>
                  <a:cxn ang="0">
                    <a:pos x="136" y="754"/>
                  </a:cxn>
                  <a:cxn ang="0">
                    <a:pos x="96" y="740"/>
                  </a:cxn>
                  <a:cxn ang="0">
                    <a:pos x="94" y="708"/>
                  </a:cxn>
                  <a:cxn ang="0">
                    <a:pos x="98" y="680"/>
                  </a:cxn>
                  <a:cxn ang="0">
                    <a:pos x="62" y="682"/>
                  </a:cxn>
                  <a:cxn ang="0">
                    <a:pos x="69" y="645"/>
                  </a:cxn>
                  <a:cxn ang="0">
                    <a:pos x="70" y="566"/>
                  </a:cxn>
                  <a:cxn ang="0">
                    <a:pos x="17" y="548"/>
                  </a:cxn>
                  <a:cxn ang="0">
                    <a:pos x="0" y="543"/>
                  </a:cxn>
                  <a:cxn ang="0">
                    <a:pos x="31" y="519"/>
                  </a:cxn>
                  <a:cxn ang="0">
                    <a:pos x="94" y="475"/>
                  </a:cxn>
                  <a:cxn ang="0">
                    <a:pos x="126" y="450"/>
                  </a:cxn>
                  <a:cxn ang="0">
                    <a:pos x="223" y="399"/>
                  </a:cxn>
                  <a:cxn ang="0">
                    <a:pos x="372" y="331"/>
                  </a:cxn>
                  <a:cxn ang="0">
                    <a:pos x="549" y="254"/>
                  </a:cxn>
                  <a:cxn ang="0">
                    <a:pos x="732" y="176"/>
                  </a:cxn>
                  <a:cxn ang="0">
                    <a:pos x="897" y="107"/>
                  </a:cxn>
                  <a:cxn ang="0">
                    <a:pos x="1022" y="56"/>
                  </a:cxn>
                  <a:cxn ang="0">
                    <a:pos x="1083" y="31"/>
                  </a:cxn>
                </a:cxnLst>
                <a:rect l="0" t="0" r="r" b="b"/>
                <a:pathLst>
                  <a:path w="1371" h="763">
                    <a:moveTo>
                      <a:pt x="1085" y="30"/>
                    </a:moveTo>
                    <a:lnTo>
                      <a:pt x="1102" y="24"/>
                    </a:lnTo>
                    <a:lnTo>
                      <a:pt x="1120" y="18"/>
                    </a:lnTo>
                    <a:lnTo>
                      <a:pt x="1139" y="13"/>
                    </a:lnTo>
                    <a:lnTo>
                      <a:pt x="1158" y="9"/>
                    </a:lnTo>
                    <a:lnTo>
                      <a:pt x="1177" y="5"/>
                    </a:lnTo>
                    <a:lnTo>
                      <a:pt x="1196" y="3"/>
                    </a:lnTo>
                    <a:lnTo>
                      <a:pt x="1215" y="1"/>
                    </a:lnTo>
                    <a:lnTo>
                      <a:pt x="1235" y="0"/>
                    </a:lnTo>
                    <a:lnTo>
                      <a:pt x="1254" y="2"/>
                    </a:lnTo>
                    <a:lnTo>
                      <a:pt x="1271" y="4"/>
                    </a:lnTo>
                    <a:lnTo>
                      <a:pt x="1290" y="8"/>
                    </a:lnTo>
                    <a:lnTo>
                      <a:pt x="1305" y="15"/>
                    </a:lnTo>
                    <a:lnTo>
                      <a:pt x="1321" y="22"/>
                    </a:lnTo>
                    <a:lnTo>
                      <a:pt x="1334" y="32"/>
                    </a:lnTo>
                    <a:lnTo>
                      <a:pt x="1347" y="44"/>
                    </a:lnTo>
                    <a:lnTo>
                      <a:pt x="1357" y="58"/>
                    </a:lnTo>
                    <a:lnTo>
                      <a:pt x="1364" y="71"/>
                    </a:lnTo>
                    <a:lnTo>
                      <a:pt x="1368" y="85"/>
                    </a:lnTo>
                    <a:lnTo>
                      <a:pt x="1369" y="99"/>
                    </a:lnTo>
                    <a:lnTo>
                      <a:pt x="1370" y="113"/>
                    </a:lnTo>
                    <a:lnTo>
                      <a:pt x="1369" y="127"/>
                    </a:lnTo>
                    <a:lnTo>
                      <a:pt x="1367" y="142"/>
                    </a:lnTo>
                    <a:lnTo>
                      <a:pt x="1365" y="156"/>
                    </a:lnTo>
                    <a:lnTo>
                      <a:pt x="1363" y="171"/>
                    </a:lnTo>
                    <a:lnTo>
                      <a:pt x="1361" y="198"/>
                    </a:lnTo>
                    <a:lnTo>
                      <a:pt x="1360" y="226"/>
                    </a:lnTo>
                    <a:lnTo>
                      <a:pt x="1360" y="254"/>
                    </a:lnTo>
                    <a:lnTo>
                      <a:pt x="1361" y="281"/>
                    </a:lnTo>
                    <a:lnTo>
                      <a:pt x="1362" y="307"/>
                    </a:lnTo>
                    <a:lnTo>
                      <a:pt x="1364" y="334"/>
                    </a:lnTo>
                    <a:lnTo>
                      <a:pt x="1366" y="361"/>
                    </a:lnTo>
                    <a:lnTo>
                      <a:pt x="1367" y="387"/>
                    </a:lnTo>
                    <a:lnTo>
                      <a:pt x="1367" y="414"/>
                    </a:lnTo>
                    <a:lnTo>
                      <a:pt x="1367" y="441"/>
                    </a:lnTo>
                    <a:lnTo>
                      <a:pt x="1364" y="467"/>
                    </a:lnTo>
                    <a:lnTo>
                      <a:pt x="1361" y="492"/>
                    </a:lnTo>
                    <a:lnTo>
                      <a:pt x="1356" y="519"/>
                    </a:lnTo>
                    <a:lnTo>
                      <a:pt x="1348" y="544"/>
                    </a:lnTo>
                    <a:lnTo>
                      <a:pt x="1339" y="570"/>
                    </a:lnTo>
                    <a:lnTo>
                      <a:pt x="1326" y="595"/>
                    </a:lnTo>
                    <a:lnTo>
                      <a:pt x="1321" y="604"/>
                    </a:lnTo>
                    <a:lnTo>
                      <a:pt x="1316" y="611"/>
                    </a:lnTo>
                    <a:lnTo>
                      <a:pt x="1309" y="620"/>
                    </a:lnTo>
                    <a:lnTo>
                      <a:pt x="1302" y="629"/>
                    </a:lnTo>
                    <a:lnTo>
                      <a:pt x="1294" y="636"/>
                    </a:lnTo>
                    <a:lnTo>
                      <a:pt x="1285" y="645"/>
                    </a:lnTo>
                    <a:lnTo>
                      <a:pt x="1277" y="653"/>
                    </a:lnTo>
                    <a:lnTo>
                      <a:pt x="1267" y="661"/>
                    </a:lnTo>
                    <a:lnTo>
                      <a:pt x="1256" y="668"/>
                    </a:lnTo>
                    <a:lnTo>
                      <a:pt x="1247" y="675"/>
                    </a:lnTo>
                    <a:lnTo>
                      <a:pt x="1236" y="681"/>
                    </a:lnTo>
                    <a:lnTo>
                      <a:pt x="1225" y="687"/>
                    </a:lnTo>
                    <a:lnTo>
                      <a:pt x="1215" y="693"/>
                    </a:lnTo>
                    <a:lnTo>
                      <a:pt x="1204" y="696"/>
                    </a:lnTo>
                    <a:lnTo>
                      <a:pt x="1192" y="701"/>
                    </a:lnTo>
                    <a:lnTo>
                      <a:pt x="1181" y="703"/>
                    </a:lnTo>
                    <a:lnTo>
                      <a:pt x="1170" y="706"/>
                    </a:lnTo>
                    <a:lnTo>
                      <a:pt x="1160" y="708"/>
                    </a:lnTo>
                    <a:lnTo>
                      <a:pt x="1150" y="710"/>
                    </a:lnTo>
                    <a:lnTo>
                      <a:pt x="1141" y="713"/>
                    </a:lnTo>
                    <a:lnTo>
                      <a:pt x="1132" y="715"/>
                    </a:lnTo>
                    <a:lnTo>
                      <a:pt x="1124" y="717"/>
                    </a:lnTo>
                    <a:lnTo>
                      <a:pt x="1115" y="721"/>
                    </a:lnTo>
                    <a:lnTo>
                      <a:pt x="1105" y="723"/>
                    </a:lnTo>
                    <a:lnTo>
                      <a:pt x="1098" y="726"/>
                    </a:lnTo>
                    <a:lnTo>
                      <a:pt x="1091" y="729"/>
                    </a:lnTo>
                    <a:lnTo>
                      <a:pt x="1084" y="730"/>
                    </a:lnTo>
                    <a:lnTo>
                      <a:pt x="1077" y="730"/>
                    </a:lnTo>
                    <a:lnTo>
                      <a:pt x="1070" y="731"/>
                    </a:lnTo>
                    <a:lnTo>
                      <a:pt x="1064" y="732"/>
                    </a:lnTo>
                    <a:lnTo>
                      <a:pt x="1057" y="733"/>
                    </a:lnTo>
                    <a:lnTo>
                      <a:pt x="1050" y="734"/>
                    </a:lnTo>
                    <a:lnTo>
                      <a:pt x="1043" y="734"/>
                    </a:lnTo>
                    <a:lnTo>
                      <a:pt x="1036" y="735"/>
                    </a:lnTo>
                    <a:lnTo>
                      <a:pt x="1029" y="735"/>
                    </a:lnTo>
                    <a:lnTo>
                      <a:pt x="1022" y="736"/>
                    </a:lnTo>
                    <a:lnTo>
                      <a:pt x="1014" y="737"/>
                    </a:lnTo>
                    <a:lnTo>
                      <a:pt x="1006" y="737"/>
                    </a:lnTo>
                    <a:lnTo>
                      <a:pt x="998" y="738"/>
                    </a:lnTo>
                    <a:lnTo>
                      <a:pt x="989" y="739"/>
                    </a:lnTo>
                    <a:lnTo>
                      <a:pt x="975" y="742"/>
                    </a:lnTo>
                    <a:lnTo>
                      <a:pt x="961" y="744"/>
                    </a:lnTo>
                    <a:lnTo>
                      <a:pt x="947" y="745"/>
                    </a:lnTo>
                    <a:lnTo>
                      <a:pt x="935" y="747"/>
                    </a:lnTo>
                    <a:lnTo>
                      <a:pt x="921" y="749"/>
                    </a:lnTo>
                    <a:lnTo>
                      <a:pt x="909" y="751"/>
                    </a:lnTo>
                    <a:lnTo>
                      <a:pt x="896" y="751"/>
                    </a:lnTo>
                    <a:lnTo>
                      <a:pt x="883" y="752"/>
                    </a:lnTo>
                    <a:lnTo>
                      <a:pt x="871" y="753"/>
                    </a:lnTo>
                    <a:lnTo>
                      <a:pt x="857" y="753"/>
                    </a:lnTo>
                    <a:lnTo>
                      <a:pt x="844" y="753"/>
                    </a:lnTo>
                    <a:lnTo>
                      <a:pt x="832" y="754"/>
                    </a:lnTo>
                    <a:lnTo>
                      <a:pt x="818" y="755"/>
                    </a:lnTo>
                    <a:lnTo>
                      <a:pt x="805" y="756"/>
                    </a:lnTo>
                    <a:lnTo>
                      <a:pt x="792" y="757"/>
                    </a:lnTo>
                    <a:lnTo>
                      <a:pt x="778" y="758"/>
                    </a:lnTo>
                    <a:lnTo>
                      <a:pt x="754" y="760"/>
                    </a:lnTo>
                    <a:lnTo>
                      <a:pt x="730" y="761"/>
                    </a:lnTo>
                    <a:lnTo>
                      <a:pt x="707" y="762"/>
                    </a:lnTo>
                    <a:lnTo>
                      <a:pt x="685" y="762"/>
                    </a:lnTo>
                    <a:lnTo>
                      <a:pt x="664" y="761"/>
                    </a:lnTo>
                    <a:lnTo>
                      <a:pt x="644" y="760"/>
                    </a:lnTo>
                    <a:lnTo>
                      <a:pt x="625" y="759"/>
                    </a:lnTo>
                    <a:lnTo>
                      <a:pt x="608" y="757"/>
                    </a:lnTo>
                    <a:lnTo>
                      <a:pt x="589" y="754"/>
                    </a:lnTo>
                    <a:lnTo>
                      <a:pt x="574" y="751"/>
                    </a:lnTo>
                    <a:lnTo>
                      <a:pt x="557" y="747"/>
                    </a:lnTo>
                    <a:lnTo>
                      <a:pt x="543" y="744"/>
                    </a:lnTo>
                    <a:lnTo>
                      <a:pt x="528" y="739"/>
                    </a:lnTo>
                    <a:lnTo>
                      <a:pt x="516" y="735"/>
                    </a:lnTo>
                    <a:lnTo>
                      <a:pt x="504" y="730"/>
                    </a:lnTo>
                    <a:lnTo>
                      <a:pt x="492" y="724"/>
                    </a:lnTo>
                    <a:lnTo>
                      <a:pt x="489" y="723"/>
                    </a:lnTo>
                    <a:lnTo>
                      <a:pt x="484" y="723"/>
                    </a:lnTo>
                    <a:lnTo>
                      <a:pt x="478" y="723"/>
                    </a:lnTo>
                    <a:lnTo>
                      <a:pt x="470" y="724"/>
                    </a:lnTo>
                    <a:lnTo>
                      <a:pt x="462" y="725"/>
                    </a:lnTo>
                    <a:lnTo>
                      <a:pt x="453" y="727"/>
                    </a:lnTo>
                    <a:lnTo>
                      <a:pt x="444" y="730"/>
                    </a:lnTo>
                    <a:lnTo>
                      <a:pt x="433" y="730"/>
                    </a:lnTo>
                    <a:lnTo>
                      <a:pt x="423" y="732"/>
                    </a:lnTo>
                    <a:lnTo>
                      <a:pt x="413" y="734"/>
                    </a:lnTo>
                    <a:lnTo>
                      <a:pt x="403" y="735"/>
                    </a:lnTo>
                    <a:lnTo>
                      <a:pt x="392" y="736"/>
                    </a:lnTo>
                    <a:lnTo>
                      <a:pt x="382" y="736"/>
                    </a:lnTo>
                    <a:lnTo>
                      <a:pt x="374" y="735"/>
                    </a:lnTo>
                    <a:lnTo>
                      <a:pt x="365" y="733"/>
                    </a:lnTo>
                    <a:lnTo>
                      <a:pt x="357" y="730"/>
                    </a:lnTo>
                    <a:lnTo>
                      <a:pt x="348" y="729"/>
                    </a:lnTo>
                    <a:lnTo>
                      <a:pt x="337" y="727"/>
                    </a:lnTo>
                    <a:lnTo>
                      <a:pt x="325" y="728"/>
                    </a:lnTo>
                    <a:lnTo>
                      <a:pt x="313" y="730"/>
                    </a:lnTo>
                    <a:lnTo>
                      <a:pt x="299" y="732"/>
                    </a:lnTo>
                    <a:lnTo>
                      <a:pt x="285" y="736"/>
                    </a:lnTo>
                    <a:lnTo>
                      <a:pt x="270" y="739"/>
                    </a:lnTo>
                    <a:lnTo>
                      <a:pt x="253" y="744"/>
                    </a:lnTo>
                    <a:lnTo>
                      <a:pt x="238" y="747"/>
                    </a:lnTo>
                    <a:lnTo>
                      <a:pt x="221" y="751"/>
                    </a:lnTo>
                    <a:lnTo>
                      <a:pt x="204" y="753"/>
                    </a:lnTo>
                    <a:lnTo>
                      <a:pt x="187" y="756"/>
                    </a:lnTo>
                    <a:lnTo>
                      <a:pt x="170" y="757"/>
                    </a:lnTo>
                    <a:lnTo>
                      <a:pt x="153" y="757"/>
                    </a:lnTo>
                    <a:lnTo>
                      <a:pt x="136" y="754"/>
                    </a:lnTo>
                    <a:lnTo>
                      <a:pt x="120" y="751"/>
                    </a:lnTo>
                    <a:lnTo>
                      <a:pt x="111" y="747"/>
                    </a:lnTo>
                    <a:lnTo>
                      <a:pt x="102" y="744"/>
                    </a:lnTo>
                    <a:lnTo>
                      <a:pt x="96" y="740"/>
                    </a:lnTo>
                    <a:lnTo>
                      <a:pt x="91" y="735"/>
                    </a:lnTo>
                    <a:lnTo>
                      <a:pt x="89" y="728"/>
                    </a:lnTo>
                    <a:lnTo>
                      <a:pt x="90" y="719"/>
                    </a:lnTo>
                    <a:lnTo>
                      <a:pt x="94" y="708"/>
                    </a:lnTo>
                    <a:lnTo>
                      <a:pt x="103" y="694"/>
                    </a:lnTo>
                    <a:lnTo>
                      <a:pt x="107" y="687"/>
                    </a:lnTo>
                    <a:lnTo>
                      <a:pt x="104" y="683"/>
                    </a:lnTo>
                    <a:lnTo>
                      <a:pt x="98" y="680"/>
                    </a:lnTo>
                    <a:lnTo>
                      <a:pt x="89" y="679"/>
                    </a:lnTo>
                    <a:lnTo>
                      <a:pt x="79" y="680"/>
                    </a:lnTo>
                    <a:lnTo>
                      <a:pt x="70" y="681"/>
                    </a:lnTo>
                    <a:lnTo>
                      <a:pt x="62" y="682"/>
                    </a:lnTo>
                    <a:lnTo>
                      <a:pt x="59" y="682"/>
                    </a:lnTo>
                    <a:lnTo>
                      <a:pt x="59" y="677"/>
                    </a:lnTo>
                    <a:lnTo>
                      <a:pt x="64" y="664"/>
                    </a:lnTo>
                    <a:lnTo>
                      <a:pt x="69" y="645"/>
                    </a:lnTo>
                    <a:lnTo>
                      <a:pt x="73" y="623"/>
                    </a:lnTo>
                    <a:lnTo>
                      <a:pt x="77" y="601"/>
                    </a:lnTo>
                    <a:lnTo>
                      <a:pt x="76" y="581"/>
                    </a:lnTo>
                    <a:lnTo>
                      <a:pt x="70" y="566"/>
                    </a:lnTo>
                    <a:lnTo>
                      <a:pt x="57" y="557"/>
                    </a:lnTo>
                    <a:lnTo>
                      <a:pt x="41" y="553"/>
                    </a:lnTo>
                    <a:lnTo>
                      <a:pt x="28" y="550"/>
                    </a:lnTo>
                    <a:lnTo>
                      <a:pt x="17" y="548"/>
                    </a:lnTo>
                    <a:lnTo>
                      <a:pt x="10" y="545"/>
                    </a:lnTo>
                    <a:lnTo>
                      <a:pt x="5" y="544"/>
                    </a:lnTo>
                    <a:lnTo>
                      <a:pt x="2" y="543"/>
                    </a:lnTo>
                    <a:lnTo>
                      <a:pt x="0" y="543"/>
                    </a:lnTo>
                    <a:lnTo>
                      <a:pt x="0" y="542"/>
                    </a:lnTo>
                    <a:lnTo>
                      <a:pt x="5" y="538"/>
                    </a:lnTo>
                    <a:lnTo>
                      <a:pt x="17" y="530"/>
                    </a:lnTo>
                    <a:lnTo>
                      <a:pt x="31" y="519"/>
                    </a:lnTo>
                    <a:lnTo>
                      <a:pt x="50" y="507"/>
                    </a:lnTo>
                    <a:lnTo>
                      <a:pt x="66" y="493"/>
                    </a:lnTo>
                    <a:lnTo>
                      <a:pt x="83" y="483"/>
                    </a:lnTo>
                    <a:lnTo>
                      <a:pt x="94" y="475"/>
                    </a:lnTo>
                    <a:lnTo>
                      <a:pt x="100" y="472"/>
                    </a:lnTo>
                    <a:lnTo>
                      <a:pt x="102" y="467"/>
                    </a:lnTo>
                    <a:lnTo>
                      <a:pt x="112" y="460"/>
                    </a:lnTo>
                    <a:lnTo>
                      <a:pt x="126" y="450"/>
                    </a:lnTo>
                    <a:lnTo>
                      <a:pt x="143" y="440"/>
                    </a:lnTo>
                    <a:lnTo>
                      <a:pt x="167" y="428"/>
                    </a:lnTo>
                    <a:lnTo>
                      <a:pt x="193" y="414"/>
                    </a:lnTo>
                    <a:lnTo>
                      <a:pt x="223" y="399"/>
                    </a:lnTo>
                    <a:lnTo>
                      <a:pt x="256" y="384"/>
                    </a:lnTo>
                    <a:lnTo>
                      <a:pt x="293" y="367"/>
                    </a:lnTo>
                    <a:lnTo>
                      <a:pt x="331" y="349"/>
                    </a:lnTo>
                    <a:lnTo>
                      <a:pt x="372" y="331"/>
                    </a:lnTo>
                    <a:lnTo>
                      <a:pt x="414" y="313"/>
                    </a:lnTo>
                    <a:lnTo>
                      <a:pt x="458" y="292"/>
                    </a:lnTo>
                    <a:lnTo>
                      <a:pt x="503" y="274"/>
                    </a:lnTo>
                    <a:lnTo>
                      <a:pt x="549" y="254"/>
                    </a:lnTo>
                    <a:lnTo>
                      <a:pt x="596" y="234"/>
                    </a:lnTo>
                    <a:lnTo>
                      <a:pt x="641" y="214"/>
                    </a:lnTo>
                    <a:lnTo>
                      <a:pt x="686" y="195"/>
                    </a:lnTo>
                    <a:lnTo>
                      <a:pt x="732" y="176"/>
                    </a:lnTo>
                    <a:lnTo>
                      <a:pt x="775" y="158"/>
                    </a:lnTo>
                    <a:lnTo>
                      <a:pt x="817" y="140"/>
                    </a:lnTo>
                    <a:lnTo>
                      <a:pt x="858" y="124"/>
                    </a:lnTo>
                    <a:lnTo>
                      <a:pt x="897" y="107"/>
                    </a:lnTo>
                    <a:lnTo>
                      <a:pt x="933" y="93"/>
                    </a:lnTo>
                    <a:lnTo>
                      <a:pt x="965" y="79"/>
                    </a:lnTo>
                    <a:lnTo>
                      <a:pt x="995" y="67"/>
                    </a:lnTo>
                    <a:lnTo>
                      <a:pt x="1022" y="56"/>
                    </a:lnTo>
                    <a:lnTo>
                      <a:pt x="1043" y="47"/>
                    </a:lnTo>
                    <a:lnTo>
                      <a:pt x="1061" y="40"/>
                    </a:lnTo>
                    <a:lnTo>
                      <a:pt x="1075" y="35"/>
                    </a:lnTo>
                    <a:lnTo>
                      <a:pt x="1083" y="31"/>
                    </a:lnTo>
                    <a:lnTo>
                      <a:pt x="1085" y="30"/>
                    </a:lnTo>
                  </a:path>
                </a:pathLst>
              </a:custGeom>
              <a:solidFill>
                <a:srgbClr val="8C7F59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" name="Freeform 173"/>
              <p:cNvSpPr>
                <a:spLocks/>
              </p:cNvSpPr>
              <p:nvPr/>
            </p:nvSpPr>
            <p:spPr bwMode="auto">
              <a:xfrm>
                <a:off x="5921" y="3070"/>
                <a:ext cx="269" cy="55"/>
              </a:xfrm>
              <a:custGeom>
                <a:avLst/>
                <a:gdLst/>
                <a:ahLst/>
                <a:cxnLst>
                  <a:cxn ang="0">
                    <a:pos x="271" y="54"/>
                  </a:cxn>
                  <a:cxn ang="0">
                    <a:pos x="271" y="54"/>
                  </a:cxn>
                  <a:cxn ang="0">
                    <a:pos x="261" y="40"/>
                  </a:cxn>
                  <a:cxn ang="0">
                    <a:pos x="247" y="30"/>
                  </a:cxn>
                  <a:cxn ang="0">
                    <a:pos x="234" y="19"/>
                  </a:cxn>
                  <a:cxn ang="0">
                    <a:pos x="219" y="13"/>
                  </a:cxn>
                  <a:cxn ang="0">
                    <a:pos x="202" y="7"/>
                  </a:cxn>
                  <a:cxn ang="0">
                    <a:pos x="185" y="3"/>
                  </a:cxn>
                  <a:cxn ang="0">
                    <a:pos x="167" y="2"/>
                  </a:cxn>
                  <a:cxn ang="0">
                    <a:pos x="148" y="0"/>
                  </a:cxn>
                  <a:cxn ang="0">
                    <a:pos x="129" y="1"/>
                  </a:cxn>
                  <a:cxn ang="0">
                    <a:pos x="110" y="2"/>
                  </a:cxn>
                  <a:cxn ang="0">
                    <a:pos x="90" y="4"/>
                  </a:cxn>
                  <a:cxn ang="0">
                    <a:pos x="71" y="8"/>
                  </a:cxn>
                  <a:cxn ang="0">
                    <a:pos x="52" y="11"/>
                  </a:cxn>
                  <a:cxn ang="0">
                    <a:pos x="34" y="16"/>
                  </a:cxn>
                  <a:cxn ang="0">
                    <a:pos x="16" y="22"/>
                  </a:cxn>
                  <a:cxn ang="0">
                    <a:pos x="0" y="27"/>
                  </a:cxn>
                  <a:cxn ang="0">
                    <a:pos x="2" y="33"/>
                  </a:cxn>
                  <a:cxn ang="0">
                    <a:pos x="18" y="27"/>
                  </a:cxn>
                  <a:cxn ang="0">
                    <a:pos x="35" y="22"/>
                  </a:cxn>
                  <a:cxn ang="0">
                    <a:pos x="54" y="17"/>
                  </a:cxn>
                  <a:cxn ang="0">
                    <a:pos x="72" y="14"/>
                  </a:cxn>
                  <a:cxn ang="0">
                    <a:pos x="91" y="10"/>
                  </a:cxn>
                  <a:cxn ang="0">
                    <a:pos x="110" y="8"/>
                  </a:cxn>
                  <a:cxn ang="0">
                    <a:pos x="129" y="6"/>
                  </a:cxn>
                  <a:cxn ang="0">
                    <a:pos x="148" y="6"/>
                  </a:cxn>
                  <a:cxn ang="0">
                    <a:pos x="167" y="7"/>
                  </a:cxn>
                  <a:cxn ang="0">
                    <a:pos x="183" y="9"/>
                  </a:cxn>
                  <a:cxn ang="0">
                    <a:pos x="201" y="13"/>
                  </a:cxn>
                  <a:cxn ang="0">
                    <a:pos x="217" y="18"/>
                  </a:cxn>
                  <a:cxn ang="0">
                    <a:pos x="231" y="25"/>
                  </a:cxn>
                  <a:cxn ang="0">
                    <a:pos x="245" y="34"/>
                  </a:cxn>
                  <a:cxn ang="0">
                    <a:pos x="256" y="44"/>
                  </a:cxn>
                  <a:cxn ang="0">
                    <a:pos x="267" y="57"/>
                  </a:cxn>
                  <a:cxn ang="0">
                    <a:pos x="271" y="54"/>
                  </a:cxn>
                </a:cxnLst>
                <a:rect l="0" t="0" r="r" b="b"/>
                <a:pathLst>
                  <a:path w="272" h="58">
                    <a:moveTo>
                      <a:pt x="271" y="54"/>
                    </a:moveTo>
                    <a:lnTo>
                      <a:pt x="271" y="54"/>
                    </a:lnTo>
                    <a:lnTo>
                      <a:pt x="261" y="40"/>
                    </a:lnTo>
                    <a:lnTo>
                      <a:pt x="247" y="30"/>
                    </a:lnTo>
                    <a:lnTo>
                      <a:pt x="234" y="19"/>
                    </a:lnTo>
                    <a:lnTo>
                      <a:pt x="219" y="13"/>
                    </a:lnTo>
                    <a:lnTo>
                      <a:pt x="202" y="7"/>
                    </a:lnTo>
                    <a:lnTo>
                      <a:pt x="185" y="3"/>
                    </a:lnTo>
                    <a:lnTo>
                      <a:pt x="167" y="2"/>
                    </a:lnTo>
                    <a:lnTo>
                      <a:pt x="148" y="0"/>
                    </a:lnTo>
                    <a:lnTo>
                      <a:pt x="129" y="1"/>
                    </a:lnTo>
                    <a:lnTo>
                      <a:pt x="110" y="2"/>
                    </a:lnTo>
                    <a:lnTo>
                      <a:pt x="90" y="4"/>
                    </a:lnTo>
                    <a:lnTo>
                      <a:pt x="71" y="8"/>
                    </a:lnTo>
                    <a:lnTo>
                      <a:pt x="52" y="11"/>
                    </a:lnTo>
                    <a:lnTo>
                      <a:pt x="34" y="16"/>
                    </a:lnTo>
                    <a:lnTo>
                      <a:pt x="16" y="22"/>
                    </a:lnTo>
                    <a:lnTo>
                      <a:pt x="0" y="27"/>
                    </a:lnTo>
                    <a:lnTo>
                      <a:pt x="2" y="33"/>
                    </a:lnTo>
                    <a:lnTo>
                      <a:pt x="18" y="27"/>
                    </a:lnTo>
                    <a:lnTo>
                      <a:pt x="35" y="22"/>
                    </a:lnTo>
                    <a:lnTo>
                      <a:pt x="54" y="17"/>
                    </a:lnTo>
                    <a:lnTo>
                      <a:pt x="72" y="14"/>
                    </a:lnTo>
                    <a:lnTo>
                      <a:pt x="91" y="10"/>
                    </a:lnTo>
                    <a:lnTo>
                      <a:pt x="110" y="8"/>
                    </a:lnTo>
                    <a:lnTo>
                      <a:pt x="129" y="6"/>
                    </a:lnTo>
                    <a:lnTo>
                      <a:pt x="148" y="6"/>
                    </a:lnTo>
                    <a:lnTo>
                      <a:pt x="167" y="7"/>
                    </a:lnTo>
                    <a:lnTo>
                      <a:pt x="183" y="9"/>
                    </a:lnTo>
                    <a:lnTo>
                      <a:pt x="201" y="13"/>
                    </a:lnTo>
                    <a:lnTo>
                      <a:pt x="217" y="18"/>
                    </a:lnTo>
                    <a:lnTo>
                      <a:pt x="231" y="25"/>
                    </a:lnTo>
                    <a:lnTo>
                      <a:pt x="245" y="34"/>
                    </a:lnTo>
                    <a:lnTo>
                      <a:pt x="256" y="44"/>
                    </a:lnTo>
                    <a:lnTo>
                      <a:pt x="267" y="57"/>
                    </a:lnTo>
                    <a:lnTo>
                      <a:pt x="271" y="54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" name="Freeform 174"/>
              <p:cNvSpPr>
                <a:spLocks/>
              </p:cNvSpPr>
              <p:nvPr/>
            </p:nvSpPr>
            <p:spPr bwMode="auto">
              <a:xfrm>
                <a:off x="6193" y="3129"/>
                <a:ext cx="12" cy="114"/>
              </a:xfrm>
              <a:custGeom>
                <a:avLst/>
                <a:gdLst/>
                <a:ahLst/>
                <a:cxnLst>
                  <a:cxn ang="0">
                    <a:pos x="7" y="111"/>
                  </a:cxn>
                  <a:cxn ang="0">
                    <a:pos x="7" y="111"/>
                  </a:cxn>
                  <a:cxn ang="0">
                    <a:pos x="8" y="97"/>
                  </a:cxn>
                  <a:cxn ang="0">
                    <a:pos x="10" y="84"/>
                  </a:cxn>
                  <a:cxn ang="0">
                    <a:pos x="11" y="69"/>
                  </a:cxn>
                  <a:cxn ang="0">
                    <a:pos x="12" y="55"/>
                  </a:cxn>
                  <a:cxn ang="0">
                    <a:pos x="11" y="42"/>
                  </a:cxn>
                  <a:cxn ang="0">
                    <a:pos x="11" y="27"/>
                  </a:cxn>
                  <a:cxn ang="0">
                    <a:pos x="8" y="1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4" y="16"/>
                  </a:cxn>
                  <a:cxn ang="0">
                    <a:pos x="7" y="29"/>
                  </a:cxn>
                  <a:cxn ang="0">
                    <a:pos x="8" y="42"/>
                  </a:cxn>
                  <a:cxn ang="0">
                    <a:pos x="8" y="55"/>
                  </a:cxn>
                  <a:cxn ang="0">
                    <a:pos x="8" y="68"/>
                  </a:cxn>
                  <a:cxn ang="0">
                    <a:pos x="6" y="82"/>
                  </a:cxn>
                  <a:cxn ang="0">
                    <a:pos x="5" y="97"/>
                  </a:cxn>
                  <a:cxn ang="0">
                    <a:pos x="4" y="111"/>
                  </a:cxn>
                  <a:cxn ang="0">
                    <a:pos x="4" y="110"/>
                  </a:cxn>
                  <a:cxn ang="0">
                    <a:pos x="7" y="111"/>
                  </a:cxn>
                </a:cxnLst>
                <a:rect l="0" t="0" r="r" b="b"/>
                <a:pathLst>
                  <a:path w="13" h="112">
                    <a:moveTo>
                      <a:pt x="7" y="111"/>
                    </a:moveTo>
                    <a:lnTo>
                      <a:pt x="7" y="111"/>
                    </a:lnTo>
                    <a:lnTo>
                      <a:pt x="8" y="97"/>
                    </a:lnTo>
                    <a:lnTo>
                      <a:pt x="10" y="84"/>
                    </a:lnTo>
                    <a:lnTo>
                      <a:pt x="11" y="69"/>
                    </a:lnTo>
                    <a:lnTo>
                      <a:pt x="12" y="55"/>
                    </a:lnTo>
                    <a:lnTo>
                      <a:pt x="11" y="42"/>
                    </a:lnTo>
                    <a:lnTo>
                      <a:pt x="11" y="27"/>
                    </a:lnTo>
                    <a:lnTo>
                      <a:pt x="8" y="1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4" y="16"/>
                    </a:lnTo>
                    <a:lnTo>
                      <a:pt x="7" y="29"/>
                    </a:lnTo>
                    <a:lnTo>
                      <a:pt x="8" y="42"/>
                    </a:lnTo>
                    <a:lnTo>
                      <a:pt x="8" y="55"/>
                    </a:lnTo>
                    <a:lnTo>
                      <a:pt x="8" y="68"/>
                    </a:lnTo>
                    <a:lnTo>
                      <a:pt x="6" y="82"/>
                    </a:lnTo>
                    <a:lnTo>
                      <a:pt x="5" y="97"/>
                    </a:lnTo>
                    <a:lnTo>
                      <a:pt x="4" y="111"/>
                    </a:lnTo>
                    <a:lnTo>
                      <a:pt x="4" y="110"/>
                    </a:lnTo>
                    <a:lnTo>
                      <a:pt x="7" y="11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" name="Freeform 175"/>
              <p:cNvSpPr>
                <a:spLocks/>
              </p:cNvSpPr>
              <p:nvPr/>
            </p:nvSpPr>
            <p:spPr bwMode="auto">
              <a:xfrm>
                <a:off x="6162" y="3245"/>
                <a:ext cx="40" cy="425"/>
              </a:xfrm>
              <a:custGeom>
                <a:avLst/>
                <a:gdLst/>
                <a:ahLst/>
                <a:cxnLst>
                  <a:cxn ang="0">
                    <a:pos x="3" y="424"/>
                  </a:cxn>
                  <a:cxn ang="0">
                    <a:pos x="3" y="424"/>
                  </a:cxn>
                  <a:cxn ang="0">
                    <a:pos x="15" y="400"/>
                  </a:cxn>
                  <a:cxn ang="0">
                    <a:pos x="23" y="373"/>
                  </a:cxn>
                  <a:cxn ang="0">
                    <a:pos x="30" y="348"/>
                  </a:cxn>
                  <a:cxn ang="0">
                    <a:pos x="34" y="322"/>
                  </a:cxn>
                  <a:cxn ang="0">
                    <a:pos x="37" y="295"/>
                  </a:cxn>
                  <a:cxn ang="0">
                    <a:pos x="39" y="269"/>
                  </a:cxn>
                  <a:cxn ang="0">
                    <a:pos x="39" y="243"/>
                  </a:cxn>
                  <a:cxn ang="0">
                    <a:pos x="39" y="216"/>
                  </a:cxn>
                  <a:cxn ang="0">
                    <a:pos x="38" y="190"/>
                  </a:cxn>
                  <a:cxn ang="0">
                    <a:pos x="37" y="163"/>
                  </a:cxn>
                  <a:cxn ang="0">
                    <a:pos x="35" y="136"/>
                  </a:cxn>
                  <a:cxn ang="0">
                    <a:pos x="34" y="110"/>
                  </a:cxn>
                  <a:cxn ang="0">
                    <a:pos x="34" y="83"/>
                  </a:cxn>
                  <a:cxn ang="0">
                    <a:pos x="33" y="55"/>
                  </a:cxn>
                  <a:cxn ang="0">
                    <a:pos x="34" y="28"/>
                  </a:cxn>
                  <a:cxn ang="0">
                    <a:pos x="36" y="1"/>
                  </a:cxn>
                  <a:cxn ang="0">
                    <a:pos x="31" y="0"/>
                  </a:cxn>
                  <a:cxn ang="0">
                    <a:pos x="30" y="28"/>
                  </a:cxn>
                  <a:cxn ang="0">
                    <a:pos x="28" y="55"/>
                  </a:cxn>
                  <a:cxn ang="0">
                    <a:pos x="29" y="83"/>
                  </a:cxn>
                  <a:cxn ang="0">
                    <a:pos x="30" y="110"/>
                  </a:cxn>
                  <a:cxn ang="0">
                    <a:pos x="31" y="136"/>
                  </a:cxn>
                  <a:cxn ang="0">
                    <a:pos x="33" y="163"/>
                  </a:cxn>
                  <a:cxn ang="0">
                    <a:pos x="34" y="190"/>
                  </a:cxn>
                  <a:cxn ang="0">
                    <a:pos x="34" y="216"/>
                  </a:cxn>
                  <a:cxn ang="0">
                    <a:pos x="34" y="243"/>
                  </a:cxn>
                  <a:cxn ang="0">
                    <a:pos x="34" y="269"/>
                  </a:cxn>
                  <a:cxn ang="0">
                    <a:pos x="33" y="295"/>
                  </a:cxn>
                  <a:cxn ang="0">
                    <a:pos x="30" y="320"/>
                  </a:cxn>
                  <a:cxn ang="0">
                    <a:pos x="25" y="346"/>
                  </a:cxn>
                  <a:cxn ang="0">
                    <a:pos x="18" y="371"/>
                  </a:cxn>
                  <a:cxn ang="0">
                    <a:pos x="10" y="396"/>
                  </a:cxn>
                  <a:cxn ang="0">
                    <a:pos x="0" y="421"/>
                  </a:cxn>
                  <a:cxn ang="0">
                    <a:pos x="3" y="424"/>
                  </a:cxn>
                </a:cxnLst>
                <a:rect l="0" t="0" r="r" b="b"/>
                <a:pathLst>
                  <a:path w="40" h="425">
                    <a:moveTo>
                      <a:pt x="3" y="424"/>
                    </a:moveTo>
                    <a:lnTo>
                      <a:pt x="3" y="424"/>
                    </a:lnTo>
                    <a:lnTo>
                      <a:pt x="15" y="400"/>
                    </a:lnTo>
                    <a:lnTo>
                      <a:pt x="23" y="373"/>
                    </a:lnTo>
                    <a:lnTo>
                      <a:pt x="30" y="348"/>
                    </a:lnTo>
                    <a:lnTo>
                      <a:pt x="34" y="322"/>
                    </a:lnTo>
                    <a:lnTo>
                      <a:pt x="37" y="295"/>
                    </a:lnTo>
                    <a:lnTo>
                      <a:pt x="39" y="269"/>
                    </a:lnTo>
                    <a:lnTo>
                      <a:pt x="39" y="243"/>
                    </a:lnTo>
                    <a:lnTo>
                      <a:pt x="39" y="216"/>
                    </a:lnTo>
                    <a:lnTo>
                      <a:pt x="38" y="190"/>
                    </a:lnTo>
                    <a:lnTo>
                      <a:pt x="37" y="163"/>
                    </a:lnTo>
                    <a:lnTo>
                      <a:pt x="35" y="136"/>
                    </a:lnTo>
                    <a:lnTo>
                      <a:pt x="34" y="110"/>
                    </a:lnTo>
                    <a:lnTo>
                      <a:pt x="34" y="83"/>
                    </a:lnTo>
                    <a:lnTo>
                      <a:pt x="33" y="55"/>
                    </a:lnTo>
                    <a:lnTo>
                      <a:pt x="34" y="28"/>
                    </a:lnTo>
                    <a:lnTo>
                      <a:pt x="36" y="1"/>
                    </a:lnTo>
                    <a:lnTo>
                      <a:pt x="31" y="0"/>
                    </a:lnTo>
                    <a:lnTo>
                      <a:pt x="30" y="28"/>
                    </a:lnTo>
                    <a:lnTo>
                      <a:pt x="28" y="55"/>
                    </a:lnTo>
                    <a:lnTo>
                      <a:pt x="29" y="83"/>
                    </a:lnTo>
                    <a:lnTo>
                      <a:pt x="30" y="110"/>
                    </a:lnTo>
                    <a:lnTo>
                      <a:pt x="31" y="136"/>
                    </a:lnTo>
                    <a:lnTo>
                      <a:pt x="33" y="163"/>
                    </a:lnTo>
                    <a:lnTo>
                      <a:pt x="34" y="190"/>
                    </a:lnTo>
                    <a:lnTo>
                      <a:pt x="34" y="216"/>
                    </a:lnTo>
                    <a:lnTo>
                      <a:pt x="34" y="243"/>
                    </a:lnTo>
                    <a:lnTo>
                      <a:pt x="34" y="269"/>
                    </a:lnTo>
                    <a:lnTo>
                      <a:pt x="33" y="295"/>
                    </a:lnTo>
                    <a:lnTo>
                      <a:pt x="30" y="320"/>
                    </a:lnTo>
                    <a:lnTo>
                      <a:pt x="25" y="346"/>
                    </a:lnTo>
                    <a:lnTo>
                      <a:pt x="18" y="371"/>
                    </a:lnTo>
                    <a:lnTo>
                      <a:pt x="10" y="396"/>
                    </a:lnTo>
                    <a:lnTo>
                      <a:pt x="0" y="421"/>
                    </a:lnTo>
                    <a:lnTo>
                      <a:pt x="3" y="424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Freeform 176"/>
              <p:cNvSpPr>
                <a:spLocks/>
              </p:cNvSpPr>
              <p:nvPr/>
            </p:nvSpPr>
            <p:spPr bwMode="auto">
              <a:xfrm>
                <a:off x="6017" y="3671"/>
                <a:ext cx="144" cy="110"/>
              </a:xfrm>
              <a:custGeom>
                <a:avLst/>
                <a:gdLst/>
                <a:ahLst/>
                <a:cxnLst>
                  <a:cxn ang="0">
                    <a:pos x="2" y="109"/>
                  </a:cxn>
                  <a:cxn ang="0">
                    <a:pos x="2" y="109"/>
                  </a:cxn>
                  <a:cxn ang="0">
                    <a:pos x="12" y="106"/>
                  </a:cxn>
                  <a:cxn ang="0">
                    <a:pos x="23" y="102"/>
                  </a:cxn>
                  <a:cxn ang="0">
                    <a:pos x="34" y="98"/>
                  </a:cxn>
                  <a:cxn ang="0">
                    <a:pos x="45" y="93"/>
                  </a:cxn>
                  <a:cxn ang="0">
                    <a:pos x="55" y="88"/>
                  </a:cxn>
                  <a:cxn ang="0">
                    <a:pos x="65" y="82"/>
                  </a:cxn>
                  <a:cxn ang="0">
                    <a:pos x="75" y="74"/>
                  </a:cxn>
                  <a:cxn ang="0">
                    <a:pos x="85" y="68"/>
                  </a:cxn>
                  <a:cxn ang="0">
                    <a:pos x="95" y="60"/>
                  </a:cxn>
                  <a:cxn ang="0">
                    <a:pos x="103" y="52"/>
                  </a:cxn>
                  <a:cxn ang="0">
                    <a:pos x="112" y="44"/>
                  </a:cxn>
                  <a:cxn ang="0">
                    <a:pos x="119" y="36"/>
                  </a:cxn>
                  <a:cxn ang="0">
                    <a:pos x="127" y="28"/>
                  </a:cxn>
                  <a:cxn ang="0">
                    <a:pos x="133" y="19"/>
                  </a:cxn>
                  <a:cxn ang="0">
                    <a:pos x="139" y="12"/>
                  </a:cxn>
                  <a:cxn ang="0">
                    <a:pos x="143" y="3"/>
                  </a:cxn>
                  <a:cxn ang="0">
                    <a:pos x="140" y="0"/>
                  </a:cxn>
                  <a:cxn ang="0">
                    <a:pos x="135" y="8"/>
                  </a:cxn>
                  <a:cxn ang="0">
                    <a:pos x="129" y="15"/>
                  </a:cxn>
                  <a:cxn ang="0">
                    <a:pos x="123" y="24"/>
                  </a:cxn>
                  <a:cxn ang="0">
                    <a:pos x="115" y="31"/>
                  </a:cxn>
                  <a:cxn ang="0">
                    <a:pos x="108" y="39"/>
                  </a:cxn>
                  <a:cxn ang="0">
                    <a:pos x="101" y="47"/>
                  </a:cxn>
                  <a:cxn ang="0">
                    <a:pos x="92" y="55"/>
                  </a:cxn>
                  <a:cxn ang="0">
                    <a:pos x="83" y="63"/>
                  </a:cxn>
                  <a:cxn ang="0">
                    <a:pos x="73" y="69"/>
                  </a:cxn>
                  <a:cxn ang="0">
                    <a:pos x="63" y="75"/>
                  </a:cxn>
                  <a:cxn ang="0">
                    <a:pos x="52" y="82"/>
                  </a:cxn>
                  <a:cxn ang="0">
                    <a:pos x="42" y="87"/>
                  </a:cxn>
                  <a:cxn ang="0">
                    <a:pos x="32" y="92"/>
                  </a:cxn>
                  <a:cxn ang="0">
                    <a:pos x="22" y="96"/>
                  </a:cxn>
                  <a:cxn ang="0">
                    <a:pos x="11" y="100"/>
                  </a:cxn>
                  <a:cxn ang="0">
                    <a:pos x="0" y="103"/>
                  </a:cxn>
                  <a:cxn ang="0">
                    <a:pos x="2" y="109"/>
                  </a:cxn>
                </a:cxnLst>
                <a:rect l="0" t="0" r="r" b="b"/>
                <a:pathLst>
                  <a:path w="144" h="110">
                    <a:moveTo>
                      <a:pt x="2" y="109"/>
                    </a:moveTo>
                    <a:lnTo>
                      <a:pt x="2" y="109"/>
                    </a:lnTo>
                    <a:lnTo>
                      <a:pt x="12" y="106"/>
                    </a:lnTo>
                    <a:lnTo>
                      <a:pt x="23" y="102"/>
                    </a:lnTo>
                    <a:lnTo>
                      <a:pt x="34" y="98"/>
                    </a:lnTo>
                    <a:lnTo>
                      <a:pt x="45" y="93"/>
                    </a:lnTo>
                    <a:lnTo>
                      <a:pt x="55" y="88"/>
                    </a:lnTo>
                    <a:lnTo>
                      <a:pt x="65" y="82"/>
                    </a:lnTo>
                    <a:lnTo>
                      <a:pt x="75" y="74"/>
                    </a:lnTo>
                    <a:lnTo>
                      <a:pt x="85" y="68"/>
                    </a:lnTo>
                    <a:lnTo>
                      <a:pt x="95" y="60"/>
                    </a:lnTo>
                    <a:lnTo>
                      <a:pt x="103" y="52"/>
                    </a:lnTo>
                    <a:lnTo>
                      <a:pt x="112" y="44"/>
                    </a:lnTo>
                    <a:lnTo>
                      <a:pt x="119" y="36"/>
                    </a:lnTo>
                    <a:lnTo>
                      <a:pt x="127" y="28"/>
                    </a:lnTo>
                    <a:lnTo>
                      <a:pt x="133" y="19"/>
                    </a:lnTo>
                    <a:lnTo>
                      <a:pt x="139" y="12"/>
                    </a:lnTo>
                    <a:lnTo>
                      <a:pt x="143" y="3"/>
                    </a:lnTo>
                    <a:lnTo>
                      <a:pt x="140" y="0"/>
                    </a:lnTo>
                    <a:lnTo>
                      <a:pt x="135" y="8"/>
                    </a:lnTo>
                    <a:lnTo>
                      <a:pt x="129" y="15"/>
                    </a:lnTo>
                    <a:lnTo>
                      <a:pt x="123" y="24"/>
                    </a:lnTo>
                    <a:lnTo>
                      <a:pt x="115" y="31"/>
                    </a:lnTo>
                    <a:lnTo>
                      <a:pt x="108" y="39"/>
                    </a:lnTo>
                    <a:lnTo>
                      <a:pt x="101" y="47"/>
                    </a:lnTo>
                    <a:lnTo>
                      <a:pt x="92" y="55"/>
                    </a:lnTo>
                    <a:lnTo>
                      <a:pt x="83" y="63"/>
                    </a:lnTo>
                    <a:lnTo>
                      <a:pt x="73" y="69"/>
                    </a:lnTo>
                    <a:lnTo>
                      <a:pt x="63" y="75"/>
                    </a:lnTo>
                    <a:lnTo>
                      <a:pt x="52" y="82"/>
                    </a:lnTo>
                    <a:lnTo>
                      <a:pt x="42" y="87"/>
                    </a:lnTo>
                    <a:lnTo>
                      <a:pt x="32" y="92"/>
                    </a:lnTo>
                    <a:lnTo>
                      <a:pt x="22" y="96"/>
                    </a:lnTo>
                    <a:lnTo>
                      <a:pt x="11" y="100"/>
                    </a:lnTo>
                    <a:lnTo>
                      <a:pt x="0" y="103"/>
                    </a:lnTo>
                    <a:lnTo>
                      <a:pt x="2" y="109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Freeform 177"/>
              <p:cNvSpPr>
                <a:spLocks/>
              </p:cNvSpPr>
              <p:nvPr/>
            </p:nvSpPr>
            <p:spPr bwMode="auto">
              <a:xfrm>
                <a:off x="5940" y="3778"/>
                <a:ext cx="76" cy="23"/>
              </a:xfrm>
              <a:custGeom>
                <a:avLst/>
                <a:gdLst/>
                <a:ahLst/>
                <a:cxnLst>
                  <a:cxn ang="0">
                    <a:pos x="2" y="22"/>
                  </a:cxn>
                  <a:cxn ang="0">
                    <a:pos x="2" y="22"/>
                  </a:cxn>
                  <a:cxn ang="0">
                    <a:pos x="11" y="19"/>
                  </a:cxn>
                  <a:cxn ang="0">
                    <a:pos x="20" y="17"/>
                  </a:cxn>
                  <a:cxn ang="0">
                    <a:pos x="28" y="15"/>
                  </a:cxn>
                  <a:cxn ang="0">
                    <a:pos x="35" y="12"/>
                  </a:cxn>
                  <a:cxn ang="0">
                    <a:pos x="44" y="11"/>
                  </a:cxn>
                  <a:cxn ang="0">
                    <a:pos x="53" y="9"/>
                  </a:cxn>
                  <a:cxn ang="0">
                    <a:pos x="62" y="7"/>
                  </a:cxn>
                  <a:cxn ang="0">
                    <a:pos x="74" y="5"/>
                  </a:cxn>
                  <a:cxn ang="0">
                    <a:pos x="72" y="0"/>
                  </a:cxn>
                  <a:cxn ang="0">
                    <a:pos x="62" y="1"/>
                  </a:cxn>
                  <a:cxn ang="0">
                    <a:pos x="52" y="4"/>
                  </a:cxn>
                  <a:cxn ang="0">
                    <a:pos x="43" y="6"/>
                  </a:cxn>
                  <a:cxn ang="0">
                    <a:pos x="35" y="7"/>
                  </a:cxn>
                  <a:cxn ang="0">
                    <a:pos x="26" y="10"/>
                  </a:cxn>
                  <a:cxn ang="0">
                    <a:pos x="18" y="12"/>
                  </a:cxn>
                  <a:cxn ang="0">
                    <a:pos x="10" y="14"/>
                  </a:cxn>
                  <a:cxn ang="0">
                    <a:pos x="0" y="17"/>
                  </a:cxn>
                  <a:cxn ang="0">
                    <a:pos x="2" y="22"/>
                  </a:cxn>
                </a:cxnLst>
                <a:rect l="0" t="0" r="r" b="b"/>
                <a:pathLst>
                  <a:path w="75" h="23">
                    <a:moveTo>
                      <a:pt x="2" y="22"/>
                    </a:moveTo>
                    <a:lnTo>
                      <a:pt x="2" y="22"/>
                    </a:lnTo>
                    <a:lnTo>
                      <a:pt x="11" y="19"/>
                    </a:lnTo>
                    <a:lnTo>
                      <a:pt x="20" y="17"/>
                    </a:lnTo>
                    <a:lnTo>
                      <a:pt x="28" y="15"/>
                    </a:lnTo>
                    <a:lnTo>
                      <a:pt x="35" y="12"/>
                    </a:lnTo>
                    <a:lnTo>
                      <a:pt x="44" y="11"/>
                    </a:lnTo>
                    <a:lnTo>
                      <a:pt x="53" y="9"/>
                    </a:lnTo>
                    <a:lnTo>
                      <a:pt x="62" y="7"/>
                    </a:lnTo>
                    <a:lnTo>
                      <a:pt x="74" y="5"/>
                    </a:lnTo>
                    <a:lnTo>
                      <a:pt x="72" y="0"/>
                    </a:lnTo>
                    <a:lnTo>
                      <a:pt x="62" y="1"/>
                    </a:lnTo>
                    <a:lnTo>
                      <a:pt x="52" y="4"/>
                    </a:lnTo>
                    <a:lnTo>
                      <a:pt x="43" y="6"/>
                    </a:lnTo>
                    <a:lnTo>
                      <a:pt x="35" y="7"/>
                    </a:lnTo>
                    <a:lnTo>
                      <a:pt x="26" y="10"/>
                    </a:lnTo>
                    <a:lnTo>
                      <a:pt x="18" y="12"/>
                    </a:lnTo>
                    <a:lnTo>
                      <a:pt x="10" y="14"/>
                    </a:lnTo>
                    <a:lnTo>
                      <a:pt x="0" y="17"/>
                    </a:lnTo>
                    <a:lnTo>
                      <a:pt x="2" y="22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" name="Freeform 178"/>
              <p:cNvSpPr>
                <a:spLocks/>
              </p:cNvSpPr>
              <p:nvPr/>
            </p:nvSpPr>
            <p:spPr bwMode="auto">
              <a:xfrm>
                <a:off x="5825" y="3799"/>
                <a:ext cx="111" cy="19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2" y="16"/>
                  </a:cxn>
                  <a:cxn ang="0">
                    <a:pos x="9" y="15"/>
                  </a:cxn>
                  <a:cxn ang="0">
                    <a:pos x="17" y="14"/>
                  </a:cxn>
                  <a:cxn ang="0">
                    <a:pos x="24" y="13"/>
                  </a:cxn>
                  <a:cxn ang="0">
                    <a:pos x="32" y="13"/>
                  </a:cxn>
                  <a:cxn ang="0">
                    <a:pos x="38" y="13"/>
                  </a:cxn>
                  <a:cxn ang="0">
                    <a:pos x="46" y="13"/>
                  </a:cxn>
                  <a:cxn ang="0">
                    <a:pos x="53" y="12"/>
                  </a:cxn>
                  <a:cxn ang="0">
                    <a:pos x="59" y="12"/>
                  </a:cxn>
                  <a:cxn ang="0">
                    <a:pos x="65" y="12"/>
                  </a:cxn>
                  <a:cxn ang="0">
                    <a:pos x="72" y="11"/>
                  </a:cxn>
                  <a:cxn ang="0">
                    <a:pos x="78" y="10"/>
                  </a:cxn>
                  <a:cxn ang="0">
                    <a:pos x="84" y="10"/>
                  </a:cxn>
                  <a:cxn ang="0">
                    <a:pos x="91" y="9"/>
                  </a:cxn>
                  <a:cxn ang="0">
                    <a:pos x="99" y="8"/>
                  </a:cxn>
                  <a:cxn ang="0">
                    <a:pos x="105" y="6"/>
                  </a:cxn>
                  <a:cxn ang="0">
                    <a:pos x="112" y="4"/>
                  </a:cxn>
                  <a:cxn ang="0">
                    <a:pos x="110" y="0"/>
                  </a:cxn>
                  <a:cxn ang="0">
                    <a:pos x="104" y="2"/>
                  </a:cxn>
                  <a:cxn ang="0">
                    <a:pos x="97" y="3"/>
                  </a:cxn>
                  <a:cxn ang="0">
                    <a:pos x="90" y="4"/>
                  </a:cxn>
                  <a:cxn ang="0">
                    <a:pos x="84" y="5"/>
                  </a:cxn>
                  <a:cxn ang="0">
                    <a:pos x="78" y="6"/>
                  </a:cxn>
                  <a:cxn ang="0">
                    <a:pos x="72" y="6"/>
                  </a:cxn>
                  <a:cxn ang="0">
                    <a:pos x="65" y="7"/>
                  </a:cxn>
                  <a:cxn ang="0">
                    <a:pos x="59" y="7"/>
                  </a:cxn>
                  <a:cxn ang="0">
                    <a:pos x="53" y="7"/>
                  </a:cxn>
                  <a:cxn ang="0">
                    <a:pos x="46" y="8"/>
                  </a:cxn>
                  <a:cxn ang="0">
                    <a:pos x="38" y="8"/>
                  </a:cxn>
                  <a:cxn ang="0">
                    <a:pos x="32" y="8"/>
                  </a:cxn>
                  <a:cxn ang="0">
                    <a:pos x="24" y="9"/>
                  </a:cxn>
                  <a:cxn ang="0">
                    <a:pos x="17" y="10"/>
                  </a:cxn>
                  <a:cxn ang="0">
                    <a:pos x="9" y="10"/>
                  </a:cxn>
                  <a:cxn ang="0">
                    <a:pos x="0" y="12"/>
                  </a:cxn>
                  <a:cxn ang="0">
                    <a:pos x="2" y="16"/>
                  </a:cxn>
                </a:cxnLst>
                <a:rect l="0" t="0" r="r" b="b"/>
                <a:pathLst>
                  <a:path w="113" h="17">
                    <a:moveTo>
                      <a:pt x="2" y="16"/>
                    </a:moveTo>
                    <a:lnTo>
                      <a:pt x="2" y="16"/>
                    </a:lnTo>
                    <a:lnTo>
                      <a:pt x="9" y="15"/>
                    </a:lnTo>
                    <a:lnTo>
                      <a:pt x="17" y="14"/>
                    </a:lnTo>
                    <a:lnTo>
                      <a:pt x="24" y="13"/>
                    </a:lnTo>
                    <a:lnTo>
                      <a:pt x="32" y="13"/>
                    </a:lnTo>
                    <a:lnTo>
                      <a:pt x="38" y="13"/>
                    </a:lnTo>
                    <a:lnTo>
                      <a:pt x="46" y="13"/>
                    </a:lnTo>
                    <a:lnTo>
                      <a:pt x="53" y="12"/>
                    </a:lnTo>
                    <a:lnTo>
                      <a:pt x="59" y="12"/>
                    </a:lnTo>
                    <a:lnTo>
                      <a:pt x="65" y="12"/>
                    </a:lnTo>
                    <a:lnTo>
                      <a:pt x="72" y="11"/>
                    </a:lnTo>
                    <a:lnTo>
                      <a:pt x="78" y="10"/>
                    </a:lnTo>
                    <a:lnTo>
                      <a:pt x="84" y="10"/>
                    </a:lnTo>
                    <a:lnTo>
                      <a:pt x="91" y="9"/>
                    </a:lnTo>
                    <a:lnTo>
                      <a:pt x="99" y="8"/>
                    </a:lnTo>
                    <a:lnTo>
                      <a:pt x="105" y="6"/>
                    </a:lnTo>
                    <a:lnTo>
                      <a:pt x="112" y="4"/>
                    </a:lnTo>
                    <a:lnTo>
                      <a:pt x="110" y="0"/>
                    </a:lnTo>
                    <a:lnTo>
                      <a:pt x="104" y="2"/>
                    </a:lnTo>
                    <a:lnTo>
                      <a:pt x="97" y="3"/>
                    </a:lnTo>
                    <a:lnTo>
                      <a:pt x="90" y="4"/>
                    </a:lnTo>
                    <a:lnTo>
                      <a:pt x="84" y="5"/>
                    </a:lnTo>
                    <a:lnTo>
                      <a:pt x="78" y="6"/>
                    </a:lnTo>
                    <a:lnTo>
                      <a:pt x="72" y="6"/>
                    </a:lnTo>
                    <a:lnTo>
                      <a:pt x="65" y="7"/>
                    </a:lnTo>
                    <a:lnTo>
                      <a:pt x="59" y="7"/>
                    </a:lnTo>
                    <a:lnTo>
                      <a:pt x="53" y="7"/>
                    </a:lnTo>
                    <a:lnTo>
                      <a:pt x="46" y="8"/>
                    </a:lnTo>
                    <a:lnTo>
                      <a:pt x="38" y="8"/>
                    </a:lnTo>
                    <a:lnTo>
                      <a:pt x="32" y="8"/>
                    </a:lnTo>
                    <a:lnTo>
                      <a:pt x="24" y="9"/>
                    </a:lnTo>
                    <a:lnTo>
                      <a:pt x="17" y="10"/>
                    </a:lnTo>
                    <a:lnTo>
                      <a:pt x="9" y="10"/>
                    </a:lnTo>
                    <a:lnTo>
                      <a:pt x="0" y="12"/>
                    </a:lnTo>
                    <a:lnTo>
                      <a:pt x="2" y="16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2" name="Freeform 179"/>
              <p:cNvSpPr>
                <a:spLocks/>
              </p:cNvSpPr>
              <p:nvPr/>
            </p:nvSpPr>
            <p:spPr bwMode="auto">
              <a:xfrm>
                <a:off x="5612" y="3816"/>
                <a:ext cx="210" cy="1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19"/>
                  </a:cxn>
                  <a:cxn ang="0">
                    <a:pos x="14" y="18"/>
                  </a:cxn>
                  <a:cxn ang="0">
                    <a:pos x="27" y="18"/>
                  </a:cxn>
                  <a:cxn ang="0">
                    <a:pos x="39" y="17"/>
                  </a:cxn>
                  <a:cxn ang="0">
                    <a:pos x="53" y="16"/>
                  </a:cxn>
                  <a:cxn ang="0">
                    <a:pos x="65" y="16"/>
                  </a:cxn>
                  <a:cxn ang="0">
                    <a:pos x="78" y="15"/>
                  </a:cxn>
                  <a:cxn ang="0">
                    <a:pos x="91" y="15"/>
                  </a:cxn>
                  <a:cxn ang="0">
                    <a:pos x="103" y="14"/>
                  </a:cxn>
                  <a:cxn ang="0">
                    <a:pos x="116" y="14"/>
                  </a:cxn>
                  <a:cxn ang="0">
                    <a:pos x="128" y="13"/>
                  </a:cxn>
                  <a:cxn ang="0">
                    <a:pos x="140" y="12"/>
                  </a:cxn>
                  <a:cxn ang="0">
                    <a:pos x="154" y="11"/>
                  </a:cxn>
                  <a:cxn ang="0">
                    <a:pos x="166" y="10"/>
                  </a:cxn>
                  <a:cxn ang="0">
                    <a:pos x="180" y="8"/>
                  </a:cxn>
                  <a:cxn ang="0">
                    <a:pos x="194" y="7"/>
                  </a:cxn>
                  <a:cxn ang="0">
                    <a:pos x="208" y="5"/>
                  </a:cxn>
                  <a:cxn ang="0">
                    <a:pos x="206" y="0"/>
                  </a:cxn>
                  <a:cxn ang="0">
                    <a:pos x="193" y="1"/>
                  </a:cxn>
                  <a:cxn ang="0">
                    <a:pos x="180" y="3"/>
                  </a:cxn>
                  <a:cxn ang="0">
                    <a:pos x="166" y="5"/>
                  </a:cxn>
                  <a:cxn ang="0">
                    <a:pos x="154" y="6"/>
                  </a:cxn>
                  <a:cxn ang="0">
                    <a:pos x="140" y="7"/>
                  </a:cxn>
                  <a:cxn ang="0">
                    <a:pos x="128" y="8"/>
                  </a:cxn>
                  <a:cxn ang="0">
                    <a:pos x="116" y="9"/>
                  </a:cxn>
                  <a:cxn ang="0">
                    <a:pos x="103" y="10"/>
                  </a:cxn>
                  <a:cxn ang="0">
                    <a:pos x="91" y="10"/>
                  </a:cxn>
                  <a:cxn ang="0">
                    <a:pos x="78" y="10"/>
                  </a:cxn>
                  <a:cxn ang="0">
                    <a:pos x="65" y="11"/>
                  </a:cxn>
                  <a:cxn ang="0">
                    <a:pos x="53" y="12"/>
                  </a:cxn>
                  <a:cxn ang="0">
                    <a:pos x="39" y="12"/>
                  </a:cxn>
                  <a:cxn ang="0">
                    <a:pos x="27" y="13"/>
                  </a:cxn>
                  <a:cxn ang="0">
                    <a:pos x="14" y="13"/>
                  </a:cxn>
                  <a:cxn ang="0">
                    <a:pos x="0" y="14"/>
                  </a:cxn>
                  <a:cxn ang="0">
                    <a:pos x="0" y="19"/>
                  </a:cxn>
                </a:cxnLst>
                <a:rect l="0" t="0" r="r" b="b"/>
                <a:pathLst>
                  <a:path w="209" h="20">
                    <a:moveTo>
                      <a:pt x="0" y="19"/>
                    </a:moveTo>
                    <a:lnTo>
                      <a:pt x="0" y="19"/>
                    </a:lnTo>
                    <a:lnTo>
                      <a:pt x="14" y="18"/>
                    </a:lnTo>
                    <a:lnTo>
                      <a:pt x="27" y="18"/>
                    </a:lnTo>
                    <a:lnTo>
                      <a:pt x="39" y="17"/>
                    </a:lnTo>
                    <a:lnTo>
                      <a:pt x="53" y="16"/>
                    </a:lnTo>
                    <a:lnTo>
                      <a:pt x="65" y="16"/>
                    </a:lnTo>
                    <a:lnTo>
                      <a:pt x="78" y="15"/>
                    </a:lnTo>
                    <a:lnTo>
                      <a:pt x="91" y="15"/>
                    </a:lnTo>
                    <a:lnTo>
                      <a:pt x="103" y="14"/>
                    </a:lnTo>
                    <a:lnTo>
                      <a:pt x="116" y="14"/>
                    </a:lnTo>
                    <a:lnTo>
                      <a:pt x="128" y="13"/>
                    </a:lnTo>
                    <a:lnTo>
                      <a:pt x="140" y="12"/>
                    </a:lnTo>
                    <a:lnTo>
                      <a:pt x="154" y="11"/>
                    </a:lnTo>
                    <a:lnTo>
                      <a:pt x="166" y="10"/>
                    </a:lnTo>
                    <a:lnTo>
                      <a:pt x="180" y="8"/>
                    </a:lnTo>
                    <a:lnTo>
                      <a:pt x="194" y="7"/>
                    </a:lnTo>
                    <a:lnTo>
                      <a:pt x="208" y="5"/>
                    </a:lnTo>
                    <a:lnTo>
                      <a:pt x="206" y="0"/>
                    </a:lnTo>
                    <a:lnTo>
                      <a:pt x="193" y="1"/>
                    </a:lnTo>
                    <a:lnTo>
                      <a:pt x="180" y="3"/>
                    </a:lnTo>
                    <a:lnTo>
                      <a:pt x="166" y="5"/>
                    </a:lnTo>
                    <a:lnTo>
                      <a:pt x="154" y="6"/>
                    </a:lnTo>
                    <a:lnTo>
                      <a:pt x="140" y="7"/>
                    </a:lnTo>
                    <a:lnTo>
                      <a:pt x="128" y="8"/>
                    </a:lnTo>
                    <a:lnTo>
                      <a:pt x="116" y="9"/>
                    </a:lnTo>
                    <a:lnTo>
                      <a:pt x="103" y="10"/>
                    </a:lnTo>
                    <a:lnTo>
                      <a:pt x="91" y="10"/>
                    </a:lnTo>
                    <a:lnTo>
                      <a:pt x="78" y="10"/>
                    </a:lnTo>
                    <a:lnTo>
                      <a:pt x="65" y="11"/>
                    </a:lnTo>
                    <a:lnTo>
                      <a:pt x="53" y="12"/>
                    </a:lnTo>
                    <a:lnTo>
                      <a:pt x="39" y="12"/>
                    </a:lnTo>
                    <a:lnTo>
                      <a:pt x="27" y="13"/>
                    </a:lnTo>
                    <a:lnTo>
                      <a:pt x="14" y="13"/>
                    </a:lnTo>
                    <a:lnTo>
                      <a:pt x="0" y="14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" name="Freeform 180"/>
              <p:cNvSpPr>
                <a:spLocks/>
              </p:cNvSpPr>
              <p:nvPr/>
            </p:nvSpPr>
            <p:spPr bwMode="auto">
              <a:xfrm>
                <a:off x="5325" y="3801"/>
                <a:ext cx="283" cy="38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0" y="5"/>
                  </a:cxn>
                  <a:cxn ang="0">
                    <a:pos x="11" y="10"/>
                  </a:cxn>
                  <a:cxn ang="0">
                    <a:pos x="23" y="14"/>
                  </a:cxn>
                  <a:cxn ang="0">
                    <a:pos x="36" y="18"/>
                  </a:cxn>
                  <a:cxn ang="0">
                    <a:pos x="50" y="21"/>
                  </a:cxn>
                  <a:cxn ang="0">
                    <a:pos x="64" y="25"/>
                  </a:cxn>
                  <a:cxn ang="0">
                    <a:pos x="80" y="28"/>
                  </a:cxn>
                  <a:cxn ang="0">
                    <a:pos x="95" y="31"/>
                  </a:cxn>
                  <a:cxn ang="0">
                    <a:pos x="114" y="33"/>
                  </a:cxn>
                  <a:cxn ang="0">
                    <a:pos x="132" y="35"/>
                  </a:cxn>
                  <a:cxn ang="0">
                    <a:pos x="150" y="36"/>
                  </a:cxn>
                  <a:cxn ang="0">
                    <a:pos x="170" y="37"/>
                  </a:cxn>
                  <a:cxn ang="0">
                    <a:pos x="191" y="38"/>
                  </a:cxn>
                  <a:cxn ang="0">
                    <a:pos x="212" y="38"/>
                  </a:cxn>
                  <a:cxn ang="0">
                    <a:pos x="235" y="37"/>
                  </a:cxn>
                  <a:cxn ang="0">
                    <a:pos x="258" y="36"/>
                  </a:cxn>
                  <a:cxn ang="0">
                    <a:pos x="282" y="34"/>
                  </a:cxn>
                  <a:cxn ang="0">
                    <a:pos x="282" y="29"/>
                  </a:cxn>
                  <a:cxn ang="0">
                    <a:pos x="258" y="30"/>
                  </a:cxn>
                  <a:cxn ang="0">
                    <a:pos x="235" y="32"/>
                  </a:cxn>
                  <a:cxn ang="0">
                    <a:pos x="212" y="33"/>
                  </a:cxn>
                  <a:cxn ang="0">
                    <a:pos x="191" y="33"/>
                  </a:cxn>
                  <a:cxn ang="0">
                    <a:pos x="170" y="32"/>
                  </a:cxn>
                  <a:cxn ang="0">
                    <a:pos x="150" y="31"/>
                  </a:cxn>
                  <a:cxn ang="0">
                    <a:pos x="132" y="30"/>
                  </a:cxn>
                  <a:cxn ang="0">
                    <a:pos x="114" y="27"/>
                  </a:cxn>
                  <a:cxn ang="0">
                    <a:pos x="97" y="26"/>
                  </a:cxn>
                  <a:cxn ang="0">
                    <a:pos x="81" y="23"/>
                  </a:cxn>
                  <a:cxn ang="0">
                    <a:pos x="65" y="20"/>
                  </a:cxn>
                  <a:cxn ang="0">
                    <a:pos x="51" y="16"/>
                  </a:cxn>
                  <a:cxn ang="0">
                    <a:pos x="37" y="13"/>
                  </a:cxn>
                  <a:cxn ang="0">
                    <a:pos x="25" y="8"/>
                  </a:cxn>
                  <a:cxn ang="0">
                    <a:pos x="13" y="5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5"/>
                  </a:cxn>
                </a:cxnLst>
                <a:rect l="0" t="0" r="r" b="b"/>
                <a:pathLst>
                  <a:path w="283" h="39">
                    <a:moveTo>
                      <a:pt x="1" y="5"/>
                    </a:moveTo>
                    <a:lnTo>
                      <a:pt x="0" y="5"/>
                    </a:lnTo>
                    <a:lnTo>
                      <a:pt x="11" y="10"/>
                    </a:lnTo>
                    <a:lnTo>
                      <a:pt x="23" y="14"/>
                    </a:lnTo>
                    <a:lnTo>
                      <a:pt x="36" y="18"/>
                    </a:lnTo>
                    <a:lnTo>
                      <a:pt x="50" y="21"/>
                    </a:lnTo>
                    <a:lnTo>
                      <a:pt x="64" y="25"/>
                    </a:lnTo>
                    <a:lnTo>
                      <a:pt x="80" y="28"/>
                    </a:lnTo>
                    <a:lnTo>
                      <a:pt x="95" y="31"/>
                    </a:lnTo>
                    <a:lnTo>
                      <a:pt x="114" y="33"/>
                    </a:lnTo>
                    <a:lnTo>
                      <a:pt x="132" y="35"/>
                    </a:lnTo>
                    <a:lnTo>
                      <a:pt x="150" y="36"/>
                    </a:lnTo>
                    <a:lnTo>
                      <a:pt x="170" y="37"/>
                    </a:lnTo>
                    <a:lnTo>
                      <a:pt x="191" y="38"/>
                    </a:lnTo>
                    <a:lnTo>
                      <a:pt x="212" y="38"/>
                    </a:lnTo>
                    <a:lnTo>
                      <a:pt x="235" y="37"/>
                    </a:lnTo>
                    <a:lnTo>
                      <a:pt x="258" y="36"/>
                    </a:lnTo>
                    <a:lnTo>
                      <a:pt x="282" y="34"/>
                    </a:lnTo>
                    <a:lnTo>
                      <a:pt x="282" y="29"/>
                    </a:lnTo>
                    <a:lnTo>
                      <a:pt x="258" y="30"/>
                    </a:lnTo>
                    <a:lnTo>
                      <a:pt x="235" y="32"/>
                    </a:lnTo>
                    <a:lnTo>
                      <a:pt x="212" y="33"/>
                    </a:lnTo>
                    <a:lnTo>
                      <a:pt x="191" y="33"/>
                    </a:lnTo>
                    <a:lnTo>
                      <a:pt x="170" y="32"/>
                    </a:lnTo>
                    <a:lnTo>
                      <a:pt x="150" y="31"/>
                    </a:lnTo>
                    <a:lnTo>
                      <a:pt x="132" y="30"/>
                    </a:lnTo>
                    <a:lnTo>
                      <a:pt x="114" y="27"/>
                    </a:lnTo>
                    <a:lnTo>
                      <a:pt x="97" y="26"/>
                    </a:lnTo>
                    <a:lnTo>
                      <a:pt x="81" y="23"/>
                    </a:lnTo>
                    <a:lnTo>
                      <a:pt x="65" y="20"/>
                    </a:lnTo>
                    <a:lnTo>
                      <a:pt x="51" y="16"/>
                    </a:lnTo>
                    <a:lnTo>
                      <a:pt x="37" y="13"/>
                    </a:lnTo>
                    <a:lnTo>
                      <a:pt x="25" y="8"/>
                    </a:lnTo>
                    <a:lnTo>
                      <a:pt x="13" y="5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5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4" name="Freeform 181"/>
              <p:cNvSpPr>
                <a:spLocks/>
              </p:cNvSpPr>
              <p:nvPr/>
            </p:nvSpPr>
            <p:spPr bwMode="auto">
              <a:xfrm>
                <a:off x="5190" y="3797"/>
                <a:ext cx="134" cy="1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8" y="12"/>
                  </a:cxn>
                  <a:cxn ang="0">
                    <a:pos x="17" y="13"/>
                  </a:cxn>
                  <a:cxn ang="0">
                    <a:pos x="25" y="13"/>
                  </a:cxn>
                  <a:cxn ang="0">
                    <a:pos x="34" y="13"/>
                  </a:cxn>
                  <a:cxn ang="0">
                    <a:pos x="45" y="13"/>
                  </a:cxn>
                  <a:cxn ang="0">
                    <a:pos x="55" y="12"/>
                  </a:cxn>
                  <a:cxn ang="0">
                    <a:pos x="65" y="11"/>
                  </a:cxn>
                  <a:cxn ang="0">
                    <a:pos x="74" y="10"/>
                  </a:cxn>
                  <a:cxn ang="0">
                    <a:pos x="85" y="9"/>
                  </a:cxn>
                  <a:cxn ang="0">
                    <a:pos x="94" y="7"/>
                  </a:cxn>
                  <a:cxn ang="0">
                    <a:pos x="102" y="6"/>
                  </a:cxn>
                  <a:cxn ang="0">
                    <a:pos x="109" y="6"/>
                  </a:cxn>
                  <a:cxn ang="0">
                    <a:pos x="117" y="5"/>
                  </a:cxn>
                  <a:cxn ang="0">
                    <a:pos x="123" y="4"/>
                  </a:cxn>
                  <a:cxn ang="0">
                    <a:pos x="127" y="5"/>
                  </a:cxn>
                  <a:cxn ang="0">
                    <a:pos x="131" y="6"/>
                  </a:cxn>
                  <a:cxn ang="0">
                    <a:pos x="132" y="1"/>
                  </a:cxn>
                  <a:cxn ang="0">
                    <a:pos x="129" y="1"/>
                  </a:cxn>
                  <a:cxn ang="0">
                    <a:pos x="123" y="0"/>
                  </a:cxn>
                  <a:cxn ang="0">
                    <a:pos x="117" y="1"/>
                  </a:cxn>
                  <a:cxn ang="0">
                    <a:pos x="109" y="1"/>
                  </a:cxn>
                  <a:cxn ang="0">
                    <a:pos x="102" y="2"/>
                  </a:cxn>
                  <a:cxn ang="0">
                    <a:pos x="92" y="2"/>
                  </a:cxn>
                  <a:cxn ang="0">
                    <a:pos x="83" y="4"/>
                  </a:cxn>
                  <a:cxn ang="0">
                    <a:pos x="74" y="6"/>
                  </a:cxn>
                  <a:cxn ang="0">
                    <a:pos x="65" y="7"/>
                  </a:cxn>
                  <a:cxn ang="0">
                    <a:pos x="55" y="7"/>
                  </a:cxn>
                  <a:cxn ang="0">
                    <a:pos x="45" y="8"/>
                  </a:cxn>
                  <a:cxn ang="0">
                    <a:pos x="34" y="9"/>
                  </a:cxn>
                  <a:cxn ang="0">
                    <a:pos x="25" y="9"/>
                  </a:cxn>
                  <a:cxn ang="0">
                    <a:pos x="17" y="8"/>
                  </a:cxn>
                  <a:cxn ang="0">
                    <a:pos x="9" y="7"/>
                  </a:cxn>
                  <a:cxn ang="0">
                    <a:pos x="2" y="6"/>
                  </a:cxn>
                  <a:cxn ang="0">
                    <a:pos x="0" y="10"/>
                  </a:cxn>
                </a:cxnLst>
                <a:rect l="0" t="0" r="r" b="b"/>
                <a:pathLst>
                  <a:path w="133" h="14">
                    <a:moveTo>
                      <a:pt x="0" y="10"/>
                    </a:moveTo>
                    <a:lnTo>
                      <a:pt x="0" y="10"/>
                    </a:lnTo>
                    <a:lnTo>
                      <a:pt x="8" y="12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4" y="13"/>
                    </a:lnTo>
                    <a:lnTo>
                      <a:pt x="45" y="13"/>
                    </a:lnTo>
                    <a:lnTo>
                      <a:pt x="55" y="12"/>
                    </a:lnTo>
                    <a:lnTo>
                      <a:pt x="65" y="11"/>
                    </a:lnTo>
                    <a:lnTo>
                      <a:pt x="74" y="10"/>
                    </a:lnTo>
                    <a:lnTo>
                      <a:pt x="85" y="9"/>
                    </a:lnTo>
                    <a:lnTo>
                      <a:pt x="94" y="7"/>
                    </a:lnTo>
                    <a:lnTo>
                      <a:pt x="102" y="6"/>
                    </a:lnTo>
                    <a:lnTo>
                      <a:pt x="109" y="6"/>
                    </a:lnTo>
                    <a:lnTo>
                      <a:pt x="117" y="5"/>
                    </a:lnTo>
                    <a:lnTo>
                      <a:pt x="123" y="4"/>
                    </a:lnTo>
                    <a:lnTo>
                      <a:pt x="127" y="5"/>
                    </a:lnTo>
                    <a:lnTo>
                      <a:pt x="131" y="6"/>
                    </a:lnTo>
                    <a:lnTo>
                      <a:pt x="132" y="1"/>
                    </a:lnTo>
                    <a:lnTo>
                      <a:pt x="129" y="1"/>
                    </a:lnTo>
                    <a:lnTo>
                      <a:pt x="123" y="0"/>
                    </a:lnTo>
                    <a:lnTo>
                      <a:pt x="117" y="1"/>
                    </a:lnTo>
                    <a:lnTo>
                      <a:pt x="109" y="1"/>
                    </a:lnTo>
                    <a:lnTo>
                      <a:pt x="102" y="2"/>
                    </a:lnTo>
                    <a:lnTo>
                      <a:pt x="92" y="2"/>
                    </a:lnTo>
                    <a:lnTo>
                      <a:pt x="83" y="4"/>
                    </a:lnTo>
                    <a:lnTo>
                      <a:pt x="74" y="6"/>
                    </a:lnTo>
                    <a:lnTo>
                      <a:pt x="65" y="7"/>
                    </a:lnTo>
                    <a:lnTo>
                      <a:pt x="55" y="7"/>
                    </a:lnTo>
                    <a:lnTo>
                      <a:pt x="45" y="8"/>
                    </a:lnTo>
                    <a:lnTo>
                      <a:pt x="34" y="9"/>
                    </a:lnTo>
                    <a:lnTo>
                      <a:pt x="25" y="9"/>
                    </a:lnTo>
                    <a:lnTo>
                      <a:pt x="17" y="8"/>
                    </a:lnTo>
                    <a:lnTo>
                      <a:pt x="9" y="7"/>
                    </a:lnTo>
                    <a:lnTo>
                      <a:pt x="2" y="6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5" name="Freeform 182"/>
              <p:cNvSpPr>
                <a:spLocks/>
              </p:cNvSpPr>
              <p:nvPr/>
            </p:nvSpPr>
            <p:spPr bwMode="auto">
              <a:xfrm>
                <a:off x="4952" y="3801"/>
                <a:ext cx="236" cy="34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0" y="26"/>
                  </a:cxn>
                  <a:cxn ang="0">
                    <a:pos x="16" y="30"/>
                  </a:cxn>
                  <a:cxn ang="0">
                    <a:pos x="33" y="32"/>
                  </a:cxn>
                  <a:cxn ang="0">
                    <a:pos x="50" y="32"/>
                  </a:cxn>
                  <a:cxn ang="0">
                    <a:pos x="66" y="31"/>
                  </a:cxn>
                  <a:cxn ang="0">
                    <a:pos x="84" y="29"/>
                  </a:cxn>
                  <a:cxn ang="0">
                    <a:pos x="101" y="26"/>
                  </a:cxn>
                  <a:cxn ang="0">
                    <a:pos x="117" y="24"/>
                  </a:cxn>
                  <a:cxn ang="0">
                    <a:pos x="133" y="20"/>
                  </a:cxn>
                  <a:cxn ang="0">
                    <a:pos x="148" y="17"/>
                  </a:cxn>
                  <a:cxn ang="0">
                    <a:pos x="163" y="13"/>
                  </a:cxn>
                  <a:cxn ang="0">
                    <a:pos x="177" y="11"/>
                  </a:cxn>
                  <a:cxn ang="0">
                    <a:pos x="191" y="8"/>
                  </a:cxn>
                  <a:cxn ang="0">
                    <a:pos x="202" y="6"/>
                  </a:cxn>
                  <a:cxn ang="0">
                    <a:pos x="214" y="6"/>
                  </a:cxn>
                  <a:cxn ang="0">
                    <a:pos x="224" y="7"/>
                  </a:cxn>
                  <a:cxn ang="0">
                    <a:pos x="233" y="9"/>
                  </a:cxn>
                  <a:cxn ang="0">
                    <a:pos x="235" y="4"/>
                  </a:cxn>
                  <a:cxn ang="0">
                    <a:pos x="226" y="2"/>
                  </a:cxn>
                  <a:cxn ang="0">
                    <a:pos x="214" y="0"/>
                  </a:cxn>
                  <a:cxn ang="0">
                    <a:pos x="202" y="1"/>
                  </a:cxn>
                  <a:cxn ang="0">
                    <a:pos x="189" y="2"/>
                  </a:cxn>
                  <a:cxn ang="0">
                    <a:pos x="176" y="5"/>
                  </a:cxn>
                  <a:cxn ang="0">
                    <a:pos x="162" y="8"/>
                  </a:cxn>
                  <a:cxn ang="0">
                    <a:pos x="147" y="11"/>
                  </a:cxn>
                  <a:cxn ang="0">
                    <a:pos x="132" y="14"/>
                  </a:cxn>
                  <a:cxn ang="0">
                    <a:pos x="115" y="18"/>
                  </a:cxn>
                  <a:cxn ang="0">
                    <a:pos x="99" y="21"/>
                  </a:cxn>
                  <a:cxn ang="0">
                    <a:pos x="83" y="24"/>
                  </a:cxn>
                  <a:cxn ang="0">
                    <a:pos x="66" y="26"/>
                  </a:cxn>
                  <a:cxn ang="0">
                    <a:pos x="50" y="26"/>
                  </a:cxn>
                  <a:cxn ang="0">
                    <a:pos x="33" y="26"/>
                  </a:cxn>
                  <a:cxn ang="0">
                    <a:pos x="17" y="24"/>
                  </a:cxn>
                  <a:cxn ang="0">
                    <a:pos x="1" y="21"/>
                  </a:cxn>
                  <a:cxn ang="0">
                    <a:pos x="0" y="26"/>
                  </a:cxn>
                </a:cxnLst>
                <a:rect l="0" t="0" r="r" b="b"/>
                <a:pathLst>
                  <a:path w="236" h="33">
                    <a:moveTo>
                      <a:pt x="0" y="26"/>
                    </a:moveTo>
                    <a:lnTo>
                      <a:pt x="0" y="26"/>
                    </a:lnTo>
                    <a:lnTo>
                      <a:pt x="16" y="30"/>
                    </a:lnTo>
                    <a:lnTo>
                      <a:pt x="33" y="32"/>
                    </a:lnTo>
                    <a:lnTo>
                      <a:pt x="50" y="32"/>
                    </a:lnTo>
                    <a:lnTo>
                      <a:pt x="66" y="31"/>
                    </a:lnTo>
                    <a:lnTo>
                      <a:pt x="84" y="29"/>
                    </a:lnTo>
                    <a:lnTo>
                      <a:pt x="101" y="26"/>
                    </a:lnTo>
                    <a:lnTo>
                      <a:pt x="117" y="24"/>
                    </a:lnTo>
                    <a:lnTo>
                      <a:pt x="133" y="20"/>
                    </a:lnTo>
                    <a:lnTo>
                      <a:pt x="148" y="17"/>
                    </a:lnTo>
                    <a:lnTo>
                      <a:pt x="163" y="13"/>
                    </a:lnTo>
                    <a:lnTo>
                      <a:pt x="177" y="11"/>
                    </a:lnTo>
                    <a:lnTo>
                      <a:pt x="191" y="8"/>
                    </a:lnTo>
                    <a:lnTo>
                      <a:pt x="202" y="6"/>
                    </a:lnTo>
                    <a:lnTo>
                      <a:pt x="214" y="6"/>
                    </a:lnTo>
                    <a:lnTo>
                      <a:pt x="224" y="7"/>
                    </a:lnTo>
                    <a:lnTo>
                      <a:pt x="233" y="9"/>
                    </a:lnTo>
                    <a:lnTo>
                      <a:pt x="235" y="4"/>
                    </a:lnTo>
                    <a:lnTo>
                      <a:pt x="226" y="2"/>
                    </a:lnTo>
                    <a:lnTo>
                      <a:pt x="214" y="0"/>
                    </a:lnTo>
                    <a:lnTo>
                      <a:pt x="202" y="1"/>
                    </a:lnTo>
                    <a:lnTo>
                      <a:pt x="189" y="2"/>
                    </a:lnTo>
                    <a:lnTo>
                      <a:pt x="176" y="5"/>
                    </a:lnTo>
                    <a:lnTo>
                      <a:pt x="162" y="8"/>
                    </a:lnTo>
                    <a:lnTo>
                      <a:pt x="147" y="11"/>
                    </a:lnTo>
                    <a:lnTo>
                      <a:pt x="132" y="14"/>
                    </a:lnTo>
                    <a:lnTo>
                      <a:pt x="115" y="18"/>
                    </a:lnTo>
                    <a:lnTo>
                      <a:pt x="99" y="21"/>
                    </a:lnTo>
                    <a:lnTo>
                      <a:pt x="83" y="24"/>
                    </a:lnTo>
                    <a:lnTo>
                      <a:pt x="66" y="26"/>
                    </a:lnTo>
                    <a:lnTo>
                      <a:pt x="50" y="26"/>
                    </a:lnTo>
                    <a:lnTo>
                      <a:pt x="33" y="26"/>
                    </a:lnTo>
                    <a:lnTo>
                      <a:pt x="17" y="24"/>
                    </a:lnTo>
                    <a:lnTo>
                      <a:pt x="1" y="21"/>
                    </a:lnTo>
                    <a:lnTo>
                      <a:pt x="0" y="26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" name="Freeform 183"/>
              <p:cNvSpPr>
                <a:spLocks/>
              </p:cNvSpPr>
              <p:nvPr/>
            </p:nvSpPr>
            <p:spPr bwMode="auto">
              <a:xfrm>
                <a:off x="4919" y="3770"/>
                <a:ext cx="30" cy="5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5" y="14"/>
                  </a:cxn>
                  <a:cxn ang="0">
                    <a:pos x="1" y="24"/>
                  </a:cxn>
                  <a:cxn ang="0">
                    <a:pos x="0" y="33"/>
                  </a:cxn>
                  <a:cxn ang="0">
                    <a:pos x="2" y="42"/>
                  </a:cxn>
                  <a:cxn ang="0">
                    <a:pos x="7" y="47"/>
                  </a:cxn>
                  <a:cxn ang="0">
                    <a:pos x="13" y="51"/>
                  </a:cxn>
                  <a:cxn ang="0">
                    <a:pos x="20" y="55"/>
                  </a:cxn>
                  <a:cxn ang="0">
                    <a:pos x="28" y="57"/>
                  </a:cxn>
                  <a:cxn ang="0">
                    <a:pos x="29" y="51"/>
                  </a:cxn>
                  <a:cxn ang="0">
                    <a:pos x="22" y="49"/>
                  </a:cxn>
                  <a:cxn ang="0">
                    <a:pos x="14" y="46"/>
                  </a:cxn>
                  <a:cxn ang="0">
                    <a:pos x="10" y="43"/>
                  </a:cxn>
                  <a:cxn ang="0">
                    <a:pos x="5" y="38"/>
                  </a:cxn>
                  <a:cxn ang="0">
                    <a:pos x="4" y="33"/>
                  </a:cxn>
                  <a:cxn ang="0">
                    <a:pos x="5" y="26"/>
                  </a:cxn>
                  <a:cxn ang="0">
                    <a:pos x="8" y="16"/>
                  </a:cxn>
                  <a:cxn ang="0">
                    <a:pos x="16" y="4"/>
                  </a:cxn>
                  <a:cxn ang="0">
                    <a:pos x="13" y="0"/>
                  </a:cxn>
                </a:cxnLst>
                <a:rect l="0" t="0" r="r" b="b"/>
                <a:pathLst>
                  <a:path w="30" h="58">
                    <a:moveTo>
                      <a:pt x="13" y="0"/>
                    </a:moveTo>
                    <a:lnTo>
                      <a:pt x="13" y="0"/>
                    </a:lnTo>
                    <a:lnTo>
                      <a:pt x="5" y="14"/>
                    </a:lnTo>
                    <a:lnTo>
                      <a:pt x="1" y="24"/>
                    </a:lnTo>
                    <a:lnTo>
                      <a:pt x="0" y="33"/>
                    </a:lnTo>
                    <a:lnTo>
                      <a:pt x="2" y="42"/>
                    </a:lnTo>
                    <a:lnTo>
                      <a:pt x="7" y="47"/>
                    </a:lnTo>
                    <a:lnTo>
                      <a:pt x="13" y="51"/>
                    </a:lnTo>
                    <a:lnTo>
                      <a:pt x="20" y="55"/>
                    </a:lnTo>
                    <a:lnTo>
                      <a:pt x="28" y="57"/>
                    </a:lnTo>
                    <a:lnTo>
                      <a:pt x="29" y="51"/>
                    </a:lnTo>
                    <a:lnTo>
                      <a:pt x="22" y="49"/>
                    </a:lnTo>
                    <a:lnTo>
                      <a:pt x="14" y="46"/>
                    </a:lnTo>
                    <a:lnTo>
                      <a:pt x="10" y="43"/>
                    </a:lnTo>
                    <a:lnTo>
                      <a:pt x="5" y="38"/>
                    </a:lnTo>
                    <a:lnTo>
                      <a:pt x="4" y="33"/>
                    </a:lnTo>
                    <a:lnTo>
                      <a:pt x="5" y="26"/>
                    </a:lnTo>
                    <a:lnTo>
                      <a:pt x="8" y="16"/>
                    </a:lnTo>
                    <a:lnTo>
                      <a:pt x="16" y="4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" name="Freeform 184"/>
              <p:cNvSpPr>
                <a:spLocks/>
              </p:cNvSpPr>
              <p:nvPr/>
            </p:nvSpPr>
            <p:spPr bwMode="auto">
              <a:xfrm>
                <a:off x="4890" y="3755"/>
                <a:ext cx="48" cy="1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7"/>
                  </a:cxn>
                  <a:cxn ang="0">
                    <a:pos x="4" y="7"/>
                  </a:cxn>
                  <a:cxn ang="0">
                    <a:pos x="11" y="6"/>
                  </a:cxn>
                  <a:cxn ang="0">
                    <a:pos x="20" y="5"/>
                  </a:cxn>
                  <a:cxn ang="0">
                    <a:pos x="29" y="5"/>
                  </a:cxn>
                  <a:cxn ang="0">
                    <a:pos x="36" y="5"/>
                  </a:cxn>
                  <a:cxn ang="0">
                    <a:pos x="41" y="7"/>
                  </a:cxn>
                  <a:cxn ang="0">
                    <a:pos x="42" y="8"/>
                  </a:cxn>
                  <a:cxn ang="0">
                    <a:pos x="40" y="12"/>
                  </a:cxn>
                  <a:cxn ang="0">
                    <a:pos x="43" y="15"/>
                  </a:cxn>
                  <a:cxn ang="0">
                    <a:pos x="47" y="8"/>
                  </a:cxn>
                  <a:cxn ang="0">
                    <a:pos x="43" y="3"/>
                  </a:cxn>
                  <a:cxn ang="0">
                    <a:pos x="37" y="1"/>
                  </a:cxn>
                  <a:cxn ang="0">
                    <a:pos x="29" y="0"/>
                  </a:cxn>
                  <a:cxn ang="0">
                    <a:pos x="20" y="1"/>
                  </a:cxn>
                  <a:cxn ang="0">
                    <a:pos x="11" y="1"/>
                  </a:cxn>
                  <a:cxn ang="0">
                    <a:pos x="4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0" y="7"/>
                  </a:cxn>
                </a:cxnLst>
                <a:rect l="0" t="0" r="r" b="b"/>
                <a:pathLst>
                  <a:path w="48" h="16">
                    <a:moveTo>
                      <a:pt x="0" y="7"/>
                    </a:moveTo>
                    <a:lnTo>
                      <a:pt x="1" y="7"/>
                    </a:lnTo>
                    <a:lnTo>
                      <a:pt x="4" y="7"/>
                    </a:lnTo>
                    <a:lnTo>
                      <a:pt x="11" y="6"/>
                    </a:lnTo>
                    <a:lnTo>
                      <a:pt x="20" y="5"/>
                    </a:lnTo>
                    <a:lnTo>
                      <a:pt x="29" y="5"/>
                    </a:lnTo>
                    <a:lnTo>
                      <a:pt x="36" y="5"/>
                    </a:lnTo>
                    <a:lnTo>
                      <a:pt x="41" y="7"/>
                    </a:lnTo>
                    <a:lnTo>
                      <a:pt x="42" y="8"/>
                    </a:lnTo>
                    <a:lnTo>
                      <a:pt x="40" y="12"/>
                    </a:lnTo>
                    <a:lnTo>
                      <a:pt x="43" y="15"/>
                    </a:lnTo>
                    <a:lnTo>
                      <a:pt x="47" y="8"/>
                    </a:lnTo>
                    <a:lnTo>
                      <a:pt x="43" y="3"/>
                    </a:lnTo>
                    <a:lnTo>
                      <a:pt x="37" y="1"/>
                    </a:lnTo>
                    <a:lnTo>
                      <a:pt x="29" y="0"/>
                    </a:lnTo>
                    <a:lnTo>
                      <a:pt x="20" y="1"/>
                    </a:lnTo>
                    <a:lnTo>
                      <a:pt x="11" y="1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" name="Freeform 185"/>
              <p:cNvSpPr>
                <a:spLocks/>
              </p:cNvSpPr>
              <p:nvPr/>
            </p:nvSpPr>
            <p:spPr bwMode="auto">
              <a:xfrm>
                <a:off x="4889" y="3633"/>
                <a:ext cx="19" cy="12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9" y="14"/>
                  </a:cxn>
                  <a:cxn ang="0">
                    <a:pos x="13" y="26"/>
                  </a:cxn>
                  <a:cxn ang="0">
                    <a:pos x="14" y="46"/>
                  </a:cxn>
                  <a:cxn ang="0">
                    <a:pos x="12" y="66"/>
                  </a:cxn>
                  <a:cxn ang="0">
                    <a:pos x="8" y="87"/>
                  </a:cxn>
                  <a:cxn ang="0">
                    <a:pos x="3" y="106"/>
                  </a:cxn>
                  <a:cxn ang="0">
                    <a:pos x="0" y="118"/>
                  </a:cxn>
                  <a:cxn ang="0">
                    <a:pos x="1" y="127"/>
                  </a:cxn>
                  <a:cxn ang="0">
                    <a:pos x="2" y="120"/>
                  </a:cxn>
                  <a:cxn ang="0">
                    <a:pos x="4" y="119"/>
                  </a:cxn>
                  <a:cxn ang="0">
                    <a:pos x="8" y="107"/>
                  </a:cxn>
                  <a:cxn ang="0">
                    <a:pos x="12" y="89"/>
                  </a:cxn>
                  <a:cxn ang="0">
                    <a:pos x="15" y="68"/>
                  </a:cxn>
                  <a:cxn ang="0">
                    <a:pos x="18" y="46"/>
                  </a:cxn>
                  <a:cxn ang="0">
                    <a:pos x="17" y="25"/>
                  </a:cxn>
                  <a:cxn ang="0">
                    <a:pos x="12" y="9"/>
                  </a:cxn>
                  <a:cxn ang="0">
                    <a:pos x="1" y="0"/>
                  </a:cxn>
                  <a:cxn ang="0">
                    <a:pos x="0" y="6"/>
                  </a:cxn>
                </a:cxnLst>
                <a:rect l="0" t="0" r="r" b="b"/>
                <a:pathLst>
                  <a:path w="19" h="128">
                    <a:moveTo>
                      <a:pt x="0" y="6"/>
                    </a:moveTo>
                    <a:lnTo>
                      <a:pt x="0" y="6"/>
                    </a:lnTo>
                    <a:lnTo>
                      <a:pt x="9" y="14"/>
                    </a:lnTo>
                    <a:lnTo>
                      <a:pt x="13" y="26"/>
                    </a:lnTo>
                    <a:lnTo>
                      <a:pt x="14" y="46"/>
                    </a:lnTo>
                    <a:lnTo>
                      <a:pt x="12" y="66"/>
                    </a:lnTo>
                    <a:lnTo>
                      <a:pt x="8" y="87"/>
                    </a:lnTo>
                    <a:lnTo>
                      <a:pt x="3" y="106"/>
                    </a:lnTo>
                    <a:lnTo>
                      <a:pt x="0" y="118"/>
                    </a:lnTo>
                    <a:lnTo>
                      <a:pt x="1" y="127"/>
                    </a:lnTo>
                    <a:lnTo>
                      <a:pt x="2" y="120"/>
                    </a:lnTo>
                    <a:lnTo>
                      <a:pt x="4" y="119"/>
                    </a:lnTo>
                    <a:lnTo>
                      <a:pt x="8" y="107"/>
                    </a:lnTo>
                    <a:lnTo>
                      <a:pt x="12" y="89"/>
                    </a:lnTo>
                    <a:lnTo>
                      <a:pt x="15" y="68"/>
                    </a:lnTo>
                    <a:lnTo>
                      <a:pt x="18" y="46"/>
                    </a:lnTo>
                    <a:lnTo>
                      <a:pt x="17" y="25"/>
                    </a:lnTo>
                    <a:lnTo>
                      <a:pt x="12" y="9"/>
                    </a:lnTo>
                    <a:lnTo>
                      <a:pt x="1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" name="Freeform 186"/>
              <p:cNvSpPr>
                <a:spLocks/>
              </p:cNvSpPr>
              <p:nvPr/>
            </p:nvSpPr>
            <p:spPr bwMode="auto">
              <a:xfrm>
                <a:off x="4832" y="3616"/>
                <a:ext cx="53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2" y="6"/>
                  </a:cxn>
                  <a:cxn ang="0">
                    <a:pos x="5" y="7"/>
                  </a:cxn>
                  <a:cxn ang="0">
                    <a:pos x="9" y="8"/>
                  </a:cxn>
                  <a:cxn ang="0">
                    <a:pos x="16" y="10"/>
                  </a:cxn>
                  <a:cxn ang="0">
                    <a:pos x="25" y="12"/>
                  </a:cxn>
                  <a:cxn ang="0">
                    <a:pos x="37" y="14"/>
                  </a:cxn>
                  <a:cxn ang="0">
                    <a:pos x="52" y="17"/>
                  </a:cxn>
                  <a:cxn ang="0">
                    <a:pos x="53" y="12"/>
                  </a:cxn>
                  <a:cxn ang="0">
                    <a:pos x="39" y="10"/>
                  </a:cxn>
                  <a:cxn ang="0">
                    <a:pos x="26" y="7"/>
                  </a:cxn>
                  <a:cxn ang="0">
                    <a:pos x="17" y="5"/>
                  </a:cxn>
                  <a:cxn ang="0">
                    <a:pos x="11" y="3"/>
                  </a:cxn>
                  <a:cxn ang="0">
                    <a:pos x="6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0"/>
                  </a:cxn>
                </a:cxnLst>
                <a:rect l="0" t="0" r="r" b="b"/>
                <a:pathLst>
                  <a:path w="54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5" y="7"/>
                    </a:lnTo>
                    <a:lnTo>
                      <a:pt x="9" y="8"/>
                    </a:lnTo>
                    <a:lnTo>
                      <a:pt x="16" y="10"/>
                    </a:lnTo>
                    <a:lnTo>
                      <a:pt x="25" y="12"/>
                    </a:lnTo>
                    <a:lnTo>
                      <a:pt x="37" y="14"/>
                    </a:lnTo>
                    <a:lnTo>
                      <a:pt x="52" y="17"/>
                    </a:lnTo>
                    <a:lnTo>
                      <a:pt x="53" y="12"/>
                    </a:lnTo>
                    <a:lnTo>
                      <a:pt x="39" y="10"/>
                    </a:lnTo>
                    <a:lnTo>
                      <a:pt x="26" y="7"/>
                    </a:lnTo>
                    <a:lnTo>
                      <a:pt x="17" y="5"/>
                    </a:lnTo>
                    <a:lnTo>
                      <a:pt x="11" y="3"/>
                    </a:lnTo>
                    <a:lnTo>
                      <a:pt x="6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" name="Freeform 187"/>
              <p:cNvSpPr>
                <a:spLocks/>
              </p:cNvSpPr>
              <p:nvPr/>
            </p:nvSpPr>
            <p:spPr bwMode="auto">
              <a:xfrm>
                <a:off x="4832" y="3548"/>
                <a:ext cx="100" cy="7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6" y="0"/>
                  </a:cxn>
                  <a:cxn ang="0">
                    <a:pos x="89" y="2"/>
                  </a:cxn>
                  <a:cxn ang="0">
                    <a:pos x="78" y="10"/>
                  </a:cxn>
                  <a:cxn ang="0">
                    <a:pos x="63" y="21"/>
                  </a:cxn>
                  <a:cxn ang="0">
                    <a:pos x="47" y="32"/>
                  </a:cxn>
                  <a:cxn ang="0">
                    <a:pos x="30" y="44"/>
                  </a:cxn>
                  <a:cxn ang="0">
                    <a:pos x="15" y="55"/>
                  </a:cxn>
                  <a:cxn ang="0">
                    <a:pos x="5" y="63"/>
                  </a:cxn>
                  <a:cxn ang="0">
                    <a:pos x="0" y="64"/>
                  </a:cxn>
                  <a:cxn ang="0">
                    <a:pos x="2" y="70"/>
                  </a:cxn>
                  <a:cxn ang="0">
                    <a:pos x="7" y="67"/>
                  </a:cxn>
                  <a:cxn ang="0">
                    <a:pos x="17" y="59"/>
                  </a:cxn>
                  <a:cxn ang="0">
                    <a:pos x="32" y="49"/>
                  </a:cxn>
                  <a:cxn ang="0">
                    <a:pos x="49" y="36"/>
                  </a:cxn>
                  <a:cxn ang="0">
                    <a:pos x="66" y="25"/>
                  </a:cxn>
                  <a:cxn ang="0">
                    <a:pos x="81" y="14"/>
                  </a:cxn>
                  <a:cxn ang="0">
                    <a:pos x="91" y="7"/>
                  </a:cxn>
                  <a:cxn ang="0">
                    <a:pos x="95" y="6"/>
                  </a:cxn>
                  <a:cxn ang="0">
                    <a:pos x="98" y="3"/>
                  </a:cxn>
                  <a:cxn ang="0">
                    <a:pos x="95" y="6"/>
                  </a:cxn>
                  <a:cxn ang="0">
                    <a:pos x="96" y="5"/>
                  </a:cxn>
                  <a:cxn ang="0">
                    <a:pos x="98" y="3"/>
                  </a:cxn>
                  <a:cxn ang="0">
                    <a:pos x="98" y="1"/>
                  </a:cxn>
                  <a:cxn ang="0">
                    <a:pos x="96" y="0"/>
                  </a:cxn>
                  <a:cxn ang="0">
                    <a:pos x="93" y="2"/>
                  </a:cxn>
                </a:cxnLst>
                <a:rect l="0" t="0" r="r" b="b"/>
                <a:pathLst>
                  <a:path w="99" h="71">
                    <a:moveTo>
                      <a:pt x="93" y="2"/>
                    </a:moveTo>
                    <a:lnTo>
                      <a:pt x="96" y="0"/>
                    </a:lnTo>
                    <a:lnTo>
                      <a:pt x="89" y="2"/>
                    </a:lnTo>
                    <a:lnTo>
                      <a:pt x="78" y="10"/>
                    </a:lnTo>
                    <a:lnTo>
                      <a:pt x="63" y="21"/>
                    </a:lnTo>
                    <a:lnTo>
                      <a:pt x="47" y="32"/>
                    </a:lnTo>
                    <a:lnTo>
                      <a:pt x="30" y="44"/>
                    </a:lnTo>
                    <a:lnTo>
                      <a:pt x="15" y="55"/>
                    </a:lnTo>
                    <a:lnTo>
                      <a:pt x="5" y="63"/>
                    </a:lnTo>
                    <a:lnTo>
                      <a:pt x="0" y="64"/>
                    </a:lnTo>
                    <a:lnTo>
                      <a:pt x="2" y="70"/>
                    </a:lnTo>
                    <a:lnTo>
                      <a:pt x="7" y="67"/>
                    </a:lnTo>
                    <a:lnTo>
                      <a:pt x="17" y="59"/>
                    </a:lnTo>
                    <a:lnTo>
                      <a:pt x="32" y="49"/>
                    </a:lnTo>
                    <a:lnTo>
                      <a:pt x="49" y="36"/>
                    </a:lnTo>
                    <a:lnTo>
                      <a:pt x="66" y="25"/>
                    </a:lnTo>
                    <a:lnTo>
                      <a:pt x="81" y="14"/>
                    </a:lnTo>
                    <a:lnTo>
                      <a:pt x="91" y="7"/>
                    </a:lnTo>
                    <a:lnTo>
                      <a:pt x="95" y="6"/>
                    </a:lnTo>
                    <a:lnTo>
                      <a:pt x="98" y="3"/>
                    </a:lnTo>
                    <a:lnTo>
                      <a:pt x="95" y="6"/>
                    </a:lnTo>
                    <a:lnTo>
                      <a:pt x="96" y="5"/>
                    </a:lnTo>
                    <a:lnTo>
                      <a:pt x="98" y="3"/>
                    </a:lnTo>
                    <a:lnTo>
                      <a:pt x="98" y="1"/>
                    </a:lnTo>
                    <a:lnTo>
                      <a:pt x="96" y="0"/>
                    </a:lnTo>
                    <a:lnTo>
                      <a:pt x="93" y="2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" name="Freeform 188"/>
              <p:cNvSpPr>
                <a:spLocks/>
              </p:cNvSpPr>
              <p:nvPr/>
            </p:nvSpPr>
            <p:spPr bwMode="auto">
              <a:xfrm>
                <a:off x="4929" y="3102"/>
                <a:ext cx="991" cy="447"/>
              </a:xfrm>
              <a:custGeom>
                <a:avLst/>
                <a:gdLst/>
                <a:ahLst/>
                <a:cxnLst>
                  <a:cxn ang="0">
                    <a:pos x="986" y="0"/>
                  </a:cxn>
                  <a:cxn ang="0">
                    <a:pos x="975" y="4"/>
                  </a:cxn>
                  <a:cxn ang="0">
                    <a:pos x="944" y="17"/>
                  </a:cxn>
                  <a:cxn ang="0">
                    <a:pos x="896" y="37"/>
                  </a:cxn>
                  <a:cxn ang="0">
                    <a:pos x="833" y="62"/>
                  </a:cxn>
                  <a:cxn ang="0">
                    <a:pos x="759" y="93"/>
                  </a:cxn>
                  <a:cxn ang="0">
                    <a:pos x="676" y="128"/>
                  </a:cxn>
                  <a:cxn ang="0">
                    <a:pos x="588" y="164"/>
                  </a:cxn>
                  <a:cxn ang="0">
                    <a:pos x="497" y="203"/>
                  </a:cxn>
                  <a:cxn ang="0">
                    <a:pos x="404" y="242"/>
                  </a:cxn>
                  <a:cxn ang="0">
                    <a:pos x="316" y="281"/>
                  </a:cxn>
                  <a:cxn ang="0">
                    <a:pos x="233" y="317"/>
                  </a:cxn>
                  <a:cxn ang="0">
                    <a:pos x="159" y="351"/>
                  </a:cxn>
                  <a:cxn ang="0">
                    <a:pos x="94" y="382"/>
                  </a:cxn>
                  <a:cxn ang="0">
                    <a:pos x="45" y="408"/>
                  </a:cxn>
                  <a:cxn ang="0">
                    <a:pos x="13" y="428"/>
                  </a:cxn>
                  <a:cxn ang="0">
                    <a:pos x="0" y="442"/>
                  </a:cxn>
                  <a:cxn ang="0">
                    <a:pos x="8" y="441"/>
                  </a:cxn>
                  <a:cxn ang="0">
                    <a:pos x="30" y="425"/>
                  </a:cxn>
                  <a:cxn ang="0">
                    <a:pos x="71" y="402"/>
                  </a:cxn>
                  <a:cxn ang="0">
                    <a:pos x="126" y="373"/>
                  </a:cxn>
                  <a:cxn ang="0">
                    <a:pos x="196" y="342"/>
                  </a:cxn>
                  <a:cxn ang="0">
                    <a:pos x="275" y="306"/>
                  </a:cxn>
                  <a:cxn ang="0">
                    <a:pos x="362" y="267"/>
                  </a:cxn>
                  <a:cxn ang="0">
                    <a:pos x="452" y="228"/>
                  </a:cxn>
                  <a:cxn ang="0">
                    <a:pos x="543" y="189"/>
                  </a:cxn>
                  <a:cxn ang="0">
                    <a:pos x="633" y="151"/>
                  </a:cxn>
                  <a:cxn ang="0">
                    <a:pos x="720" y="115"/>
                  </a:cxn>
                  <a:cxn ang="0">
                    <a:pos x="799" y="83"/>
                  </a:cxn>
                  <a:cxn ang="0">
                    <a:pos x="867" y="54"/>
                  </a:cxn>
                  <a:cxn ang="0">
                    <a:pos x="923" y="32"/>
                  </a:cxn>
                  <a:cxn ang="0">
                    <a:pos x="963" y="17"/>
                  </a:cxn>
                  <a:cxn ang="0">
                    <a:pos x="985" y="7"/>
                  </a:cxn>
                  <a:cxn ang="0">
                    <a:pos x="989" y="4"/>
                  </a:cxn>
                  <a:cxn ang="0">
                    <a:pos x="987" y="1"/>
                  </a:cxn>
                </a:cxnLst>
                <a:rect l="0" t="0" r="r" b="b"/>
                <a:pathLst>
                  <a:path w="990" h="445">
                    <a:moveTo>
                      <a:pt x="986" y="0"/>
                    </a:moveTo>
                    <a:lnTo>
                      <a:pt x="986" y="0"/>
                    </a:lnTo>
                    <a:lnTo>
                      <a:pt x="983" y="1"/>
                    </a:lnTo>
                    <a:lnTo>
                      <a:pt x="975" y="4"/>
                    </a:lnTo>
                    <a:lnTo>
                      <a:pt x="961" y="10"/>
                    </a:lnTo>
                    <a:lnTo>
                      <a:pt x="944" y="17"/>
                    </a:lnTo>
                    <a:lnTo>
                      <a:pt x="922" y="25"/>
                    </a:lnTo>
                    <a:lnTo>
                      <a:pt x="896" y="37"/>
                    </a:lnTo>
                    <a:lnTo>
                      <a:pt x="865" y="48"/>
                    </a:lnTo>
                    <a:lnTo>
                      <a:pt x="833" y="62"/>
                    </a:lnTo>
                    <a:lnTo>
                      <a:pt x="797" y="77"/>
                    </a:lnTo>
                    <a:lnTo>
                      <a:pt x="759" y="93"/>
                    </a:lnTo>
                    <a:lnTo>
                      <a:pt x="718" y="109"/>
                    </a:lnTo>
                    <a:lnTo>
                      <a:pt x="676" y="128"/>
                    </a:lnTo>
                    <a:lnTo>
                      <a:pt x="633" y="145"/>
                    </a:lnTo>
                    <a:lnTo>
                      <a:pt x="588" y="164"/>
                    </a:lnTo>
                    <a:lnTo>
                      <a:pt x="542" y="183"/>
                    </a:lnTo>
                    <a:lnTo>
                      <a:pt x="497" y="203"/>
                    </a:lnTo>
                    <a:lnTo>
                      <a:pt x="450" y="222"/>
                    </a:lnTo>
                    <a:lnTo>
                      <a:pt x="404" y="242"/>
                    </a:lnTo>
                    <a:lnTo>
                      <a:pt x="360" y="261"/>
                    </a:lnTo>
                    <a:lnTo>
                      <a:pt x="316" y="281"/>
                    </a:lnTo>
                    <a:lnTo>
                      <a:pt x="274" y="300"/>
                    </a:lnTo>
                    <a:lnTo>
                      <a:pt x="233" y="317"/>
                    </a:lnTo>
                    <a:lnTo>
                      <a:pt x="194" y="336"/>
                    </a:lnTo>
                    <a:lnTo>
                      <a:pt x="159" y="351"/>
                    </a:lnTo>
                    <a:lnTo>
                      <a:pt x="125" y="367"/>
                    </a:lnTo>
                    <a:lnTo>
                      <a:pt x="94" y="382"/>
                    </a:lnTo>
                    <a:lnTo>
                      <a:pt x="68" y="396"/>
                    </a:lnTo>
                    <a:lnTo>
                      <a:pt x="45" y="408"/>
                    </a:lnTo>
                    <a:lnTo>
                      <a:pt x="27" y="418"/>
                    </a:lnTo>
                    <a:lnTo>
                      <a:pt x="13" y="428"/>
                    </a:lnTo>
                    <a:lnTo>
                      <a:pt x="3" y="435"/>
                    </a:lnTo>
                    <a:lnTo>
                      <a:pt x="0" y="442"/>
                    </a:lnTo>
                    <a:lnTo>
                      <a:pt x="5" y="444"/>
                    </a:lnTo>
                    <a:lnTo>
                      <a:pt x="8" y="441"/>
                    </a:lnTo>
                    <a:lnTo>
                      <a:pt x="16" y="433"/>
                    </a:lnTo>
                    <a:lnTo>
                      <a:pt x="30" y="425"/>
                    </a:lnTo>
                    <a:lnTo>
                      <a:pt x="48" y="414"/>
                    </a:lnTo>
                    <a:lnTo>
                      <a:pt x="71" y="402"/>
                    </a:lnTo>
                    <a:lnTo>
                      <a:pt x="97" y="388"/>
                    </a:lnTo>
                    <a:lnTo>
                      <a:pt x="126" y="373"/>
                    </a:lnTo>
                    <a:lnTo>
                      <a:pt x="159" y="358"/>
                    </a:lnTo>
                    <a:lnTo>
                      <a:pt x="196" y="342"/>
                    </a:lnTo>
                    <a:lnTo>
                      <a:pt x="234" y="323"/>
                    </a:lnTo>
                    <a:lnTo>
                      <a:pt x="275" y="306"/>
                    </a:lnTo>
                    <a:lnTo>
                      <a:pt x="317" y="287"/>
                    </a:lnTo>
                    <a:lnTo>
                      <a:pt x="362" y="267"/>
                    </a:lnTo>
                    <a:lnTo>
                      <a:pt x="406" y="248"/>
                    </a:lnTo>
                    <a:lnTo>
                      <a:pt x="452" y="228"/>
                    </a:lnTo>
                    <a:lnTo>
                      <a:pt x="498" y="209"/>
                    </a:lnTo>
                    <a:lnTo>
                      <a:pt x="543" y="189"/>
                    </a:lnTo>
                    <a:lnTo>
                      <a:pt x="589" y="170"/>
                    </a:lnTo>
                    <a:lnTo>
                      <a:pt x="633" y="151"/>
                    </a:lnTo>
                    <a:lnTo>
                      <a:pt x="677" y="134"/>
                    </a:lnTo>
                    <a:lnTo>
                      <a:pt x="720" y="115"/>
                    </a:lnTo>
                    <a:lnTo>
                      <a:pt x="761" y="99"/>
                    </a:lnTo>
                    <a:lnTo>
                      <a:pt x="799" y="83"/>
                    </a:lnTo>
                    <a:lnTo>
                      <a:pt x="835" y="69"/>
                    </a:lnTo>
                    <a:lnTo>
                      <a:pt x="867" y="54"/>
                    </a:lnTo>
                    <a:lnTo>
                      <a:pt x="897" y="43"/>
                    </a:lnTo>
                    <a:lnTo>
                      <a:pt x="923" y="32"/>
                    </a:lnTo>
                    <a:lnTo>
                      <a:pt x="945" y="24"/>
                    </a:lnTo>
                    <a:lnTo>
                      <a:pt x="963" y="17"/>
                    </a:lnTo>
                    <a:lnTo>
                      <a:pt x="976" y="10"/>
                    </a:lnTo>
                    <a:lnTo>
                      <a:pt x="985" y="7"/>
                    </a:lnTo>
                    <a:lnTo>
                      <a:pt x="987" y="6"/>
                    </a:lnTo>
                    <a:lnTo>
                      <a:pt x="989" y="4"/>
                    </a:lnTo>
                    <a:lnTo>
                      <a:pt x="989" y="3"/>
                    </a:lnTo>
                    <a:lnTo>
                      <a:pt x="987" y="1"/>
                    </a:lnTo>
                    <a:lnTo>
                      <a:pt x="986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" name="Freeform 189"/>
              <p:cNvSpPr>
                <a:spLocks/>
              </p:cNvSpPr>
              <p:nvPr/>
            </p:nvSpPr>
            <p:spPr bwMode="auto">
              <a:xfrm>
                <a:off x="4306" y="2761"/>
                <a:ext cx="1733" cy="883"/>
              </a:xfrm>
              <a:custGeom>
                <a:avLst/>
                <a:gdLst/>
                <a:ahLst/>
                <a:cxnLst>
                  <a:cxn ang="0">
                    <a:pos x="1029" y="804"/>
                  </a:cxn>
                  <a:cxn ang="0">
                    <a:pos x="1088" y="845"/>
                  </a:cxn>
                  <a:cxn ang="0">
                    <a:pos x="1165" y="856"/>
                  </a:cxn>
                  <a:cxn ang="0">
                    <a:pos x="1237" y="838"/>
                  </a:cxn>
                  <a:cxn ang="0">
                    <a:pos x="1261" y="783"/>
                  </a:cxn>
                  <a:cxn ang="0">
                    <a:pos x="1236" y="726"/>
                  </a:cxn>
                  <a:cxn ang="0">
                    <a:pos x="1213" y="682"/>
                  </a:cxn>
                  <a:cxn ang="0">
                    <a:pos x="1251" y="658"/>
                  </a:cxn>
                  <a:cxn ang="0">
                    <a:pos x="1319" y="638"/>
                  </a:cxn>
                  <a:cxn ang="0">
                    <a:pos x="1378" y="628"/>
                  </a:cxn>
                  <a:cxn ang="0">
                    <a:pos x="1425" y="610"/>
                  </a:cxn>
                  <a:cxn ang="0">
                    <a:pos x="1474" y="596"/>
                  </a:cxn>
                  <a:cxn ang="0">
                    <a:pos x="1521" y="603"/>
                  </a:cxn>
                  <a:cxn ang="0">
                    <a:pos x="1560" y="620"/>
                  </a:cxn>
                  <a:cxn ang="0">
                    <a:pos x="1601" y="624"/>
                  </a:cxn>
                  <a:cxn ang="0">
                    <a:pos x="1647" y="569"/>
                  </a:cxn>
                  <a:cxn ang="0">
                    <a:pos x="1670" y="542"/>
                  </a:cxn>
                  <a:cxn ang="0">
                    <a:pos x="1697" y="498"/>
                  </a:cxn>
                  <a:cxn ang="0">
                    <a:pos x="1725" y="428"/>
                  </a:cxn>
                  <a:cxn ang="0">
                    <a:pos x="1733" y="357"/>
                  </a:cxn>
                  <a:cxn ang="0">
                    <a:pos x="1695" y="285"/>
                  </a:cxn>
                  <a:cxn ang="0">
                    <a:pos x="1622" y="229"/>
                  </a:cxn>
                  <a:cxn ang="0">
                    <a:pos x="1551" y="198"/>
                  </a:cxn>
                  <a:cxn ang="0">
                    <a:pos x="1506" y="186"/>
                  </a:cxn>
                  <a:cxn ang="0">
                    <a:pos x="1461" y="183"/>
                  </a:cxn>
                  <a:cxn ang="0">
                    <a:pos x="1411" y="169"/>
                  </a:cxn>
                  <a:cxn ang="0">
                    <a:pos x="1368" y="120"/>
                  </a:cxn>
                  <a:cxn ang="0">
                    <a:pos x="1313" y="55"/>
                  </a:cxn>
                  <a:cxn ang="0">
                    <a:pos x="1272" y="33"/>
                  </a:cxn>
                  <a:cxn ang="0">
                    <a:pos x="1225" y="61"/>
                  </a:cxn>
                  <a:cxn ang="0">
                    <a:pos x="1189" y="80"/>
                  </a:cxn>
                  <a:cxn ang="0">
                    <a:pos x="1096" y="64"/>
                  </a:cxn>
                  <a:cxn ang="0">
                    <a:pos x="980" y="32"/>
                  </a:cxn>
                  <a:cxn ang="0">
                    <a:pos x="918" y="9"/>
                  </a:cxn>
                  <a:cxn ang="0">
                    <a:pos x="848" y="0"/>
                  </a:cxn>
                  <a:cxn ang="0">
                    <a:pos x="781" y="32"/>
                  </a:cxn>
                  <a:cxn ang="0">
                    <a:pos x="734" y="91"/>
                  </a:cxn>
                  <a:cxn ang="0">
                    <a:pos x="720" y="131"/>
                  </a:cxn>
                  <a:cxn ang="0">
                    <a:pos x="678" y="188"/>
                  </a:cxn>
                  <a:cxn ang="0">
                    <a:pos x="586" y="242"/>
                  </a:cxn>
                  <a:cxn ang="0">
                    <a:pos x="533" y="247"/>
                  </a:cxn>
                  <a:cxn ang="0">
                    <a:pos x="457" y="278"/>
                  </a:cxn>
                  <a:cxn ang="0">
                    <a:pos x="398" y="314"/>
                  </a:cxn>
                  <a:cxn ang="0">
                    <a:pos x="290" y="341"/>
                  </a:cxn>
                  <a:cxn ang="0">
                    <a:pos x="145" y="354"/>
                  </a:cxn>
                  <a:cxn ang="0">
                    <a:pos x="25" y="346"/>
                  </a:cxn>
                  <a:cxn ang="0">
                    <a:pos x="0" y="354"/>
                  </a:cxn>
                  <a:cxn ang="0">
                    <a:pos x="479" y="881"/>
                  </a:cxn>
                  <a:cxn ang="0">
                    <a:pos x="535" y="843"/>
                  </a:cxn>
                  <a:cxn ang="0">
                    <a:pos x="669" y="779"/>
                  </a:cxn>
                  <a:cxn ang="0">
                    <a:pos x="824" y="753"/>
                  </a:cxn>
                  <a:cxn ang="0">
                    <a:pos x="930" y="753"/>
                  </a:cxn>
                  <a:cxn ang="0">
                    <a:pos x="975" y="758"/>
                  </a:cxn>
                </a:cxnLst>
                <a:rect l="0" t="0" r="r" b="b"/>
                <a:pathLst>
                  <a:path w="1734" h="882">
                    <a:moveTo>
                      <a:pt x="979" y="759"/>
                    </a:moveTo>
                    <a:lnTo>
                      <a:pt x="988" y="768"/>
                    </a:lnTo>
                    <a:lnTo>
                      <a:pt x="999" y="777"/>
                    </a:lnTo>
                    <a:lnTo>
                      <a:pt x="1009" y="786"/>
                    </a:lnTo>
                    <a:lnTo>
                      <a:pt x="1019" y="795"/>
                    </a:lnTo>
                    <a:lnTo>
                      <a:pt x="1029" y="804"/>
                    </a:lnTo>
                    <a:lnTo>
                      <a:pt x="1038" y="812"/>
                    </a:lnTo>
                    <a:lnTo>
                      <a:pt x="1048" y="820"/>
                    </a:lnTo>
                    <a:lnTo>
                      <a:pt x="1057" y="828"/>
                    </a:lnTo>
                    <a:lnTo>
                      <a:pt x="1066" y="834"/>
                    </a:lnTo>
                    <a:lnTo>
                      <a:pt x="1076" y="841"/>
                    </a:lnTo>
                    <a:lnTo>
                      <a:pt x="1088" y="845"/>
                    </a:lnTo>
                    <a:lnTo>
                      <a:pt x="1100" y="849"/>
                    </a:lnTo>
                    <a:lnTo>
                      <a:pt x="1113" y="853"/>
                    </a:lnTo>
                    <a:lnTo>
                      <a:pt x="1127" y="856"/>
                    </a:lnTo>
                    <a:lnTo>
                      <a:pt x="1139" y="856"/>
                    </a:lnTo>
                    <a:lnTo>
                      <a:pt x="1150" y="856"/>
                    </a:lnTo>
                    <a:lnTo>
                      <a:pt x="1165" y="856"/>
                    </a:lnTo>
                    <a:lnTo>
                      <a:pt x="1178" y="856"/>
                    </a:lnTo>
                    <a:lnTo>
                      <a:pt x="1191" y="854"/>
                    </a:lnTo>
                    <a:lnTo>
                      <a:pt x="1203" y="852"/>
                    </a:lnTo>
                    <a:lnTo>
                      <a:pt x="1216" y="849"/>
                    </a:lnTo>
                    <a:lnTo>
                      <a:pt x="1226" y="844"/>
                    </a:lnTo>
                    <a:lnTo>
                      <a:pt x="1237" y="838"/>
                    </a:lnTo>
                    <a:lnTo>
                      <a:pt x="1248" y="828"/>
                    </a:lnTo>
                    <a:lnTo>
                      <a:pt x="1254" y="820"/>
                    </a:lnTo>
                    <a:lnTo>
                      <a:pt x="1258" y="812"/>
                    </a:lnTo>
                    <a:lnTo>
                      <a:pt x="1261" y="803"/>
                    </a:lnTo>
                    <a:lnTo>
                      <a:pt x="1262" y="793"/>
                    </a:lnTo>
                    <a:lnTo>
                      <a:pt x="1261" y="783"/>
                    </a:lnTo>
                    <a:lnTo>
                      <a:pt x="1258" y="774"/>
                    </a:lnTo>
                    <a:lnTo>
                      <a:pt x="1255" y="763"/>
                    </a:lnTo>
                    <a:lnTo>
                      <a:pt x="1251" y="753"/>
                    </a:lnTo>
                    <a:lnTo>
                      <a:pt x="1246" y="744"/>
                    </a:lnTo>
                    <a:lnTo>
                      <a:pt x="1241" y="734"/>
                    </a:lnTo>
                    <a:lnTo>
                      <a:pt x="1236" y="726"/>
                    </a:lnTo>
                    <a:lnTo>
                      <a:pt x="1230" y="717"/>
                    </a:lnTo>
                    <a:lnTo>
                      <a:pt x="1225" y="709"/>
                    </a:lnTo>
                    <a:lnTo>
                      <a:pt x="1221" y="702"/>
                    </a:lnTo>
                    <a:lnTo>
                      <a:pt x="1218" y="696"/>
                    </a:lnTo>
                    <a:lnTo>
                      <a:pt x="1216" y="690"/>
                    </a:lnTo>
                    <a:lnTo>
                      <a:pt x="1213" y="682"/>
                    </a:lnTo>
                    <a:lnTo>
                      <a:pt x="1215" y="676"/>
                    </a:lnTo>
                    <a:lnTo>
                      <a:pt x="1218" y="671"/>
                    </a:lnTo>
                    <a:lnTo>
                      <a:pt x="1224" y="668"/>
                    </a:lnTo>
                    <a:lnTo>
                      <a:pt x="1231" y="664"/>
                    </a:lnTo>
                    <a:lnTo>
                      <a:pt x="1240" y="661"/>
                    </a:lnTo>
                    <a:lnTo>
                      <a:pt x="1251" y="658"/>
                    </a:lnTo>
                    <a:lnTo>
                      <a:pt x="1261" y="654"/>
                    </a:lnTo>
                    <a:lnTo>
                      <a:pt x="1279" y="646"/>
                    </a:lnTo>
                    <a:lnTo>
                      <a:pt x="1293" y="641"/>
                    </a:lnTo>
                    <a:lnTo>
                      <a:pt x="1302" y="639"/>
                    </a:lnTo>
                    <a:lnTo>
                      <a:pt x="1311" y="638"/>
                    </a:lnTo>
                    <a:lnTo>
                      <a:pt x="1319" y="638"/>
                    </a:lnTo>
                    <a:lnTo>
                      <a:pt x="1327" y="638"/>
                    </a:lnTo>
                    <a:lnTo>
                      <a:pt x="1337" y="637"/>
                    </a:lnTo>
                    <a:lnTo>
                      <a:pt x="1350" y="635"/>
                    </a:lnTo>
                    <a:lnTo>
                      <a:pt x="1360" y="633"/>
                    </a:lnTo>
                    <a:lnTo>
                      <a:pt x="1369" y="632"/>
                    </a:lnTo>
                    <a:lnTo>
                      <a:pt x="1378" y="628"/>
                    </a:lnTo>
                    <a:lnTo>
                      <a:pt x="1386" y="625"/>
                    </a:lnTo>
                    <a:lnTo>
                      <a:pt x="1395" y="623"/>
                    </a:lnTo>
                    <a:lnTo>
                      <a:pt x="1403" y="618"/>
                    </a:lnTo>
                    <a:lnTo>
                      <a:pt x="1410" y="616"/>
                    </a:lnTo>
                    <a:lnTo>
                      <a:pt x="1417" y="612"/>
                    </a:lnTo>
                    <a:lnTo>
                      <a:pt x="1425" y="610"/>
                    </a:lnTo>
                    <a:lnTo>
                      <a:pt x="1431" y="606"/>
                    </a:lnTo>
                    <a:lnTo>
                      <a:pt x="1439" y="603"/>
                    </a:lnTo>
                    <a:lnTo>
                      <a:pt x="1447" y="601"/>
                    </a:lnTo>
                    <a:lnTo>
                      <a:pt x="1455" y="599"/>
                    </a:lnTo>
                    <a:lnTo>
                      <a:pt x="1465" y="597"/>
                    </a:lnTo>
                    <a:lnTo>
                      <a:pt x="1474" y="596"/>
                    </a:lnTo>
                    <a:lnTo>
                      <a:pt x="1484" y="596"/>
                    </a:lnTo>
                    <a:lnTo>
                      <a:pt x="1492" y="596"/>
                    </a:lnTo>
                    <a:lnTo>
                      <a:pt x="1499" y="597"/>
                    </a:lnTo>
                    <a:lnTo>
                      <a:pt x="1507" y="599"/>
                    </a:lnTo>
                    <a:lnTo>
                      <a:pt x="1514" y="601"/>
                    </a:lnTo>
                    <a:lnTo>
                      <a:pt x="1521" y="603"/>
                    </a:lnTo>
                    <a:lnTo>
                      <a:pt x="1528" y="606"/>
                    </a:lnTo>
                    <a:lnTo>
                      <a:pt x="1535" y="609"/>
                    </a:lnTo>
                    <a:lnTo>
                      <a:pt x="1541" y="611"/>
                    </a:lnTo>
                    <a:lnTo>
                      <a:pt x="1547" y="615"/>
                    </a:lnTo>
                    <a:lnTo>
                      <a:pt x="1554" y="617"/>
                    </a:lnTo>
                    <a:lnTo>
                      <a:pt x="1560" y="620"/>
                    </a:lnTo>
                    <a:lnTo>
                      <a:pt x="1566" y="622"/>
                    </a:lnTo>
                    <a:lnTo>
                      <a:pt x="1572" y="625"/>
                    </a:lnTo>
                    <a:lnTo>
                      <a:pt x="1578" y="625"/>
                    </a:lnTo>
                    <a:lnTo>
                      <a:pt x="1584" y="625"/>
                    </a:lnTo>
                    <a:lnTo>
                      <a:pt x="1591" y="625"/>
                    </a:lnTo>
                    <a:lnTo>
                      <a:pt x="1601" y="624"/>
                    </a:lnTo>
                    <a:lnTo>
                      <a:pt x="1611" y="618"/>
                    </a:lnTo>
                    <a:lnTo>
                      <a:pt x="1619" y="610"/>
                    </a:lnTo>
                    <a:lnTo>
                      <a:pt x="1626" y="602"/>
                    </a:lnTo>
                    <a:lnTo>
                      <a:pt x="1632" y="591"/>
                    </a:lnTo>
                    <a:lnTo>
                      <a:pt x="1639" y="581"/>
                    </a:lnTo>
                    <a:lnTo>
                      <a:pt x="1647" y="569"/>
                    </a:lnTo>
                    <a:lnTo>
                      <a:pt x="1654" y="559"/>
                    </a:lnTo>
                    <a:lnTo>
                      <a:pt x="1657" y="556"/>
                    </a:lnTo>
                    <a:lnTo>
                      <a:pt x="1660" y="552"/>
                    </a:lnTo>
                    <a:lnTo>
                      <a:pt x="1664" y="549"/>
                    </a:lnTo>
                    <a:lnTo>
                      <a:pt x="1667" y="545"/>
                    </a:lnTo>
                    <a:lnTo>
                      <a:pt x="1670" y="542"/>
                    </a:lnTo>
                    <a:lnTo>
                      <a:pt x="1673" y="538"/>
                    </a:lnTo>
                    <a:lnTo>
                      <a:pt x="1676" y="536"/>
                    </a:lnTo>
                    <a:lnTo>
                      <a:pt x="1678" y="532"/>
                    </a:lnTo>
                    <a:lnTo>
                      <a:pt x="1684" y="521"/>
                    </a:lnTo>
                    <a:lnTo>
                      <a:pt x="1691" y="509"/>
                    </a:lnTo>
                    <a:lnTo>
                      <a:pt x="1697" y="498"/>
                    </a:lnTo>
                    <a:lnTo>
                      <a:pt x="1702" y="486"/>
                    </a:lnTo>
                    <a:lnTo>
                      <a:pt x="1708" y="474"/>
                    </a:lnTo>
                    <a:lnTo>
                      <a:pt x="1713" y="463"/>
                    </a:lnTo>
                    <a:lnTo>
                      <a:pt x="1717" y="451"/>
                    </a:lnTo>
                    <a:lnTo>
                      <a:pt x="1722" y="439"/>
                    </a:lnTo>
                    <a:lnTo>
                      <a:pt x="1725" y="428"/>
                    </a:lnTo>
                    <a:lnTo>
                      <a:pt x="1728" y="416"/>
                    </a:lnTo>
                    <a:lnTo>
                      <a:pt x="1730" y="404"/>
                    </a:lnTo>
                    <a:lnTo>
                      <a:pt x="1732" y="393"/>
                    </a:lnTo>
                    <a:lnTo>
                      <a:pt x="1733" y="380"/>
                    </a:lnTo>
                    <a:lnTo>
                      <a:pt x="1733" y="369"/>
                    </a:lnTo>
                    <a:lnTo>
                      <a:pt x="1733" y="357"/>
                    </a:lnTo>
                    <a:lnTo>
                      <a:pt x="1732" y="345"/>
                    </a:lnTo>
                    <a:lnTo>
                      <a:pt x="1729" y="333"/>
                    </a:lnTo>
                    <a:lnTo>
                      <a:pt x="1723" y="320"/>
                    </a:lnTo>
                    <a:lnTo>
                      <a:pt x="1716" y="308"/>
                    </a:lnTo>
                    <a:lnTo>
                      <a:pt x="1706" y="297"/>
                    </a:lnTo>
                    <a:lnTo>
                      <a:pt x="1695" y="285"/>
                    </a:lnTo>
                    <a:lnTo>
                      <a:pt x="1682" y="274"/>
                    </a:lnTo>
                    <a:lnTo>
                      <a:pt x="1669" y="264"/>
                    </a:lnTo>
                    <a:lnTo>
                      <a:pt x="1657" y="255"/>
                    </a:lnTo>
                    <a:lnTo>
                      <a:pt x="1645" y="246"/>
                    </a:lnTo>
                    <a:lnTo>
                      <a:pt x="1633" y="237"/>
                    </a:lnTo>
                    <a:lnTo>
                      <a:pt x="1622" y="229"/>
                    </a:lnTo>
                    <a:lnTo>
                      <a:pt x="1610" y="220"/>
                    </a:lnTo>
                    <a:lnTo>
                      <a:pt x="1598" y="213"/>
                    </a:lnTo>
                    <a:lnTo>
                      <a:pt x="1585" y="206"/>
                    </a:lnTo>
                    <a:lnTo>
                      <a:pt x="1573" y="201"/>
                    </a:lnTo>
                    <a:lnTo>
                      <a:pt x="1558" y="199"/>
                    </a:lnTo>
                    <a:lnTo>
                      <a:pt x="1551" y="198"/>
                    </a:lnTo>
                    <a:lnTo>
                      <a:pt x="1543" y="196"/>
                    </a:lnTo>
                    <a:lnTo>
                      <a:pt x="1535" y="194"/>
                    </a:lnTo>
                    <a:lnTo>
                      <a:pt x="1529" y="192"/>
                    </a:lnTo>
                    <a:lnTo>
                      <a:pt x="1521" y="191"/>
                    </a:lnTo>
                    <a:lnTo>
                      <a:pt x="1513" y="188"/>
                    </a:lnTo>
                    <a:lnTo>
                      <a:pt x="1506" y="186"/>
                    </a:lnTo>
                    <a:lnTo>
                      <a:pt x="1499" y="184"/>
                    </a:lnTo>
                    <a:lnTo>
                      <a:pt x="1491" y="184"/>
                    </a:lnTo>
                    <a:lnTo>
                      <a:pt x="1484" y="183"/>
                    </a:lnTo>
                    <a:lnTo>
                      <a:pt x="1476" y="182"/>
                    </a:lnTo>
                    <a:lnTo>
                      <a:pt x="1469" y="182"/>
                    </a:lnTo>
                    <a:lnTo>
                      <a:pt x="1461" y="183"/>
                    </a:lnTo>
                    <a:lnTo>
                      <a:pt x="1454" y="184"/>
                    </a:lnTo>
                    <a:lnTo>
                      <a:pt x="1446" y="185"/>
                    </a:lnTo>
                    <a:lnTo>
                      <a:pt x="1439" y="189"/>
                    </a:lnTo>
                    <a:lnTo>
                      <a:pt x="1429" y="183"/>
                    </a:lnTo>
                    <a:lnTo>
                      <a:pt x="1419" y="176"/>
                    </a:lnTo>
                    <a:lnTo>
                      <a:pt x="1411" y="169"/>
                    </a:lnTo>
                    <a:lnTo>
                      <a:pt x="1403" y="162"/>
                    </a:lnTo>
                    <a:lnTo>
                      <a:pt x="1396" y="154"/>
                    </a:lnTo>
                    <a:lnTo>
                      <a:pt x="1388" y="147"/>
                    </a:lnTo>
                    <a:lnTo>
                      <a:pt x="1381" y="138"/>
                    </a:lnTo>
                    <a:lnTo>
                      <a:pt x="1375" y="129"/>
                    </a:lnTo>
                    <a:lnTo>
                      <a:pt x="1368" y="120"/>
                    </a:lnTo>
                    <a:lnTo>
                      <a:pt x="1361" y="111"/>
                    </a:lnTo>
                    <a:lnTo>
                      <a:pt x="1353" y="101"/>
                    </a:lnTo>
                    <a:lnTo>
                      <a:pt x="1344" y="90"/>
                    </a:lnTo>
                    <a:lnTo>
                      <a:pt x="1335" y="80"/>
                    </a:lnTo>
                    <a:lnTo>
                      <a:pt x="1324" y="68"/>
                    </a:lnTo>
                    <a:lnTo>
                      <a:pt x="1313" y="55"/>
                    </a:lnTo>
                    <a:lnTo>
                      <a:pt x="1300" y="43"/>
                    </a:lnTo>
                    <a:lnTo>
                      <a:pt x="1295" y="40"/>
                    </a:lnTo>
                    <a:lnTo>
                      <a:pt x="1289" y="36"/>
                    </a:lnTo>
                    <a:lnTo>
                      <a:pt x="1283" y="35"/>
                    </a:lnTo>
                    <a:lnTo>
                      <a:pt x="1278" y="34"/>
                    </a:lnTo>
                    <a:lnTo>
                      <a:pt x="1272" y="33"/>
                    </a:lnTo>
                    <a:lnTo>
                      <a:pt x="1268" y="33"/>
                    </a:lnTo>
                    <a:lnTo>
                      <a:pt x="1264" y="34"/>
                    </a:lnTo>
                    <a:lnTo>
                      <a:pt x="1261" y="36"/>
                    </a:lnTo>
                    <a:lnTo>
                      <a:pt x="1244" y="47"/>
                    </a:lnTo>
                    <a:lnTo>
                      <a:pt x="1232" y="55"/>
                    </a:lnTo>
                    <a:lnTo>
                      <a:pt x="1225" y="61"/>
                    </a:lnTo>
                    <a:lnTo>
                      <a:pt x="1220" y="65"/>
                    </a:lnTo>
                    <a:lnTo>
                      <a:pt x="1216" y="68"/>
                    </a:lnTo>
                    <a:lnTo>
                      <a:pt x="1210" y="71"/>
                    </a:lnTo>
                    <a:lnTo>
                      <a:pt x="1203" y="74"/>
                    </a:lnTo>
                    <a:lnTo>
                      <a:pt x="1194" y="79"/>
                    </a:lnTo>
                    <a:lnTo>
                      <a:pt x="1189" y="80"/>
                    </a:lnTo>
                    <a:lnTo>
                      <a:pt x="1180" y="80"/>
                    </a:lnTo>
                    <a:lnTo>
                      <a:pt x="1168" y="78"/>
                    </a:lnTo>
                    <a:lnTo>
                      <a:pt x="1152" y="76"/>
                    </a:lnTo>
                    <a:lnTo>
                      <a:pt x="1134" y="73"/>
                    </a:lnTo>
                    <a:lnTo>
                      <a:pt x="1116" y="69"/>
                    </a:lnTo>
                    <a:lnTo>
                      <a:pt x="1096" y="64"/>
                    </a:lnTo>
                    <a:lnTo>
                      <a:pt x="1075" y="58"/>
                    </a:lnTo>
                    <a:lnTo>
                      <a:pt x="1054" y="54"/>
                    </a:lnTo>
                    <a:lnTo>
                      <a:pt x="1034" y="48"/>
                    </a:lnTo>
                    <a:lnTo>
                      <a:pt x="1015" y="43"/>
                    </a:lnTo>
                    <a:lnTo>
                      <a:pt x="995" y="37"/>
                    </a:lnTo>
                    <a:lnTo>
                      <a:pt x="980" y="32"/>
                    </a:lnTo>
                    <a:lnTo>
                      <a:pt x="966" y="27"/>
                    </a:lnTo>
                    <a:lnTo>
                      <a:pt x="954" y="23"/>
                    </a:lnTo>
                    <a:lnTo>
                      <a:pt x="947" y="19"/>
                    </a:lnTo>
                    <a:lnTo>
                      <a:pt x="939" y="15"/>
                    </a:lnTo>
                    <a:lnTo>
                      <a:pt x="929" y="11"/>
                    </a:lnTo>
                    <a:lnTo>
                      <a:pt x="918" y="9"/>
                    </a:lnTo>
                    <a:lnTo>
                      <a:pt x="905" y="6"/>
                    </a:lnTo>
                    <a:lnTo>
                      <a:pt x="892" y="4"/>
                    </a:lnTo>
                    <a:lnTo>
                      <a:pt x="880" y="3"/>
                    </a:lnTo>
                    <a:lnTo>
                      <a:pt x="869" y="1"/>
                    </a:lnTo>
                    <a:lnTo>
                      <a:pt x="860" y="0"/>
                    </a:lnTo>
                    <a:lnTo>
                      <a:pt x="848" y="0"/>
                    </a:lnTo>
                    <a:lnTo>
                      <a:pt x="836" y="2"/>
                    </a:lnTo>
                    <a:lnTo>
                      <a:pt x="825" y="5"/>
                    </a:lnTo>
                    <a:lnTo>
                      <a:pt x="813" y="10"/>
                    </a:lnTo>
                    <a:lnTo>
                      <a:pt x="802" y="16"/>
                    </a:lnTo>
                    <a:lnTo>
                      <a:pt x="792" y="23"/>
                    </a:lnTo>
                    <a:lnTo>
                      <a:pt x="781" y="32"/>
                    </a:lnTo>
                    <a:lnTo>
                      <a:pt x="772" y="40"/>
                    </a:lnTo>
                    <a:lnTo>
                      <a:pt x="763" y="50"/>
                    </a:lnTo>
                    <a:lnTo>
                      <a:pt x="754" y="60"/>
                    </a:lnTo>
                    <a:lnTo>
                      <a:pt x="746" y="70"/>
                    </a:lnTo>
                    <a:lnTo>
                      <a:pt x="740" y="81"/>
                    </a:lnTo>
                    <a:lnTo>
                      <a:pt x="734" y="91"/>
                    </a:lnTo>
                    <a:lnTo>
                      <a:pt x="730" y="102"/>
                    </a:lnTo>
                    <a:lnTo>
                      <a:pt x="727" y="111"/>
                    </a:lnTo>
                    <a:lnTo>
                      <a:pt x="724" y="120"/>
                    </a:lnTo>
                    <a:lnTo>
                      <a:pt x="724" y="122"/>
                    </a:lnTo>
                    <a:lnTo>
                      <a:pt x="723" y="125"/>
                    </a:lnTo>
                    <a:lnTo>
                      <a:pt x="720" y="131"/>
                    </a:lnTo>
                    <a:lnTo>
                      <a:pt x="717" y="138"/>
                    </a:lnTo>
                    <a:lnTo>
                      <a:pt x="711" y="147"/>
                    </a:lnTo>
                    <a:lnTo>
                      <a:pt x="705" y="155"/>
                    </a:lnTo>
                    <a:lnTo>
                      <a:pt x="697" y="166"/>
                    </a:lnTo>
                    <a:lnTo>
                      <a:pt x="689" y="177"/>
                    </a:lnTo>
                    <a:lnTo>
                      <a:pt x="678" y="188"/>
                    </a:lnTo>
                    <a:lnTo>
                      <a:pt x="667" y="199"/>
                    </a:lnTo>
                    <a:lnTo>
                      <a:pt x="653" y="209"/>
                    </a:lnTo>
                    <a:lnTo>
                      <a:pt x="638" y="220"/>
                    </a:lnTo>
                    <a:lnTo>
                      <a:pt x="622" y="228"/>
                    </a:lnTo>
                    <a:lnTo>
                      <a:pt x="605" y="235"/>
                    </a:lnTo>
                    <a:lnTo>
                      <a:pt x="586" y="242"/>
                    </a:lnTo>
                    <a:lnTo>
                      <a:pt x="564" y="245"/>
                    </a:lnTo>
                    <a:lnTo>
                      <a:pt x="562" y="244"/>
                    </a:lnTo>
                    <a:lnTo>
                      <a:pt x="557" y="244"/>
                    </a:lnTo>
                    <a:lnTo>
                      <a:pt x="551" y="244"/>
                    </a:lnTo>
                    <a:lnTo>
                      <a:pt x="543" y="245"/>
                    </a:lnTo>
                    <a:lnTo>
                      <a:pt x="533" y="247"/>
                    </a:lnTo>
                    <a:lnTo>
                      <a:pt x="519" y="250"/>
                    </a:lnTo>
                    <a:lnTo>
                      <a:pt x="503" y="254"/>
                    </a:lnTo>
                    <a:lnTo>
                      <a:pt x="487" y="259"/>
                    </a:lnTo>
                    <a:lnTo>
                      <a:pt x="475" y="265"/>
                    </a:lnTo>
                    <a:lnTo>
                      <a:pt x="465" y="271"/>
                    </a:lnTo>
                    <a:lnTo>
                      <a:pt x="457" y="278"/>
                    </a:lnTo>
                    <a:lnTo>
                      <a:pt x="449" y="285"/>
                    </a:lnTo>
                    <a:lnTo>
                      <a:pt x="440" y="292"/>
                    </a:lnTo>
                    <a:lnTo>
                      <a:pt x="430" y="299"/>
                    </a:lnTo>
                    <a:lnTo>
                      <a:pt x="418" y="306"/>
                    </a:lnTo>
                    <a:lnTo>
                      <a:pt x="408" y="310"/>
                    </a:lnTo>
                    <a:lnTo>
                      <a:pt x="398" y="314"/>
                    </a:lnTo>
                    <a:lnTo>
                      <a:pt x="385" y="318"/>
                    </a:lnTo>
                    <a:lnTo>
                      <a:pt x="368" y="322"/>
                    </a:lnTo>
                    <a:lnTo>
                      <a:pt x="350" y="327"/>
                    </a:lnTo>
                    <a:lnTo>
                      <a:pt x="332" y="332"/>
                    </a:lnTo>
                    <a:lnTo>
                      <a:pt x="312" y="336"/>
                    </a:lnTo>
                    <a:lnTo>
                      <a:pt x="290" y="341"/>
                    </a:lnTo>
                    <a:lnTo>
                      <a:pt x="267" y="344"/>
                    </a:lnTo>
                    <a:lnTo>
                      <a:pt x="244" y="348"/>
                    </a:lnTo>
                    <a:lnTo>
                      <a:pt x="219" y="350"/>
                    </a:lnTo>
                    <a:lnTo>
                      <a:pt x="195" y="352"/>
                    </a:lnTo>
                    <a:lnTo>
                      <a:pt x="170" y="354"/>
                    </a:lnTo>
                    <a:lnTo>
                      <a:pt x="145" y="354"/>
                    </a:lnTo>
                    <a:lnTo>
                      <a:pt x="120" y="353"/>
                    </a:lnTo>
                    <a:lnTo>
                      <a:pt x="94" y="350"/>
                    </a:lnTo>
                    <a:lnTo>
                      <a:pt x="73" y="349"/>
                    </a:lnTo>
                    <a:lnTo>
                      <a:pt x="53" y="347"/>
                    </a:lnTo>
                    <a:lnTo>
                      <a:pt x="38" y="346"/>
                    </a:lnTo>
                    <a:lnTo>
                      <a:pt x="25" y="346"/>
                    </a:lnTo>
                    <a:lnTo>
                      <a:pt x="16" y="346"/>
                    </a:lnTo>
                    <a:lnTo>
                      <a:pt x="9" y="348"/>
                    </a:lnTo>
                    <a:lnTo>
                      <a:pt x="4" y="349"/>
                    </a:lnTo>
                    <a:lnTo>
                      <a:pt x="1" y="350"/>
                    </a:lnTo>
                    <a:lnTo>
                      <a:pt x="0" y="352"/>
                    </a:lnTo>
                    <a:lnTo>
                      <a:pt x="0" y="354"/>
                    </a:lnTo>
                    <a:lnTo>
                      <a:pt x="1" y="357"/>
                    </a:lnTo>
                    <a:lnTo>
                      <a:pt x="2" y="357"/>
                    </a:lnTo>
                    <a:lnTo>
                      <a:pt x="3" y="359"/>
                    </a:lnTo>
                    <a:lnTo>
                      <a:pt x="5" y="361"/>
                    </a:lnTo>
                    <a:lnTo>
                      <a:pt x="6" y="362"/>
                    </a:lnTo>
                    <a:lnTo>
                      <a:pt x="479" y="881"/>
                    </a:lnTo>
                    <a:lnTo>
                      <a:pt x="481" y="879"/>
                    </a:lnTo>
                    <a:lnTo>
                      <a:pt x="486" y="877"/>
                    </a:lnTo>
                    <a:lnTo>
                      <a:pt x="495" y="870"/>
                    </a:lnTo>
                    <a:lnTo>
                      <a:pt x="505" y="863"/>
                    </a:lnTo>
                    <a:lnTo>
                      <a:pt x="519" y="854"/>
                    </a:lnTo>
                    <a:lnTo>
                      <a:pt x="535" y="843"/>
                    </a:lnTo>
                    <a:lnTo>
                      <a:pt x="554" y="833"/>
                    </a:lnTo>
                    <a:lnTo>
                      <a:pt x="573" y="821"/>
                    </a:lnTo>
                    <a:lnTo>
                      <a:pt x="595" y="811"/>
                    </a:lnTo>
                    <a:lnTo>
                      <a:pt x="619" y="798"/>
                    </a:lnTo>
                    <a:lnTo>
                      <a:pt x="643" y="789"/>
                    </a:lnTo>
                    <a:lnTo>
                      <a:pt x="669" y="779"/>
                    </a:lnTo>
                    <a:lnTo>
                      <a:pt x="695" y="770"/>
                    </a:lnTo>
                    <a:lnTo>
                      <a:pt x="722" y="763"/>
                    </a:lnTo>
                    <a:lnTo>
                      <a:pt x="748" y="759"/>
                    </a:lnTo>
                    <a:lnTo>
                      <a:pt x="775" y="755"/>
                    </a:lnTo>
                    <a:lnTo>
                      <a:pt x="801" y="754"/>
                    </a:lnTo>
                    <a:lnTo>
                      <a:pt x="824" y="753"/>
                    </a:lnTo>
                    <a:lnTo>
                      <a:pt x="846" y="752"/>
                    </a:lnTo>
                    <a:lnTo>
                      <a:pt x="866" y="752"/>
                    </a:lnTo>
                    <a:lnTo>
                      <a:pt x="884" y="752"/>
                    </a:lnTo>
                    <a:lnTo>
                      <a:pt x="901" y="752"/>
                    </a:lnTo>
                    <a:lnTo>
                      <a:pt x="916" y="752"/>
                    </a:lnTo>
                    <a:lnTo>
                      <a:pt x="930" y="753"/>
                    </a:lnTo>
                    <a:lnTo>
                      <a:pt x="941" y="754"/>
                    </a:lnTo>
                    <a:lnTo>
                      <a:pt x="951" y="755"/>
                    </a:lnTo>
                    <a:lnTo>
                      <a:pt x="960" y="755"/>
                    </a:lnTo>
                    <a:lnTo>
                      <a:pt x="967" y="756"/>
                    </a:lnTo>
                    <a:lnTo>
                      <a:pt x="971" y="757"/>
                    </a:lnTo>
                    <a:lnTo>
                      <a:pt x="975" y="758"/>
                    </a:lnTo>
                    <a:lnTo>
                      <a:pt x="978" y="759"/>
                    </a:lnTo>
                    <a:lnTo>
                      <a:pt x="979" y="759"/>
                    </a:lnTo>
                  </a:path>
                </a:pathLst>
              </a:custGeom>
              <a:solidFill>
                <a:srgbClr val="FFD9D9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" name="Freeform 190"/>
              <p:cNvSpPr>
                <a:spLocks/>
              </p:cNvSpPr>
              <p:nvPr/>
            </p:nvSpPr>
            <p:spPr bwMode="auto">
              <a:xfrm>
                <a:off x="5285" y="3521"/>
                <a:ext cx="77" cy="74"/>
              </a:xfrm>
              <a:custGeom>
                <a:avLst/>
                <a:gdLst/>
                <a:ahLst/>
                <a:cxnLst>
                  <a:cxn ang="0">
                    <a:pos x="77" y="66"/>
                  </a:cxn>
                  <a:cxn ang="0">
                    <a:pos x="77" y="66"/>
                  </a:cxn>
                  <a:cxn ang="0">
                    <a:pos x="67" y="58"/>
                  </a:cxn>
                  <a:cxn ang="0">
                    <a:pos x="58" y="49"/>
                  </a:cxn>
                  <a:cxn ang="0">
                    <a:pos x="49" y="42"/>
                  </a:cxn>
                  <a:cxn ang="0">
                    <a:pos x="40" y="34"/>
                  </a:cxn>
                  <a:cxn ang="0">
                    <a:pos x="30" y="26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10" y="13"/>
                  </a:cxn>
                  <a:cxn ang="0">
                    <a:pos x="20" y="22"/>
                  </a:cxn>
                  <a:cxn ang="0">
                    <a:pos x="29" y="30"/>
                  </a:cxn>
                  <a:cxn ang="0">
                    <a:pos x="38" y="38"/>
                  </a:cxn>
                  <a:cxn ang="0">
                    <a:pos x="47" y="46"/>
                  </a:cxn>
                  <a:cxn ang="0">
                    <a:pos x="56" y="54"/>
                  </a:cxn>
                  <a:cxn ang="0">
                    <a:pos x="65" y="62"/>
                  </a:cxn>
                  <a:cxn ang="0">
                    <a:pos x="75" y="70"/>
                  </a:cxn>
                  <a:cxn ang="0">
                    <a:pos x="77" y="66"/>
                  </a:cxn>
                </a:cxnLst>
                <a:rect l="0" t="0" r="r" b="b"/>
                <a:pathLst>
                  <a:path w="78" h="71">
                    <a:moveTo>
                      <a:pt x="77" y="66"/>
                    </a:moveTo>
                    <a:lnTo>
                      <a:pt x="77" y="66"/>
                    </a:lnTo>
                    <a:lnTo>
                      <a:pt x="67" y="58"/>
                    </a:lnTo>
                    <a:lnTo>
                      <a:pt x="58" y="49"/>
                    </a:lnTo>
                    <a:lnTo>
                      <a:pt x="49" y="42"/>
                    </a:lnTo>
                    <a:lnTo>
                      <a:pt x="40" y="34"/>
                    </a:lnTo>
                    <a:lnTo>
                      <a:pt x="30" y="26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10" y="13"/>
                    </a:lnTo>
                    <a:lnTo>
                      <a:pt x="20" y="22"/>
                    </a:lnTo>
                    <a:lnTo>
                      <a:pt x="29" y="30"/>
                    </a:lnTo>
                    <a:lnTo>
                      <a:pt x="38" y="38"/>
                    </a:lnTo>
                    <a:lnTo>
                      <a:pt x="47" y="46"/>
                    </a:lnTo>
                    <a:lnTo>
                      <a:pt x="56" y="54"/>
                    </a:lnTo>
                    <a:lnTo>
                      <a:pt x="65" y="62"/>
                    </a:lnTo>
                    <a:lnTo>
                      <a:pt x="75" y="70"/>
                    </a:lnTo>
                    <a:lnTo>
                      <a:pt x="77" y="66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4" name="Freeform 191"/>
              <p:cNvSpPr>
                <a:spLocks/>
              </p:cNvSpPr>
              <p:nvPr/>
            </p:nvSpPr>
            <p:spPr bwMode="auto">
              <a:xfrm>
                <a:off x="5364" y="3593"/>
                <a:ext cx="90" cy="27"/>
              </a:xfrm>
              <a:custGeom>
                <a:avLst/>
                <a:gdLst/>
                <a:ahLst/>
                <a:cxnLst>
                  <a:cxn ang="0">
                    <a:pos x="89" y="23"/>
                  </a:cxn>
                  <a:cxn ang="0">
                    <a:pos x="89" y="23"/>
                  </a:cxn>
                  <a:cxn ang="0">
                    <a:pos x="78" y="23"/>
                  </a:cxn>
                  <a:cxn ang="0">
                    <a:pos x="67" y="21"/>
                  </a:cxn>
                  <a:cxn ang="0">
                    <a:pos x="55" y="19"/>
                  </a:cxn>
                  <a:cxn ang="0">
                    <a:pos x="42" y="17"/>
                  </a:cxn>
                  <a:cxn ang="0">
                    <a:pos x="31" y="13"/>
                  </a:cxn>
                  <a:cxn ang="0">
                    <a:pos x="19" y="9"/>
                  </a:cxn>
                  <a:cxn ang="0">
                    <a:pos x="10" y="4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7" y="10"/>
                  </a:cxn>
                  <a:cxn ang="0">
                    <a:pos x="17" y="14"/>
                  </a:cxn>
                  <a:cxn ang="0">
                    <a:pos x="29" y="18"/>
                  </a:cxn>
                  <a:cxn ang="0">
                    <a:pos x="42" y="22"/>
                  </a:cxn>
                  <a:cxn ang="0">
                    <a:pos x="53" y="25"/>
                  </a:cxn>
                  <a:cxn ang="0">
                    <a:pos x="67" y="27"/>
                  </a:cxn>
                  <a:cxn ang="0">
                    <a:pos x="78" y="28"/>
                  </a:cxn>
                  <a:cxn ang="0">
                    <a:pos x="89" y="28"/>
                  </a:cxn>
                  <a:cxn ang="0">
                    <a:pos x="89" y="23"/>
                  </a:cxn>
                </a:cxnLst>
                <a:rect l="0" t="0" r="r" b="b"/>
                <a:pathLst>
                  <a:path w="90" h="29">
                    <a:moveTo>
                      <a:pt x="89" y="23"/>
                    </a:moveTo>
                    <a:lnTo>
                      <a:pt x="89" y="23"/>
                    </a:lnTo>
                    <a:lnTo>
                      <a:pt x="78" y="23"/>
                    </a:lnTo>
                    <a:lnTo>
                      <a:pt x="67" y="21"/>
                    </a:lnTo>
                    <a:lnTo>
                      <a:pt x="55" y="19"/>
                    </a:lnTo>
                    <a:lnTo>
                      <a:pt x="42" y="17"/>
                    </a:lnTo>
                    <a:lnTo>
                      <a:pt x="31" y="13"/>
                    </a:lnTo>
                    <a:lnTo>
                      <a:pt x="19" y="9"/>
                    </a:lnTo>
                    <a:lnTo>
                      <a:pt x="10" y="4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7" y="10"/>
                    </a:lnTo>
                    <a:lnTo>
                      <a:pt x="17" y="14"/>
                    </a:lnTo>
                    <a:lnTo>
                      <a:pt x="29" y="18"/>
                    </a:lnTo>
                    <a:lnTo>
                      <a:pt x="42" y="22"/>
                    </a:lnTo>
                    <a:lnTo>
                      <a:pt x="53" y="25"/>
                    </a:lnTo>
                    <a:lnTo>
                      <a:pt x="67" y="27"/>
                    </a:lnTo>
                    <a:lnTo>
                      <a:pt x="78" y="28"/>
                    </a:lnTo>
                    <a:lnTo>
                      <a:pt x="89" y="28"/>
                    </a:lnTo>
                    <a:lnTo>
                      <a:pt x="89" y="23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5" name="Freeform 192"/>
              <p:cNvSpPr>
                <a:spLocks/>
              </p:cNvSpPr>
              <p:nvPr/>
            </p:nvSpPr>
            <p:spPr bwMode="auto">
              <a:xfrm>
                <a:off x="5457" y="3593"/>
                <a:ext cx="97" cy="27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92" y="0"/>
                  </a:cxn>
                  <a:cxn ang="0">
                    <a:pos x="82" y="7"/>
                  </a:cxn>
                  <a:cxn ang="0">
                    <a:pos x="72" y="13"/>
                  </a:cxn>
                  <a:cxn ang="0">
                    <a:pos x="62" y="16"/>
                  </a:cxn>
                  <a:cxn ang="0">
                    <a:pos x="51" y="18"/>
                  </a:cxn>
                  <a:cxn ang="0">
                    <a:pos x="39" y="20"/>
                  </a:cxn>
                  <a:cxn ang="0">
                    <a:pos x="27" y="21"/>
                  </a:cxn>
                  <a:cxn ang="0">
                    <a:pos x="14" y="22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14" y="27"/>
                  </a:cxn>
                  <a:cxn ang="0">
                    <a:pos x="27" y="27"/>
                  </a:cxn>
                  <a:cxn ang="0">
                    <a:pos x="39" y="25"/>
                  </a:cxn>
                  <a:cxn ang="0">
                    <a:pos x="52" y="24"/>
                  </a:cxn>
                  <a:cxn ang="0">
                    <a:pos x="63" y="21"/>
                  </a:cxn>
                  <a:cxn ang="0">
                    <a:pos x="74" y="18"/>
                  </a:cxn>
                  <a:cxn ang="0">
                    <a:pos x="84" y="12"/>
                  </a:cxn>
                  <a:cxn ang="0">
                    <a:pos x="95" y="4"/>
                  </a:cxn>
                  <a:cxn ang="0">
                    <a:pos x="92" y="0"/>
                  </a:cxn>
                </a:cxnLst>
                <a:rect l="0" t="0" r="r" b="b"/>
                <a:pathLst>
                  <a:path w="96" h="29">
                    <a:moveTo>
                      <a:pt x="92" y="0"/>
                    </a:moveTo>
                    <a:lnTo>
                      <a:pt x="92" y="0"/>
                    </a:lnTo>
                    <a:lnTo>
                      <a:pt x="82" y="7"/>
                    </a:lnTo>
                    <a:lnTo>
                      <a:pt x="72" y="13"/>
                    </a:lnTo>
                    <a:lnTo>
                      <a:pt x="62" y="16"/>
                    </a:lnTo>
                    <a:lnTo>
                      <a:pt x="51" y="18"/>
                    </a:lnTo>
                    <a:lnTo>
                      <a:pt x="39" y="20"/>
                    </a:lnTo>
                    <a:lnTo>
                      <a:pt x="27" y="21"/>
                    </a:lnTo>
                    <a:lnTo>
                      <a:pt x="14" y="22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14" y="27"/>
                    </a:lnTo>
                    <a:lnTo>
                      <a:pt x="27" y="27"/>
                    </a:lnTo>
                    <a:lnTo>
                      <a:pt x="39" y="25"/>
                    </a:lnTo>
                    <a:lnTo>
                      <a:pt x="52" y="24"/>
                    </a:lnTo>
                    <a:lnTo>
                      <a:pt x="63" y="21"/>
                    </a:lnTo>
                    <a:lnTo>
                      <a:pt x="74" y="18"/>
                    </a:lnTo>
                    <a:lnTo>
                      <a:pt x="84" y="12"/>
                    </a:lnTo>
                    <a:lnTo>
                      <a:pt x="95" y="4"/>
                    </a:lnTo>
                    <a:lnTo>
                      <a:pt x="92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6" name="Freeform 193"/>
              <p:cNvSpPr>
                <a:spLocks/>
              </p:cNvSpPr>
              <p:nvPr/>
            </p:nvSpPr>
            <p:spPr bwMode="auto">
              <a:xfrm>
                <a:off x="5521" y="3454"/>
                <a:ext cx="48" cy="14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2" y="9"/>
                  </a:cxn>
                  <a:cxn ang="0">
                    <a:pos x="6" y="14"/>
                  </a:cxn>
                  <a:cxn ang="0">
                    <a:pos x="10" y="21"/>
                  </a:cxn>
                  <a:cxn ang="0">
                    <a:pos x="14" y="29"/>
                  </a:cxn>
                  <a:cxn ang="0">
                    <a:pos x="19" y="37"/>
                  </a:cxn>
                  <a:cxn ang="0">
                    <a:pos x="24" y="46"/>
                  </a:cxn>
                  <a:cxn ang="0">
                    <a:pos x="29" y="55"/>
                  </a:cxn>
                  <a:cxn ang="0">
                    <a:pos x="33" y="64"/>
                  </a:cxn>
                  <a:cxn ang="0">
                    <a:pos x="36" y="74"/>
                  </a:cxn>
                  <a:cxn ang="0">
                    <a:pos x="39" y="83"/>
                  </a:cxn>
                  <a:cxn ang="0">
                    <a:pos x="41" y="92"/>
                  </a:cxn>
                  <a:cxn ang="0">
                    <a:pos x="42" y="101"/>
                  </a:cxn>
                  <a:cxn ang="0">
                    <a:pos x="41" y="110"/>
                  </a:cxn>
                  <a:cxn ang="0">
                    <a:pos x="40" y="118"/>
                  </a:cxn>
                  <a:cxn ang="0">
                    <a:pos x="36" y="126"/>
                  </a:cxn>
                  <a:cxn ang="0">
                    <a:pos x="30" y="134"/>
                  </a:cxn>
                  <a:cxn ang="0">
                    <a:pos x="33" y="138"/>
                  </a:cxn>
                  <a:cxn ang="0">
                    <a:pos x="40" y="130"/>
                  </a:cxn>
                  <a:cxn ang="0">
                    <a:pos x="44" y="121"/>
                  </a:cxn>
                  <a:cxn ang="0">
                    <a:pos x="46" y="112"/>
                  </a:cxn>
                  <a:cxn ang="0">
                    <a:pos x="47" y="101"/>
                  </a:cxn>
                  <a:cxn ang="0">
                    <a:pos x="46" y="90"/>
                  </a:cxn>
                  <a:cxn ang="0">
                    <a:pos x="44" y="82"/>
                  </a:cxn>
                  <a:cxn ang="0">
                    <a:pos x="41" y="71"/>
                  </a:cxn>
                  <a:cxn ang="0">
                    <a:pos x="37" y="61"/>
                  </a:cxn>
                  <a:cxn ang="0">
                    <a:pos x="32" y="52"/>
                  </a:cxn>
                  <a:cxn ang="0">
                    <a:pos x="27" y="43"/>
                  </a:cxn>
                  <a:cxn ang="0">
                    <a:pos x="22" y="34"/>
                  </a:cxn>
                  <a:cxn ang="0">
                    <a:pos x="18" y="26"/>
                  </a:cxn>
                  <a:cxn ang="0">
                    <a:pos x="14" y="18"/>
                  </a:cxn>
                  <a:cxn ang="0">
                    <a:pos x="9" y="11"/>
                  </a:cxn>
                  <a:cxn ang="0">
                    <a:pos x="6" y="5"/>
                  </a:cxn>
                  <a:cxn ang="0">
                    <a:pos x="5" y="0"/>
                  </a:cxn>
                  <a:cxn ang="0">
                    <a:pos x="0" y="3"/>
                  </a:cxn>
                </a:cxnLst>
                <a:rect l="0" t="0" r="r" b="b"/>
                <a:pathLst>
                  <a:path w="48" h="139">
                    <a:moveTo>
                      <a:pt x="0" y="3"/>
                    </a:moveTo>
                    <a:lnTo>
                      <a:pt x="0" y="3"/>
                    </a:lnTo>
                    <a:lnTo>
                      <a:pt x="2" y="9"/>
                    </a:lnTo>
                    <a:lnTo>
                      <a:pt x="6" y="14"/>
                    </a:lnTo>
                    <a:lnTo>
                      <a:pt x="10" y="21"/>
                    </a:lnTo>
                    <a:lnTo>
                      <a:pt x="14" y="29"/>
                    </a:lnTo>
                    <a:lnTo>
                      <a:pt x="19" y="37"/>
                    </a:lnTo>
                    <a:lnTo>
                      <a:pt x="24" y="46"/>
                    </a:lnTo>
                    <a:lnTo>
                      <a:pt x="29" y="55"/>
                    </a:lnTo>
                    <a:lnTo>
                      <a:pt x="33" y="64"/>
                    </a:lnTo>
                    <a:lnTo>
                      <a:pt x="36" y="74"/>
                    </a:lnTo>
                    <a:lnTo>
                      <a:pt x="39" y="83"/>
                    </a:lnTo>
                    <a:lnTo>
                      <a:pt x="41" y="92"/>
                    </a:lnTo>
                    <a:lnTo>
                      <a:pt x="42" y="101"/>
                    </a:lnTo>
                    <a:lnTo>
                      <a:pt x="41" y="110"/>
                    </a:lnTo>
                    <a:lnTo>
                      <a:pt x="40" y="118"/>
                    </a:lnTo>
                    <a:lnTo>
                      <a:pt x="36" y="126"/>
                    </a:lnTo>
                    <a:lnTo>
                      <a:pt x="30" y="134"/>
                    </a:lnTo>
                    <a:lnTo>
                      <a:pt x="33" y="138"/>
                    </a:lnTo>
                    <a:lnTo>
                      <a:pt x="40" y="130"/>
                    </a:lnTo>
                    <a:lnTo>
                      <a:pt x="44" y="121"/>
                    </a:lnTo>
                    <a:lnTo>
                      <a:pt x="46" y="112"/>
                    </a:lnTo>
                    <a:lnTo>
                      <a:pt x="47" y="101"/>
                    </a:lnTo>
                    <a:lnTo>
                      <a:pt x="46" y="90"/>
                    </a:lnTo>
                    <a:lnTo>
                      <a:pt x="44" y="82"/>
                    </a:lnTo>
                    <a:lnTo>
                      <a:pt x="41" y="71"/>
                    </a:lnTo>
                    <a:lnTo>
                      <a:pt x="37" y="61"/>
                    </a:lnTo>
                    <a:lnTo>
                      <a:pt x="32" y="52"/>
                    </a:lnTo>
                    <a:lnTo>
                      <a:pt x="27" y="43"/>
                    </a:lnTo>
                    <a:lnTo>
                      <a:pt x="22" y="34"/>
                    </a:lnTo>
                    <a:lnTo>
                      <a:pt x="18" y="26"/>
                    </a:lnTo>
                    <a:lnTo>
                      <a:pt x="14" y="18"/>
                    </a:lnTo>
                    <a:lnTo>
                      <a:pt x="9" y="11"/>
                    </a:lnTo>
                    <a:lnTo>
                      <a:pt x="6" y="5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" name="Freeform 194"/>
              <p:cNvSpPr>
                <a:spLocks/>
              </p:cNvSpPr>
              <p:nvPr/>
            </p:nvSpPr>
            <p:spPr bwMode="auto">
              <a:xfrm>
                <a:off x="5521" y="3414"/>
                <a:ext cx="46" cy="40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4" y="0"/>
                  </a:cxn>
                  <a:cxn ang="0">
                    <a:pos x="34" y="5"/>
                  </a:cxn>
                  <a:cxn ang="0">
                    <a:pos x="26" y="7"/>
                  </a:cxn>
                  <a:cxn ang="0">
                    <a:pos x="17" y="10"/>
                  </a:cxn>
                  <a:cxn ang="0">
                    <a:pos x="10" y="12"/>
                  </a:cxn>
                  <a:cxn ang="0">
                    <a:pos x="5" y="17"/>
                  </a:cxn>
                  <a:cxn ang="0">
                    <a:pos x="2" y="22"/>
                  </a:cxn>
                  <a:cxn ang="0">
                    <a:pos x="0" y="29"/>
                  </a:cxn>
                  <a:cxn ang="0">
                    <a:pos x="2" y="37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5" y="24"/>
                  </a:cxn>
                  <a:cxn ang="0">
                    <a:pos x="8" y="21"/>
                  </a:cxn>
                  <a:cxn ang="0">
                    <a:pos x="12" y="18"/>
                  </a:cxn>
                  <a:cxn ang="0">
                    <a:pos x="19" y="15"/>
                  </a:cxn>
                  <a:cxn ang="0">
                    <a:pos x="26" y="12"/>
                  </a:cxn>
                  <a:cxn ang="0">
                    <a:pos x="36" y="10"/>
                  </a:cxn>
                  <a:cxn ang="0">
                    <a:pos x="45" y="5"/>
                  </a:cxn>
                  <a:cxn ang="0">
                    <a:pos x="44" y="0"/>
                  </a:cxn>
                </a:cxnLst>
                <a:rect l="0" t="0" r="r" b="b"/>
                <a:pathLst>
                  <a:path w="46" h="38">
                    <a:moveTo>
                      <a:pt x="44" y="0"/>
                    </a:moveTo>
                    <a:lnTo>
                      <a:pt x="44" y="0"/>
                    </a:lnTo>
                    <a:lnTo>
                      <a:pt x="34" y="5"/>
                    </a:lnTo>
                    <a:lnTo>
                      <a:pt x="26" y="7"/>
                    </a:lnTo>
                    <a:lnTo>
                      <a:pt x="17" y="10"/>
                    </a:lnTo>
                    <a:lnTo>
                      <a:pt x="10" y="12"/>
                    </a:lnTo>
                    <a:lnTo>
                      <a:pt x="5" y="17"/>
                    </a:lnTo>
                    <a:lnTo>
                      <a:pt x="2" y="22"/>
                    </a:lnTo>
                    <a:lnTo>
                      <a:pt x="0" y="29"/>
                    </a:lnTo>
                    <a:lnTo>
                      <a:pt x="2" y="37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5" y="24"/>
                    </a:lnTo>
                    <a:lnTo>
                      <a:pt x="8" y="21"/>
                    </a:lnTo>
                    <a:lnTo>
                      <a:pt x="12" y="18"/>
                    </a:lnTo>
                    <a:lnTo>
                      <a:pt x="19" y="15"/>
                    </a:lnTo>
                    <a:lnTo>
                      <a:pt x="26" y="12"/>
                    </a:lnTo>
                    <a:lnTo>
                      <a:pt x="36" y="10"/>
                    </a:lnTo>
                    <a:lnTo>
                      <a:pt x="45" y="5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" name="Freeform 195"/>
              <p:cNvSpPr>
                <a:spLocks/>
              </p:cNvSpPr>
              <p:nvPr/>
            </p:nvSpPr>
            <p:spPr bwMode="auto">
              <a:xfrm>
                <a:off x="5570" y="3397"/>
                <a:ext cx="85" cy="19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83" y="0"/>
                  </a:cxn>
                  <a:cxn ang="0">
                    <a:pos x="72" y="1"/>
                  </a:cxn>
                  <a:cxn ang="0">
                    <a:pos x="63" y="1"/>
                  </a:cxn>
                  <a:cxn ang="0">
                    <a:pos x="54" y="1"/>
                  </a:cxn>
                  <a:cxn ang="0">
                    <a:pos x="47" y="1"/>
                  </a:cxn>
                  <a:cxn ang="0">
                    <a:pos x="39" y="3"/>
                  </a:cxn>
                  <a:cxn ang="0">
                    <a:pos x="29" y="5"/>
                  </a:cxn>
                  <a:cxn ang="0">
                    <a:pos x="16" y="8"/>
                  </a:cxn>
                  <a:cxn ang="0">
                    <a:pos x="0" y="14"/>
                  </a:cxn>
                  <a:cxn ang="0">
                    <a:pos x="1" y="19"/>
                  </a:cxn>
                  <a:cxn ang="0">
                    <a:pos x="17" y="13"/>
                  </a:cxn>
                  <a:cxn ang="0">
                    <a:pos x="30" y="10"/>
                  </a:cxn>
                  <a:cxn ang="0">
                    <a:pos x="40" y="8"/>
                  </a:cxn>
                  <a:cxn ang="0">
                    <a:pos x="47" y="6"/>
                  </a:cxn>
                  <a:cxn ang="0">
                    <a:pos x="54" y="6"/>
                  </a:cxn>
                  <a:cxn ang="0">
                    <a:pos x="63" y="6"/>
                  </a:cxn>
                  <a:cxn ang="0">
                    <a:pos x="72" y="6"/>
                  </a:cxn>
                  <a:cxn ang="0">
                    <a:pos x="84" y="5"/>
                  </a:cxn>
                  <a:cxn ang="0">
                    <a:pos x="84" y="0"/>
                  </a:cxn>
                </a:cxnLst>
                <a:rect l="0" t="0" r="r" b="b"/>
                <a:pathLst>
                  <a:path w="85" h="20">
                    <a:moveTo>
                      <a:pt x="84" y="0"/>
                    </a:moveTo>
                    <a:lnTo>
                      <a:pt x="83" y="0"/>
                    </a:lnTo>
                    <a:lnTo>
                      <a:pt x="72" y="1"/>
                    </a:lnTo>
                    <a:lnTo>
                      <a:pt x="63" y="1"/>
                    </a:lnTo>
                    <a:lnTo>
                      <a:pt x="54" y="1"/>
                    </a:lnTo>
                    <a:lnTo>
                      <a:pt x="47" y="1"/>
                    </a:lnTo>
                    <a:lnTo>
                      <a:pt x="39" y="3"/>
                    </a:lnTo>
                    <a:lnTo>
                      <a:pt x="29" y="5"/>
                    </a:lnTo>
                    <a:lnTo>
                      <a:pt x="16" y="8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17" y="13"/>
                    </a:lnTo>
                    <a:lnTo>
                      <a:pt x="30" y="10"/>
                    </a:lnTo>
                    <a:lnTo>
                      <a:pt x="40" y="8"/>
                    </a:lnTo>
                    <a:lnTo>
                      <a:pt x="47" y="6"/>
                    </a:lnTo>
                    <a:lnTo>
                      <a:pt x="54" y="6"/>
                    </a:lnTo>
                    <a:lnTo>
                      <a:pt x="63" y="6"/>
                    </a:lnTo>
                    <a:lnTo>
                      <a:pt x="72" y="6"/>
                    </a:lnTo>
                    <a:lnTo>
                      <a:pt x="84" y="5"/>
                    </a:lnTo>
                    <a:lnTo>
                      <a:pt x="84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9" name="Freeform 196"/>
              <p:cNvSpPr>
                <a:spLocks/>
              </p:cNvSpPr>
              <p:nvPr/>
            </p:nvSpPr>
            <p:spPr bwMode="auto">
              <a:xfrm>
                <a:off x="5658" y="3359"/>
                <a:ext cx="129" cy="40"/>
              </a:xfrm>
              <a:custGeom>
                <a:avLst/>
                <a:gdLst/>
                <a:ahLst/>
                <a:cxnLst>
                  <a:cxn ang="0">
                    <a:pos x="129" y="0"/>
                  </a:cxn>
                  <a:cxn ang="0">
                    <a:pos x="129" y="0"/>
                  </a:cxn>
                  <a:cxn ang="0">
                    <a:pos x="120" y="0"/>
                  </a:cxn>
                  <a:cxn ang="0">
                    <a:pos x="110" y="2"/>
                  </a:cxn>
                  <a:cxn ang="0">
                    <a:pos x="101" y="2"/>
                  </a:cxn>
                  <a:cxn ang="0">
                    <a:pos x="93" y="4"/>
                  </a:cxn>
                  <a:cxn ang="0">
                    <a:pos x="85" y="6"/>
                  </a:cxn>
                  <a:cxn ang="0">
                    <a:pos x="78" y="8"/>
                  </a:cxn>
                  <a:cxn ang="0">
                    <a:pos x="71" y="12"/>
                  </a:cxn>
                  <a:cxn ang="0">
                    <a:pos x="64" y="15"/>
                  </a:cxn>
                  <a:cxn ang="0">
                    <a:pos x="56" y="17"/>
                  </a:cxn>
                  <a:cxn ang="0">
                    <a:pos x="50" y="20"/>
                  </a:cxn>
                  <a:cxn ang="0">
                    <a:pos x="42" y="23"/>
                  </a:cxn>
                  <a:cxn ang="0">
                    <a:pos x="35" y="26"/>
                  </a:cxn>
                  <a:cxn ang="0">
                    <a:pos x="26" y="28"/>
                  </a:cxn>
                  <a:cxn ang="0">
                    <a:pos x="19" y="31"/>
                  </a:cxn>
                  <a:cxn ang="0">
                    <a:pos x="9" y="33"/>
                  </a:cxn>
                  <a:cxn ang="0">
                    <a:pos x="0" y="35"/>
                  </a:cxn>
                  <a:cxn ang="0">
                    <a:pos x="0" y="40"/>
                  </a:cxn>
                  <a:cxn ang="0">
                    <a:pos x="10" y="38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5" y="32"/>
                  </a:cxn>
                  <a:cxn ang="0">
                    <a:pos x="44" y="28"/>
                  </a:cxn>
                  <a:cxn ang="0">
                    <a:pos x="51" y="25"/>
                  </a:cxn>
                  <a:cxn ang="0">
                    <a:pos x="57" y="22"/>
                  </a:cxn>
                  <a:cxn ang="0">
                    <a:pos x="65" y="20"/>
                  </a:cxn>
                  <a:cxn ang="0">
                    <a:pos x="72" y="17"/>
                  </a:cxn>
                  <a:cxn ang="0">
                    <a:pos x="79" y="15"/>
                  </a:cxn>
                  <a:cxn ang="0">
                    <a:pos x="87" y="12"/>
                  </a:cxn>
                  <a:cxn ang="0">
                    <a:pos x="94" y="9"/>
                  </a:cxn>
                  <a:cxn ang="0">
                    <a:pos x="102" y="8"/>
                  </a:cxn>
                  <a:cxn ang="0">
                    <a:pos x="110" y="7"/>
                  </a:cxn>
                  <a:cxn ang="0">
                    <a:pos x="120" y="5"/>
                  </a:cxn>
                  <a:cxn ang="0">
                    <a:pos x="129" y="5"/>
                  </a:cxn>
                  <a:cxn ang="0">
                    <a:pos x="129" y="0"/>
                  </a:cxn>
                </a:cxnLst>
                <a:rect l="0" t="0" r="r" b="b"/>
                <a:pathLst>
                  <a:path w="130" h="41">
                    <a:moveTo>
                      <a:pt x="129" y="0"/>
                    </a:moveTo>
                    <a:lnTo>
                      <a:pt x="129" y="0"/>
                    </a:lnTo>
                    <a:lnTo>
                      <a:pt x="120" y="0"/>
                    </a:lnTo>
                    <a:lnTo>
                      <a:pt x="110" y="2"/>
                    </a:lnTo>
                    <a:lnTo>
                      <a:pt x="101" y="2"/>
                    </a:lnTo>
                    <a:lnTo>
                      <a:pt x="93" y="4"/>
                    </a:lnTo>
                    <a:lnTo>
                      <a:pt x="85" y="6"/>
                    </a:lnTo>
                    <a:lnTo>
                      <a:pt x="78" y="8"/>
                    </a:lnTo>
                    <a:lnTo>
                      <a:pt x="71" y="12"/>
                    </a:lnTo>
                    <a:lnTo>
                      <a:pt x="64" y="15"/>
                    </a:lnTo>
                    <a:lnTo>
                      <a:pt x="56" y="17"/>
                    </a:lnTo>
                    <a:lnTo>
                      <a:pt x="50" y="20"/>
                    </a:lnTo>
                    <a:lnTo>
                      <a:pt x="42" y="23"/>
                    </a:lnTo>
                    <a:lnTo>
                      <a:pt x="35" y="26"/>
                    </a:lnTo>
                    <a:lnTo>
                      <a:pt x="26" y="28"/>
                    </a:lnTo>
                    <a:lnTo>
                      <a:pt x="19" y="31"/>
                    </a:lnTo>
                    <a:lnTo>
                      <a:pt x="9" y="33"/>
                    </a:lnTo>
                    <a:lnTo>
                      <a:pt x="0" y="35"/>
                    </a:lnTo>
                    <a:lnTo>
                      <a:pt x="0" y="40"/>
                    </a:lnTo>
                    <a:lnTo>
                      <a:pt x="10" y="38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5" y="32"/>
                    </a:lnTo>
                    <a:lnTo>
                      <a:pt x="44" y="28"/>
                    </a:lnTo>
                    <a:lnTo>
                      <a:pt x="51" y="25"/>
                    </a:lnTo>
                    <a:lnTo>
                      <a:pt x="57" y="22"/>
                    </a:lnTo>
                    <a:lnTo>
                      <a:pt x="65" y="20"/>
                    </a:lnTo>
                    <a:lnTo>
                      <a:pt x="72" y="17"/>
                    </a:lnTo>
                    <a:lnTo>
                      <a:pt x="79" y="15"/>
                    </a:lnTo>
                    <a:lnTo>
                      <a:pt x="87" y="12"/>
                    </a:lnTo>
                    <a:lnTo>
                      <a:pt x="94" y="9"/>
                    </a:lnTo>
                    <a:lnTo>
                      <a:pt x="102" y="8"/>
                    </a:lnTo>
                    <a:lnTo>
                      <a:pt x="110" y="7"/>
                    </a:lnTo>
                    <a:lnTo>
                      <a:pt x="120" y="5"/>
                    </a:lnTo>
                    <a:lnTo>
                      <a:pt x="129" y="5"/>
                    </a:lnTo>
                    <a:lnTo>
                      <a:pt x="129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0" name="Freeform 197"/>
              <p:cNvSpPr>
                <a:spLocks/>
              </p:cNvSpPr>
              <p:nvPr/>
            </p:nvSpPr>
            <p:spPr bwMode="auto">
              <a:xfrm>
                <a:off x="5794" y="3359"/>
                <a:ext cx="102" cy="34"/>
              </a:xfrm>
              <a:custGeom>
                <a:avLst/>
                <a:gdLst/>
                <a:ahLst/>
                <a:cxnLst>
                  <a:cxn ang="0">
                    <a:pos x="102" y="26"/>
                  </a:cxn>
                  <a:cxn ang="0">
                    <a:pos x="102" y="26"/>
                  </a:cxn>
                  <a:cxn ang="0">
                    <a:pos x="96" y="26"/>
                  </a:cxn>
                  <a:cxn ang="0">
                    <a:pos x="90" y="25"/>
                  </a:cxn>
                  <a:cxn ang="0">
                    <a:pos x="85" y="24"/>
                  </a:cxn>
                  <a:cxn ang="0">
                    <a:pos x="79" y="22"/>
                  </a:cxn>
                  <a:cxn ang="0">
                    <a:pos x="74" y="21"/>
                  </a:cxn>
                  <a:cxn ang="0">
                    <a:pos x="67" y="18"/>
                  </a:cxn>
                  <a:cxn ang="0">
                    <a:pos x="61" y="16"/>
                  </a:cxn>
                  <a:cxn ang="0">
                    <a:pos x="55" y="14"/>
                  </a:cxn>
                  <a:cxn ang="0">
                    <a:pos x="48" y="11"/>
                  </a:cxn>
                  <a:cxn ang="0">
                    <a:pos x="42" y="8"/>
                  </a:cxn>
                  <a:cxn ang="0">
                    <a:pos x="36" y="6"/>
                  </a:cxn>
                  <a:cxn ang="0">
                    <a:pos x="29" y="4"/>
                  </a:cxn>
                  <a:cxn ang="0">
                    <a:pos x="23" y="2"/>
                  </a:cxn>
                  <a:cxn ang="0">
                    <a:pos x="15" y="2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8" y="5"/>
                  </a:cxn>
                  <a:cxn ang="0">
                    <a:pos x="14" y="7"/>
                  </a:cxn>
                  <a:cxn ang="0">
                    <a:pos x="21" y="8"/>
                  </a:cxn>
                  <a:cxn ang="0">
                    <a:pos x="28" y="9"/>
                  </a:cxn>
                  <a:cxn ang="0">
                    <a:pos x="34" y="11"/>
                  </a:cxn>
                  <a:cxn ang="0">
                    <a:pos x="41" y="14"/>
                  </a:cxn>
                  <a:cxn ang="0">
                    <a:pos x="48" y="16"/>
                  </a:cxn>
                  <a:cxn ang="0">
                    <a:pos x="54" y="19"/>
                  </a:cxn>
                  <a:cxn ang="0">
                    <a:pos x="59" y="21"/>
                  </a:cxn>
                  <a:cxn ang="0">
                    <a:pos x="66" y="23"/>
                  </a:cxn>
                  <a:cxn ang="0">
                    <a:pos x="72" y="26"/>
                  </a:cxn>
                  <a:cxn ang="0">
                    <a:pos x="78" y="28"/>
                  </a:cxn>
                  <a:cxn ang="0">
                    <a:pos x="84" y="29"/>
                  </a:cxn>
                  <a:cxn ang="0">
                    <a:pos x="90" y="30"/>
                  </a:cxn>
                  <a:cxn ang="0">
                    <a:pos x="96" y="31"/>
                  </a:cxn>
                  <a:cxn ang="0">
                    <a:pos x="102" y="31"/>
                  </a:cxn>
                  <a:cxn ang="0">
                    <a:pos x="102" y="26"/>
                  </a:cxn>
                </a:cxnLst>
                <a:rect l="0" t="0" r="r" b="b"/>
                <a:pathLst>
                  <a:path w="103" h="32">
                    <a:moveTo>
                      <a:pt x="102" y="26"/>
                    </a:moveTo>
                    <a:lnTo>
                      <a:pt x="102" y="26"/>
                    </a:lnTo>
                    <a:lnTo>
                      <a:pt x="96" y="26"/>
                    </a:lnTo>
                    <a:lnTo>
                      <a:pt x="90" y="25"/>
                    </a:lnTo>
                    <a:lnTo>
                      <a:pt x="85" y="24"/>
                    </a:lnTo>
                    <a:lnTo>
                      <a:pt x="79" y="22"/>
                    </a:lnTo>
                    <a:lnTo>
                      <a:pt x="74" y="21"/>
                    </a:lnTo>
                    <a:lnTo>
                      <a:pt x="67" y="18"/>
                    </a:lnTo>
                    <a:lnTo>
                      <a:pt x="61" y="16"/>
                    </a:lnTo>
                    <a:lnTo>
                      <a:pt x="55" y="14"/>
                    </a:lnTo>
                    <a:lnTo>
                      <a:pt x="48" y="11"/>
                    </a:lnTo>
                    <a:lnTo>
                      <a:pt x="42" y="8"/>
                    </a:lnTo>
                    <a:lnTo>
                      <a:pt x="36" y="6"/>
                    </a:lnTo>
                    <a:lnTo>
                      <a:pt x="29" y="4"/>
                    </a:lnTo>
                    <a:lnTo>
                      <a:pt x="23" y="2"/>
                    </a:lnTo>
                    <a:lnTo>
                      <a:pt x="15" y="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8" y="5"/>
                    </a:lnTo>
                    <a:lnTo>
                      <a:pt x="14" y="7"/>
                    </a:lnTo>
                    <a:lnTo>
                      <a:pt x="21" y="8"/>
                    </a:lnTo>
                    <a:lnTo>
                      <a:pt x="28" y="9"/>
                    </a:lnTo>
                    <a:lnTo>
                      <a:pt x="34" y="11"/>
                    </a:lnTo>
                    <a:lnTo>
                      <a:pt x="41" y="14"/>
                    </a:lnTo>
                    <a:lnTo>
                      <a:pt x="48" y="16"/>
                    </a:lnTo>
                    <a:lnTo>
                      <a:pt x="54" y="19"/>
                    </a:lnTo>
                    <a:lnTo>
                      <a:pt x="59" y="21"/>
                    </a:lnTo>
                    <a:lnTo>
                      <a:pt x="66" y="23"/>
                    </a:lnTo>
                    <a:lnTo>
                      <a:pt x="72" y="26"/>
                    </a:lnTo>
                    <a:lnTo>
                      <a:pt x="78" y="28"/>
                    </a:lnTo>
                    <a:lnTo>
                      <a:pt x="84" y="29"/>
                    </a:lnTo>
                    <a:lnTo>
                      <a:pt x="90" y="30"/>
                    </a:lnTo>
                    <a:lnTo>
                      <a:pt x="96" y="31"/>
                    </a:lnTo>
                    <a:lnTo>
                      <a:pt x="102" y="31"/>
                    </a:lnTo>
                    <a:lnTo>
                      <a:pt x="102" y="26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" name="Freeform 198"/>
              <p:cNvSpPr>
                <a:spLocks/>
              </p:cNvSpPr>
              <p:nvPr/>
            </p:nvSpPr>
            <p:spPr bwMode="auto">
              <a:xfrm>
                <a:off x="5899" y="3321"/>
                <a:ext cx="63" cy="67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50" y="9"/>
                  </a:cxn>
                  <a:cxn ang="0">
                    <a:pos x="43" y="21"/>
                  </a:cxn>
                  <a:cxn ang="0">
                    <a:pos x="37" y="30"/>
                  </a:cxn>
                  <a:cxn ang="0">
                    <a:pos x="31" y="40"/>
                  </a:cxn>
                  <a:cxn ang="0">
                    <a:pos x="24" y="49"/>
                  </a:cxn>
                  <a:cxn ang="0">
                    <a:pos x="17" y="56"/>
                  </a:cxn>
                  <a:cxn ang="0">
                    <a:pos x="9" y="60"/>
                  </a:cxn>
                  <a:cxn ang="0">
                    <a:pos x="0" y="62"/>
                  </a:cxn>
                  <a:cxn ang="0">
                    <a:pos x="0" y="68"/>
                  </a:cxn>
                  <a:cxn ang="0">
                    <a:pos x="10" y="66"/>
                  </a:cxn>
                  <a:cxn ang="0">
                    <a:pos x="19" y="61"/>
                  </a:cxn>
                  <a:cxn ang="0">
                    <a:pos x="27" y="53"/>
                  </a:cxn>
                  <a:cxn ang="0">
                    <a:pos x="35" y="44"/>
                  </a:cxn>
                  <a:cxn ang="0">
                    <a:pos x="41" y="35"/>
                  </a:cxn>
                  <a:cxn ang="0">
                    <a:pos x="47" y="23"/>
                  </a:cxn>
                  <a:cxn ang="0">
                    <a:pos x="54" y="14"/>
                  </a:cxn>
                  <a:cxn ang="0">
                    <a:pos x="61" y="4"/>
                  </a:cxn>
                  <a:cxn ang="0">
                    <a:pos x="57" y="0"/>
                  </a:cxn>
                </a:cxnLst>
                <a:rect l="0" t="0" r="r" b="b"/>
                <a:pathLst>
                  <a:path w="62" h="69">
                    <a:moveTo>
                      <a:pt x="57" y="0"/>
                    </a:moveTo>
                    <a:lnTo>
                      <a:pt x="57" y="0"/>
                    </a:lnTo>
                    <a:lnTo>
                      <a:pt x="50" y="9"/>
                    </a:lnTo>
                    <a:lnTo>
                      <a:pt x="43" y="21"/>
                    </a:lnTo>
                    <a:lnTo>
                      <a:pt x="37" y="30"/>
                    </a:lnTo>
                    <a:lnTo>
                      <a:pt x="31" y="40"/>
                    </a:lnTo>
                    <a:lnTo>
                      <a:pt x="24" y="49"/>
                    </a:lnTo>
                    <a:lnTo>
                      <a:pt x="17" y="56"/>
                    </a:lnTo>
                    <a:lnTo>
                      <a:pt x="9" y="60"/>
                    </a:lnTo>
                    <a:lnTo>
                      <a:pt x="0" y="62"/>
                    </a:lnTo>
                    <a:lnTo>
                      <a:pt x="0" y="68"/>
                    </a:lnTo>
                    <a:lnTo>
                      <a:pt x="10" y="66"/>
                    </a:lnTo>
                    <a:lnTo>
                      <a:pt x="19" y="61"/>
                    </a:lnTo>
                    <a:lnTo>
                      <a:pt x="27" y="53"/>
                    </a:lnTo>
                    <a:lnTo>
                      <a:pt x="35" y="44"/>
                    </a:lnTo>
                    <a:lnTo>
                      <a:pt x="41" y="35"/>
                    </a:lnTo>
                    <a:lnTo>
                      <a:pt x="47" y="23"/>
                    </a:lnTo>
                    <a:lnTo>
                      <a:pt x="54" y="14"/>
                    </a:lnTo>
                    <a:lnTo>
                      <a:pt x="61" y="4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2" name="Freeform 199"/>
              <p:cNvSpPr>
                <a:spLocks/>
              </p:cNvSpPr>
              <p:nvPr/>
            </p:nvSpPr>
            <p:spPr bwMode="auto">
              <a:xfrm>
                <a:off x="5963" y="3294"/>
                <a:ext cx="23" cy="27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4"/>
                  </a:cxn>
                  <a:cxn ang="0">
                    <a:pos x="13" y="7"/>
                  </a:cxn>
                  <a:cxn ang="0">
                    <a:pos x="10" y="10"/>
                  </a:cxn>
                  <a:cxn ang="0">
                    <a:pos x="8" y="13"/>
                  </a:cxn>
                  <a:cxn ang="0">
                    <a:pos x="5" y="16"/>
                  </a:cxn>
                  <a:cxn ang="0">
                    <a:pos x="2" y="19"/>
                  </a:cxn>
                  <a:cxn ang="0">
                    <a:pos x="0" y="21"/>
                  </a:cxn>
                  <a:cxn ang="0">
                    <a:pos x="4" y="25"/>
                  </a:cxn>
                  <a:cxn ang="0">
                    <a:pos x="5" y="22"/>
                  </a:cxn>
                  <a:cxn ang="0">
                    <a:pos x="8" y="19"/>
                  </a:cxn>
                  <a:cxn ang="0">
                    <a:pos x="10" y="16"/>
                  </a:cxn>
                  <a:cxn ang="0">
                    <a:pos x="13" y="14"/>
                  </a:cxn>
                  <a:cxn ang="0">
                    <a:pos x="16" y="11"/>
                  </a:cxn>
                  <a:cxn ang="0">
                    <a:pos x="18" y="9"/>
                  </a:cxn>
                  <a:cxn ang="0">
                    <a:pos x="21" y="6"/>
                  </a:cxn>
                  <a:cxn ang="0">
                    <a:pos x="22" y="3"/>
                  </a:cxn>
                  <a:cxn ang="0">
                    <a:pos x="19" y="0"/>
                  </a:cxn>
                </a:cxnLst>
                <a:rect l="0" t="0" r="r" b="b"/>
                <a:pathLst>
                  <a:path w="23" h="26">
                    <a:moveTo>
                      <a:pt x="19" y="0"/>
                    </a:moveTo>
                    <a:lnTo>
                      <a:pt x="19" y="0"/>
                    </a:lnTo>
                    <a:lnTo>
                      <a:pt x="17" y="2"/>
                    </a:lnTo>
                    <a:lnTo>
                      <a:pt x="15" y="4"/>
                    </a:lnTo>
                    <a:lnTo>
                      <a:pt x="13" y="7"/>
                    </a:lnTo>
                    <a:lnTo>
                      <a:pt x="10" y="10"/>
                    </a:lnTo>
                    <a:lnTo>
                      <a:pt x="8" y="13"/>
                    </a:lnTo>
                    <a:lnTo>
                      <a:pt x="5" y="16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4" y="25"/>
                    </a:lnTo>
                    <a:lnTo>
                      <a:pt x="5" y="22"/>
                    </a:lnTo>
                    <a:lnTo>
                      <a:pt x="8" y="19"/>
                    </a:lnTo>
                    <a:lnTo>
                      <a:pt x="10" y="16"/>
                    </a:lnTo>
                    <a:lnTo>
                      <a:pt x="13" y="14"/>
                    </a:lnTo>
                    <a:lnTo>
                      <a:pt x="16" y="11"/>
                    </a:lnTo>
                    <a:lnTo>
                      <a:pt x="18" y="9"/>
                    </a:lnTo>
                    <a:lnTo>
                      <a:pt x="21" y="6"/>
                    </a:lnTo>
                    <a:lnTo>
                      <a:pt x="22" y="3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3" name="Freeform 200"/>
              <p:cNvSpPr>
                <a:spLocks/>
              </p:cNvSpPr>
              <p:nvPr/>
            </p:nvSpPr>
            <p:spPr bwMode="auto">
              <a:xfrm>
                <a:off x="5986" y="3106"/>
                <a:ext cx="55" cy="187"/>
              </a:xfrm>
              <a:custGeom>
                <a:avLst/>
                <a:gdLst/>
                <a:ahLst/>
                <a:cxnLst>
                  <a:cxn ang="0">
                    <a:pos x="48" y="2"/>
                  </a:cxn>
                  <a:cxn ang="0">
                    <a:pos x="48" y="2"/>
                  </a:cxn>
                  <a:cxn ang="0">
                    <a:pos x="50" y="12"/>
                  </a:cxn>
                  <a:cxn ang="0">
                    <a:pos x="50" y="24"/>
                  </a:cxn>
                  <a:cxn ang="0">
                    <a:pos x="49" y="35"/>
                  </a:cxn>
                  <a:cxn ang="0">
                    <a:pos x="48" y="47"/>
                  </a:cxn>
                  <a:cxn ang="0">
                    <a:pos x="47" y="58"/>
                  </a:cxn>
                  <a:cxn ang="0">
                    <a:pos x="44" y="70"/>
                  </a:cxn>
                  <a:cxn ang="0">
                    <a:pos x="42" y="81"/>
                  </a:cxn>
                  <a:cxn ang="0">
                    <a:pos x="39" y="92"/>
                  </a:cxn>
                  <a:cxn ang="0">
                    <a:pos x="35" y="103"/>
                  </a:cxn>
                  <a:cxn ang="0">
                    <a:pos x="31" y="115"/>
                  </a:cxn>
                  <a:cxn ang="0">
                    <a:pos x="26" y="126"/>
                  </a:cxn>
                  <a:cxn ang="0">
                    <a:pos x="22" y="137"/>
                  </a:cxn>
                  <a:cxn ang="0">
                    <a:pos x="17" y="149"/>
                  </a:cxn>
                  <a:cxn ang="0">
                    <a:pos x="12" y="160"/>
                  </a:cxn>
                  <a:cxn ang="0">
                    <a:pos x="6" y="171"/>
                  </a:cxn>
                  <a:cxn ang="0">
                    <a:pos x="0" y="183"/>
                  </a:cxn>
                  <a:cxn ang="0">
                    <a:pos x="3" y="186"/>
                  </a:cxn>
                  <a:cxn ang="0">
                    <a:pos x="9" y="174"/>
                  </a:cxn>
                  <a:cxn ang="0">
                    <a:pos x="15" y="164"/>
                  </a:cxn>
                  <a:cxn ang="0">
                    <a:pos x="21" y="152"/>
                  </a:cxn>
                  <a:cxn ang="0">
                    <a:pos x="25" y="140"/>
                  </a:cxn>
                  <a:cxn ang="0">
                    <a:pos x="31" y="129"/>
                  </a:cxn>
                  <a:cxn ang="0">
                    <a:pos x="36" y="118"/>
                  </a:cxn>
                  <a:cxn ang="0">
                    <a:pos x="40" y="107"/>
                  </a:cxn>
                  <a:cxn ang="0">
                    <a:pos x="43" y="94"/>
                  </a:cxn>
                  <a:cxn ang="0">
                    <a:pos x="47" y="83"/>
                  </a:cxn>
                  <a:cxn ang="0">
                    <a:pos x="49" y="71"/>
                  </a:cxn>
                  <a:cxn ang="0">
                    <a:pos x="52" y="59"/>
                  </a:cxn>
                  <a:cxn ang="0">
                    <a:pos x="53" y="48"/>
                  </a:cxn>
                  <a:cxn ang="0">
                    <a:pos x="54" y="35"/>
                  </a:cxn>
                  <a:cxn ang="0">
                    <a:pos x="54" y="24"/>
                  </a:cxn>
                  <a:cxn ang="0">
                    <a:pos x="54" y="12"/>
                  </a:cxn>
                  <a:cxn ang="0">
                    <a:pos x="53" y="0"/>
                  </a:cxn>
                  <a:cxn ang="0">
                    <a:pos x="48" y="2"/>
                  </a:cxn>
                </a:cxnLst>
                <a:rect l="0" t="0" r="r" b="b"/>
                <a:pathLst>
                  <a:path w="55" h="187">
                    <a:moveTo>
                      <a:pt x="48" y="2"/>
                    </a:moveTo>
                    <a:lnTo>
                      <a:pt x="48" y="2"/>
                    </a:lnTo>
                    <a:lnTo>
                      <a:pt x="50" y="12"/>
                    </a:lnTo>
                    <a:lnTo>
                      <a:pt x="50" y="24"/>
                    </a:lnTo>
                    <a:lnTo>
                      <a:pt x="49" y="35"/>
                    </a:lnTo>
                    <a:lnTo>
                      <a:pt x="48" y="47"/>
                    </a:lnTo>
                    <a:lnTo>
                      <a:pt x="47" y="58"/>
                    </a:lnTo>
                    <a:lnTo>
                      <a:pt x="44" y="70"/>
                    </a:lnTo>
                    <a:lnTo>
                      <a:pt x="42" y="81"/>
                    </a:lnTo>
                    <a:lnTo>
                      <a:pt x="39" y="92"/>
                    </a:lnTo>
                    <a:lnTo>
                      <a:pt x="35" y="103"/>
                    </a:lnTo>
                    <a:lnTo>
                      <a:pt x="31" y="115"/>
                    </a:lnTo>
                    <a:lnTo>
                      <a:pt x="26" y="126"/>
                    </a:lnTo>
                    <a:lnTo>
                      <a:pt x="22" y="137"/>
                    </a:lnTo>
                    <a:lnTo>
                      <a:pt x="17" y="149"/>
                    </a:lnTo>
                    <a:lnTo>
                      <a:pt x="12" y="160"/>
                    </a:lnTo>
                    <a:lnTo>
                      <a:pt x="6" y="171"/>
                    </a:lnTo>
                    <a:lnTo>
                      <a:pt x="0" y="183"/>
                    </a:lnTo>
                    <a:lnTo>
                      <a:pt x="3" y="186"/>
                    </a:lnTo>
                    <a:lnTo>
                      <a:pt x="9" y="174"/>
                    </a:lnTo>
                    <a:lnTo>
                      <a:pt x="15" y="164"/>
                    </a:lnTo>
                    <a:lnTo>
                      <a:pt x="21" y="152"/>
                    </a:lnTo>
                    <a:lnTo>
                      <a:pt x="25" y="140"/>
                    </a:lnTo>
                    <a:lnTo>
                      <a:pt x="31" y="129"/>
                    </a:lnTo>
                    <a:lnTo>
                      <a:pt x="36" y="118"/>
                    </a:lnTo>
                    <a:lnTo>
                      <a:pt x="40" y="107"/>
                    </a:lnTo>
                    <a:lnTo>
                      <a:pt x="43" y="94"/>
                    </a:lnTo>
                    <a:lnTo>
                      <a:pt x="47" y="83"/>
                    </a:lnTo>
                    <a:lnTo>
                      <a:pt x="49" y="71"/>
                    </a:lnTo>
                    <a:lnTo>
                      <a:pt x="52" y="59"/>
                    </a:lnTo>
                    <a:lnTo>
                      <a:pt x="53" y="48"/>
                    </a:lnTo>
                    <a:lnTo>
                      <a:pt x="54" y="35"/>
                    </a:lnTo>
                    <a:lnTo>
                      <a:pt x="54" y="24"/>
                    </a:lnTo>
                    <a:lnTo>
                      <a:pt x="54" y="12"/>
                    </a:lnTo>
                    <a:lnTo>
                      <a:pt x="53" y="0"/>
                    </a:lnTo>
                    <a:lnTo>
                      <a:pt x="48" y="2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4" name="Freeform 201"/>
              <p:cNvSpPr>
                <a:spLocks/>
              </p:cNvSpPr>
              <p:nvPr/>
            </p:nvSpPr>
            <p:spPr bwMode="auto">
              <a:xfrm>
                <a:off x="5965" y="3013"/>
                <a:ext cx="74" cy="9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5"/>
                  </a:cxn>
                  <a:cxn ang="0">
                    <a:pos x="12" y="14"/>
                  </a:cxn>
                  <a:cxn ang="0">
                    <a:pos x="24" y="24"/>
                  </a:cxn>
                  <a:cxn ang="0">
                    <a:pos x="35" y="34"/>
                  </a:cxn>
                  <a:cxn ang="0">
                    <a:pos x="46" y="45"/>
                  </a:cxn>
                  <a:cxn ang="0">
                    <a:pos x="54" y="56"/>
                  </a:cxn>
                  <a:cxn ang="0">
                    <a:pos x="62" y="66"/>
                  </a:cxn>
                  <a:cxn ang="0">
                    <a:pos x="66" y="78"/>
                  </a:cxn>
                  <a:cxn ang="0">
                    <a:pos x="69" y="90"/>
                  </a:cxn>
                  <a:cxn ang="0">
                    <a:pos x="74" y="88"/>
                  </a:cxn>
                  <a:cxn ang="0">
                    <a:pos x="71" y="76"/>
                  </a:cxn>
                  <a:cxn ang="0">
                    <a:pos x="66" y="64"/>
                  </a:cxn>
                  <a:cxn ang="0">
                    <a:pos x="58" y="51"/>
                  </a:cxn>
                  <a:cxn ang="0">
                    <a:pos x="49" y="40"/>
                  </a:cxn>
                  <a:cxn ang="0">
                    <a:pos x="37" y="29"/>
                  </a:cxn>
                  <a:cxn ang="0">
                    <a:pos x="26" y="19"/>
                  </a:cxn>
                  <a:cxn ang="0">
                    <a:pos x="15" y="9"/>
                  </a:cxn>
                  <a:cxn ang="0">
                    <a:pos x="2" y="0"/>
                  </a:cxn>
                  <a:cxn ang="0">
                    <a:pos x="0" y="6"/>
                  </a:cxn>
                </a:cxnLst>
                <a:rect l="0" t="0" r="r" b="b"/>
                <a:pathLst>
                  <a:path w="75" h="91">
                    <a:moveTo>
                      <a:pt x="0" y="6"/>
                    </a:moveTo>
                    <a:lnTo>
                      <a:pt x="0" y="5"/>
                    </a:lnTo>
                    <a:lnTo>
                      <a:pt x="12" y="14"/>
                    </a:lnTo>
                    <a:lnTo>
                      <a:pt x="24" y="24"/>
                    </a:lnTo>
                    <a:lnTo>
                      <a:pt x="35" y="34"/>
                    </a:lnTo>
                    <a:lnTo>
                      <a:pt x="46" y="45"/>
                    </a:lnTo>
                    <a:lnTo>
                      <a:pt x="54" y="56"/>
                    </a:lnTo>
                    <a:lnTo>
                      <a:pt x="62" y="66"/>
                    </a:lnTo>
                    <a:lnTo>
                      <a:pt x="66" y="78"/>
                    </a:lnTo>
                    <a:lnTo>
                      <a:pt x="69" y="90"/>
                    </a:lnTo>
                    <a:lnTo>
                      <a:pt x="74" y="88"/>
                    </a:lnTo>
                    <a:lnTo>
                      <a:pt x="71" y="76"/>
                    </a:lnTo>
                    <a:lnTo>
                      <a:pt x="66" y="64"/>
                    </a:lnTo>
                    <a:lnTo>
                      <a:pt x="58" y="51"/>
                    </a:lnTo>
                    <a:lnTo>
                      <a:pt x="49" y="40"/>
                    </a:lnTo>
                    <a:lnTo>
                      <a:pt x="37" y="29"/>
                    </a:lnTo>
                    <a:lnTo>
                      <a:pt x="26" y="19"/>
                    </a:lnTo>
                    <a:lnTo>
                      <a:pt x="15" y="9"/>
                    </a:lnTo>
                    <a:lnTo>
                      <a:pt x="2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5" name="Freeform 202"/>
              <p:cNvSpPr>
                <a:spLocks/>
              </p:cNvSpPr>
              <p:nvPr/>
            </p:nvSpPr>
            <p:spPr bwMode="auto">
              <a:xfrm>
                <a:off x="5868" y="2957"/>
                <a:ext cx="95" cy="5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13" y="9"/>
                  </a:cxn>
                  <a:cxn ang="0">
                    <a:pos x="25" y="13"/>
                  </a:cxn>
                  <a:cxn ang="0">
                    <a:pos x="36" y="19"/>
                  </a:cxn>
                  <a:cxn ang="0">
                    <a:pos x="48" y="26"/>
                  </a:cxn>
                  <a:cxn ang="0">
                    <a:pos x="59" y="33"/>
                  </a:cxn>
                  <a:cxn ang="0">
                    <a:pos x="70" y="41"/>
                  </a:cxn>
                  <a:cxn ang="0">
                    <a:pos x="81" y="49"/>
                  </a:cxn>
                  <a:cxn ang="0">
                    <a:pos x="92" y="58"/>
                  </a:cxn>
                  <a:cxn ang="0">
                    <a:pos x="94" y="52"/>
                  </a:cxn>
                  <a:cxn ang="0">
                    <a:pos x="83" y="45"/>
                  </a:cxn>
                  <a:cxn ang="0">
                    <a:pos x="73" y="37"/>
                  </a:cxn>
                  <a:cxn ang="0">
                    <a:pos x="61" y="29"/>
                  </a:cxn>
                  <a:cxn ang="0">
                    <a:pos x="49" y="20"/>
                  </a:cxn>
                  <a:cxn ang="0">
                    <a:pos x="39" y="14"/>
                  </a:cxn>
                  <a:cxn ang="0">
                    <a:pos x="26" y="7"/>
                  </a:cxn>
                  <a:cxn ang="0">
                    <a:pos x="14" y="3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w="95" h="59">
                    <a:moveTo>
                      <a:pt x="0" y="6"/>
                    </a:moveTo>
                    <a:lnTo>
                      <a:pt x="0" y="6"/>
                    </a:lnTo>
                    <a:lnTo>
                      <a:pt x="13" y="9"/>
                    </a:lnTo>
                    <a:lnTo>
                      <a:pt x="25" y="13"/>
                    </a:lnTo>
                    <a:lnTo>
                      <a:pt x="36" y="19"/>
                    </a:lnTo>
                    <a:lnTo>
                      <a:pt x="48" y="26"/>
                    </a:lnTo>
                    <a:lnTo>
                      <a:pt x="59" y="33"/>
                    </a:lnTo>
                    <a:lnTo>
                      <a:pt x="70" y="41"/>
                    </a:lnTo>
                    <a:lnTo>
                      <a:pt x="81" y="49"/>
                    </a:lnTo>
                    <a:lnTo>
                      <a:pt x="92" y="58"/>
                    </a:lnTo>
                    <a:lnTo>
                      <a:pt x="94" y="52"/>
                    </a:lnTo>
                    <a:lnTo>
                      <a:pt x="83" y="45"/>
                    </a:lnTo>
                    <a:lnTo>
                      <a:pt x="73" y="37"/>
                    </a:lnTo>
                    <a:lnTo>
                      <a:pt x="61" y="29"/>
                    </a:lnTo>
                    <a:lnTo>
                      <a:pt x="49" y="20"/>
                    </a:lnTo>
                    <a:lnTo>
                      <a:pt x="39" y="14"/>
                    </a:lnTo>
                    <a:lnTo>
                      <a:pt x="26" y="7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6" name="Freeform 203"/>
              <p:cNvSpPr>
                <a:spLocks/>
              </p:cNvSpPr>
              <p:nvPr/>
            </p:nvSpPr>
            <p:spPr bwMode="auto">
              <a:xfrm>
                <a:off x="5746" y="2940"/>
                <a:ext cx="116" cy="19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3" y="11"/>
                  </a:cxn>
                  <a:cxn ang="0">
                    <a:pos x="10" y="8"/>
                  </a:cxn>
                  <a:cxn ang="0">
                    <a:pos x="18" y="6"/>
                  </a:cxn>
                  <a:cxn ang="0">
                    <a:pos x="23" y="6"/>
                  </a:cxn>
                  <a:cxn ang="0">
                    <a:pos x="31" y="5"/>
                  </a:cxn>
                  <a:cxn ang="0">
                    <a:pos x="38" y="5"/>
                  </a:cxn>
                  <a:cxn ang="0">
                    <a:pos x="45" y="6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5" y="9"/>
                  </a:cxn>
                  <a:cxn ang="0">
                    <a:pos x="73" y="10"/>
                  </a:cxn>
                  <a:cxn ang="0">
                    <a:pos x="79" y="12"/>
                  </a:cxn>
                  <a:cxn ang="0">
                    <a:pos x="87" y="13"/>
                  </a:cxn>
                  <a:cxn ang="0">
                    <a:pos x="93" y="15"/>
                  </a:cxn>
                  <a:cxn ang="0">
                    <a:pos x="101" y="17"/>
                  </a:cxn>
                  <a:cxn ang="0">
                    <a:pos x="109" y="17"/>
                  </a:cxn>
                  <a:cxn ang="0">
                    <a:pos x="116" y="18"/>
                  </a:cxn>
                  <a:cxn ang="0">
                    <a:pos x="116" y="13"/>
                  </a:cxn>
                  <a:cxn ang="0">
                    <a:pos x="109" y="12"/>
                  </a:cxn>
                  <a:cxn ang="0">
                    <a:pos x="103" y="11"/>
                  </a:cxn>
                  <a:cxn ang="0">
                    <a:pos x="95" y="10"/>
                  </a:cxn>
                  <a:cxn ang="0">
                    <a:pos x="88" y="8"/>
                  </a:cxn>
                  <a:cxn ang="0">
                    <a:pos x="81" y="7"/>
                  </a:cxn>
                  <a:cxn ang="0">
                    <a:pos x="73" y="5"/>
                  </a:cxn>
                  <a:cxn ang="0">
                    <a:pos x="66" y="4"/>
                  </a:cxn>
                  <a:cxn ang="0">
                    <a:pos x="59" y="3"/>
                  </a:cxn>
                  <a:cxn ang="0">
                    <a:pos x="52" y="1"/>
                  </a:cxn>
                  <a:cxn ang="0">
                    <a:pos x="45" y="1"/>
                  </a:cxn>
                  <a:cxn ang="0">
                    <a:pos x="38" y="0"/>
                  </a:cxn>
                  <a:cxn ang="0">
                    <a:pos x="31" y="0"/>
                  </a:cxn>
                  <a:cxn ang="0">
                    <a:pos x="23" y="1"/>
                  </a:cxn>
                  <a:cxn ang="0">
                    <a:pos x="16" y="1"/>
                  </a:cxn>
                  <a:cxn ang="0">
                    <a:pos x="8" y="3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2" y="10"/>
                  </a:cxn>
                  <a:cxn ang="0">
                    <a:pos x="3" y="11"/>
                  </a:cxn>
                  <a:cxn ang="0">
                    <a:pos x="2" y="11"/>
                  </a:cxn>
                </a:cxnLst>
                <a:rect l="0" t="0" r="r" b="b"/>
                <a:pathLst>
                  <a:path w="117" h="19">
                    <a:moveTo>
                      <a:pt x="2" y="11"/>
                    </a:moveTo>
                    <a:lnTo>
                      <a:pt x="3" y="11"/>
                    </a:lnTo>
                    <a:lnTo>
                      <a:pt x="10" y="8"/>
                    </a:lnTo>
                    <a:lnTo>
                      <a:pt x="18" y="6"/>
                    </a:lnTo>
                    <a:lnTo>
                      <a:pt x="23" y="6"/>
                    </a:lnTo>
                    <a:lnTo>
                      <a:pt x="31" y="5"/>
                    </a:lnTo>
                    <a:lnTo>
                      <a:pt x="38" y="5"/>
                    </a:lnTo>
                    <a:lnTo>
                      <a:pt x="45" y="6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5" y="9"/>
                    </a:lnTo>
                    <a:lnTo>
                      <a:pt x="73" y="10"/>
                    </a:lnTo>
                    <a:lnTo>
                      <a:pt x="79" y="12"/>
                    </a:lnTo>
                    <a:lnTo>
                      <a:pt x="87" y="13"/>
                    </a:lnTo>
                    <a:lnTo>
                      <a:pt x="93" y="15"/>
                    </a:lnTo>
                    <a:lnTo>
                      <a:pt x="101" y="17"/>
                    </a:lnTo>
                    <a:lnTo>
                      <a:pt x="109" y="17"/>
                    </a:lnTo>
                    <a:lnTo>
                      <a:pt x="116" y="18"/>
                    </a:lnTo>
                    <a:lnTo>
                      <a:pt x="116" y="13"/>
                    </a:lnTo>
                    <a:lnTo>
                      <a:pt x="109" y="12"/>
                    </a:lnTo>
                    <a:lnTo>
                      <a:pt x="103" y="11"/>
                    </a:lnTo>
                    <a:lnTo>
                      <a:pt x="95" y="10"/>
                    </a:lnTo>
                    <a:lnTo>
                      <a:pt x="88" y="8"/>
                    </a:lnTo>
                    <a:lnTo>
                      <a:pt x="81" y="7"/>
                    </a:lnTo>
                    <a:lnTo>
                      <a:pt x="73" y="5"/>
                    </a:lnTo>
                    <a:lnTo>
                      <a:pt x="66" y="4"/>
                    </a:lnTo>
                    <a:lnTo>
                      <a:pt x="59" y="3"/>
                    </a:lnTo>
                    <a:lnTo>
                      <a:pt x="52" y="1"/>
                    </a:lnTo>
                    <a:lnTo>
                      <a:pt x="45" y="1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6" y="1"/>
                    </a:lnTo>
                    <a:lnTo>
                      <a:pt x="8" y="3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2" y="11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7" name="Freeform 204"/>
              <p:cNvSpPr>
                <a:spLocks/>
              </p:cNvSpPr>
              <p:nvPr/>
            </p:nvSpPr>
            <p:spPr bwMode="auto">
              <a:xfrm>
                <a:off x="5605" y="2801"/>
                <a:ext cx="141" cy="14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13" y="17"/>
                  </a:cxn>
                  <a:cxn ang="0">
                    <a:pos x="24" y="29"/>
                  </a:cxn>
                  <a:cxn ang="0">
                    <a:pos x="34" y="40"/>
                  </a:cxn>
                  <a:cxn ang="0">
                    <a:pos x="43" y="51"/>
                  </a:cxn>
                  <a:cxn ang="0">
                    <a:pos x="52" y="61"/>
                  </a:cxn>
                  <a:cxn ang="0">
                    <a:pos x="59" y="71"/>
                  </a:cxn>
                  <a:cxn ang="0">
                    <a:pos x="66" y="80"/>
                  </a:cxn>
                  <a:cxn ang="0">
                    <a:pos x="73" y="89"/>
                  </a:cxn>
                  <a:cxn ang="0">
                    <a:pos x="79" y="97"/>
                  </a:cxn>
                  <a:cxn ang="0">
                    <a:pos x="86" y="105"/>
                  </a:cxn>
                  <a:cxn ang="0">
                    <a:pos x="92" y="112"/>
                  </a:cxn>
                  <a:cxn ang="0">
                    <a:pos x="100" y="120"/>
                  </a:cxn>
                  <a:cxn ang="0">
                    <a:pos x="108" y="127"/>
                  </a:cxn>
                  <a:cxn ang="0">
                    <a:pos x="116" y="133"/>
                  </a:cxn>
                  <a:cxn ang="0">
                    <a:pos x="125" y="141"/>
                  </a:cxn>
                  <a:cxn ang="0">
                    <a:pos x="136" y="148"/>
                  </a:cxn>
                  <a:cxn ang="0">
                    <a:pos x="139" y="141"/>
                  </a:cxn>
                  <a:cxn ang="0">
                    <a:pos x="128" y="135"/>
                  </a:cxn>
                  <a:cxn ang="0">
                    <a:pos x="119" y="129"/>
                  </a:cxn>
                  <a:cxn ang="0">
                    <a:pos x="111" y="122"/>
                  </a:cxn>
                  <a:cxn ang="0">
                    <a:pos x="103" y="115"/>
                  </a:cxn>
                  <a:cxn ang="0">
                    <a:pos x="97" y="108"/>
                  </a:cxn>
                  <a:cxn ang="0">
                    <a:pos x="90" y="101"/>
                  </a:cxn>
                  <a:cxn ang="0">
                    <a:pos x="83" y="92"/>
                  </a:cxn>
                  <a:cxn ang="0">
                    <a:pos x="76" y="84"/>
                  </a:cxn>
                  <a:cxn ang="0">
                    <a:pos x="70" y="75"/>
                  </a:cxn>
                  <a:cxn ang="0">
                    <a:pos x="63" y="67"/>
                  </a:cxn>
                  <a:cxn ang="0">
                    <a:pos x="55" y="56"/>
                  </a:cxn>
                  <a:cxn ang="0">
                    <a:pos x="47" y="46"/>
                  </a:cxn>
                  <a:cxn ang="0">
                    <a:pos x="38" y="36"/>
                  </a:cxn>
                  <a:cxn ang="0">
                    <a:pos x="27" y="25"/>
                  </a:cxn>
                  <a:cxn ang="0">
                    <a:pos x="16" y="12"/>
                  </a:cxn>
                  <a:cxn ang="0">
                    <a:pos x="3" y="0"/>
                  </a:cxn>
                  <a:cxn ang="0">
                    <a:pos x="0" y="4"/>
                  </a:cxn>
                </a:cxnLst>
                <a:rect l="0" t="0" r="r" b="b"/>
                <a:pathLst>
                  <a:path w="140" h="149">
                    <a:moveTo>
                      <a:pt x="0" y="4"/>
                    </a:moveTo>
                    <a:lnTo>
                      <a:pt x="0" y="4"/>
                    </a:lnTo>
                    <a:lnTo>
                      <a:pt x="13" y="17"/>
                    </a:lnTo>
                    <a:lnTo>
                      <a:pt x="24" y="29"/>
                    </a:lnTo>
                    <a:lnTo>
                      <a:pt x="34" y="40"/>
                    </a:lnTo>
                    <a:lnTo>
                      <a:pt x="43" y="51"/>
                    </a:lnTo>
                    <a:lnTo>
                      <a:pt x="52" y="61"/>
                    </a:lnTo>
                    <a:lnTo>
                      <a:pt x="59" y="71"/>
                    </a:lnTo>
                    <a:lnTo>
                      <a:pt x="66" y="80"/>
                    </a:lnTo>
                    <a:lnTo>
                      <a:pt x="73" y="89"/>
                    </a:lnTo>
                    <a:lnTo>
                      <a:pt x="79" y="97"/>
                    </a:lnTo>
                    <a:lnTo>
                      <a:pt x="86" y="105"/>
                    </a:lnTo>
                    <a:lnTo>
                      <a:pt x="92" y="112"/>
                    </a:lnTo>
                    <a:lnTo>
                      <a:pt x="100" y="120"/>
                    </a:lnTo>
                    <a:lnTo>
                      <a:pt x="108" y="127"/>
                    </a:lnTo>
                    <a:lnTo>
                      <a:pt x="116" y="133"/>
                    </a:lnTo>
                    <a:lnTo>
                      <a:pt x="125" y="141"/>
                    </a:lnTo>
                    <a:lnTo>
                      <a:pt x="136" y="148"/>
                    </a:lnTo>
                    <a:lnTo>
                      <a:pt x="139" y="141"/>
                    </a:lnTo>
                    <a:lnTo>
                      <a:pt x="128" y="135"/>
                    </a:lnTo>
                    <a:lnTo>
                      <a:pt x="119" y="129"/>
                    </a:lnTo>
                    <a:lnTo>
                      <a:pt x="111" y="122"/>
                    </a:lnTo>
                    <a:lnTo>
                      <a:pt x="103" y="115"/>
                    </a:lnTo>
                    <a:lnTo>
                      <a:pt x="97" y="108"/>
                    </a:lnTo>
                    <a:lnTo>
                      <a:pt x="90" y="101"/>
                    </a:lnTo>
                    <a:lnTo>
                      <a:pt x="83" y="92"/>
                    </a:lnTo>
                    <a:lnTo>
                      <a:pt x="76" y="84"/>
                    </a:lnTo>
                    <a:lnTo>
                      <a:pt x="70" y="75"/>
                    </a:lnTo>
                    <a:lnTo>
                      <a:pt x="63" y="67"/>
                    </a:lnTo>
                    <a:lnTo>
                      <a:pt x="55" y="56"/>
                    </a:lnTo>
                    <a:lnTo>
                      <a:pt x="47" y="46"/>
                    </a:lnTo>
                    <a:lnTo>
                      <a:pt x="38" y="36"/>
                    </a:lnTo>
                    <a:lnTo>
                      <a:pt x="27" y="25"/>
                    </a:lnTo>
                    <a:lnTo>
                      <a:pt x="16" y="12"/>
                    </a:lnTo>
                    <a:lnTo>
                      <a:pt x="3" y="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8" name="Freeform 205"/>
              <p:cNvSpPr>
                <a:spLocks/>
              </p:cNvSpPr>
              <p:nvPr/>
            </p:nvSpPr>
            <p:spPr bwMode="auto">
              <a:xfrm>
                <a:off x="5568" y="2790"/>
                <a:ext cx="37" cy="11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2" y="5"/>
                  </a:cxn>
                  <a:cxn ang="0">
                    <a:pos x="4" y="4"/>
                  </a:cxn>
                  <a:cxn ang="0">
                    <a:pos x="8" y="4"/>
                  </a:cxn>
                  <a:cxn ang="0">
                    <a:pos x="11" y="4"/>
                  </a:cxn>
                  <a:cxn ang="0">
                    <a:pos x="16" y="4"/>
                  </a:cxn>
                  <a:cxn ang="0">
                    <a:pos x="21" y="5"/>
                  </a:cxn>
                  <a:cxn ang="0">
                    <a:pos x="25" y="6"/>
                  </a:cxn>
                  <a:cxn ang="0">
                    <a:pos x="30" y="8"/>
                  </a:cxn>
                  <a:cxn ang="0">
                    <a:pos x="34" y="9"/>
                  </a:cxn>
                  <a:cxn ang="0">
                    <a:pos x="36" y="6"/>
                  </a:cxn>
                  <a:cxn ang="0">
                    <a:pos x="32" y="4"/>
                  </a:cxn>
                  <a:cxn ang="0">
                    <a:pos x="27" y="2"/>
                  </a:cxn>
                  <a:cxn ang="0">
                    <a:pos x="21" y="1"/>
                  </a:cxn>
                  <a:cxn ang="0">
                    <a:pos x="16" y="1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3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5"/>
                  </a:cxn>
                </a:cxnLst>
                <a:rect l="0" t="0" r="r" b="b"/>
                <a:pathLst>
                  <a:path w="37" h="10">
                    <a:moveTo>
                      <a:pt x="2" y="5"/>
                    </a:moveTo>
                    <a:lnTo>
                      <a:pt x="2" y="5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11" y="4"/>
                    </a:lnTo>
                    <a:lnTo>
                      <a:pt x="16" y="4"/>
                    </a:lnTo>
                    <a:lnTo>
                      <a:pt x="21" y="5"/>
                    </a:lnTo>
                    <a:lnTo>
                      <a:pt x="25" y="6"/>
                    </a:lnTo>
                    <a:lnTo>
                      <a:pt x="30" y="8"/>
                    </a:lnTo>
                    <a:lnTo>
                      <a:pt x="34" y="9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7" y="2"/>
                    </a:lnTo>
                    <a:lnTo>
                      <a:pt x="21" y="1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3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5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9" name="Freeform 206"/>
              <p:cNvSpPr>
                <a:spLocks/>
              </p:cNvSpPr>
              <p:nvPr/>
            </p:nvSpPr>
            <p:spPr bwMode="auto">
              <a:xfrm>
                <a:off x="5501" y="2792"/>
                <a:ext cx="63" cy="46"/>
              </a:xfrm>
              <a:custGeom>
                <a:avLst/>
                <a:gdLst/>
                <a:ahLst/>
                <a:cxnLst>
                  <a:cxn ang="0">
                    <a:pos x="1" y="45"/>
                  </a:cxn>
                  <a:cxn ang="0">
                    <a:pos x="1" y="45"/>
                  </a:cxn>
                  <a:cxn ang="0">
                    <a:pos x="10" y="41"/>
                  </a:cxn>
                  <a:cxn ang="0">
                    <a:pos x="16" y="38"/>
                  </a:cxn>
                  <a:cxn ang="0">
                    <a:pos x="21" y="35"/>
                  </a:cxn>
                  <a:cxn ang="0">
                    <a:pos x="25" y="31"/>
                  </a:cxn>
                  <a:cxn ang="0">
                    <a:pos x="30" y="28"/>
                  </a:cxn>
                  <a:cxn ang="0">
                    <a:pos x="37" y="23"/>
                  </a:cxn>
                  <a:cxn ang="0">
                    <a:pos x="48" y="15"/>
                  </a:cxn>
                  <a:cxn ang="0">
                    <a:pos x="63" y="6"/>
                  </a:cxn>
                  <a:cxn ang="0">
                    <a:pos x="61" y="0"/>
                  </a:cxn>
                  <a:cxn ang="0">
                    <a:pos x="45" y="10"/>
                  </a:cxn>
                  <a:cxn ang="0">
                    <a:pos x="35" y="18"/>
                  </a:cxn>
                  <a:cxn ang="0">
                    <a:pos x="27" y="23"/>
                  </a:cxn>
                  <a:cxn ang="0">
                    <a:pos x="23" y="27"/>
                  </a:cxn>
                  <a:cxn ang="0">
                    <a:pos x="19" y="30"/>
                  </a:cxn>
                  <a:cxn ang="0">
                    <a:pos x="14" y="32"/>
                  </a:cxn>
                  <a:cxn ang="0">
                    <a:pos x="9" y="35"/>
                  </a:cxn>
                  <a:cxn ang="0">
                    <a:pos x="0" y="39"/>
                  </a:cxn>
                  <a:cxn ang="0">
                    <a:pos x="1" y="45"/>
                  </a:cxn>
                </a:cxnLst>
                <a:rect l="0" t="0" r="r" b="b"/>
                <a:pathLst>
                  <a:path w="64" h="46">
                    <a:moveTo>
                      <a:pt x="1" y="45"/>
                    </a:moveTo>
                    <a:lnTo>
                      <a:pt x="1" y="45"/>
                    </a:lnTo>
                    <a:lnTo>
                      <a:pt x="10" y="41"/>
                    </a:lnTo>
                    <a:lnTo>
                      <a:pt x="16" y="38"/>
                    </a:lnTo>
                    <a:lnTo>
                      <a:pt x="21" y="35"/>
                    </a:lnTo>
                    <a:lnTo>
                      <a:pt x="25" y="31"/>
                    </a:lnTo>
                    <a:lnTo>
                      <a:pt x="30" y="28"/>
                    </a:lnTo>
                    <a:lnTo>
                      <a:pt x="37" y="23"/>
                    </a:lnTo>
                    <a:lnTo>
                      <a:pt x="48" y="15"/>
                    </a:lnTo>
                    <a:lnTo>
                      <a:pt x="63" y="6"/>
                    </a:lnTo>
                    <a:lnTo>
                      <a:pt x="61" y="0"/>
                    </a:lnTo>
                    <a:lnTo>
                      <a:pt x="45" y="10"/>
                    </a:lnTo>
                    <a:lnTo>
                      <a:pt x="35" y="18"/>
                    </a:lnTo>
                    <a:lnTo>
                      <a:pt x="27" y="23"/>
                    </a:lnTo>
                    <a:lnTo>
                      <a:pt x="23" y="27"/>
                    </a:lnTo>
                    <a:lnTo>
                      <a:pt x="19" y="30"/>
                    </a:lnTo>
                    <a:lnTo>
                      <a:pt x="14" y="32"/>
                    </a:lnTo>
                    <a:lnTo>
                      <a:pt x="9" y="35"/>
                    </a:lnTo>
                    <a:lnTo>
                      <a:pt x="0" y="39"/>
                    </a:lnTo>
                    <a:lnTo>
                      <a:pt x="1" y="45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0" name="Freeform 207"/>
              <p:cNvSpPr>
                <a:spLocks/>
              </p:cNvSpPr>
              <p:nvPr/>
            </p:nvSpPr>
            <p:spPr bwMode="auto">
              <a:xfrm>
                <a:off x="5253" y="2775"/>
                <a:ext cx="247" cy="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8" y="10"/>
                  </a:cxn>
                  <a:cxn ang="0">
                    <a:pos x="18" y="13"/>
                  </a:cxn>
                  <a:cxn ang="0">
                    <a:pos x="32" y="18"/>
                  </a:cxn>
                  <a:cxn ang="0">
                    <a:pos x="48" y="22"/>
                  </a:cxn>
                  <a:cxn ang="0">
                    <a:pos x="66" y="27"/>
                  </a:cxn>
                  <a:cxn ang="0">
                    <a:pos x="85" y="32"/>
                  </a:cxn>
                  <a:cxn ang="0">
                    <a:pos x="105" y="38"/>
                  </a:cxn>
                  <a:cxn ang="0">
                    <a:pos x="125" y="42"/>
                  </a:cxn>
                  <a:cxn ang="0">
                    <a:pos x="146" y="47"/>
                  </a:cxn>
                  <a:cxn ang="0">
                    <a:pos x="166" y="51"/>
                  </a:cxn>
                  <a:cxn ang="0">
                    <a:pos x="185" y="55"/>
                  </a:cxn>
                  <a:cxn ang="0">
                    <a:pos x="201" y="58"/>
                  </a:cxn>
                  <a:cxn ang="0">
                    <a:pos x="217" y="59"/>
                  </a:cxn>
                  <a:cxn ang="0">
                    <a:pos x="229" y="61"/>
                  </a:cxn>
                  <a:cxn ang="0">
                    <a:pos x="239" y="61"/>
                  </a:cxn>
                  <a:cxn ang="0">
                    <a:pos x="244" y="60"/>
                  </a:cxn>
                  <a:cxn ang="0">
                    <a:pos x="243" y="55"/>
                  </a:cxn>
                  <a:cxn ang="0">
                    <a:pos x="239" y="55"/>
                  </a:cxn>
                  <a:cxn ang="0">
                    <a:pos x="229" y="55"/>
                  </a:cxn>
                  <a:cxn ang="0">
                    <a:pos x="217" y="54"/>
                  </a:cxn>
                  <a:cxn ang="0">
                    <a:pos x="203" y="52"/>
                  </a:cxn>
                  <a:cxn ang="0">
                    <a:pos x="186" y="49"/>
                  </a:cxn>
                  <a:cxn ang="0">
                    <a:pos x="168" y="46"/>
                  </a:cxn>
                  <a:cxn ang="0">
                    <a:pos x="147" y="41"/>
                  </a:cxn>
                  <a:cxn ang="0">
                    <a:pos x="127" y="36"/>
                  </a:cxn>
                  <a:cxn ang="0">
                    <a:pos x="107" y="32"/>
                  </a:cxn>
                  <a:cxn ang="0">
                    <a:pos x="86" y="26"/>
                  </a:cxn>
                  <a:cxn ang="0">
                    <a:pos x="67" y="22"/>
                  </a:cxn>
                  <a:cxn ang="0">
                    <a:pos x="49" y="17"/>
                  </a:cxn>
                  <a:cxn ang="0">
                    <a:pos x="34" y="11"/>
                  </a:cxn>
                  <a:cxn ang="0">
                    <a:pos x="20" y="7"/>
                  </a:cxn>
                  <a:cxn ang="0">
                    <a:pos x="9" y="4"/>
                  </a:cxn>
                  <a:cxn ang="0">
                    <a:pos x="3" y="0"/>
                  </a:cxn>
                  <a:cxn ang="0">
                    <a:pos x="0" y="6"/>
                  </a:cxn>
                </a:cxnLst>
                <a:rect l="0" t="0" r="r" b="b"/>
                <a:pathLst>
                  <a:path w="245" h="62">
                    <a:moveTo>
                      <a:pt x="0" y="6"/>
                    </a:moveTo>
                    <a:lnTo>
                      <a:pt x="0" y="6"/>
                    </a:lnTo>
                    <a:lnTo>
                      <a:pt x="8" y="10"/>
                    </a:lnTo>
                    <a:lnTo>
                      <a:pt x="18" y="13"/>
                    </a:lnTo>
                    <a:lnTo>
                      <a:pt x="32" y="18"/>
                    </a:lnTo>
                    <a:lnTo>
                      <a:pt x="48" y="22"/>
                    </a:lnTo>
                    <a:lnTo>
                      <a:pt x="66" y="27"/>
                    </a:lnTo>
                    <a:lnTo>
                      <a:pt x="85" y="32"/>
                    </a:lnTo>
                    <a:lnTo>
                      <a:pt x="105" y="38"/>
                    </a:lnTo>
                    <a:lnTo>
                      <a:pt x="125" y="42"/>
                    </a:lnTo>
                    <a:lnTo>
                      <a:pt x="146" y="47"/>
                    </a:lnTo>
                    <a:lnTo>
                      <a:pt x="166" y="51"/>
                    </a:lnTo>
                    <a:lnTo>
                      <a:pt x="185" y="55"/>
                    </a:lnTo>
                    <a:lnTo>
                      <a:pt x="201" y="58"/>
                    </a:lnTo>
                    <a:lnTo>
                      <a:pt x="217" y="59"/>
                    </a:lnTo>
                    <a:lnTo>
                      <a:pt x="229" y="61"/>
                    </a:lnTo>
                    <a:lnTo>
                      <a:pt x="239" y="61"/>
                    </a:lnTo>
                    <a:lnTo>
                      <a:pt x="244" y="60"/>
                    </a:lnTo>
                    <a:lnTo>
                      <a:pt x="243" y="55"/>
                    </a:lnTo>
                    <a:lnTo>
                      <a:pt x="239" y="55"/>
                    </a:lnTo>
                    <a:lnTo>
                      <a:pt x="229" y="55"/>
                    </a:lnTo>
                    <a:lnTo>
                      <a:pt x="217" y="54"/>
                    </a:lnTo>
                    <a:lnTo>
                      <a:pt x="203" y="52"/>
                    </a:lnTo>
                    <a:lnTo>
                      <a:pt x="186" y="49"/>
                    </a:lnTo>
                    <a:lnTo>
                      <a:pt x="168" y="46"/>
                    </a:lnTo>
                    <a:lnTo>
                      <a:pt x="147" y="41"/>
                    </a:lnTo>
                    <a:lnTo>
                      <a:pt x="127" y="36"/>
                    </a:lnTo>
                    <a:lnTo>
                      <a:pt x="107" y="32"/>
                    </a:lnTo>
                    <a:lnTo>
                      <a:pt x="86" y="26"/>
                    </a:lnTo>
                    <a:lnTo>
                      <a:pt x="67" y="22"/>
                    </a:lnTo>
                    <a:lnTo>
                      <a:pt x="49" y="17"/>
                    </a:lnTo>
                    <a:lnTo>
                      <a:pt x="34" y="11"/>
                    </a:lnTo>
                    <a:lnTo>
                      <a:pt x="20" y="7"/>
                    </a:lnTo>
                    <a:lnTo>
                      <a:pt x="9" y="4"/>
                    </a:lnTo>
                    <a:lnTo>
                      <a:pt x="3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1" name="Freeform 208"/>
              <p:cNvSpPr>
                <a:spLocks/>
              </p:cNvSpPr>
              <p:nvPr/>
            </p:nvSpPr>
            <p:spPr bwMode="auto">
              <a:xfrm>
                <a:off x="5167" y="2756"/>
                <a:ext cx="85" cy="21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8" y="5"/>
                  </a:cxn>
                  <a:cxn ang="0">
                    <a:pos x="19" y="7"/>
                  </a:cxn>
                  <a:cxn ang="0">
                    <a:pos x="30" y="7"/>
                  </a:cxn>
                  <a:cxn ang="0">
                    <a:pos x="42" y="9"/>
                  </a:cxn>
                  <a:cxn ang="0">
                    <a:pos x="54" y="12"/>
                  </a:cxn>
                  <a:cxn ang="0">
                    <a:pos x="64" y="13"/>
                  </a:cxn>
                  <a:cxn ang="0">
                    <a:pos x="74" y="16"/>
                  </a:cxn>
                  <a:cxn ang="0">
                    <a:pos x="82" y="19"/>
                  </a:cxn>
                  <a:cxn ang="0">
                    <a:pos x="84" y="14"/>
                  </a:cxn>
                  <a:cxn ang="0">
                    <a:pos x="76" y="12"/>
                  </a:cxn>
                  <a:cxn ang="0">
                    <a:pos x="66" y="8"/>
                  </a:cxn>
                  <a:cxn ang="0">
                    <a:pos x="55" y="7"/>
                  </a:cxn>
                  <a:cxn ang="0">
                    <a:pos x="43" y="4"/>
                  </a:cxn>
                  <a:cxn ang="0">
                    <a:pos x="30" y="3"/>
                  </a:cxn>
                  <a:cxn ang="0">
                    <a:pos x="19" y="1"/>
                  </a:cxn>
                  <a:cxn ang="0">
                    <a:pos x="8" y="1"/>
                  </a:cxn>
                  <a:cxn ang="0">
                    <a:pos x="0" y="0"/>
                  </a:cxn>
                  <a:cxn ang="0">
                    <a:pos x="0" y="5"/>
                  </a:cxn>
                </a:cxnLst>
                <a:rect l="0" t="0" r="r" b="b"/>
                <a:pathLst>
                  <a:path w="85" h="20">
                    <a:moveTo>
                      <a:pt x="0" y="5"/>
                    </a:moveTo>
                    <a:lnTo>
                      <a:pt x="0" y="5"/>
                    </a:lnTo>
                    <a:lnTo>
                      <a:pt x="8" y="5"/>
                    </a:lnTo>
                    <a:lnTo>
                      <a:pt x="19" y="7"/>
                    </a:lnTo>
                    <a:lnTo>
                      <a:pt x="30" y="7"/>
                    </a:lnTo>
                    <a:lnTo>
                      <a:pt x="42" y="9"/>
                    </a:lnTo>
                    <a:lnTo>
                      <a:pt x="54" y="12"/>
                    </a:lnTo>
                    <a:lnTo>
                      <a:pt x="64" y="13"/>
                    </a:lnTo>
                    <a:lnTo>
                      <a:pt x="74" y="16"/>
                    </a:lnTo>
                    <a:lnTo>
                      <a:pt x="82" y="19"/>
                    </a:lnTo>
                    <a:lnTo>
                      <a:pt x="84" y="14"/>
                    </a:lnTo>
                    <a:lnTo>
                      <a:pt x="76" y="12"/>
                    </a:lnTo>
                    <a:lnTo>
                      <a:pt x="66" y="8"/>
                    </a:lnTo>
                    <a:lnTo>
                      <a:pt x="55" y="7"/>
                    </a:lnTo>
                    <a:lnTo>
                      <a:pt x="43" y="4"/>
                    </a:lnTo>
                    <a:lnTo>
                      <a:pt x="30" y="3"/>
                    </a:lnTo>
                    <a:lnTo>
                      <a:pt x="19" y="1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2" name="Freeform 209"/>
              <p:cNvSpPr>
                <a:spLocks/>
              </p:cNvSpPr>
              <p:nvPr/>
            </p:nvSpPr>
            <p:spPr bwMode="auto">
              <a:xfrm>
                <a:off x="4869" y="2879"/>
                <a:ext cx="160" cy="126"/>
              </a:xfrm>
              <a:custGeom>
                <a:avLst/>
                <a:gdLst/>
                <a:ahLst/>
                <a:cxnLst>
                  <a:cxn ang="0">
                    <a:pos x="0" y="126"/>
                  </a:cxn>
                  <a:cxn ang="0">
                    <a:pos x="0" y="126"/>
                  </a:cxn>
                  <a:cxn ang="0">
                    <a:pos x="21" y="122"/>
                  </a:cxn>
                  <a:cxn ang="0">
                    <a:pos x="40" y="116"/>
                  </a:cxn>
                  <a:cxn ang="0">
                    <a:pos x="58" y="109"/>
                  </a:cxn>
                  <a:cxn ang="0">
                    <a:pos x="74" y="100"/>
                  </a:cxn>
                  <a:cxn ang="0">
                    <a:pos x="88" y="90"/>
                  </a:cxn>
                  <a:cxn ang="0">
                    <a:pos x="101" y="80"/>
                  </a:cxn>
                  <a:cxn ang="0">
                    <a:pos x="113" y="70"/>
                  </a:cxn>
                  <a:cxn ang="0">
                    <a:pos x="123" y="59"/>
                  </a:cxn>
                  <a:cxn ang="0">
                    <a:pos x="132" y="49"/>
                  </a:cxn>
                  <a:cxn ang="0">
                    <a:pos x="139" y="38"/>
                  </a:cxn>
                  <a:cxn ang="0">
                    <a:pos x="145" y="28"/>
                  </a:cxn>
                  <a:cxn ang="0">
                    <a:pos x="150" y="20"/>
                  </a:cxn>
                  <a:cxn ang="0">
                    <a:pos x="154" y="14"/>
                  </a:cxn>
                  <a:cxn ang="0">
                    <a:pos x="157" y="8"/>
                  </a:cxn>
                  <a:cxn ang="0">
                    <a:pos x="159" y="5"/>
                  </a:cxn>
                  <a:cxn ang="0">
                    <a:pos x="159" y="3"/>
                  </a:cxn>
                  <a:cxn ang="0">
                    <a:pos x="154" y="0"/>
                  </a:cxn>
                  <a:cxn ang="0">
                    <a:pos x="154" y="2"/>
                  </a:cxn>
                  <a:cxn ang="0">
                    <a:pos x="152" y="5"/>
                  </a:cxn>
                  <a:cxn ang="0">
                    <a:pos x="150" y="10"/>
                  </a:cxn>
                  <a:cxn ang="0">
                    <a:pos x="147" y="17"/>
                  </a:cxn>
                  <a:cxn ang="0">
                    <a:pos x="142" y="26"/>
                  </a:cxn>
                  <a:cxn ang="0">
                    <a:pos x="135" y="34"/>
                  </a:cxn>
                  <a:cxn ang="0">
                    <a:pos x="128" y="43"/>
                  </a:cxn>
                  <a:cxn ang="0">
                    <a:pos x="119" y="54"/>
                  </a:cxn>
                  <a:cxn ang="0">
                    <a:pos x="110" y="65"/>
                  </a:cxn>
                  <a:cxn ang="0">
                    <a:pos x="99" y="76"/>
                  </a:cxn>
                  <a:cxn ang="0">
                    <a:pos x="86" y="86"/>
                  </a:cxn>
                  <a:cxn ang="0">
                    <a:pos x="71" y="95"/>
                  </a:cxn>
                  <a:cxn ang="0">
                    <a:pos x="56" y="103"/>
                  </a:cxn>
                  <a:cxn ang="0">
                    <a:pos x="39" y="110"/>
                  </a:cxn>
                  <a:cxn ang="0">
                    <a:pos x="20" y="116"/>
                  </a:cxn>
                  <a:cxn ang="0">
                    <a:pos x="0" y="120"/>
                  </a:cxn>
                  <a:cxn ang="0">
                    <a:pos x="1" y="120"/>
                  </a:cxn>
                  <a:cxn ang="0">
                    <a:pos x="0" y="126"/>
                  </a:cxn>
                </a:cxnLst>
                <a:rect l="0" t="0" r="r" b="b"/>
                <a:pathLst>
                  <a:path w="160" h="127">
                    <a:moveTo>
                      <a:pt x="0" y="126"/>
                    </a:moveTo>
                    <a:lnTo>
                      <a:pt x="0" y="126"/>
                    </a:lnTo>
                    <a:lnTo>
                      <a:pt x="21" y="122"/>
                    </a:lnTo>
                    <a:lnTo>
                      <a:pt x="40" y="116"/>
                    </a:lnTo>
                    <a:lnTo>
                      <a:pt x="58" y="109"/>
                    </a:lnTo>
                    <a:lnTo>
                      <a:pt x="74" y="100"/>
                    </a:lnTo>
                    <a:lnTo>
                      <a:pt x="88" y="90"/>
                    </a:lnTo>
                    <a:lnTo>
                      <a:pt x="101" y="80"/>
                    </a:lnTo>
                    <a:lnTo>
                      <a:pt x="113" y="70"/>
                    </a:lnTo>
                    <a:lnTo>
                      <a:pt x="123" y="59"/>
                    </a:lnTo>
                    <a:lnTo>
                      <a:pt x="132" y="49"/>
                    </a:lnTo>
                    <a:lnTo>
                      <a:pt x="139" y="38"/>
                    </a:lnTo>
                    <a:lnTo>
                      <a:pt x="145" y="28"/>
                    </a:lnTo>
                    <a:lnTo>
                      <a:pt x="150" y="20"/>
                    </a:lnTo>
                    <a:lnTo>
                      <a:pt x="154" y="14"/>
                    </a:lnTo>
                    <a:lnTo>
                      <a:pt x="157" y="8"/>
                    </a:lnTo>
                    <a:lnTo>
                      <a:pt x="159" y="5"/>
                    </a:lnTo>
                    <a:lnTo>
                      <a:pt x="159" y="3"/>
                    </a:lnTo>
                    <a:lnTo>
                      <a:pt x="154" y="0"/>
                    </a:lnTo>
                    <a:lnTo>
                      <a:pt x="154" y="2"/>
                    </a:lnTo>
                    <a:lnTo>
                      <a:pt x="152" y="5"/>
                    </a:lnTo>
                    <a:lnTo>
                      <a:pt x="150" y="10"/>
                    </a:lnTo>
                    <a:lnTo>
                      <a:pt x="147" y="17"/>
                    </a:lnTo>
                    <a:lnTo>
                      <a:pt x="142" y="26"/>
                    </a:lnTo>
                    <a:lnTo>
                      <a:pt x="135" y="34"/>
                    </a:lnTo>
                    <a:lnTo>
                      <a:pt x="128" y="43"/>
                    </a:lnTo>
                    <a:lnTo>
                      <a:pt x="119" y="54"/>
                    </a:lnTo>
                    <a:lnTo>
                      <a:pt x="110" y="65"/>
                    </a:lnTo>
                    <a:lnTo>
                      <a:pt x="99" y="76"/>
                    </a:lnTo>
                    <a:lnTo>
                      <a:pt x="86" y="86"/>
                    </a:lnTo>
                    <a:lnTo>
                      <a:pt x="71" y="95"/>
                    </a:lnTo>
                    <a:lnTo>
                      <a:pt x="56" y="103"/>
                    </a:lnTo>
                    <a:lnTo>
                      <a:pt x="39" y="110"/>
                    </a:lnTo>
                    <a:lnTo>
                      <a:pt x="20" y="116"/>
                    </a:lnTo>
                    <a:lnTo>
                      <a:pt x="0" y="120"/>
                    </a:lnTo>
                    <a:lnTo>
                      <a:pt x="1" y="120"/>
                    </a:lnTo>
                    <a:lnTo>
                      <a:pt x="0" y="126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3" name="Freeform 210"/>
              <p:cNvSpPr>
                <a:spLocks/>
              </p:cNvSpPr>
              <p:nvPr/>
            </p:nvSpPr>
            <p:spPr bwMode="auto">
              <a:xfrm>
                <a:off x="4808" y="3003"/>
                <a:ext cx="62" cy="11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2" y="10"/>
                  </a:cxn>
                  <a:cxn ang="0">
                    <a:pos x="17" y="7"/>
                  </a:cxn>
                  <a:cxn ang="0">
                    <a:pos x="29" y="6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1" y="4"/>
                  </a:cxn>
                  <a:cxn ang="0">
                    <a:pos x="56" y="4"/>
                  </a:cxn>
                  <a:cxn ang="0">
                    <a:pos x="56" y="4"/>
                  </a:cxn>
                  <a:cxn ang="0">
                    <a:pos x="57" y="4"/>
                  </a:cxn>
                  <a:cxn ang="0">
                    <a:pos x="58" y="1"/>
                  </a:cxn>
                  <a:cxn ang="0">
                    <a:pos x="57" y="1"/>
                  </a:cxn>
                  <a:cxn ang="0">
                    <a:pos x="56" y="0"/>
                  </a:cxn>
                  <a:cxn ang="0">
                    <a:pos x="51" y="0"/>
                  </a:cxn>
                  <a:cxn ang="0">
                    <a:pos x="46" y="0"/>
                  </a:cxn>
                  <a:cxn ang="0">
                    <a:pos x="38" y="1"/>
                  </a:cxn>
                  <a:cxn ang="0">
                    <a:pos x="28" y="2"/>
                  </a:cxn>
                  <a:cxn ang="0">
                    <a:pos x="15" y="3"/>
                  </a:cxn>
                  <a:cxn ang="0">
                    <a:pos x="0" y="6"/>
                  </a:cxn>
                  <a:cxn ang="0">
                    <a:pos x="2" y="10"/>
                  </a:cxn>
                </a:cxnLst>
                <a:rect l="0" t="0" r="r" b="b"/>
                <a:pathLst>
                  <a:path w="59" h="11">
                    <a:moveTo>
                      <a:pt x="2" y="10"/>
                    </a:moveTo>
                    <a:lnTo>
                      <a:pt x="2" y="10"/>
                    </a:lnTo>
                    <a:lnTo>
                      <a:pt x="17" y="7"/>
                    </a:lnTo>
                    <a:lnTo>
                      <a:pt x="29" y="6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1" y="4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7" y="4"/>
                    </a:lnTo>
                    <a:lnTo>
                      <a:pt x="58" y="1"/>
                    </a:lnTo>
                    <a:lnTo>
                      <a:pt x="57" y="1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1"/>
                    </a:lnTo>
                    <a:lnTo>
                      <a:pt x="28" y="2"/>
                    </a:lnTo>
                    <a:lnTo>
                      <a:pt x="15" y="3"/>
                    </a:lnTo>
                    <a:lnTo>
                      <a:pt x="0" y="6"/>
                    </a:lnTo>
                    <a:lnTo>
                      <a:pt x="2" y="1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4" name="Freeform 211"/>
              <p:cNvSpPr>
                <a:spLocks/>
              </p:cNvSpPr>
              <p:nvPr/>
            </p:nvSpPr>
            <p:spPr bwMode="auto">
              <a:xfrm>
                <a:off x="4723" y="3013"/>
                <a:ext cx="81" cy="53"/>
              </a:xfrm>
              <a:custGeom>
                <a:avLst/>
                <a:gdLst/>
                <a:ahLst/>
                <a:cxnLst>
                  <a:cxn ang="0">
                    <a:pos x="1" y="53"/>
                  </a:cxn>
                  <a:cxn ang="0">
                    <a:pos x="1" y="53"/>
                  </a:cxn>
                  <a:cxn ang="0">
                    <a:pos x="14" y="47"/>
                  </a:cxn>
                  <a:cxn ang="0">
                    <a:pos x="24" y="39"/>
                  </a:cxn>
                  <a:cxn ang="0">
                    <a:pos x="32" y="33"/>
                  </a:cxn>
                  <a:cxn ang="0">
                    <a:pos x="39" y="27"/>
                  </a:cxn>
                  <a:cxn ang="0">
                    <a:pos x="46" y="21"/>
                  </a:cxn>
                  <a:cxn ang="0">
                    <a:pos x="55" y="15"/>
                  </a:cxn>
                  <a:cxn ang="0">
                    <a:pos x="66" y="10"/>
                  </a:cxn>
                  <a:cxn ang="0">
                    <a:pos x="81" y="6"/>
                  </a:cxn>
                  <a:cxn ang="0">
                    <a:pos x="79" y="0"/>
                  </a:cxn>
                  <a:cxn ang="0">
                    <a:pos x="65" y="5"/>
                  </a:cxn>
                  <a:cxn ang="0">
                    <a:pos x="52" y="10"/>
                  </a:cxn>
                  <a:cxn ang="0">
                    <a:pos x="43" y="16"/>
                  </a:cxn>
                  <a:cxn ang="0">
                    <a:pos x="37" y="22"/>
                  </a:cxn>
                  <a:cxn ang="0">
                    <a:pos x="29" y="28"/>
                  </a:cxn>
                  <a:cxn ang="0">
                    <a:pos x="21" y="35"/>
                  </a:cxn>
                  <a:cxn ang="0">
                    <a:pos x="11" y="41"/>
                  </a:cxn>
                  <a:cxn ang="0">
                    <a:pos x="0" y="47"/>
                  </a:cxn>
                  <a:cxn ang="0">
                    <a:pos x="1" y="53"/>
                  </a:cxn>
                </a:cxnLst>
                <a:rect l="0" t="0" r="r" b="b"/>
                <a:pathLst>
                  <a:path w="82" h="54">
                    <a:moveTo>
                      <a:pt x="1" y="53"/>
                    </a:moveTo>
                    <a:lnTo>
                      <a:pt x="1" y="53"/>
                    </a:lnTo>
                    <a:lnTo>
                      <a:pt x="14" y="47"/>
                    </a:lnTo>
                    <a:lnTo>
                      <a:pt x="24" y="39"/>
                    </a:lnTo>
                    <a:lnTo>
                      <a:pt x="32" y="33"/>
                    </a:lnTo>
                    <a:lnTo>
                      <a:pt x="39" y="27"/>
                    </a:lnTo>
                    <a:lnTo>
                      <a:pt x="46" y="21"/>
                    </a:lnTo>
                    <a:lnTo>
                      <a:pt x="55" y="15"/>
                    </a:lnTo>
                    <a:lnTo>
                      <a:pt x="66" y="10"/>
                    </a:lnTo>
                    <a:lnTo>
                      <a:pt x="81" y="6"/>
                    </a:lnTo>
                    <a:lnTo>
                      <a:pt x="79" y="0"/>
                    </a:lnTo>
                    <a:lnTo>
                      <a:pt x="65" y="5"/>
                    </a:lnTo>
                    <a:lnTo>
                      <a:pt x="52" y="10"/>
                    </a:lnTo>
                    <a:lnTo>
                      <a:pt x="43" y="16"/>
                    </a:lnTo>
                    <a:lnTo>
                      <a:pt x="37" y="22"/>
                    </a:lnTo>
                    <a:lnTo>
                      <a:pt x="29" y="28"/>
                    </a:lnTo>
                    <a:lnTo>
                      <a:pt x="21" y="35"/>
                    </a:lnTo>
                    <a:lnTo>
                      <a:pt x="11" y="41"/>
                    </a:lnTo>
                    <a:lnTo>
                      <a:pt x="0" y="47"/>
                    </a:lnTo>
                    <a:lnTo>
                      <a:pt x="1" y="53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5" name="Freeform 212"/>
              <p:cNvSpPr>
                <a:spLocks/>
              </p:cNvSpPr>
              <p:nvPr/>
            </p:nvSpPr>
            <p:spPr bwMode="auto">
              <a:xfrm>
                <a:off x="4399" y="3064"/>
                <a:ext cx="319" cy="48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0" y="46"/>
                  </a:cxn>
                  <a:cxn ang="0">
                    <a:pos x="25" y="48"/>
                  </a:cxn>
                  <a:cxn ang="0">
                    <a:pos x="50" y="48"/>
                  </a:cxn>
                  <a:cxn ang="0">
                    <a:pos x="74" y="48"/>
                  </a:cxn>
                  <a:cxn ang="0">
                    <a:pos x="99" y="47"/>
                  </a:cxn>
                  <a:cxn ang="0">
                    <a:pos x="123" y="46"/>
                  </a:cxn>
                  <a:cxn ang="0">
                    <a:pos x="147" y="42"/>
                  </a:cxn>
                  <a:cxn ang="0">
                    <a:pos x="170" y="40"/>
                  </a:cxn>
                  <a:cxn ang="0">
                    <a:pos x="194" y="36"/>
                  </a:cxn>
                  <a:cxn ang="0">
                    <a:pos x="215" y="33"/>
                  </a:cxn>
                  <a:cxn ang="0">
                    <a:pos x="235" y="28"/>
                  </a:cxn>
                  <a:cxn ang="0">
                    <a:pos x="253" y="24"/>
                  </a:cxn>
                  <a:cxn ang="0">
                    <a:pos x="271" y="20"/>
                  </a:cxn>
                  <a:cxn ang="0">
                    <a:pos x="286" y="16"/>
                  </a:cxn>
                  <a:cxn ang="0">
                    <a:pos x="300" y="13"/>
                  </a:cxn>
                  <a:cxn ang="0">
                    <a:pos x="310" y="9"/>
                  </a:cxn>
                  <a:cxn ang="0">
                    <a:pos x="319" y="6"/>
                  </a:cxn>
                  <a:cxn ang="0">
                    <a:pos x="318" y="0"/>
                  </a:cxn>
                  <a:cxn ang="0">
                    <a:pos x="310" y="3"/>
                  </a:cxn>
                  <a:cxn ang="0">
                    <a:pos x="298" y="7"/>
                  </a:cxn>
                  <a:cxn ang="0">
                    <a:pos x="285" y="10"/>
                  </a:cxn>
                  <a:cxn ang="0">
                    <a:pos x="270" y="14"/>
                  </a:cxn>
                  <a:cxn ang="0">
                    <a:pos x="253" y="19"/>
                  </a:cxn>
                  <a:cxn ang="0">
                    <a:pos x="234" y="23"/>
                  </a:cxn>
                  <a:cxn ang="0">
                    <a:pos x="214" y="28"/>
                  </a:cxn>
                  <a:cxn ang="0">
                    <a:pos x="192" y="31"/>
                  </a:cxn>
                  <a:cxn ang="0">
                    <a:pos x="170" y="35"/>
                  </a:cxn>
                  <a:cxn ang="0">
                    <a:pos x="147" y="37"/>
                  </a:cxn>
                  <a:cxn ang="0">
                    <a:pos x="123" y="40"/>
                  </a:cxn>
                  <a:cxn ang="0">
                    <a:pos x="99" y="41"/>
                  </a:cxn>
                  <a:cxn ang="0">
                    <a:pos x="74" y="42"/>
                  </a:cxn>
                  <a:cxn ang="0">
                    <a:pos x="50" y="42"/>
                  </a:cxn>
                  <a:cxn ang="0">
                    <a:pos x="25" y="42"/>
                  </a:cxn>
                  <a:cxn ang="0">
                    <a:pos x="0" y="40"/>
                  </a:cxn>
                  <a:cxn ang="0">
                    <a:pos x="0" y="46"/>
                  </a:cxn>
                </a:cxnLst>
                <a:rect l="0" t="0" r="r" b="b"/>
                <a:pathLst>
                  <a:path w="320" h="49">
                    <a:moveTo>
                      <a:pt x="0" y="46"/>
                    </a:moveTo>
                    <a:lnTo>
                      <a:pt x="0" y="46"/>
                    </a:lnTo>
                    <a:lnTo>
                      <a:pt x="25" y="48"/>
                    </a:lnTo>
                    <a:lnTo>
                      <a:pt x="50" y="48"/>
                    </a:lnTo>
                    <a:lnTo>
                      <a:pt x="74" y="48"/>
                    </a:lnTo>
                    <a:lnTo>
                      <a:pt x="99" y="47"/>
                    </a:lnTo>
                    <a:lnTo>
                      <a:pt x="123" y="46"/>
                    </a:lnTo>
                    <a:lnTo>
                      <a:pt x="147" y="42"/>
                    </a:lnTo>
                    <a:lnTo>
                      <a:pt x="170" y="40"/>
                    </a:lnTo>
                    <a:lnTo>
                      <a:pt x="194" y="36"/>
                    </a:lnTo>
                    <a:lnTo>
                      <a:pt x="215" y="33"/>
                    </a:lnTo>
                    <a:lnTo>
                      <a:pt x="235" y="28"/>
                    </a:lnTo>
                    <a:lnTo>
                      <a:pt x="253" y="24"/>
                    </a:lnTo>
                    <a:lnTo>
                      <a:pt x="271" y="20"/>
                    </a:lnTo>
                    <a:lnTo>
                      <a:pt x="286" y="16"/>
                    </a:lnTo>
                    <a:lnTo>
                      <a:pt x="300" y="13"/>
                    </a:lnTo>
                    <a:lnTo>
                      <a:pt x="310" y="9"/>
                    </a:lnTo>
                    <a:lnTo>
                      <a:pt x="319" y="6"/>
                    </a:lnTo>
                    <a:lnTo>
                      <a:pt x="318" y="0"/>
                    </a:lnTo>
                    <a:lnTo>
                      <a:pt x="310" y="3"/>
                    </a:lnTo>
                    <a:lnTo>
                      <a:pt x="298" y="7"/>
                    </a:lnTo>
                    <a:lnTo>
                      <a:pt x="285" y="10"/>
                    </a:lnTo>
                    <a:lnTo>
                      <a:pt x="270" y="14"/>
                    </a:lnTo>
                    <a:lnTo>
                      <a:pt x="253" y="19"/>
                    </a:lnTo>
                    <a:lnTo>
                      <a:pt x="234" y="23"/>
                    </a:lnTo>
                    <a:lnTo>
                      <a:pt x="214" y="28"/>
                    </a:lnTo>
                    <a:lnTo>
                      <a:pt x="192" y="31"/>
                    </a:lnTo>
                    <a:lnTo>
                      <a:pt x="170" y="35"/>
                    </a:lnTo>
                    <a:lnTo>
                      <a:pt x="147" y="37"/>
                    </a:lnTo>
                    <a:lnTo>
                      <a:pt x="123" y="40"/>
                    </a:lnTo>
                    <a:lnTo>
                      <a:pt x="99" y="41"/>
                    </a:lnTo>
                    <a:lnTo>
                      <a:pt x="74" y="42"/>
                    </a:lnTo>
                    <a:lnTo>
                      <a:pt x="50" y="42"/>
                    </a:lnTo>
                    <a:lnTo>
                      <a:pt x="25" y="42"/>
                    </a:lnTo>
                    <a:lnTo>
                      <a:pt x="0" y="40"/>
                    </a:lnTo>
                    <a:lnTo>
                      <a:pt x="0" y="46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6" name="Freeform 213"/>
              <p:cNvSpPr>
                <a:spLocks/>
              </p:cNvSpPr>
              <p:nvPr/>
            </p:nvSpPr>
            <p:spPr bwMode="auto">
              <a:xfrm>
                <a:off x="4302" y="3104"/>
                <a:ext cx="93" cy="15"/>
              </a:xfrm>
              <a:custGeom>
                <a:avLst/>
                <a:gdLst/>
                <a:ahLst/>
                <a:cxnLst>
                  <a:cxn ang="0">
                    <a:pos x="10" y="12"/>
                  </a:cxn>
                  <a:cxn ang="0">
                    <a:pos x="10" y="12"/>
                  </a:cxn>
                  <a:cxn ang="0">
                    <a:pos x="9" y="12"/>
                  </a:cxn>
                  <a:cxn ang="0">
                    <a:pos x="8" y="12"/>
                  </a:cxn>
                  <a:cxn ang="0">
                    <a:pos x="7" y="10"/>
                  </a:cxn>
                  <a:cxn ang="0">
                    <a:pos x="6" y="10"/>
                  </a:cxn>
                  <a:cxn ang="0">
                    <a:pos x="5" y="9"/>
                  </a:cxn>
                  <a:cxn ang="0">
                    <a:pos x="5" y="8"/>
                  </a:cxn>
                  <a:cxn ang="0">
                    <a:pos x="5" y="7"/>
                  </a:cxn>
                  <a:cxn ang="0">
                    <a:pos x="7" y="6"/>
                  </a:cxn>
                  <a:cxn ang="0">
                    <a:pos x="12" y="6"/>
                  </a:cxn>
                  <a:cxn ang="0">
                    <a:pos x="17" y="4"/>
                  </a:cxn>
                  <a:cxn ang="0">
                    <a:pos x="27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71" y="6"/>
                  </a:cxn>
                  <a:cxn ang="0">
                    <a:pos x="92" y="8"/>
                  </a:cxn>
                  <a:cxn ang="0">
                    <a:pos x="92" y="4"/>
                  </a:cxn>
                  <a:cxn ang="0">
                    <a:pos x="71" y="2"/>
                  </a:cxn>
                  <a:cxn ang="0">
                    <a:pos x="53" y="1"/>
                  </a:cxn>
                  <a:cxn ang="0">
                    <a:pos x="38" y="0"/>
                  </a:cxn>
                  <a:cxn ang="0">
                    <a:pos x="27" y="0"/>
                  </a:cxn>
                  <a:cxn ang="0">
                    <a:pos x="17" y="0"/>
                  </a:cxn>
                  <a:cxn ang="0">
                    <a:pos x="10" y="1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1" y="11"/>
                  </a:cxn>
                  <a:cxn ang="0">
                    <a:pos x="2" y="13"/>
                  </a:cxn>
                  <a:cxn ang="0">
                    <a:pos x="3" y="14"/>
                  </a:cxn>
                  <a:cxn ang="0">
                    <a:pos x="6" y="15"/>
                  </a:cxn>
                  <a:cxn ang="0">
                    <a:pos x="7" y="16"/>
                  </a:cxn>
                  <a:cxn ang="0">
                    <a:pos x="7" y="16"/>
                  </a:cxn>
                  <a:cxn ang="0">
                    <a:pos x="7" y="15"/>
                  </a:cxn>
                  <a:cxn ang="0">
                    <a:pos x="10" y="12"/>
                  </a:cxn>
                </a:cxnLst>
                <a:rect l="0" t="0" r="r" b="b"/>
                <a:pathLst>
                  <a:path w="93" h="17">
                    <a:moveTo>
                      <a:pt x="10" y="12"/>
                    </a:moveTo>
                    <a:lnTo>
                      <a:pt x="10" y="12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12" y="6"/>
                    </a:lnTo>
                    <a:lnTo>
                      <a:pt x="17" y="4"/>
                    </a:lnTo>
                    <a:lnTo>
                      <a:pt x="27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71" y="6"/>
                    </a:lnTo>
                    <a:lnTo>
                      <a:pt x="92" y="8"/>
                    </a:lnTo>
                    <a:lnTo>
                      <a:pt x="92" y="4"/>
                    </a:lnTo>
                    <a:lnTo>
                      <a:pt x="71" y="2"/>
                    </a:lnTo>
                    <a:lnTo>
                      <a:pt x="53" y="1"/>
                    </a:lnTo>
                    <a:lnTo>
                      <a:pt x="38" y="0"/>
                    </a:lnTo>
                    <a:lnTo>
                      <a:pt x="27" y="0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3" y="14"/>
                    </a:lnTo>
                    <a:lnTo>
                      <a:pt x="6" y="15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5"/>
                    </a:lnTo>
                    <a:lnTo>
                      <a:pt x="10" y="12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7" name="Freeform 214"/>
              <p:cNvSpPr>
                <a:spLocks/>
              </p:cNvSpPr>
              <p:nvPr/>
            </p:nvSpPr>
            <p:spPr bwMode="auto">
              <a:xfrm>
                <a:off x="4309" y="3121"/>
                <a:ext cx="474" cy="524"/>
              </a:xfrm>
              <a:custGeom>
                <a:avLst/>
                <a:gdLst/>
                <a:ahLst/>
                <a:cxnLst>
                  <a:cxn ang="0">
                    <a:pos x="470" y="518"/>
                  </a:cxn>
                  <a:cxn ang="0">
                    <a:pos x="473" y="518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470" y="523"/>
                  </a:cxn>
                  <a:cxn ang="0">
                    <a:pos x="472" y="523"/>
                  </a:cxn>
                  <a:cxn ang="0">
                    <a:pos x="470" y="518"/>
                  </a:cxn>
                </a:cxnLst>
                <a:rect l="0" t="0" r="r" b="b"/>
                <a:pathLst>
                  <a:path w="474" h="524">
                    <a:moveTo>
                      <a:pt x="470" y="518"/>
                    </a:moveTo>
                    <a:lnTo>
                      <a:pt x="473" y="518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470" y="523"/>
                    </a:lnTo>
                    <a:lnTo>
                      <a:pt x="472" y="523"/>
                    </a:lnTo>
                    <a:lnTo>
                      <a:pt x="470" y="518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8" name="Freeform 215"/>
              <p:cNvSpPr>
                <a:spLocks/>
              </p:cNvSpPr>
              <p:nvPr/>
            </p:nvSpPr>
            <p:spPr bwMode="auto">
              <a:xfrm>
                <a:off x="4785" y="3517"/>
                <a:ext cx="294" cy="128"/>
              </a:xfrm>
              <a:custGeom>
                <a:avLst/>
                <a:gdLst/>
                <a:ahLst/>
                <a:cxnLst>
                  <a:cxn ang="0">
                    <a:pos x="293" y="0"/>
                  </a:cxn>
                  <a:cxn ang="0">
                    <a:pos x="293" y="0"/>
                  </a:cxn>
                  <a:cxn ang="0">
                    <a:pos x="266" y="3"/>
                  </a:cxn>
                  <a:cxn ang="0">
                    <a:pos x="240" y="8"/>
                  </a:cxn>
                  <a:cxn ang="0">
                    <a:pos x="213" y="14"/>
                  </a:cxn>
                  <a:cxn ang="0">
                    <a:pos x="188" y="23"/>
                  </a:cxn>
                  <a:cxn ang="0">
                    <a:pos x="163" y="32"/>
                  </a:cxn>
                  <a:cxn ang="0">
                    <a:pos x="139" y="42"/>
                  </a:cxn>
                  <a:cxn ang="0">
                    <a:pos x="115" y="53"/>
                  </a:cxn>
                  <a:cxn ang="0">
                    <a:pos x="93" y="64"/>
                  </a:cxn>
                  <a:cxn ang="0">
                    <a:pos x="73" y="75"/>
                  </a:cxn>
                  <a:cxn ang="0">
                    <a:pos x="55" y="86"/>
                  </a:cxn>
                  <a:cxn ang="0">
                    <a:pos x="40" y="95"/>
                  </a:cxn>
                  <a:cxn ang="0">
                    <a:pos x="26" y="104"/>
                  </a:cxn>
                  <a:cxn ang="0">
                    <a:pos x="15" y="112"/>
                  </a:cxn>
                  <a:cxn ang="0">
                    <a:pos x="7" y="118"/>
                  </a:cxn>
                  <a:cxn ang="0">
                    <a:pos x="2" y="120"/>
                  </a:cxn>
                  <a:cxn ang="0">
                    <a:pos x="0" y="122"/>
                  </a:cxn>
                  <a:cxn ang="0">
                    <a:pos x="2" y="127"/>
                  </a:cxn>
                  <a:cxn ang="0">
                    <a:pos x="4" y="126"/>
                  </a:cxn>
                  <a:cxn ang="0">
                    <a:pos x="9" y="122"/>
                  </a:cxn>
                  <a:cxn ang="0">
                    <a:pos x="17" y="116"/>
                  </a:cxn>
                  <a:cxn ang="0">
                    <a:pos x="28" y="110"/>
                  </a:cxn>
                  <a:cxn ang="0">
                    <a:pos x="42" y="101"/>
                  </a:cxn>
                  <a:cxn ang="0">
                    <a:pos x="58" y="91"/>
                  </a:cxn>
                  <a:cxn ang="0">
                    <a:pos x="76" y="80"/>
                  </a:cxn>
                  <a:cxn ang="0">
                    <a:pos x="96" y="70"/>
                  </a:cxn>
                  <a:cxn ang="0">
                    <a:pos x="117" y="59"/>
                  </a:cxn>
                  <a:cxn ang="0">
                    <a:pos x="140" y="48"/>
                  </a:cxn>
                  <a:cxn ang="0">
                    <a:pos x="164" y="38"/>
                  </a:cxn>
                  <a:cxn ang="0">
                    <a:pos x="189" y="29"/>
                  </a:cxn>
                  <a:cxn ang="0">
                    <a:pos x="215" y="21"/>
                  </a:cxn>
                  <a:cxn ang="0">
                    <a:pos x="240" y="14"/>
                  </a:cxn>
                  <a:cxn ang="0">
                    <a:pos x="266" y="9"/>
                  </a:cxn>
                  <a:cxn ang="0">
                    <a:pos x="293" y="7"/>
                  </a:cxn>
                  <a:cxn ang="0">
                    <a:pos x="293" y="0"/>
                  </a:cxn>
                </a:cxnLst>
                <a:rect l="0" t="0" r="r" b="b"/>
                <a:pathLst>
                  <a:path w="294" h="128">
                    <a:moveTo>
                      <a:pt x="293" y="0"/>
                    </a:moveTo>
                    <a:lnTo>
                      <a:pt x="293" y="0"/>
                    </a:lnTo>
                    <a:lnTo>
                      <a:pt x="266" y="3"/>
                    </a:lnTo>
                    <a:lnTo>
                      <a:pt x="240" y="8"/>
                    </a:lnTo>
                    <a:lnTo>
                      <a:pt x="213" y="14"/>
                    </a:lnTo>
                    <a:lnTo>
                      <a:pt x="188" y="23"/>
                    </a:lnTo>
                    <a:lnTo>
                      <a:pt x="163" y="32"/>
                    </a:lnTo>
                    <a:lnTo>
                      <a:pt x="139" y="42"/>
                    </a:lnTo>
                    <a:lnTo>
                      <a:pt x="115" y="53"/>
                    </a:lnTo>
                    <a:lnTo>
                      <a:pt x="93" y="64"/>
                    </a:lnTo>
                    <a:lnTo>
                      <a:pt x="73" y="75"/>
                    </a:lnTo>
                    <a:lnTo>
                      <a:pt x="55" y="86"/>
                    </a:lnTo>
                    <a:lnTo>
                      <a:pt x="40" y="95"/>
                    </a:lnTo>
                    <a:lnTo>
                      <a:pt x="26" y="104"/>
                    </a:lnTo>
                    <a:lnTo>
                      <a:pt x="15" y="112"/>
                    </a:lnTo>
                    <a:lnTo>
                      <a:pt x="7" y="118"/>
                    </a:lnTo>
                    <a:lnTo>
                      <a:pt x="2" y="120"/>
                    </a:lnTo>
                    <a:lnTo>
                      <a:pt x="0" y="122"/>
                    </a:lnTo>
                    <a:lnTo>
                      <a:pt x="2" y="127"/>
                    </a:lnTo>
                    <a:lnTo>
                      <a:pt x="4" y="126"/>
                    </a:lnTo>
                    <a:lnTo>
                      <a:pt x="9" y="122"/>
                    </a:lnTo>
                    <a:lnTo>
                      <a:pt x="17" y="116"/>
                    </a:lnTo>
                    <a:lnTo>
                      <a:pt x="28" y="110"/>
                    </a:lnTo>
                    <a:lnTo>
                      <a:pt x="42" y="101"/>
                    </a:lnTo>
                    <a:lnTo>
                      <a:pt x="58" y="91"/>
                    </a:lnTo>
                    <a:lnTo>
                      <a:pt x="76" y="80"/>
                    </a:lnTo>
                    <a:lnTo>
                      <a:pt x="96" y="70"/>
                    </a:lnTo>
                    <a:lnTo>
                      <a:pt x="117" y="59"/>
                    </a:lnTo>
                    <a:lnTo>
                      <a:pt x="140" y="48"/>
                    </a:lnTo>
                    <a:lnTo>
                      <a:pt x="164" y="38"/>
                    </a:lnTo>
                    <a:lnTo>
                      <a:pt x="189" y="29"/>
                    </a:lnTo>
                    <a:lnTo>
                      <a:pt x="215" y="21"/>
                    </a:lnTo>
                    <a:lnTo>
                      <a:pt x="240" y="14"/>
                    </a:lnTo>
                    <a:lnTo>
                      <a:pt x="266" y="9"/>
                    </a:lnTo>
                    <a:lnTo>
                      <a:pt x="293" y="7"/>
                    </a:lnTo>
                    <a:lnTo>
                      <a:pt x="293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9" name="Freeform 216"/>
              <p:cNvSpPr>
                <a:spLocks/>
              </p:cNvSpPr>
              <p:nvPr/>
            </p:nvSpPr>
            <p:spPr bwMode="auto">
              <a:xfrm>
                <a:off x="5082" y="3515"/>
                <a:ext cx="202" cy="6"/>
              </a:xfrm>
              <a:custGeom>
                <a:avLst/>
                <a:gdLst/>
                <a:ahLst/>
                <a:cxnLst>
                  <a:cxn ang="0">
                    <a:pos x="200" y="4"/>
                  </a:cxn>
                  <a:cxn ang="0">
                    <a:pos x="201" y="5"/>
                  </a:cxn>
                  <a:cxn ang="0">
                    <a:pos x="199" y="4"/>
                  </a:cxn>
                  <a:cxn ang="0">
                    <a:pos x="197" y="3"/>
                  </a:cxn>
                  <a:cxn ang="0">
                    <a:pos x="192" y="3"/>
                  </a:cxn>
                  <a:cxn ang="0">
                    <a:pos x="187" y="2"/>
                  </a:cxn>
                  <a:cxn ang="0">
                    <a:pos x="180" y="2"/>
                  </a:cxn>
                  <a:cxn ang="0">
                    <a:pos x="172" y="2"/>
                  </a:cxn>
                  <a:cxn ang="0">
                    <a:pos x="163" y="1"/>
                  </a:cxn>
                  <a:cxn ang="0">
                    <a:pos x="151" y="1"/>
                  </a:cxn>
                  <a:cxn ang="0">
                    <a:pos x="138" y="0"/>
                  </a:cxn>
                  <a:cxn ang="0">
                    <a:pos x="123" y="0"/>
                  </a:cxn>
                  <a:cxn ang="0">
                    <a:pos x="107" y="0"/>
                  </a:cxn>
                  <a:cxn ang="0">
                    <a:pos x="89" y="0"/>
                  </a:cxn>
                  <a:cxn ang="0">
                    <a:pos x="69" y="0"/>
                  </a:cxn>
                  <a:cxn ang="0">
                    <a:pos x="48" y="1"/>
                  </a:cxn>
                  <a:cxn ang="0">
                    <a:pos x="25" y="1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25" y="5"/>
                  </a:cxn>
                  <a:cxn ang="0">
                    <a:pos x="48" y="4"/>
                  </a:cxn>
                  <a:cxn ang="0">
                    <a:pos x="69" y="4"/>
                  </a:cxn>
                  <a:cxn ang="0">
                    <a:pos x="89" y="4"/>
                  </a:cxn>
                  <a:cxn ang="0">
                    <a:pos x="107" y="4"/>
                  </a:cxn>
                  <a:cxn ang="0">
                    <a:pos x="123" y="4"/>
                  </a:cxn>
                  <a:cxn ang="0">
                    <a:pos x="138" y="4"/>
                  </a:cxn>
                  <a:cxn ang="0">
                    <a:pos x="151" y="4"/>
                  </a:cxn>
                  <a:cxn ang="0">
                    <a:pos x="163" y="5"/>
                  </a:cxn>
                  <a:cxn ang="0">
                    <a:pos x="172" y="5"/>
                  </a:cxn>
                  <a:cxn ang="0">
                    <a:pos x="180" y="6"/>
                  </a:cxn>
                  <a:cxn ang="0">
                    <a:pos x="187" y="6"/>
                  </a:cxn>
                  <a:cxn ang="0">
                    <a:pos x="192" y="6"/>
                  </a:cxn>
                  <a:cxn ang="0">
                    <a:pos x="195" y="7"/>
                  </a:cxn>
                  <a:cxn ang="0">
                    <a:pos x="198" y="7"/>
                  </a:cxn>
                  <a:cxn ang="0">
                    <a:pos x="197" y="6"/>
                  </a:cxn>
                  <a:cxn ang="0">
                    <a:pos x="198" y="7"/>
                  </a:cxn>
                  <a:cxn ang="0">
                    <a:pos x="200" y="4"/>
                  </a:cxn>
                </a:cxnLst>
                <a:rect l="0" t="0" r="r" b="b"/>
                <a:pathLst>
                  <a:path w="202" h="8">
                    <a:moveTo>
                      <a:pt x="200" y="4"/>
                    </a:moveTo>
                    <a:lnTo>
                      <a:pt x="201" y="5"/>
                    </a:lnTo>
                    <a:lnTo>
                      <a:pt x="199" y="4"/>
                    </a:lnTo>
                    <a:lnTo>
                      <a:pt x="197" y="3"/>
                    </a:lnTo>
                    <a:lnTo>
                      <a:pt x="192" y="3"/>
                    </a:lnTo>
                    <a:lnTo>
                      <a:pt x="187" y="2"/>
                    </a:lnTo>
                    <a:lnTo>
                      <a:pt x="180" y="2"/>
                    </a:lnTo>
                    <a:lnTo>
                      <a:pt x="172" y="2"/>
                    </a:lnTo>
                    <a:lnTo>
                      <a:pt x="163" y="1"/>
                    </a:lnTo>
                    <a:lnTo>
                      <a:pt x="151" y="1"/>
                    </a:lnTo>
                    <a:lnTo>
                      <a:pt x="138" y="0"/>
                    </a:lnTo>
                    <a:lnTo>
                      <a:pt x="123" y="0"/>
                    </a:lnTo>
                    <a:lnTo>
                      <a:pt x="107" y="0"/>
                    </a:lnTo>
                    <a:lnTo>
                      <a:pt x="89" y="0"/>
                    </a:lnTo>
                    <a:lnTo>
                      <a:pt x="69" y="0"/>
                    </a:lnTo>
                    <a:lnTo>
                      <a:pt x="48" y="1"/>
                    </a:lnTo>
                    <a:lnTo>
                      <a:pt x="25" y="1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5" y="5"/>
                    </a:lnTo>
                    <a:lnTo>
                      <a:pt x="48" y="4"/>
                    </a:lnTo>
                    <a:lnTo>
                      <a:pt x="69" y="4"/>
                    </a:lnTo>
                    <a:lnTo>
                      <a:pt x="89" y="4"/>
                    </a:lnTo>
                    <a:lnTo>
                      <a:pt x="107" y="4"/>
                    </a:lnTo>
                    <a:lnTo>
                      <a:pt x="123" y="4"/>
                    </a:lnTo>
                    <a:lnTo>
                      <a:pt x="138" y="4"/>
                    </a:lnTo>
                    <a:lnTo>
                      <a:pt x="151" y="4"/>
                    </a:lnTo>
                    <a:lnTo>
                      <a:pt x="163" y="5"/>
                    </a:lnTo>
                    <a:lnTo>
                      <a:pt x="172" y="5"/>
                    </a:lnTo>
                    <a:lnTo>
                      <a:pt x="180" y="6"/>
                    </a:lnTo>
                    <a:lnTo>
                      <a:pt x="187" y="6"/>
                    </a:lnTo>
                    <a:lnTo>
                      <a:pt x="192" y="6"/>
                    </a:lnTo>
                    <a:lnTo>
                      <a:pt x="195" y="7"/>
                    </a:lnTo>
                    <a:lnTo>
                      <a:pt x="198" y="7"/>
                    </a:lnTo>
                    <a:lnTo>
                      <a:pt x="197" y="6"/>
                    </a:lnTo>
                    <a:lnTo>
                      <a:pt x="198" y="7"/>
                    </a:lnTo>
                    <a:lnTo>
                      <a:pt x="200" y="4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0" name="Freeform 217"/>
              <p:cNvSpPr>
                <a:spLocks/>
              </p:cNvSpPr>
              <p:nvPr/>
            </p:nvSpPr>
            <p:spPr bwMode="auto">
              <a:xfrm>
                <a:off x="5586" y="3647"/>
                <a:ext cx="271" cy="169"/>
              </a:xfrm>
              <a:custGeom>
                <a:avLst/>
                <a:gdLst/>
                <a:ahLst/>
                <a:cxnLst>
                  <a:cxn ang="0">
                    <a:pos x="269" y="5"/>
                  </a:cxn>
                  <a:cxn ang="0">
                    <a:pos x="270" y="14"/>
                  </a:cxn>
                  <a:cxn ang="0">
                    <a:pos x="268" y="23"/>
                  </a:cxn>
                  <a:cxn ang="0">
                    <a:pos x="263" y="30"/>
                  </a:cxn>
                  <a:cxn ang="0">
                    <a:pos x="251" y="41"/>
                  </a:cxn>
                  <a:cxn ang="0">
                    <a:pos x="238" y="57"/>
                  </a:cxn>
                  <a:cxn ang="0">
                    <a:pos x="228" y="75"/>
                  </a:cxn>
                  <a:cxn ang="0">
                    <a:pos x="218" y="92"/>
                  </a:cxn>
                  <a:cxn ang="0">
                    <a:pos x="200" y="106"/>
                  </a:cxn>
                  <a:cxn ang="0">
                    <a:pos x="179" y="117"/>
                  </a:cxn>
                  <a:cxn ang="0">
                    <a:pos x="154" y="127"/>
                  </a:cxn>
                  <a:cxn ang="0">
                    <a:pos x="126" y="134"/>
                  </a:cxn>
                  <a:cxn ang="0">
                    <a:pos x="95" y="141"/>
                  </a:cxn>
                  <a:cxn ang="0">
                    <a:pos x="66" y="147"/>
                  </a:cxn>
                  <a:cxn ang="0">
                    <a:pos x="38" y="153"/>
                  </a:cxn>
                  <a:cxn ang="0">
                    <a:pos x="13" y="159"/>
                  </a:cxn>
                  <a:cxn ang="0">
                    <a:pos x="0" y="165"/>
                  </a:cxn>
                  <a:cxn ang="0">
                    <a:pos x="12" y="167"/>
                  </a:cxn>
                  <a:cxn ang="0">
                    <a:pos x="41" y="168"/>
                  </a:cxn>
                  <a:cxn ang="0">
                    <a:pos x="82" y="167"/>
                  </a:cxn>
                  <a:cxn ang="0">
                    <a:pos x="127" y="165"/>
                  </a:cxn>
                  <a:cxn ang="0">
                    <a:pos x="171" y="163"/>
                  </a:cxn>
                  <a:cxn ang="0">
                    <a:pos x="208" y="159"/>
                  </a:cxn>
                  <a:cxn ang="0">
                    <a:pos x="234" y="156"/>
                  </a:cxn>
                  <a:cxn ang="0">
                    <a:pos x="243" y="150"/>
                  </a:cxn>
                  <a:cxn ang="0">
                    <a:pos x="253" y="141"/>
                  </a:cxn>
                  <a:cxn ang="0">
                    <a:pos x="261" y="128"/>
                  </a:cxn>
                  <a:cxn ang="0">
                    <a:pos x="267" y="111"/>
                  </a:cxn>
                  <a:cxn ang="0">
                    <a:pos x="267" y="90"/>
                  </a:cxn>
                  <a:cxn ang="0">
                    <a:pos x="267" y="69"/>
                  </a:cxn>
                  <a:cxn ang="0">
                    <a:pos x="267" y="48"/>
                  </a:cxn>
                  <a:cxn ang="0">
                    <a:pos x="268" y="27"/>
                  </a:cxn>
                  <a:cxn ang="0">
                    <a:pos x="269" y="0"/>
                  </a:cxn>
                </a:cxnLst>
                <a:rect l="0" t="0" r="r" b="b"/>
                <a:pathLst>
                  <a:path w="271" h="169">
                    <a:moveTo>
                      <a:pt x="269" y="0"/>
                    </a:moveTo>
                    <a:lnTo>
                      <a:pt x="269" y="5"/>
                    </a:lnTo>
                    <a:lnTo>
                      <a:pt x="270" y="9"/>
                    </a:lnTo>
                    <a:lnTo>
                      <a:pt x="270" y="14"/>
                    </a:lnTo>
                    <a:lnTo>
                      <a:pt x="269" y="19"/>
                    </a:lnTo>
                    <a:lnTo>
                      <a:pt x="268" y="23"/>
                    </a:lnTo>
                    <a:lnTo>
                      <a:pt x="267" y="27"/>
                    </a:lnTo>
                    <a:lnTo>
                      <a:pt x="263" y="30"/>
                    </a:lnTo>
                    <a:lnTo>
                      <a:pt x="260" y="33"/>
                    </a:lnTo>
                    <a:lnTo>
                      <a:pt x="251" y="41"/>
                    </a:lnTo>
                    <a:lnTo>
                      <a:pt x="244" y="49"/>
                    </a:lnTo>
                    <a:lnTo>
                      <a:pt x="238" y="57"/>
                    </a:lnTo>
                    <a:lnTo>
                      <a:pt x="233" y="67"/>
                    </a:lnTo>
                    <a:lnTo>
                      <a:pt x="228" y="75"/>
                    </a:lnTo>
                    <a:lnTo>
                      <a:pt x="223" y="84"/>
                    </a:lnTo>
                    <a:lnTo>
                      <a:pt x="218" y="92"/>
                    </a:lnTo>
                    <a:lnTo>
                      <a:pt x="210" y="99"/>
                    </a:lnTo>
                    <a:lnTo>
                      <a:pt x="200" y="106"/>
                    </a:lnTo>
                    <a:lnTo>
                      <a:pt x="190" y="112"/>
                    </a:lnTo>
                    <a:lnTo>
                      <a:pt x="179" y="117"/>
                    </a:lnTo>
                    <a:lnTo>
                      <a:pt x="167" y="122"/>
                    </a:lnTo>
                    <a:lnTo>
                      <a:pt x="154" y="127"/>
                    </a:lnTo>
                    <a:lnTo>
                      <a:pt x="139" y="130"/>
                    </a:lnTo>
                    <a:lnTo>
                      <a:pt x="126" y="134"/>
                    </a:lnTo>
                    <a:lnTo>
                      <a:pt x="111" y="137"/>
                    </a:lnTo>
                    <a:lnTo>
                      <a:pt x="95" y="141"/>
                    </a:lnTo>
                    <a:lnTo>
                      <a:pt x="81" y="143"/>
                    </a:lnTo>
                    <a:lnTo>
                      <a:pt x="66" y="147"/>
                    </a:lnTo>
                    <a:lnTo>
                      <a:pt x="52" y="150"/>
                    </a:lnTo>
                    <a:lnTo>
                      <a:pt x="38" y="153"/>
                    </a:lnTo>
                    <a:lnTo>
                      <a:pt x="25" y="156"/>
                    </a:lnTo>
                    <a:lnTo>
                      <a:pt x="13" y="159"/>
                    </a:lnTo>
                    <a:lnTo>
                      <a:pt x="2" y="164"/>
                    </a:lnTo>
                    <a:lnTo>
                      <a:pt x="0" y="165"/>
                    </a:lnTo>
                    <a:lnTo>
                      <a:pt x="3" y="166"/>
                    </a:lnTo>
                    <a:lnTo>
                      <a:pt x="12" y="167"/>
                    </a:lnTo>
                    <a:lnTo>
                      <a:pt x="25" y="168"/>
                    </a:lnTo>
                    <a:lnTo>
                      <a:pt x="41" y="168"/>
                    </a:lnTo>
                    <a:lnTo>
                      <a:pt x="60" y="168"/>
                    </a:lnTo>
                    <a:lnTo>
                      <a:pt x="82" y="167"/>
                    </a:lnTo>
                    <a:lnTo>
                      <a:pt x="104" y="166"/>
                    </a:lnTo>
                    <a:lnTo>
                      <a:pt x="127" y="165"/>
                    </a:lnTo>
                    <a:lnTo>
                      <a:pt x="150" y="165"/>
                    </a:lnTo>
                    <a:lnTo>
                      <a:pt x="171" y="163"/>
                    </a:lnTo>
                    <a:lnTo>
                      <a:pt x="191" y="161"/>
                    </a:lnTo>
                    <a:lnTo>
                      <a:pt x="208" y="159"/>
                    </a:lnTo>
                    <a:lnTo>
                      <a:pt x="223" y="158"/>
                    </a:lnTo>
                    <a:lnTo>
                      <a:pt x="234" y="156"/>
                    </a:lnTo>
                    <a:lnTo>
                      <a:pt x="239" y="153"/>
                    </a:lnTo>
                    <a:lnTo>
                      <a:pt x="243" y="150"/>
                    </a:lnTo>
                    <a:lnTo>
                      <a:pt x="248" y="146"/>
                    </a:lnTo>
                    <a:lnTo>
                      <a:pt x="253" y="141"/>
                    </a:lnTo>
                    <a:lnTo>
                      <a:pt x="257" y="135"/>
                    </a:lnTo>
                    <a:lnTo>
                      <a:pt x="261" y="128"/>
                    </a:lnTo>
                    <a:lnTo>
                      <a:pt x="264" y="120"/>
                    </a:lnTo>
                    <a:lnTo>
                      <a:pt x="267" y="111"/>
                    </a:lnTo>
                    <a:lnTo>
                      <a:pt x="267" y="100"/>
                    </a:lnTo>
                    <a:lnTo>
                      <a:pt x="267" y="90"/>
                    </a:lnTo>
                    <a:lnTo>
                      <a:pt x="267" y="79"/>
                    </a:lnTo>
                    <a:lnTo>
                      <a:pt x="267" y="69"/>
                    </a:lnTo>
                    <a:lnTo>
                      <a:pt x="267" y="58"/>
                    </a:lnTo>
                    <a:lnTo>
                      <a:pt x="267" y="48"/>
                    </a:lnTo>
                    <a:lnTo>
                      <a:pt x="267" y="38"/>
                    </a:lnTo>
                    <a:lnTo>
                      <a:pt x="268" y="27"/>
                    </a:lnTo>
                    <a:lnTo>
                      <a:pt x="269" y="16"/>
                    </a:lnTo>
                    <a:lnTo>
                      <a:pt x="269" y="0"/>
                    </a:lnTo>
                  </a:path>
                </a:pathLst>
              </a:custGeom>
              <a:solidFill>
                <a:srgbClr val="665933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1" name="Freeform 218"/>
              <p:cNvSpPr>
                <a:spLocks/>
              </p:cNvSpPr>
              <p:nvPr/>
            </p:nvSpPr>
            <p:spPr bwMode="auto">
              <a:xfrm>
                <a:off x="5331" y="3647"/>
                <a:ext cx="386" cy="80"/>
              </a:xfrm>
              <a:custGeom>
                <a:avLst/>
                <a:gdLst/>
                <a:ahLst/>
                <a:cxnLst>
                  <a:cxn ang="0">
                    <a:pos x="13" y="30"/>
                  </a:cxn>
                  <a:cxn ang="0">
                    <a:pos x="34" y="42"/>
                  </a:cxn>
                  <a:cxn ang="0">
                    <a:pos x="50" y="53"/>
                  </a:cxn>
                  <a:cxn ang="0">
                    <a:pos x="64" y="62"/>
                  </a:cxn>
                  <a:cxn ang="0">
                    <a:pos x="77" y="70"/>
                  </a:cxn>
                  <a:cxn ang="0">
                    <a:pos x="89" y="74"/>
                  </a:cxn>
                  <a:cxn ang="0">
                    <a:pos x="102" y="77"/>
                  </a:cxn>
                  <a:cxn ang="0">
                    <a:pos x="118" y="77"/>
                  </a:cxn>
                  <a:cxn ang="0">
                    <a:pos x="145" y="74"/>
                  </a:cxn>
                  <a:cxn ang="0">
                    <a:pos x="182" y="67"/>
                  </a:cxn>
                  <a:cxn ang="0">
                    <a:pos x="217" y="60"/>
                  </a:cxn>
                  <a:cxn ang="0">
                    <a:pos x="253" y="52"/>
                  </a:cxn>
                  <a:cxn ang="0">
                    <a:pos x="285" y="42"/>
                  </a:cxn>
                  <a:cxn ang="0">
                    <a:pos x="317" y="31"/>
                  </a:cxn>
                  <a:cxn ang="0">
                    <a:pos x="345" y="19"/>
                  </a:cxn>
                  <a:cxn ang="0">
                    <a:pos x="372" y="7"/>
                  </a:cxn>
                  <a:cxn ang="0">
                    <a:pos x="381" y="2"/>
                  </a:cxn>
                  <a:cxn ang="0">
                    <a:pos x="374" y="4"/>
                  </a:cxn>
                  <a:cxn ang="0">
                    <a:pos x="367" y="4"/>
                  </a:cxn>
                  <a:cxn ang="0">
                    <a:pos x="362" y="4"/>
                  </a:cxn>
                  <a:cxn ang="0">
                    <a:pos x="344" y="9"/>
                  </a:cxn>
                  <a:cxn ang="0">
                    <a:pos x="317" y="17"/>
                  </a:cxn>
                  <a:cxn ang="0">
                    <a:pos x="288" y="25"/>
                  </a:cxn>
                  <a:cxn ang="0">
                    <a:pos x="259" y="33"/>
                  </a:cxn>
                  <a:cxn ang="0">
                    <a:pos x="229" y="39"/>
                  </a:cxn>
                  <a:cxn ang="0">
                    <a:pos x="201" y="44"/>
                  </a:cxn>
                  <a:cxn ang="0">
                    <a:pos x="172" y="46"/>
                  </a:cxn>
                  <a:cxn ang="0">
                    <a:pos x="144" y="44"/>
                  </a:cxn>
                  <a:cxn ang="0">
                    <a:pos x="119" y="39"/>
                  </a:cxn>
                  <a:cxn ang="0">
                    <a:pos x="101" y="34"/>
                  </a:cxn>
                  <a:cxn ang="0">
                    <a:pos x="89" y="32"/>
                  </a:cxn>
                  <a:cxn ang="0">
                    <a:pos x="80" y="31"/>
                  </a:cxn>
                  <a:cxn ang="0">
                    <a:pos x="71" y="31"/>
                  </a:cxn>
                  <a:cxn ang="0">
                    <a:pos x="61" y="30"/>
                  </a:cxn>
                  <a:cxn ang="0">
                    <a:pos x="48" y="30"/>
                  </a:cxn>
                  <a:cxn ang="0">
                    <a:pos x="28" y="27"/>
                  </a:cxn>
                  <a:cxn ang="0">
                    <a:pos x="0" y="23"/>
                  </a:cxn>
                </a:cxnLst>
                <a:rect l="0" t="0" r="r" b="b"/>
                <a:pathLst>
                  <a:path w="385" h="79">
                    <a:moveTo>
                      <a:pt x="0" y="23"/>
                    </a:moveTo>
                    <a:lnTo>
                      <a:pt x="13" y="30"/>
                    </a:lnTo>
                    <a:lnTo>
                      <a:pt x="23" y="36"/>
                    </a:lnTo>
                    <a:lnTo>
                      <a:pt x="34" y="42"/>
                    </a:lnTo>
                    <a:lnTo>
                      <a:pt x="42" y="48"/>
                    </a:lnTo>
                    <a:lnTo>
                      <a:pt x="50" y="53"/>
                    </a:lnTo>
                    <a:lnTo>
                      <a:pt x="58" y="58"/>
                    </a:lnTo>
                    <a:lnTo>
                      <a:pt x="64" y="62"/>
                    </a:lnTo>
                    <a:lnTo>
                      <a:pt x="70" y="67"/>
                    </a:lnTo>
                    <a:lnTo>
                      <a:pt x="77" y="70"/>
                    </a:lnTo>
                    <a:lnTo>
                      <a:pt x="82" y="72"/>
                    </a:lnTo>
                    <a:lnTo>
                      <a:pt x="89" y="74"/>
                    </a:lnTo>
                    <a:lnTo>
                      <a:pt x="95" y="76"/>
                    </a:lnTo>
                    <a:lnTo>
                      <a:pt x="102" y="77"/>
                    </a:lnTo>
                    <a:lnTo>
                      <a:pt x="109" y="78"/>
                    </a:lnTo>
                    <a:lnTo>
                      <a:pt x="118" y="77"/>
                    </a:lnTo>
                    <a:lnTo>
                      <a:pt x="127" y="76"/>
                    </a:lnTo>
                    <a:lnTo>
                      <a:pt x="145" y="74"/>
                    </a:lnTo>
                    <a:lnTo>
                      <a:pt x="163" y="71"/>
                    </a:lnTo>
                    <a:lnTo>
                      <a:pt x="182" y="67"/>
                    </a:lnTo>
                    <a:lnTo>
                      <a:pt x="200" y="64"/>
                    </a:lnTo>
                    <a:lnTo>
                      <a:pt x="217" y="60"/>
                    </a:lnTo>
                    <a:lnTo>
                      <a:pt x="234" y="56"/>
                    </a:lnTo>
                    <a:lnTo>
                      <a:pt x="253" y="52"/>
                    </a:lnTo>
                    <a:lnTo>
                      <a:pt x="269" y="47"/>
                    </a:lnTo>
                    <a:lnTo>
                      <a:pt x="285" y="42"/>
                    </a:lnTo>
                    <a:lnTo>
                      <a:pt x="301" y="37"/>
                    </a:lnTo>
                    <a:lnTo>
                      <a:pt x="317" y="31"/>
                    </a:lnTo>
                    <a:lnTo>
                      <a:pt x="331" y="25"/>
                    </a:lnTo>
                    <a:lnTo>
                      <a:pt x="345" y="19"/>
                    </a:lnTo>
                    <a:lnTo>
                      <a:pt x="359" y="13"/>
                    </a:lnTo>
                    <a:lnTo>
                      <a:pt x="372" y="7"/>
                    </a:lnTo>
                    <a:lnTo>
                      <a:pt x="384" y="0"/>
                    </a:lnTo>
                    <a:lnTo>
                      <a:pt x="381" y="2"/>
                    </a:lnTo>
                    <a:lnTo>
                      <a:pt x="376" y="3"/>
                    </a:lnTo>
                    <a:lnTo>
                      <a:pt x="374" y="4"/>
                    </a:lnTo>
                    <a:lnTo>
                      <a:pt x="370" y="4"/>
                    </a:lnTo>
                    <a:lnTo>
                      <a:pt x="367" y="4"/>
                    </a:lnTo>
                    <a:lnTo>
                      <a:pt x="364" y="4"/>
                    </a:lnTo>
                    <a:lnTo>
                      <a:pt x="362" y="4"/>
                    </a:lnTo>
                    <a:lnTo>
                      <a:pt x="358" y="5"/>
                    </a:lnTo>
                    <a:lnTo>
                      <a:pt x="344" y="9"/>
                    </a:lnTo>
                    <a:lnTo>
                      <a:pt x="330" y="13"/>
                    </a:lnTo>
                    <a:lnTo>
                      <a:pt x="317" y="17"/>
                    </a:lnTo>
                    <a:lnTo>
                      <a:pt x="302" y="21"/>
                    </a:lnTo>
                    <a:lnTo>
                      <a:pt x="288" y="25"/>
                    </a:lnTo>
                    <a:lnTo>
                      <a:pt x="273" y="30"/>
                    </a:lnTo>
                    <a:lnTo>
                      <a:pt x="259" y="33"/>
                    </a:lnTo>
                    <a:lnTo>
                      <a:pt x="244" y="37"/>
                    </a:lnTo>
                    <a:lnTo>
                      <a:pt x="229" y="39"/>
                    </a:lnTo>
                    <a:lnTo>
                      <a:pt x="215" y="42"/>
                    </a:lnTo>
                    <a:lnTo>
                      <a:pt x="201" y="44"/>
                    </a:lnTo>
                    <a:lnTo>
                      <a:pt x="187" y="46"/>
                    </a:lnTo>
                    <a:lnTo>
                      <a:pt x="172" y="46"/>
                    </a:lnTo>
                    <a:lnTo>
                      <a:pt x="158" y="46"/>
                    </a:lnTo>
                    <a:lnTo>
                      <a:pt x="144" y="44"/>
                    </a:lnTo>
                    <a:lnTo>
                      <a:pt x="131" y="41"/>
                    </a:lnTo>
                    <a:lnTo>
                      <a:pt x="119" y="39"/>
                    </a:lnTo>
                    <a:lnTo>
                      <a:pt x="109" y="36"/>
                    </a:lnTo>
                    <a:lnTo>
                      <a:pt x="101" y="34"/>
                    </a:lnTo>
                    <a:lnTo>
                      <a:pt x="94" y="33"/>
                    </a:lnTo>
                    <a:lnTo>
                      <a:pt x="89" y="32"/>
                    </a:lnTo>
                    <a:lnTo>
                      <a:pt x="84" y="32"/>
                    </a:lnTo>
                    <a:lnTo>
                      <a:pt x="80" y="31"/>
                    </a:lnTo>
                    <a:lnTo>
                      <a:pt x="75" y="31"/>
                    </a:lnTo>
                    <a:lnTo>
                      <a:pt x="71" y="31"/>
                    </a:lnTo>
                    <a:lnTo>
                      <a:pt x="67" y="31"/>
                    </a:lnTo>
                    <a:lnTo>
                      <a:pt x="61" y="30"/>
                    </a:lnTo>
                    <a:lnTo>
                      <a:pt x="54" y="30"/>
                    </a:lnTo>
                    <a:lnTo>
                      <a:pt x="48" y="30"/>
                    </a:lnTo>
                    <a:lnTo>
                      <a:pt x="39" y="29"/>
                    </a:lnTo>
                    <a:lnTo>
                      <a:pt x="28" y="27"/>
                    </a:lnTo>
                    <a:lnTo>
                      <a:pt x="15" y="25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7F664C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2" name="Freeform 219"/>
              <p:cNvSpPr>
                <a:spLocks/>
              </p:cNvSpPr>
              <p:nvPr/>
            </p:nvSpPr>
            <p:spPr bwMode="auto">
              <a:xfrm>
                <a:off x="6118" y="3317"/>
                <a:ext cx="70" cy="284"/>
              </a:xfrm>
              <a:custGeom>
                <a:avLst/>
                <a:gdLst/>
                <a:ahLst/>
                <a:cxnLst>
                  <a:cxn ang="0">
                    <a:pos x="8" y="83"/>
                  </a:cxn>
                  <a:cxn ang="0">
                    <a:pos x="3" y="89"/>
                  </a:cxn>
                  <a:cxn ang="0">
                    <a:pos x="1" y="96"/>
                  </a:cxn>
                  <a:cxn ang="0">
                    <a:pos x="0" y="103"/>
                  </a:cxn>
                  <a:cxn ang="0">
                    <a:pos x="1" y="112"/>
                  </a:cxn>
                  <a:cxn ang="0">
                    <a:pos x="3" y="120"/>
                  </a:cxn>
                  <a:cxn ang="0">
                    <a:pos x="7" y="129"/>
                  </a:cxn>
                  <a:cxn ang="0">
                    <a:pos x="10" y="136"/>
                  </a:cxn>
                  <a:cxn ang="0">
                    <a:pos x="12" y="144"/>
                  </a:cxn>
                  <a:cxn ang="0">
                    <a:pos x="14" y="149"/>
                  </a:cxn>
                  <a:cxn ang="0">
                    <a:pos x="18" y="155"/>
                  </a:cxn>
                  <a:cxn ang="0">
                    <a:pos x="22" y="159"/>
                  </a:cxn>
                  <a:cxn ang="0">
                    <a:pos x="26" y="164"/>
                  </a:cxn>
                  <a:cxn ang="0">
                    <a:pos x="31" y="169"/>
                  </a:cxn>
                  <a:cxn ang="0">
                    <a:pos x="36" y="174"/>
                  </a:cxn>
                  <a:cxn ang="0">
                    <a:pos x="39" y="180"/>
                  </a:cxn>
                  <a:cxn ang="0">
                    <a:pos x="43" y="186"/>
                  </a:cxn>
                  <a:cxn ang="0">
                    <a:pos x="46" y="198"/>
                  </a:cxn>
                  <a:cxn ang="0">
                    <a:pos x="48" y="211"/>
                  </a:cxn>
                  <a:cxn ang="0">
                    <a:pos x="48" y="224"/>
                  </a:cxn>
                  <a:cxn ang="0">
                    <a:pos x="48" y="236"/>
                  </a:cxn>
                  <a:cxn ang="0">
                    <a:pos x="48" y="249"/>
                  </a:cxn>
                  <a:cxn ang="0">
                    <a:pos x="48" y="262"/>
                  </a:cxn>
                  <a:cxn ang="0">
                    <a:pos x="50" y="274"/>
                  </a:cxn>
                  <a:cxn ang="0">
                    <a:pos x="55" y="285"/>
                  </a:cxn>
                  <a:cxn ang="0">
                    <a:pos x="55" y="274"/>
                  </a:cxn>
                  <a:cxn ang="0">
                    <a:pos x="57" y="262"/>
                  </a:cxn>
                  <a:cxn ang="0">
                    <a:pos x="57" y="251"/>
                  </a:cxn>
                  <a:cxn ang="0">
                    <a:pos x="59" y="241"/>
                  </a:cxn>
                  <a:cxn ang="0">
                    <a:pos x="61" y="231"/>
                  </a:cxn>
                  <a:cxn ang="0">
                    <a:pos x="62" y="221"/>
                  </a:cxn>
                  <a:cxn ang="0">
                    <a:pos x="64" y="210"/>
                  </a:cxn>
                  <a:cxn ang="0">
                    <a:pos x="66" y="200"/>
                  </a:cxn>
                  <a:cxn ang="0">
                    <a:pos x="66" y="189"/>
                  </a:cxn>
                  <a:cxn ang="0">
                    <a:pos x="68" y="177"/>
                  </a:cxn>
                  <a:cxn ang="0">
                    <a:pos x="68" y="165"/>
                  </a:cxn>
                  <a:cxn ang="0">
                    <a:pos x="68" y="152"/>
                  </a:cxn>
                  <a:cxn ang="0">
                    <a:pos x="68" y="137"/>
                  </a:cxn>
                  <a:cxn ang="0">
                    <a:pos x="68" y="123"/>
                  </a:cxn>
                  <a:cxn ang="0">
                    <a:pos x="66" y="106"/>
                  </a:cxn>
                  <a:cxn ang="0">
                    <a:pos x="64" y="87"/>
                  </a:cxn>
                  <a:cxn ang="0">
                    <a:pos x="64" y="80"/>
                  </a:cxn>
                  <a:cxn ang="0">
                    <a:pos x="63" y="71"/>
                  </a:cxn>
                  <a:cxn ang="0">
                    <a:pos x="63" y="61"/>
                  </a:cxn>
                  <a:cxn ang="0">
                    <a:pos x="63" y="50"/>
                  </a:cxn>
                  <a:cxn ang="0">
                    <a:pos x="63" y="38"/>
                  </a:cxn>
                  <a:cxn ang="0">
                    <a:pos x="63" y="26"/>
                  </a:cxn>
                  <a:cxn ang="0">
                    <a:pos x="62" y="12"/>
                  </a:cxn>
                  <a:cxn ang="0">
                    <a:pos x="61" y="0"/>
                  </a:cxn>
                  <a:cxn ang="0">
                    <a:pos x="61" y="3"/>
                  </a:cxn>
                  <a:cxn ang="0">
                    <a:pos x="57" y="10"/>
                  </a:cxn>
                  <a:cxn ang="0">
                    <a:pos x="51" y="21"/>
                  </a:cxn>
                  <a:cxn ang="0">
                    <a:pos x="44" y="34"/>
                  </a:cxn>
                  <a:cxn ang="0">
                    <a:pos x="36" y="49"/>
                  </a:cxn>
                  <a:cxn ang="0">
                    <a:pos x="27" y="62"/>
                  </a:cxn>
                  <a:cxn ang="0">
                    <a:pos x="17" y="74"/>
                  </a:cxn>
                  <a:cxn ang="0">
                    <a:pos x="8" y="83"/>
                  </a:cxn>
                </a:cxnLst>
                <a:rect l="0" t="0" r="r" b="b"/>
                <a:pathLst>
                  <a:path w="69" h="286">
                    <a:moveTo>
                      <a:pt x="8" y="83"/>
                    </a:moveTo>
                    <a:lnTo>
                      <a:pt x="3" y="89"/>
                    </a:lnTo>
                    <a:lnTo>
                      <a:pt x="1" y="96"/>
                    </a:lnTo>
                    <a:lnTo>
                      <a:pt x="0" y="103"/>
                    </a:lnTo>
                    <a:lnTo>
                      <a:pt x="1" y="112"/>
                    </a:lnTo>
                    <a:lnTo>
                      <a:pt x="3" y="120"/>
                    </a:lnTo>
                    <a:lnTo>
                      <a:pt x="7" y="129"/>
                    </a:lnTo>
                    <a:lnTo>
                      <a:pt x="10" y="136"/>
                    </a:lnTo>
                    <a:lnTo>
                      <a:pt x="12" y="144"/>
                    </a:lnTo>
                    <a:lnTo>
                      <a:pt x="14" y="149"/>
                    </a:lnTo>
                    <a:lnTo>
                      <a:pt x="18" y="155"/>
                    </a:lnTo>
                    <a:lnTo>
                      <a:pt x="22" y="159"/>
                    </a:lnTo>
                    <a:lnTo>
                      <a:pt x="26" y="164"/>
                    </a:lnTo>
                    <a:lnTo>
                      <a:pt x="31" y="169"/>
                    </a:lnTo>
                    <a:lnTo>
                      <a:pt x="36" y="174"/>
                    </a:lnTo>
                    <a:lnTo>
                      <a:pt x="39" y="180"/>
                    </a:lnTo>
                    <a:lnTo>
                      <a:pt x="43" y="186"/>
                    </a:lnTo>
                    <a:lnTo>
                      <a:pt x="46" y="198"/>
                    </a:lnTo>
                    <a:lnTo>
                      <a:pt x="48" y="211"/>
                    </a:lnTo>
                    <a:lnTo>
                      <a:pt x="48" y="224"/>
                    </a:lnTo>
                    <a:lnTo>
                      <a:pt x="48" y="236"/>
                    </a:lnTo>
                    <a:lnTo>
                      <a:pt x="48" y="249"/>
                    </a:lnTo>
                    <a:lnTo>
                      <a:pt x="48" y="262"/>
                    </a:lnTo>
                    <a:lnTo>
                      <a:pt x="50" y="274"/>
                    </a:lnTo>
                    <a:lnTo>
                      <a:pt x="55" y="285"/>
                    </a:lnTo>
                    <a:lnTo>
                      <a:pt x="55" y="274"/>
                    </a:lnTo>
                    <a:lnTo>
                      <a:pt x="57" y="262"/>
                    </a:lnTo>
                    <a:lnTo>
                      <a:pt x="57" y="251"/>
                    </a:lnTo>
                    <a:lnTo>
                      <a:pt x="59" y="241"/>
                    </a:lnTo>
                    <a:lnTo>
                      <a:pt x="61" y="231"/>
                    </a:lnTo>
                    <a:lnTo>
                      <a:pt x="62" y="221"/>
                    </a:lnTo>
                    <a:lnTo>
                      <a:pt x="64" y="210"/>
                    </a:lnTo>
                    <a:lnTo>
                      <a:pt x="66" y="200"/>
                    </a:lnTo>
                    <a:lnTo>
                      <a:pt x="66" y="189"/>
                    </a:lnTo>
                    <a:lnTo>
                      <a:pt x="68" y="177"/>
                    </a:lnTo>
                    <a:lnTo>
                      <a:pt x="68" y="165"/>
                    </a:lnTo>
                    <a:lnTo>
                      <a:pt x="68" y="152"/>
                    </a:lnTo>
                    <a:lnTo>
                      <a:pt x="68" y="137"/>
                    </a:lnTo>
                    <a:lnTo>
                      <a:pt x="68" y="123"/>
                    </a:lnTo>
                    <a:lnTo>
                      <a:pt x="66" y="106"/>
                    </a:lnTo>
                    <a:lnTo>
                      <a:pt x="64" y="87"/>
                    </a:lnTo>
                    <a:lnTo>
                      <a:pt x="64" y="80"/>
                    </a:lnTo>
                    <a:lnTo>
                      <a:pt x="63" y="71"/>
                    </a:lnTo>
                    <a:lnTo>
                      <a:pt x="63" y="61"/>
                    </a:lnTo>
                    <a:lnTo>
                      <a:pt x="63" y="50"/>
                    </a:lnTo>
                    <a:lnTo>
                      <a:pt x="63" y="38"/>
                    </a:lnTo>
                    <a:lnTo>
                      <a:pt x="63" y="26"/>
                    </a:lnTo>
                    <a:lnTo>
                      <a:pt x="62" y="12"/>
                    </a:lnTo>
                    <a:lnTo>
                      <a:pt x="61" y="0"/>
                    </a:lnTo>
                    <a:lnTo>
                      <a:pt x="61" y="3"/>
                    </a:lnTo>
                    <a:lnTo>
                      <a:pt x="57" y="10"/>
                    </a:lnTo>
                    <a:lnTo>
                      <a:pt x="51" y="21"/>
                    </a:lnTo>
                    <a:lnTo>
                      <a:pt x="44" y="34"/>
                    </a:lnTo>
                    <a:lnTo>
                      <a:pt x="36" y="49"/>
                    </a:lnTo>
                    <a:lnTo>
                      <a:pt x="27" y="62"/>
                    </a:lnTo>
                    <a:lnTo>
                      <a:pt x="17" y="74"/>
                    </a:lnTo>
                    <a:lnTo>
                      <a:pt x="8" y="83"/>
                    </a:lnTo>
                  </a:path>
                </a:pathLst>
              </a:custGeom>
              <a:solidFill>
                <a:srgbClr val="7F664C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3" name="Freeform 220"/>
              <p:cNvSpPr>
                <a:spLocks/>
              </p:cNvSpPr>
              <p:nvPr/>
            </p:nvSpPr>
            <p:spPr bwMode="auto">
              <a:xfrm>
                <a:off x="5783" y="3001"/>
                <a:ext cx="60" cy="19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0" y="2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22" y="15"/>
                  </a:cxn>
                  <a:cxn ang="0">
                    <a:pos x="22" y="20"/>
                  </a:cxn>
                  <a:cxn ang="0">
                    <a:pos x="22" y="27"/>
                  </a:cxn>
                  <a:cxn ang="0">
                    <a:pos x="23" y="32"/>
                  </a:cxn>
                  <a:cxn ang="0">
                    <a:pos x="23" y="36"/>
                  </a:cxn>
                  <a:cxn ang="0">
                    <a:pos x="25" y="46"/>
                  </a:cxn>
                  <a:cxn ang="0">
                    <a:pos x="25" y="57"/>
                  </a:cxn>
                  <a:cxn ang="0">
                    <a:pos x="25" y="67"/>
                  </a:cxn>
                  <a:cxn ang="0">
                    <a:pos x="25" y="77"/>
                  </a:cxn>
                  <a:cxn ang="0">
                    <a:pos x="24" y="87"/>
                  </a:cxn>
                  <a:cxn ang="0">
                    <a:pos x="23" y="97"/>
                  </a:cxn>
                  <a:cxn ang="0">
                    <a:pos x="22" y="107"/>
                  </a:cxn>
                  <a:cxn ang="0">
                    <a:pos x="20" y="117"/>
                  </a:cxn>
                  <a:cxn ang="0">
                    <a:pos x="18" y="128"/>
                  </a:cxn>
                  <a:cxn ang="0">
                    <a:pos x="16" y="137"/>
                  </a:cxn>
                  <a:cxn ang="0">
                    <a:pos x="14" y="147"/>
                  </a:cxn>
                  <a:cxn ang="0">
                    <a:pos x="11" y="157"/>
                  </a:cxn>
                  <a:cxn ang="0">
                    <a:pos x="9" y="167"/>
                  </a:cxn>
                  <a:cxn ang="0">
                    <a:pos x="6" y="177"/>
                  </a:cxn>
                  <a:cxn ang="0">
                    <a:pos x="3" y="187"/>
                  </a:cxn>
                  <a:cxn ang="0">
                    <a:pos x="0" y="196"/>
                  </a:cxn>
                  <a:cxn ang="0">
                    <a:pos x="3" y="190"/>
                  </a:cxn>
                  <a:cxn ang="0">
                    <a:pos x="6" y="184"/>
                  </a:cxn>
                  <a:cxn ang="0">
                    <a:pos x="10" y="180"/>
                  </a:cxn>
                  <a:cxn ang="0">
                    <a:pos x="13" y="176"/>
                  </a:cxn>
                  <a:cxn ang="0">
                    <a:pos x="16" y="168"/>
                  </a:cxn>
                  <a:cxn ang="0">
                    <a:pos x="21" y="159"/>
                  </a:cxn>
                  <a:cxn ang="0">
                    <a:pos x="25" y="150"/>
                  </a:cxn>
                  <a:cxn ang="0">
                    <a:pos x="29" y="139"/>
                  </a:cxn>
                  <a:cxn ang="0">
                    <a:pos x="33" y="130"/>
                  </a:cxn>
                  <a:cxn ang="0">
                    <a:pos x="37" y="119"/>
                  </a:cxn>
                  <a:cxn ang="0">
                    <a:pos x="41" y="109"/>
                  </a:cxn>
                  <a:cxn ang="0">
                    <a:pos x="45" y="99"/>
                  </a:cxn>
                  <a:cxn ang="0">
                    <a:pos x="48" y="89"/>
                  </a:cxn>
                  <a:cxn ang="0">
                    <a:pos x="51" y="78"/>
                  </a:cxn>
                  <a:cxn ang="0">
                    <a:pos x="53" y="68"/>
                  </a:cxn>
                  <a:cxn ang="0">
                    <a:pos x="56" y="58"/>
                  </a:cxn>
                  <a:cxn ang="0">
                    <a:pos x="57" y="49"/>
                  </a:cxn>
                  <a:cxn ang="0">
                    <a:pos x="59" y="40"/>
                  </a:cxn>
                  <a:cxn ang="0">
                    <a:pos x="59" y="31"/>
                  </a:cxn>
                  <a:cxn ang="0">
                    <a:pos x="59" y="22"/>
                  </a:cxn>
                  <a:cxn ang="0">
                    <a:pos x="58" y="19"/>
                  </a:cxn>
                  <a:cxn ang="0">
                    <a:pos x="57" y="15"/>
                  </a:cxn>
                  <a:cxn ang="0">
                    <a:pos x="55" y="11"/>
                  </a:cxn>
                  <a:cxn ang="0">
                    <a:pos x="52" y="7"/>
                  </a:cxn>
                  <a:cxn ang="0">
                    <a:pos x="49" y="4"/>
                  </a:cxn>
                  <a:cxn ang="0">
                    <a:pos x="45" y="2"/>
                  </a:cxn>
                  <a:cxn ang="0">
                    <a:pos x="40" y="0"/>
                  </a:cxn>
                  <a:cxn ang="0">
                    <a:pos x="35" y="0"/>
                  </a:cxn>
                </a:cxnLst>
                <a:rect l="0" t="0" r="r" b="b"/>
                <a:pathLst>
                  <a:path w="60" h="197">
                    <a:moveTo>
                      <a:pt x="35" y="0"/>
                    </a:moveTo>
                    <a:lnTo>
                      <a:pt x="30" y="2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22" y="15"/>
                    </a:lnTo>
                    <a:lnTo>
                      <a:pt x="22" y="20"/>
                    </a:lnTo>
                    <a:lnTo>
                      <a:pt x="22" y="27"/>
                    </a:lnTo>
                    <a:lnTo>
                      <a:pt x="23" y="32"/>
                    </a:lnTo>
                    <a:lnTo>
                      <a:pt x="23" y="36"/>
                    </a:lnTo>
                    <a:lnTo>
                      <a:pt x="25" y="46"/>
                    </a:lnTo>
                    <a:lnTo>
                      <a:pt x="25" y="57"/>
                    </a:lnTo>
                    <a:lnTo>
                      <a:pt x="25" y="67"/>
                    </a:lnTo>
                    <a:lnTo>
                      <a:pt x="25" y="77"/>
                    </a:lnTo>
                    <a:lnTo>
                      <a:pt x="24" y="87"/>
                    </a:lnTo>
                    <a:lnTo>
                      <a:pt x="23" y="97"/>
                    </a:lnTo>
                    <a:lnTo>
                      <a:pt x="22" y="107"/>
                    </a:lnTo>
                    <a:lnTo>
                      <a:pt x="20" y="117"/>
                    </a:lnTo>
                    <a:lnTo>
                      <a:pt x="18" y="128"/>
                    </a:lnTo>
                    <a:lnTo>
                      <a:pt x="16" y="137"/>
                    </a:lnTo>
                    <a:lnTo>
                      <a:pt x="14" y="147"/>
                    </a:lnTo>
                    <a:lnTo>
                      <a:pt x="11" y="157"/>
                    </a:lnTo>
                    <a:lnTo>
                      <a:pt x="9" y="167"/>
                    </a:lnTo>
                    <a:lnTo>
                      <a:pt x="6" y="177"/>
                    </a:lnTo>
                    <a:lnTo>
                      <a:pt x="3" y="187"/>
                    </a:lnTo>
                    <a:lnTo>
                      <a:pt x="0" y="196"/>
                    </a:lnTo>
                    <a:lnTo>
                      <a:pt x="3" y="190"/>
                    </a:lnTo>
                    <a:lnTo>
                      <a:pt x="6" y="184"/>
                    </a:lnTo>
                    <a:lnTo>
                      <a:pt x="10" y="180"/>
                    </a:lnTo>
                    <a:lnTo>
                      <a:pt x="13" y="176"/>
                    </a:lnTo>
                    <a:lnTo>
                      <a:pt x="16" y="168"/>
                    </a:lnTo>
                    <a:lnTo>
                      <a:pt x="21" y="159"/>
                    </a:lnTo>
                    <a:lnTo>
                      <a:pt x="25" y="150"/>
                    </a:lnTo>
                    <a:lnTo>
                      <a:pt x="29" y="139"/>
                    </a:lnTo>
                    <a:lnTo>
                      <a:pt x="33" y="130"/>
                    </a:lnTo>
                    <a:lnTo>
                      <a:pt x="37" y="119"/>
                    </a:lnTo>
                    <a:lnTo>
                      <a:pt x="41" y="109"/>
                    </a:lnTo>
                    <a:lnTo>
                      <a:pt x="45" y="99"/>
                    </a:lnTo>
                    <a:lnTo>
                      <a:pt x="48" y="89"/>
                    </a:lnTo>
                    <a:lnTo>
                      <a:pt x="51" y="78"/>
                    </a:lnTo>
                    <a:lnTo>
                      <a:pt x="53" y="68"/>
                    </a:lnTo>
                    <a:lnTo>
                      <a:pt x="56" y="58"/>
                    </a:lnTo>
                    <a:lnTo>
                      <a:pt x="57" y="49"/>
                    </a:lnTo>
                    <a:lnTo>
                      <a:pt x="59" y="40"/>
                    </a:lnTo>
                    <a:lnTo>
                      <a:pt x="59" y="31"/>
                    </a:lnTo>
                    <a:lnTo>
                      <a:pt x="59" y="22"/>
                    </a:lnTo>
                    <a:lnTo>
                      <a:pt x="58" y="19"/>
                    </a:lnTo>
                    <a:lnTo>
                      <a:pt x="57" y="15"/>
                    </a:lnTo>
                    <a:lnTo>
                      <a:pt x="55" y="11"/>
                    </a:lnTo>
                    <a:lnTo>
                      <a:pt x="52" y="7"/>
                    </a:lnTo>
                    <a:lnTo>
                      <a:pt x="49" y="4"/>
                    </a:lnTo>
                    <a:lnTo>
                      <a:pt x="45" y="2"/>
                    </a:lnTo>
                    <a:lnTo>
                      <a:pt x="40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8C7F59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Freeform 221"/>
              <p:cNvSpPr>
                <a:spLocks/>
              </p:cNvSpPr>
              <p:nvPr/>
            </p:nvSpPr>
            <p:spPr bwMode="auto">
              <a:xfrm>
                <a:off x="5783" y="3001"/>
                <a:ext cx="65" cy="20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32" y="2"/>
                  </a:cxn>
                  <a:cxn ang="0">
                    <a:pos x="28" y="5"/>
                  </a:cxn>
                  <a:cxn ang="0">
                    <a:pos x="25" y="10"/>
                  </a:cxn>
                  <a:cxn ang="0">
                    <a:pos x="24" y="15"/>
                  </a:cxn>
                  <a:cxn ang="0">
                    <a:pos x="24" y="20"/>
                  </a:cxn>
                  <a:cxn ang="0">
                    <a:pos x="24" y="27"/>
                  </a:cxn>
                  <a:cxn ang="0">
                    <a:pos x="25" y="33"/>
                  </a:cxn>
                  <a:cxn ang="0">
                    <a:pos x="25" y="37"/>
                  </a:cxn>
                  <a:cxn ang="0">
                    <a:pos x="27" y="48"/>
                  </a:cxn>
                  <a:cxn ang="0">
                    <a:pos x="27" y="58"/>
                  </a:cxn>
                  <a:cxn ang="0">
                    <a:pos x="27" y="69"/>
                  </a:cxn>
                  <a:cxn ang="0">
                    <a:pos x="27" y="80"/>
                  </a:cxn>
                  <a:cxn ang="0">
                    <a:pos x="26" y="89"/>
                  </a:cxn>
                  <a:cxn ang="0">
                    <a:pos x="25" y="100"/>
                  </a:cxn>
                  <a:cxn ang="0">
                    <a:pos x="23" y="111"/>
                  </a:cxn>
                  <a:cxn ang="0">
                    <a:pos x="22" y="120"/>
                  </a:cxn>
                  <a:cxn ang="0">
                    <a:pos x="20" y="132"/>
                  </a:cxn>
                  <a:cxn ang="0">
                    <a:pos x="17" y="141"/>
                  </a:cxn>
                  <a:cxn ang="0">
                    <a:pos x="16" y="152"/>
                  </a:cxn>
                  <a:cxn ang="0">
                    <a:pos x="12" y="162"/>
                  </a:cxn>
                  <a:cxn ang="0">
                    <a:pos x="10" y="172"/>
                  </a:cxn>
                  <a:cxn ang="0">
                    <a:pos x="6" y="183"/>
                  </a:cxn>
                  <a:cxn ang="0">
                    <a:pos x="3" y="192"/>
                  </a:cxn>
                  <a:cxn ang="0">
                    <a:pos x="0" y="202"/>
                  </a:cxn>
                  <a:cxn ang="0">
                    <a:pos x="3" y="196"/>
                  </a:cxn>
                  <a:cxn ang="0">
                    <a:pos x="7" y="190"/>
                  </a:cxn>
                  <a:cxn ang="0">
                    <a:pos x="10" y="185"/>
                  </a:cxn>
                  <a:cxn ang="0">
                    <a:pos x="14" y="182"/>
                  </a:cxn>
                  <a:cxn ang="0">
                    <a:pos x="17" y="173"/>
                  </a:cxn>
                  <a:cxn ang="0">
                    <a:pos x="22" y="164"/>
                  </a:cxn>
                  <a:cxn ang="0">
                    <a:pos x="27" y="154"/>
                  </a:cxn>
                  <a:cxn ang="0">
                    <a:pos x="31" y="144"/>
                  </a:cxn>
                  <a:cxn ang="0">
                    <a:pos x="35" y="134"/>
                  </a:cxn>
                  <a:cxn ang="0">
                    <a:pos x="40" y="123"/>
                  </a:cxn>
                  <a:cxn ang="0">
                    <a:pos x="44" y="113"/>
                  </a:cxn>
                  <a:cxn ang="0">
                    <a:pos x="48" y="102"/>
                  </a:cxn>
                  <a:cxn ang="0">
                    <a:pos x="52" y="91"/>
                  </a:cxn>
                  <a:cxn ang="0">
                    <a:pos x="55" y="81"/>
                  </a:cxn>
                  <a:cxn ang="0">
                    <a:pos x="58" y="70"/>
                  </a:cxn>
                  <a:cxn ang="0">
                    <a:pos x="61" y="59"/>
                  </a:cxn>
                  <a:cxn ang="0">
                    <a:pos x="62" y="51"/>
                  </a:cxn>
                  <a:cxn ang="0">
                    <a:pos x="64" y="41"/>
                  </a:cxn>
                  <a:cxn ang="0">
                    <a:pos x="64" y="32"/>
                  </a:cxn>
                  <a:cxn ang="0">
                    <a:pos x="64" y="23"/>
                  </a:cxn>
                  <a:cxn ang="0">
                    <a:pos x="63" y="19"/>
                  </a:cxn>
                  <a:cxn ang="0">
                    <a:pos x="61" y="15"/>
                  </a:cxn>
                  <a:cxn ang="0">
                    <a:pos x="60" y="12"/>
                  </a:cxn>
                  <a:cxn ang="0">
                    <a:pos x="56" y="7"/>
                  </a:cxn>
                  <a:cxn ang="0">
                    <a:pos x="53" y="4"/>
                  </a:cxn>
                  <a:cxn ang="0">
                    <a:pos x="48" y="2"/>
                  </a:cxn>
                  <a:cxn ang="0">
                    <a:pos x="43" y="0"/>
                  </a:cxn>
                  <a:cxn ang="0">
                    <a:pos x="38" y="0"/>
                  </a:cxn>
                </a:cxnLst>
                <a:rect l="0" t="0" r="r" b="b"/>
                <a:pathLst>
                  <a:path w="65" h="203">
                    <a:moveTo>
                      <a:pt x="38" y="0"/>
                    </a:moveTo>
                    <a:lnTo>
                      <a:pt x="38" y="0"/>
                    </a:lnTo>
                    <a:lnTo>
                      <a:pt x="32" y="2"/>
                    </a:lnTo>
                    <a:lnTo>
                      <a:pt x="28" y="5"/>
                    </a:lnTo>
                    <a:lnTo>
                      <a:pt x="25" y="10"/>
                    </a:lnTo>
                    <a:lnTo>
                      <a:pt x="24" y="15"/>
                    </a:lnTo>
                    <a:lnTo>
                      <a:pt x="24" y="20"/>
                    </a:lnTo>
                    <a:lnTo>
                      <a:pt x="24" y="27"/>
                    </a:lnTo>
                    <a:lnTo>
                      <a:pt x="25" y="33"/>
                    </a:lnTo>
                    <a:lnTo>
                      <a:pt x="25" y="37"/>
                    </a:lnTo>
                    <a:lnTo>
                      <a:pt x="27" y="48"/>
                    </a:lnTo>
                    <a:lnTo>
                      <a:pt x="27" y="58"/>
                    </a:lnTo>
                    <a:lnTo>
                      <a:pt x="27" y="69"/>
                    </a:lnTo>
                    <a:lnTo>
                      <a:pt x="27" y="80"/>
                    </a:lnTo>
                    <a:lnTo>
                      <a:pt x="26" y="89"/>
                    </a:lnTo>
                    <a:lnTo>
                      <a:pt x="25" y="100"/>
                    </a:lnTo>
                    <a:lnTo>
                      <a:pt x="23" y="111"/>
                    </a:lnTo>
                    <a:lnTo>
                      <a:pt x="22" y="120"/>
                    </a:lnTo>
                    <a:lnTo>
                      <a:pt x="20" y="132"/>
                    </a:lnTo>
                    <a:lnTo>
                      <a:pt x="17" y="141"/>
                    </a:lnTo>
                    <a:lnTo>
                      <a:pt x="16" y="152"/>
                    </a:lnTo>
                    <a:lnTo>
                      <a:pt x="12" y="162"/>
                    </a:lnTo>
                    <a:lnTo>
                      <a:pt x="10" y="172"/>
                    </a:lnTo>
                    <a:lnTo>
                      <a:pt x="6" y="183"/>
                    </a:lnTo>
                    <a:lnTo>
                      <a:pt x="3" y="192"/>
                    </a:lnTo>
                    <a:lnTo>
                      <a:pt x="0" y="202"/>
                    </a:lnTo>
                    <a:lnTo>
                      <a:pt x="3" y="196"/>
                    </a:lnTo>
                    <a:lnTo>
                      <a:pt x="7" y="190"/>
                    </a:lnTo>
                    <a:lnTo>
                      <a:pt x="10" y="185"/>
                    </a:lnTo>
                    <a:lnTo>
                      <a:pt x="14" y="182"/>
                    </a:lnTo>
                    <a:lnTo>
                      <a:pt x="17" y="173"/>
                    </a:lnTo>
                    <a:lnTo>
                      <a:pt x="22" y="164"/>
                    </a:lnTo>
                    <a:lnTo>
                      <a:pt x="27" y="154"/>
                    </a:lnTo>
                    <a:lnTo>
                      <a:pt x="31" y="144"/>
                    </a:lnTo>
                    <a:lnTo>
                      <a:pt x="35" y="134"/>
                    </a:lnTo>
                    <a:lnTo>
                      <a:pt x="40" y="123"/>
                    </a:lnTo>
                    <a:lnTo>
                      <a:pt x="44" y="113"/>
                    </a:lnTo>
                    <a:lnTo>
                      <a:pt x="48" y="102"/>
                    </a:lnTo>
                    <a:lnTo>
                      <a:pt x="52" y="91"/>
                    </a:lnTo>
                    <a:lnTo>
                      <a:pt x="55" y="81"/>
                    </a:lnTo>
                    <a:lnTo>
                      <a:pt x="58" y="70"/>
                    </a:lnTo>
                    <a:lnTo>
                      <a:pt x="61" y="59"/>
                    </a:lnTo>
                    <a:lnTo>
                      <a:pt x="62" y="51"/>
                    </a:lnTo>
                    <a:lnTo>
                      <a:pt x="64" y="41"/>
                    </a:lnTo>
                    <a:lnTo>
                      <a:pt x="64" y="32"/>
                    </a:lnTo>
                    <a:lnTo>
                      <a:pt x="64" y="23"/>
                    </a:lnTo>
                    <a:lnTo>
                      <a:pt x="63" y="19"/>
                    </a:lnTo>
                    <a:lnTo>
                      <a:pt x="61" y="15"/>
                    </a:lnTo>
                    <a:lnTo>
                      <a:pt x="60" y="12"/>
                    </a:lnTo>
                    <a:lnTo>
                      <a:pt x="56" y="7"/>
                    </a:lnTo>
                    <a:lnTo>
                      <a:pt x="53" y="4"/>
                    </a:lnTo>
                    <a:lnTo>
                      <a:pt x="48" y="2"/>
                    </a:lnTo>
                    <a:lnTo>
                      <a:pt x="43" y="0"/>
                    </a:lnTo>
                    <a:lnTo>
                      <a:pt x="38" y="0"/>
                    </a:lnTo>
                  </a:path>
                </a:pathLst>
              </a:custGeom>
              <a:noFill/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Freeform 222"/>
              <p:cNvSpPr>
                <a:spLocks/>
              </p:cNvSpPr>
              <p:nvPr/>
            </p:nvSpPr>
            <p:spPr bwMode="auto">
              <a:xfrm>
                <a:off x="5727" y="3020"/>
                <a:ext cx="2" cy="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Freeform 223"/>
              <p:cNvSpPr>
                <a:spLocks/>
              </p:cNvSpPr>
              <p:nvPr/>
            </p:nvSpPr>
            <p:spPr bwMode="auto">
              <a:xfrm>
                <a:off x="5672" y="3013"/>
                <a:ext cx="51" cy="11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5" y="10"/>
                  </a:cxn>
                  <a:cxn ang="0">
                    <a:pos x="6" y="7"/>
                  </a:cxn>
                  <a:cxn ang="0">
                    <a:pos x="9" y="5"/>
                  </a:cxn>
                  <a:cxn ang="0">
                    <a:pos x="14" y="4"/>
                  </a:cxn>
                  <a:cxn ang="0">
                    <a:pos x="20" y="4"/>
                  </a:cxn>
                  <a:cxn ang="0">
                    <a:pos x="27" y="4"/>
                  </a:cxn>
                  <a:cxn ang="0">
                    <a:pos x="35" y="5"/>
                  </a:cxn>
                  <a:cxn ang="0">
                    <a:pos x="42" y="7"/>
                  </a:cxn>
                  <a:cxn ang="0">
                    <a:pos x="49" y="9"/>
                  </a:cxn>
                  <a:cxn ang="0">
                    <a:pos x="50" y="5"/>
                  </a:cxn>
                  <a:cxn ang="0">
                    <a:pos x="44" y="3"/>
                  </a:cxn>
                  <a:cxn ang="0">
                    <a:pos x="36" y="1"/>
                  </a:cxn>
                  <a:cxn ang="0">
                    <a:pos x="27" y="1"/>
                  </a:cxn>
                  <a:cxn ang="0">
                    <a:pos x="20" y="0"/>
                  </a:cxn>
                  <a:cxn ang="0">
                    <a:pos x="13" y="0"/>
                  </a:cxn>
                  <a:cxn ang="0">
                    <a:pos x="6" y="1"/>
                  </a:cxn>
                  <a:cxn ang="0">
                    <a:pos x="2" y="4"/>
                  </a:cxn>
                  <a:cxn ang="0">
                    <a:pos x="0" y="9"/>
                  </a:cxn>
                  <a:cxn ang="0">
                    <a:pos x="5" y="10"/>
                  </a:cxn>
                </a:cxnLst>
                <a:rect l="0" t="0" r="r" b="b"/>
                <a:pathLst>
                  <a:path w="51" h="11">
                    <a:moveTo>
                      <a:pt x="5" y="10"/>
                    </a:moveTo>
                    <a:lnTo>
                      <a:pt x="5" y="10"/>
                    </a:lnTo>
                    <a:lnTo>
                      <a:pt x="6" y="7"/>
                    </a:lnTo>
                    <a:lnTo>
                      <a:pt x="9" y="5"/>
                    </a:lnTo>
                    <a:lnTo>
                      <a:pt x="14" y="4"/>
                    </a:lnTo>
                    <a:lnTo>
                      <a:pt x="20" y="4"/>
                    </a:lnTo>
                    <a:lnTo>
                      <a:pt x="27" y="4"/>
                    </a:lnTo>
                    <a:lnTo>
                      <a:pt x="35" y="5"/>
                    </a:lnTo>
                    <a:lnTo>
                      <a:pt x="42" y="7"/>
                    </a:lnTo>
                    <a:lnTo>
                      <a:pt x="49" y="9"/>
                    </a:lnTo>
                    <a:lnTo>
                      <a:pt x="50" y="5"/>
                    </a:lnTo>
                    <a:lnTo>
                      <a:pt x="44" y="3"/>
                    </a:lnTo>
                    <a:lnTo>
                      <a:pt x="36" y="1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6" y="1"/>
                    </a:lnTo>
                    <a:lnTo>
                      <a:pt x="2" y="4"/>
                    </a:lnTo>
                    <a:lnTo>
                      <a:pt x="0" y="9"/>
                    </a:lnTo>
                    <a:lnTo>
                      <a:pt x="5" y="1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Freeform 224"/>
              <p:cNvSpPr>
                <a:spLocks/>
              </p:cNvSpPr>
              <p:nvPr/>
            </p:nvSpPr>
            <p:spPr bwMode="auto">
              <a:xfrm>
                <a:off x="5672" y="3026"/>
                <a:ext cx="26" cy="93"/>
              </a:xfrm>
              <a:custGeom>
                <a:avLst/>
                <a:gdLst/>
                <a:ahLst/>
                <a:cxnLst>
                  <a:cxn ang="0">
                    <a:pos x="27" y="86"/>
                  </a:cxn>
                  <a:cxn ang="0">
                    <a:pos x="20" y="76"/>
                  </a:cxn>
                  <a:cxn ang="0">
                    <a:pos x="15" y="65"/>
                  </a:cxn>
                  <a:cxn ang="0">
                    <a:pos x="11" y="53"/>
                  </a:cxn>
                  <a:cxn ang="0">
                    <a:pos x="8" y="43"/>
                  </a:cxn>
                  <a:cxn ang="0">
                    <a:pos x="5" y="32"/>
                  </a:cxn>
                  <a:cxn ang="0">
                    <a:pos x="4" y="22"/>
                  </a:cxn>
                  <a:cxn ang="0">
                    <a:pos x="4" y="11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0" y="11"/>
                  </a:cxn>
                  <a:cxn ang="0">
                    <a:pos x="0" y="22"/>
                  </a:cxn>
                  <a:cxn ang="0">
                    <a:pos x="1" y="33"/>
                  </a:cxn>
                  <a:cxn ang="0">
                    <a:pos x="4" y="44"/>
                  </a:cxn>
                  <a:cxn ang="0">
                    <a:pos x="7" y="57"/>
                  </a:cxn>
                  <a:cxn ang="0">
                    <a:pos x="12" y="68"/>
                  </a:cxn>
                  <a:cxn ang="0">
                    <a:pos x="18" y="79"/>
                  </a:cxn>
                  <a:cxn ang="0">
                    <a:pos x="24" y="90"/>
                  </a:cxn>
                  <a:cxn ang="0">
                    <a:pos x="27" y="86"/>
                  </a:cxn>
                </a:cxnLst>
                <a:rect l="0" t="0" r="r" b="b"/>
                <a:pathLst>
                  <a:path w="28" h="91">
                    <a:moveTo>
                      <a:pt x="27" y="86"/>
                    </a:moveTo>
                    <a:lnTo>
                      <a:pt x="20" y="76"/>
                    </a:lnTo>
                    <a:lnTo>
                      <a:pt x="15" y="65"/>
                    </a:lnTo>
                    <a:lnTo>
                      <a:pt x="11" y="53"/>
                    </a:lnTo>
                    <a:lnTo>
                      <a:pt x="8" y="43"/>
                    </a:lnTo>
                    <a:lnTo>
                      <a:pt x="5" y="32"/>
                    </a:lnTo>
                    <a:lnTo>
                      <a:pt x="4" y="22"/>
                    </a:lnTo>
                    <a:lnTo>
                      <a:pt x="4" y="11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1" y="33"/>
                    </a:lnTo>
                    <a:lnTo>
                      <a:pt x="4" y="44"/>
                    </a:lnTo>
                    <a:lnTo>
                      <a:pt x="7" y="57"/>
                    </a:lnTo>
                    <a:lnTo>
                      <a:pt x="12" y="68"/>
                    </a:lnTo>
                    <a:lnTo>
                      <a:pt x="18" y="79"/>
                    </a:lnTo>
                    <a:lnTo>
                      <a:pt x="24" y="90"/>
                    </a:lnTo>
                    <a:lnTo>
                      <a:pt x="27" y="86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Freeform 225"/>
              <p:cNvSpPr>
                <a:spLocks/>
              </p:cNvSpPr>
              <p:nvPr/>
            </p:nvSpPr>
            <p:spPr bwMode="auto">
              <a:xfrm>
                <a:off x="5700" y="3119"/>
                <a:ext cx="2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9" name="Freeform 226"/>
              <p:cNvSpPr>
                <a:spLocks/>
              </p:cNvSpPr>
              <p:nvPr/>
            </p:nvSpPr>
            <p:spPr bwMode="auto">
              <a:xfrm>
                <a:off x="5563" y="2841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0" name="Freeform 227"/>
              <p:cNvSpPr>
                <a:spLocks/>
              </p:cNvSpPr>
              <p:nvPr/>
            </p:nvSpPr>
            <p:spPr bwMode="auto">
              <a:xfrm>
                <a:off x="5561" y="2845"/>
                <a:ext cx="5" cy="23"/>
              </a:xfrm>
              <a:custGeom>
                <a:avLst/>
                <a:gdLst/>
                <a:ahLst/>
                <a:cxnLst>
                  <a:cxn ang="0">
                    <a:pos x="4" y="22"/>
                  </a:cxn>
                  <a:cxn ang="0">
                    <a:pos x="4" y="22"/>
                  </a:cxn>
                  <a:cxn ang="0">
                    <a:pos x="4" y="19"/>
                  </a:cxn>
                  <a:cxn ang="0">
                    <a:pos x="3" y="16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2" y="10"/>
                  </a:cxn>
                  <a:cxn ang="0">
                    <a:pos x="3" y="8"/>
                  </a:cxn>
                  <a:cxn ang="0">
                    <a:pos x="3" y="5"/>
                  </a:cxn>
                  <a:cxn ang="0">
                    <a:pos x="3" y="3"/>
                  </a:cxn>
                  <a:cxn ang="0">
                    <a:pos x="1" y="0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0" y="15"/>
                  </a:cxn>
                  <a:cxn ang="0">
                    <a:pos x="1" y="18"/>
                  </a:cxn>
                  <a:cxn ang="0">
                    <a:pos x="1" y="20"/>
                  </a:cxn>
                  <a:cxn ang="0">
                    <a:pos x="2" y="24"/>
                  </a:cxn>
                  <a:cxn ang="0">
                    <a:pos x="4" y="22"/>
                  </a:cxn>
                </a:cxnLst>
                <a:rect l="0" t="0" r="r" b="b"/>
                <a:pathLst>
                  <a:path w="5" h="25">
                    <a:moveTo>
                      <a:pt x="4" y="22"/>
                    </a:moveTo>
                    <a:lnTo>
                      <a:pt x="4" y="22"/>
                    </a:lnTo>
                    <a:lnTo>
                      <a:pt x="4" y="19"/>
                    </a:lnTo>
                    <a:lnTo>
                      <a:pt x="3" y="16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3" y="8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2" y="24"/>
                    </a:lnTo>
                    <a:lnTo>
                      <a:pt x="4" y="22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1" name="Freeform 228"/>
              <p:cNvSpPr>
                <a:spLocks/>
              </p:cNvSpPr>
              <p:nvPr/>
            </p:nvSpPr>
            <p:spPr bwMode="auto">
              <a:xfrm>
                <a:off x="5560" y="2870"/>
                <a:ext cx="9" cy="36"/>
              </a:xfrm>
              <a:custGeom>
                <a:avLst/>
                <a:gdLst/>
                <a:ahLst/>
                <a:cxnLst>
                  <a:cxn ang="0">
                    <a:pos x="2" y="35"/>
                  </a:cxn>
                  <a:cxn ang="0">
                    <a:pos x="2" y="35"/>
                  </a:cxn>
                  <a:cxn ang="0">
                    <a:pos x="4" y="31"/>
                  </a:cxn>
                  <a:cxn ang="0">
                    <a:pos x="5" y="27"/>
                  </a:cxn>
                  <a:cxn ang="0">
                    <a:pos x="7" y="24"/>
                  </a:cxn>
                  <a:cxn ang="0">
                    <a:pos x="8" y="19"/>
                  </a:cxn>
                  <a:cxn ang="0">
                    <a:pos x="8" y="14"/>
                  </a:cxn>
                  <a:cxn ang="0">
                    <a:pos x="8" y="10"/>
                  </a:cxn>
                  <a:cxn ang="0">
                    <a:pos x="8" y="5"/>
                  </a:cxn>
                  <a:cxn ang="0">
                    <a:pos x="7" y="0"/>
                  </a:cxn>
                  <a:cxn ang="0">
                    <a:pos x="4" y="2"/>
                  </a:cxn>
                  <a:cxn ang="0">
                    <a:pos x="5" y="6"/>
                  </a:cxn>
                  <a:cxn ang="0">
                    <a:pos x="5" y="10"/>
                  </a:cxn>
                  <a:cxn ang="0">
                    <a:pos x="5" y="14"/>
                  </a:cxn>
                  <a:cxn ang="0">
                    <a:pos x="5" y="18"/>
                  </a:cxn>
                  <a:cxn ang="0">
                    <a:pos x="4" y="21"/>
                  </a:cxn>
                  <a:cxn ang="0">
                    <a:pos x="3" y="25"/>
                  </a:cxn>
                  <a:cxn ang="0">
                    <a:pos x="2" y="28"/>
                  </a:cxn>
                  <a:cxn ang="0">
                    <a:pos x="0" y="31"/>
                  </a:cxn>
                  <a:cxn ang="0">
                    <a:pos x="2" y="35"/>
                  </a:cxn>
                </a:cxnLst>
                <a:rect l="0" t="0" r="r" b="b"/>
                <a:pathLst>
                  <a:path w="9" h="36">
                    <a:moveTo>
                      <a:pt x="2" y="35"/>
                    </a:moveTo>
                    <a:lnTo>
                      <a:pt x="2" y="35"/>
                    </a:lnTo>
                    <a:lnTo>
                      <a:pt x="4" y="31"/>
                    </a:lnTo>
                    <a:lnTo>
                      <a:pt x="5" y="27"/>
                    </a:lnTo>
                    <a:lnTo>
                      <a:pt x="7" y="24"/>
                    </a:lnTo>
                    <a:lnTo>
                      <a:pt x="8" y="19"/>
                    </a:lnTo>
                    <a:lnTo>
                      <a:pt x="8" y="14"/>
                    </a:lnTo>
                    <a:lnTo>
                      <a:pt x="8" y="10"/>
                    </a:lnTo>
                    <a:lnTo>
                      <a:pt x="8" y="5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5" y="6"/>
                    </a:lnTo>
                    <a:lnTo>
                      <a:pt x="5" y="10"/>
                    </a:lnTo>
                    <a:lnTo>
                      <a:pt x="5" y="14"/>
                    </a:lnTo>
                    <a:lnTo>
                      <a:pt x="5" y="18"/>
                    </a:lnTo>
                    <a:lnTo>
                      <a:pt x="4" y="21"/>
                    </a:lnTo>
                    <a:lnTo>
                      <a:pt x="3" y="25"/>
                    </a:lnTo>
                    <a:lnTo>
                      <a:pt x="2" y="28"/>
                    </a:lnTo>
                    <a:lnTo>
                      <a:pt x="0" y="31"/>
                    </a:lnTo>
                    <a:lnTo>
                      <a:pt x="2" y="35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2" name="Freeform 229"/>
              <p:cNvSpPr>
                <a:spLocks/>
              </p:cNvSpPr>
              <p:nvPr/>
            </p:nvSpPr>
            <p:spPr bwMode="auto">
              <a:xfrm>
                <a:off x="5533" y="2906"/>
                <a:ext cx="25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3"/>
                  </a:cxn>
                  <a:cxn ang="0">
                    <a:pos x="6" y="5"/>
                  </a:cxn>
                  <a:cxn ang="0">
                    <a:pos x="10" y="5"/>
                  </a:cxn>
                  <a:cxn ang="0">
                    <a:pos x="13" y="5"/>
                  </a:cxn>
                  <a:cxn ang="0">
                    <a:pos x="16" y="5"/>
                  </a:cxn>
                  <a:cxn ang="0">
                    <a:pos x="19" y="5"/>
                  </a:cxn>
                  <a:cxn ang="0">
                    <a:pos x="22" y="4"/>
                  </a:cxn>
                  <a:cxn ang="0">
                    <a:pos x="24" y="3"/>
                  </a:cxn>
                  <a:cxn ang="0">
                    <a:pos x="21" y="0"/>
                  </a:cxn>
                  <a:cxn ang="0">
                    <a:pos x="20" y="1"/>
                  </a:cxn>
                  <a:cxn ang="0">
                    <a:pos x="18" y="1"/>
                  </a:cxn>
                  <a:cxn ang="0">
                    <a:pos x="16" y="2"/>
                  </a:cxn>
                  <a:cxn ang="0">
                    <a:pos x="13" y="2"/>
                  </a:cxn>
                  <a:cxn ang="0">
                    <a:pos x="10" y="2"/>
                  </a:cxn>
                  <a:cxn ang="0">
                    <a:pos x="7" y="2"/>
                  </a:cxn>
                  <a:cxn ang="0">
                    <a:pos x="5" y="1"/>
                  </a:cxn>
                  <a:cxn ang="0">
                    <a:pos x="3" y="0"/>
                  </a:cxn>
                  <a:cxn ang="0">
                    <a:pos x="0" y="2"/>
                  </a:cxn>
                </a:cxnLst>
                <a:rect l="0" t="0" r="r" b="b"/>
                <a:pathLst>
                  <a:path w="25" h="6">
                    <a:moveTo>
                      <a:pt x="0" y="2"/>
                    </a:moveTo>
                    <a:lnTo>
                      <a:pt x="3" y="3"/>
                    </a:lnTo>
                    <a:lnTo>
                      <a:pt x="6" y="5"/>
                    </a:lnTo>
                    <a:lnTo>
                      <a:pt x="10" y="5"/>
                    </a:lnTo>
                    <a:lnTo>
                      <a:pt x="13" y="5"/>
                    </a:lnTo>
                    <a:lnTo>
                      <a:pt x="16" y="5"/>
                    </a:lnTo>
                    <a:lnTo>
                      <a:pt x="19" y="5"/>
                    </a:lnTo>
                    <a:lnTo>
                      <a:pt x="22" y="4"/>
                    </a:lnTo>
                    <a:lnTo>
                      <a:pt x="24" y="3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18" y="1"/>
                    </a:lnTo>
                    <a:lnTo>
                      <a:pt x="16" y="2"/>
                    </a:lnTo>
                    <a:lnTo>
                      <a:pt x="13" y="2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3" name="Freeform 230"/>
              <p:cNvSpPr>
                <a:spLocks/>
              </p:cNvSpPr>
              <p:nvPr/>
            </p:nvSpPr>
            <p:spPr bwMode="auto">
              <a:xfrm>
                <a:off x="5531" y="2906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4" name="Freeform 231"/>
              <p:cNvSpPr>
                <a:spLocks/>
              </p:cNvSpPr>
              <p:nvPr/>
            </p:nvSpPr>
            <p:spPr bwMode="auto">
              <a:xfrm>
                <a:off x="5604" y="2927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5" name="Freeform 232"/>
              <p:cNvSpPr>
                <a:spLocks/>
              </p:cNvSpPr>
              <p:nvPr/>
            </p:nvSpPr>
            <p:spPr bwMode="auto">
              <a:xfrm>
                <a:off x="5574" y="2931"/>
                <a:ext cx="32" cy="19"/>
              </a:xfrm>
              <a:custGeom>
                <a:avLst/>
                <a:gdLst/>
                <a:ahLst/>
                <a:cxnLst>
                  <a:cxn ang="0">
                    <a:pos x="1" y="18"/>
                  </a:cxn>
                  <a:cxn ang="0">
                    <a:pos x="1" y="18"/>
                  </a:cxn>
                  <a:cxn ang="0">
                    <a:pos x="6" y="17"/>
                  </a:cxn>
                  <a:cxn ang="0">
                    <a:pos x="10" y="17"/>
                  </a:cxn>
                  <a:cxn ang="0">
                    <a:pos x="15" y="15"/>
                  </a:cxn>
                  <a:cxn ang="0">
                    <a:pos x="19" y="14"/>
                  </a:cxn>
                  <a:cxn ang="0">
                    <a:pos x="23" y="11"/>
                  </a:cxn>
                  <a:cxn ang="0">
                    <a:pos x="27" y="9"/>
                  </a:cxn>
                  <a:cxn ang="0">
                    <a:pos x="29" y="5"/>
                  </a:cxn>
                  <a:cxn ang="0">
                    <a:pos x="29" y="0"/>
                  </a:cxn>
                  <a:cxn ang="0">
                    <a:pos x="25" y="0"/>
                  </a:cxn>
                  <a:cxn ang="0">
                    <a:pos x="25" y="3"/>
                  </a:cxn>
                  <a:cxn ang="0">
                    <a:pos x="23" y="5"/>
                  </a:cxn>
                  <a:cxn ang="0">
                    <a:pos x="21" y="8"/>
                  </a:cxn>
                  <a:cxn ang="0">
                    <a:pos x="19" y="9"/>
                  </a:cxn>
                  <a:cxn ang="0">
                    <a:pos x="14" y="10"/>
                  </a:cxn>
                  <a:cxn ang="0">
                    <a:pos x="9" y="11"/>
                  </a:cxn>
                  <a:cxn ang="0">
                    <a:pos x="4" y="12"/>
                  </a:cxn>
                  <a:cxn ang="0">
                    <a:pos x="0" y="13"/>
                  </a:cxn>
                  <a:cxn ang="0">
                    <a:pos x="1" y="18"/>
                  </a:cxn>
                </a:cxnLst>
                <a:rect l="0" t="0" r="r" b="b"/>
                <a:pathLst>
                  <a:path w="30" h="19">
                    <a:moveTo>
                      <a:pt x="1" y="18"/>
                    </a:moveTo>
                    <a:lnTo>
                      <a:pt x="1" y="18"/>
                    </a:lnTo>
                    <a:lnTo>
                      <a:pt x="6" y="17"/>
                    </a:lnTo>
                    <a:lnTo>
                      <a:pt x="10" y="17"/>
                    </a:lnTo>
                    <a:lnTo>
                      <a:pt x="15" y="15"/>
                    </a:lnTo>
                    <a:lnTo>
                      <a:pt x="19" y="14"/>
                    </a:lnTo>
                    <a:lnTo>
                      <a:pt x="23" y="11"/>
                    </a:lnTo>
                    <a:lnTo>
                      <a:pt x="27" y="9"/>
                    </a:lnTo>
                    <a:lnTo>
                      <a:pt x="29" y="5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5" y="3"/>
                    </a:lnTo>
                    <a:lnTo>
                      <a:pt x="23" y="5"/>
                    </a:lnTo>
                    <a:lnTo>
                      <a:pt x="21" y="8"/>
                    </a:lnTo>
                    <a:lnTo>
                      <a:pt x="19" y="9"/>
                    </a:lnTo>
                    <a:lnTo>
                      <a:pt x="14" y="10"/>
                    </a:lnTo>
                    <a:lnTo>
                      <a:pt x="9" y="11"/>
                    </a:lnTo>
                    <a:lnTo>
                      <a:pt x="4" y="12"/>
                    </a:lnTo>
                    <a:lnTo>
                      <a:pt x="0" y="13"/>
                    </a:lnTo>
                    <a:lnTo>
                      <a:pt x="1" y="18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6" name="Freeform 233"/>
              <p:cNvSpPr>
                <a:spLocks/>
              </p:cNvSpPr>
              <p:nvPr/>
            </p:nvSpPr>
            <p:spPr bwMode="auto">
              <a:xfrm>
                <a:off x="5533" y="2944"/>
                <a:ext cx="40" cy="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5"/>
                  </a:cxn>
                  <a:cxn ang="0">
                    <a:pos x="9" y="6"/>
                  </a:cxn>
                  <a:cxn ang="0">
                    <a:pos x="13" y="7"/>
                  </a:cxn>
                  <a:cxn ang="0">
                    <a:pos x="17" y="7"/>
                  </a:cxn>
                  <a:cxn ang="0">
                    <a:pos x="23" y="8"/>
                  </a:cxn>
                  <a:cxn ang="0">
                    <a:pos x="27" y="8"/>
                  </a:cxn>
                  <a:cxn ang="0">
                    <a:pos x="31" y="7"/>
                  </a:cxn>
                  <a:cxn ang="0">
                    <a:pos x="36" y="7"/>
                  </a:cxn>
                  <a:cxn ang="0">
                    <a:pos x="35" y="3"/>
                  </a:cxn>
                  <a:cxn ang="0">
                    <a:pos x="31" y="4"/>
                  </a:cxn>
                  <a:cxn ang="0">
                    <a:pos x="27" y="4"/>
                  </a:cxn>
                  <a:cxn ang="0">
                    <a:pos x="23" y="4"/>
                  </a:cxn>
                  <a:cxn ang="0">
                    <a:pos x="19" y="4"/>
                  </a:cxn>
                  <a:cxn ang="0">
                    <a:pos x="14" y="3"/>
                  </a:cxn>
                  <a:cxn ang="0">
                    <a:pos x="10" y="2"/>
                  </a:cxn>
                  <a:cxn ang="0">
                    <a:pos x="6" y="1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rect l="0" t="0" r="r" b="b"/>
                <a:pathLst>
                  <a:path w="37" h="9">
                    <a:moveTo>
                      <a:pt x="0" y="3"/>
                    </a:moveTo>
                    <a:lnTo>
                      <a:pt x="4" y="5"/>
                    </a:lnTo>
                    <a:lnTo>
                      <a:pt x="9" y="6"/>
                    </a:lnTo>
                    <a:lnTo>
                      <a:pt x="13" y="7"/>
                    </a:lnTo>
                    <a:lnTo>
                      <a:pt x="17" y="7"/>
                    </a:lnTo>
                    <a:lnTo>
                      <a:pt x="23" y="8"/>
                    </a:lnTo>
                    <a:lnTo>
                      <a:pt x="27" y="8"/>
                    </a:lnTo>
                    <a:lnTo>
                      <a:pt x="31" y="7"/>
                    </a:lnTo>
                    <a:lnTo>
                      <a:pt x="36" y="7"/>
                    </a:lnTo>
                    <a:lnTo>
                      <a:pt x="35" y="3"/>
                    </a:lnTo>
                    <a:lnTo>
                      <a:pt x="31" y="4"/>
                    </a:lnTo>
                    <a:lnTo>
                      <a:pt x="27" y="4"/>
                    </a:lnTo>
                    <a:lnTo>
                      <a:pt x="23" y="4"/>
                    </a:lnTo>
                    <a:lnTo>
                      <a:pt x="19" y="4"/>
                    </a:lnTo>
                    <a:lnTo>
                      <a:pt x="14" y="3"/>
                    </a:lnTo>
                    <a:lnTo>
                      <a:pt x="10" y="2"/>
                    </a:lnTo>
                    <a:lnTo>
                      <a:pt x="6" y="1"/>
                    </a:lnTo>
                    <a:lnTo>
                      <a:pt x="2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7" name="Freeform 234"/>
              <p:cNvSpPr>
                <a:spLocks/>
              </p:cNvSpPr>
              <p:nvPr/>
            </p:nvSpPr>
            <p:spPr bwMode="auto">
              <a:xfrm>
                <a:off x="5531" y="2944"/>
                <a:ext cx="2" cy="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8" name="Freeform 235"/>
              <p:cNvSpPr>
                <a:spLocks/>
              </p:cNvSpPr>
              <p:nvPr/>
            </p:nvSpPr>
            <p:spPr bwMode="auto">
              <a:xfrm>
                <a:off x="5026" y="29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9" name="Freeform 236"/>
              <p:cNvSpPr>
                <a:spLocks/>
              </p:cNvSpPr>
              <p:nvPr/>
            </p:nvSpPr>
            <p:spPr bwMode="auto">
              <a:xfrm>
                <a:off x="5014" y="2952"/>
                <a:ext cx="14" cy="74"/>
              </a:xfrm>
              <a:custGeom>
                <a:avLst/>
                <a:gdLst/>
                <a:ahLst/>
                <a:cxnLst>
                  <a:cxn ang="0">
                    <a:pos x="4" y="72"/>
                  </a:cxn>
                  <a:cxn ang="0">
                    <a:pos x="4" y="72"/>
                  </a:cxn>
                  <a:cxn ang="0">
                    <a:pos x="4" y="63"/>
                  </a:cxn>
                  <a:cxn ang="0">
                    <a:pos x="4" y="54"/>
                  </a:cxn>
                  <a:cxn ang="0">
                    <a:pos x="4" y="46"/>
                  </a:cxn>
                  <a:cxn ang="0">
                    <a:pos x="5" y="39"/>
                  </a:cxn>
                  <a:cxn ang="0">
                    <a:pos x="5" y="31"/>
                  </a:cxn>
                  <a:cxn ang="0">
                    <a:pos x="7" y="22"/>
                  </a:cxn>
                  <a:cxn ang="0">
                    <a:pos x="9" y="14"/>
                  </a:cxn>
                  <a:cxn ang="0">
                    <a:pos x="12" y="3"/>
                  </a:cxn>
                  <a:cxn ang="0">
                    <a:pos x="9" y="0"/>
                  </a:cxn>
                  <a:cxn ang="0">
                    <a:pos x="5" y="12"/>
                  </a:cxn>
                  <a:cxn ang="0">
                    <a:pos x="4" y="21"/>
                  </a:cxn>
                  <a:cxn ang="0">
                    <a:pos x="2" y="29"/>
                  </a:cxn>
                  <a:cxn ang="0">
                    <a:pos x="1" y="37"/>
                  </a:cxn>
                  <a:cxn ang="0">
                    <a:pos x="1" y="46"/>
                  </a:cxn>
                  <a:cxn ang="0">
                    <a:pos x="1" y="54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4" y="72"/>
                  </a:cxn>
                </a:cxnLst>
                <a:rect l="0" t="0" r="r" b="b"/>
                <a:pathLst>
                  <a:path w="13" h="73">
                    <a:moveTo>
                      <a:pt x="4" y="72"/>
                    </a:moveTo>
                    <a:lnTo>
                      <a:pt x="4" y="72"/>
                    </a:lnTo>
                    <a:lnTo>
                      <a:pt x="4" y="63"/>
                    </a:lnTo>
                    <a:lnTo>
                      <a:pt x="4" y="54"/>
                    </a:lnTo>
                    <a:lnTo>
                      <a:pt x="4" y="46"/>
                    </a:lnTo>
                    <a:lnTo>
                      <a:pt x="5" y="39"/>
                    </a:lnTo>
                    <a:lnTo>
                      <a:pt x="5" y="31"/>
                    </a:lnTo>
                    <a:lnTo>
                      <a:pt x="7" y="22"/>
                    </a:lnTo>
                    <a:lnTo>
                      <a:pt x="9" y="14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5" y="12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1" y="37"/>
                    </a:lnTo>
                    <a:lnTo>
                      <a:pt x="1" y="46"/>
                    </a:lnTo>
                    <a:lnTo>
                      <a:pt x="1" y="54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4" y="72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0" name="Freeform 237"/>
              <p:cNvSpPr>
                <a:spLocks/>
              </p:cNvSpPr>
              <p:nvPr/>
            </p:nvSpPr>
            <p:spPr bwMode="auto">
              <a:xfrm>
                <a:off x="5012" y="3030"/>
                <a:ext cx="9" cy="103"/>
              </a:xfrm>
              <a:custGeom>
                <a:avLst/>
                <a:gdLst/>
                <a:ahLst/>
                <a:cxnLst>
                  <a:cxn ang="0">
                    <a:pos x="8" y="100"/>
                  </a:cxn>
                  <a:cxn ang="0">
                    <a:pos x="6" y="83"/>
                  </a:cxn>
                  <a:cxn ang="0">
                    <a:pos x="4" y="67"/>
                  </a:cxn>
                  <a:cxn ang="0">
                    <a:pos x="4" y="55"/>
                  </a:cxn>
                  <a:cxn ang="0">
                    <a:pos x="3" y="41"/>
                  </a:cxn>
                  <a:cxn ang="0">
                    <a:pos x="3" y="30"/>
                  </a:cxn>
                  <a:cxn ang="0">
                    <a:pos x="3" y="19"/>
                  </a:cxn>
                  <a:cxn ang="0">
                    <a:pos x="4" y="9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1" y="9"/>
                  </a:cxn>
                  <a:cxn ang="0">
                    <a:pos x="0" y="19"/>
                  </a:cxn>
                  <a:cxn ang="0">
                    <a:pos x="0" y="30"/>
                  </a:cxn>
                  <a:cxn ang="0">
                    <a:pos x="0" y="41"/>
                  </a:cxn>
                  <a:cxn ang="0">
                    <a:pos x="1" y="55"/>
                  </a:cxn>
                  <a:cxn ang="0">
                    <a:pos x="2" y="69"/>
                  </a:cxn>
                  <a:cxn ang="0">
                    <a:pos x="3" y="84"/>
                  </a:cxn>
                  <a:cxn ang="0">
                    <a:pos x="5" y="102"/>
                  </a:cxn>
                  <a:cxn ang="0">
                    <a:pos x="8" y="100"/>
                  </a:cxn>
                </a:cxnLst>
                <a:rect l="0" t="0" r="r" b="b"/>
                <a:pathLst>
                  <a:path w="9" h="103">
                    <a:moveTo>
                      <a:pt x="8" y="100"/>
                    </a:moveTo>
                    <a:lnTo>
                      <a:pt x="6" y="83"/>
                    </a:lnTo>
                    <a:lnTo>
                      <a:pt x="4" y="67"/>
                    </a:lnTo>
                    <a:lnTo>
                      <a:pt x="4" y="55"/>
                    </a:lnTo>
                    <a:lnTo>
                      <a:pt x="3" y="41"/>
                    </a:lnTo>
                    <a:lnTo>
                      <a:pt x="3" y="30"/>
                    </a:lnTo>
                    <a:lnTo>
                      <a:pt x="3" y="19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1" y="9"/>
                    </a:lnTo>
                    <a:lnTo>
                      <a:pt x="0" y="19"/>
                    </a:lnTo>
                    <a:lnTo>
                      <a:pt x="0" y="30"/>
                    </a:lnTo>
                    <a:lnTo>
                      <a:pt x="0" y="41"/>
                    </a:lnTo>
                    <a:lnTo>
                      <a:pt x="1" y="55"/>
                    </a:lnTo>
                    <a:lnTo>
                      <a:pt x="2" y="69"/>
                    </a:lnTo>
                    <a:lnTo>
                      <a:pt x="3" y="84"/>
                    </a:lnTo>
                    <a:lnTo>
                      <a:pt x="5" y="102"/>
                    </a:lnTo>
                    <a:lnTo>
                      <a:pt x="8" y="10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1" name="Freeform 238"/>
              <p:cNvSpPr>
                <a:spLocks/>
              </p:cNvSpPr>
              <p:nvPr/>
            </p:nvSpPr>
            <p:spPr bwMode="auto">
              <a:xfrm>
                <a:off x="5021" y="31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2" name="Freeform 239"/>
              <p:cNvSpPr>
                <a:spLocks/>
              </p:cNvSpPr>
              <p:nvPr/>
            </p:nvSpPr>
            <p:spPr bwMode="auto">
              <a:xfrm>
                <a:off x="5533" y="3521"/>
                <a:ext cx="2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3" name="Freeform 240"/>
              <p:cNvSpPr>
                <a:spLocks/>
              </p:cNvSpPr>
              <p:nvPr/>
            </p:nvSpPr>
            <p:spPr bwMode="auto">
              <a:xfrm>
                <a:off x="5486" y="3523"/>
                <a:ext cx="48" cy="74"/>
              </a:xfrm>
              <a:custGeom>
                <a:avLst/>
                <a:gdLst/>
                <a:ahLst/>
                <a:cxnLst>
                  <a:cxn ang="0">
                    <a:pos x="2" y="71"/>
                  </a:cxn>
                  <a:cxn ang="0">
                    <a:pos x="2" y="71"/>
                  </a:cxn>
                  <a:cxn ang="0">
                    <a:pos x="13" y="69"/>
                  </a:cxn>
                  <a:cxn ang="0">
                    <a:pos x="24" y="63"/>
                  </a:cxn>
                  <a:cxn ang="0">
                    <a:pos x="33" y="55"/>
                  </a:cxn>
                  <a:cxn ang="0">
                    <a:pos x="40" y="46"/>
                  </a:cxn>
                  <a:cxn ang="0">
                    <a:pos x="47" y="35"/>
                  </a:cxn>
                  <a:cxn ang="0">
                    <a:pos x="50" y="24"/>
                  </a:cxn>
                  <a:cxn ang="0">
                    <a:pos x="50" y="13"/>
                  </a:cxn>
                  <a:cxn ang="0">
                    <a:pos x="48" y="0"/>
                  </a:cxn>
                  <a:cxn ang="0">
                    <a:pos x="44" y="3"/>
                  </a:cxn>
                  <a:cxn ang="0">
                    <a:pos x="46" y="13"/>
                  </a:cxn>
                  <a:cxn ang="0">
                    <a:pos x="45" y="22"/>
                  </a:cxn>
                  <a:cxn ang="0">
                    <a:pos x="42" y="33"/>
                  </a:cxn>
                  <a:cxn ang="0">
                    <a:pos x="37" y="42"/>
                  </a:cxn>
                  <a:cxn ang="0">
                    <a:pos x="30" y="50"/>
                  </a:cxn>
                  <a:cxn ang="0">
                    <a:pos x="21" y="56"/>
                  </a:cxn>
                  <a:cxn ang="0">
                    <a:pos x="11" y="63"/>
                  </a:cxn>
                  <a:cxn ang="0">
                    <a:pos x="0" y="65"/>
                  </a:cxn>
                  <a:cxn ang="0">
                    <a:pos x="2" y="71"/>
                  </a:cxn>
                </a:cxnLst>
                <a:rect l="0" t="0" r="r" b="b"/>
                <a:pathLst>
                  <a:path w="51" h="72">
                    <a:moveTo>
                      <a:pt x="2" y="71"/>
                    </a:moveTo>
                    <a:lnTo>
                      <a:pt x="2" y="71"/>
                    </a:lnTo>
                    <a:lnTo>
                      <a:pt x="13" y="69"/>
                    </a:lnTo>
                    <a:lnTo>
                      <a:pt x="24" y="63"/>
                    </a:lnTo>
                    <a:lnTo>
                      <a:pt x="33" y="55"/>
                    </a:lnTo>
                    <a:lnTo>
                      <a:pt x="40" y="46"/>
                    </a:lnTo>
                    <a:lnTo>
                      <a:pt x="47" y="35"/>
                    </a:lnTo>
                    <a:lnTo>
                      <a:pt x="50" y="24"/>
                    </a:lnTo>
                    <a:lnTo>
                      <a:pt x="50" y="13"/>
                    </a:lnTo>
                    <a:lnTo>
                      <a:pt x="48" y="0"/>
                    </a:lnTo>
                    <a:lnTo>
                      <a:pt x="44" y="3"/>
                    </a:lnTo>
                    <a:lnTo>
                      <a:pt x="46" y="13"/>
                    </a:lnTo>
                    <a:lnTo>
                      <a:pt x="45" y="22"/>
                    </a:lnTo>
                    <a:lnTo>
                      <a:pt x="42" y="33"/>
                    </a:lnTo>
                    <a:lnTo>
                      <a:pt x="37" y="42"/>
                    </a:lnTo>
                    <a:lnTo>
                      <a:pt x="30" y="50"/>
                    </a:lnTo>
                    <a:lnTo>
                      <a:pt x="21" y="56"/>
                    </a:lnTo>
                    <a:lnTo>
                      <a:pt x="11" y="63"/>
                    </a:lnTo>
                    <a:lnTo>
                      <a:pt x="0" y="65"/>
                    </a:lnTo>
                    <a:lnTo>
                      <a:pt x="2" y="71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4" name="Freeform 241"/>
              <p:cNvSpPr>
                <a:spLocks/>
              </p:cNvSpPr>
              <p:nvPr/>
            </p:nvSpPr>
            <p:spPr bwMode="auto">
              <a:xfrm>
                <a:off x="5391" y="3559"/>
                <a:ext cx="93" cy="4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8" y="12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1" y="30"/>
                  </a:cxn>
                  <a:cxn ang="0">
                    <a:pos x="53" y="34"/>
                  </a:cxn>
                  <a:cxn ang="0">
                    <a:pos x="66" y="36"/>
                  </a:cxn>
                  <a:cxn ang="0">
                    <a:pos x="80" y="37"/>
                  </a:cxn>
                  <a:cxn ang="0">
                    <a:pos x="92" y="35"/>
                  </a:cxn>
                  <a:cxn ang="0">
                    <a:pos x="90" y="30"/>
                  </a:cxn>
                  <a:cxn ang="0">
                    <a:pos x="80" y="32"/>
                  </a:cxn>
                  <a:cxn ang="0">
                    <a:pos x="66" y="31"/>
                  </a:cxn>
                  <a:cxn ang="0">
                    <a:pos x="54" y="28"/>
                  </a:cxn>
                  <a:cxn ang="0">
                    <a:pos x="42" y="25"/>
                  </a:cxn>
                  <a:cxn ang="0">
                    <a:pos x="31" y="20"/>
                  </a:cxn>
                  <a:cxn ang="0">
                    <a:pos x="20" y="15"/>
                  </a:cxn>
                  <a:cxn ang="0">
                    <a:pos x="11" y="8"/>
                  </a:cxn>
                  <a:cxn ang="0">
                    <a:pos x="3" y="0"/>
                  </a:cxn>
                  <a:cxn ang="0">
                    <a:pos x="0" y="4"/>
                  </a:cxn>
                </a:cxnLst>
                <a:rect l="0" t="0" r="r" b="b"/>
                <a:pathLst>
                  <a:path w="93" h="38">
                    <a:moveTo>
                      <a:pt x="0" y="4"/>
                    </a:moveTo>
                    <a:lnTo>
                      <a:pt x="0" y="4"/>
                    </a:lnTo>
                    <a:lnTo>
                      <a:pt x="8" y="12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1" y="30"/>
                    </a:lnTo>
                    <a:lnTo>
                      <a:pt x="53" y="34"/>
                    </a:lnTo>
                    <a:lnTo>
                      <a:pt x="66" y="36"/>
                    </a:lnTo>
                    <a:lnTo>
                      <a:pt x="80" y="37"/>
                    </a:lnTo>
                    <a:lnTo>
                      <a:pt x="92" y="35"/>
                    </a:lnTo>
                    <a:lnTo>
                      <a:pt x="90" y="30"/>
                    </a:lnTo>
                    <a:lnTo>
                      <a:pt x="80" y="32"/>
                    </a:lnTo>
                    <a:lnTo>
                      <a:pt x="66" y="31"/>
                    </a:lnTo>
                    <a:lnTo>
                      <a:pt x="54" y="28"/>
                    </a:lnTo>
                    <a:lnTo>
                      <a:pt x="42" y="25"/>
                    </a:lnTo>
                    <a:lnTo>
                      <a:pt x="31" y="20"/>
                    </a:lnTo>
                    <a:lnTo>
                      <a:pt x="20" y="15"/>
                    </a:lnTo>
                    <a:lnTo>
                      <a:pt x="11" y="8"/>
                    </a:lnTo>
                    <a:lnTo>
                      <a:pt x="3" y="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5" name="Freeform 242"/>
              <p:cNvSpPr>
                <a:spLocks/>
              </p:cNvSpPr>
              <p:nvPr/>
            </p:nvSpPr>
            <p:spPr bwMode="auto">
              <a:xfrm>
                <a:off x="5345" y="3502"/>
                <a:ext cx="46" cy="5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" y="10"/>
                  </a:cxn>
                  <a:cxn ang="0">
                    <a:pos x="11" y="16"/>
                  </a:cxn>
                  <a:cxn ang="0">
                    <a:pos x="17" y="22"/>
                  </a:cxn>
                  <a:cxn ang="0">
                    <a:pos x="22" y="29"/>
                  </a:cxn>
                  <a:cxn ang="0">
                    <a:pos x="26" y="36"/>
                  </a:cxn>
                  <a:cxn ang="0">
                    <a:pos x="31" y="42"/>
                  </a:cxn>
                  <a:cxn ang="0">
                    <a:pos x="36" y="50"/>
                  </a:cxn>
                  <a:cxn ang="0">
                    <a:pos x="42" y="56"/>
                  </a:cxn>
                  <a:cxn ang="0">
                    <a:pos x="45" y="52"/>
                  </a:cxn>
                  <a:cxn ang="0">
                    <a:pos x="39" y="46"/>
                  </a:cxn>
                  <a:cxn ang="0">
                    <a:pos x="35" y="38"/>
                  </a:cxn>
                  <a:cxn ang="0">
                    <a:pos x="30" y="32"/>
                  </a:cxn>
                  <a:cxn ang="0">
                    <a:pos x="25" y="25"/>
                  </a:cxn>
                  <a:cxn ang="0">
                    <a:pos x="20" y="18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2" y="0"/>
                  </a:cxn>
                  <a:cxn ang="0">
                    <a:pos x="0" y="5"/>
                  </a:cxn>
                </a:cxnLst>
                <a:rect l="0" t="0" r="r" b="b"/>
                <a:pathLst>
                  <a:path w="46" h="57">
                    <a:moveTo>
                      <a:pt x="0" y="5"/>
                    </a:moveTo>
                    <a:lnTo>
                      <a:pt x="6" y="10"/>
                    </a:lnTo>
                    <a:lnTo>
                      <a:pt x="11" y="16"/>
                    </a:lnTo>
                    <a:lnTo>
                      <a:pt x="17" y="22"/>
                    </a:lnTo>
                    <a:lnTo>
                      <a:pt x="22" y="29"/>
                    </a:lnTo>
                    <a:lnTo>
                      <a:pt x="26" y="36"/>
                    </a:lnTo>
                    <a:lnTo>
                      <a:pt x="31" y="42"/>
                    </a:lnTo>
                    <a:lnTo>
                      <a:pt x="36" y="50"/>
                    </a:lnTo>
                    <a:lnTo>
                      <a:pt x="42" y="56"/>
                    </a:lnTo>
                    <a:lnTo>
                      <a:pt x="45" y="52"/>
                    </a:lnTo>
                    <a:lnTo>
                      <a:pt x="39" y="46"/>
                    </a:lnTo>
                    <a:lnTo>
                      <a:pt x="35" y="38"/>
                    </a:lnTo>
                    <a:lnTo>
                      <a:pt x="30" y="32"/>
                    </a:lnTo>
                    <a:lnTo>
                      <a:pt x="25" y="25"/>
                    </a:lnTo>
                    <a:lnTo>
                      <a:pt x="20" y="18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2" y="0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6" name="Freeform 243"/>
              <p:cNvSpPr>
                <a:spLocks/>
              </p:cNvSpPr>
              <p:nvPr/>
            </p:nvSpPr>
            <p:spPr bwMode="auto">
              <a:xfrm>
                <a:off x="5341" y="3502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7" name="Freeform 244"/>
              <p:cNvSpPr>
                <a:spLocks/>
              </p:cNvSpPr>
              <p:nvPr/>
            </p:nvSpPr>
            <p:spPr bwMode="auto">
              <a:xfrm>
                <a:off x="5406" y="3454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8" name="Freeform 245"/>
              <p:cNvSpPr>
                <a:spLocks/>
              </p:cNvSpPr>
              <p:nvPr/>
            </p:nvSpPr>
            <p:spPr bwMode="auto">
              <a:xfrm>
                <a:off x="5332" y="3445"/>
                <a:ext cx="74" cy="1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9" y="5"/>
                  </a:cxn>
                  <a:cxn ang="0">
                    <a:pos x="18" y="8"/>
                  </a:cxn>
                  <a:cxn ang="0">
                    <a:pos x="26" y="11"/>
                  </a:cxn>
                  <a:cxn ang="0">
                    <a:pos x="35" y="13"/>
                  </a:cxn>
                  <a:cxn ang="0">
                    <a:pos x="44" y="15"/>
                  </a:cxn>
                  <a:cxn ang="0">
                    <a:pos x="53" y="16"/>
                  </a:cxn>
                  <a:cxn ang="0">
                    <a:pos x="63" y="15"/>
                  </a:cxn>
                  <a:cxn ang="0">
                    <a:pos x="74" y="10"/>
                  </a:cxn>
                  <a:cxn ang="0">
                    <a:pos x="72" y="7"/>
                  </a:cxn>
                  <a:cxn ang="0">
                    <a:pos x="62" y="10"/>
                  </a:cxn>
                  <a:cxn ang="0">
                    <a:pos x="53" y="11"/>
                  </a:cxn>
                  <a:cxn ang="0">
                    <a:pos x="45" y="11"/>
                  </a:cxn>
                  <a:cxn ang="0">
                    <a:pos x="36" y="9"/>
                  </a:cxn>
                  <a:cxn ang="0">
                    <a:pos x="27" y="6"/>
                  </a:cxn>
                  <a:cxn ang="0">
                    <a:pos x="19" y="3"/>
                  </a:cxn>
                  <a:cxn ang="0">
                    <a:pos x="10" y="1"/>
                  </a:cxn>
                  <a:cxn ang="0">
                    <a:pos x="0" y="0"/>
                  </a:cxn>
                  <a:cxn ang="0">
                    <a:pos x="0" y="5"/>
                  </a:cxn>
                </a:cxnLst>
                <a:rect l="0" t="0" r="r" b="b"/>
                <a:pathLst>
                  <a:path w="75" h="17">
                    <a:moveTo>
                      <a:pt x="0" y="5"/>
                    </a:moveTo>
                    <a:lnTo>
                      <a:pt x="0" y="5"/>
                    </a:lnTo>
                    <a:lnTo>
                      <a:pt x="9" y="5"/>
                    </a:lnTo>
                    <a:lnTo>
                      <a:pt x="18" y="8"/>
                    </a:lnTo>
                    <a:lnTo>
                      <a:pt x="26" y="11"/>
                    </a:lnTo>
                    <a:lnTo>
                      <a:pt x="35" y="13"/>
                    </a:lnTo>
                    <a:lnTo>
                      <a:pt x="44" y="15"/>
                    </a:lnTo>
                    <a:lnTo>
                      <a:pt x="53" y="16"/>
                    </a:lnTo>
                    <a:lnTo>
                      <a:pt x="63" y="15"/>
                    </a:lnTo>
                    <a:lnTo>
                      <a:pt x="74" y="10"/>
                    </a:lnTo>
                    <a:lnTo>
                      <a:pt x="72" y="7"/>
                    </a:lnTo>
                    <a:lnTo>
                      <a:pt x="62" y="10"/>
                    </a:lnTo>
                    <a:lnTo>
                      <a:pt x="53" y="11"/>
                    </a:lnTo>
                    <a:lnTo>
                      <a:pt x="45" y="11"/>
                    </a:lnTo>
                    <a:lnTo>
                      <a:pt x="36" y="9"/>
                    </a:lnTo>
                    <a:lnTo>
                      <a:pt x="27" y="6"/>
                    </a:lnTo>
                    <a:lnTo>
                      <a:pt x="19" y="3"/>
                    </a:lnTo>
                    <a:lnTo>
                      <a:pt x="10" y="1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9" name="Freeform 246"/>
              <p:cNvSpPr>
                <a:spLocks/>
              </p:cNvSpPr>
              <p:nvPr/>
            </p:nvSpPr>
            <p:spPr bwMode="auto">
              <a:xfrm>
                <a:off x="5317" y="3445"/>
                <a:ext cx="12" cy="27"/>
              </a:xfrm>
              <a:custGeom>
                <a:avLst/>
                <a:gdLst/>
                <a:ahLst/>
                <a:cxnLst>
                  <a:cxn ang="0">
                    <a:pos x="7" y="22"/>
                  </a:cxn>
                  <a:cxn ang="0">
                    <a:pos x="5" y="19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0"/>
                  </a:cxn>
                  <a:cxn ang="0">
                    <a:pos x="4" y="8"/>
                  </a:cxn>
                  <a:cxn ang="0">
                    <a:pos x="5" y="7"/>
                  </a:cxn>
                  <a:cxn ang="0">
                    <a:pos x="8" y="6"/>
                  </a:cxn>
                  <a:cxn ang="0">
                    <a:pos x="10" y="5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4" y="2"/>
                  </a:cxn>
                  <a:cxn ang="0">
                    <a:pos x="2" y="5"/>
                  </a:cxn>
                  <a:cxn ang="0">
                    <a:pos x="1" y="9"/>
                  </a:cxn>
                  <a:cxn ang="0">
                    <a:pos x="0" y="13"/>
                  </a:cxn>
                  <a:cxn ang="0">
                    <a:pos x="1" y="18"/>
                  </a:cxn>
                  <a:cxn ang="0">
                    <a:pos x="3" y="22"/>
                  </a:cxn>
                  <a:cxn ang="0">
                    <a:pos x="5" y="26"/>
                  </a:cxn>
                  <a:cxn ang="0">
                    <a:pos x="7" y="22"/>
                  </a:cxn>
                </a:cxnLst>
                <a:rect l="0" t="0" r="r" b="b"/>
                <a:pathLst>
                  <a:path w="11" h="27">
                    <a:moveTo>
                      <a:pt x="7" y="22"/>
                    </a:moveTo>
                    <a:lnTo>
                      <a:pt x="5" y="19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2"/>
                    </a:lnTo>
                    <a:lnTo>
                      <a:pt x="5" y="26"/>
                    </a:lnTo>
                    <a:lnTo>
                      <a:pt x="7" y="22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0" name="Freeform 247"/>
              <p:cNvSpPr>
                <a:spLocks/>
              </p:cNvSpPr>
              <p:nvPr/>
            </p:nvSpPr>
            <p:spPr bwMode="auto">
              <a:xfrm>
                <a:off x="5324" y="3473"/>
                <a:ext cx="2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1" name="Freeform 248"/>
              <p:cNvSpPr>
                <a:spLocks/>
              </p:cNvSpPr>
              <p:nvPr/>
            </p:nvSpPr>
            <p:spPr bwMode="auto">
              <a:xfrm>
                <a:off x="5405" y="3487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2" name="Freeform 249"/>
              <p:cNvSpPr>
                <a:spLocks/>
              </p:cNvSpPr>
              <p:nvPr/>
            </p:nvSpPr>
            <p:spPr bwMode="auto">
              <a:xfrm>
                <a:off x="5410" y="3473"/>
                <a:ext cx="9" cy="1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8"/>
                  </a:cxn>
                  <a:cxn ang="0">
                    <a:pos x="3" y="11"/>
                  </a:cxn>
                  <a:cxn ang="0">
                    <a:pos x="0" y="12"/>
                  </a:cxn>
                  <a:cxn ang="0">
                    <a:pos x="0" y="17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7" y="6"/>
                  </a:cxn>
                  <a:cxn ang="0">
                    <a:pos x="8" y="3"/>
                  </a:cxn>
                  <a:cxn ang="0">
                    <a:pos x="6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5" y="3"/>
                  </a:cxn>
                  <a:cxn ang="0">
                    <a:pos x="6" y="0"/>
                  </a:cxn>
                </a:cxnLst>
                <a:rect l="0" t="0" r="r" b="b"/>
                <a:pathLst>
                  <a:path w="9" h="18">
                    <a:moveTo>
                      <a:pt x="6" y="0"/>
                    </a:moveTo>
                    <a:lnTo>
                      <a:pt x="5" y="3"/>
                    </a:lnTo>
                    <a:lnTo>
                      <a:pt x="4" y="5"/>
                    </a:lnTo>
                    <a:lnTo>
                      <a:pt x="4" y="8"/>
                    </a:lnTo>
                    <a:lnTo>
                      <a:pt x="3" y="11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7" y="6"/>
                    </a:lnTo>
                    <a:lnTo>
                      <a:pt x="8" y="3"/>
                    </a:lnTo>
                    <a:lnTo>
                      <a:pt x="6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3" name="Freeform 250"/>
              <p:cNvSpPr>
                <a:spLocks/>
              </p:cNvSpPr>
              <p:nvPr/>
            </p:nvSpPr>
            <p:spPr bwMode="auto">
              <a:xfrm>
                <a:off x="5420" y="3473"/>
                <a:ext cx="79" cy="38"/>
              </a:xfrm>
              <a:custGeom>
                <a:avLst/>
                <a:gdLst/>
                <a:ahLst/>
                <a:cxnLst>
                  <a:cxn ang="0">
                    <a:pos x="79" y="35"/>
                  </a:cxn>
                  <a:cxn ang="0">
                    <a:pos x="79" y="34"/>
                  </a:cxn>
                  <a:cxn ang="0">
                    <a:pos x="74" y="26"/>
                  </a:cxn>
                  <a:cxn ang="0">
                    <a:pos x="65" y="20"/>
                  </a:cxn>
                  <a:cxn ang="0">
                    <a:pos x="54" y="14"/>
                  </a:cxn>
                  <a:cxn ang="0">
                    <a:pos x="43" y="10"/>
                  </a:cxn>
                  <a:cxn ang="0">
                    <a:pos x="30" y="6"/>
                  </a:cxn>
                  <a:cxn ang="0">
                    <a:pos x="19" y="3"/>
                  </a:cxn>
                  <a:cxn ang="0">
                    <a:pos x="8" y="1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7" y="6"/>
                  </a:cxn>
                  <a:cxn ang="0">
                    <a:pos x="17" y="9"/>
                  </a:cxn>
                  <a:cxn ang="0">
                    <a:pos x="30" y="12"/>
                  </a:cxn>
                  <a:cxn ang="0">
                    <a:pos x="42" y="16"/>
                  </a:cxn>
                  <a:cxn ang="0">
                    <a:pos x="53" y="20"/>
                  </a:cxn>
                  <a:cxn ang="0">
                    <a:pos x="63" y="26"/>
                  </a:cxn>
                  <a:cxn ang="0">
                    <a:pos x="71" y="31"/>
                  </a:cxn>
                  <a:cxn ang="0">
                    <a:pos x="74" y="37"/>
                  </a:cxn>
                  <a:cxn ang="0">
                    <a:pos x="74" y="36"/>
                  </a:cxn>
                  <a:cxn ang="0">
                    <a:pos x="79" y="35"/>
                  </a:cxn>
                </a:cxnLst>
                <a:rect l="0" t="0" r="r" b="b"/>
                <a:pathLst>
                  <a:path w="80" h="38">
                    <a:moveTo>
                      <a:pt x="79" y="35"/>
                    </a:moveTo>
                    <a:lnTo>
                      <a:pt x="79" y="34"/>
                    </a:lnTo>
                    <a:lnTo>
                      <a:pt x="74" y="26"/>
                    </a:lnTo>
                    <a:lnTo>
                      <a:pt x="65" y="20"/>
                    </a:lnTo>
                    <a:lnTo>
                      <a:pt x="54" y="14"/>
                    </a:lnTo>
                    <a:lnTo>
                      <a:pt x="43" y="10"/>
                    </a:lnTo>
                    <a:lnTo>
                      <a:pt x="30" y="6"/>
                    </a:lnTo>
                    <a:lnTo>
                      <a:pt x="19" y="3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17" y="9"/>
                    </a:lnTo>
                    <a:lnTo>
                      <a:pt x="30" y="12"/>
                    </a:lnTo>
                    <a:lnTo>
                      <a:pt x="42" y="16"/>
                    </a:lnTo>
                    <a:lnTo>
                      <a:pt x="53" y="20"/>
                    </a:lnTo>
                    <a:lnTo>
                      <a:pt x="63" y="26"/>
                    </a:lnTo>
                    <a:lnTo>
                      <a:pt x="71" y="31"/>
                    </a:lnTo>
                    <a:lnTo>
                      <a:pt x="74" y="37"/>
                    </a:lnTo>
                    <a:lnTo>
                      <a:pt x="74" y="36"/>
                    </a:lnTo>
                    <a:lnTo>
                      <a:pt x="79" y="35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4" name="Freeform 251"/>
              <p:cNvSpPr>
                <a:spLocks/>
              </p:cNvSpPr>
              <p:nvPr/>
            </p:nvSpPr>
            <p:spPr bwMode="auto">
              <a:xfrm>
                <a:off x="5394" y="3511"/>
                <a:ext cx="107" cy="44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9" y="38"/>
                  </a:cxn>
                  <a:cxn ang="0">
                    <a:pos x="18" y="40"/>
                  </a:cxn>
                  <a:cxn ang="0">
                    <a:pos x="27" y="41"/>
                  </a:cxn>
                  <a:cxn ang="0">
                    <a:pos x="37" y="43"/>
                  </a:cxn>
                  <a:cxn ang="0">
                    <a:pos x="46" y="43"/>
                  </a:cxn>
                  <a:cxn ang="0">
                    <a:pos x="55" y="43"/>
                  </a:cxn>
                  <a:cxn ang="0">
                    <a:pos x="65" y="42"/>
                  </a:cxn>
                  <a:cxn ang="0">
                    <a:pos x="73" y="40"/>
                  </a:cxn>
                  <a:cxn ang="0">
                    <a:pos x="81" y="38"/>
                  </a:cxn>
                  <a:cxn ang="0">
                    <a:pos x="88" y="35"/>
                  </a:cxn>
                  <a:cxn ang="0">
                    <a:pos x="94" y="31"/>
                  </a:cxn>
                  <a:cxn ang="0">
                    <a:pos x="99" y="27"/>
                  </a:cxn>
                  <a:cxn ang="0">
                    <a:pos x="103" y="22"/>
                  </a:cxn>
                  <a:cxn ang="0">
                    <a:pos x="105" y="15"/>
                  </a:cxn>
                  <a:cxn ang="0">
                    <a:pos x="106" y="8"/>
                  </a:cxn>
                  <a:cxn ang="0">
                    <a:pos x="104" y="0"/>
                  </a:cxn>
                  <a:cxn ang="0">
                    <a:pos x="99" y="2"/>
                  </a:cxn>
                  <a:cxn ang="0">
                    <a:pos x="101" y="8"/>
                  </a:cxn>
                  <a:cxn ang="0">
                    <a:pos x="101" y="14"/>
                  </a:cxn>
                  <a:cxn ang="0">
                    <a:pos x="99" y="18"/>
                  </a:cxn>
                  <a:cxn ang="0">
                    <a:pos x="96" y="23"/>
                  </a:cxn>
                  <a:cxn ang="0">
                    <a:pos x="92" y="26"/>
                  </a:cxn>
                  <a:cxn ang="0">
                    <a:pos x="86" y="29"/>
                  </a:cxn>
                  <a:cxn ang="0">
                    <a:pos x="80" y="32"/>
                  </a:cxn>
                  <a:cxn ang="0">
                    <a:pos x="72" y="34"/>
                  </a:cxn>
                  <a:cxn ang="0">
                    <a:pos x="64" y="37"/>
                  </a:cxn>
                  <a:cxn ang="0">
                    <a:pos x="55" y="37"/>
                  </a:cxn>
                  <a:cxn ang="0">
                    <a:pos x="46" y="37"/>
                  </a:cxn>
                  <a:cxn ang="0">
                    <a:pos x="37" y="37"/>
                  </a:cxn>
                  <a:cxn ang="0">
                    <a:pos x="28" y="36"/>
                  </a:cxn>
                  <a:cxn ang="0">
                    <a:pos x="18" y="34"/>
                  </a:cxn>
                  <a:cxn ang="0">
                    <a:pos x="10" y="33"/>
                  </a:cxn>
                  <a:cxn ang="0">
                    <a:pos x="2" y="30"/>
                  </a:cxn>
                  <a:cxn ang="0">
                    <a:pos x="0" y="36"/>
                  </a:cxn>
                </a:cxnLst>
                <a:rect l="0" t="0" r="r" b="b"/>
                <a:pathLst>
                  <a:path w="107" h="44">
                    <a:moveTo>
                      <a:pt x="0" y="36"/>
                    </a:moveTo>
                    <a:lnTo>
                      <a:pt x="9" y="38"/>
                    </a:lnTo>
                    <a:lnTo>
                      <a:pt x="18" y="40"/>
                    </a:lnTo>
                    <a:lnTo>
                      <a:pt x="27" y="41"/>
                    </a:lnTo>
                    <a:lnTo>
                      <a:pt x="37" y="43"/>
                    </a:lnTo>
                    <a:lnTo>
                      <a:pt x="46" y="43"/>
                    </a:lnTo>
                    <a:lnTo>
                      <a:pt x="55" y="43"/>
                    </a:lnTo>
                    <a:lnTo>
                      <a:pt x="65" y="42"/>
                    </a:lnTo>
                    <a:lnTo>
                      <a:pt x="73" y="40"/>
                    </a:lnTo>
                    <a:lnTo>
                      <a:pt x="81" y="38"/>
                    </a:lnTo>
                    <a:lnTo>
                      <a:pt x="88" y="35"/>
                    </a:lnTo>
                    <a:lnTo>
                      <a:pt x="94" y="31"/>
                    </a:lnTo>
                    <a:lnTo>
                      <a:pt x="99" y="27"/>
                    </a:lnTo>
                    <a:lnTo>
                      <a:pt x="103" y="22"/>
                    </a:lnTo>
                    <a:lnTo>
                      <a:pt x="105" y="15"/>
                    </a:lnTo>
                    <a:lnTo>
                      <a:pt x="106" y="8"/>
                    </a:lnTo>
                    <a:lnTo>
                      <a:pt x="104" y="0"/>
                    </a:lnTo>
                    <a:lnTo>
                      <a:pt x="99" y="2"/>
                    </a:lnTo>
                    <a:lnTo>
                      <a:pt x="101" y="8"/>
                    </a:lnTo>
                    <a:lnTo>
                      <a:pt x="101" y="14"/>
                    </a:lnTo>
                    <a:lnTo>
                      <a:pt x="99" y="18"/>
                    </a:lnTo>
                    <a:lnTo>
                      <a:pt x="96" y="23"/>
                    </a:lnTo>
                    <a:lnTo>
                      <a:pt x="92" y="26"/>
                    </a:lnTo>
                    <a:lnTo>
                      <a:pt x="86" y="29"/>
                    </a:lnTo>
                    <a:lnTo>
                      <a:pt x="80" y="32"/>
                    </a:lnTo>
                    <a:lnTo>
                      <a:pt x="72" y="34"/>
                    </a:lnTo>
                    <a:lnTo>
                      <a:pt x="64" y="37"/>
                    </a:lnTo>
                    <a:lnTo>
                      <a:pt x="55" y="37"/>
                    </a:lnTo>
                    <a:lnTo>
                      <a:pt x="46" y="37"/>
                    </a:lnTo>
                    <a:lnTo>
                      <a:pt x="37" y="37"/>
                    </a:lnTo>
                    <a:lnTo>
                      <a:pt x="28" y="36"/>
                    </a:lnTo>
                    <a:lnTo>
                      <a:pt x="18" y="34"/>
                    </a:lnTo>
                    <a:lnTo>
                      <a:pt x="10" y="33"/>
                    </a:lnTo>
                    <a:lnTo>
                      <a:pt x="2" y="30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5" name="Freeform 252"/>
              <p:cNvSpPr>
                <a:spLocks/>
              </p:cNvSpPr>
              <p:nvPr/>
            </p:nvSpPr>
            <p:spPr bwMode="auto">
              <a:xfrm>
                <a:off x="5391" y="3544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6" name="Freeform 253"/>
              <p:cNvSpPr>
                <a:spLocks/>
              </p:cNvSpPr>
              <p:nvPr/>
            </p:nvSpPr>
            <p:spPr bwMode="auto">
              <a:xfrm>
                <a:off x="5878" y="3572"/>
                <a:ext cx="33" cy="223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3" y="0"/>
                  </a:cxn>
                  <a:cxn ang="0">
                    <a:pos x="19" y="5"/>
                  </a:cxn>
                  <a:cxn ang="0">
                    <a:pos x="17" y="10"/>
                  </a:cxn>
                  <a:cxn ang="0">
                    <a:pos x="16" y="15"/>
                  </a:cxn>
                  <a:cxn ang="0">
                    <a:pos x="15" y="20"/>
                  </a:cxn>
                  <a:cxn ang="0">
                    <a:pos x="15" y="26"/>
                  </a:cxn>
                  <a:cxn ang="0">
                    <a:pos x="16" y="30"/>
                  </a:cxn>
                  <a:cxn ang="0">
                    <a:pos x="17" y="35"/>
                  </a:cxn>
                  <a:cxn ang="0">
                    <a:pos x="17" y="39"/>
                  </a:cxn>
                  <a:cxn ang="0">
                    <a:pos x="23" y="55"/>
                  </a:cxn>
                  <a:cxn ang="0">
                    <a:pos x="27" y="70"/>
                  </a:cxn>
                  <a:cxn ang="0">
                    <a:pos x="30" y="84"/>
                  </a:cxn>
                  <a:cxn ang="0">
                    <a:pos x="32" y="98"/>
                  </a:cxn>
                  <a:cxn ang="0">
                    <a:pos x="33" y="111"/>
                  </a:cxn>
                  <a:cxn ang="0">
                    <a:pos x="33" y="124"/>
                  </a:cxn>
                  <a:cxn ang="0">
                    <a:pos x="32" y="136"/>
                  </a:cxn>
                  <a:cxn ang="0">
                    <a:pos x="30" y="148"/>
                  </a:cxn>
                  <a:cxn ang="0">
                    <a:pos x="29" y="158"/>
                  </a:cxn>
                  <a:cxn ang="0">
                    <a:pos x="25" y="169"/>
                  </a:cxn>
                  <a:cxn ang="0">
                    <a:pos x="23" y="179"/>
                  </a:cxn>
                  <a:cxn ang="0">
                    <a:pos x="18" y="188"/>
                  </a:cxn>
                  <a:cxn ang="0">
                    <a:pos x="14" y="198"/>
                  </a:cxn>
                  <a:cxn ang="0">
                    <a:pos x="10" y="207"/>
                  </a:cxn>
                  <a:cxn ang="0">
                    <a:pos x="5" y="216"/>
                  </a:cxn>
                  <a:cxn ang="0">
                    <a:pos x="0" y="223"/>
                  </a:cxn>
                </a:cxnLst>
                <a:rect l="0" t="0" r="r" b="b"/>
                <a:pathLst>
                  <a:path w="34" h="224">
                    <a:moveTo>
                      <a:pt x="23" y="0"/>
                    </a:moveTo>
                    <a:lnTo>
                      <a:pt x="23" y="0"/>
                    </a:lnTo>
                    <a:lnTo>
                      <a:pt x="19" y="5"/>
                    </a:lnTo>
                    <a:lnTo>
                      <a:pt x="17" y="10"/>
                    </a:lnTo>
                    <a:lnTo>
                      <a:pt x="16" y="15"/>
                    </a:lnTo>
                    <a:lnTo>
                      <a:pt x="15" y="20"/>
                    </a:lnTo>
                    <a:lnTo>
                      <a:pt x="15" y="26"/>
                    </a:lnTo>
                    <a:lnTo>
                      <a:pt x="16" y="30"/>
                    </a:lnTo>
                    <a:lnTo>
                      <a:pt x="17" y="35"/>
                    </a:lnTo>
                    <a:lnTo>
                      <a:pt x="17" y="39"/>
                    </a:lnTo>
                    <a:lnTo>
                      <a:pt x="23" y="55"/>
                    </a:lnTo>
                    <a:lnTo>
                      <a:pt x="27" y="70"/>
                    </a:lnTo>
                    <a:lnTo>
                      <a:pt x="30" y="84"/>
                    </a:lnTo>
                    <a:lnTo>
                      <a:pt x="32" y="98"/>
                    </a:lnTo>
                    <a:lnTo>
                      <a:pt x="33" y="111"/>
                    </a:lnTo>
                    <a:lnTo>
                      <a:pt x="33" y="124"/>
                    </a:lnTo>
                    <a:lnTo>
                      <a:pt x="32" y="136"/>
                    </a:lnTo>
                    <a:lnTo>
                      <a:pt x="30" y="148"/>
                    </a:lnTo>
                    <a:lnTo>
                      <a:pt x="29" y="158"/>
                    </a:lnTo>
                    <a:lnTo>
                      <a:pt x="25" y="169"/>
                    </a:lnTo>
                    <a:lnTo>
                      <a:pt x="23" y="179"/>
                    </a:lnTo>
                    <a:lnTo>
                      <a:pt x="18" y="188"/>
                    </a:lnTo>
                    <a:lnTo>
                      <a:pt x="14" y="198"/>
                    </a:lnTo>
                    <a:lnTo>
                      <a:pt x="10" y="207"/>
                    </a:lnTo>
                    <a:lnTo>
                      <a:pt x="5" y="216"/>
                    </a:lnTo>
                    <a:lnTo>
                      <a:pt x="0" y="223"/>
                    </a:lnTo>
                  </a:path>
                </a:pathLst>
              </a:custGeom>
              <a:noFill/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7" name="Freeform 254"/>
              <p:cNvSpPr>
                <a:spLocks/>
              </p:cNvSpPr>
              <p:nvPr/>
            </p:nvSpPr>
            <p:spPr bwMode="auto">
              <a:xfrm>
                <a:off x="5045" y="3624"/>
                <a:ext cx="710" cy="192"/>
              </a:xfrm>
              <a:custGeom>
                <a:avLst/>
                <a:gdLst/>
                <a:ahLst/>
                <a:cxnLst>
                  <a:cxn ang="0">
                    <a:pos x="708" y="0"/>
                  </a:cxn>
                  <a:cxn ang="0">
                    <a:pos x="695" y="17"/>
                  </a:cxn>
                  <a:cxn ang="0">
                    <a:pos x="680" y="33"/>
                  </a:cxn>
                  <a:cxn ang="0">
                    <a:pos x="666" y="48"/>
                  </a:cxn>
                  <a:cxn ang="0">
                    <a:pos x="649" y="62"/>
                  </a:cxn>
                  <a:cxn ang="0">
                    <a:pos x="632" y="74"/>
                  </a:cxn>
                  <a:cxn ang="0">
                    <a:pos x="612" y="85"/>
                  </a:cxn>
                  <a:cxn ang="0">
                    <a:pos x="591" y="92"/>
                  </a:cxn>
                  <a:cxn ang="0">
                    <a:pos x="568" y="96"/>
                  </a:cxn>
                  <a:cxn ang="0">
                    <a:pos x="555" y="99"/>
                  </a:cxn>
                  <a:cxn ang="0">
                    <a:pos x="542" y="103"/>
                  </a:cxn>
                  <a:cxn ang="0">
                    <a:pos x="529" y="108"/>
                  </a:cxn>
                  <a:cxn ang="0">
                    <a:pos x="517" y="113"/>
                  </a:cxn>
                  <a:cxn ang="0">
                    <a:pos x="504" y="118"/>
                  </a:cxn>
                  <a:cxn ang="0">
                    <a:pos x="490" y="124"/>
                  </a:cxn>
                  <a:cxn ang="0">
                    <a:pos x="478" y="126"/>
                  </a:cxn>
                  <a:cxn ang="0">
                    <a:pos x="465" y="129"/>
                  </a:cxn>
                  <a:cxn ang="0">
                    <a:pos x="451" y="130"/>
                  </a:cxn>
                  <a:cxn ang="0">
                    <a:pos x="430" y="132"/>
                  </a:cxn>
                  <a:cxn ang="0">
                    <a:pos x="405" y="134"/>
                  </a:cxn>
                  <a:cxn ang="0">
                    <a:pos x="375" y="134"/>
                  </a:cxn>
                  <a:cxn ang="0">
                    <a:pos x="342" y="136"/>
                  </a:cxn>
                  <a:cxn ang="0">
                    <a:pos x="307" y="140"/>
                  </a:cxn>
                  <a:cxn ang="0">
                    <a:pos x="269" y="141"/>
                  </a:cxn>
                  <a:cxn ang="0">
                    <a:pos x="232" y="145"/>
                  </a:cxn>
                  <a:cxn ang="0">
                    <a:pos x="194" y="149"/>
                  </a:cxn>
                  <a:cxn ang="0">
                    <a:pos x="156" y="153"/>
                  </a:cxn>
                  <a:cxn ang="0">
                    <a:pos x="121" y="157"/>
                  </a:cxn>
                  <a:cxn ang="0">
                    <a:pos x="89" y="164"/>
                  </a:cxn>
                  <a:cxn ang="0">
                    <a:pos x="60" y="170"/>
                  </a:cxn>
                  <a:cxn ang="0">
                    <a:pos x="34" y="176"/>
                  </a:cxn>
                  <a:cxn ang="0">
                    <a:pos x="14" y="183"/>
                  </a:cxn>
                  <a:cxn ang="0">
                    <a:pos x="0" y="191"/>
                  </a:cxn>
                </a:cxnLst>
                <a:rect l="0" t="0" r="r" b="b"/>
                <a:pathLst>
                  <a:path w="709" h="192">
                    <a:moveTo>
                      <a:pt x="708" y="0"/>
                    </a:moveTo>
                    <a:lnTo>
                      <a:pt x="708" y="0"/>
                    </a:lnTo>
                    <a:lnTo>
                      <a:pt x="702" y="8"/>
                    </a:lnTo>
                    <a:lnTo>
                      <a:pt x="695" y="17"/>
                    </a:lnTo>
                    <a:lnTo>
                      <a:pt x="688" y="25"/>
                    </a:lnTo>
                    <a:lnTo>
                      <a:pt x="680" y="33"/>
                    </a:lnTo>
                    <a:lnTo>
                      <a:pt x="673" y="41"/>
                    </a:lnTo>
                    <a:lnTo>
                      <a:pt x="666" y="48"/>
                    </a:lnTo>
                    <a:lnTo>
                      <a:pt x="657" y="56"/>
                    </a:lnTo>
                    <a:lnTo>
                      <a:pt x="649" y="62"/>
                    </a:lnTo>
                    <a:lnTo>
                      <a:pt x="640" y="68"/>
                    </a:lnTo>
                    <a:lnTo>
                      <a:pt x="632" y="74"/>
                    </a:lnTo>
                    <a:lnTo>
                      <a:pt x="622" y="80"/>
                    </a:lnTo>
                    <a:lnTo>
                      <a:pt x="612" y="85"/>
                    </a:lnTo>
                    <a:lnTo>
                      <a:pt x="602" y="88"/>
                    </a:lnTo>
                    <a:lnTo>
                      <a:pt x="591" y="92"/>
                    </a:lnTo>
                    <a:lnTo>
                      <a:pt x="579" y="96"/>
                    </a:lnTo>
                    <a:lnTo>
                      <a:pt x="568" y="96"/>
                    </a:lnTo>
                    <a:lnTo>
                      <a:pt x="561" y="97"/>
                    </a:lnTo>
                    <a:lnTo>
                      <a:pt x="555" y="99"/>
                    </a:lnTo>
                    <a:lnTo>
                      <a:pt x="548" y="101"/>
                    </a:lnTo>
                    <a:lnTo>
                      <a:pt x="542" y="103"/>
                    </a:lnTo>
                    <a:lnTo>
                      <a:pt x="536" y="105"/>
                    </a:lnTo>
                    <a:lnTo>
                      <a:pt x="529" y="108"/>
                    </a:lnTo>
                    <a:lnTo>
                      <a:pt x="523" y="111"/>
                    </a:lnTo>
                    <a:lnTo>
                      <a:pt x="517" y="113"/>
                    </a:lnTo>
                    <a:lnTo>
                      <a:pt x="510" y="116"/>
                    </a:lnTo>
                    <a:lnTo>
                      <a:pt x="504" y="118"/>
                    </a:lnTo>
                    <a:lnTo>
                      <a:pt x="497" y="121"/>
                    </a:lnTo>
                    <a:lnTo>
                      <a:pt x="490" y="124"/>
                    </a:lnTo>
                    <a:lnTo>
                      <a:pt x="484" y="126"/>
                    </a:lnTo>
                    <a:lnTo>
                      <a:pt x="478" y="126"/>
                    </a:lnTo>
                    <a:lnTo>
                      <a:pt x="471" y="128"/>
                    </a:lnTo>
                    <a:lnTo>
                      <a:pt x="465" y="129"/>
                    </a:lnTo>
                    <a:lnTo>
                      <a:pt x="459" y="130"/>
                    </a:lnTo>
                    <a:lnTo>
                      <a:pt x="451" y="130"/>
                    </a:lnTo>
                    <a:lnTo>
                      <a:pt x="441" y="131"/>
                    </a:lnTo>
                    <a:lnTo>
                      <a:pt x="430" y="132"/>
                    </a:lnTo>
                    <a:lnTo>
                      <a:pt x="418" y="133"/>
                    </a:lnTo>
                    <a:lnTo>
                      <a:pt x="405" y="134"/>
                    </a:lnTo>
                    <a:lnTo>
                      <a:pt x="390" y="134"/>
                    </a:lnTo>
                    <a:lnTo>
                      <a:pt x="375" y="134"/>
                    </a:lnTo>
                    <a:lnTo>
                      <a:pt x="360" y="135"/>
                    </a:lnTo>
                    <a:lnTo>
                      <a:pt x="342" y="136"/>
                    </a:lnTo>
                    <a:lnTo>
                      <a:pt x="325" y="138"/>
                    </a:lnTo>
                    <a:lnTo>
                      <a:pt x="307" y="140"/>
                    </a:lnTo>
                    <a:lnTo>
                      <a:pt x="288" y="141"/>
                    </a:lnTo>
                    <a:lnTo>
                      <a:pt x="269" y="141"/>
                    </a:lnTo>
                    <a:lnTo>
                      <a:pt x="251" y="143"/>
                    </a:lnTo>
                    <a:lnTo>
                      <a:pt x="232" y="145"/>
                    </a:lnTo>
                    <a:lnTo>
                      <a:pt x="212" y="148"/>
                    </a:lnTo>
                    <a:lnTo>
                      <a:pt x="194" y="149"/>
                    </a:lnTo>
                    <a:lnTo>
                      <a:pt x="175" y="151"/>
                    </a:lnTo>
                    <a:lnTo>
                      <a:pt x="156" y="153"/>
                    </a:lnTo>
                    <a:lnTo>
                      <a:pt x="139" y="156"/>
                    </a:lnTo>
                    <a:lnTo>
                      <a:pt x="121" y="157"/>
                    </a:lnTo>
                    <a:lnTo>
                      <a:pt x="104" y="161"/>
                    </a:lnTo>
                    <a:lnTo>
                      <a:pt x="89" y="164"/>
                    </a:lnTo>
                    <a:lnTo>
                      <a:pt x="74" y="166"/>
                    </a:lnTo>
                    <a:lnTo>
                      <a:pt x="60" y="170"/>
                    </a:lnTo>
                    <a:lnTo>
                      <a:pt x="46" y="172"/>
                    </a:lnTo>
                    <a:lnTo>
                      <a:pt x="34" y="176"/>
                    </a:lnTo>
                    <a:lnTo>
                      <a:pt x="24" y="179"/>
                    </a:lnTo>
                    <a:lnTo>
                      <a:pt x="14" y="183"/>
                    </a:lnTo>
                    <a:lnTo>
                      <a:pt x="7" y="187"/>
                    </a:lnTo>
                    <a:lnTo>
                      <a:pt x="0" y="191"/>
                    </a:lnTo>
                  </a:path>
                </a:pathLst>
              </a:custGeom>
              <a:noFill/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8" name="Freeform 255"/>
              <p:cNvSpPr>
                <a:spLocks/>
              </p:cNvSpPr>
              <p:nvPr/>
            </p:nvSpPr>
            <p:spPr bwMode="auto">
              <a:xfrm>
                <a:off x="5332" y="3759"/>
                <a:ext cx="299" cy="40"/>
              </a:xfrm>
              <a:custGeom>
                <a:avLst/>
                <a:gdLst/>
                <a:ahLst/>
                <a:cxnLst>
                  <a:cxn ang="0">
                    <a:pos x="298" y="2"/>
                  </a:cxn>
                  <a:cxn ang="0">
                    <a:pos x="298" y="2"/>
                  </a:cxn>
                  <a:cxn ang="0">
                    <a:pos x="291" y="0"/>
                  </a:cxn>
                  <a:cxn ang="0">
                    <a:pos x="281" y="2"/>
                  </a:cxn>
                  <a:cxn ang="0">
                    <a:pos x="270" y="5"/>
                  </a:cxn>
                  <a:cxn ang="0">
                    <a:pos x="256" y="11"/>
                  </a:cxn>
                  <a:cxn ang="0">
                    <a:pos x="244" y="17"/>
                  </a:cxn>
                  <a:cxn ang="0">
                    <a:pos x="232" y="22"/>
                  </a:cxn>
                  <a:cxn ang="0">
                    <a:pos x="223" y="27"/>
                  </a:cxn>
                  <a:cxn ang="0">
                    <a:pos x="216" y="29"/>
                  </a:cxn>
                  <a:cxn ang="0">
                    <a:pos x="208" y="32"/>
                  </a:cxn>
                  <a:cxn ang="0">
                    <a:pos x="198" y="34"/>
                  </a:cxn>
                  <a:cxn ang="0">
                    <a:pos x="187" y="35"/>
                  </a:cxn>
                  <a:cxn ang="0">
                    <a:pos x="174" y="35"/>
                  </a:cxn>
                  <a:cxn ang="0">
                    <a:pos x="159" y="37"/>
                  </a:cxn>
                  <a:cxn ang="0">
                    <a:pos x="143" y="38"/>
                  </a:cxn>
                  <a:cxn ang="0">
                    <a:pos x="127" y="39"/>
                  </a:cxn>
                  <a:cxn ang="0">
                    <a:pos x="111" y="39"/>
                  </a:cxn>
                  <a:cxn ang="0">
                    <a:pos x="95" y="39"/>
                  </a:cxn>
                  <a:cxn ang="0">
                    <a:pos x="78" y="39"/>
                  </a:cxn>
                  <a:cxn ang="0">
                    <a:pos x="62" y="38"/>
                  </a:cxn>
                  <a:cxn ang="0">
                    <a:pos x="47" y="37"/>
                  </a:cxn>
                  <a:cxn ang="0">
                    <a:pos x="33" y="36"/>
                  </a:cxn>
                  <a:cxn ang="0">
                    <a:pos x="20" y="35"/>
                  </a:cxn>
                  <a:cxn ang="0">
                    <a:pos x="10" y="34"/>
                  </a:cxn>
                  <a:cxn ang="0">
                    <a:pos x="0" y="31"/>
                  </a:cxn>
                </a:cxnLst>
                <a:rect l="0" t="0" r="r" b="b"/>
                <a:pathLst>
                  <a:path w="299" h="40">
                    <a:moveTo>
                      <a:pt x="298" y="2"/>
                    </a:moveTo>
                    <a:lnTo>
                      <a:pt x="298" y="2"/>
                    </a:lnTo>
                    <a:lnTo>
                      <a:pt x="291" y="0"/>
                    </a:lnTo>
                    <a:lnTo>
                      <a:pt x="281" y="2"/>
                    </a:lnTo>
                    <a:lnTo>
                      <a:pt x="270" y="5"/>
                    </a:lnTo>
                    <a:lnTo>
                      <a:pt x="256" y="11"/>
                    </a:lnTo>
                    <a:lnTo>
                      <a:pt x="244" y="17"/>
                    </a:lnTo>
                    <a:lnTo>
                      <a:pt x="232" y="22"/>
                    </a:lnTo>
                    <a:lnTo>
                      <a:pt x="223" y="27"/>
                    </a:lnTo>
                    <a:lnTo>
                      <a:pt x="216" y="29"/>
                    </a:lnTo>
                    <a:lnTo>
                      <a:pt x="208" y="32"/>
                    </a:lnTo>
                    <a:lnTo>
                      <a:pt x="198" y="34"/>
                    </a:lnTo>
                    <a:lnTo>
                      <a:pt x="187" y="35"/>
                    </a:lnTo>
                    <a:lnTo>
                      <a:pt x="174" y="35"/>
                    </a:lnTo>
                    <a:lnTo>
                      <a:pt x="159" y="37"/>
                    </a:lnTo>
                    <a:lnTo>
                      <a:pt x="143" y="38"/>
                    </a:lnTo>
                    <a:lnTo>
                      <a:pt x="127" y="39"/>
                    </a:lnTo>
                    <a:lnTo>
                      <a:pt x="111" y="39"/>
                    </a:lnTo>
                    <a:lnTo>
                      <a:pt x="95" y="39"/>
                    </a:lnTo>
                    <a:lnTo>
                      <a:pt x="78" y="39"/>
                    </a:lnTo>
                    <a:lnTo>
                      <a:pt x="62" y="38"/>
                    </a:lnTo>
                    <a:lnTo>
                      <a:pt x="47" y="37"/>
                    </a:lnTo>
                    <a:lnTo>
                      <a:pt x="33" y="36"/>
                    </a:lnTo>
                    <a:lnTo>
                      <a:pt x="20" y="35"/>
                    </a:lnTo>
                    <a:lnTo>
                      <a:pt x="10" y="34"/>
                    </a:lnTo>
                    <a:lnTo>
                      <a:pt x="0" y="31"/>
                    </a:lnTo>
                  </a:path>
                </a:pathLst>
              </a:custGeom>
              <a:noFill/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9" name="Freeform 256"/>
              <p:cNvSpPr>
                <a:spLocks/>
              </p:cNvSpPr>
              <p:nvPr/>
            </p:nvSpPr>
            <p:spPr bwMode="auto">
              <a:xfrm>
                <a:off x="5935" y="3622"/>
                <a:ext cx="18" cy="16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5" y="6"/>
                  </a:cxn>
                  <a:cxn ang="0">
                    <a:pos x="13" y="12"/>
                  </a:cxn>
                  <a:cxn ang="0">
                    <a:pos x="10" y="18"/>
                  </a:cxn>
                  <a:cxn ang="0">
                    <a:pos x="8" y="23"/>
                  </a:cxn>
                  <a:cxn ang="0">
                    <a:pos x="5" y="29"/>
                  </a:cxn>
                  <a:cxn ang="0">
                    <a:pos x="5" y="35"/>
                  </a:cxn>
                  <a:cxn ang="0">
                    <a:pos x="4" y="40"/>
                  </a:cxn>
                  <a:cxn ang="0">
                    <a:pos x="4" y="45"/>
                  </a:cxn>
                  <a:cxn ang="0">
                    <a:pos x="5" y="54"/>
                  </a:cxn>
                  <a:cxn ang="0">
                    <a:pos x="8" y="66"/>
                  </a:cxn>
                  <a:cxn ang="0">
                    <a:pos x="10" y="78"/>
                  </a:cxn>
                  <a:cxn ang="0">
                    <a:pos x="13" y="93"/>
                  </a:cxn>
                  <a:cxn ang="0">
                    <a:pos x="13" y="109"/>
                  </a:cxn>
                  <a:cxn ang="0">
                    <a:pos x="12" y="127"/>
                  </a:cxn>
                  <a:cxn ang="0">
                    <a:pos x="7" y="143"/>
                  </a:cxn>
                  <a:cxn ang="0">
                    <a:pos x="0" y="162"/>
                  </a:cxn>
                </a:cxnLst>
                <a:rect l="0" t="0" r="r" b="b"/>
                <a:pathLst>
                  <a:path w="19" h="163">
                    <a:moveTo>
                      <a:pt x="18" y="0"/>
                    </a:moveTo>
                    <a:lnTo>
                      <a:pt x="18" y="0"/>
                    </a:lnTo>
                    <a:lnTo>
                      <a:pt x="15" y="6"/>
                    </a:lnTo>
                    <a:lnTo>
                      <a:pt x="13" y="12"/>
                    </a:lnTo>
                    <a:lnTo>
                      <a:pt x="10" y="18"/>
                    </a:lnTo>
                    <a:lnTo>
                      <a:pt x="8" y="23"/>
                    </a:lnTo>
                    <a:lnTo>
                      <a:pt x="5" y="29"/>
                    </a:lnTo>
                    <a:lnTo>
                      <a:pt x="5" y="35"/>
                    </a:lnTo>
                    <a:lnTo>
                      <a:pt x="4" y="40"/>
                    </a:lnTo>
                    <a:lnTo>
                      <a:pt x="4" y="45"/>
                    </a:lnTo>
                    <a:lnTo>
                      <a:pt x="5" y="54"/>
                    </a:lnTo>
                    <a:lnTo>
                      <a:pt x="8" y="66"/>
                    </a:lnTo>
                    <a:lnTo>
                      <a:pt x="10" y="78"/>
                    </a:lnTo>
                    <a:lnTo>
                      <a:pt x="13" y="93"/>
                    </a:lnTo>
                    <a:lnTo>
                      <a:pt x="13" y="109"/>
                    </a:lnTo>
                    <a:lnTo>
                      <a:pt x="12" y="127"/>
                    </a:lnTo>
                    <a:lnTo>
                      <a:pt x="7" y="143"/>
                    </a:lnTo>
                    <a:lnTo>
                      <a:pt x="0" y="162"/>
                    </a:lnTo>
                  </a:path>
                </a:pathLst>
              </a:custGeom>
              <a:noFill/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0" name="Freeform 257"/>
              <p:cNvSpPr>
                <a:spLocks/>
              </p:cNvSpPr>
              <p:nvPr/>
            </p:nvSpPr>
            <p:spPr bwMode="auto">
              <a:xfrm>
                <a:off x="6102" y="3391"/>
                <a:ext cx="56" cy="204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7" y="11"/>
                  </a:cxn>
                  <a:cxn ang="0">
                    <a:pos x="3" y="21"/>
                  </a:cxn>
                  <a:cxn ang="0">
                    <a:pos x="0" y="32"/>
                  </a:cxn>
                  <a:cxn ang="0">
                    <a:pos x="0" y="42"/>
                  </a:cxn>
                  <a:cxn ang="0">
                    <a:pos x="0" y="52"/>
                  </a:cxn>
                  <a:cxn ang="0">
                    <a:pos x="3" y="63"/>
                  </a:cxn>
                  <a:cxn ang="0">
                    <a:pos x="6" y="73"/>
                  </a:cxn>
                  <a:cxn ang="0">
                    <a:pos x="10" y="82"/>
                  </a:cxn>
                  <a:cxn ang="0">
                    <a:pos x="15" y="93"/>
                  </a:cxn>
                  <a:cxn ang="0">
                    <a:pos x="21" y="102"/>
                  </a:cxn>
                  <a:cxn ang="0">
                    <a:pos x="27" y="112"/>
                  </a:cxn>
                  <a:cxn ang="0">
                    <a:pos x="33" y="123"/>
                  </a:cxn>
                  <a:cxn ang="0">
                    <a:pos x="39" y="133"/>
                  </a:cxn>
                  <a:cxn ang="0">
                    <a:pos x="43" y="142"/>
                  </a:cxn>
                  <a:cxn ang="0">
                    <a:pos x="49" y="154"/>
                  </a:cxn>
                  <a:cxn ang="0">
                    <a:pos x="52" y="163"/>
                  </a:cxn>
                  <a:cxn ang="0">
                    <a:pos x="53" y="168"/>
                  </a:cxn>
                  <a:cxn ang="0">
                    <a:pos x="54" y="172"/>
                  </a:cxn>
                  <a:cxn ang="0">
                    <a:pos x="54" y="178"/>
                  </a:cxn>
                  <a:cxn ang="0">
                    <a:pos x="54" y="183"/>
                  </a:cxn>
                  <a:cxn ang="0">
                    <a:pos x="53" y="188"/>
                  </a:cxn>
                  <a:cxn ang="0">
                    <a:pos x="52" y="193"/>
                  </a:cxn>
                  <a:cxn ang="0">
                    <a:pos x="50" y="200"/>
                  </a:cxn>
                  <a:cxn ang="0">
                    <a:pos x="47" y="204"/>
                  </a:cxn>
                </a:cxnLst>
                <a:rect l="0" t="0" r="r" b="b"/>
                <a:pathLst>
                  <a:path w="55" h="205">
                    <a:moveTo>
                      <a:pt x="14" y="0"/>
                    </a:moveTo>
                    <a:lnTo>
                      <a:pt x="14" y="0"/>
                    </a:lnTo>
                    <a:lnTo>
                      <a:pt x="7" y="11"/>
                    </a:lnTo>
                    <a:lnTo>
                      <a:pt x="3" y="21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3" y="63"/>
                    </a:lnTo>
                    <a:lnTo>
                      <a:pt x="6" y="73"/>
                    </a:lnTo>
                    <a:lnTo>
                      <a:pt x="10" y="82"/>
                    </a:lnTo>
                    <a:lnTo>
                      <a:pt x="15" y="93"/>
                    </a:lnTo>
                    <a:lnTo>
                      <a:pt x="21" y="102"/>
                    </a:lnTo>
                    <a:lnTo>
                      <a:pt x="27" y="112"/>
                    </a:lnTo>
                    <a:lnTo>
                      <a:pt x="33" y="123"/>
                    </a:lnTo>
                    <a:lnTo>
                      <a:pt x="39" y="133"/>
                    </a:lnTo>
                    <a:lnTo>
                      <a:pt x="43" y="142"/>
                    </a:lnTo>
                    <a:lnTo>
                      <a:pt x="49" y="154"/>
                    </a:lnTo>
                    <a:lnTo>
                      <a:pt x="52" y="163"/>
                    </a:lnTo>
                    <a:lnTo>
                      <a:pt x="53" y="168"/>
                    </a:lnTo>
                    <a:lnTo>
                      <a:pt x="54" y="172"/>
                    </a:lnTo>
                    <a:lnTo>
                      <a:pt x="54" y="178"/>
                    </a:lnTo>
                    <a:lnTo>
                      <a:pt x="54" y="183"/>
                    </a:lnTo>
                    <a:lnTo>
                      <a:pt x="53" y="188"/>
                    </a:lnTo>
                    <a:lnTo>
                      <a:pt x="52" y="193"/>
                    </a:lnTo>
                    <a:lnTo>
                      <a:pt x="50" y="200"/>
                    </a:lnTo>
                    <a:lnTo>
                      <a:pt x="47" y="204"/>
                    </a:lnTo>
                  </a:path>
                </a:pathLst>
              </a:custGeom>
              <a:noFill/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1" name="Freeform 258"/>
              <p:cNvSpPr>
                <a:spLocks/>
              </p:cNvSpPr>
              <p:nvPr/>
            </p:nvSpPr>
            <p:spPr bwMode="auto">
              <a:xfrm>
                <a:off x="6083" y="3517"/>
                <a:ext cx="42" cy="20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8" y="12"/>
                  </a:cxn>
                  <a:cxn ang="0">
                    <a:pos x="18" y="23"/>
                  </a:cxn>
                  <a:cxn ang="0">
                    <a:pos x="20" y="34"/>
                  </a:cxn>
                  <a:cxn ang="0">
                    <a:pos x="24" y="45"/>
                  </a:cxn>
                  <a:cxn ang="0">
                    <a:pos x="29" y="56"/>
                  </a:cxn>
                  <a:cxn ang="0">
                    <a:pos x="33" y="67"/>
                  </a:cxn>
                  <a:cxn ang="0">
                    <a:pos x="38" y="77"/>
                  </a:cxn>
                  <a:cxn ang="0">
                    <a:pos x="40" y="88"/>
                  </a:cxn>
                  <a:cxn ang="0">
                    <a:pos x="42" y="103"/>
                  </a:cxn>
                  <a:cxn ang="0">
                    <a:pos x="40" y="119"/>
                  </a:cxn>
                  <a:cxn ang="0">
                    <a:pos x="38" y="134"/>
                  </a:cxn>
                  <a:cxn ang="0">
                    <a:pos x="32" y="149"/>
                  </a:cxn>
                  <a:cxn ang="0">
                    <a:pos x="25" y="164"/>
                  </a:cxn>
                  <a:cxn ang="0">
                    <a:pos x="18" y="178"/>
                  </a:cxn>
                  <a:cxn ang="0">
                    <a:pos x="9" y="192"/>
                  </a:cxn>
                  <a:cxn ang="0">
                    <a:pos x="0" y="206"/>
                  </a:cxn>
                </a:cxnLst>
                <a:rect l="0" t="0" r="r" b="b"/>
                <a:pathLst>
                  <a:path w="43" h="207">
                    <a:moveTo>
                      <a:pt x="20" y="0"/>
                    </a:moveTo>
                    <a:lnTo>
                      <a:pt x="20" y="0"/>
                    </a:lnTo>
                    <a:lnTo>
                      <a:pt x="18" y="12"/>
                    </a:lnTo>
                    <a:lnTo>
                      <a:pt x="18" y="23"/>
                    </a:lnTo>
                    <a:lnTo>
                      <a:pt x="20" y="34"/>
                    </a:lnTo>
                    <a:lnTo>
                      <a:pt x="24" y="45"/>
                    </a:lnTo>
                    <a:lnTo>
                      <a:pt x="29" y="56"/>
                    </a:lnTo>
                    <a:lnTo>
                      <a:pt x="33" y="67"/>
                    </a:lnTo>
                    <a:lnTo>
                      <a:pt x="38" y="77"/>
                    </a:lnTo>
                    <a:lnTo>
                      <a:pt x="40" y="88"/>
                    </a:lnTo>
                    <a:lnTo>
                      <a:pt x="42" y="103"/>
                    </a:lnTo>
                    <a:lnTo>
                      <a:pt x="40" y="119"/>
                    </a:lnTo>
                    <a:lnTo>
                      <a:pt x="38" y="134"/>
                    </a:lnTo>
                    <a:lnTo>
                      <a:pt x="32" y="149"/>
                    </a:lnTo>
                    <a:lnTo>
                      <a:pt x="25" y="164"/>
                    </a:lnTo>
                    <a:lnTo>
                      <a:pt x="18" y="178"/>
                    </a:lnTo>
                    <a:lnTo>
                      <a:pt x="9" y="192"/>
                    </a:lnTo>
                    <a:lnTo>
                      <a:pt x="0" y="206"/>
                    </a:lnTo>
                  </a:path>
                </a:pathLst>
              </a:custGeom>
              <a:noFill/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2" name="Freeform 259"/>
              <p:cNvSpPr>
                <a:spLocks/>
              </p:cNvSpPr>
              <p:nvPr/>
            </p:nvSpPr>
            <p:spPr bwMode="auto">
              <a:xfrm>
                <a:off x="6151" y="3146"/>
                <a:ext cx="25" cy="15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6" y="9"/>
                  </a:cxn>
                  <a:cxn ang="0">
                    <a:pos x="11" y="18"/>
                  </a:cxn>
                  <a:cxn ang="0">
                    <a:pos x="14" y="27"/>
                  </a:cxn>
                  <a:cxn ang="0">
                    <a:pos x="17" y="38"/>
                  </a:cxn>
                  <a:cxn ang="0">
                    <a:pos x="19" y="48"/>
                  </a:cxn>
                  <a:cxn ang="0">
                    <a:pos x="20" y="58"/>
                  </a:cxn>
                  <a:cxn ang="0">
                    <a:pos x="21" y="67"/>
                  </a:cxn>
                  <a:cxn ang="0">
                    <a:pos x="21" y="78"/>
                  </a:cxn>
                  <a:cxn ang="0">
                    <a:pos x="19" y="88"/>
                  </a:cxn>
                  <a:cxn ang="0">
                    <a:pos x="18" y="98"/>
                  </a:cxn>
                  <a:cxn ang="0">
                    <a:pos x="17" y="108"/>
                  </a:cxn>
                  <a:cxn ang="0">
                    <a:pos x="14" y="118"/>
                  </a:cxn>
                  <a:cxn ang="0">
                    <a:pos x="11" y="129"/>
                  </a:cxn>
                  <a:cxn ang="0">
                    <a:pos x="8" y="138"/>
                  </a:cxn>
                  <a:cxn ang="0">
                    <a:pos x="4" y="147"/>
                  </a:cxn>
                  <a:cxn ang="0">
                    <a:pos x="0" y="157"/>
                  </a:cxn>
                </a:cxnLst>
                <a:rect l="0" t="0" r="r" b="b"/>
                <a:pathLst>
                  <a:path w="22" h="158">
                    <a:moveTo>
                      <a:pt x="1" y="0"/>
                    </a:moveTo>
                    <a:lnTo>
                      <a:pt x="1" y="0"/>
                    </a:lnTo>
                    <a:lnTo>
                      <a:pt x="6" y="9"/>
                    </a:lnTo>
                    <a:lnTo>
                      <a:pt x="11" y="18"/>
                    </a:lnTo>
                    <a:lnTo>
                      <a:pt x="14" y="27"/>
                    </a:lnTo>
                    <a:lnTo>
                      <a:pt x="17" y="38"/>
                    </a:lnTo>
                    <a:lnTo>
                      <a:pt x="19" y="48"/>
                    </a:lnTo>
                    <a:lnTo>
                      <a:pt x="20" y="58"/>
                    </a:lnTo>
                    <a:lnTo>
                      <a:pt x="21" y="67"/>
                    </a:lnTo>
                    <a:lnTo>
                      <a:pt x="21" y="78"/>
                    </a:lnTo>
                    <a:lnTo>
                      <a:pt x="19" y="88"/>
                    </a:lnTo>
                    <a:lnTo>
                      <a:pt x="18" y="98"/>
                    </a:lnTo>
                    <a:lnTo>
                      <a:pt x="17" y="108"/>
                    </a:lnTo>
                    <a:lnTo>
                      <a:pt x="14" y="118"/>
                    </a:lnTo>
                    <a:lnTo>
                      <a:pt x="11" y="129"/>
                    </a:lnTo>
                    <a:lnTo>
                      <a:pt x="8" y="138"/>
                    </a:lnTo>
                    <a:lnTo>
                      <a:pt x="4" y="147"/>
                    </a:lnTo>
                    <a:lnTo>
                      <a:pt x="0" y="157"/>
                    </a:lnTo>
                  </a:path>
                </a:pathLst>
              </a:custGeom>
              <a:noFill/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3" name="Freeform 260"/>
              <p:cNvSpPr>
                <a:spLocks/>
              </p:cNvSpPr>
              <p:nvPr/>
            </p:nvSpPr>
            <p:spPr bwMode="auto">
              <a:xfrm>
                <a:off x="6123" y="3155"/>
                <a:ext cx="11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4"/>
                  </a:cxn>
                  <a:cxn ang="0">
                    <a:pos x="8" y="9"/>
                  </a:cxn>
                  <a:cxn ang="0">
                    <a:pos x="9" y="14"/>
                  </a:cxn>
                  <a:cxn ang="0">
                    <a:pos x="9" y="20"/>
                  </a:cxn>
                  <a:cxn ang="0">
                    <a:pos x="8" y="25"/>
                  </a:cxn>
                  <a:cxn ang="0">
                    <a:pos x="8" y="30"/>
                  </a:cxn>
                  <a:cxn ang="0">
                    <a:pos x="9" y="36"/>
                  </a:cxn>
                  <a:cxn ang="0">
                    <a:pos x="11" y="40"/>
                  </a:cxn>
                </a:cxnLst>
                <a:rect l="0" t="0" r="r" b="b"/>
                <a:pathLst>
                  <a:path w="12" h="41">
                    <a:moveTo>
                      <a:pt x="0" y="0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8" y="9"/>
                    </a:lnTo>
                    <a:lnTo>
                      <a:pt x="9" y="14"/>
                    </a:lnTo>
                    <a:lnTo>
                      <a:pt x="9" y="20"/>
                    </a:lnTo>
                    <a:lnTo>
                      <a:pt x="8" y="25"/>
                    </a:lnTo>
                    <a:lnTo>
                      <a:pt x="8" y="30"/>
                    </a:lnTo>
                    <a:lnTo>
                      <a:pt x="9" y="36"/>
                    </a:lnTo>
                    <a:lnTo>
                      <a:pt x="11" y="40"/>
                    </a:lnTo>
                  </a:path>
                </a:pathLst>
              </a:custGeom>
              <a:noFill/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4" name="Freeform 261"/>
              <p:cNvSpPr>
                <a:spLocks/>
              </p:cNvSpPr>
              <p:nvPr/>
            </p:nvSpPr>
            <p:spPr bwMode="auto">
              <a:xfrm>
                <a:off x="3568" y="2866"/>
                <a:ext cx="1271" cy="1441"/>
              </a:xfrm>
              <a:custGeom>
                <a:avLst/>
                <a:gdLst/>
                <a:ahLst/>
                <a:cxnLst>
                  <a:cxn ang="0">
                    <a:pos x="64" y="1423"/>
                  </a:cxn>
                  <a:cxn ang="0">
                    <a:pos x="140" y="1410"/>
                  </a:cxn>
                  <a:cxn ang="0">
                    <a:pos x="214" y="1404"/>
                  </a:cxn>
                  <a:cxn ang="0">
                    <a:pos x="287" y="1403"/>
                  </a:cxn>
                  <a:cxn ang="0">
                    <a:pos x="362" y="1402"/>
                  </a:cxn>
                  <a:cxn ang="0">
                    <a:pos x="441" y="1401"/>
                  </a:cxn>
                  <a:cxn ang="0">
                    <a:pos x="555" y="1394"/>
                  </a:cxn>
                  <a:cxn ang="0">
                    <a:pos x="680" y="1367"/>
                  </a:cxn>
                  <a:cxn ang="0">
                    <a:pos x="748" y="1340"/>
                  </a:cxn>
                  <a:cxn ang="0">
                    <a:pos x="766" y="1330"/>
                  </a:cxn>
                  <a:cxn ang="0">
                    <a:pos x="805" y="1330"/>
                  </a:cxn>
                  <a:cxn ang="0">
                    <a:pos x="889" y="1313"/>
                  </a:cxn>
                  <a:cxn ang="0">
                    <a:pos x="1005" y="1258"/>
                  </a:cxn>
                  <a:cxn ang="0">
                    <a:pos x="1021" y="1244"/>
                  </a:cxn>
                  <a:cxn ang="0">
                    <a:pos x="1073" y="1200"/>
                  </a:cxn>
                  <a:cxn ang="0">
                    <a:pos x="1109" y="1168"/>
                  </a:cxn>
                  <a:cxn ang="0">
                    <a:pos x="1147" y="1132"/>
                  </a:cxn>
                  <a:cxn ang="0">
                    <a:pos x="1171" y="1069"/>
                  </a:cxn>
                  <a:cxn ang="0">
                    <a:pos x="1173" y="1021"/>
                  </a:cxn>
                  <a:cxn ang="0">
                    <a:pos x="1173" y="997"/>
                  </a:cxn>
                  <a:cxn ang="0">
                    <a:pos x="1170" y="932"/>
                  </a:cxn>
                  <a:cxn ang="0">
                    <a:pos x="1166" y="868"/>
                  </a:cxn>
                  <a:cxn ang="0">
                    <a:pos x="1171" y="843"/>
                  </a:cxn>
                  <a:cxn ang="0">
                    <a:pos x="1212" y="816"/>
                  </a:cxn>
                  <a:cxn ang="0">
                    <a:pos x="1251" y="782"/>
                  </a:cxn>
                  <a:cxn ang="0">
                    <a:pos x="1268" y="765"/>
                  </a:cxn>
                  <a:cxn ang="0">
                    <a:pos x="1265" y="701"/>
                  </a:cxn>
                  <a:cxn ang="0">
                    <a:pos x="1246" y="654"/>
                  </a:cxn>
                  <a:cxn ang="0">
                    <a:pos x="1228" y="610"/>
                  </a:cxn>
                  <a:cxn ang="0">
                    <a:pos x="1192" y="541"/>
                  </a:cxn>
                  <a:cxn ang="0">
                    <a:pos x="1102" y="427"/>
                  </a:cxn>
                  <a:cxn ang="0">
                    <a:pos x="996" y="320"/>
                  </a:cxn>
                  <a:cxn ang="0">
                    <a:pos x="913" y="265"/>
                  </a:cxn>
                  <a:cxn ang="0">
                    <a:pos x="860" y="245"/>
                  </a:cxn>
                  <a:cxn ang="0">
                    <a:pos x="833" y="243"/>
                  </a:cxn>
                  <a:cxn ang="0">
                    <a:pos x="835" y="245"/>
                  </a:cxn>
                  <a:cxn ang="0">
                    <a:pos x="896" y="249"/>
                  </a:cxn>
                  <a:cxn ang="0">
                    <a:pos x="969" y="248"/>
                  </a:cxn>
                  <a:cxn ang="0">
                    <a:pos x="992" y="234"/>
                  </a:cxn>
                  <a:cxn ang="0">
                    <a:pos x="951" y="194"/>
                  </a:cxn>
                  <a:cxn ang="0">
                    <a:pos x="857" y="136"/>
                  </a:cxn>
                  <a:cxn ang="0">
                    <a:pos x="722" y="86"/>
                  </a:cxn>
                  <a:cxn ang="0">
                    <a:pos x="649" y="71"/>
                  </a:cxn>
                  <a:cxn ang="0">
                    <a:pos x="567" y="57"/>
                  </a:cxn>
                  <a:cxn ang="0">
                    <a:pos x="476" y="45"/>
                  </a:cxn>
                  <a:cxn ang="0">
                    <a:pos x="413" y="38"/>
                  </a:cxn>
                  <a:cxn ang="0">
                    <a:pos x="357" y="31"/>
                  </a:cxn>
                  <a:cxn ang="0">
                    <a:pos x="294" y="23"/>
                  </a:cxn>
                  <a:cxn ang="0">
                    <a:pos x="225" y="16"/>
                  </a:cxn>
                  <a:cxn ang="0">
                    <a:pos x="147" y="9"/>
                  </a:cxn>
                  <a:cxn ang="0">
                    <a:pos x="58" y="4"/>
                  </a:cxn>
                </a:cxnLst>
                <a:rect l="0" t="0" r="r" b="b"/>
                <a:pathLst>
                  <a:path w="1271" h="1441">
                    <a:moveTo>
                      <a:pt x="0" y="1440"/>
                    </a:moveTo>
                    <a:lnTo>
                      <a:pt x="16" y="1435"/>
                    </a:lnTo>
                    <a:lnTo>
                      <a:pt x="32" y="1431"/>
                    </a:lnTo>
                    <a:lnTo>
                      <a:pt x="48" y="1427"/>
                    </a:lnTo>
                    <a:lnTo>
                      <a:pt x="64" y="1423"/>
                    </a:lnTo>
                    <a:lnTo>
                      <a:pt x="79" y="1420"/>
                    </a:lnTo>
                    <a:lnTo>
                      <a:pt x="94" y="1418"/>
                    </a:lnTo>
                    <a:lnTo>
                      <a:pt x="110" y="1415"/>
                    </a:lnTo>
                    <a:lnTo>
                      <a:pt x="125" y="1413"/>
                    </a:lnTo>
                    <a:lnTo>
                      <a:pt x="140" y="1410"/>
                    </a:lnTo>
                    <a:lnTo>
                      <a:pt x="154" y="1409"/>
                    </a:lnTo>
                    <a:lnTo>
                      <a:pt x="170" y="1407"/>
                    </a:lnTo>
                    <a:lnTo>
                      <a:pt x="184" y="1407"/>
                    </a:lnTo>
                    <a:lnTo>
                      <a:pt x="199" y="1405"/>
                    </a:lnTo>
                    <a:lnTo>
                      <a:pt x="214" y="1404"/>
                    </a:lnTo>
                    <a:lnTo>
                      <a:pt x="229" y="1404"/>
                    </a:lnTo>
                    <a:lnTo>
                      <a:pt x="244" y="1403"/>
                    </a:lnTo>
                    <a:lnTo>
                      <a:pt x="258" y="1403"/>
                    </a:lnTo>
                    <a:lnTo>
                      <a:pt x="273" y="1403"/>
                    </a:lnTo>
                    <a:lnTo>
                      <a:pt x="287" y="1403"/>
                    </a:lnTo>
                    <a:lnTo>
                      <a:pt x="302" y="1403"/>
                    </a:lnTo>
                    <a:lnTo>
                      <a:pt x="317" y="1402"/>
                    </a:lnTo>
                    <a:lnTo>
                      <a:pt x="333" y="1402"/>
                    </a:lnTo>
                    <a:lnTo>
                      <a:pt x="347" y="1402"/>
                    </a:lnTo>
                    <a:lnTo>
                      <a:pt x="362" y="1402"/>
                    </a:lnTo>
                    <a:lnTo>
                      <a:pt x="378" y="1402"/>
                    </a:lnTo>
                    <a:lnTo>
                      <a:pt x="393" y="1402"/>
                    </a:lnTo>
                    <a:lnTo>
                      <a:pt x="409" y="1402"/>
                    </a:lnTo>
                    <a:lnTo>
                      <a:pt x="424" y="1402"/>
                    </a:lnTo>
                    <a:lnTo>
                      <a:pt x="441" y="1401"/>
                    </a:lnTo>
                    <a:lnTo>
                      <a:pt x="457" y="1401"/>
                    </a:lnTo>
                    <a:lnTo>
                      <a:pt x="473" y="1400"/>
                    </a:lnTo>
                    <a:lnTo>
                      <a:pt x="490" y="1399"/>
                    </a:lnTo>
                    <a:lnTo>
                      <a:pt x="525" y="1397"/>
                    </a:lnTo>
                    <a:lnTo>
                      <a:pt x="555" y="1394"/>
                    </a:lnTo>
                    <a:lnTo>
                      <a:pt x="586" y="1389"/>
                    </a:lnTo>
                    <a:lnTo>
                      <a:pt x="613" y="1384"/>
                    </a:lnTo>
                    <a:lnTo>
                      <a:pt x="637" y="1379"/>
                    </a:lnTo>
                    <a:lnTo>
                      <a:pt x="660" y="1373"/>
                    </a:lnTo>
                    <a:lnTo>
                      <a:pt x="680" y="1367"/>
                    </a:lnTo>
                    <a:lnTo>
                      <a:pt x="698" y="1361"/>
                    </a:lnTo>
                    <a:lnTo>
                      <a:pt x="714" y="1355"/>
                    </a:lnTo>
                    <a:lnTo>
                      <a:pt x="728" y="1350"/>
                    </a:lnTo>
                    <a:lnTo>
                      <a:pt x="739" y="1344"/>
                    </a:lnTo>
                    <a:lnTo>
                      <a:pt x="748" y="1340"/>
                    </a:lnTo>
                    <a:lnTo>
                      <a:pt x="756" y="1335"/>
                    </a:lnTo>
                    <a:lnTo>
                      <a:pt x="761" y="1332"/>
                    </a:lnTo>
                    <a:lnTo>
                      <a:pt x="764" y="1331"/>
                    </a:lnTo>
                    <a:lnTo>
                      <a:pt x="765" y="1330"/>
                    </a:lnTo>
                    <a:lnTo>
                      <a:pt x="766" y="1330"/>
                    </a:lnTo>
                    <a:lnTo>
                      <a:pt x="769" y="1331"/>
                    </a:lnTo>
                    <a:lnTo>
                      <a:pt x="775" y="1331"/>
                    </a:lnTo>
                    <a:lnTo>
                      <a:pt x="783" y="1331"/>
                    </a:lnTo>
                    <a:lnTo>
                      <a:pt x="793" y="1331"/>
                    </a:lnTo>
                    <a:lnTo>
                      <a:pt x="805" y="1330"/>
                    </a:lnTo>
                    <a:lnTo>
                      <a:pt x="819" y="1328"/>
                    </a:lnTo>
                    <a:lnTo>
                      <a:pt x="834" y="1326"/>
                    </a:lnTo>
                    <a:lnTo>
                      <a:pt x="850" y="1323"/>
                    </a:lnTo>
                    <a:lnTo>
                      <a:pt x="869" y="1318"/>
                    </a:lnTo>
                    <a:lnTo>
                      <a:pt x="889" y="1313"/>
                    </a:lnTo>
                    <a:lnTo>
                      <a:pt x="910" y="1305"/>
                    </a:lnTo>
                    <a:lnTo>
                      <a:pt x="931" y="1296"/>
                    </a:lnTo>
                    <a:lnTo>
                      <a:pt x="955" y="1285"/>
                    </a:lnTo>
                    <a:lnTo>
                      <a:pt x="979" y="1273"/>
                    </a:lnTo>
                    <a:lnTo>
                      <a:pt x="1005" y="1258"/>
                    </a:lnTo>
                    <a:lnTo>
                      <a:pt x="991" y="1267"/>
                    </a:lnTo>
                    <a:lnTo>
                      <a:pt x="997" y="1263"/>
                    </a:lnTo>
                    <a:lnTo>
                      <a:pt x="1004" y="1258"/>
                    </a:lnTo>
                    <a:lnTo>
                      <a:pt x="1013" y="1251"/>
                    </a:lnTo>
                    <a:lnTo>
                      <a:pt x="1021" y="1244"/>
                    </a:lnTo>
                    <a:lnTo>
                      <a:pt x="1031" y="1236"/>
                    </a:lnTo>
                    <a:lnTo>
                      <a:pt x="1041" y="1228"/>
                    </a:lnTo>
                    <a:lnTo>
                      <a:pt x="1052" y="1218"/>
                    </a:lnTo>
                    <a:lnTo>
                      <a:pt x="1062" y="1209"/>
                    </a:lnTo>
                    <a:lnTo>
                      <a:pt x="1073" y="1200"/>
                    </a:lnTo>
                    <a:lnTo>
                      <a:pt x="1081" y="1192"/>
                    </a:lnTo>
                    <a:lnTo>
                      <a:pt x="1090" y="1184"/>
                    </a:lnTo>
                    <a:lnTo>
                      <a:pt x="1098" y="1178"/>
                    </a:lnTo>
                    <a:lnTo>
                      <a:pt x="1104" y="1171"/>
                    </a:lnTo>
                    <a:lnTo>
                      <a:pt x="1109" y="1168"/>
                    </a:lnTo>
                    <a:lnTo>
                      <a:pt x="1112" y="1164"/>
                    </a:lnTo>
                    <a:lnTo>
                      <a:pt x="1113" y="1163"/>
                    </a:lnTo>
                    <a:lnTo>
                      <a:pt x="1127" y="1154"/>
                    </a:lnTo>
                    <a:lnTo>
                      <a:pt x="1138" y="1143"/>
                    </a:lnTo>
                    <a:lnTo>
                      <a:pt x="1147" y="1132"/>
                    </a:lnTo>
                    <a:lnTo>
                      <a:pt x="1155" y="1119"/>
                    </a:lnTo>
                    <a:lnTo>
                      <a:pt x="1161" y="1107"/>
                    </a:lnTo>
                    <a:lnTo>
                      <a:pt x="1166" y="1095"/>
                    </a:lnTo>
                    <a:lnTo>
                      <a:pt x="1170" y="1081"/>
                    </a:lnTo>
                    <a:lnTo>
                      <a:pt x="1171" y="1069"/>
                    </a:lnTo>
                    <a:lnTo>
                      <a:pt x="1173" y="1058"/>
                    </a:lnTo>
                    <a:lnTo>
                      <a:pt x="1174" y="1047"/>
                    </a:lnTo>
                    <a:lnTo>
                      <a:pt x="1174" y="1036"/>
                    </a:lnTo>
                    <a:lnTo>
                      <a:pt x="1174" y="1028"/>
                    </a:lnTo>
                    <a:lnTo>
                      <a:pt x="1173" y="1021"/>
                    </a:lnTo>
                    <a:lnTo>
                      <a:pt x="1173" y="1016"/>
                    </a:lnTo>
                    <a:lnTo>
                      <a:pt x="1172" y="1013"/>
                    </a:lnTo>
                    <a:lnTo>
                      <a:pt x="1172" y="1012"/>
                    </a:lnTo>
                    <a:lnTo>
                      <a:pt x="1173" y="1006"/>
                    </a:lnTo>
                    <a:lnTo>
                      <a:pt x="1173" y="997"/>
                    </a:lnTo>
                    <a:lnTo>
                      <a:pt x="1173" y="986"/>
                    </a:lnTo>
                    <a:lnTo>
                      <a:pt x="1173" y="975"/>
                    </a:lnTo>
                    <a:lnTo>
                      <a:pt x="1173" y="961"/>
                    </a:lnTo>
                    <a:lnTo>
                      <a:pt x="1172" y="947"/>
                    </a:lnTo>
                    <a:lnTo>
                      <a:pt x="1170" y="932"/>
                    </a:lnTo>
                    <a:lnTo>
                      <a:pt x="1170" y="918"/>
                    </a:lnTo>
                    <a:lnTo>
                      <a:pt x="1169" y="904"/>
                    </a:lnTo>
                    <a:lnTo>
                      <a:pt x="1168" y="891"/>
                    </a:lnTo>
                    <a:lnTo>
                      <a:pt x="1167" y="879"/>
                    </a:lnTo>
                    <a:lnTo>
                      <a:pt x="1166" y="868"/>
                    </a:lnTo>
                    <a:lnTo>
                      <a:pt x="1166" y="858"/>
                    </a:lnTo>
                    <a:lnTo>
                      <a:pt x="1165" y="852"/>
                    </a:lnTo>
                    <a:lnTo>
                      <a:pt x="1164" y="848"/>
                    </a:lnTo>
                    <a:lnTo>
                      <a:pt x="1164" y="846"/>
                    </a:lnTo>
                    <a:lnTo>
                      <a:pt x="1171" y="843"/>
                    </a:lnTo>
                    <a:lnTo>
                      <a:pt x="1178" y="840"/>
                    </a:lnTo>
                    <a:lnTo>
                      <a:pt x="1187" y="835"/>
                    </a:lnTo>
                    <a:lnTo>
                      <a:pt x="1195" y="829"/>
                    </a:lnTo>
                    <a:lnTo>
                      <a:pt x="1204" y="823"/>
                    </a:lnTo>
                    <a:lnTo>
                      <a:pt x="1212" y="816"/>
                    </a:lnTo>
                    <a:lnTo>
                      <a:pt x="1221" y="809"/>
                    </a:lnTo>
                    <a:lnTo>
                      <a:pt x="1229" y="802"/>
                    </a:lnTo>
                    <a:lnTo>
                      <a:pt x="1238" y="795"/>
                    </a:lnTo>
                    <a:lnTo>
                      <a:pt x="1245" y="788"/>
                    </a:lnTo>
                    <a:lnTo>
                      <a:pt x="1251" y="782"/>
                    </a:lnTo>
                    <a:lnTo>
                      <a:pt x="1257" y="776"/>
                    </a:lnTo>
                    <a:lnTo>
                      <a:pt x="1261" y="771"/>
                    </a:lnTo>
                    <a:lnTo>
                      <a:pt x="1265" y="768"/>
                    </a:lnTo>
                    <a:lnTo>
                      <a:pt x="1267" y="766"/>
                    </a:lnTo>
                    <a:lnTo>
                      <a:pt x="1268" y="765"/>
                    </a:lnTo>
                    <a:lnTo>
                      <a:pt x="1269" y="751"/>
                    </a:lnTo>
                    <a:lnTo>
                      <a:pt x="1270" y="737"/>
                    </a:lnTo>
                    <a:lnTo>
                      <a:pt x="1269" y="724"/>
                    </a:lnTo>
                    <a:lnTo>
                      <a:pt x="1267" y="713"/>
                    </a:lnTo>
                    <a:lnTo>
                      <a:pt x="1265" y="701"/>
                    </a:lnTo>
                    <a:lnTo>
                      <a:pt x="1262" y="692"/>
                    </a:lnTo>
                    <a:lnTo>
                      <a:pt x="1259" y="681"/>
                    </a:lnTo>
                    <a:lnTo>
                      <a:pt x="1254" y="672"/>
                    </a:lnTo>
                    <a:lnTo>
                      <a:pt x="1251" y="663"/>
                    </a:lnTo>
                    <a:lnTo>
                      <a:pt x="1246" y="654"/>
                    </a:lnTo>
                    <a:lnTo>
                      <a:pt x="1242" y="645"/>
                    </a:lnTo>
                    <a:lnTo>
                      <a:pt x="1238" y="636"/>
                    </a:lnTo>
                    <a:lnTo>
                      <a:pt x="1234" y="628"/>
                    </a:lnTo>
                    <a:lnTo>
                      <a:pt x="1231" y="620"/>
                    </a:lnTo>
                    <a:lnTo>
                      <a:pt x="1228" y="610"/>
                    </a:lnTo>
                    <a:lnTo>
                      <a:pt x="1225" y="602"/>
                    </a:lnTo>
                    <a:lnTo>
                      <a:pt x="1221" y="590"/>
                    </a:lnTo>
                    <a:lnTo>
                      <a:pt x="1214" y="576"/>
                    </a:lnTo>
                    <a:lnTo>
                      <a:pt x="1205" y="560"/>
                    </a:lnTo>
                    <a:lnTo>
                      <a:pt x="1192" y="541"/>
                    </a:lnTo>
                    <a:lnTo>
                      <a:pt x="1177" y="520"/>
                    </a:lnTo>
                    <a:lnTo>
                      <a:pt x="1161" y="497"/>
                    </a:lnTo>
                    <a:lnTo>
                      <a:pt x="1142" y="475"/>
                    </a:lnTo>
                    <a:lnTo>
                      <a:pt x="1122" y="450"/>
                    </a:lnTo>
                    <a:lnTo>
                      <a:pt x="1102" y="427"/>
                    </a:lnTo>
                    <a:lnTo>
                      <a:pt x="1080" y="403"/>
                    </a:lnTo>
                    <a:lnTo>
                      <a:pt x="1059" y="380"/>
                    </a:lnTo>
                    <a:lnTo>
                      <a:pt x="1037" y="359"/>
                    </a:lnTo>
                    <a:lnTo>
                      <a:pt x="1016" y="338"/>
                    </a:lnTo>
                    <a:lnTo>
                      <a:pt x="996" y="320"/>
                    </a:lnTo>
                    <a:lnTo>
                      <a:pt x="977" y="304"/>
                    </a:lnTo>
                    <a:lnTo>
                      <a:pt x="959" y="292"/>
                    </a:lnTo>
                    <a:lnTo>
                      <a:pt x="943" y="281"/>
                    </a:lnTo>
                    <a:lnTo>
                      <a:pt x="927" y="272"/>
                    </a:lnTo>
                    <a:lnTo>
                      <a:pt x="913" y="265"/>
                    </a:lnTo>
                    <a:lnTo>
                      <a:pt x="900" y="258"/>
                    </a:lnTo>
                    <a:lnTo>
                      <a:pt x="889" y="254"/>
                    </a:lnTo>
                    <a:lnTo>
                      <a:pt x="878" y="250"/>
                    </a:lnTo>
                    <a:lnTo>
                      <a:pt x="868" y="248"/>
                    </a:lnTo>
                    <a:lnTo>
                      <a:pt x="860" y="245"/>
                    </a:lnTo>
                    <a:lnTo>
                      <a:pt x="852" y="244"/>
                    </a:lnTo>
                    <a:lnTo>
                      <a:pt x="846" y="243"/>
                    </a:lnTo>
                    <a:lnTo>
                      <a:pt x="841" y="242"/>
                    </a:lnTo>
                    <a:lnTo>
                      <a:pt x="836" y="243"/>
                    </a:lnTo>
                    <a:lnTo>
                      <a:pt x="833" y="243"/>
                    </a:lnTo>
                    <a:lnTo>
                      <a:pt x="831" y="243"/>
                    </a:lnTo>
                    <a:lnTo>
                      <a:pt x="829" y="244"/>
                    </a:lnTo>
                    <a:lnTo>
                      <a:pt x="828" y="244"/>
                    </a:lnTo>
                    <a:lnTo>
                      <a:pt x="831" y="244"/>
                    </a:lnTo>
                    <a:lnTo>
                      <a:pt x="835" y="245"/>
                    </a:lnTo>
                    <a:lnTo>
                      <a:pt x="844" y="245"/>
                    </a:lnTo>
                    <a:lnTo>
                      <a:pt x="855" y="246"/>
                    </a:lnTo>
                    <a:lnTo>
                      <a:pt x="868" y="247"/>
                    </a:lnTo>
                    <a:lnTo>
                      <a:pt x="882" y="248"/>
                    </a:lnTo>
                    <a:lnTo>
                      <a:pt x="896" y="249"/>
                    </a:lnTo>
                    <a:lnTo>
                      <a:pt x="912" y="249"/>
                    </a:lnTo>
                    <a:lnTo>
                      <a:pt x="928" y="249"/>
                    </a:lnTo>
                    <a:lnTo>
                      <a:pt x="943" y="249"/>
                    </a:lnTo>
                    <a:lnTo>
                      <a:pt x="957" y="249"/>
                    </a:lnTo>
                    <a:lnTo>
                      <a:pt x="969" y="248"/>
                    </a:lnTo>
                    <a:lnTo>
                      <a:pt x="979" y="246"/>
                    </a:lnTo>
                    <a:lnTo>
                      <a:pt x="987" y="243"/>
                    </a:lnTo>
                    <a:lnTo>
                      <a:pt x="992" y="241"/>
                    </a:lnTo>
                    <a:lnTo>
                      <a:pt x="993" y="237"/>
                    </a:lnTo>
                    <a:lnTo>
                      <a:pt x="992" y="234"/>
                    </a:lnTo>
                    <a:lnTo>
                      <a:pt x="989" y="228"/>
                    </a:lnTo>
                    <a:lnTo>
                      <a:pt x="982" y="222"/>
                    </a:lnTo>
                    <a:lnTo>
                      <a:pt x="973" y="213"/>
                    </a:lnTo>
                    <a:lnTo>
                      <a:pt x="963" y="204"/>
                    </a:lnTo>
                    <a:lnTo>
                      <a:pt x="951" y="194"/>
                    </a:lnTo>
                    <a:lnTo>
                      <a:pt x="935" y="182"/>
                    </a:lnTo>
                    <a:lnTo>
                      <a:pt x="918" y="171"/>
                    </a:lnTo>
                    <a:lnTo>
                      <a:pt x="900" y="160"/>
                    </a:lnTo>
                    <a:lnTo>
                      <a:pt x="879" y="147"/>
                    </a:lnTo>
                    <a:lnTo>
                      <a:pt x="857" y="136"/>
                    </a:lnTo>
                    <a:lnTo>
                      <a:pt x="833" y="123"/>
                    </a:lnTo>
                    <a:lnTo>
                      <a:pt x="807" y="113"/>
                    </a:lnTo>
                    <a:lnTo>
                      <a:pt x="780" y="103"/>
                    </a:lnTo>
                    <a:lnTo>
                      <a:pt x="752" y="94"/>
                    </a:lnTo>
                    <a:lnTo>
                      <a:pt x="722" y="86"/>
                    </a:lnTo>
                    <a:lnTo>
                      <a:pt x="708" y="84"/>
                    </a:lnTo>
                    <a:lnTo>
                      <a:pt x="693" y="80"/>
                    </a:lnTo>
                    <a:lnTo>
                      <a:pt x="678" y="78"/>
                    </a:lnTo>
                    <a:lnTo>
                      <a:pt x="663" y="75"/>
                    </a:lnTo>
                    <a:lnTo>
                      <a:pt x="649" y="71"/>
                    </a:lnTo>
                    <a:lnTo>
                      <a:pt x="633" y="69"/>
                    </a:lnTo>
                    <a:lnTo>
                      <a:pt x="618" y="65"/>
                    </a:lnTo>
                    <a:lnTo>
                      <a:pt x="601" y="63"/>
                    </a:lnTo>
                    <a:lnTo>
                      <a:pt x="585" y="60"/>
                    </a:lnTo>
                    <a:lnTo>
                      <a:pt x="567" y="57"/>
                    </a:lnTo>
                    <a:lnTo>
                      <a:pt x="551" y="55"/>
                    </a:lnTo>
                    <a:lnTo>
                      <a:pt x="532" y="52"/>
                    </a:lnTo>
                    <a:lnTo>
                      <a:pt x="514" y="49"/>
                    </a:lnTo>
                    <a:lnTo>
                      <a:pt x="495" y="48"/>
                    </a:lnTo>
                    <a:lnTo>
                      <a:pt x="476" y="45"/>
                    </a:lnTo>
                    <a:lnTo>
                      <a:pt x="455" y="42"/>
                    </a:lnTo>
                    <a:lnTo>
                      <a:pt x="445" y="41"/>
                    </a:lnTo>
                    <a:lnTo>
                      <a:pt x="435" y="41"/>
                    </a:lnTo>
                    <a:lnTo>
                      <a:pt x="424" y="39"/>
                    </a:lnTo>
                    <a:lnTo>
                      <a:pt x="413" y="38"/>
                    </a:lnTo>
                    <a:lnTo>
                      <a:pt x="402" y="36"/>
                    </a:lnTo>
                    <a:lnTo>
                      <a:pt x="391" y="34"/>
                    </a:lnTo>
                    <a:lnTo>
                      <a:pt x="380" y="33"/>
                    </a:lnTo>
                    <a:lnTo>
                      <a:pt x="368" y="33"/>
                    </a:lnTo>
                    <a:lnTo>
                      <a:pt x="357" y="31"/>
                    </a:lnTo>
                    <a:lnTo>
                      <a:pt x="345" y="29"/>
                    </a:lnTo>
                    <a:lnTo>
                      <a:pt x="333" y="27"/>
                    </a:lnTo>
                    <a:lnTo>
                      <a:pt x="319" y="26"/>
                    </a:lnTo>
                    <a:lnTo>
                      <a:pt x="307" y="25"/>
                    </a:lnTo>
                    <a:lnTo>
                      <a:pt x="294" y="23"/>
                    </a:lnTo>
                    <a:lnTo>
                      <a:pt x="280" y="21"/>
                    </a:lnTo>
                    <a:lnTo>
                      <a:pt x="267" y="19"/>
                    </a:lnTo>
                    <a:lnTo>
                      <a:pt x="254" y="19"/>
                    </a:lnTo>
                    <a:lnTo>
                      <a:pt x="239" y="18"/>
                    </a:lnTo>
                    <a:lnTo>
                      <a:pt x="225" y="16"/>
                    </a:lnTo>
                    <a:lnTo>
                      <a:pt x="209" y="14"/>
                    </a:lnTo>
                    <a:lnTo>
                      <a:pt x="194" y="12"/>
                    </a:lnTo>
                    <a:lnTo>
                      <a:pt x="179" y="11"/>
                    </a:lnTo>
                    <a:lnTo>
                      <a:pt x="163" y="11"/>
                    </a:lnTo>
                    <a:lnTo>
                      <a:pt x="147" y="9"/>
                    </a:lnTo>
                    <a:lnTo>
                      <a:pt x="129" y="7"/>
                    </a:lnTo>
                    <a:lnTo>
                      <a:pt x="113" y="6"/>
                    </a:lnTo>
                    <a:lnTo>
                      <a:pt x="95" y="4"/>
                    </a:lnTo>
                    <a:lnTo>
                      <a:pt x="77" y="4"/>
                    </a:lnTo>
                    <a:lnTo>
                      <a:pt x="58" y="4"/>
                    </a:lnTo>
                    <a:lnTo>
                      <a:pt x="39" y="2"/>
                    </a:lnTo>
                    <a:lnTo>
                      <a:pt x="19" y="1"/>
                    </a:lnTo>
                    <a:lnTo>
                      <a:pt x="0" y="0"/>
                    </a:lnTo>
                    <a:lnTo>
                      <a:pt x="0" y="1440"/>
                    </a:lnTo>
                  </a:path>
                </a:pathLst>
              </a:custGeom>
              <a:solidFill>
                <a:srgbClr val="E5B219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5" name="Freeform 262"/>
              <p:cNvSpPr>
                <a:spLocks/>
              </p:cNvSpPr>
              <p:nvPr/>
            </p:nvSpPr>
            <p:spPr bwMode="auto">
              <a:xfrm>
                <a:off x="3570" y="2969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66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6" name="Freeform 263"/>
              <p:cNvSpPr>
                <a:spLocks/>
              </p:cNvSpPr>
              <p:nvPr/>
            </p:nvSpPr>
            <p:spPr bwMode="auto">
              <a:xfrm>
                <a:off x="3575" y="2969"/>
                <a:ext cx="190" cy="32"/>
              </a:xfrm>
              <a:custGeom>
                <a:avLst/>
                <a:gdLst/>
                <a:ahLst/>
                <a:cxnLst>
                  <a:cxn ang="0">
                    <a:pos x="190" y="25"/>
                  </a:cxn>
                  <a:cxn ang="0">
                    <a:pos x="190" y="25"/>
                  </a:cxn>
                  <a:cxn ang="0">
                    <a:pos x="183" y="25"/>
                  </a:cxn>
                  <a:cxn ang="0">
                    <a:pos x="176" y="24"/>
                  </a:cxn>
                  <a:cxn ang="0">
                    <a:pos x="167" y="23"/>
                  </a:cxn>
                  <a:cxn ang="0">
                    <a:pos x="158" y="22"/>
                  </a:cxn>
                  <a:cxn ang="0">
                    <a:pos x="149" y="21"/>
                  </a:cxn>
                  <a:cxn ang="0">
                    <a:pos x="139" y="20"/>
                  </a:cxn>
                  <a:cxn ang="0">
                    <a:pos x="129" y="18"/>
                  </a:cxn>
                  <a:cxn ang="0">
                    <a:pos x="118" y="17"/>
                  </a:cxn>
                  <a:cxn ang="0">
                    <a:pos x="105" y="16"/>
                  </a:cxn>
                  <a:cxn ang="0">
                    <a:pos x="92" y="14"/>
                  </a:cxn>
                  <a:cxn ang="0">
                    <a:pos x="78" y="12"/>
                  </a:cxn>
                  <a:cxn ang="0">
                    <a:pos x="66" y="11"/>
                  </a:cxn>
                  <a:cxn ang="0">
                    <a:pos x="50" y="8"/>
                  </a:cxn>
                  <a:cxn ang="0">
                    <a:pos x="35" y="5"/>
                  </a:cxn>
                  <a:cxn ang="0">
                    <a:pos x="18" y="3"/>
                  </a:cxn>
                  <a:cxn ang="0">
                    <a:pos x="1" y="0"/>
                  </a:cxn>
                  <a:cxn ang="0">
                    <a:pos x="0" y="5"/>
                  </a:cxn>
                  <a:cxn ang="0">
                    <a:pos x="17" y="8"/>
                  </a:cxn>
                  <a:cxn ang="0">
                    <a:pos x="33" y="11"/>
                  </a:cxn>
                  <a:cxn ang="0">
                    <a:pos x="49" y="14"/>
                  </a:cxn>
                  <a:cxn ang="0">
                    <a:pos x="64" y="16"/>
                  </a:cxn>
                  <a:cxn ang="0">
                    <a:pos x="78" y="18"/>
                  </a:cxn>
                  <a:cxn ang="0">
                    <a:pos x="92" y="19"/>
                  </a:cxn>
                  <a:cxn ang="0">
                    <a:pos x="105" y="21"/>
                  </a:cxn>
                  <a:cxn ang="0">
                    <a:pos x="118" y="23"/>
                  </a:cxn>
                  <a:cxn ang="0">
                    <a:pos x="129" y="24"/>
                  </a:cxn>
                  <a:cxn ang="0">
                    <a:pos x="139" y="25"/>
                  </a:cxn>
                  <a:cxn ang="0">
                    <a:pos x="149" y="26"/>
                  </a:cxn>
                  <a:cxn ang="0">
                    <a:pos x="158" y="27"/>
                  </a:cxn>
                  <a:cxn ang="0">
                    <a:pos x="167" y="29"/>
                  </a:cxn>
                  <a:cxn ang="0">
                    <a:pos x="176" y="29"/>
                  </a:cxn>
                  <a:cxn ang="0">
                    <a:pos x="183" y="30"/>
                  </a:cxn>
                  <a:cxn ang="0">
                    <a:pos x="190" y="31"/>
                  </a:cxn>
                  <a:cxn ang="0">
                    <a:pos x="190" y="25"/>
                  </a:cxn>
                </a:cxnLst>
                <a:rect l="0" t="0" r="r" b="b"/>
                <a:pathLst>
                  <a:path w="191" h="32">
                    <a:moveTo>
                      <a:pt x="190" y="25"/>
                    </a:moveTo>
                    <a:lnTo>
                      <a:pt x="190" y="25"/>
                    </a:lnTo>
                    <a:lnTo>
                      <a:pt x="183" y="25"/>
                    </a:lnTo>
                    <a:lnTo>
                      <a:pt x="176" y="24"/>
                    </a:lnTo>
                    <a:lnTo>
                      <a:pt x="167" y="23"/>
                    </a:lnTo>
                    <a:lnTo>
                      <a:pt x="158" y="22"/>
                    </a:lnTo>
                    <a:lnTo>
                      <a:pt x="149" y="21"/>
                    </a:lnTo>
                    <a:lnTo>
                      <a:pt x="139" y="20"/>
                    </a:lnTo>
                    <a:lnTo>
                      <a:pt x="129" y="18"/>
                    </a:lnTo>
                    <a:lnTo>
                      <a:pt x="118" y="17"/>
                    </a:lnTo>
                    <a:lnTo>
                      <a:pt x="105" y="16"/>
                    </a:lnTo>
                    <a:lnTo>
                      <a:pt x="92" y="14"/>
                    </a:lnTo>
                    <a:lnTo>
                      <a:pt x="78" y="12"/>
                    </a:lnTo>
                    <a:lnTo>
                      <a:pt x="66" y="11"/>
                    </a:lnTo>
                    <a:lnTo>
                      <a:pt x="50" y="8"/>
                    </a:lnTo>
                    <a:lnTo>
                      <a:pt x="35" y="5"/>
                    </a:lnTo>
                    <a:lnTo>
                      <a:pt x="18" y="3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7" y="8"/>
                    </a:lnTo>
                    <a:lnTo>
                      <a:pt x="33" y="11"/>
                    </a:lnTo>
                    <a:lnTo>
                      <a:pt x="49" y="14"/>
                    </a:lnTo>
                    <a:lnTo>
                      <a:pt x="64" y="16"/>
                    </a:lnTo>
                    <a:lnTo>
                      <a:pt x="78" y="18"/>
                    </a:lnTo>
                    <a:lnTo>
                      <a:pt x="92" y="19"/>
                    </a:lnTo>
                    <a:lnTo>
                      <a:pt x="105" y="21"/>
                    </a:lnTo>
                    <a:lnTo>
                      <a:pt x="118" y="23"/>
                    </a:lnTo>
                    <a:lnTo>
                      <a:pt x="129" y="24"/>
                    </a:lnTo>
                    <a:lnTo>
                      <a:pt x="139" y="25"/>
                    </a:lnTo>
                    <a:lnTo>
                      <a:pt x="149" y="26"/>
                    </a:lnTo>
                    <a:lnTo>
                      <a:pt x="158" y="27"/>
                    </a:lnTo>
                    <a:lnTo>
                      <a:pt x="167" y="29"/>
                    </a:lnTo>
                    <a:lnTo>
                      <a:pt x="176" y="29"/>
                    </a:lnTo>
                    <a:lnTo>
                      <a:pt x="183" y="30"/>
                    </a:lnTo>
                    <a:lnTo>
                      <a:pt x="190" y="31"/>
                    </a:lnTo>
                    <a:lnTo>
                      <a:pt x="190" y="25"/>
                    </a:lnTo>
                  </a:path>
                </a:pathLst>
              </a:custGeom>
              <a:solidFill>
                <a:srgbClr val="B266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7" name="Freeform 264"/>
              <p:cNvSpPr>
                <a:spLocks/>
              </p:cNvSpPr>
              <p:nvPr/>
            </p:nvSpPr>
            <p:spPr bwMode="auto">
              <a:xfrm>
                <a:off x="3771" y="2997"/>
                <a:ext cx="229" cy="6"/>
              </a:xfrm>
              <a:custGeom>
                <a:avLst/>
                <a:gdLst/>
                <a:ahLst/>
                <a:cxnLst>
                  <a:cxn ang="0">
                    <a:pos x="225" y="0"/>
                  </a:cxn>
                  <a:cxn ang="0">
                    <a:pos x="225" y="0"/>
                  </a:cxn>
                  <a:cxn ang="0">
                    <a:pos x="216" y="0"/>
                  </a:cxn>
                  <a:cxn ang="0">
                    <a:pos x="204" y="0"/>
                  </a:cxn>
                  <a:cxn ang="0">
                    <a:pos x="190" y="0"/>
                  </a:cxn>
                  <a:cxn ang="0">
                    <a:pos x="175" y="0"/>
                  </a:cxn>
                  <a:cxn ang="0">
                    <a:pos x="159" y="0"/>
                  </a:cxn>
                  <a:cxn ang="0">
                    <a:pos x="143" y="1"/>
                  </a:cxn>
                  <a:cxn ang="0">
                    <a:pos x="127" y="1"/>
                  </a:cxn>
                  <a:cxn ang="0">
                    <a:pos x="110" y="1"/>
                  </a:cxn>
                  <a:cxn ang="0">
                    <a:pos x="92" y="1"/>
                  </a:cxn>
                  <a:cxn ang="0">
                    <a:pos x="75" y="1"/>
                  </a:cxn>
                  <a:cxn ang="0">
                    <a:pos x="59" y="1"/>
                  </a:cxn>
                  <a:cxn ang="0">
                    <a:pos x="44" y="1"/>
                  </a:cxn>
                  <a:cxn ang="0">
                    <a:pos x="31" y="1"/>
                  </a:cxn>
                  <a:cxn ang="0">
                    <a:pos x="19" y="1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9" y="3"/>
                  </a:cxn>
                  <a:cxn ang="0">
                    <a:pos x="19" y="4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9" y="4"/>
                  </a:cxn>
                  <a:cxn ang="0">
                    <a:pos x="75" y="4"/>
                  </a:cxn>
                  <a:cxn ang="0">
                    <a:pos x="92" y="4"/>
                  </a:cxn>
                  <a:cxn ang="0">
                    <a:pos x="110" y="4"/>
                  </a:cxn>
                  <a:cxn ang="0">
                    <a:pos x="127" y="4"/>
                  </a:cxn>
                  <a:cxn ang="0">
                    <a:pos x="143" y="4"/>
                  </a:cxn>
                  <a:cxn ang="0">
                    <a:pos x="159" y="3"/>
                  </a:cxn>
                  <a:cxn ang="0">
                    <a:pos x="175" y="3"/>
                  </a:cxn>
                  <a:cxn ang="0">
                    <a:pos x="190" y="3"/>
                  </a:cxn>
                  <a:cxn ang="0">
                    <a:pos x="204" y="3"/>
                  </a:cxn>
                  <a:cxn ang="0">
                    <a:pos x="216" y="3"/>
                  </a:cxn>
                  <a:cxn ang="0">
                    <a:pos x="225" y="3"/>
                  </a:cxn>
                  <a:cxn ang="0">
                    <a:pos x="225" y="0"/>
                  </a:cxn>
                </a:cxnLst>
                <a:rect l="0" t="0" r="r" b="b"/>
                <a:pathLst>
                  <a:path w="226" h="5">
                    <a:moveTo>
                      <a:pt x="225" y="0"/>
                    </a:moveTo>
                    <a:lnTo>
                      <a:pt x="225" y="0"/>
                    </a:lnTo>
                    <a:lnTo>
                      <a:pt x="216" y="0"/>
                    </a:lnTo>
                    <a:lnTo>
                      <a:pt x="204" y="0"/>
                    </a:lnTo>
                    <a:lnTo>
                      <a:pt x="190" y="0"/>
                    </a:lnTo>
                    <a:lnTo>
                      <a:pt x="175" y="0"/>
                    </a:lnTo>
                    <a:lnTo>
                      <a:pt x="159" y="0"/>
                    </a:lnTo>
                    <a:lnTo>
                      <a:pt x="143" y="1"/>
                    </a:lnTo>
                    <a:lnTo>
                      <a:pt x="127" y="1"/>
                    </a:lnTo>
                    <a:lnTo>
                      <a:pt x="110" y="1"/>
                    </a:lnTo>
                    <a:lnTo>
                      <a:pt x="92" y="1"/>
                    </a:lnTo>
                    <a:lnTo>
                      <a:pt x="75" y="1"/>
                    </a:lnTo>
                    <a:lnTo>
                      <a:pt x="59" y="1"/>
                    </a:lnTo>
                    <a:lnTo>
                      <a:pt x="44" y="1"/>
                    </a:lnTo>
                    <a:lnTo>
                      <a:pt x="31" y="1"/>
                    </a:lnTo>
                    <a:lnTo>
                      <a:pt x="19" y="1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9" y="3"/>
                    </a:lnTo>
                    <a:lnTo>
                      <a:pt x="19" y="4"/>
                    </a:lnTo>
                    <a:lnTo>
                      <a:pt x="31" y="4"/>
                    </a:lnTo>
                    <a:lnTo>
                      <a:pt x="44" y="4"/>
                    </a:lnTo>
                    <a:lnTo>
                      <a:pt x="59" y="4"/>
                    </a:lnTo>
                    <a:lnTo>
                      <a:pt x="75" y="4"/>
                    </a:lnTo>
                    <a:lnTo>
                      <a:pt x="92" y="4"/>
                    </a:lnTo>
                    <a:lnTo>
                      <a:pt x="110" y="4"/>
                    </a:lnTo>
                    <a:lnTo>
                      <a:pt x="127" y="4"/>
                    </a:lnTo>
                    <a:lnTo>
                      <a:pt x="143" y="4"/>
                    </a:lnTo>
                    <a:lnTo>
                      <a:pt x="159" y="3"/>
                    </a:lnTo>
                    <a:lnTo>
                      <a:pt x="175" y="3"/>
                    </a:lnTo>
                    <a:lnTo>
                      <a:pt x="190" y="3"/>
                    </a:lnTo>
                    <a:lnTo>
                      <a:pt x="204" y="3"/>
                    </a:lnTo>
                    <a:lnTo>
                      <a:pt x="216" y="3"/>
                    </a:lnTo>
                    <a:lnTo>
                      <a:pt x="225" y="3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B266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8" name="Freeform 265"/>
              <p:cNvSpPr>
                <a:spLocks/>
              </p:cNvSpPr>
              <p:nvPr/>
            </p:nvSpPr>
            <p:spPr bwMode="auto">
              <a:xfrm>
                <a:off x="4001" y="2997"/>
                <a:ext cx="180" cy="27"/>
              </a:xfrm>
              <a:custGeom>
                <a:avLst/>
                <a:gdLst/>
                <a:ahLst/>
                <a:cxnLst>
                  <a:cxn ang="0">
                    <a:pos x="177" y="22"/>
                  </a:cxn>
                  <a:cxn ang="0">
                    <a:pos x="177" y="22"/>
                  </a:cxn>
                  <a:cxn ang="0">
                    <a:pos x="167" y="19"/>
                  </a:cxn>
                  <a:cxn ang="0">
                    <a:pos x="157" y="17"/>
                  </a:cxn>
                  <a:cxn ang="0">
                    <a:pos x="145" y="14"/>
                  </a:cxn>
                  <a:cxn ang="0">
                    <a:pos x="134" y="12"/>
                  </a:cxn>
                  <a:cxn ang="0">
                    <a:pos x="122" y="10"/>
                  </a:cxn>
                  <a:cxn ang="0">
                    <a:pos x="110" y="8"/>
                  </a:cxn>
                  <a:cxn ang="0">
                    <a:pos x="98" y="6"/>
                  </a:cxn>
                  <a:cxn ang="0">
                    <a:pos x="86" y="5"/>
                  </a:cxn>
                  <a:cxn ang="0">
                    <a:pos x="74" y="5"/>
                  </a:cxn>
                  <a:cxn ang="0">
                    <a:pos x="63" y="3"/>
                  </a:cxn>
                  <a:cxn ang="0">
                    <a:pos x="51" y="2"/>
                  </a:cxn>
                  <a:cxn ang="0">
                    <a:pos x="40" y="2"/>
                  </a:cxn>
                  <a:cxn ang="0">
                    <a:pos x="30" y="1"/>
                  </a:cxn>
                  <a:cxn ang="0">
                    <a:pos x="19" y="0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9" y="6"/>
                  </a:cxn>
                  <a:cxn ang="0">
                    <a:pos x="19" y="6"/>
                  </a:cxn>
                  <a:cxn ang="0">
                    <a:pos x="30" y="6"/>
                  </a:cxn>
                  <a:cxn ang="0">
                    <a:pos x="40" y="7"/>
                  </a:cxn>
                  <a:cxn ang="0">
                    <a:pos x="51" y="8"/>
                  </a:cxn>
                  <a:cxn ang="0">
                    <a:pos x="63" y="8"/>
                  </a:cxn>
                  <a:cxn ang="0">
                    <a:pos x="74" y="10"/>
                  </a:cxn>
                  <a:cxn ang="0">
                    <a:pos x="86" y="11"/>
                  </a:cxn>
                  <a:cxn ang="0">
                    <a:pos x="97" y="12"/>
                  </a:cxn>
                  <a:cxn ang="0">
                    <a:pos x="109" y="14"/>
                  </a:cxn>
                  <a:cxn ang="0">
                    <a:pos x="121" y="15"/>
                  </a:cxn>
                  <a:cxn ang="0">
                    <a:pos x="133" y="17"/>
                  </a:cxn>
                  <a:cxn ang="0">
                    <a:pos x="144" y="20"/>
                  </a:cxn>
                  <a:cxn ang="0">
                    <a:pos x="155" y="22"/>
                  </a:cxn>
                  <a:cxn ang="0">
                    <a:pos x="165" y="25"/>
                  </a:cxn>
                  <a:cxn ang="0">
                    <a:pos x="176" y="27"/>
                  </a:cxn>
                  <a:cxn ang="0">
                    <a:pos x="177" y="22"/>
                  </a:cxn>
                </a:cxnLst>
                <a:rect l="0" t="0" r="r" b="b"/>
                <a:pathLst>
                  <a:path w="178" h="28">
                    <a:moveTo>
                      <a:pt x="177" y="22"/>
                    </a:moveTo>
                    <a:lnTo>
                      <a:pt x="177" y="22"/>
                    </a:lnTo>
                    <a:lnTo>
                      <a:pt x="167" y="19"/>
                    </a:lnTo>
                    <a:lnTo>
                      <a:pt x="157" y="17"/>
                    </a:lnTo>
                    <a:lnTo>
                      <a:pt x="145" y="14"/>
                    </a:lnTo>
                    <a:lnTo>
                      <a:pt x="134" y="12"/>
                    </a:lnTo>
                    <a:lnTo>
                      <a:pt x="122" y="10"/>
                    </a:lnTo>
                    <a:lnTo>
                      <a:pt x="110" y="8"/>
                    </a:lnTo>
                    <a:lnTo>
                      <a:pt x="98" y="6"/>
                    </a:lnTo>
                    <a:lnTo>
                      <a:pt x="86" y="5"/>
                    </a:lnTo>
                    <a:lnTo>
                      <a:pt x="74" y="5"/>
                    </a:lnTo>
                    <a:lnTo>
                      <a:pt x="63" y="3"/>
                    </a:lnTo>
                    <a:lnTo>
                      <a:pt x="51" y="2"/>
                    </a:lnTo>
                    <a:lnTo>
                      <a:pt x="40" y="2"/>
                    </a:lnTo>
                    <a:lnTo>
                      <a:pt x="30" y="1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9" y="6"/>
                    </a:lnTo>
                    <a:lnTo>
                      <a:pt x="19" y="6"/>
                    </a:lnTo>
                    <a:lnTo>
                      <a:pt x="30" y="6"/>
                    </a:lnTo>
                    <a:lnTo>
                      <a:pt x="40" y="7"/>
                    </a:lnTo>
                    <a:lnTo>
                      <a:pt x="51" y="8"/>
                    </a:lnTo>
                    <a:lnTo>
                      <a:pt x="63" y="8"/>
                    </a:lnTo>
                    <a:lnTo>
                      <a:pt x="74" y="10"/>
                    </a:lnTo>
                    <a:lnTo>
                      <a:pt x="86" y="11"/>
                    </a:lnTo>
                    <a:lnTo>
                      <a:pt x="97" y="12"/>
                    </a:lnTo>
                    <a:lnTo>
                      <a:pt x="109" y="14"/>
                    </a:lnTo>
                    <a:lnTo>
                      <a:pt x="121" y="15"/>
                    </a:lnTo>
                    <a:lnTo>
                      <a:pt x="133" y="17"/>
                    </a:lnTo>
                    <a:lnTo>
                      <a:pt x="144" y="20"/>
                    </a:lnTo>
                    <a:lnTo>
                      <a:pt x="155" y="22"/>
                    </a:lnTo>
                    <a:lnTo>
                      <a:pt x="165" y="25"/>
                    </a:lnTo>
                    <a:lnTo>
                      <a:pt x="176" y="27"/>
                    </a:lnTo>
                    <a:lnTo>
                      <a:pt x="177" y="22"/>
                    </a:lnTo>
                  </a:path>
                </a:pathLst>
              </a:custGeom>
              <a:solidFill>
                <a:srgbClr val="B266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9" name="Freeform 266"/>
              <p:cNvSpPr>
                <a:spLocks/>
              </p:cNvSpPr>
              <p:nvPr/>
            </p:nvSpPr>
            <p:spPr bwMode="auto">
              <a:xfrm>
                <a:off x="4183" y="3024"/>
                <a:ext cx="188" cy="80"/>
              </a:xfrm>
              <a:custGeom>
                <a:avLst/>
                <a:gdLst/>
                <a:ahLst/>
                <a:cxnLst>
                  <a:cxn ang="0">
                    <a:pos x="186" y="74"/>
                  </a:cxn>
                  <a:cxn ang="0">
                    <a:pos x="177" y="73"/>
                  </a:cxn>
                  <a:cxn ang="0">
                    <a:pos x="166" y="70"/>
                  </a:cxn>
                  <a:cxn ang="0">
                    <a:pos x="155" y="68"/>
                  </a:cxn>
                  <a:cxn ang="0">
                    <a:pos x="144" y="63"/>
                  </a:cxn>
                  <a:cxn ang="0">
                    <a:pos x="132" y="58"/>
                  </a:cxn>
                  <a:cxn ang="0">
                    <a:pos x="120" y="53"/>
                  </a:cxn>
                  <a:cxn ang="0">
                    <a:pos x="108" y="47"/>
                  </a:cxn>
                  <a:cxn ang="0">
                    <a:pos x="96" y="41"/>
                  </a:cxn>
                  <a:cxn ang="0">
                    <a:pos x="83" y="35"/>
                  </a:cxn>
                  <a:cxn ang="0">
                    <a:pos x="71" y="29"/>
                  </a:cxn>
                  <a:cxn ang="0">
                    <a:pos x="59" y="24"/>
                  </a:cxn>
                  <a:cxn ang="0">
                    <a:pos x="46" y="18"/>
                  </a:cxn>
                  <a:cxn ang="0">
                    <a:pos x="34" y="13"/>
                  </a:cxn>
                  <a:cxn ang="0">
                    <a:pos x="23" y="8"/>
                  </a:cxn>
                  <a:cxn ang="0">
                    <a:pos x="12" y="4"/>
                  </a:cxn>
                  <a:cxn ang="0">
                    <a:pos x="1" y="0"/>
                  </a:cxn>
                  <a:cxn ang="0">
                    <a:pos x="0" y="6"/>
                  </a:cxn>
                  <a:cxn ang="0">
                    <a:pos x="10" y="10"/>
                  </a:cxn>
                  <a:cxn ang="0">
                    <a:pos x="22" y="13"/>
                  </a:cxn>
                  <a:cxn ang="0">
                    <a:pos x="33" y="18"/>
                  </a:cxn>
                  <a:cxn ang="0">
                    <a:pos x="45" y="24"/>
                  </a:cxn>
                  <a:cxn ang="0">
                    <a:pos x="57" y="30"/>
                  </a:cxn>
                  <a:cxn ang="0">
                    <a:pos x="69" y="35"/>
                  </a:cxn>
                  <a:cxn ang="0">
                    <a:pos x="82" y="41"/>
                  </a:cxn>
                  <a:cxn ang="0">
                    <a:pos x="95" y="47"/>
                  </a:cxn>
                  <a:cxn ang="0">
                    <a:pos x="107" y="53"/>
                  </a:cxn>
                  <a:cxn ang="0">
                    <a:pos x="119" y="59"/>
                  </a:cxn>
                  <a:cxn ang="0">
                    <a:pos x="131" y="64"/>
                  </a:cxn>
                  <a:cxn ang="0">
                    <a:pos x="143" y="68"/>
                  </a:cxn>
                  <a:cxn ang="0">
                    <a:pos x="154" y="73"/>
                  </a:cxn>
                  <a:cxn ang="0">
                    <a:pos x="165" y="76"/>
                  </a:cxn>
                  <a:cxn ang="0">
                    <a:pos x="176" y="78"/>
                  </a:cxn>
                  <a:cxn ang="0">
                    <a:pos x="186" y="80"/>
                  </a:cxn>
                  <a:cxn ang="0">
                    <a:pos x="186" y="74"/>
                  </a:cxn>
                </a:cxnLst>
                <a:rect l="0" t="0" r="r" b="b"/>
                <a:pathLst>
                  <a:path w="187" h="81">
                    <a:moveTo>
                      <a:pt x="186" y="74"/>
                    </a:moveTo>
                    <a:lnTo>
                      <a:pt x="177" y="73"/>
                    </a:lnTo>
                    <a:lnTo>
                      <a:pt x="166" y="70"/>
                    </a:lnTo>
                    <a:lnTo>
                      <a:pt x="155" y="68"/>
                    </a:lnTo>
                    <a:lnTo>
                      <a:pt x="144" y="63"/>
                    </a:lnTo>
                    <a:lnTo>
                      <a:pt x="132" y="58"/>
                    </a:lnTo>
                    <a:lnTo>
                      <a:pt x="120" y="53"/>
                    </a:lnTo>
                    <a:lnTo>
                      <a:pt x="108" y="47"/>
                    </a:lnTo>
                    <a:lnTo>
                      <a:pt x="96" y="41"/>
                    </a:lnTo>
                    <a:lnTo>
                      <a:pt x="83" y="35"/>
                    </a:lnTo>
                    <a:lnTo>
                      <a:pt x="71" y="29"/>
                    </a:lnTo>
                    <a:lnTo>
                      <a:pt x="59" y="24"/>
                    </a:lnTo>
                    <a:lnTo>
                      <a:pt x="46" y="18"/>
                    </a:lnTo>
                    <a:lnTo>
                      <a:pt x="34" y="13"/>
                    </a:lnTo>
                    <a:lnTo>
                      <a:pt x="23" y="8"/>
                    </a:lnTo>
                    <a:lnTo>
                      <a:pt x="12" y="4"/>
                    </a:lnTo>
                    <a:lnTo>
                      <a:pt x="1" y="0"/>
                    </a:lnTo>
                    <a:lnTo>
                      <a:pt x="0" y="6"/>
                    </a:lnTo>
                    <a:lnTo>
                      <a:pt x="10" y="10"/>
                    </a:lnTo>
                    <a:lnTo>
                      <a:pt x="22" y="13"/>
                    </a:lnTo>
                    <a:lnTo>
                      <a:pt x="33" y="18"/>
                    </a:lnTo>
                    <a:lnTo>
                      <a:pt x="45" y="24"/>
                    </a:lnTo>
                    <a:lnTo>
                      <a:pt x="57" y="30"/>
                    </a:lnTo>
                    <a:lnTo>
                      <a:pt x="69" y="35"/>
                    </a:lnTo>
                    <a:lnTo>
                      <a:pt x="82" y="41"/>
                    </a:lnTo>
                    <a:lnTo>
                      <a:pt x="95" y="47"/>
                    </a:lnTo>
                    <a:lnTo>
                      <a:pt x="107" y="53"/>
                    </a:lnTo>
                    <a:lnTo>
                      <a:pt x="119" y="59"/>
                    </a:lnTo>
                    <a:lnTo>
                      <a:pt x="131" y="64"/>
                    </a:lnTo>
                    <a:lnTo>
                      <a:pt x="143" y="68"/>
                    </a:lnTo>
                    <a:lnTo>
                      <a:pt x="154" y="73"/>
                    </a:lnTo>
                    <a:lnTo>
                      <a:pt x="165" y="76"/>
                    </a:lnTo>
                    <a:lnTo>
                      <a:pt x="176" y="78"/>
                    </a:lnTo>
                    <a:lnTo>
                      <a:pt x="186" y="80"/>
                    </a:lnTo>
                    <a:lnTo>
                      <a:pt x="186" y="74"/>
                    </a:lnTo>
                  </a:path>
                </a:pathLst>
              </a:custGeom>
              <a:solidFill>
                <a:srgbClr val="B266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0" name="Freeform 267"/>
              <p:cNvSpPr>
                <a:spLocks/>
              </p:cNvSpPr>
              <p:nvPr/>
            </p:nvSpPr>
            <p:spPr bwMode="auto">
              <a:xfrm>
                <a:off x="4371" y="3104"/>
                <a:ext cx="4" cy="0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1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solidFill>
                <a:srgbClr val="B266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1" name="Freeform 268"/>
              <p:cNvSpPr>
                <a:spLocks/>
              </p:cNvSpPr>
              <p:nvPr/>
            </p:nvSpPr>
            <p:spPr bwMode="auto">
              <a:xfrm>
                <a:off x="4426" y="3119"/>
                <a:ext cx="2" cy="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B266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2" name="Freeform 269"/>
              <p:cNvSpPr>
                <a:spLocks/>
              </p:cNvSpPr>
              <p:nvPr/>
            </p:nvSpPr>
            <p:spPr bwMode="auto">
              <a:xfrm>
                <a:off x="4427" y="3121"/>
                <a:ext cx="23" cy="57"/>
              </a:xfrm>
              <a:custGeom>
                <a:avLst/>
                <a:gdLst/>
                <a:ahLst/>
                <a:cxnLst>
                  <a:cxn ang="0">
                    <a:pos x="6" y="56"/>
                  </a:cxn>
                  <a:cxn ang="0">
                    <a:pos x="6" y="56"/>
                  </a:cxn>
                  <a:cxn ang="0">
                    <a:pos x="11" y="53"/>
                  </a:cxn>
                  <a:cxn ang="0">
                    <a:pos x="14" y="48"/>
                  </a:cxn>
                  <a:cxn ang="0">
                    <a:pos x="19" y="44"/>
                  </a:cxn>
                  <a:cxn ang="0">
                    <a:pos x="22" y="37"/>
                  </a:cxn>
                  <a:cxn ang="0">
                    <a:pos x="23" y="28"/>
                  </a:cxn>
                  <a:cxn ang="0">
                    <a:pos x="20" y="19"/>
                  </a:cxn>
                  <a:cxn ang="0">
                    <a:pos x="13" y="11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11" y="15"/>
                  </a:cxn>
                  <a:cxn ang="0">
                    <a:pos x="17" y="23"/>
                  </a:cxn>
                  <a:cxn ang="0">
                    <a:pos x="19" y="30"/>
                  </a:cxn>
                  <a:cxn ang="0">
                    <a:pos x="19" y="35"/>
                  </a:cxn>
                  <a:cxn ang="0">
                    <a:pos x="17" y="39"/>
                  </a:cxn>
                  <a:cxn ang="0">
                    <a:pos x="12" y="44"/>
                  </a:cxn>
                  <a:cxn ang="0">
                    <a:pos x="9" y="48"/>
                  </a:cxn>
                  <a:cxn ang="0">
                    <a:pos x="4" y="52"/>
                  </a:cxn>
                  <a:cxn ang="0">
                    <a:pos x="6" y="56"/>
                  </a:cxn>
                </a:cxnLst>
                <a:rect l="0" t="0" r="r" b="b"/>
                <a:pathLst>
                  <a:path w="24" h="57">
                    <a:moveTo>
                      <a:pt x="6" y="56"/>
                    </a:moveTo>
                    <a:lnTo>
                      <a:pt x="6" y="56"/>
                    </a:lnTo>
                    <a:lnTo>
                      <a:pt x="11" y="53"/>
                    </a:lnTo>
                    <a:lnTo>
                      <a:pt x="14" y="48"/>
                    </a:lnTo>
                    <a:lnTo>
                      <a:pt x="19" y="44"/>
                    </a:lnTo>
                    <a:lnTo>
                      <a:pt x="22" y="37"/>
                    </a:lnTo>
                    <a:lnTo>
                      <a:pt x="23" y="28"/>
                    </a:lnTo>
                    <a:lnTo>
                      <a:pt x="20" y="19"/>
                    </a:lnTo>
                    <a:lnTo>
                      <a:pt x="13" y="11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11" y="15"/>
                    </a:lnTo>
                    <a:lnTo>
                      <a:pt x="17" y="23"/>
                    </a:lnTo>
                    <a:lnTo>
                      <a:pt x="19" y="30"/>
                    </a:lnTo>
                    <a:lnTo>
                      <a:pt x="19" y="35"/>
                    </a:lnTo>
                    <a:lnTo>
                      <a:pt x="17" y="39"/>
                    </a:lnTo>
                    <a:lnTo>
                      <a:pt x="12" y="44"/>
                    </a:lnTo>
                    <a:lnTo>
                      <a:pt x="9" y="48"/>
                    </a:lnTo>
                    <a:lnTo>
                      <a:pt x="4" y="52"/>
                    </a:lnTo>
                    <a:lnTo>
                      <a:pt x="6" y="56"/>
                    </a:lnTo>
                  </a:path>
                </a:pathLst>
              </a:custGeom>
              <a:solidFill>
                <a:srgbClr val="B266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3" name="Freeform 270"/>
              <p:cNvSpPr>
                <a:spLocks/>
              </p:cNvSpPr>
              <p:nvPr/>
            </p:nvSpPr>
            <p:spPr bwMode="auto">
              <a:xfrm>
                <a:off x="4214" y="3178"/>
                <a:ext cx="217" cy="38"/>
              </a:xfrm>
              <a:custGeom>
                <a:avLst/>
                <a:gdLst/>
                <a:ahLst/>
                <a:cxnLst>
                  <a:cxn ang="0">
                    <a:pos x="3" y="32"/>
                  </a:cxn>
                  <a:cxn ang="0">
                    <a:pos x="2" y="32"/>
                  </a:cxn>
                  <a:cxn ang="0">
                    <a:pos x="24" y="35"/>
                  </a:cxn>
                  <a:cxn ang="0">
                    <a:pos x="45" y="36"/>
                  </a:cxn>
                  <a:cxn ang="0">
                    <a:pos x="65" y="37"/>
                  </a:cxn>
                  <a:cxn ang="0">
                    <a:pos x="84" y="36"/>
                  </a:cxn>
                  <a:cxn ang="0">
                    <a:pos x="102" y="35"/>
                  </a:cxn>
                  <a:cxn ang="0">
                    <a:pos x="120" y="33"/>
                  </a:cxn>
                  <a:cxn ang="0">
                    <a:pos x="135" y="31"/>
                  </a:cxn>
                  <a:cxn ang="0">
                    <a:pos x="150" y="28"/>
                  </a:cxn>
                  <a:cxn ang="0">
                    <a:pos x="163" y="25"/>
                  </a:cxn>
                  <a:cxn ang="0">
                    <a:pos x="175" y="22"/>
                  </a:cxn>
                  <a:cxn ang="0">
                    <a:pos x="185" y="19"/>
                  </a:cxn>
                  <a:cxn ang="0">
                    <a:pos x="194" y="15"/>
                  </a:cxn>
                  <a:cxn ang="0">
                    <a:pos x="202" y="12"/>
                  </a:cxn>
                  <a:cxn ang="0">
                    <a:pos x="208" y="8"/>
                  </a:cxn>
                  <a:cxn ang="0">
                    <a:pos x="212" y="7"/>
                  </a:cxn>
                  <a:cxn ang="0">
                    <a:pos x="215" y="4"/>
                  </a:cxn>
                  <a:cxn ang="0">
                    <a:pos x="212" y="0"/>
                  </a:cxn>
                  <a:cxn ang="0">
                    <a:pos x="211" y="1"/>
                  </a:cxn>
                  <a:cxn ang="0">
                    <a:pos x="206" y="3"/>
                  </a:cxn>
                  <a:cxn ang="0">
                    <a:pos x="200" y="6"/>
                  </a:cxn>
                  <a:cxn ang="0">
                    <a:pos x="193" y="9"/>
                  </a:cxn>
                  <a:cxn ang="0">
                    <a:pos x="184" y="13"/>
                  </a:cxn>
                  <a:cxn ang="0">
                    <a:pos x="173" y="16"/>
                  </a:cxn>
                  <a:cxn ang="0">
                    <a:pos x="161" y="20"/>
                  </a:cxn>
                  <a:cxn ang="0">
                    <a:pos x="149" y="22"/>
                  </a:cxn>
                  <a:cxn ang="0">
                    <a:pos x="134" y="25"/>
                  </a:cxn>
                  <a:cxn ang="0">
                    <a:pos x="119" y="28"/>
                  </a:cxn>
                  <a:cxn ang="0">
                    <a:pos x="102" y="30"/>
                  </a:cxn>
                  <a:cxn ang="0">
                    <a:pos x="84" y="31"/>
                  </a:cxn>
                  <a:cxn ang="0">
                    <a:pos x="65" y="32"/>
                  </a:cxn>
                  <a:cxn ang="0">
                    <a:pos x="45" y="31"/>
                  </a:cxn>
                  <a:cxn ang="0">
                    <a:pos x="24" y="29"/>
                  </a:cxn>
                  <a:cxn ang="0">
                    <a:pos x="3" y="27"/>
                  </a:cxn>
                  <a:cxn ang="0">
                    <a:pos x="0" y="27"/>
                  </a:cxn>
                  <a:cxn ang="0">
                    <a:pos x="3" y="32"/>
                  </a:cxn>
                </a:cxnLst>
                <a:rect l="0" t="0" r="r" b="b"/>
                <a:pathLst>
                  <a:path w="216" h="38">
                    <a:moveTo>
                      <a:pt x="3" y="32"/>
                    </a:moveTo>
                    <a:lnTo>
                      <a:pt x="2" y="32"/>
                    </a:lnTo>
                    <a:lnTo>
                      <a:pt x="24" y="35"/>
                    </a:lnTo>
                    <a:lnTo>
                      <a:pt x="45" y="36"/>
                    </a:lnTo>
                    <a:lnTo>
                      <a:pt x="65" y="37"/>
                    </a:lnTo>
                    <a:lnTo>
                      <a:pt x="84" y="36"/>
                    </a:lnTo>
                    <a:lnTo>
                      <a:pt x="102" y="35"/>
                    </a:lnTo>
                    <a:lnTo>
                      <a:pt x="120" y="33"/>
                    </a:lnTo>
                    <a:lnTo>
                      <a:pt x="135" y="31"/>
                    </a:lnTo>
                    <a:lnTo>
                      <a:pt x="150" y="28"/>
                    </a:lnTo>
                    <a:lnTo>
                      <a:pt x="163" y="25"/>
                    </a:lnTo>
                    <a:lnTo>
                      <a:pt x="175" y="22"/>
                    </a:lnTo>
                    <a:lnTo>
                      <a:pt x="185" y="19"/>
                    </a:lnTo>
                    <a:lnTo>
                      <a:pt x="194" y="15"/>
                    </a:lnTo>
                    <a:lnTo>
                      <a:pt x="202" y="12"/>
                    </a:lnTo>
                    <a:lnTo>
                      <a:pt x="208" y="8"/>
                    </a:lnTo>
                    <a:lnTo>
                      <a:pt x="212" y="7"/>
                    </a:lnTo>
                    <a:lnTo>
                      <a:pt x="215" y="4"/>
                    </a:lnTo>
                    <a:lnTo>
                      <a:pt x="212" y="0"/>
                    </a:lnTo>
                    <a:lnTo>
                      <a:pt x="211" y="1"/>
                    </a:lnTo>
                    <a:lnTo>
                      <a:pt x="206" y="3"/>
                    </a:lnTo>
                    <a:lnTo>
                      <a:pt x="200" y="6"/>
                    </a:lnTo>
                    <a:lnTo>
                      <a:pt x="193" y="9"/>
                    </a:lnTo>
                    <a:lnTo>
                      <a:pt x="184" y="13"/>
                    </a:lnTo>
                    <a:lnTo>
                      <a:pt x="173" y="16"/>
                    </a:lnTo>
                    <a:lnTo>
                      <a:pt x="161" y="20"/>
                    </a:lnTo>
                    <a:lnTo>
                      <a:pt x="149" y="22"/>
                    </a:lnTo>
                    <a:lnTo>
                      <a:pt x="134" y="25"/>
                    </a:lnTo>
                    <a:lnTo>
                      <a:pt x="119" y="28"/>
                    </a:lnTo>
                    <a:lnTo>
                      <a:pt x="102" y="30"/>
                    </a:lnTo>
                    <a:lnTo>
                      <a:pt x="84" y="31"/>
                    </a:lnTo>
                    <a:lnTo>
                      <a:pt x="65" y="32"/>
                    </a:lnTo>
                    <a:lnTo>
                      <a:pt x="45" y="31"/>
                    </a:lnTo>
                    <a:lnTo>
                      <a:pt x="24" y="29"/>
                    </a:lnTo>
                    <a:lnTo>
                      <a:pt x="3" y="27"/>
                    </a:lnTo>
                    <a:lnTo>
                      <a:pt x="0" y="27"/>
                    </a:lnTo>
                    <a:lnTo>
                      <a:pt x="3" y="32"/>
                    </a:lnTo>
                  </a:path>
                </a:pathLst>
              </a:custGeom>
              <a:solidFill>
                <a:srgbClr val="B266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4" name="Freeform 271"/>
              <p:cNvSpPr>
                <a:spLocks/>
              </p:cNvSpPr>
              <p:nvPr/>
            </p:nvSpPr>
            <p:spPr bwMode="auto">
              <a:xfrm>
                <a:off x="4198" y="3209"/>
                <a:ext cx="16" cy="19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3" y="18"/>
                  </a:cxn>
                  <a:cxn ang="0">
                    <a:pos x="15" y="4"/>
                  </a:cxn>
                  <a:cxn ang="0">
                    <a:pos x="12" y="0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4" y="15"/>
                  </a:cxn>
                </a:cxnLst>
                <a:rect l="0" t="0" r="r" b="b"/>
                <a:pathLst>
                  <a:path w="16" h="19">
                    <a:moveTo>
                      <a:pt x="4" y="15"/>
                    </a:moveTo>
                    <a:lnTo>
                      <a:pt x="3" y="18"/>
                    </a:lnTo>
                    <a:lnTo>
                      <a:pt x="15" y="4"/>
                    </a:lnTo>
                    <a:lnTo>
                      <a:pt x="12" y="0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4" y="15"/>
                    </a:lnTo>
                  </a:path>
                </a:pathLst>
              </a:custGeom>
              <a:solidFill>
                <a:srgbClr val="B266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5" name="Freeform 272"/>
              <p:cNvSpPr>
                <a:spLocks/>
              </p:cNvSpPr>
              <p:nvPr/>
            </p:nvSpPr>
            <p:spPr bwMode="auto">
              <a:xfrm>
                <a:off x="4198" y="3228"/>
                <a:ext cx="23" cy="21"/>
              </a:xfrm>
              <a:custGeom>
                <a:avLst/>
                <a:gdLst/>
                <a:ahLst/>
                <a:cxnLst>
                  <a:cxn ang="0">
                    <a:pos x="22" y="14"/>
                  </a:cxn>
                  <a:cxn ang="0">
                    <a:pos x="22" y="14"/>
                  </a:cxn>
                  <a:cxn ang="0">
                    <a:pos x="17" y="14"/>
                  </a:cxn>
                  <a:cxn ang="0">
                    <a:pos x="13" y="11"/>
                  </a:cxn>
                  <a:cxn ang="0">
                    <a:pos x="10" y="9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5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3" y="7"/>
                  </a:cxn>
                  <a:cxn ang="0">
                    <a:pos x="5" y="10"/>
                  </a:cxn>
                  <a:cxn ang="0">
                    <a:pos x="8" y="14"/>
                  </a:cxn>
                  <a:cxn ang="0">
                    <a:pos x="11" y="16"/>
                  </a:cxn>
                  <a:cxn ang="0">
                    <a:pos x="16" y="19"/>
                  </a:cxn>
                  <a:cxn ang="0">
                    <a:pos x="22" y="20"/>
                  </a:cxn>
                  <a:cxn ang="0">
                    <a:pos x="22" y="14"/>
                  </a:cxn>
                </a:cxnLst>
                <a:rect l="0" t="0" r="r" b="b"/>
                <a:pathLst>
                  <a:path w="23" h="21">
                    <a:moveTo>
                      <a:pt x="22" y="14"/>
                    </a:moveTo>
                    <a:lnTo>
                      <a:pt x="22" y="14"/>
                    </a:lnTo>
                    <a:lnTo>
                      <a:pt x="17" y="14"/>
                    </a:lnTo>
                    <a:lnTo>
                      <a:pt x="13" y="11"/>
                    </a:lnTo>
                    <a:lnTo>
                      <a:pt x="10" y="9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3" y="7"/>
                    </a:lnTo>
                    <a:lnTo>
                      <a:pt x="5" y="10"/>
                    </a:lnTo>
                    <a:lnTo>
                      <a:pt x="8" y="14"/>
                    </a:lnTo>
                    <a:lnTo>
                      <a:pt x="11" y="16"/>
                    </a:lnTo>
                    <a:lnTo>
                      <a:pt x="16" y="19"/>
                    </a:lnTo>
                    <a:lnTo>
                      <a:pt x="22" y="20"/>
                    </a:lnTo>
                    <a:lnTo>
                      <a:pt x="22" y="14"/>
                    </a:lnTo>
                  </a:path>
                </a:pathLst>
              </a:custGeom>
              <a:solidFill>
                <a:srgbClr val="B266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6" name="Freeform 273"/>
              <p:cNvSpPr>
                <a:spLocks/>
              </p:cNvSpPr>
              <p:nvPr/>
            </p:nvSpPr>
            <p:spPr bwMode="auto">
              <a:xfrm>
                <a:off x="4227" y="3245"/>
                <a:ext cx="396" cy="213"/>
              </a:xfrm>
              <a:custGeom>
                <a:avLst/>
                <a:gdLst/>
                <a:ahLst/>
                <a:cxnLst>
                  <a:cxn ang="0">
                    <a:pos x="395" y="206"/>
                  </a:cxn>
                  <a:cxn ang="0">
                    <a:pos x="395" y="206"/>
                  </a:cxn>
                  <a:cxn ang="0">
                    <a:pos x="374" y="187"/>
                  </a:cxn>
                  <a:cxn ang="0">
                    <a:pos x="350" y="168"/>
                  </a:cxn>
                  <a:cxn ang="0">
                    <a:pos x="323" y="147"/>
                  </a:cxn>
                  <a:cxn ang="0">
                    <a:pos x="295" y="130"/>
                  </a:cxn>
                  <a:cxn ang="0">
                    <a:pos x="264" y="112"/>
                  </a:cxn>
                  <a:cxn ang="0">
                    <a:pos x="232" y="95"/>
                  </a:cxn>
                  <a:cxn ang="0">
                    <a:pos x="199" y="80"/>
                  </a:cxn>
                  <a:cxn ang="0">
                    <a:pos x="167" y="65"/>
                  </a:cxn>
                  <a:cxn ang="0">
                    <a:pos x="137" y="51"/>
                  </a:cxn>
                  <a:cxn ang="0">
                    <a:pos x="107" y="38"/>
                  </a:cxn>
                  <a:cxn ang="0">
                    <a:pos x="80" y="28"/>
                  </a:cxn>
                  <a:cxn ang="0">
                    <a:pos x="55" y="19"/>
                  </a:cxn>
                  <a:cxn ang="0">
                    <a:pos x="35" y="11"/>
                  </a:cxn>
                  <a:cxn ang="0">
                    <a:pos x="19" y="6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5" y="8"/>
                  </a:cxn>
                  <a:cxn ang="0">
                    <a:pos x="17" y="12"/>
                  </a:cxn>
                  <a:cxn ang="0">
                    <a:pos x="34" y="17"/>
                  </a:cxn>
                  <a:cxn ang="0">
                    <a:pos x="54" y="25"/>
                  </a:cxn>
                  <a:cxn ang="0">
                    <a:pos x="79" y="34"/>
                  </a:cxn>
                  <a:cxn ang="0">
                    <a:pos x="105" y="44"/>
                  </a:cxn>
                  <a:cxn ang="0">
                    <a:pos x="136" y="57"/>
                  </a:cxn>
                  <a:cxn ang="0">
                    <a:pos x="166" y="71"/>
                  </a:cxn>
                  <a:cxn ang="0">
                    <a:pos x="197" y="86"/>
                  </a:cxn>
                  <a:cxn ang="0">
                    <a:pos x="229" y="101"/>
                  </a:cxn>
                  <a:cxn ang="0">
                    <a:pos x="261" y="118"/>
                  </a:cxn>
                  <a:cxn ang="0">
                    <a:pos x="292" y="136"/>
                  </a:cxn>
                  <a:cxn ang="0">
                    <a:pos x="321" y="154"/>
                  </a:cxn>
                  <a:cxn ang="0">
                    <a:pos x="347" y="172"/>
                  </a:cxn>
                  <a:cxn ang="0">
                    <a:pos x="372" y="191"/>
                  </a:cxn>
                  <a:cxn ang="0">
                    <a:pos x="392" y="211"/>
                  </a:cxn>
                  <a:cxn ang="0">
                    <a:pos x="395" y="206"/>
                  </a:cxn>
                </a:cxnLst>
                <a:rect l="0" t="0" r="r" b="b"/>
                <a:pathLst>
                  <a:path w="396" h="212">
                    <a:moveTo>
                      <a:pt x="395" y="206"/>
                    </a:moveTo>
                    <a:lnTo>
                      <a:pt x="395" y="206"/>
                    </a:lnTo>
                    <a:lnTo>
                      <a:pt x="374" y="187"/>
                    </a:lnTo>
                    <a:lnTo>
                      <a:pt x="350" y="168"/>
                    </a:lnTo>
                    <a:lnTo>
                      <a:pt x="323" y="147"/>
                    </a:lnTo>
                    <a:lnTo>
                      <a:pt x="295" y="130"/>
                    </a:lnTo>
                    <a:lnTo>
                      <a:pt x="264" y="112"/>
                    </a:lnTo>
                    <a:lnTo>
                      <a:pt x="232" y="95"/>
                    </a:lnTo>
                    <a:lnTo>
                      <a:pt x="199" y="80"/>
                    </a:lnTo>
                    <a:lnTo>
                      <a:pt x="167" y="65"/>
                    </a:lnTo>
                    <a:lnTo>
                      <a:pt x="137" y="51"/>
                    </a:lnTo>
                    <a:lnTo>
                      <a:pt x="107" y="38"/>
                    </a:lnTo>
                    <a:lnTo>
                      <a:pt x="80" y="28"/>
                    </a:lnTo>
                    <a:lnTo>
                      <a:pt x="55" y="19"/>
                    </a:lnTo>
                    <a:lnTo>
                      <a:pt x="35" y="11"/>
                    </a:lnTo>
                    <a:lnTo>
                      <a:pt x="19" y="6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5" y="8"/>
                    </a:lnTo>
                    <a:lnTo>
                      <a:pt x="17" y="12"/>
                    </a:lnTo>
                    <a:lnTo>
                      <a:pt x="34" y="17"/>
                    </a:lnTo>
                    <a:lnTo>
                      <a:pt x="54" y="25"/>
                    </a:lnTo>
                    <a:lnTo>
                      <a:pt x="79" y="34"/>
                    </a:lnTo>
                    <a:lnTo>
                      <a:pt x="105" y="44"/>
                    </a:lnTo>
                    <a:lnTo>
                      <a:pt x="136" y="57"/>
                    </a:lnTo>
                    <a:lnTo>
                      <a:pt x="166" y="71"/>
                    </a:lnTo>
                    <a:lnTo>
                      <a:pt x="197" y="86"/>
                    </a:lnTo>
                    <a:lnTo>
                      <a:pt x="229" y="101"/>
                    </a:lnTo>
                    <a:lnTo>
                      <a:pt x="261" y="118"/>
                    </a:lnTo>
                    <a:lnTo>
                      <a:pt x="292" y="136"/>
                    </a:lnTo>
                    <a:lnTo>
                      <a:pt x="321" y="154"/>
                    </a:lnTo>
                    <a:lnTo>
                      <a:pt x="347" y="172"/>
                    </a:lnTo>
                    <a:lnTo>
                      <a:pt x="372" y="191"/>
                    </a:lnTo>
                    <a:lnTo>
                      <a:pt x="392" y="211"/>
                    </a:lnTo>
                    <a:lnTo>
                      <a:pt x="395" y="206"/>
                    </a:lnTo>
                  </a:path>
                </a:pathLst>
              </a:custGeom>
              <a:solidFill>
                <a:srgbClr val="B266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7" name="Freeform 274"/>
              <p:cNvSpPr>
                <a:spLocks/>
              </p:cNvSpPr>
              <p:nvPr/>
            </p:nvSpPr>
            <p:spPr bwMode="auto">
              <a:xfrm>
                <a:off x="4625" y="3458"/>
                <a:ext cx="113" cy="240"/>
              </a:xfrm>
              <a:custGeom>
                <a:avLst/>
                <a:gdLst/>
                <a:ahLst/>
                <a:cxnLst>
                  <a:cxn ang="0">
                    <a:pos x="114" y="241"/>
                  </a:cxn>
                  <a:cxn ang="0">
                    <a:pos x="114" y="227"/>
                  </a:cxn>
                  <a:cxn ang="0">
                    <a:pos x="113" y="213"/>
                  </a:cxn>
                  <a:cxn ang="0">
                    <a:pos x="112" y="199"/>
                  </a:cxn>
                  <a:cxn ang="0">
                    <a:pos x="111" y="186"/>
                  </a:cxn>
                  <a:cxn ang="0">
                    <a:pos x="108" y="173"/>
                  </a:cxn>
                  <a:cxn ang="0">
                    <a:pos x="104" y="160"/>
                  </a:cxn>
                  <a:cxn ang="0">
                    <a:pos x="100" y="146"/>
                  </a:cxn>
                  <a:cxn ang="0">
                    <a:pos x="94" y="132"/>
                  </a:cxn>
                  <a:cxn ang="0">
                    <a:pos x="87" y="117"/>
                  </a:cxn>
                  <a:cxn ang="0">
                    <a:pos x="80" y="103"/>
                  </a:cxn>
                  <a:cxn ang="0">
                    <a:pos x="71" y="88"/>
                  </a:cxn>
                  <a:cxn ang="0">
                    <a:pos x="60" y="72"/>
                  </a:cxn>
                  <a:cxn ang="0">
                    <a:pos x="49" y="55"/>
                  </a:cxn>
                  <a:cxn ang="0">
                    <a:pos x="35" y="38"/>
                  </a:cxn>
                  <a:cxn ang="0">
                    <a:pos x="20" y="20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16" y="24"/>
                  </a:cxn>
                  <a:cxn ang="0">
                    <a:pos x="32" y="43"/>
                  </a:cxn>
                  <a:cxn ang="0">
                    <a:pos x="45" y="60"/>
                  </a:cxn>
                  <a:cxn ang="0">
                    <a:pos x="57" y="76"/>
                  </a:cxn>
                  <a:cxn ang="0">
                    <a:pos x="67" y="92"/>
                  </a:cxn>
                  <a:cxn ang="0">
                    <a:pos x="75" y="106"/>
                  </a:cxn>
                  <a:cxn ang="0">
                    <a:pos x="84" y="121"/>
                  </a:cxn>
                  <a:cxn ang="0">
                    <a:pos x="90" y="135"/>
                  </a:cxn>
                  <a:cxn ang="0">
                    <a:pos x="95" y="149"/>
                  </a:cxn>
                  <a:cxn ang="0">
                    <a:pos x="99" y="162"/>
                  </a:cxn>
                  <a:cxn ang="0">
                    <a:pos x="103" y="174"/>
                  </a:cxn>
                  <a:cxn ang="0">
                    <a:pos x="106" y="187"/>
                  </a:cxn>
                  <a:cxn ang="0">
                    <a:pos x="107" y="200"/>
                  </a:cxn>
                  <a:cxn ang="0">
                    <a:pos x="108" y="213"/>
                  </a:cxn>
                  <a:cxn ang="0">
                    <a:pos x="109" y="227"/>
                  </a:cxn>
                  <a:cxn ang="0">
                    <a:pos x="109" y="241"/>
                  </a:cxn>
                  <a:cxn ang="0">
                    <a:pos x="114" y="241"/>
                  </a:cxn>
                </a:cxnLst>
                <a:rect l="0" t="0" r="r" b="b"/>
                <a:pathLst>
                  <a:path w="115" h="242">
                    <a:moveTo>
                      <a:pt x="114" y="241"/>
                    </a:moveTo>
                    <a:lnTo>
                      <a:pt x="114" y="227"/>
                    </a:lnTo>
                    <a:lnTo>
                      <a:pt x="113" y="213"/>
                    </a:lnTo>
                    <a:lnTo>
                      <a:pt x="112" y="199"/>
                    </a:lnTo>
                    <a:lnTo>
                      <a:pt x="111" y="186"/>
                    </a:lnTo>
                    <a:lnTo>
                      <a:pt x="108" y="173"/>
                    </a:lnTo>
                    <a:lnTo>
                      <a:pt x="104" y="160"/>
                    </a:lnTo>
                    <a:lnTo>
                      <a:pt x="100" y="146"/>
                    </a:lnTo>
                    <a:lnTo>
                      <a:pt x="94" y="132"/>
                    </a:lnTo>
                    <a:lnTo>
                      <a:pt x="87" y="117"/>
                    </a:lnTo>
                    <a:lnTo>
                      <a:pt x="80" y="103"/>
                    </a:lnTo>
                    <a:lnTo>
                      <a:pt x="71" y="88"/>
                    </a:lnTo>
                    <a:lnTo>
                      <a:pt x="60" y="72"/>
                    </a:lnTo>
                    <a:lnTo>
                      <a:pt x="49" y="55"/>
                    </a:lnTo>
                    <a:lnTo>
                      <a:pt x="35" y="38"/>
                    </a:lnTo>
                    <a:lnTo>
                      <a:pt x="20" y="2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16" y="24"/>
                    </a:lnTo>
                    <a:lnTo>
                      <a:pt x="32" y="43"/>
                    </a:lnTo>
                    <a:lnTo>
                      <a:pt x="45" y="60"/>
                    </a:lnTo>
                    <a:lnTo>
                      <a:pt x="57" y="76"/>
                    </a:lnTo>
                    <a:lnTo>
                      <a:pt x="67" y="92"/>
                    </a:lnTo>
                    <a:lnTo>
                      <a:pt x="75" y="106"/>
                    </a:lnTo>
                    <a:lnTo>
                      <a:pt x="84" y="121"/>
                    </a:lnTo>
                    <a:lnTo>
                      <a:pt x="90" y="135"/>
                    </a:lnTo>
                    <a:lnTo>
                      <a:pt x="95" y="149"/>
                    </a:lnTo>
                    <a:lnTo>
                      <a:pt x="99" y="162"/>
                    </a:lnTo>
                    <a:lnTo>
                      <a:pt x="103" y="174"/>
                    </a:lnTo>
                    <a:lnTo>
                      <a:pt x="106" y="187"/>
                    </a:lnTo>
                    <a:lnTo>
                      <a:pt x="107" y="200"/>
                    </a:lnTo>
                    <a:lnTo>
                      <a:pt x="108" y="213"/>
                    </a:lnTo>
                    <a:lnTo>
                      <a:pt x="109" y="227"/>
                    </a:lnTo>
                    <a:lnTo>
                      <a:pt x="109" y="241"/>
                    </a:lnTo>
                    <a:lnTo>
                      <a:pt x="114" y="241"/>
                    </a:lnTo>
                  </a:path>
                </a:pathLst>
              </a:custGeom>
              <a:solidFill>
                <a:srgbClr val="B266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8" name="Freeform 275"/>
              <p:cNvSpPr>
                <a:spLocks/>
              </p:cNvSpPr>
              <p:nvPr/>
            </p:nvSpPr>
            <p:spPr bwMode="auto">
              <a:xfrm>
                <a:off x="4737" y="3700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B266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9" name="Freeform 276"/>
              <p:cNvSpPr>
                <a:spLocks/>
              </p:cNvSpPr>
              <p:nvPr/>
            </p:nvSpPr>
            <p:spPr bwMode="auto">
              <a:xfrm>
                <a:off x="4919" y="3656"/>
                <a:ext cx="195" cy="95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1" y="73"/>
                  </a:cxn>
                  <a:cxn ang="0">
                    <a:pos x="3" y="58"/>
                  </a:cxn>
                  <a:cxn ang="0">
                    <a:pos x="6" y="45"/>
                  </a:cxn>
                  <a:cxn ang="0">
                    <a:pos x="11" y="33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4" y="14"/>
                  </a:cxn>
                  <a:cxn ang="0">
                    <a:pos x="44" y="12"/>
                  </a:cxn>
                  <a:cxn ang="0">
                    <a:pos x="61" y="10"/>
                  </a:cxn>
                  <a:cxn ang="0">
                    <a:pos x="76" y="8"/>
                  </a:cxn>
                  <a:cxn ang="0">
                    <a:pos x="88" y="6"/>
                  </a:cxn>
                  <a:cxn ang="0">
                    <a:pos x="98" y="4"/>
                  </a:cxn>
                  <a:cxn ang="0">
                    <a:pos x="107" y="3"/>
                  </a:cxn>
                  <a:cxn ang="0">
                    <a:pos x="114" y="2"/>
                  </a:cxn>
                  <a:cxn ang="0">
                    <a:pos x="121" y="1"/>
                  </a:cxn>
                  <a:cxn ang="0">
                    <a:pos x="127" y="0"/>
                  </a:cxn>
                  <a:cxn ang="0">
                    <a:pos x="133" y="0"/>
                  </a:cxn>
                  <a:cxn ang="0">
                    <a:pos x="139" y="0"/>
                  </a:cxn>
                  <a:cxn ang="0">
                    <a:pos x="145" y="1"/>
                  </a:cxn>
                  <a:cxn ang="0">
                    <a:pos x="152" y="2"/>
                  </a:cxn>
                  <a:cxn ang="0">
                    <a:pos x="161" y="3"/>
                  </a:cxn>
                  <a:cxn ang="0">
                    <a:pos x="169" y="4"/>
                  </a:cxn>
                  <a:cxn ang="0">
                    <a:pos x="180" y="6"/>
                  </a:cxn>
                  <a:cxn ang="0">
                    <a:pos x="193" y="8"/>
                  </a:cxn>
                  <a:cxn ang="0">
                    <a:pos x="189" y="8"/>
                  </a:cxn>
                  <a:cxn ang="0">
                    <a:pos x="184" y="8"/>
                  </a:cxn>
                  <a:cxn ang="0">
                    <a:pos x="181" y="8"/>
                  </a:cxn>
                  <a:cxn ang="0">
                    <a:pos x="178" y="9"/>
                  </a:cxn>
                  <a:cxn ang="0">
                    <a:pos x="175" y="10"/>
                  </a:cxn>
                  <a:cxn ang="0">
                    <a:pos x="173" y="11"/>
                  </a:cxn>
                  <a:cxn ang="0">
                    <a:pos x="170" y="12"/>
                  </a:cxn>
                  <a:cxn ang="0">
                    <a:pos x="167" y="12"/>
                  </a:cxn>
                  <a:cxn ang="0">
                    <a:pos x="143" y="13"/>
                  </a:cxn>
                  <a:cxn ang="0">
                    <a:pos x="129" y="18"/>
                  </a:cxn>
                  <a:cxn ang="0">
                    <a:pos x="120" y="25"/>
                  </a:cxn>
                  <a:cxn ang="0">
                    <a:pos x="115" y="33"/>
                  </a:cxn>
                  <a:cxn ang="0">
                    <a:pos x="111" y="43"/>
                  </a:cxn>
                  <a:cxn ang="0">
                    <a:pos x="105" y="53"/>
                  </a:cxn>
                  <a:cxn ang="0">
                    <a:pos x="95" y="66"/>
                  </a:cxn>
                  <a:cxn ang="0">
                    <a:pos x="78" y="79"/>
                  </a:cxn>
                  <a:cxn ang="0">
                    <a:pos x="60" y="89"/>
                  </a:cxn>
                  <a:cxn ang="0">
                    <a:pos x="46" y="95"/>
                  </a:cxn>
                  <a:cxn ang="0">
                    <a:pos x="37" y="96"/>
                  </a:cxn>
                  <a:cxn ang="0">
                    <a:pos x="31" y="93"/>
                  </a:cxn>
                  <a:cxn ang="0">
                    <a:pos x="26" y="89"/>
                  </a:cxn>
                  <a:cxn ang="0">
                    <a:pos x="22" y="86"/>
                  </a:cxn>
                  <a:cxn ang="0">
                    <a:pos x="18" y="83"/>
                  </a:cxn>
                  <a:cxn ang="0">
                    <a:pos x="12" y="83"/>
                  </a:cxn>
                  <a:cxn ang="0">
                    <a:pos x="0" y="91"/>
                  </a:cxn>
                </a:cxnLst>
                <a:rect l="0" t="0" r="r" b="b"/>
                <a:pathLst>
                  <a:path w="194" h="97">
                    <a:moveTo>
                      <a:pt x="0" y="91"/>
                    </a:moveTo>
                    <a:lnTo>
                      <a:pt x="1" y="73"/>
                    </a:lnTo>
                    <a:lnTo>
                      <a:pt x="3" y="58"/>
                    </a:lnTo>
                    <a:lnTo>
                      <a:pt x="6" y="45"/>
                    </a:lnTo>
                    <a:lnTo>
                      <a:pt x="11" y="33"/>
                    </a:lnTo>
                    <a:lnTo>
                      <a:pt x="18" y="25"/>
                    </a:lnTo>
                    <a:lnTo>
                      <a:pt x="25" y="18"/>
                    </a:lnTo>
                    <a:lnTo>
                      <a:pt x="34" y="14"/>
                    </a:lnTo>
                    <a:lnTo>
                      <a:pt x="44" y="12"/>
                    </a:lnTo>
                    <a:lnTo>
                      <a:pt x="61" y="10"/>
                    </a:lnTo>
                    <a:lnTo>
                      <a:pt x="76" y="8"/>
                    </a:lnTo>
                    <a:lnTo>
                      <a:pt x="88" y="6"/>
                    </a:lnTo>
                    <a:lnTo>
                      <a:pt x="98" y="4"/>
                    </a:lnTo>
                    <a:lnTo>
                      <a:pt x="107" y="3"/>
                    </a:lnTo>
                    <a:lnTo>
                      <a:pt x="114" y="2"/>
                    </a:lnTo>
                    <a:lnTo>
                      <a:pt x="121" y="1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39" y="0"/>
                    </a:lnTo>
                    <a:lnTo>
                      <a:pt x="145" y="1"/>
                    </a:lnTo>
                    <a:lnTo>
                      <a:pt x="152" y="2"/>
                    </a:lnTo>
                    <a:lnTo>
                      <a:pt x="161" y="3"/>
                    </a:lnTo>
                    <a:lnTo>
                      <a:pt x="169" y="4"/>
                    </a:lnTo>
                    <a:lnTo>
                      <a:pt x="180" y="6"/>
                    </a:lnTo>
                    <a:lnTo>
                      <a:pt x="193" y="8"/>
                    </a:lnTo>
                    <a:lnTo>
                      <a:pt x="189" y="8"/>
                    </a:lnTo>
                    <a:lnTo>
                      <a:pt x="184" y="8"/>
                    </a:lnTo>
                    <a:lnTo>
                      <a:pt x="181" y="8"/>
                    </a:lnTo>
                    <a:lnTo>
                      <a:pt x="178" y="9"/>
                    </a:lnTo>
                    <a:lnTo>
                      <a:pt x="175" y="10"/>
                    </a:lnTo>
                    <a:lnTo>
                      <a:pt x="173" y="11"/>
                    </a:lnTo>
                    <a:lnTo>
                      <a:pt x="170" y="12"/>
                    </a:lnTo>
                    <a:lnTo>
                      <a:pt x="167" y="12"/>
                    </a:lnTo>
                    <a:lnTo>
                      <a:pt x="143" y="13"/>
                    </a:lnTo>
                    <a:lnTo>
                      <a:pt x="129" y="18"/>
                    </a:lnTo>
                    <a:lnTo>
                      <a:pt x="120" y="25"/>
                    </a:lnTo>
                    <a:lnTo>
                      <a:pt x="115" y="33"/>
                    </a:lnTo>
                    <a:lnTo>
                      <a:pt x="111" y="43"/>
                    </a:lnTo>
                    <a:lnTo>
                      <a:pt x="105" y="53"/>
                    </a:lnTo>
                    <a:lnTo>
                      <a:pt x="95" y="66"/>
                    </a:lnTo>
                    <a:lnTo>
                      <a:pt x="78" y="79"/>
                    </a:lnTo>
                    <a:lnTo>
                      <a:pt x="60" y="89"/>
                    </a:lnTo>
                    <a:lnTo>
                      <a:pt x="46" y="95"/>
                    </a:lnTo>
                    <a:lnTo>
                      <a:pt x="37" y="96"/>
                    </a:lnTo>
                    <a:lnTo>
                      <a:pt x="31" y="93"/>
                    </a:lnTo>
                    <a:lnTo>
                      <a:pt x="26" y="89"/>
                    </a:lnTo>
                    <a:lnTo>
                      <a:pt x="22" y="86"/>
                    </a:lnTo>
                    <a:lnTo>
                      <a:pt x="18" y="83"/>
                    </a:lnTo>
                    <a:lnTo>
                      <a:pt x="12" y="83"/>
                    </a:lnTo>
                    <a:lnTo>
                      <a:pt x="0" y="91"/>
                    </a:lnTo>
                  </a:path>
                </a:pathLst>
              </a:custGeom>
              <a:solidFill>
                <a:srgbClr val="665933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0" name="Freeform 277"/>
              <p:cNvSpPr>
                <a:spLocks/>
              </p:cNvSpPr>
              <p:nvPr/>
            </p:nvSpPr>
            <p:spPr bwMode="auto">
              <a:xfrm>
                <a:off x="3614" y="3030"/>
                <a:ext cx="118" cy="34"/>
              </a:xfrm>
              <a:custGeom>
                <a:avLst/>
                <a:gdLst/>
                <a:ahLst/>
                <a:cxnLst>
                  <a:cxn ang="0">
                    <a:pos x="58" y="33"/>
                  </a:cxn>
                  <a:cxn ang="0">
                    <a:pos x="70" y="33"/>
                  </a:cxn>
                  <a:cxn ang="0">
                    <a:pos x="81" y="31"/>
                  </a:cxn>
                  <a:cxn ang="0">
                    <a:pos x="91" y="31"/>
                  </a:cxn>
                  <a:cxn ang="0">
                    <a:pos x="99" y="28"/>
                  </a:cxn>
                  <a:cxn ang="0">
                    <a:pos x="107" y="25"/>
                  </a:cxn>
                  <a:cxn ang="0">
                    <a:pos x="112" y="23"/>
                  </a:cxn>
                  <a:cxn ang="0">
                    <a:pos x="115" y="20"/>
                  </a:cxn>
                  <a:cxn ang="0">
                    <a:pos x="117" y="17"/>
                  </a:cxn>
                  <a:cxn ang="0">
                    <a:pos x="115" y="13"/>
                  </a:cxn>
                  <a:cxn ang="0">
                    <a:pos x="112" y="11"/>
                  </a:cxn>
                  <a:cxn ang="0">
                    <a:pos x="107" y="8"/>
                  </a:cxn>
                  <a:cxn ang="0">
                    <a:pos x="99" y="5"/>
                  </a:cxn>
                  <a:cxn ang="0">
                    <a:pos x="91" y="3"/>
                  </a:cxn>
                  <a:cxn ang="0">
                    <a:pos x="81" y="2"/>
                  </a:cxn>
                  <a:cxn ang="0">
                    <a:pos x="70" y="0"/>
                  </a:cxn>
                  <a:cxn ang="0">
                    <a:pos x="58" y="0"/>
                  </a:cxn>
                  <a:cxn ang="0">
                    <a:pos x="46" y="0"/>
                  </a:cxn>
                  <a:cxn ang="0">
                    <a:pos x="35" y="2"/>
                  </a:cxn>
                  <a:cxn ang="0">
                    <a:pos x="26" y="3"/>
                  </a:cxn>
                  <a:cxn ang="0">
                    <a:pos x="18" y="5"/>
                  </a:cxn>
                  <a:cxn ang="0">
                    <a:pos x="10" y="8"/>
                  </a:cxn>
                  <a:cxn ang="0">
                    <a:pos x="5" y="11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2" y="20"/>
                  </a:cxn>
                  <a:cxn ang="0">
                    <a:pos x="5" y="23"/>
                  </a:cxn>
                  <a:cxn ang="0">
                    <a:pos x="10" y="25"/>
                  </a:cxn>
                  <a:cxn ang="0">
                    <a:pos x="18" y="28"/>
                  </a:cxn>
                  <a:cxn ang="0">
                    <a:pos x="26" y="31"/>
                  </a:cxn>
                  <a:cxn ang="0">
                    <a:pos x="35" y="31"/>
                  </a:cxn>
                  <a:cxn ang="0">
                    <a:pos x="46" y="33"/>
                  </a:cxn>
                  <a:cxn ang="0">
                    <a:pos x="58" y="33"/>
                  </a:cxn>
                </a:cxnLst>
                <a:rect l="0" t="0" r="r" b="b"/>
                <a:pathLst>
                  <a:path w="118" h="34">
                    <a:moveTo>
                      <a:pt x="58" y="33"/>
                    </a:moveTo>
                    <a:lnTo>
                      <a:pt x="70" y="33"/>
                    </a:lnTo>
                    <a:lnTo>
                      <a:pt x="81" y="31"/>
                    </a:lnTo>
                    <a:lnTo>
                      <a:pt x="91" y="31"/>
                    </a:lnTo>
                    <a:lnTo>
                      <a:pt x="99" y="28"/>
                    </a:lnTo>
                    <a:lnTo>
                      <a:pt x="107" y="25"/>
                    </a:lnTo>
                    <a:lnTo>
                      <a:pt x="112" y="23"/>
                    </a:lnTo>
                    <a:lnTo>
                      <a:pt x="115" y="20"/>
                    </a:lnTo>
                    <a:lnTo>
                      <a:pt x="117" y="17"/>
                    </a:lnTo>
                    <a:lnTo>
                      <a:pt x="115" y="13"/>
                    </a:lnTo>
                    <a:lnTo>
                      <a:pt x="112" y="11"/>
                    </a:lnTo>
                    <a:lnTo>
                      <a:pt x="107" y="8"/>
                    </a:lnTo>
                    <a:lnTo>
                      <a:pt x="99" y="5"/>
                    </a:lnTo>
                    <a:lnTo>
                      <a:pt x="91" y="3"/>
                    </a:lnTo>
                    <a:lnTo>
                      <a:pt x="81" y="2"/>
                    </a:lnTo>
                    <a:lnTo>
                      <a:pt x="70" y="0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35" y="2"/>
                    </a:lnTo>
                    <a:lnTo>
                      <a:pt x="26" y="3"/>
                    </a:lnTo>
                    <a:lnTo>
                      <a:pt x="18" y="5"/>
                    </a:lnTo>
                    <a:lnTo>
                      <a:pt x="10" y="8"/>
                    </a:lnTo>
                    <a:lnTo>
                      <a:pt x="5" y="11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0"/>
                    </a:lnTo>
                    <a:lnTo>
                      <a:pt x="5" y="23"/>
                    </a:lnTo>
                    <a:lnTo>
                      <a:pt x="10" y="25"/>
                    </a:lnTo>
                    <a:lnTo>
                      <a:pt x="18" y="28"/>
                    </a:lnTo>
                    <a:lnTo>
                      <a:pt x="26" y="31"/>
                    </a:lnTo>
                    <a:lnTo>
                      <a:pt x="35" y="31"/>
                    </a:lnTo>
                    <a:lnTo>
                      <a:pt x="46" y="33"/>
                    </a:lnTo>
                    <a:lnTo>
                      <a:pt x="58" y="33"/>
                    </a:lnTo>
                  </a:path>
                </a:pathLst>
              </a:custGeom>
              <a:solidFill>
                <a:srgbClr val="E57F19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1" name="Freeform 278"/>
              <p:cNvSpPr>
                <a:spLocks/>
              </p:cNvSpPr>
              <p:nvPr/>
            </p:nvSpPr>
            <p:spPr bwMode="auto">
              <a:xfrm>
                <a:off x="3674" y="3049"/>
                <a:ext cx="60" cy="15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3" y="0"/>
                  </a:cxn>
                  <a:cxn ang="0">
                    <a:pos x="52" y="1"/>
                  </a:cxn>
                  <a:cxn ang="0">
                    <a:pos x="50" y="3"/>
                  </a:cxn>
                  <a:cxn ang="0">
                    <a:pos x="46" y="5"/>
                  </a:cxn>
                  <a:cxn ang="0">
                    <a:pos x="39" y="7"/>
                  </a:cxn>
                  <a:cxn ang="0">
                    <a:pos x="30" y="9"/>
                  </a:cxn>
                  <a:cxn ang="0">
                    <a:pos x="21" y="10"/>
                  </a:cxn>
                  <a:cxn ang="0">
                    <a:pos x="11" y="12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11" y="16"/>
                  </a:cxn>
                  <a:cxn ang="0">
                    <a:pos x="21" y="15"/>
                  </a:cxn>
                  <a:cxn ang="0">
                    <a:pos x="32" y="13"/>
                  </a:cxn>
                  <a:cxn ang="0">
                    <a:pos x="40" y="12"/>
                  </a:cxn>
                  <a:cxn ang="0">
                    <a:pos x="47" y="10"/>
                  </a:cxn>
                  <a:cxn ang="0">
                    <a:pos x="52" y="6"/>
                  </a:cxn>
                  <a:cxn ang="0">
                    <a:pos x="56" y="4"/>
                  </a:cxn>
                  <a:cxn ang="0">
                    <a:pos x="58" y="0"/>
                  </a:cxn>
                  <a:cxn ang="0">
                    <a:pos x="53" y="0"/>
                  </a:cxn>
                </a:cxnLst>
                <a:rect l="0" t="0" r="r" b="b"/>
                <a:pathLst>
                  <a:path w="59" h="17">
                    <a:moveTo>
                      <a:pt x="53" y="0"/>
                    </a:moveTo>
                    <a:lnTo>
                      <a:pt x="53" y="0"/>
                    </a:lnTo>
                    <a:lnTo>
                      <a:pt x="52" y="1"/>
                    </a:lnTo>
                    <a:lnTo>
                      <a:pt x="50" y="3"/>
                    </a:lnTo>
                    <a:lnTo>
                      <a:pt x="46" y="5"/>
                    </a:lnTo>
                    <a:lnTo>
                      <a:pt x="39" y="7"/>
                    </a:lnTo>
                    <a:lnTo>
                      <a:pt x="30" y="9"/>
                    </a:lnTo>
                    <a:lnTo>
                      <a:pt x="21" y="10"/>
                    </a:lnTo>
                    <a:lnTo>
                      <a:pt x="11" y="12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11" y="16"/>
                    </a:lnTo>
                    <a:lnTo>
                      <a:pt x="21" y="15"/>
                    </a:lnTo>
                    <a:lnTo>
                      <a:pt x="32" y="13"/>
                    </a:lnTo>
                    <a:lnTo>
                      <a:pt x="40" y="12"/>
                    </a:lnTo>
                    <a:lnTo>
                      <a:pt x="47" y="10"/>
                    </a:lnTo>
                    <a:lnTo>
                      <a:pt x="52" y="6"/>
                    </a:lnTo>
                    <a:lnTo>
                      <a:pt x="56" y="4"/>
                    </a:lnTo>
                    <a:lnTo>
                      <a:pt x="58" y="0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CC66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2" name="Freeform 279"/>
              <p:cNvSpPr>
                <a:spLocks/>
              </p:cNvSpPr>
              <p:nvPr/>
            </p:nvSpPr>
            <p:spPr bwMode="auto">
              <a:xfrm>
                <a:off x="3674" y="3028"/>
                <a:ext cx="60" cy="1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11" y="4"/>
                  </a:cxn>
                  <a:cxn ang="0">
                    <a:pos x="21" y="6"/>
                  </a:cxn>
                  <a:cxn ang="0">
                    <a:pos x="30" y="6"/>
                  </a:cxn>
                  <a:cxn ang="0">
                    <a:pos x="39" y="8"/>
                  </a:cxn>
                  <a:cxn ang="0">
                    <a:pos x="46" y="11"/>
                  </a:cxn>
                  <a:cxn ang="0">
                    <a:pos x="50" y="12"/>
                  </a:cxn>
                  <a:cxn ang="0">
                    <a:pos x="52" y="15"/>
                  </a:cxn>
                  <a:cxn ang="0">
                    <a:pos x="53" y="16"/>
                  </a:cxn>
                  <a:cxn ang="0">
                    <a:pos x="58" y="16"/>
                  </a:cxn>
                  <a:cxn ang="0">
                    <a:pos x="56" y="12"/>
                  </a:cxn>
                  <a:cxn ang="0">
                    <a:pos x="52" y="9"/>
                  </a:cxn>
                  <a:cxn ang="0">
                    <a:pos x="47" y="6"/>
                  </a:cxn>
                  <a:cxn ang="0">
                    <a:pos x="40" y="4"/>
                  </a:cxn>
                  <a:cxn ang="0">
                    <a:pos x="32" y="2"/>
                  </a:cxn>
                  <a:cxn ang="0">
                    <a:pos x="21" y="1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4"/>
                  </a:cxn>
                </a:cxnLst>
                <a:rect l="0" t="0" r="r" b="b"/>
                <a:pathLst>
                  <a:path w="59" h="17">
                    <a:moveTo>
                      <a:pt x="0" y="4"/>
                    </a:moveTo>
                    <a:lnTo>
                      <a:pt x="0" y="4"/>
                    </a:lnTo>
                    <a:lnTo>
                      <a:pt x="11" y="4"/>
                    </a:lnTo>
                    <a:lnTo>
                      <a:pt x="21" y="6"/>
                    </a:lnTo>
                    <a:lnTo>
                      <a:pt x="30" y="6"/>
                    </a:lnTo>
                    <a:lnTo>
                      <a:pt x="39" y="8"/>
                    </a:lnTo>
                    <a:lnTo>
                      <a:pt x="46" y="11"/>
                    </a:lnTo>
                    <a:lnTo>
                      <a:pt x="50" y="12"/>
                    </a:lnTo>
                    <a:lnTo>
                      <a:pt x="52" y="15"/>
                    </a:lnTo>
                    <a:lnTo>
                      <a:pt x="53" y="16"/>
                    </a:lnTo>
                    <a:lnTo>
                      <a:pt x="58" y="16"/>
                    </a:lnTo>
                    <a:lnTo>
                      <a:pt x="56" y="12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0" y="4"/>
                    </a:lnTo>
                    <a:lnTo>
                      <a:pt x="32" y="2"/>
                    </a:lnTo>
                    <a:lnTo>
                      <a:pt x="21" y="1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CC66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3" name="Freeform 280"/>
              <p:cNvSpPr>
                <a:spLocks/>
              </p:cNvSpPr>
              <p:nvPr/>
            </p:nvSpPr>
            <p:spPr bwMode="auto">
              <a:xfrm>
                <a:off x="3610" y="3028"/>
                <a:ext cx="56" cy="17"/>
              </a:xfrm>
              <a:custGeom>
                <a:avLst/>
                <a:gdLst/>
                <a:ahLst/>
                <a:cxnLst>
                  <a:cxn ang="0">
                    <a:pos x="4" y="16"/>
                  </a:cxn>
                  <a:cxn ang="0">
                    <a:pos x="4" y="16"/>
                  </a:cxn>
                  <a:cxn ang="0">
                    <a:pos x="5" y="14"/>
                  </a:cxn>
                  <a:cxn ang="0">
                    <a:pos x="7" y="12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6" y="6"/>
                  </a:cxn>
                  <a:cxn ang="0">
                    <a:pos x="35" y="6"/>
                  </a:cxn>
                  <a:cxn ang="0">
                    <a:pos x="46" y="4"/>
                  </a:cxn>
                  <a:cxn ang="0">
                    <a:pos x="57" y="4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5" y="1"/>
                  </a:cxn>
                  <a:cxn ang="0">
                    <a:pos x="26" y="2"/>
                  </a:cxn>
                  <a:cxn ang="0">
                    <a:pos x="18" y="4"/>
                  </a:cxn>
                  <a:cxn ang="0">
                    <a:pos x="10" y="6"/>
                  </a:cxn>
                  <a:cxn ang="0">
                    <a:pos x="5" y="9"/>
                  </a:cxn>
                  <a:cxn ang="0">
                    <a:pos x="2" y="12"/>
                  </a:cxn>
                  <a:cxn ang="0">
                    <a:pos x="0" y="16"/>
                  </a:cxn>
                  <a:cxn ang="0">
                    <a:pos x="4" y="16"/>
                  </a:cxn>
                </a:cxnLst>
                <a:rect l="0" t="0" r="r" b="b"/>
                <a:pathLst>
                  <a:path w="58" h="17">
                    <a:moveTo>
                      <a:pt x="4" y="16"/>
                    </a:moveTo>
                    <a:lnTo>
                      <a:pt x="4" y="16"/>
                    </a:lnTo>
                    <a:lnTo>
                      <a:pt x="5" y="14"/>
                    </a:lnTo>
                    <a:lnTo>
                      <a:pt x="7" y="12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6" y="6"/>
                    </a:lnTo>
                    <a:lnTo>
                      <a:pt x="35" y="6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5" y="1"/>
                    </a:lnTo>
                    <a:lnTo>
                      <a:pt x="26" y="2"/>
                    </a:lnTo>
                    <a:lnTo>
                      <a:pt x="18" y="4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4" y="16"/>
                    </a:lnTo>
                  </a:path>
                </a:pathLst>
              </a:custGeom>
              <a:solidFill>
                <a:srgbClr val="CC66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4" name="Freeform 281"/>
              <p:cNvSpPr>
                <a:spLocks/>
              </p:cNvSpPr>
              <p:nvPr/>
            </p:nvSpPr>
            <p:spPr bwMode="auto">
              <a:xfrm>
                <a:off x="3610" y="3049"/>
                <a:ext cx="56" cy="15"/>
              </a:xfrm>
              <a:custGeom>
                <a:avLst/>
                <a:gdLst/>
                <a:ahLst/>
                <a:cxnLst>
                  <a:cxn ang="0">
                    <a:pos x="57" y="12"/>
                  </a:cxn>
                  <a:cxn ang="0">
                    <a:pos x="57" y="12"/>
                  </a:cxn>
                  <a:cxn ang="0">
                    <a:pos x="46" y="12"/>
                  </a:cxn>
                  <a:cxn ang="0">
                    <a:pos x="35" y="10"/>
                  </a:cxn>
                  <a:cxn ang="0">
                    <a:pos x="26" y="9"/>
                  </a:cxn>
                  <a:cxn ang="0">
                    <a:pos x="19" y="7"/>
                  </a:cxn>
                  <a:cxn ang="0">
                    <a:pos x="12" y="5"/>
                  </a:cxn>
                  <a:cxn ang="0">
                    <a:pos x="7" y="3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5" y="6"/>
                  </a:cxn>
                  <a:cxn ang="0">
                    <a:pos x="10" y="10"/>
                  </a:cxn>
                  <a:cxn ang="0">
                    <a:pos x="18" y="12"/>
                  </a:cxn>
                  <a:cxn ang="0">
                    <a:pos x="26" y="13"/>
                  </a:cxn>
                  <a:cxn ang="0">
                    <a:pos x="35" y="15"/>
                  </a:cxn>
                  <a:cxn ang="0">
                    <a:pos x="46" y="16"/>
                  </a:cxn>
                  <a:cxn ang="0">
                    <a:pos x="57" y="16"/>
                  </a:cxn>
                  <a:cxn ang="0">
                    <a:pos x="57" y="12"/>
                  </a:cxn>
                </a:cxnLst>
                <a:rect l="0" t="0" r="r" b="b"/>
                <a:pathLst>
                  <a:path w="58" h="17">
                    <a:moveTo>
                      <a:pt x="57" y="12"/>
                    </a:moveTo>
                    <a:lnTo>
                      <a:pt x="57" y="12"/>
                    </a:lnTo>
                    <a:lnTo>
                      <a:pt x="46" y="12"/>
                    </a:lnTo>
                    <a:lnTo>
                      <a:pt x="35" y="10"/>
                    </a:lnTo>
                    <a:lnTo>
                      <a:pt x="26" y="9"/>
                    </a:lnTo>
                    <a:lnTo>
                      <a:pt x="19" y="7"/>
                    </a:lnTo>
                    <a:lnTo>
                      <a:pt x="12" y="5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5" y="6"/>
                    </a:lnTo>
                    <a:lnTo>
                      <a:pt x="10" y="10"/>
                    </a:lnTo>
                    <a:lnTo>
                      <a:pt x="18" y="12"/>
                    </a:lnTo>
                    <a:lnTo>
                      <a:pt x="26" y="13"/>
                    </a:lnTo>
                    <a:lnTo>
                      <a:pt x="35" y="15"/>
                    </a:lnTo>
                    <a:lnTo>
                      <a:pt x="46" y="16"/>
                    </a:lnTo>
                    <a:lnTo>
                      <a:pt x="57" y="16"/>
                    </a:lnTo>
                    <a:lnTo>
                      <a:pt x="57" y="12"/>
                    </a:lnTo>
                  </a:path>
                </a:pathLst>
              </a:custGeom>
              <a:solidFill>
                <a:srgbClr val="CC66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5" name="Freeform 282"/>
              <p:cNvSpPr>
                <a:spLocks/>
              </p:cNvSpPr>
              <p:nvPr/>
            </p:nvSpPr>
            <p:spPr bwMode="auto">
              <a:xfrm>
                <a:off x="3565" y="1444"/>
                <a:ext cx="2817" cy="1331"/>
              </a:xfrm>
              <a:custGeom>
                <a:avLst/>
                <a:gdLst/>
                <a:ahLst/>
                <a:cxnLst>
                  <a:cxn ang="0">
                    <a:pos x="17" y="566"/>
                  </a:cxn>
                  <a:cxn ang="0">
                    <a:pos x="3" y="516"/>
                  </a:cxn>
                  <a:cxn ang="0">
                    <a:pos x="73" y="447"/>
                  </a:cxn>
                  <a:cxn ang="0">
                    <a:pos x="150" y="396"/>
                  </a:cxn>
                  <a:cxn ang="0">
                    <a:pos x="192" y="381"/>
                  </a:cxn>
                  <a:cxn ang="0">
                    <a:pos x="230" y="385"/>
                  </a:cxn>
                  <a:cxn ang="0">
                    <a:pos x="332" y="355"/>
                  </a:cxn>
                  <a:cxn ang="0">
                    <a:pos x="459" y="325"/>
                  </a:cxn>
                  <a:cxn ang="0">
                    <a:pos x="542" y="311"/>
                  </a:cxn>
                  <a:cxn ang="0">
                    <a:pos x="591" y="284"/>
                  </a:cxn>
                  <a:cxn ang="0">
                    <a:pos x="707" y="251"/>
                  </a:cxn>
                  <a:cxn ang="0">
                    <a:pos x="794" y="221"/>
                  </a:cxn>
                  <a:cxn ang="0">
                    <a:pos x="835" y="195"/>
                  </a:cxn>
                  <a:cxn ang="0">
                    <a:pos x="897" y="178"/>
                  </a:cxn>
                  <a:cxn ang="0">
                    <a:pos x="957" y="176"/>
                  </a:cxn>
                  <a:cxn ang="0">
                    <a:pos x="1025" y="173"/>
                  </a:cxn>
                  <a:cxn ang="0">
                    <a:pos x="1100" y="147"/>
                  </a:cxn>
                  <a:cxn ang="0">
                    <a:pos x="1157" y="114"/>
                  </a:cxn>
                  <a:cxn ang="0">
                    <a:pos x="1227" y="112"/>
                  </a:cxn>
                  <a:cxn ang="0">
                    <a:pos x="1276" y="75"/>
                  </a:cxn>
                  <a:cxn ang="0">
                    <a:pos x="1382" y="26"/>
                  </a:cxn>
                  <a:cxn ang="0">
                    <a:pos x="1507" y="11"/>
                  </a:cxn>
                  <a:cxn ang="0">
                    <a:pos x="1563" y="15"/>
                  </a:cxn>
                  <a:cxn ang="0">
                    <a:pos x="1621" y="22"/>
                  </a:cxn>
                  <a:cxn ang="0">
                    <a:pos x="1694" y="18"/>
                  </a:cxn>
                  <a:cxn ang="0">
                    <a:pos x="1726" y="4"/>
                  </a:cxn>
                  <a:cxn ang="0">
                    <a:pos x="1799" y="1"/>
                  </a:cxn>
                  <a:cxn ang="0">
                    <a:pos x="1853" y="11"/>
                  </a:cxn>
                  <a:cxn ang="0">
                    <a:pos x="1873" y="23"/>
                  </a:cxn>
                  <a:cxn ang="0">
                    <a:pos x="1911" y="27"/>
                  </a:cxn>
                  <a:cxn ang="0">
                    <a:pos x="1958" y="24"/>
                  </a:cxn>
                  <a:cxn ang="0">
                    <a:pos x="2012" y="39"/>
                  </a:cxn>
                  <a:cxn ang="0">
                    <a:pos x="2048" y="69"/>
                  </a:cxn>
                  <a:cxn ang="0">
                    <a:pos x="2065" y="88"/>
                  </a:cxn>
                  <a:cxn ang="0">
                    <a:pos x="2141" y="122"/>
                  </a:cxn>
                  <a:cxn ang="0">
                    <a:pos x="2235" y="164"/>
                  </a:cxn>
                  <a:cxn ang="0">
                    <a:pos x="2361" y="222"/>
                  </a:cxn>
                  <a:cxn ang="0">
                    <a:pos x="2493" y="285"/>
                  </a:cxn>
                  <a:cxn ang="0">
                    <a:pos x="2608" y="344"/>
                  </a:cxn>
                  <a:cxn ang="0">
                    <a:pos x="2683" y="386"/>
                  </a:cxn>
                  <a:cxn ang="0">
                    <a:pos x="2757" y="448"/>
                  </a:cxn>
                  <a:cxn ang="0">
                    <a:pos x="2815" y="558"/>
                  </a:cxn>
                  <a:cxn ang="0">
                    <a:pos x="2771" y="705"/>
                  </a:cxn>
                  <a:cxn ang="0">
                    <a:pos x="2752" y="880"/>
                  </a:cxn>
                  <a:cxn ang="0">
                    <a:pos x="2784" y="1011"/>
                  </a:cxn>
                  <a:cxn ang="0">
                    <a:pos x="2792" y="1046"/>
                  </a:cxn>
                  <a:cxn ang="0">
                    <a:pos x="2784" y="1130"/>
                  </a:cxn>
                  <a:cxn ang="0">
                    <a:pos x="2723" y="1250"/>
                  </a:cxn>
                  <a:cxn ang="0">
                    <a:pos x="2640" y="1314"/>
                  </a:cxn>
                  <a:cxn ang="0">
                    <a:pos x="2551" y="1330"/>
                  </a:cxn>
                  <a:cxn ang="0">
                    <a:pos x="2458" y="1319"/>
                  </a:cxn>
                  <a:cxn ang="0">
                    <a:pos x="2372" y="1294"/>
                  </a:cxn>
                  <a:cxn ang="0">
                    <a:pos x="2301" y="1269"/>
                  </a:cxn>
                  <a:cxn ang="0">
                    <a:pos x="2240" y="1251"/>
                  </a:cxn>
                  <a:cxn ang="0">
                    <a:pos x="2122" y="1219"/>
                  </a:cxn>
                  <a:cxn ang="0">
                    <a:pos x="1973" y="1177"/>
                  </a:cxn>
                  <a:cxn ang="0">
                    <a:pos x="1827" y="1135"/>
                  </a:cxn>
                  <a:cxn ang="0">
                    <a:pos x="1719" y="1105"/>
                  </a:cxn>
                  <a:cxn ang="0">
                    <a:pos x="1328" y="1063"/>
                  </a:cxn>
                </a:cxnLst>
                <a:rect l="0" t="0" r="r" b="b"/>
                <a:pathLst>
                  <a:path w="2817" h="1331">
                    <a:moveTo>
                      <a:pt x="67" y="579"/>
                    </a:moveTo>
                    <a:lnTo>
                      <a:pt x="56" y="579"/>
                    </a:lnTo>
                    <a:lnTo>
                      <a:pt x="45" y="578"/>
                    </a:lnTo>
                    <a:lnTo>
                      <a:pt x="34" y="575"/>
                    </a:lnTo>
                    <a:lnTo>
                      <a:pt x="25" y="572"/>
                    </a:lnTo>
                    <a:lnTo>
                      <a:pt x="17" y="566"/>
                    </a:lnTo>
                    <a:lnTo>
                      <a:pt x="10" y="561"/>
                    </a:lnTo>
                    <a:lnTo>
                      <a:pt x="5" y="553"/>
                    </a:lnTo>
                    <a:lnTo>
                      <a:pt x="2" y="546"/>
                    </a:lnTo>
                    <a:lnTo>
                      <a:pt x="0" y="536"/>
                    </a:lnTo>
                    <a:lnTo>
                      <a:pt x="1" y="527"/>
                    </a:lnTo>
                    <a:lnTo>
                      <a:pt x="3" y="516"/>
                    </a:lnTo>
                    <a:lnTo>
                      <a:pt x="9" y="506"/>
                    </a:lnTo>
                    <a:lnTo>
                      <a:pt x="16" y="494"/>
                    </a:lnTo>
                    <a:lnTo>
                      <a:pt x="27" y="483"/>
                    </a:lnTo>
                    <a:lnTo>
                      <a:pt x="39" y="471"/>
                    </a:lnTo>
                    <a:lnTo>
                      <a:pt x="57" y="458"/>
                    </a:lnTo>
                    <a:lnTo>
                      <a:pt x="73" y="447"/>
                    </a:lnTo>
                    <a:lnTo>
                      <a:pt x="90" y="435"/>
                    </a:lnTo>
                    <a:lnTo>
                      <a:pt x="104" y="425"/>
                    </a:lnTo>
                    <a:lnTo>
                      <a:pt x="117" y="417"/>
                    </a:lnTo>
                    <a:lnTo>
                      <a:pt x="129" y="409"/>
                    </a:lnTo>
                    <a:lnTo>
                      <a:pt x="141" y="403"/>
                    </a:lnTo>
                    <a:lnTo>
                      <a:pt x="150" y="396"/>
                    </a:lnTo>
                    <a:lnTo>
                      <a:pt x="159" y="391"/>
                    </a:lnTo>
                    <a:lnTo>
                      <a:pt x="167" y="388"/>
                    </a:lnTo>
                    <a:lnTo>
                      <a:pt x="174" y="385"/>
                    </a:lnTo>
                    <a:lnTo>
                      <a:pt x="181" y="382"/>
                    </a:lnTo>
                    <a:lnTo>
                      <a:pt x="187" y="381"/>
                    </a:lnTo>
                    <a:lnTo>
                      <a:pt x="192" y="381"/>
                    </a:lnTo>
                    <a:lnTo>
                      <a:pt x="198" y="382"/>
                    </a:lnTo>
                    <a:lnTo>
                      <a:pt x="202" y="383"/>
                    </a:lnTo>
                    <a:lnTo>
                      <a:pt x="206" y="386"/>
                    </a:lnTo>
                    <a:lnTo>
                      <a:pt x="212" y="388"/>
                    </a:lnTo>
                    <a:lnTo>
                      <a:pt x="220" y="388"/>
                    </a:lnTo>
                    <a:lnTo>
                      <a:pt x="230" y="385"/>
                    </a:lnTo>
                    <a:lnTo>
                      <a:pt x="243" y="382"/>
                    </a:lnTo>
                    <a:lnTo>
                      <a:pt x="258" y="378"/>
                    </a:lnTo>
                    <a:lnTo>
                      <a:pt x="275" y="373"/>
                    </a:lnTo>
                    <a:lnTo>
                      <a:pt x="293" y="367"/>
                    </a:lnTo>
                    <a:lnTo>
                      <a:pt x="312" y="361"/>
                    </a:lnTo>
                    <a:lnTo>
                      <a:pt x="332" y="355"/>
                    </a:lnTo>
                    <a:lnTo>
                      <a:pt x="353" y="349"/>
                    </a:lnTo>
                    <a:lnTo>
                      <a:pt x="374" y="343"/>
                    </a:lnTo>
                    <a:lnTo>
                      <a:pt x="396" y="336"/>
                    </a:lnTo>
                    <a:lnTo>
                      <a:pt x="417" y="332"/>
                    </a:lnTo>
                    <a:lnTo>
                      <a:pt x="438" y="329"/>
                    </a:lnTo>
                    <a:lnTo>
                      <a:pt x="459" y="325"/>
                    </a:lnTo>
                    <a:lnTo>
                      <a:pt x="479" y="323"/>
                    </a:lnTo>
                    <a:lnTo>
                      <a:pt x="495" y="321"/>
                    </a:lnTo>
                    <a:lnTo>
                      <a:pt x="510" y="321"/>
                    </a:lnTo>
                    <a:lnTo>
                      <a:pt x="522" y="318"/>
                    </a:lnTo>
                    <a:lnTo>
                      <a:pt x="533" y="314"/>
                    </a:lnTo>
                    <a:lnTo>
                      <a:pt x="542" y="311"/>
                    </a:lnTo>
                    <a:lnTo>
                      <a:pt x="549" y="307"/>
                    </a:lnTo>
                    <a:lnTo>
                      <a:pt x="556" y="303"/>
                    </a:lnTo>
                    <a:lnTo>
                      <a:pt x="564" y="299"/>
                    </a:lnTo>
                    <a:lnTo>
                      <a:pt x="572" y="293"/>
                    </a:lnTo>
                    <a:lnTo>
                      <a:pt x="581" y="288"/>
                    </a:lnTo>
                    <a:lnTo>
                      <a:pt x="591" y="284"/>
                    </a:lnTo>
                    <a:lnTo>
                      <a:pt x="604" y="277"/>
                    </a:lnTo>
                    <a:lnTo>
                      <a:pt x="618" y="272"/>
                    </a:lnTo>
                    <a:lnTo>
                      <a:pt x="635" y="267"/>
                    </a:lnTo>
                    <a:lnTo>
                      <a:pt x="656" y="262"/>
                    </a:lnTo>
                    <a:lnTo>
                      <a:pt x="681" y="256"/>
                    </a:lnTo>
                    <a:lnTo>
                      <a:pt x="707" y="251"/>
                    </a:lnTo>
                    <a:lnTo>
                      <a:pt x="728" y="247"/>
                    </a:lnTo>
                    <a:lnTo>
                      <a:pt x="746" y="240"/>
                    </a:lnTo>
                    <a:lnTo>
                      <a:pt x="762" y="236"/>
                    </a:lnTo>
                    <a:lnTo>
                      <a:pt x="774" y="232"/>
                    </a:lnTo>
                    <a:lnTo>
                      <a:pt x="786" y="226"/>
                    </a:lnTo>
                    <a:lnTo>
                      <a:pt x="794" y="221"/>
                    </a:lnTo>
                    <a:lnTo>
                      <a:pt x="802" y="217"/>
                    </a:lnTo>
                    <a:lnTo>
                      <a:pt x="809" y="212"/>
                    </a:lnTo>
                    <a:lnTo>
                      <a:pt x="815" y="208"/>
                    </a:lnTo>
                    <a:lnTo>
                      <a:pt x="821" y="203"/>
                    </a:lnTo>
                    <a:lnTo>
                      <a:pt x="828" y="199"/>
                    </a:lnTo>
                    <a:lnTo>
                      <a:pt x="835" y="195"/>
                    </a:lnTo>
                    <a:lnTo>
                      <a:pt x="842" y="191"/>
                    </a:lnTo>
                    <a:lnTo>
                      <a:pt x="852" y="187"/>
                    </a:lnTo>
                    <a:lnTo>
                      <a:pt x="863" y="184"/>
                    </a:lnTo>
                    <a:lnTo>
                      <a:pt x="875" y="181"/>
                    </a:lnTo>
                    <a:lnTo>
                      <a:pt x="886" y="180"/>
                    </a:lnTo>
                    <a:lnTo>
                      <a:pt x="897" y="178"/>
                    </a:lnTo>
                    <a:lnTo>
                      <a:pt x="907" y="176"/>
                    </a:lnTo>
                    <a:lnTo>
                      <a:pt x="918" y="176"/>
                    </a:lnTo>
                    <a:lnTo>
                      <a:pt x="927" y="175"/>
                    </a:lnTo>
                    <a:lnTo>
                      <a:pt x="937" y="175"/>
                    </a:lnTo>
                    <a:lnTo>
                      <a:pt x="947" y="176"/>
                    </a:lnTo>
                    <a:lnTo>
                      <a:pt x="957" y="176"/>
                    </a:lnTo>
                    <a:lnTo>
                      <a:pt x="968" y="176"/>
                    </a:lnTo>
                    <a:lnTo>
                      <a:pt x="978" y="176"/>
                    </a:lnTo>
                    <a:lnTo>
                      <a:pt x="989" y="176"/>
                    </a:lnTo>
                    <a:lnTo>
                      <a:pt x="1001" y="175"/>
                    </a:lnTo>
                    <a:lnTo>
                      <a:pt x="1013" y="174"/>
                    </a:lnTo>
                    <a:lnTo>
                      <a:pt x="1025" y="173"/>
                    </a:lnTo>
                    <a:lnTo>
                      <a:pt x="1039" y="171"/>
                    </a:lnTo>
                    <a:lnTo>
                      <a:pt x="1054" y="167"/>
                    </a:lnTo>
                    <a:lnTo>
                      <a:pt x="1067" y="164"/>
                    </a:lnTo>
                    <a:lnTo>
                      <a:pt x="1079" y="158"/>
                    </a:lnTo>
                    <a:lnTo>
                      <a:pt x="1090" y="152"/>
                    </a:lnTo>
                    <a:lnTo>
                      <a:pt x="1100" y="147"/>
                    </a:lnTo>
                    <a:lnTo>
                      <a:pt x="1109" y="141"/>
                    </a:lnTo>
                    <a:lnTo>
                      <a:pt x="1119" y="135"/>
                    </a:lnTo>
                    <a:lnTo>
                      <a:pt x="1128" y="128"/>
                    </a:lnTo>
                    <a:lnTo>
                      <a:pt x="1137" y="122"/>
                    </a:lnTo>
                    <a:lnTo>
                      <a:pt x="1148" y="118"/>
                    </a:lnTo>
                    <a:lnTo>
                      <a:pt x="1157" y="114"/>
                    </a:lnTo>
                    <a:lnTo>
                      <a:pt x="1169" y="111"/>
                    </a:lnTo>
                    <a:lnTo>
                      <a:pt x="1181" y="109"/>
                    </a:lnTo>
                    <a:lnTo>
                      <a:pt x="1194" y="108"/>
                    </a:lnTo>
                    <a:lnTo>
                      <a:pt x="1210" y="109"/>
                    </a:lnTo>
                    <a:lnTo>
                      <a:pt x="1226" y="112"/>
                    </a:lnTo>
                    <a:lnTo>
                      <a:pt x="1227" y="112"/>
                    </a:lnTo>
                    <a:lnTo>
                      <a:pt x="1231" y="108"/>
                    </a:lnTo>
                    <a:lnTo>
                      <a:pt x="1236" y="104"/>
                    </a:lnTo>
                    <a:lnTo>
                      <a:pt x="1244" y="98"/>
                    </a:lnTo>
                    <a:lnTo>
                      <a:pt x="1253" y="91"/>
                    </a:lnTo>
                    <a:lnTo>
                      <a:pt x="1263" y="83"/>
                    </a:lnTo>
                    <a:lnTo>
                      <a:pt x="1276" y="75"/>
                    </a:lnTo>
                    <a:lnTo>
                      <a:pt x="1290" y="67"/>
                    </a:lnTo>
                    <a:lnTo>
                      <a:pt x="1306" y="57"/>
                    </a:lnTo>
                    <a:lnTo>
                      <a:pt x="1323" y="48"/>
                    </a:lnTo>
                    <a:lnTo>
                      <a:pt x="1342" y="41"/>
                    </a:lnTo>
                    <a:lnTo>
                      <a:pt x="1361" y="33"/>
                    </a:lnTo>
                    <a:lnTo>
                      <a:pt x="1382" y="26"/>
                    </a:lnTo>
                    <a:lnTo>
                      <a:pt x="1404" y="21"/>
                    </a:lnTo>
                    <a:lnTo>
                      <a:pt x="1427" y="16"/>
                    </a:lnTo>
                    <a:lnTo>
                      <a:pt x="1450" y="14"/>
                    </a:lnTo>
                    <a:lnTo>
                      <a:pt x="1473" y="12"/>
                    </a:lnTo>
                    <a:lnTo>
                      <a:pt x="1492" y="11"/>
                    </a:lnTo>
                    <a:lnTo>
                      <a:pt x="1507" y="11"/>
                    </a:lnTo>
                    <a:lnTo>
                      <a:pt x="1520" y="11"/>
                    </a:lnTo>
                    <a:lnTo>
                      <a:pt x="1532" y="11"/>
                    </a:lnTo>
                    <a:lnTo>
                      <a:pt x="1541" y="11"/>
                    </a:lnTo>
                    <a:lnTo>
                      <a:pt x="1548" y="12"/>
                    </a:lnTo>
                    <a:lnTo>
                      <a:pt x="1556" y="13"/>
                    </a:lnTo>
                    <a:lnTo>
                      <a:pt x="1563" y="15"/>
                    </a:lnTo>
                    <a:lnTo>
                      <a:pt x="1570" y="15"/>
                    </a:lnTo>
                    <a:lnTo>
                      <a:pt x="1577" y="17"/>
                    </a:lnTo>
                    <a:lnTo>
                      <a:pt x="1586" y="18"/>
                    </a:lnTo>
                    <a:lnTo>
                      <a:pt x="1596" y="19"/>
                    </a:lnTo>
                    <a:lnTo>
                      <a:pt x="1608" y="21"/>
                    </a:lnTo>
                    <a:lnTo>
                      <a:pt x="1621" y="22"/>
                    </a:lnTo>
                    <a:lnTo>
                      <a:pt x="1638" y="22"/>
                    </a:lnTo>
                    <a:lnTo>
                      <a:pt x="1654" y="23"/>
                    </a:lnTo>
                    <a:lnTo>
                      <a:pt x="1668" y="22"/>
                    </a:lnTo>
                    <a:lnTo>
                      <a:pt x="1679" y="22"/>
                    </a:lnTo>
                    <a:lnTo>
                      <a:pt x="1688" y="20"/>
                    </a:lnTo>
                    <a:lnTo>
                      <a:pt x="1694" y="18"/>
                    </a:lnTo>
                    <a:lnTo>
                      <a:pt x="1701" y="16"/>
                    </a:lnTo>
                    <a:lnTo>
                      <a:pt x="1705" y="14"/>
                    </a:lnTo>
                    <a:lnTo>
                      <a:pt x="1710" y="11"/>
                    </a:lnTo>
                    <a:lnTo>
                      <a:pt x="1715" y="9"/>
                    </a:lnTo>
                    <a:lnTo>
                      <a:pt x="1719" y="7"/>
                    </a:lnTo>
                    <a:lnTo>
                      <a:pt x="1726" y="4"/>
                    </a:lnTo>
                    <a:lnTo>
                      <a:pt x="1733" y="3"/>
                    </a:lnTo>
                    <a:lnTo>
                      <a:pt x="1741" y="1"/>
                    </a:lnTo>
                    <a:lnTo>
                      <a:pt x="1752" y="0"/>
                    </a:lnTo>
                    <a:lnTo>
                      <a:pt x="1765" y="0"/>
                    </a:lnTo>
                    <a:lnTo>
                      <a:pt x="1782" y="0"/>
                    </a:lnTo>
                    <a:lnTo>
                      <a:pt x="1799" y="1"/>
                    </a:lnTo>
                    <a:lnTo>
                      <a:pt x="1813" y="3"/>
                    </a:lnTo>
                    <a:lnTo>
                      <a:pt x="1824" y="4"/>
                    </a:lnTo>
                    <a:lnTo>
                      <a:pt x="1834" y="6"/>
                    </a:lnTo>
                    <a:lnTo>
                      <a:pt x="1841" y="7"/>
                    </a:lnTo>
                    <a:lnTo>
                      <a:pt x="1848" y="10"/>
                    </a:lnTo>
                    <a:lnTo>
                      <a:pt x="1853" y="11"/>
                    </a:lnTo>
                    <a:lnTo>
                      <a:pt x="1858" y="14"/>
                    </a:lnTo>
                    <a:lnTo>
                      <a:pt x="1861" y="16"/>
                    </a:lnTo>
                    <a:lnTo>
                      <a:pt x="1864" y="18"/>
                    </a:lnTo>
                    <a:lnTo>
                      <a:pt x="1867" y="20"/>
                    </a:lnTo>
                    <a:lnTo>
                      <a:pt x="1869" y="22"/>
                    </a:lnTo>
                    <a:lnTo>
                      <a:pt x="1873" y="23"/>
                    </a:lnTo>
                    <a:lnTo>
                      <a:pt x="1877" y="25"/>
                    </a:lnTo>
                    <a:lnTo>
                      <a:pt x="1882" y="26"/>
                    </a:lnTo>
                    <a:lnTo>
                      <a:pt x="1889" y="27"/>
                    </a:lnTo>
                    <a:lnTo>
                      <a:pt x="1896" y="28"/>
                    </a:lnTo>
                    <a:lnTo>
                      <a:pt x="1903" y="28"/>
                    </a:lnTo>
                    <a:lnTo>
                      <a:pt x="1911" y="27"/>
                    </a:lnTo>
                    <a:lnTo>
                      <a:pt x="1918" y="27"/>
                    </a:lnTo>
                    <a:lnTo>
                      <a:pt x="1925" y="26"/>
                    </a:lnTo>
                    <a:lnTo>
                      <a:pt x="1933" y="26"/>
                    </a:lnTo>
                    <a:lnTo>
                      <a:pt x="1941" y="25"/>
                    </a:lnTo>
                    <a:lnTo>
                      <a:pt x="1949" y="24"/>
                    </a:lnTo>
                    <a:lnTo>
                      <a:pt x="1958" y="24"/>
                    </a:lnTo>
                    <a:lnTo>
                      <a:pt x="1967" y="25"/>
                    </a:lnTo>
                    <a:lnTo>
                      <a:pt x="1975" y="26"/>
                    </a:lnTo>
                    <a:lnTo>
                      <a:pt x="1984" y="28"/>
                    </a:lnTo>
                    <a:lnTo>
                      <a:pt x="1994" y="30"/>
                    </a:lnTo>
                    <a:lnTo>
                      <a:pt x="2002" y="34"/>
                    </a:lnTo>
                    <a:lnTo>
                      <a:pt x="2012" y="39"/>
                    </a:lnTo>
                    <a:lnTo>
                      <a:pt x="2023" y="45"/>
                    </a:lnTo>
                    <a:lnTo>
                      <a:pt x="2031" y="52"/>
                    </a:lnTo>
                    <a:lnTo>
                      <a:pt x="2037" y="57"/>
                    </a:lnTo>
                    <a:lnTo>
                      <a:pt x="2043" y="62"/>
                    </a:lnTo>
                    <a:lnTo>
                      <a:pt x="2045" y="66"/>
                    </a:lnTo>
                    <a:lnTo>
                      <a:pt x="2048" y="69"/>
                    </a:lnTo>
                    <a:lnTo>
                      <a:pt x="2050" y="72"/>
                    </a:lnTo>
                    <a:lnTo>
                      <a:pt x="2051" y="75"/>
                    </a:lnTo>
                    <a:lnTo>
                      <a:pt x="2054" y="78"/>
                    </a:lnTo>
                    <a:lnTo>
                      <a:pt x="2057" y="81"/>
                    </a:lnTo>
                    <a:lnTo>
                      <a:pt x="2059" y="84"/>
                    </a:lnTo>
                    <a:lnTo>
                      <a:pt x="2065" y="88"/>
                    </a:lnTo>
                    <a:lnTo>
                      <a:pt x="2072" y="92"/>
                    </a:lnTo>
                    <a:lnTo>
                      <a:pt x="2082" y="97"/>
                    </a:lnTo>
                    <a:lnTo>
                      <a:pt x="2094" y="103"/>
                    </a:lnTo>
                    <a:lnTo>
                      <a:pt x="2110" y="109"/>
                    </a:lnTo>
                    <a:lnTo>
                      <a:pt x="2128" y="117"/>
                    </a:lnTo>
                    <a:lnTo>
                      <a:pt x="2141" y="122"/>
                    </a:lnTo>
                    <a:lnTo>
                      <a:pt x="2153" y="127"/>
                    </a:lnTo>
                    <a:lnTo>
                      <a:pt x="2167" y="133"/>
                    </a:lnTo>
                    <a:lnTo>
                      <a:pt x="2183" y="140"/>
                    </a:lnTo>
                    <a:lnTo>
                      <a:pt x="2199" y="147"/>
                    </a:lnTo>
                    <a:lnTo>
                      <a:pt x="2217" y="155"/>
                    </a:lnTo>
                    <a:lnTo>
                      <a:pt x="2235" y="164"/>
                    </a:lnTo>
                    <a:lnTo>
                      <a:pt x="2254" y="172"/>
                    </a:lnTo>
                    <a:lnTo>
                      <a:pt x="2275" y="181"/>
                    </a:lnTo>
                    <a:lnTo>
                      <a:pt x="2295" y="191"/>
                    </a:lnTo>
                    <a:lnTo>
                      <a:pt x="2317" y="202"/>
                    </a:lnTo>
                    <a:lnTo>
                      <a:pt x="2338" y="211"/>
                    </a:lnTo>
                    <a:lnTo>
                      <a:pt x="2361" y="222"/>
                    </a:lnTo>
                    <a:lnTo>
                      <a:pt x="2383" y="232"/>
                    </a:lnTo>
                    <a:lnTo>
                      <a:pt x="2405" y="243"/>
                    </a:lnTo>
                    <a:lnTo>
                      <a:pt x="2428" y="254"/>
                    </a:lnTo>
                    <a:lnTo>
                      <a:pt x="2449" y="264"/>
                    </a:lnTo>
                    <a:lnTo>
                      <a:pt x="2471" y="276"/>
                    </a:lnTo>
                    <a:lnTo>
                      <a:pt x="2493" y="285"/>
                    </a:lnTo>
                    <a:lnTo>
                      <a:pt x="2513" y="296"/>
                    </a:lnTo>
                    <a:lnTo>
                      <a:pt x="2534" y="307"/>
                    </a:lnTo>
                    <a:lnTo>
                      <a:pt x="2554" y="316"/>
                    </a:lnTo>
                    <a:lnTo>
                      <a:pt x="2573" y="326"/>
                    </a:lnTo>
                    <a:lnTo>
                      <a:pt x="2591" y="336"/>
                    </a:lnTo>
                    <a:lnTo>
                      <a:pt x="2608" y="344"/>
                    </a:lnTo>
                    <a:lnTo>
                      <a:pt x="2624" y="352"/>
                    </a:lnTo>
                    <a:lnTo>
                      <a:pt x="2638" y="360"/>
                    </a:lnTo>
                    <a:lnTo>
                      <a:pt x="2652" y="367"/>
                    </a:lnTo>
                    <a:lnTo>
                      <a:pt x="2664" y="374"/>
                    </a:lnTo>
                    <a:lnTo>
                      <a:pt x="2674" y="381"/>
                    </a:lnTo>
                    <a:lnTo>
                      <a:pt x="2683" y="386"/>
                    </a:lnTo>
                    <a:lnTo>
                      <a:pt x="2690" y="390"/>
                    </a:lnTo>
                    <a:lnTo>
                      <a:pt x="2702" y="400"/>
                    </a:lnTo>
                    <a:lnTo>
                      <a:pt x="2716" y="410"/>
                    </a:lnTo>
                    <a:lnTo>
                      <a:pt x="2729" y="422"/>
                    </a:lnTo>
                    <a:lnTo>
                      <a:pt x="2743" y="434"/>
                    </a:lnTo>
                    <a:lnTo>
                      <a:pt x="2757" y="448"/>
                    </a:lnTo>
                    <a:lnTo>
                      <a:pt x="2771" y="464"/>
                    </a:lnTo>
                    <a:lnTo>
                      <a:pt x="2784" y="481"/>
                    </a:lnTo>
                    <a:lnTo>
                      <a:pt x="2794" y="499"/>
                    </a:lnTo>
                    <a:lnTo>
                      <a:pt x="2803" y="517"/>
                    </a:lnTo>
                    <a:lnTo>
                      <a:pt x="2810" y="538"/>
                    </a:lnTo>
                    <a:lnTo>
                      <a:pt x="2815" y="558"/>
                    </a:lnTo>
                    <a:lnTo>
                      <a:pt x="2816" y="580"/>
                    </a:lnTo>
                    <a:lnTo>
                      <a:pt x="2814" y="603"/>
                    </a:lnTo>
                    <a:lnTo>
                      <a:pt x="2809" y="627"/>
                    </a:lnTo>
                    <a:lnTo>
                      <a:pt x="2799" y="652"/>
                    </a:lnTo>
                    <a:lnTo>
                      <a:pt x="2786" y="677"/>
                    </a:lnTo>
                    <a:lnTo>
                      <a:pt x="2771" y="705"/>
                    </a:lnTo>
                    <a:lnTo>
                      <a:pt x="2762" y="733"/>
                    </a:lnTo>
                    <a:lnTo>
                      <a:pt x="2755" y="763"/>
                    </a:lnTo>
                    <a:lnTo>
                      <a:pt x="2750" y="793"/>
                    </a:lnTo>
                    <a:lnTo>
                      <a:pt x="2749" y="823"/>
                    </a:lnTo>
                    <a:lnTo>
                      <a:pt x="2750" y="852"/>
                    </a:lnTo>
                    <a:lnTo>
                      <a:pt x="2752" y="880"/>
                    </a:lnTo>
                    <a:lnTo>
                      <a:pt x="2757" y="907"/>
                    </a:lnTo>
                    <a:lnTo>
                      <a:pt x="2762" y="934"/>
                    </a:lnTo>
                    <a:lnTo>
                      <a:pt x="2767" y="957"/>
                    </a:lnTo>
                    <a:lnTo>
                      <a:pt x="2773" y="979"/>
                    </a:lnTo>
                    <a:lnTo>
                      <a:pt x="2779" y="996"/>
                    </a:lnTo>
                    <a:lnTo>
                      <a:pt x="2784" y="1011"/>
                    </a:lnTo>
                    <a:lnTo>
                      <a:pt x="2788" y="1023"/>
                    </a:lnTo>
                    <a:lnTo>
                      <a:pt x="2791" y="1030"/>
                    </a:lnTo>
                    <a:lnTo>
                      <a:pt x="2792" y="1032"/>
                    </a:lnTo>
                    <a:lnTo>
                      <a:pt x="2792" y="1033"/>
                    </a:lnTo>
                    <a:lnTo>
                      <a:pt x="2792" y="1038"/>
                    </a:lnTo>
                    <a:lnTo>
                      <a:pt x="2792" y="1046"/>
                    </a:lnTo>
                    <a:lnTo>
                      <a:pt x="2792" y="1054"/>
                    </a:lnTo>
                    <a:lnTo>
                      <a:pt x="2792" y="1067"/>
                    </a:lnTo>
                    <a:lnTo>
                      <a:pt x="2792" y="1080"/>
                    </a:lnTo>
                    <a:lnTo>
                      <a:pt x="2790" y="1096"/>
                    </a:lnTo>
                    <a:lnTo>
                      <a:pt x="2787" y="1112"/>
                    </a:lnTo>
                    <a:lnTo>
                      <a:pt x="2784" y="1130"/>
                    </a:lnTo>
                    <a:lnTo>
                      <a:pt x="2778" y="1149"/>
                    </a:lnTo>
                    <a:lnTo>
                      <a:pt x="2771" y="1169"/>
                    </a:lnTo>
                    <a:lnTo>
                      <a:pt x="2762" y="1189"/>
                    </a:lnTo>
                    <a:lnTo>
                      <a:pt x="2751" y="1209"/>
                    </a:lnTo>
                    <a:lnTo>
                      <a:pt x="2738" y="1230"/>
                    </a:lnTo>
                    <a:lnTo>
                      <a:pt x="2723" y="1250"/>
                    </a:lnTo>
                    <a:lnTo>
                      <a:pt x="2706" y="1270"/>
                    </a:lnTo>
                    <a:lnTo>
                      <a:pt x="2694" y="1281"/>
                    </a:lnTo>
                    <a:lnTo>
                      <a:pt x="2680" y="1291"/>
                    </a:lnTo>
                    <a:lnTo>
                      <a:pt x="2668" y="1300"/>
                    </a:lnTo>
                    <a:lnTo>
                      <a:pt x="2654" y="1308"/>
                    </a:lnTo>
                    <a:lnTo>
                      <a:pt x="2640" y="1314"/>
                    </a:lnTo>
                    <a:lnTo>
                      <a:pt x="2625" y="1319"/>
                    </a:lnTo>
                    <a:lnTo>
                      <a:pt x="2611" y="1323"/>
                    </a:lnTo>
                    <a:lnTo>
                      <a:pt x="2596" y="1326"/>
                    </a:lnTo>
                    <a:lnTo>
                      <a:pt x="2582" y="1328"/>
                    </a:lnTo>
                    <a:lnTo>
                      <a:pt x="2566" y="1330"/>
                    </a:lnTo>
                    <a:lnTo>
                      <a:pt x="2551" y="1330"/>
                    </a:lnTo>
                    <a:lnTo>
                      <a:pt x="2535" y="1330"/>
                    </a:lnTo>
                    <a:lnTo>
                      <a:pt x="2519" y="1329"/>
                    </a:lnTo>
                    <a:lnTo>
                      <a:pt x="2505" y="1327"/>
                    </a:lnTo>
                    <a:lnTo>
                      <a:pt x="2489" y="1325"/>
                    </a:lnTo>
                    <a:lnTo>
                      <a:pt x="2474" y="1322"/>
                    </a:lnTo>
                    <a:lnTo>
                      <a:pt x="2458" y="1319"/>
                    </a:lnTo>
                    <a:lnTo>
                      <a:pt x="2443" y="1316"/>
                    </a:lnTo>
                    <a:lnTo>
                      <a:pt x="2428" y="1312"/>
                    </a:lnTo>
                    <a:lnTo>
                      <a:pt x="2414" y="1308"/>
                    </a:lnTo>
                    <a:lnTo>
                      <a:pt x="2400" y="1303"/>
                    </a:lnTo>
                    <a:lnTo>
                      <a:pt x="2386" y="1299"/>
                    </a:lnTo>
                    <a:lnTo>
                      <a:pt x="2372" y="1294"/>
                    </a:lnTo>
                    <a:lnTo>
                      <a:pt x="2359" y="1289"/>
                    </a:lnTo>
                    <a:lnTo>
                      <a:pt x="2346" y="1285"/>
                    </a:lnTo>
                    <a:lnTo>
                      <a:pt x="2334" y="1281"/>
                    </a:lnTo>
                    <a:lnTo>
                      <a:pt x="2323" y="1277"/>
                    </a:lnTo>
                    <a:lnTo>
                      <a:pt x="2311" y="1273"/>
                    </a:lnTo>
                    <a:lnTo>
                      <a:pt x="2301" y="1269"/>
                    </a:lnTo>
                    <a:lnTo>
                      <a:pt x="2290" y="1266"/>
                    </a:lnTo>
                    <a:lnTo>
                      <a:pt x="2281" y="1263"/>
                    </a:lnTo>
                    <a:lnTo>
                      <a:pt x="2273" y="1260"/>
                    </a:lnTo>
                    <a:lnTo>
                      <a:pt x="2264" y="1258"/>
                    </a:lnTo>
                    <a:lnTo>
                      <a:pt x="2253" y="1255"/>
                    </a:lnTo>
                    <a:lnTo>
                      <a:pt x="2240" y="1251"/>
                    </a:lnTo>
                    <a:lnTo>
                      <a:pt x="2223" y="1247"/>
                    </a:lnTo>
                    <a:lnTo>
                      <a:pt x="2206" y="1242"/>
                    </a:lnTo>
                    <a:lnTo>
                      <a:pt x="2187" y="1237"/>
                    </a:lnTo>
                    <a:lnTo>
                      <a:pt x="2167" y="1231"/>
                    </a:lnTo>
                    <a:lnTo>
                      <a:pt x="2146" y="1225"/>
                    </a:lnTo>
                    <a:lnTo>
                      <a:pt x="2122" y="1219"/>
                    </a:lnTo>
                    <a:lnTo>
                      <a:pt x="2100" y="1212"/>
                    </a:lnTo>
                    <a:lnTo>
                      <a:pt x="2075" y="1205"/>
                    </a:lnTo>
                    <a:lnTo>
                      <a:pt x="2050" y="1198"/>
                    </a:lnTo>
                    <a:lnTo>
                      <a:pt x="2024" y="1191"/>
                    </a:lnTo>
                    <a:lnTo>
                      <a:pt x="1999" y="1184"/>
                    </a:lnTo>
                    <a:lnTo>
                      <a:pt x="1973" y="1177"/>
                    </a:lnTo>
                    <a:lnTo>
                      <a:pt x="1947" y="1169"/>
                    </a:lnTo>
                    <a:lnTo>
                      <a:pt x="1923" y="1162"/>
                    </a:lnTo>
                    <a:lnTo>
                      <a:pt x="1897" y="1155"/>
                    </a:lnTo>
                    <a:lnTo>
                      <a:pt x="1873" y="1149"/>
                    </a:lnTo>
                    <a:lnTo>
                      <a:pt x="1849" y="1142"/>
                    </a:lnTo>
                    <a:lnTo>
                      <a:pt x="1827" y="1135"/>
                    </a:lnTo>
                    <a:lnTo>
                      <a:pt x="1805" y="1129"/>
                    </a:lnTo>
                    <a:lnTo>
                      <a:pt x="1785" y="1123"/>
                    </a:lnTo>
                    <a:lnTo>
                      <a:pt x="1765" y="1118"/>
                    </a:lnTo>
                    <a:lnTo>
                      <a:pt x="1748" y="1113"/>
                    </a:lnTo>
                    <a:lnTo>
                      <a:pt x="1733" y="1108"/>
                    </a:lnTo>
                    <a:lnTo>
                      <a:pt x="1719" y="1105"/>
                    </a:lnTo>
                    <a:lnTo>
                      <a:pt x="1708" y="1101"/>
                    </a:lnTo>
                    <a:lnTo>
                      <a:pt x="1698" y="1099"/>
                    </a:lnTo>
                    <a:lnTo>
                      <a:pt x="1692" y="1097"/>
                    </a:lnTo>
                    <a:lnTo>
                      <a:pt x="1688" y="1096"/>
                    </a:lnTo>
                    <a:lnTo>
                      <a:pt x="1686" y="1095"/>
                    </a:lnTo>
                    <a:lnTo>
                      <a:pt x="1328" y="1063"/>
                    </a:lnTo>
                    <a:lnTo>
                      <a:pt x="67" y="579"/>
                    </a:lnTo>
                  </a:path>
                </a:pathLst>
              </a:custGeom>
              <a:solidFill>
                <a:srgbClr val="0099CC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6" name="Freeform 283"/>
              <p:cNvSpPr>
                <a:spLocks/>
              </p:cNvSpPr>
              <p:nvPr/>
            </p:nvSpPr>
            <p:spPr bwMode="auto">
              <a:xfrm>
                <a:off x="3563" y="1901"/>
                <a:ext cx="63" cy="12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3" y="0"/>
                  </a:cxn>
                  <a:cxn ang="0">
                    <a:pos x="38" y="12"/>
                  </a:cxn>
                  <a:cxn ang="0">
                    <a:pos x="26" y="23"/>
                  </a:cxn>
                  <a:cxn ang="0">
                    <a:pos x="15" y="35"/>
                  </a:cxn>
                  <a:cxn ang="0">
                    <a:pos x="8" y="47"/>
                  </a:cxn>
                  <a:cxn ang="0">
                    <a:pos x="3" y="57"/>
                  </a:cxn>
                  <a:cxn ang="0">
                    <a:pos x="1" y="67"/>
                  </a:cxn>
                  <a:cxn ang="0">
                    <a:pos x="0" y="77"/>
                  </a:cxn>
                  <a:cxn ang="0">
                    <a:pos x="2" y="86"/>
                  </a:cxn>
                  <a:cxn ang="0">
                    <a:pos x="6" y="95"/>
                  </a:cxn>
                  <a:cxn ang="0">
                    <a:pos x="10" y="102"/>
                  </a:cxn>
                  <a:cxn ang="0">
                    <a:pos x="17" y="107"/>
                  </a:cxn>
                  <a:cxn ang="0">
                    <a:pos x="24" y="114"/>
                  </a:cxn>
                  <a:cxn ang="0">
                    <a:pos x="33" y="117"/>
                  </a:cxn>
                  <a:cxn ang="0">
                    <a:pos x="42" y="120"/>
                  </a:cxn>
                  <a:cxn ang="0">
                    <a:pos x="54" y="121"/>
                  </a:cxn>
                  <a:cxn ang="0">
                    <a:pos x="64" y="121"/>
                  </a:cxn>
                  <a:cxn ang="0">
                    <a:pos x="64" y="115"/>
                  </a:cxn>
                  <a:cxn ang="0">
                    <a:pos x="54" y="115"/>
                  </a:cxn>
                  <a:cxn ang="0">
                    <a:pos x="43" y="114"/>
                  </a:cxn>
                  <a:cxn ang="0">
                    <a:pos x="34" y="111"/>
                  </a:cxn>
                  <a:cxn ang="0">
                    <a:pos x="26" y="107"/>
                  </a:cxn>
                  <a:cxn ang="0">
                    <a:pos x="19" y="103"/>
                  </a:cxn>
                  <a:cxn ang="0">
                    <a:pos x="14" y="98"/>
                  </a:cxn>
                  <a:cxn ang="0">
                    <a:pos x="9" y="92"/>
                  </a:cxn>
                  <a:cxn ang="0">
                    <a:pos x="6" y="85"/>
                  </a:cxn>
                  <a:cxn ang="0">
                    <a:pos x="5" y="77"/>
                  </a:cxn>
                  <a:cxn ang="0">
                    <a:pos x="6" y="69"/>
                  </a:cxn>
                  <a:cxn ang="0">
                    <a:pos x="8" y="59"/>
                  </a:cxn>
                  <a:cxn ang="0">
                    <a:pos x="12" y="50"/>
                  </a:cxn>
                  <a:cxn ang="0">
                    <a:pos x="19" y="39"/>
                  </a:cxn>
                  <a:cxn ang="0">
                    <a:pos x="29" y="28"/>
                  </a:cxn>
                  <a:cxn ang="0">
                    <a:pos x="40" y="16"/>
                  </a:cxn>
                  <a:cxn ang="0">
                    <a:pos x="55" y="4"/>
                  </a:cxn>
                  <a:cxn ang="0">
                    <a:pos x="53" y="0"/>
                  </a:cxn>
                </a:cxnLst>
                <a:rect l="0" t="0" r="r" b="b"/>
                <a:pathLst>
                  <a:path w="65" h="122">
                    <a:moveTo>
                      <a:pt x="53" y="0"/>
                    </a:moveTo>
                    <a:lnTo>
                      <a:pt x="53" y="0"/>
                    </a:lnTo>
                    <a:lnTo>
                      <a:pt x="38" y="12"/>
                    </a:lnTo>
                    <a:lnTo>
                      <a:pt x="26" y="23"/>
                    </a:lnTo>
                    <a:lnTo>
                      <a:pt x="15" y="35"/>
                    </a:lnTo>
                    <a:lnTo>
                      <a:pt x="8" y="47"/>
                    </a:lnTo>
                    <a:lnTo>
                      <a:pt x="3" y="57"/>
                    </a:lnTo>
                    <a:lnTo>
                      <a:pt x="1" y="67"/>
                    </a:lnTo>
                    <a:lnTo>
                      <a:pt x="0" y="77"/>
                    </a:lnTo>
                    <a:lnTo>
                      <a:pt x="2" y="86"/>
                    </a:lnTo>
                    <a:lnTo>
                      <a:pt x="6" y="95"/>
                    </a:lnTo>
                    <a:lnTo>
                      <a:pt x="10" y="102"/>
                    </a:lnTo>
                    <a:lnTo>
                      <a:pt x="17" y="107"/>
                    </a:lnTo>
                    <a:lnTo>
                      <a:pt x="24" y="114"/>
                    </a:lnTo>
                    <a:lnTo>
                      <a:pt x="33" y="117"/>
                    </a:lnTo>
                    <a:lnTo>
                      <a:pt x="42" y="120"/>
                    </a:lnTo>
                    <a:lnTo>
                      <a:pt x="54" y="121"/>
                    </a:lnTo>
                    <a:lnTo>
                      <a:pt x="64" y="121"/>
                    </a:lnTo>
                    <a:lnTo>
                      <a:pt x="64" y="115"/>
                    </a:lnTo>
                    <a:lnTo>
                      <a:pt x="54" y="115"/>
                    </a:lnTo>
                    <a:lnTo>
                      <a:pt x="43" y="114"/>
                    </a:lnTo>
                    <a:lnTo>
                      <a:pt x="34" y="111"/>
                    </a:lnTo>
                    <a:lnTo>
                      <a:pt x="26" y="107"/>
                    </a:lnTo>
                    <a:lnTo>
                      <a:pt x="19" y="103"/>
                    </a:lnTo>
                    <a:lnTo>
                      <a:pt x="14" y="98"/>
                    </a:lnTo>
                    <a:lnTo>
                      <a:pt x="9" y="92"/>
                    </a:lnTo>
                    <a:lnTo>
                      <a:pt x="6" y="85"/>
                    </a:lnTo>
                    <a:lnTo>
                      <a:pt x="5" y="77"/>
                    </a:lnTo>
                    <a:lnTo>
                      <a:pt x="6" y="69"/>
                    </a:lnTo>
                    <a:lnTo>
                      <a:pt x="8" y="59"/>
                    </a:lnTo>
                    <a:lnTo>
                      <a:pt x="12" y="50"/>
                    </a:lnTo>
                    <a:lnTo>
                      <a:pt x="19" y="39"/>
                    </a:lnTo>
                    <a:lnTo>
                      <a:pt x="29" y="28"/>
                    </a:lnTo>
                    <a:lnTo>
                      <a:pt x="40" y="16"/>
                    </a:lnTo>
                    <a:lnTo>
                      <a:pt x="55" y="4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7" name="Freeform 284"/>
              <p:cNvSpPr>
                <a:spLocks/>
              </p:cNvSpPr>
              <p:nvPr/>
            </p:nvSpPr>
            <p:spPr bwMode="auto">
              <a:xfrm>
                <a:off x="3619" y="1823"/>
                <a:ext cx="150" cy="82"/>
              </a:xfrm>
              <a:custGeom>
                <a:avLst/>
                <a:gdLst/>
                <a:ahLst/>
                <a:cxnLst>
                  <a:cxn ang="0">
                    <a:pos x="148" y="3"/>
                  </a:cxn>
                  <a:cxn ang="0">
                    <a:pos x="148" y="3"/>
                  </a:cxn>
                  <a:cxn ang="0">
                    <a:pos x="144" y="2"/>
                  </a:cxn>
                  <a:cxn ang="0">
                    <a:pos x="139" y="1"/>
                  </a:cxn>
                  <a:cxn ang="0">
                    <a:pos x="134" y="0"/>
                  </a:cxn>
                  <a:cxn ang="0">
                    <a:pos x="128" y="0"/>
                  </a:cxn>
                  <a:cxn ang="0">
                    <a:pos x="122" y="1"/>
                  </a:cxn>
                  <a:cxn ang="0">
                    <a:pos x="116" y="2"/>
                  </a:cxn>
                  <a:cxn ang="0">
                    <a:pos x="109" y="6"/>
                  </a:cxn>
                  <a:cxn ang="0">
                    <a:pos x="100" y="9"/>
                  </a:cxn>
                  <a:cxn ang="0">
                    <a:pos x="91" y="13"/>
                  </a:cxn>
                  <a:cxn ang="0">
                    <a:pos x="82" y="19"/>
                  </a:cxn>
                  <a:cxn ang="0">
                    <a:pos x="71" y="25"/>
                  </a:cxn>
                  <a:cxn ang="0">
                    <a:pos x="60" y="32"/>
                  </a:cxn>
                  <a:cxn ang="0">
                    <a:pos x="46" y="41"/>
                  </a:cxn>
                  <a:cxn ang="0">
                    <a:pos x="32" y="51"/>
                  </a:cxn>
                  <a:cxn ang="0">
                    <a:pos x="17" y="61"/>
                  </a:cxn>
                  <a:cxn ang="0">
                    <a:pos x="0" y="73"/>
                  </a:cxn>
                  <a:cxn ang="0">
                    <a:pos x="3" y="77"/>
                  </a:cxn>
                  <a:cxn ang="0">
                    <a:pos x="20" y="65"/>
                  </a:cxn>
                  <a:cxn ang="0">
                    <a:pos x="35" y="55"/>
                  </a:cxn>
                  <a:cxn ang="0">
                    <a:pos x="48" y="46"/>
                  </a:cxn>
                  <a:cxn ang="0">
                    <a:pos x="62" y="38"/>
                  </a:cxn>
                  <a:cxn ang="0">
                    <a:pos x="74" y="31"/>
                  </a:cxn>
                  <a:cxn ang="0">
                    <a:pos x="84" y="25"/>
                  </a:cxn>
                  <a:cxn ang="0">
                    <a:pos x="94" y="19"/>
                  </a:cxn>
                  <a:cxn ang="0">
                    <a:pos x="102" y="15"/>
                  </a:cxn>
                  <a:cxn ang="0">
                    <a:pos x="110" y="12"/>
                  </a:cxn>
                  <a:cxn ang="0">
                    <a:pos x="117" y="9"/>
                  </a:cxn>
                  <a:cxn ang="0">
                    <a:pos x="123" y="7"/>
                  </a:cxn>
                  <a:cxn ang="0">
                    <a:pos x="128" y="6"/>
                  </a:cxn>
                  <a:cxn ang="0">
                    <a:pos x="134" y="6"/>
                  </a:cxn>
                  <a:cxn ang="0">
                    <a:pos x="138" y="7"/>
                  </a:cxn>
                  <a:cxn ang="0">
                    <a:pos x="142" y="7"/>
                  </a:cxn>
                  <a:cxn ang="0">
                    <a:pos x="145" y="9"/>
                  </a:cxn>
                  <a:cxn ang="0">
                    <a:pos x="148" y="3"/>
                  </a:cxn>
                </a:cxnLst>
                <a:rect l="0" t="0" r="r" b="b"/>
                <a:pathLst>
                  <a:path w="149" h="78">
                    <a:moveTo>
                      <a:pt x="148" y="3"/>
                    </a:moveTo>
                    <a:lnTo>
                      <a:pt x="148" y="3"/>
                    </a:lnTo>
                    <a:lnTo>
                      <a:pt x="144" y="2"/>
                    </a:lnTo>
                    <a:lnTo>
                      <a:pt x="139" y="1"/>
                    </a:lnTo>
                    <a:lnTo>
                      <a:pt x="134" y="0"/>
                    </a:lnTo>
                    <a:lnTo>
                      <a:pt x="128" y="0"/>
                    </a:lnTo>
                    <a:lnTo>
                      <a:pt x="122" y="1"/>
                    </a:lnTo>
                    <a:lnTo>
                      <a:pt x="116" y="2"/>
                    </a:lnTo>
                    <a:lnTo>
                      <a:pt x="109" y="6"/>
                    </a:lnTo>
                    <a:lnTo>
                      <a:pt x="100" y="9"/>
                    </a:lnTo>
                    <a:lnTo>
                      <a:pt x="91" y="13"/>
                    </a:lnTo>
                    <a:lnTo>
                      <a:pt x="82" y="19"/>
                    </a:lnTo>
                    <a:lnTo>
                      <a:pt x="71" y="25"/>
                    </a:lnTo>
                    <a:lnTo>
                      <a:pt x="60" y="32"/>
                    </a:lnTo>
                    <a:lnTo>
                      <a:pt x="46" y="41"/>
                    </a:lnTo>
                    <a:lnTo>
                      <a:pt x="32" y="51"/>
                    </a:lnTo>
                    <a:lnTo>
                      <a:pt x="17" y="61"/>
                    </a:lnTo>
                    <a:lnTo>
                      <a:pt x="0" y="73"/>
                    </a:lnTo>
                    <a:lnTo>
                      <a:pt x="3" y="77"/>
                    </a:lnTo>
                    <a:lnTo>
                      <a:pt x="20" y="65"/>
                    </a:lnTo>
                    <a:lnTo>
                      <a:pt x="35" y="55"/>
                    </a:lnTo>
                    <a:lnTo>
                      <a:pt x="48" y="46"/>
                    </a:lnTo>
                    <a:lnTo>
                      <a:pt x="62" y="38"/>
                    </a:lnTo>
                    <a:lnTo>
                      <a:pt x="74" y="31"/>
                    </a:lnTo>
                    <a:lnTo>
                      <a:pt x="84" y="25"/>
                    </a:lnTo>
                    <a:lnTo>
                      <a:pt x="94" y="19"/>
                    </a:lnTo>
                    <a:lnTo>
                      <a:pt x="102" y="15"/>
                    </a:lnTo>
                    <a:lnTo>
                      <a:pt x="110" y="12"/>
                    </a:lnTo>
                    <a:lnTo>
                      <a:pt x="117" y="9"/>
                    </a:lnTo>
                    <a:lnTo>
                      <a:pt x="123" y="7"/>
                    </a:lnTo>
                    <a:lnTo>
                      <a:pt x="128" y="6"/>
                    </a:lnTo>
                    <a:lnTo>
                      <a:pt x="134" y="6"/>
                    </a:lnTo>
                    <a:lnTo>
                      <a:pt x="138" y="7"/>
                    </a:lnTo>
                    <a:lnTo>
                      <a:pt x="142" y="7"/>
                    </a:lnTo>
                    <a:lnTo>
                      <a:pt x="145" y="9"/>
                    </a:lnTo>
                    <a:lnTo>
                      <a:pt x="148" y="3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8" name="Freeform 285"/>
              <p:cNvSpPr>
                <a:spLocks/>
              </p:cNvSpPr>
              <p:nvPr/>
            </p:nvSpPr>
            <p:spPr bwMode="auto">
              <a:xfrm>
                <a:off x="3769" y="1764"/>
                <a:ext cx="268" cy="67"/>
              </a:xfrm>
              <a:custGeom>
                <a:avLst/>
                <a:gdLst/>
                <a:ahLst/>
                <a:cxnLst>
                  <a:cxn ang="0">
                    <a:pos x="269" y="0"/>
                  </a:cxn>
                  <a:cxn ang="0">
                    <a:pos x="269" y="0"/>
                  </a:cxn>
                  <a:cxn ang="0">
                    <a:pos x="250" y="1"/>
                  </a:cxn>
                  <a:cxn ang="0">
                    <a:pos x="229" y="4"/>
                  </a:cxn>
                  <a:cxn ang="0">
                    <a:pos x="208" y="7"/>
                  </a:cxn>
                  <a:cxn ang="0">
                    <a:pos x="187" y="12"/>
                  </a:cxn>
                  <a:cxn ang="0">
                    <a:pos x="166" y="17"/>
                  </a:cxn>
                  <a:cxn ang="0">
                    <a:pos x="145" y="23"/>
                  </a:cxn>
                  <a:cxn ang="0">
                    <a:pos x="125" y="29"/>
                  </a:cxn>
                  <a:cxn ang="0">
                    <a:pos x="105" y="35"/>
                  </a:cxn>
                  <a:cxn ang="0">
                    <a:pos x="86" y="41"/>
                  </a:cxn>
                  <a:cxn ang="0">
                    <a:pos x="69" y="46"/>
                  </a:cxn>
                  <a:cxn ang="0">
                    <a:pos x="52" y="50"/>
                  </a:cxn>
                  <a:cxn ang="0">
                    <a:pos x="38" y="55"/>
                  </a:cxn>
                  <a:cxn ang="0">
                    <a:pos x="24" y="57"/>
                  </a:cxn>
                  <a:cxn ang="0">
                    <a:pos x="15" y="59"/>
                  </a:cxn>
                  <a:cxn ang="0">
                    <a:pos x="7" y="59"/>
                  </a:cxn>
                  <a:cxn ang="0">
                    <a:pos x="3" y="58"/>
                  </a:cxn>
                  <a:cxn ang="0">
                    <a:pos x="0" y="63"/>
                  </a:cxn>
                  <a:cxn ang="0">
                    <a:pos x="7" y="65"/>
                  </a:cxn>
                  <a:cxn ang="0">
                    <a:pos x="15" y="65"/>
                  </a:cxn>
                  <a:cxn ang="0">
                    <a:pos x="26" y="63"/>
                  </a:cxn>
                  <a:cxn ang="0">
                    <a:pos x="39" y="61"/>
                  </a:cxn>
                  <a:cxn ang="0">
                    <a:pos x="53" y="57"/>
                  </a:cxn>
                  <a:cxn ang="0">
                    <a:pos x="70" y="52"/>
                  </a:cxn>
                  <a:cxn ang="0">
                    <a:pos x="88" y="47"/>
                  </a:cxn>
                  <a:cxn ang="0">
                    <a:pos x="107" y="41"/>
                  </a:cxn>
                  <a:cxn ang="0">
                    <a:pos x="126" y="35"/>
                  </a:cxn>
                  <a:cxn ang="0">
                    <a:pos x="147" y="29"/>
                  </a:cxn>
                  <a:cxn ang="0">
                    <a:pos x="168" y="23"/>
                  </a:cxn>
                  <a:cxn ang="0">
                    <a:pos x="189" y="18"/>
                  </a:cxn>
                  <a:cxn ang="0">
                    <a:pos x="210" y="14"/>
                  </a:cxn>
                  <a:cxn ang="0">
                    <a:pos x="230" y="10"/>
                  </a:cxn>
                  <a:cxn ang="0">
                    <a:pos x="250" y="7"/>
                  </a:cxn>
                  <a:cxn ang="0">
                    <a:pos x="269" y="6"/>
                  </a:cxn>
                  <a:cxn ang="0">
                    <a:pos x="269" y="0"/>
                  </a:cxn>
                </a:cxnLst>
                <a:rect l="0" t="0" r="r" b="b"/>
                <a:pathLst>
                  <a:path w="270" h="66">
                    <a:moveTo>
                      <a:pt x="269" y="0"/>
                    </a:moveTo>
                    <a:lnTo>
                      <a:pt x="269" y="0"/>
                    </a:lnTo>
                    <a:lnTo>
                      <a:pt x="250" y="1"/>
                    </a:lnTo>
                    <a:lnTo>
                      <a:pt x="229" y="4"/>
                    </a:lnTo>
                    <a:lnTo>
                      <a:pt x="208" y="7"/>
                    </a:lnTo>
                    <a:lnTo>
                      <a:pt x="187" y="12"/>
                    </a:lnTo>
                    <a:lnTo>
                      <a:pt x="166" y="17"/>
                    </a:lnTo>
                    <a:lnTo>
                      <a:pt x="145" y="23"/>
                    </a:lnTo>
                    <a:lnTo>
                      <a:pt x="125" y="29"/>
                    </a:lnTo>
                    <a:lnTo>
                      <a:pt x="105" y="35"/>
                    </a:lnTo>
                    <a:lnTo>
                      <a:pt x="86" y="41"/>
                    </a:lnTo>
                    <a:lnTo>
                      <a:pt x="69" y="46"/>
                    </a:lnTo>
                    <a:lnTo>
                      <a:pt x="52" y="50"/>
                    </a:lnTo>
                    <a:lnTo>
                      <a:pt x="38" y="55"/>
                    </a:lnTo>
                    <a:lnTo>
                      <a:pt x="24" y="57"/>
                    </a:lnTo>
                    <a:lnTo>
                      <a:pt x="15" y="59"/>
                    </a:lnTo>
                    <a:lnTo>
                      <a:pt x="7" y="59"/>
                    </a:lnTo>
                    <a:lnTo>
                      <a:pt x="3" y="58"/>
                    </a:lnTo>
                    <a:lnTo>
                      <a:pt x="0" y="63"/>
                    </a:lnTo>
                    <a:lnTo>
                      <a:pt x="7" y="65"/>
                    </a:lnTo>
                    <a:lnTo>
                      <a:pt x="15" y="65"/>
                    </a:lnTo>
                    <a:lnTo>
                      <a:pt x="26" y="63"/>
                    </a:lnTo>
                    <a:lnTo>
                      <a:pt x="39" y="61"/>
                    </a:lnTo>
                    <a:lnTo>
                      <a:pt x="53" y="57"/>
                    </a:lnTo>
                    <a:lnTo>
                      <a:pt x="70" y="52"/>
                    </a:lnTo>
                    <a:lnTo>
                      <a:pt x="88" y="47"/>
                    </a:lnTo>
                    <a:lnTo>
                      <a:pt x="107" y="41"/>
                    </a:lnTo>
                    <a:lnTo>
                      <a:pt x="126" y="35"/>
                    </a:lnTo>
                    <a:lnTo>
                      <a:pt x="147" y="29"/>
                    </a:lnTo>
                    <a:lnTo>
                      <a:pt x="168" y="23"/>
                    </a:lnTo>
                    <a:lnTo>
                      <a:pt x="189" y="18"/>
                    </a:lnTo>
                    <a:lnTo>
                      <a:pt x="210" y="14"/>
                    </a:lnTo>
                    <a:lnTo>
                      <a:pt x="230" y="10"/>
                    </a:lnTo>
                    <a:lnTo>
                      <a:pt x="250" y="7"/>
                    </a:lnTo>
                    <a:lnTo>
                      <a:pt x="269" y="6"/>
                    </a:lnTo>
                    <a:lnTo>
                      <a:pt x="269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9" name="Freeform 286"/>
              <p:cNvSpPr>
                <a:spLocks/>
              </p:cNvSpPr>
              <p:nvPr/>
            </p:nvSpPr>
            <p:spPr bwMode="auto">
              <a:xfrm>
                <a:off x="4043" y="1697"/>
                <a:ext cx="199" cy="70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197" y="0"/>
                  </a:cxn>
                  <a:cxn ang="0">
                    <a:pos x="173" y="4"/>
                  </a:cxn>
                  <a:cxn ang="0">
                    <a:pos x="152" y="9"/>
                  </a:cxn>
                  <a:cxn ang="0">
                    <a:pos x="136" y="15"/>
                  </a:cxn>
                  <a:cxn ang="0">
                    <a:pos x="121" y="20"/>
                  </a:cxn>
                  <a:cxn ang="0">
                    <a:pos x="109" y="25"/>
                  </a:cxn>
                  <a:cxn ang="0">
                    <a:pos x="98" y="29"/>
                  </a:cxn>
                  <a:cxn ang="0">
                    <a:pos x="90" y="34"/>
                  </a:cxn>
                  <a:cxn ang="0">
                    <a:pos x="82" y="39"/>
                  </a:cxn>
                  <a:cxn ang="0">
                    <a:pos x="75" y="43"/>
                  </a:cxn>
                  <a:cxn ang="0">
                    <a:pos x="68" y="47"/>
                  </a:cxn>
                  <a:cxn ang="0">
                    <a:pos x="61" y="50"/>
                  </a:cxn>
                  <a:cxn ang="0">
                    <a:pos x="52" y="54"/>
                  </a:cxn>
                  <a:cxn ang="0">
                    <a:pos x="43" y="57"/>
                  </a:cxn>
                  <a:cxn ang="0">
                    <a:pos x="31" y="59"/>
                  </a:cxn>
                  <a:cxn ang="0">
                    <a:pos x="16" y="61"/>
                  </a:cxn>
                  <a:cxn ang="0">
                    <a:pos x="0" y="62"/>
                  </a:cxn>
                  <a:cxn ang="0">
                    <a:pos x="0" y="68"/>
                  </a:cxn>
                  <a:cxn ang="0">
                    <a:pos x="16" y="66"/>
                  </a:cxn>
                  <a:cxn ang="0">
                    <a:pos x="31" y="65"/>
                  </a:cxn>
                  <a:cxn ang="0">
                    <a:pos x="44" y="63"/>
                  </a:cxn>
                  <a:cxn ang="0">
                    <a:pos x="54" y="60"/>
                  </a:cxn>
                  <a:cxn ang="0">
                    <a:pos x="62" y="56"/>
                  </a:cxn>
                  <a:cxn ang="0">
                    <a:pos x="70" y="52"/>
                  </a:cxn>
                  <a:cxn ang="0">
                    <a:pos x="78" y="49"/>
                  </a:cxn>
                  <a:cxn ang="0">
                    <a:pos x="85" y="44"/>
                  </a:cxn>
                  <a:cxn ang="0">
                    <a:pos x="92" y="40"/>
                  </a:cxn>
                  <a:cxn ang="0">
                    <a:pos x="101" y="35"/>
                  </a:cxn>
                  <a:cxn ang="0">
                    <a:pos x="110" y="30"/>
                  </a:cxn>
                  <a:cxn ang="0">
                    <a:pos x="122" y="25"/>
                  </a:cxn>
                  <a:cxn ang="0">
                    <a:pos x="137" y="20"/>
                  </a:cxn>
                  <a:cxn ang="0">
                    <a:pos x="154" y="15"/>
                  </a:cxn>
                  <a:cxn ang="0">
                    <a:pos x="174" y="10"/>
                  </a:cxn>
                  <a:cxn ang="0">
                    <a:pos x="199" y="6"/>
                  </a:cxn>
                  <a:cxn ang="0">
                    <a:pos x="197" y="0"/>
                  </a:cxn>
                </a:cxnLst>
                <a:rect l="0" t="0" r="r" b="b"/>
                <a:pathLst>
                  <a:path w="200" h="69">
                    <a:moveTo>
                      <a:pt x="197" y="0"/>
                    </a:moveTo>
                    <a:lnTo>
                      <a:pt x="197" y="0"/>
                    </a:lnTo>
                    <a:lnTo>
                      <a:pt x="173" y="4"/>
                    </a:lnTo>
                    <a:lnTo>
                      <a:pt x="152" y="9"/>
                    </a:lnTo>
                    <a:lnTo>
                      <a:pt x="136" y="15"/>
                    </a:lnTo>
                    <a:lnTo>
                      <a:pt x="121" y="20"/>
                    </a:lnTo>
                    <a:lnTo>
                      <a:pt x="109" y="25"/>
                    </a:lnTo>
                    <a:lnTo>
                      <a:pt x="98" y="29"/>
                    </a:lnTo>
                    <a:lnTo>
                      <a:pt x="90" y="34"/>
                    </a:lnTo>
                    <a:lnTo>
                      <a:pt x="82" y="39"/>
                    </a:lnTo>
                    <a:lnTo>
                      <a:pt x="75" y="43"/>
                    </a:lnTo>
                    <a:lnTo>
                      <a:pt x="68" y="47"/>
                    </a:lnTo>
                    <a:lnTo>
                      <a:pt x="61" y="50"/>
                    </a:lnTo>
                    <a:lnTo>
                      <a:pt x="52" y="54"/>
                    </a:lnTo>
                    <a:lnTo>
                      <a:pt x="43" y="57"/>
                    </a:lnTo>
                    <a:lnTo>
                      <a:pt x="31" y="59"/>
                    </a:lnTo>
                    <a:lnTo>
                      <a:pt x="16" y="61"/>
                    </a:lnTo>
                    <a:lnTo>
                      <a:pt x="0" y="62"/>
                    </a:lnTo>
                    <a:lnTo>
                      <a:pt x="0" y="68"/>
                    </a:lnTo>
                    <a:lnTo>
                      <a:pt x="16" y="66"/>
                    </a:lnTo>
                    <a:lnTo>
                      <a:pt x="31" y="65"/>
                    </a:lnTo>
                    <a:lnTo>
                      <a:pt x="44" y="63"/>
                    </a:lnTo>
                    <a:lnTo>
                      <a:pt x="54" y="60"/>
                    </a:lnTo>
                    <a:lnTo>
                      <a:pt x="62" y="56"/>
                    </a:lnTo>
                    <a:lnTo>
                      <a:pt x="70" y="52"/>
                    </a:lnTo>
                    <a:lnTo>
                      <a:pt x="78" y="49"/>
                    </a:lnTo>
                    <a:lnTo>
                      <a:pt x="85" y="44"/>
                    </a:lnTo>
                    <a:lnTo>
                      <a:pt x="92" y="40"/>
                    </a:lnTo>
                    <a:lnTo>
                      <a:pt x="101" y="35"/>
                    </a:lnTo>
                    <a:lnTo>
                      <a:pt x="110" y="30"/>
                    </a:lnTo>
                    <a:lnTo>
                      <a:pt x="122" y="25"/>
                    </a:lnTo>
                    <a:lnTo>
                      <a:pt x="137" y="20"/>
                    </a:lnTo>
                    <a:lnTo>
                      <a:pt x="154" y="15"/>
                    </a:lnTo>
                    <a:lnTo>
                      <a:pt x="174" y="10"/>
                    </a:lnTo>
                    <a:lnTo>
                      <a:pt x="199" y="6"/>
                    </a:lnTo>
                    <a:lnTo>
                      <a:pt x="197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0" name="Freeform 287"/>
              <p:cNvSpPr>
                <a:spLocks/>
              </p:cNvSpPr>
              <p:nvPr/>
            </p:nvSpPr>
            <p:spPr bwMode="auto">
              <a:xfrm>
                <a:off x="4246" y="1625"/>
                <a:ext cx="180" cy="74"/>
              </a:xfrm>
              <a:custGeom>
                <a:avLst/>
                <a:gdLst/>
                <a:ahLst/>
                <a:cxnLst>
                  <a:cxn ang="0">
                    <a:pos x="177" y="0"/>
                  </a:cxn>
                  <a:cxn ang="0">
                    <a:pos x="177" y="0"/>
                  </a:cxn>
                  <a:cxn ang="0">
                    <a:pos x="166" y="3"/>
                  </a:cxn>
                  <a:cxn ang="0">
                    <a:pos x="157" y="7"/>
                  </a:cxn>
                  <a:cxn ang="0">
                    <a:pos x="149" y="11"/>
                  </a:cxn>
                  <a:cxn ang="0">
                    <a:pos x="142" y="14"/>
                  </a:cxn>
                  <a:cxn ang="0">
                    <a:pos x="135" y="19"/>
                  </a:cxn>
                  <a:cxn ang="0">
                    <a:pos x="130" y="23"/>
                  </a:cxn>
                  <a:cxn ang="0">
                    <a:pos x="123" y="27"/>
                  </a:cxn>
                  <a:cxn ang="0">
                    <a:pos x="117" y="30"/>
                  </a:cxn>
                  <a:cxn ang="0">
                    <a:pos x="109" y="35"/>
                  </a:cxn>
                  <a:cxn ang="0">
                    <a:pos x="100" y="40"/>
                  </a:cxn>
                  <a:cxn ang="0">
                    <a:pos x="90" y="44"/>
                  </a:cxn>
                  <a:cxn ang="0">
                    <a:pos x="78" y="49"/>
                  </a:cxn>
                  <a:cxn ang="0">
                    <a:pos x="63" y="53"/>
                  </a:cxn>
                  <a:cxn ang="0">
                    <a:pos x="46" y="58"/>
                  </a:cxn>
                  <a:cxn ang="0">
                    <a:pos x="25" y="62"/>
                  </a:cxn>
                  <a:cxn ang="0">
                    <a:pos x="0" y="68"/>
                  </a:cxn>
                  <a:cxn ang="0">
                    <a:pos x="2" y="74"/>
                  </a:cxn>
                  <a:cxn ang="0">
                    <a:pos x="26" y="69"/>
                  </a:cxn>
                  <a:cxn ang="0">
                    <a:pos x="47" y="64"/>
                  </a:cxn>
                  <a:cxn ang="0">
                    <a:pos x="65" y="59"/>
                  </a:cxn>
                  <a:cxn ang="0">
                    <a:pos x="79" y="55"/>
                  </a:cxn>
                  <a:cxn ang="0">
                    <a:pos x="92" y="50"/>
                  </a:cxn>
                  <a:cxn ang="0">
                    <a:pos x="103" y="46"/>
                  </a:cxn>
                  <a:cxn ang="0">
                    <a:pos x="112" y="41"/>
                  </a:cxn>
                  <a:cxn ang="0">
                    <a:pos x="119" y="36"/>
                  </a:cxn>
                  <a:cxn ang="0">
                    <a:pos x="126" y="33"/>
                  </a:cxn>
                  <a:cxn ang="0">
                    <a:pos x="133" y="27"/>
                  </a:cxn>
                  <a:cxn ang="0">
                    <a:pos x="138" y="23"/>
                  </a:cxn>
                  <a:cxn ang="0">
                    <a:pos x="144" y="20"/>
                  </a:cxn>
                  <a:cxn ang="0">
                    <a:pos x="152" y="16"/>
                  </a:cxn>
                  <a:cxn ang="0">
                    <a:pos x="158" y="13"/>
                  </a:cxn>
                  <a:cxn ang="0">
                    <a:pos x="168" y="9"/>
                  </a:cxn>
                  <a:cxn ang="0">
                    <a:pos x="178" y="6"/>
                  </a:cxn>
                  <a:cxn ang="0">
                    <a:pos x="177" y="0"/>
                  </a:cxn>
                </a:cxnLst>
                <a:rect l="0" t="0" r="r" b="b"/>
                <a:pathLst>
                  <a:path w="179" h="75">
                    <a:moveTo>
                      <a:pt x="177" y="0"/>
                    </a:moveTo>
                    <a:lnTo>
                      <a:pt x="177" y="0"/>
                    </a:lnTo>
                    <a:lnTo>
                      <a:pt x="166" y="3"/>
                    </a:lnTo>
                    <a:lnTo>
                      <a:pt x="157" y="7"/>
                    </a:lnTo>
                    <a:lnTo>
                      <a:pt x="149" y="11"/>
                    </a:lnTo>
                    <a:lnTo>
                      <a:pt x="142" y="14"/>
                    </a:lnTo>
                    <a:lnTo>
                      <a:pt x="135" y="19"/>
                    </a:lnTo>
                    <a:lnTo>
                      <a:pt x="130" y="23"/>
                    </a:lnTo>
                    <a:lnTo>
                      <a:pt x="123" y="27"/>
                    </a:lnTo>
                    <a:lnTo>
                      <a:pt x="117" y="30"/>
                    </a:lnTo>
                    <a:lnTo>
                      <a:pt x="109" y="35"/>
                    </a:lnTo>
                    <a:lnTo>
                      <a:pt x="100" y="40"/>
                    </a:lnTo>
                    <a:lnTo>
                      <a:pt x="90" y="44"/>
                    </a:lnTo>
                    <a:lnTo>
                      <a:pt x="78" y="49"/>
                    </a:lnTo>
                    <a:lnTo>
                      <a:pt x="63" y="53"/>
                    </a:lnTo>
                    <a:lnTo>
                      <a:pt x="46" y="58"/>
                    </a:lnTo>
                    <a:lnTo>
                      <a:pt x="25" y="62"/>
                    </a:lnTo>
                    <a:lnTo>
                      <a:pt x="0" y="68"/>
                    </a:lnTo>
                    <a:lnTo>
                      <a:pt x="2" y="74"/>
                    </a:lnTo>
                    <a:lnTo>
                      <a:pt x="26" y="69"/>
                    </a:lnTo>
                    <a:lnTo>
                      <a:pt x="47" y="64"/>
                    </a:lnTo>
                    <a:lnTo>
                      <a:pt x="65" y="59"/>
                    </a:lnTo>
                    <a:lnTo>
                      <a:pt x="79" y="55"/>
                    </a:lnTo>
                    <a:lnTo>
                      <a:pt x="92" y="50"/>
                    </a:lnTo>
                    <a:lnTo>
                      <a:pt x="103" y="46"/>
                    </a:lnTo>
                    <a:lnTo>
                      <a:pt x="112" y="41"/>
                    </a:lnTo>
                    <a:lnTo>
                      <a:pt x="119" y="36"/>
                    </a:lnTo>
                    <a:lnTo>
                      <a:pt x="126" y="33"/>
                    </a:lnTo>
                    <a:lnTo>
                      <a:pt x="133" y="27"/>
                    </a:lnTo>
                    <a:lnTo>
                      <a:pt x="138" y="23"/>
                    </a:lnTo>
                    <a:lnTo>
                      <a:pt x="144" y="20"/>
                    </a:lnTo>
                    <a:lnTo>
                      <a:pt x="152" y="16"/>
                    </a:lnTo>
                    <a:lnTo>
                      <a:pt x="158" y="13"/>
                    </a:lnTo>
                    <a:lnTo>
                      <a:pt x="168" y="9"/>
                    </a:lnTo>
                    <a:lnTo>
                      <a:pt x="178" y="6"/>
                    </a:lnTo>
                    <a:lnTo>
                      <a:pt x="177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1" name="Freeform 288"/>
              <p:cNvSpPr>
                <a:spLocks/>
              </p:cNvSpPr>
              <p:nvPr/>
            </p:nvSpPr>
            <p:spPr bwMode="auto">
              <a:xfrm>
                <a:off x="4427" y="1613"/>
                <a:ext cx="174" cy="13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71" y="0"/>
                  </a:cxn>
                  <a:cxn ang="0">
                    <a:pos x="159" y="2"/>
                  </a:cxn>
                  <a:cxn ang="0">
                    <a:pos x="147" y="3"/>
                  </a:cxn>
                  <a:cxn ang="0">
                    <a:pos x="135" y="3"/>
                  </a:cxn>
                  <a:cxn ang="0">
                    <a:pos x="124" y="4"/>
                  </a:cxn>
                  <a:cxn ang="0">
                    <a:pos x="112" y="4"/>
                  </a:cxn>
                  <a:cxn ang="0">
                    <a:pos x="102" y="4"/>
                  </a:cxn>
                  <a:cxn ang="0">
                    <a:pos x="92" y="4"/>
                  </a:cxn>
                  <a:cxn ang="0">
                    <a:pos x="83" y="4"/>
                  </a:cxn>
                  <a:cxn ang="0">
                    <a:pos x="72" y="3"/>
                  </a:cxn>
                  <a:cxn ang="0">
                    <a:pos x="63" y="3"/>
                  </a:cxn>
                  <a:cxn ang="0">
                    <a:pos x="54" y="4"/>
                  </a:cxn>
                  <a:cxn ang="0">
                    <a:pos x="43" y="4"/>
                  </a:cxn>
                  <a:cxn ang="0">
                    <a:pos x="33" y="5"/>
                  </a:cxn>
                  <a:cxn ang="0">
                    <a:pos x="23" y="6"/>
                  </a:cxn>
                  <a:cxn ang="0">
                    <a:pos x="11" y="8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12" y="12"/>
                  </a:cxn>
                  <a:cxn ang="0">
                    <a:pos x="23" y="11"/>
                  </a:cxn>
                  <a:cxn ang="0">
                    <a:pos x="33" y="10"/>
                  </a:cxn>
                  <a:cxn ang="0">
                    <a:pos x="43" y="9"/>
                  </a:cxn>
                  <a:cxn ang="0">
                    <a:pos x="54" y="9"/>
                  </a:cxn>
                  <a:cxn ang="0">
                    <a:pos x="63" y="8"/>
                  </a:cxn>
                  <a:cxn ang="0">
                    <a:pos x="72" y="8"/>
                  </a:cxn>
                  <a:cxn ang="0">
                    <a:pos x="83" y="9"/>
                  </a:cxn>
                  <a:cxn ang="0">
                    <a:pos x="92" y="9"/>
                  </a:cxn>
                  <a:cxn ang="0">
                    <a:pos x="102" y="9"/>
                  </a:cxn>
                  <a:cxn ang="0">
                    <a:pos x="112" y="9"/>
                  </a:cxn>
                  <a:cxn ang="0">
                    <a:pos x="124" y="9"/>
                  </a:cxn>
                  <a:cxn ang="0">
                    <a:pos x="135" y="8"/>
                  </a:cxn>
                  <a:cxn ang="0">
                    <a:pos x="147" y="8"/>
                  </a:cxn>
                  <a:cxn ang="0">
                    <a:pos x="159" y="6"/>
                  </a:cxn>
                  <a:cxn ang="0">
                    <a:pos x="173" y="4"/>
                  </a:cxn>
                  <a:cxn ang="0">
                    <a:pos x="171" y="0"/>
                  </a:cxn>
                </a:cxnLst>
                <a:rect l="0" t="0" r="r" b="b"/>
                <a:pathLst>
                  <a:path w="174" h="15">
                    <a:moveTo>
                      <a:pt x="171" y="0"/>
                    </a:moveTo>
                    <a:lnTo>
                      <a:pt x="171" y="0"/>
                    </a:lnTo>
                    <a:lnTo>
                      <a:pt x="159" y="2"/>
                    </a:lnTo>
                    <a:lnTo>
                      <a:pt x="147" y="3"/>
                    </a:lnTo>
                    <a:lnTo>
                      <a:pt x="135" y="3"/>
                    </a:lnTo>
                    <a:lnTo>
                      <a:pt x="124" y="4"/>
                    </a:lnTo>
                    <a:lnTo>
                      <a:pt x="112" y="4"/>
                    </a:lnTo>
                    <a:lnTo>
                      <a:pt x="102" y="4"/>
                    </a:lnTo>
                    <a:lnTo>
                      <a:pt x="92" y="4"/>
                    </a:lnTo>
                    <a:lnTo>
                      <a:pt x="83" y="4"/>
                    </a:lnTo>
                    <a:lnTo>
                      <a:pt x="72" y="3"/>
                    </a:lnTo>
                    <a:lnTo>
                      <a:pt x="63" y="3"/>
                    </a:lnTo>
                    <a:lnTo>
                      <a:pt x="54" y="4"/>
                    </a:lnTo>
                    <a:lnTo>
                      <a:pt x="43" y="4"/>
                    </a:lnTo>
                    <a:lnTo>
                      <a:pt x="33" y="5"/>
                    </a:lnTo>
                    <a:lnTo>
                      <a:pt x="23" y="6"/>
                    </a:lnTo>
                    <a:lnTo>
                      <a:pt x="11" y="8"/>
                    </a:lnTo>
                    <a:lnTo>
                      <a:pt x="0" y="10"/>
                    </a:lnTo>
                    <a:lnTo>
                      <a:pt x="1" y="14"/>
                    </a:lnTo>
                    <a:lnTo>
                      <a:pt x="12" y="12"/>
                    </a:lnTo>
                    <a:lnTo>
                      <a:pt x="23" y="11"/>
                    </a:lnTo>
                    <a:lnTo>
                      <a:pt x="33" y="10"/>
                    </a:lnTo>
                    <a:lnTo>
                      <a:pt x="43" y="9"/>
                    </a:lnTo>
                    <a:lnTo>
                      <a:pt x="54" y="9"/>
                    </a:lnTo>
                    <a:lnTo>
                      <a:pt x="63" y="8"/>
                    </a:lnTo>
                    <a:lnTo>
                      <a:pt x="72" y="8"/>
                    </a:lnTo>
                    <a:lnTo>
                      <a:pt x="83" y="9"/>
                    </a:lnTo>
                    <a:lnTo>
                      <a:pt x="92" y="9"/>
                    </a:lnTo>
                    <a:lnTo>
                      <a:pt x="102" y="9"/>
                    </a:lnTo>
                    <a:lnTo>
                      <a:pt x="112" y="9"/>
                    </a:lnTo>
                    <a:lnTo>
                      <a:pt x="124" y="9"/>
                    </a:lnTo>
                    <a:lnTo>
                      <a:pt x="135" y="8"/>
                    </a:lnTo>
                    <a:lnTo>
                      <a:pt x="147" y="8"/>
                    </a:lnTo>
                    <a:lnTo>
                      <a:pt x="159" y="6"/>
                    </a:lnTo>
                    <a:lnTo>
                      <a:pt x="173" y="4"/>
                    </a:lnTo>
                    <a:lnTo>
                      <a:pt x="171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2" name="Freeform 289"/>
              <p:cNvSpPr>
                <a:spLocks/>
              </p:cNvSpPr>
              <p:nvPr/>
            </p:nvSpPr>
            <p:spPr bwMode="auto">
              <a:xfrm>
                <a:off x="4605" y="1550"/>
                <a:ext cx="183" cy="65"/>
              </a:xfrm>
              <a:custGeom>
                <a:avLst/>
                <a:gdLst/>
                <a:ahLst/>
                <a:cxnLst>
                  <a:cxn ang="0">
                    <a:pos x="181" y="5"/>
                  </a:cxn>
                  <a:cxn ang="0">
                    <a:pos x="184" y="4"/>
                  </a:cxn>
                  <a:cxn ang="0">
                    <a:pos x="167" y="1"/>
                  </a:cxn>
                  <a:cxn ang="0">
                    <a:pos x="152" y="0"/>
                  </a:cxn>
                  <a:cxn ang="0">
                    <a:pos x="139" y="1"/>
                  </a:cxn>
                  <a:cxn ang="0">
                    <a:pos x="126" y="2"/>
                  </a:cxn>
                  <a:cxn ang="0">
                    <a:pos x="116" y="6"/>
                  </a:cxn>
                  <a:cxn ang="0">
                    <a:pos x="106" y="9"/>
                  </a:cxn>
                  <a:cxn ang="0">
                    <a:pos x="95" y="14"/>
                  </a:cxn>
                  <a:cxn ang="0">
                    <a:pos x="86" y="19"/>
                  </a:cxn>
                  <a:cxn ang="0">
                    <a:pos x="78" y="24"/>
                  </a:cxn>
                  <a:cxn ang="0">
                    <a:pos x="68" y="30"/>
                  </a:cxn>
                  <a:cxn ang="0">
                    <a:pos x="59" y="36"/>
                  </a:cxn>
                  <a:cxn ang="0">
                    <a:pos x="49" y="41"/>
                  </a:cxn>
                  <a:cxn ang="0">
                    <a:pos x="39" y="46"/>
                  </a:cxn>
                  <a:cxn ang="0">
                    <a:pos x="27" y="51"/>
                  </a:cxn>
                  <a:cxn ang="0">
                    <a:pos x="14" y="55"/>
                  </a:cxn>
                  <a:cxn ang="0">
                    <a:pos x="0" y="57"/>
                  </a:cxn>
                  <a:cxn ang="0">
                    <a:pos x="2" y="63"/>
                  </a:cxn>
                  <a:cxn ang="0">
                    <a:pos x="15" y="61"/>
                  </a:cxn>
                  <a:cxn ang="0">
                    <a:pos x="29" y="57"/>
                  </a:cxn>
                  <a:cxn ang="0">
                    <a:pos x="40" y="52"/>
                  </a:cxn>
                  <a:cxn ang="0">
                    <a:pos x="51" y="47"/>
                  </a:cxn>
                  <a:cxn ang="0">
                    <a:pos x="61" y="41"/>
                  </a:cxn>
                  <a:cxn ang="0">
                    <a:pos x="71" y="36"/>
                  </a:cxn>
                  <a:cxn ang="0">
                    <a:pos x="80" y="30"/>
                  </a:cxn>
                  <a:cxn ang="0">
                    <a:pos x="89" y="24"/>
                  </a:cxn>
                  <a:cxn ang="0">
                    <a:pos x="97" y="19"/>
                  </a:cxn>
                  <a:cxn ang="0">
                    <a:pos x="106" y="15"/>
                  </a:cxn>
                  <a:cxn ang="0">
                    <a:pos x="117" y="11"/>
                  </a:cxn>
                  <a:cxn ang="0">
                    <a:pos x="128" y="8"/>
                  </a:cxn>
                  <a:cxn ang="0">
                    <a:pos x="139" y="6"/>
                  </a:cxn>
                  <a:cxn ang="0">
                    <a:pos x="152" y="6"/>
                  </a:cxn>
                  <a:cxn ang="0">
                    <a:pos x="167" y="6"/>
                  </a:cxn>
                  <a:cxn ang="0">
                    <a:pos x="182" y="10"/>
                  </a:cxn>
                  <a:cxn ang="0">
                    <a:pos x="184" y="9"/>
                  </a:cxn>
                  <a:cxn ang="0">
                    <a:pos x="181" y="5"/>
                  </a:cxn>
                </a:cxnLst>
                <a:rect l="0" t="0" r="r" b="b"/>
                <a:pathLst>
                  <a:path w="185" h="64">
                    <a:moveTo>
                      <a:pt x="181" y="5"/>
                    </a:moveTo>
                    <a:lnTo>
                      <a:pt x="184" y="4"/>
                    </a:lnTo>
                    <a:lnTo>
                      <a:pt x="167" y="1"/>
                    </a:lnTo>
                    <a:lnTo>
                      <a:pt x="152" y="0"/>
                    </a:lnTo>
                    <a:lnTo>
                      <a:pt x="139" y="1"/>
                    </a:lnTo>
                    <a:lnTo>
                      <a:pt x="126" y="2"/>
                    </a:lnTo>
                    <a:lnTo>
                      <a:pt x="116" y="6"/>
                    </a:lnTo>
                    <a:lnTo>
                      <a:pt x="106" y="9"/>
                    </a:lnTo>
                    <a:lnTo>
                      <a:pt x="95" y="14"/>
                    </a:lnTo>
                    <a:lnTo>
                      <a:pt x="86" y="19"/>
                    </a:lnTo>
                    <a:lnTo>
                      <a:pt x="78" y="24"/>
                    </a:lnTo>
                    <a:lnTo>
                      <a:pt x="68" y="30"/>
                    </a:lnTo>
                    <a:lnTo>
                      <a:pt x="59" y="36"/>
                    </a:lnTo>
                    <a:lnTo>
                      <a:pt x="49" y="41"/>
                    </a:lnTo>
                    <a:lnTo>
                      <a:pt x="39" y="46"/>
                    </a:lnTo>
                    <a:lnTo>
                      <a:pt x="27" y="51"/>
                    </a:lnTo>
                    <a:lnTo>
                      <a:pt x="14" y="55"/>
                    </a:lnTo>
                    <a:lnTo>
                      <a:pt x="0" y="57"/>
                    </a:lnTo>
                    <a:lnTo>
                      <a:pt x="2" y="63"/>
                    </a:lnTo>
                    <a:lnTo>
                      <a:pt x="15" y="61"/>
                    </a:lnTo>
                    <a:lnTo>
                      <a:pt x="29" y="57"/>
                    </a:lnTo>
                    <a:lnTo>
                      <a:pt x="40" y="52"/>
                    </a:lnTo>
                    <a:lnTo>
                      <a:pt x="51" y="47"/>
                    </a:lnTo>
                    <a:lnTo>
                      <a:pt x="61" y="41"/>
                    </a:lnTo>
                    <a:lnTo>
                      <a:pt x="71" y="36"/>
                    </a:lnTo>
                    <a:lnTo>
                      <a:pt x="80" y="30"/>
                    </a:lnTo>
                    <a:lnTo>
                      <a:pt x="89" y="24"/>
                    </a:lnTo>
                    <a:lnTo>
                      <a:pt x="97" y="19"/>
                    </a:lnTo>
                    <a:lnTo>
                      <a:pt x="106" y="15"/>
                    </a:lnTo>
                    <a:lnTo>
                      <a:pt x="117" y="11"/>
                    </a:lnTo>
                    <a:lnTo>
                      <a:pt x="128" y="8"/>
                    </a:lnTo>
                    <a:lnTo>
                      <a:pt x="139" y="6"/>
                    </a:lnTo>
                    <a:lnTo>
                      <a:pt x="152" y="6"/>
                    </a:lnTo>
                    <a:lnTo>
                      <a:pt x="167" y="6"/>
                    </a:lnTo>
                    <a:lnTo>
                      <a:pt x="182" y="10"/>
                    </a:lnTo>
                    <a:lnTo>
                      <a:pt x="184" y="9"/>
                    </a:lnTo>
                    <a:lnTo>
                      <a:pt x="181" y="5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3" name="Freeform 290"/>
              <p:cNvSpPr>
                <a:spLocks/>
              </p:cNvSpPr>
              <p:nvPr/>
            </p:nvSpPr>
            <p:spPr bwMode="auto">
              <a:xfrm>
                <a:off x="4792" y="1455"/>
                <a:ext cx="222" cy="99"/>
              </a:xfrm>
              <a:custGeom>
                <a:avLst/>
                <a:gdLst/>
                <a:ahLst/>
                <a:cxnLst>
                  <a:cxn ang="0">
                    <a:pos x="221" y="0"/>
                  </a:cxn>
                  <a:cxn ang="0">
                    <a:pos x="221" y="0"/>
                  </a:cxn>
                  <a:cxn ang="0">
                    <a:pos x="198" y="3"/>
                  </a:cxn>
                  <a:cxn ang="0">
                    <a:pos x="176" y="7"/>
                  </a:cxn>
                  <a:cxn ang="0">
                    <a:pos x="153" y="12"/>
                  </a:cxn>
                  <a:cxn ang="0">
                    <a:pos x="134" y="18"/>
                  </a:cxn>
                  <a:cxn ang="0">
                    <a:pos x="114" y="25"/>
                  </a:cxn>
                  <a:cxn ang="0">
                    <a:pos x="96" y="33"/>
                  </a:cxn>
                  <a:cxn ang="0">
                    <a:pos x="79" y="41"/>
                  </a:cxn>
                  <a:cxn ang="0">
                    <a:pos x="63" y="50"/>
                  </a:cxn>
                  <a:cxn ang="0">
                    <a:pos x="49" y="59"/>
                  </a:cxn>
                  <a:cxn ang="0">
                    <a:pos x="37" y="66"/>
                  </a:cxn>
                  <a:cxn ang="0">
                    <a:pos x="26" y="75"/>
                  </a:cxn>
                  <a:cxn ang="0">
                    <a:pos x="17" y="81"/>
                  </a:cxn>
                  <a:cxn ang="0">
                    <a:pos x="9" y="86"/>
                  </a:cxn>
                  <a:cxn ang="0">
                    <a:pos x="4" y="91"/>
                  </a:cxn>
                  <a:cxn ang="0">
                    <a:pos x="2" y="94"/>
                  </a:cxn>
                  <a:cxn ang="0">
                    <a:pos x="0" y="95"/>
                  </a:cxn>
                  <a:cxn ang="0">
                    <a:pos x="3" y="99"/>
                  </a:cxn>
                  <a:cxn ang="0">
                    <a:pos x="4" y="98"/>
                  </a:cxn>
                  <a:cxn ang="0">
                    <a:pos x="7" y="96"/>
                  </a:cxn>
                  <a:cxn ang="0">
                    <a:pos x="12" y="91"/>
                  </a:cxn>
                  <a:cxn ang="0">
                    <a:pos x="20" y="86"/>
                  </a:cxn>
                  <a:cxn ang="0">
                    <a:pos x="28" y="79"/>
                  </a:cxn>
                  <a:cxn ang="0">
                    <a:pos x="39" y="72"/>
                  </a:cxn>
                  <a:cxn ang="0">
                    <a:pos x="51" y="65"/>
                  </a:cxn>
                  <a:cxn ang="0">
                    <a:pos x="66" y="56"/>
                  </a:cxn>
                  <a:cxn ang="0">
                    <a:pos x="81" y="47"/>
                  </a:cxn>
                  <a:cxn ang="0">
                    <a:pos x="97" y="39"/>
                  </a:cxn>
                  <a:cxn ang="0">
                    <a:pos x="115" y="32"/>
                  </a:cxn>
                  <a:cxn ang="0">
                    <a:pos x="134" y="24"/>
                  </a:cxn>
                  <a:cxn ang="0">
                    <a:pos x="155" y="18"/>
                  </a:cxn>
                  <a:cxn ang="0">
                    <a:pos x="176" y="13"/>
                  </a:cxn>
                  <a:cxn ang="0">
                    <a:pos x="198" y="8"/>
                  </a:cxn>
                  <a:cxn ang="0">
                    <a:pos x="221" y="6"/>
                  </a:cxn>
                  <a:cxn ang="0">
                    <a:pos x="221" y="0"/>
                  </a:cxn>
                </a:cxnLst>
                <a:rect l="0" t="0" r="r" b="b"/>
                <a:pathLst>
                  <a:path w="222" h="100">
                    <a:moveTo>
                      <a:pt x="221" y="0"/>
                    </a:moveTo>
                    <a:lnTo>
                      <a:pt x="221" y="0"/>
                    </a:lnTo>
                    <a:lnTo>
                      <a:pt x="198" y="3"/>
                    </a:lnTo>
                    <a:lnTo>
                      <a:pt x="176" y="7"/>
                    </a:lnTo>
                    <a:lnTo>
                      <a:pt x="153" y="12"/>
                    </a:lnTo>
                    <a:lnTo>
                      <a:pt x="134" y="18"/>
                    </a:lnTo>
                    <a:lnTo>
                      <a:pt x="114" y="25"/>
                    </a:lnTo>
                    <a:lnTo>
                      <a:pt x="96" y="33"/>
                    </a:lnTo>
                    <a:lnTo>
                      <a:pt x="79" y="41"/>
                    </a:lnTo>
                    <a:lnTo>
                      <a:pt x="63" y="50"/>
                    </a:lnTo>
                    <a:lnTo>
                      <a:pt x="49" y="59"/>
                    </a:lnTo>
                    <a:lnTo>
                      <a:pt x="37" y="66"/>
                    </a:lnTo>
                    <a:lnTo>
                      <a:pt x="26" y="75"/>
                    </a:lnTo>
                    <a:lnTo>
                      <a:pt x="17" y="81"/>
                    </a:lnTo>
                    <a:lnTo>
                      <a:pt x="9" y="86"/>
                    </a:lnTo>
                    <a:lnTo>
                      <a:pt x="4" y="91"/>
                    </a:lnTo>
                    <a:lnTo>
                      <a:pt x="2" y="94"/>
                    </a:lnTo>
                    <a:lnTo>
                      <a:pt x="0" y="95"/>
                    </a:lnTo>
                    <a:lnTo>
                      <a:pt x="3" y="99"/>
                    </a:lnTo>
                    <a:lnTo>
                      <a:pt x="4" y="98"/>
                    </a:lnTo>
                    <a:lnTo>
                      <a:pt x="7" y="96"/>
                    </a:lnTo>
                    <a:lnTo>
                      <a:pt x="12" y="91"/>
                    </a:lnTo>
                    <a:lnTo>
                      <a:pt x="20" y="86"/>
                    </a:lnTo>
                    <a:lnTo>
                      <a:pt x="28" y="79"/>
                    </a:lnTo>
                    <a:lnTo>
                      <a:pt x="39" y="72"/>
                    </a:lnTo>
                    <a:lnTo>
                      <a:pt x="51" y="65"/>
                    </a:lnTo>
                    <a:lnTo>
                      <a:pt x="66" y="56"/>
                    </a:lnTo>
                    <a:lnTo>
                      <a:pt x="81" y="47"/>
                    </a:lnTo>
                    <a:lnTo>
                      <a:pt x="97" y="39"/>
                    </a:lnTo>
                    <a:lnTo>
                      <a:pt x="115" y="32"/>
                    </a:lnTo>
                    <a:lnTo>
                      <a:pt x="134" y="24"/>
                    </a:lnTo>
                    <a:lnTo>
                      <a:pt x="155" y="18"/>
                    </a:lnTo>
                    <a:lnTo>
                      <a:pt x="176" y="13"/>
                    </a:lnTo>
                    <a:lnTo>
                      <a:pt x="198" y="8"/>
                    </a:lnTo>
                    <a:lnTo>
                      <a:pt x="221" y="6"/>
                    </a:lnTo>
                    <a:lnTo>
                      <a:pt x="221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4" name="Freeform 291"/>
              <p:cNvSpPr>
                <a:spLocks/>
              </p:cNvSpPr>
              <p:nvPr/>
            </p:nvSpPr>
            <p:spPr bwMode="auto">
              <a:xfrm>
                <a:off x="5017" y="1451"/>
                <a:ext cx="183" cy="15"/>
              </a:xfrm>
              <a:custGeom>
                <a:avLst/>
                <a:gdLst/>
                <a:ahLst/>
                <a:cxnLst>
                  <a:cxn ang="0">
                    <a:pos x="183" y="9"/>
                  </a:cxn>
                  <a:cxn ang="0">
                    <a:pos x="183" y="9"/>
                  </a:cxn>
                  <a:cxn ang="0">
                    <a:pos x="167" y="8"/>
                  </a:cxn>
                  <a:cxn ang="0">
                    <a:pos x="154" y="7"/>
                  </a:cxn>
                  <a:cxn ang="0">
                    <a:pos x="142" y="6"/>
                  </a:cxn>
                  <a:cxn ang="0">
                    <a:pos x="133" y="6"/>
                  </a:cxn>
                  <a:cxn ang="0">
                    <a:pos x="125" y="5"/>
                  </a:cxn>
                  <a:cxn ang="0">
                    <a:pos x="117" y="4"/>
                  </a:cxn>
                  <a:cxn ang="0">
                    <a:pos x="111" y="3"/>
                  </a:cxn>
                  <a:cxn ang="0">
                    <a:pos x="104" y="2"/>
                  </a:cxn>
                  <a:cxn ang="0">
                    <a:pos x="96" y="1"/>
                  </a:cxn>
                  <a:cxn ang="0">
                    <a:pos x="89" y="1"/>
                  </a:cxn>
                  <a:cxn ang="0">
                    <a:pos x="80" y="1"/>
                  </a:cxn>
                  <a:cxn ang="0">
                    <a:pos x="68" y="0"/>
                  </a:cxn>
                  <a:cxn ang="0">
                    <a:pos x="56" y="1"/>
                  </a:cxn>
                  <a:cxn ang="0">
                    <a:pos x="40" y="1"/>
                  </a:cxn>
                  <a:cxn ang="0">
                    <a:pos x="22" y="1"/>
                  </a:cxn>
                  <a:cxn ang="0">
                    <a:pos x="0" y="2"/>
                  </a:cxn>
                  <a:cxn ang="0">
                    <a:pos x="0" y="7"/>
                  </a:cxn>
                  <a:cxn ang="0">
                    <a:pos x="22" y="6"/>
                  </a:cxn>
                  <a:cxn ang="0">
                    <a:pos x="40" y="6"/>
                  </a:cxn>
                  <a:cxn ang="0">
                    <a:pos x="56" y="6"/>
                  </a:cxn>
                  <a:cxn ang="0">
                    <a:pos x="68" y="5"/>
                  </a:cxn>
                  <a:cxn ang="0">
                    <a:pos x="80" y="6"/>
                  </a:cxn>
                  <a:cxn ang="0">
                    <a:pos x="89" y="6"/>
                  </a:cxn>
                  <a:cxn ang="0">
                    <a:pos x="96" y="6"/>
                  </a:cxn>
                  <a:cxn ang="0">
                    <a:pos x="103" y="6"/>
                  </a:cxn>
                  <a:cxn ang="0">
                    <a:pos x="109" y="7"/>
                  </a:cxn>
                  <a:cxn ang="0">
                    <a:pos x="116" y="8"/>
                  </a:cxn>
                  <a:cxn ang="0">
                    <a:pos x="124" y="9"/>
                  </a:cxn>
                  <a:cxn ang="0">
                    <a:pos x="133" y="11"/>
                  </a:cxn>
                  <a:cxn ang="0">
                    <a:pos x="142" y="11"/>
                  </a:cxn>
                  <a:cxn ang="0">
                    <a:pos x="154" y="12"/>
                  </a:cxn>
                  <a:cxn ang="0">
                    <a:pos x="167" y="12"/>
                  </a:cxn>
                  <a:cxn ang="0">
                    <a:pos x="183" y="13"/>
                  </a:cxn>
                  <a:cxn ang="0">
                    <a:pos x="183" y="9"/>
                  </a:cxn>
                </a:cxnLst>
                <a:rect l="0" t="0" r="r" b="b"/>
                <a:pathLst>
                  <a:path w="184" h="14">
                    <a:moveTo>
                      <a:pt x="183" y="9"/>
                    </a:moveTo>
                    <a:lnTo>
                      <a:pt x="183" y="9"/>
                    </a:lnTo>
                    <a:lnTo>
                      <a:pt x="167" y="8"/>
                    </a:lnTo>
                    <a:lnTo>
                      <a:pt x="154" y="7"/>
                    </a:lnTo>
                    <a:lnTo>
                      <a:pt x="142" y="6"/>
                    </a:lnTo>
                    <a:lnTo>
                      <a:pt x="133" y="6"/>
                    </a:lnTo>
                    <a:lnTo>
                      <a:pt x="125" y="5"/>
                    </a:lnTo>
                    <a:lnTo>
                      <a:pt x="117" y="4"/>
                    </a:lnTo>
                    <a:lnTo>
                      <a:pt x="111" y="3"/>
                    </a:lnTo>
                    <a:lnTo>
                      <a:pt x="104" y="2"/>
                    </a:lnTo>
                    <a:lnTo>
                      <a:pt x="96" y="1"/>
                    </a:lnTo>
                    <a:lnTo>
                      <a:pt x="89" y="1"/>
                    </a:lnTo>
                    <a:lnTo>
                      <a:pt x="80" y="1"/>
                    </a:lnTo>
                    <a:lnTo>
                      <a:pt x="68" y="0"/>
                    </a:lnTo>
                    <a:lnTo>
                      <a:pt x="56" y="1"/>
                    </a:lnTo>
                    <a:lnTo>
                      <a:pt x="40" y="1"/>
                    </a:lnTo>
                    <a:lnTo>
                      <a:pt x="22" y="1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22" y="6"/>
                    </a:lnTo>
                    <a:lnTo>
                      <a:pt x="40" y="6"/>
                    </a:lnTo>
                    <a:lnTo>
                      <a:pt x="56" y="6"/>
                    </a:lnTo>
                    <a:lnTo>
                      <a:pt x="68" y="5"/>
                    </a:lnTo>
                    <a:lnTo>
                      <a:pt x="80" y="6"/>
                    </a:lnTo>
                    <a:lnTo>
                      <a:pt x="89" y="6"/>
                    </a:lnTo>
                    <a:lnTo>
                      <a:pt x="96" y="6"/>
                    </a:lnTo>
                    <a:lnTo>
                      <a:pt x="103" y="6"/>
                    </a:lnTo>
                    <a:lnTo>
                      <a:pt x="109" y="7"/>
                    </a:lnTo>
                    <a:lnTo>
                      <a:pt x="116" y="8"/>
                    </a:lnTo>
                    <a:lnTo>
                      <a:pt x="124" y="9"/>
                    </a:lnTo>
                    <a:lnTo>
                      <a:pt x="133" y="11"/>
                    </a:lnTo>
                    <a:lnTo>
                      <a:pt x="142" y="11"/>
                    </a:lnTo>
                    <a:lnTo>
                      <a:pt x="154" y="12"/>
                    </a:lnTo>
                    <a:lnTo>
                      <a:pt x="167" y="12"/>
                    </a:lnTo>
                    <a:lnTo>
                      <a:pt x="183" y="13"/>
                    </a:lnTo>
                    <a:lnTo>
                      <a:pt x="183" y="9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5" name="Freeform 292"/>
              <p:cNvSpPr>
                <a:spLocks/>
              </p:cNvSpPr>
              <p:nvPr/>
            </p:nvSpPr>
            <p:spPr bwMode="auto">
              <a:xfrm>
                <a:off x="5206" y="1440"/>
                <a:ext cx="139" cy="25"/>
              </a:xfrm>
              <a:custGeom>
                <a:avLst/>
                <a:gdLst/>
                <a:ahLst/>
                <a:cxnLst>
                  <a:cxn ang="0">
                    <a:pos x="139" y="1"/>
                  </a:cxn>
                  <a:cxn ang="0">
                    <a:pos x="139" y="1"/>
                  </a:cxn>
                  <a:cxn ang="0">
                    <a:pos x="123" y="0"/>
                  </a:cxn>
                  <a:cxn ang="0">
                    <a:pos x="110" y="1"/>
                  </a:cxn>
                  <a:cxn ang="0">
                    <a:pos x="99" y="1"/>
                  </a:cxn>
                  <a:cxn ang="0">
                    <a:pos x="91" y="3"/>
                  </a:cxn>
                  <a:cxn ang="0">
                    <a:pos x="84" y="4"/>
                  </a:cxn>
                  <a:cxn ang="0">
                    <a:pos x="78" y="6"/>
                  </a:cxn>
                  <a:cxn ang="0">
                    <a:pos x="73" y="8"/>
                  </a:cxn>
                  <a:cxn ang="0">
                    <a:pos x="69" y="10"/>
                  </a:cxn>
                  <a:cxn ang="0">
                    <a:pos x="64" y="12"/>
                  </a:cxn>
                  <a:cxn ang="0">
                    <a:pos x="60" y="14"/>
                  </a:cxn>
                  <a:cxn ang="0">
                    <a:pos x="54" y="15"/>
                  </a:cxn>
                  <a:cxn ang="0">
                    <a:pos x="47" y="17"/>
                  </a:cxn>
                  <a:cxn ang="0">
                    <a:pos x="40" y="18"/>
                  </a:cxn>
                  <a:cxn ang="0">
                    <a:pos x="29" y="19"/>
                  </a:cxn>
                  <a:cxn ang="0">
                    <a:pos x="16" y="20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16" y="25"/>
                  </a:cxn>
                  <a:cxn ang="0">
                    <a:pos x="29" y="24"/>
                  </a:cxn>
                  <a:cxn ang="0">
                    <a:pos x="40" y="24"/>
                  </a:cxn>
                  <a:cxn ang="0">
                    <a:pos x="48" y="22"/>
                  </a:cxn>
                  <a:cxn ang="0">
                    <a:pos x="55" y="21"/>
                  </a:cxn>
                  <a:cxn ang="0">
                    <a:pos x="61" y="19"/>
                  </a:cxn>
                  <a:cxn ang="0">
                    <a:pos x="66" y="17"/>
                  </a:cxn>
                  <a:cxn ang="0">
                    <a:pos x="71" y="15"/>
                  </a:cxn>
                  <a:cxn ang="0">
                    <a:pos x="76" y="13"/>
                  </a:cxn>
                  <a:cxn ang="0">
                    <a:pos x="79" y="11"/>
                  </a:cxn>
                  <a:cxn ang="0">
                    <a:pos x="85" y="9"/>
                  </a:cxn>
                  <a:cxn ang="0">
                    <a:pos x="92" y="8"/>
                  </a:cxn>
                  <a:cxn ang="0">
                    <a:pos x="99" y="7"/>
                  </a:cxn>
                  <a:cxn ang="0">
                    <a:pos x="110" y="6"/>
                  </a:cxn>
                  <a:cxn ang="0">
                    <a:pos x="123" y="5"/>
                  </a:cxn>
                  <a:cxn ang="0">
                    <a:pos x="139" y="6"/>
                  </a:cxn>
                  <a:cxn ang="0">
                    <a:pos x="139" y="1"/>
                  </a:cxn>
                </a:cxnLst>
                <a:rect l="0" t="0" r="r" b="b"/>
                <a:pathLst>
                  <a:path w="140" h="26">
                    <a:moveTo>
                      <a:pt x="139" y="1"/>
                    </a:moveTo>
                    <a:lnTo>
                      <a:pt x="139" y="1"/>
                    </a:lnTo>
                    <a:lnTo>
                      <a:pt x="123" y="0"/>
                    </a:lnTo>
                    <a:lnTo>
                      <a:pt x="110" y="1"/>
                    </a:lnTo>
                    <a:lnTo>
                      <a:pt x="99" y="1"/>
                    </a:lnTo>
                    <a:lnTo>
                      <a:pt x="91" y="3"/>
                    </a:lnTo>
                    <a:lnTo>
                      <a:pt x="84" y="4"/>
                    </a:lnTo>
                    <a:lnTo>
                      <a:pt x="78" y="6"/>
                    </a:lnTo>
                    <a:lnTo>
                      <a:pt x="73" y="8"/>
                    </a:lnTo>
                    <a:lnTo>
                      <a:pt x="69" y="10"/>
                    </a:lnTo>
                    <a:lnTo>
                      <a:pt x="64" y="12"/>
                    </a:lnTo>
                    <a:lnTo>
                      <a:pt x="60" y="14"/>
                    </a:lnTo>
                    <a:lnTo>
                      <a:pt x="54" y="15"/>
                    </a:lnTo>
                    <a:lnTo>
                      <a:pt x="47" y="17"/>
                    </a:lnTo>
                    <a:lnTo>
                      <a:pt x="40" y="18"/>
                    </a:lnTo>
                    <a:lnTo>
                      <a:pt x="29" y="19"/>
                    </a:lnTo>
                    <a:lnTo>
                      <a:pt x="16" y="20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16" y="25"/>
                    </a:lnTo>
                    <a:lnTo>
                      <a:pt x="29" y="24"/>
                    </a:lnTo>
                    <a:lnTo>
                      <a:pt x="40" y="24"/>
                    </a:lnTo>
                    <a:lnTo>
                      <a:pt x="48" y="22"/>
                    </a:lnTo>
                    <a:lnTo>
                      <a:pt x="55" y="21"/>
                    </a:lnTo>
                    <a:lnTo>
                      <a:pt x="61" y="19"/>
                    </a:lnTo>
                    <a:lnTo>
                      <a:pt x="66" y="17"/>
                    </a:lnTo>
                    <a:lnTo>
                      <a:pt x="71" y="15"/>
                    </a:lnTo>
                    <a:lnTo>
                      <a:pt x="76" y="13"/>
                    </a:lnTo>
                    <a:lnTo>
                      <a:pt x="79" y="11"/>
                    </a:lnTo>
                    <a:lnTo>
                      <a:pt x="85" y="9"/>
                    </a:lnTo>
                    <a:lnTo>
                      <a:pt x="92" y="8"/>
                    </a:lnTo>
                    <a:lnTo>
                      <a:pt x="99" y="7"/>
                    </a:lnTo>
                    <a:lnTo>
                      <a:pt x="110" y="6"/>
                    </a:lnTo>
                    <a:lnTo>
                      <a:pt x="123" y="5"/>
                    </a:lnTo>
                    <a:lnTo>
                      <a:pt x="139" y="6"/>
                    </a:lnTo>
                    <a:lnTo>
                      <a:pt x="139" y="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6" name="Freeform 293"/>
              <p:cNvSpPr>
                <a:spLocks/>
              </p:cNvSpPr>
              <p:nvPr/>
            </p:nvSpPr>
            <p:spPr bwMode="auto">
              <a:xfrm>
                <a:off x="5350" y="1440"/>
                <a:ext cx="102" cy="29"/>
              </a:xfrm>
              <a:custGeom>
                <a:avLst/>
                <a:gdLst/>
                <a:ahLst/>
                <a:cxnLst>
                  <a:cxn ang="0">
                    <a:pos x="101" y="22"/>
                  </a:cxn>
                  <a:cxn ang="0">
                    <a:pos x="101" y="22"/>
                  </a:cxn>
                  <a:cxn ang="0">
                    <a:pos x="95" y="21"/>
                  </a:cxn>
                  <a:cxn ang="0">
                    <a:pos x="90" y="20"/>
                  </a:cxn>
                  <a:cxn ang="0">
                    <a:pos x="87" y="19"/>
                  </a:cxn>
                  <a:cxn ang="0">
                    <a:pos x="84" y="18"/>
                  </a:cxn>
                  <a:cxn ang="0">
                    <a:pos x="81" y="17"/>
                  </a:cxn>
                  <a:cxn ang="0">
                    <a:pos x="79" y="15"/>
                  </a:cxn>
                  <a:cxn ang="0">
                    <a:pos x="76" y="13"/>
                  </a:cxn>
                  <a:cxn ang="0">
                    <a:pos x="73" y="11"/>
                  </a:cxn>
                  <a:cxn ang="0">
                    <a:pos x="68" y="9"/>
                  </a:cxn>
                  <a:cxn ang="0">
                    <a:pos x="63" y="8"/>
                  </a:cxn>
                  <a:cxn ang="0">
                    <a:pos x="57" y="6"/>
                  </a:cxn>
                  <a:cxn ang="0">
                    <a:pos x="50" y="4"/>
                  </a:cxn>
                  <a:cxn ang="0">
                    <a:pos x="40" y="3"/>
                  </a:cxn>
                  <a:cxn ang="0">
                    <a:pos x="29" y="2"/>
                  </a:cxn>
                  <a:cxn ang="0">
                    <a:pos x="16" y="1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16" y="6"/>
                  </a:cxn>
                  <a:cxn ang="0">
                    <a:pos x="29" y="7"/>
                  </a:cxn>
                  <a:cxn ang="0">
                    <a:pos x="40" y="8"/>
                  </a:cxn>
                  <a:cxn ang="0">
                    <a:pos x="49" y="9"/>
                  </a:cxn>
                  <a:cxn ang="0">
                    <a:pos x="55" y="11"/>
                  </a:cxn>
                  <a:cxn ang="0">
                    <a:pos x="62" y="13"/>
                  </a:cxn>
                  <a:cxn ang="0">
                    <a:pos x="67" y="15"/>
                  </a:cxn>
                  <a:cxn ang="0">
                    <a:pos x="70" y="16"/>
                  </a:cxn>
                  <a:cxn ang="0">
                    <a:pos x="74" y="18"/>
                  </a:cxn>
                  <a:cxn ang="0">
                    <a:pos x="76" y="19"/>
                  </a:cxn>
                  <a:cxn ang="0">
                    <a:pos x="79" y="20"/>
                  </a:cxn>
                  <a:cxn ang="0">
                    <a:pos x="83" y="23"/>
                  </a:cxn>
                  <a:cxn ang="0">
                    <a:pos x="85" y="24"/>
                  </a:cxn>
                  <a:cxn ang="0">
                    <a:pos x="89" y="26"/>
                  </a:cxn>
                  <a:cxn ang="0">
                    <a:pos x="94" y="27"/>
                  </a:cxn>
                  <a:cxn ang="0">
                    <a:pos x="101" y="27"/>
                  </a:cxn>
                  <a:cxn ang="0">
                    <a:pos x="101" y="22"/>
                  </a:cxn>
                </a:cxnLst>
                <a:rect l="0" t="0" r="r" b="b"/>
                <a:pathLst>
                  <a:path w="102" h="28">
                    <a:moveTo>
                      <a:pt x="101" y="22"/>
                    </a:moveTo>
                    <a:lnTo>
                      <a:pt x="101" y="22"/>
                    </a:lnTo>
                    <a:lnTo>
                      <a:pt x="95" y="21"/>
                    </a:lnTo>
                    <a:lnTo>
                      <a:pt x="90" y="20"/>
                    </a:lnTo>
                    <a:lnTo>
                      <a:pt x="87" y="19"/>
                    </a:lnTo>
                    <a:lnTo>
                      <a:pt x="84" y="18"/>
                    </a:lnTo>
                    <a:lnTo>
                      <a:pt x="81" y="17"/>
                    </a:lnTo>
                    <a:lnTo>
                      <a:pt x="79" y="15"/>
                    </a:lnTo>
                    <a:lnTo>
                      <a:pt x="76" y="13"/>
                    </a:lnTo>
                    <a:lnTo>
                      <a:pt x="73" y="11"/>
                    </a:lnTo>
                    <a:lnTo>
                      <a:pt x="68" y="9"/>
                    </a:lnTo>
                    <a:lnTo>
                      <a:pt x="63" y="8"/>
                    </a:lnTo>
                    <a:lnTo>
                      <a:pt x="57" y="6"/>
                    </a:lnTo>
                    <a:lnTo>
                      <a:pt x="50" y="4"/>
                    </a:lnTo>
                    <a:lnTo>
                      <a:pt x="40" y="3"/>
                    </a:lnTo>
                    <a:lnTo>
                      <a:pt x="29" y="2"/>
                    </a:lnTo>
                    <a:lnTo>
                      <a:pt x="16" y="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6" y="6"/>
                    </a:lnTo>
                    <a:lnTo>
                      <a:pt x="29" y="7"/>
                    </a:lnTo>
                    <a:lnTo>
                      <a:pt x="40" y="8"/>
                    </a:lnTo>
                    <a:lnTo>
                      <a:pt x="49" y="9"/>
                    </a:lnTo>
                    <a:lnTo>
                      <a:pt x="55" y="11"/>
                    </a:lnTo>
                    <a:lnTo>
                      <a:pt x="62" y="13"/>
                    </a:lnTo>
                    <a:lnTo>
                      <a:pt x="67" y="15"/>
                    </a:lnTo>
                    <a:lnTo>
                      <a:pt x="70" y="16"/>
                    </a:lnTo>
                    <a:lnTo>
                      <a:pt x="74" y="18"/>
                    </a:lnTo>
                    <a:lnTo>
                      <a:pt x="76" y="19"/>
                    </a:lnTo>
                    <a:lnTo>
                      <a:pt x="79" y="20"/>
                    </a:lnTo>
                    <a:lnTo>
                      <a:pt x="83" y="23"/>
                    </a:lnTo>
                    <a:lnTo>
                      <a:pt x="85" y="24"/>
                    </a:lnTo>
                    <a:lnTo>
                      <a:pt x="89" y="26"/>
                    </a:lnTo>
                    <a:lnTo>
                      <a:pt x="94" y="27"/>
                    </a:lnTo>
                    <a:lnTo>
                      <a:pt x="101" y="27"/>
                    </a:lnTo>
                    <a:lnTo>
                      <a:pt x="101" y="22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7" name="Freeform 294"/>
              <p:cNvSpPr>
                <a:spLocks/>
              </p:cNvSpPr>
              <p:nvPr/>
            </p:nvSpPr>
            <p:spPr bwMode="auto">
              <a:xfrm>
                <a:off x="5456" y="1465"/>
                <a:ext cx="134" cy="23"/>
              </a:xfrm>
              <a:custGeom>
                <a:avLst/>
                <a:gdLst/>
                <a:ahLst/>
                <a:cxnLst>
                  <a:cxn ang="0">
                    <a:pos x="130" y="18"/>
                  </a:cxn>
                  <a:cxn ang="0">
                    <a:pos x="130" y="17"/>
                  </a:cxn>
                  <a:cxn ang="0">
                    <a:pos x="121" y="12"/>
                  </a:cxn>
                  <a:cxn ang="0">
                    <a:pos x="111" y="8"/>
                  </a:cxn>
                  <a:cxn ang="0">
                    <a:pos x="102" y="5"/>
                  </a:cxn>
                  <a:cxn ang="0">
                    <a:pos x="93" y="3"/>
                  </a:cxn>
                  <a:cxn ang="0">
                    <a:pos x="84" y="1"/>
                  </a:cxn>
                  <a:cxn ang="0">
                    <a:pos x="75" y="1"/>
                  </a:cxn>
                  <a:cxn ang="0">
                    <a:pos x="67" y="0"/>
                  </a:cxn>
                  <a:cxn ang="0">
                    <a:pos x="58" y="0"/>
                  </a:cxn>
                  <a:cxn ang="0">
                    <a:pos x="51" y="1"/>
                  </a:cxn>
                  <a:cxn ang="0">
                    <a:pos x="43" y="1"/>
                  </a:cxn>
                  <a:cxn ang="0">
                    <a:pos x="35" y="1"/>
                  </a:cxn>
                  <a:cxn ang="0">
                    <a:pos x="28" y="2"/>
                  </a:cxn>
                  <a:cxn ang="0">
                    <a:pos x="21" y="2"/>
                  </a:cxn>
                  <a:cxn ang="0">
                    <a:pos x="14" y="3"/>
                  </a:cxn>
                  <a:cxn ang="0">
                    <a:pos x="7" y="3"/>
                  </a:cxn>
                  <a:cxn ang="0">
                    <a:pos x="0" y="2"/>
                  </a:cxn>
                  <a:cxn ang="0">
                    <a:pos x="0" y="7"/>
                  </a:cxn>
                  <a:cxn ang="0">
                    <a:pos x="7" y="8"/>
                  </a:cxn>
                  <a:cxn ang="0">
                    <a:pos x="14" y="8"/>
                  </a:cxn>
                  <a:cxn ang="0">
                    <a:pos x="21" y="7"/>
                  </a:cxn>
                  <a:cxn ang="0">
                    <a:pos x="28" y="7"/>
                  </a:cxn>
                  <a:cxn ang="0">
                    <a:pos x="35" y="7"/>
                  </a:cxn>
                  <a:cxn ang="0">
                    <a:pos x="43" y="6"/>
                  </a:cxn>
                  <a:cxn ang="0">
                    <a:pos x="51" y="6"/>
                  </a:cxn>
                  <a:cxn ang="0">
                    <a:pos x="58" y="5"/>
                  </a:cxn>
                  <a:cxn ang="0">
                    <a:pos x="67" y="5"/>
                  </a:cxn>
                  <a:cxn ang="0">
                    <a:pos x="75" y="6"/>
                  </a:cxn>
                  <a:cxn ang="0">
                    <a:pos x="83" y="6"/>
                  </a:cxn>
                  <a:cxn ang="0">
                    <a:pos x="91" y="8"/>
                  </a:cxn>
                  <a:cxn ang="0">
                    <a:pos x="100" y="10"/>
                  </a:cxn>
                  <a:cxn ang="0">
                    <a:pos x="109" y="13"/>
                  </a:cxn>
                  <a:cxn ang="0">
                    <a:pos x="118" y="17"/>
                  </a:cxn>
                  <a:cxn ang="0">
                    <a:pos x="127" y="22"/>
                  </a:cxn>
                  <a:cxn ang="0">
                    <a:pos x="127" y="21"/>
                  </a:cxn>
                  <a:cxn ang="0">
                    <a:pos x="130" y="18"/>
                  </a:cxn>
                </a:cxnLst>
                <a:rect l="0" t="0" r="r" b="b"/>
                <a:pathLst>
                  <a:path w="131" h="23">
                    <a:moveTo>
                      <a:pt x="130" y="18"/>
                    </a:moveTo>
                    <a:lnTo>
                      <a:pt x="130" y="17"/>
                    </a:lnTo>
                    <a:lnTo>
                      <a:pt x="121" y="12"/>
                    </a:lnTo>
                    <a:lnTo>
                      <a:pt x="111" y="8"/>
                    </a:lnTo>
                    <a:lnTo>
                      <a:pt x="102" y="5"/>
                    </a:lnTo>
                    <a:lnTo>
                      <a:pt x="93" y="3"/>
                    </a:lnTo>
                    <a:lnTo>
                      <a:pt x="84" y="1"/>
                    </a:lnTo>
                    <a:lnTo>
                      <a:pt x="75" y="1"/>
                    </a:lnTo>
                    <a:lnTo>
                      <a:pt x="67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3" y="1"/>
                    </a:lnTo>
                    <a:lnTo>
                      <a:pt x="35" y="1"/>
                    </a:lnTo>
                    <a:lnTo>
                      <a:pt x="28" y="2"/>
                    </a:lnTo>
                    <a:lnTo>
                      <a:pt x="21" y="2"/>
                    </a:lnTo>
                    <a:lnTo>
                      <a:pt x="14" y="3"/>
                    </a:lnTo>
                    <a:lnTo>
                      <a:pt x="7" y="3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7" y="8"/>
                    </a:lnTo>
                    <a:lnTo>
                      <a:pt x="14" y="8"/>
                    </a:lnTo>
                    <a:lnTo>
                      <a:pt x="21" y="7"/>
                    </a:lnTo>
                    <a:lnTo>
                      <a:pt x="28" y="7"/>
                    </a:lnTo>
                    <a:lnTo>
                      <a:pt x="35" y="7"/>
                    </a:lnTo>
                    <a:lnTo>
                      <a:pt x="43" y="6"/>
                    </a:lnTo>
                    <a:lnTo>
                      <a:pt x="51" y="6"/>
                    </a:lnTo>
                    <a:lnTo>
                      <a:pt x="58" y="5"/>
                    </a:lnTo>
                    <a:lnTo>
                      <a:pt x="67" y="5"/>
                    </a:lnTo>
                    <a:lnTo>
                      <a:pt x="75" y="6"/>
                    </a:lnTo>
                    <a:lnTo>
                      <a:pt x="83" y="6"/>
                    </a:lnTo>
                    <a:lnTo>
                      <a:pt x="91" y="8"/>
                    </a:lnTo>
                    <a:lnTo>
                      <a:pt x="100" y="10"/>
                    </a:lnTo>
                    <a:lnTo>
                      <a:pt x="109" y="13"/>
                    </a:lnTo>
                    <a:lnTo>
                      <a:pt x="118" y="17"/>
                    </a:lnTo>
                    <a:lnTo>
                      <a:pt x="127" y="22"/>
                    </a:lnTo>
                    <a:lnTo>
                      <a:pt x="127" y="21"/>
                    </a:lnTo>
                    <a:lnTo>
                      <a:pt x="130" y="18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8" name="Freeform 295"/>
              <p:cNvSpPr>
                <a:spLocks/>
              </p:cNvSpPr>
              <p:nvPr/>
            </p:nvSpPr>
            <p:spPr bwMode="auto">
              <a:xfrm>
                <a:off x="5588" y="1486"/>
                <a:ext cx="104" cy="74"/>
              </a:xfrm>
              <a:custGeom>
                <a:avLst/>
                <a:gdLst/>
                <a:ahLst/>
                <a:cxnLst>
                  <a:cxn ang="0">
                    <a:pos x="103" y="66"/>
                  </a:cxn>
                  <a:cxn ang="0">
                    <a:pos x="103" y="66"/>
                  </a:cxn>
                  <a:cxn ang="0">
                    <a:pos x="85" y="59"/>
                  </a:cxn>
                  <a:cxn ang="0">
                    <a:pos x="71" y="53"/>
                  </a:cxn>
                  <a:cxn ang="0">
                    <a:pos x="59" y="47"/>
                  </a:cxn>
                  <a:cxn ang="0">
                    <a:pos x="50" y="43"/>
                  </a:cxn>
                  <a:cxn ang="0">
                    <a:pos x="43" y="39"/>
                  </a:cxn>
                  <a:cxn ang="0">
                    <a:pos x="38" y="36"/>
                  </a:cxn>
                  <a:cxn ang="0">
                    <a:pos x="36" y="33"/>
                  </a:cxn>
                  <a:cxn ang="0">
                    <a:pos x="33" y="30"/>
                  </a:cxn>
                  <a:cxn ang="0">
                    <a:pos x="31" y="28"/>
                  </a:cxn>
                  <a:cxn ang="0">
                    <a:pos x="30" y="26"/>
                  </a:cxn>
                  <a:cxn ang="0">
                    <a:pos x="27" y="22"/>
                  </a:cxn>
                  <a:cxn ang="0">
                    <a:pos x="25" y="19"/>
                  </a:cxn>
                  <a:cxn ang="0">
                    <a:pos x="22" y="16"/>
                  </a:cxn>
                  <a:cxn ang="0">
                    <a:pos x="17" y="11"/>
                  </a:cxn>
                  <a:cxn ang="0">
                    <a:pos x="12" y="6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9" y="10"/>
                  </a:cxn>
                  <a:cxn ang="0">
                    <a:pos x="15" y="16"/>
                  </a:cxn>
                  <a:cxn ang="0">
                    <a:pos x="18" y="20"/>
                  </a:cxn>
                  <a:cxn ang="0">
                    <a:pos x="22" y="23"/>
                  </a:cxn>
                  <a:cxn ang="0">
                    <a:pos x="24" y="26"/>
                  </a:cxn>
                  <a:cxn ang="0">
                    <a:pos x="26" y="29"/>
                  </a:cxn>
                  <a:cxn ang="0">
                    <a:pos x="27" y="32"/>
                  </a:cxn>
                  <a:cxn ang="0">
                    <a:pos x="30" y="35"/>
                  </a:cxn>
                  <a:cxn ang="0">
                    <a:pos x="32" y="37"/>
                  </a:cxn>
                  <a:cxn ang="0">
                    <a:pos x="36" y="41"/>
                  </a:cxn>
                  <a:cxn ang="0">
                    <a:pos x="41" y="45"/>
                  </a:cxn>
                  <a:cxn ang="0">
                    <a:pos x="48" y="49"/>
                  </a:cxn>
                  <a:cxn ang="0">
                    <a:pos x="57" y="53"/>
                  </a:cxn>
                  <a:cxn ang="0">
                    <a:pos x="69" y="59"/>
                  </a:cxn>
                  <a:cxn ang="0">
                    <a:pos x="84" y="65"/>
                  </a:cxn>
                  <a:cxn ang="0">
                    <a:pos x="102" y="72"/>
                  </a:cxn>
                  <a:cxn ang="0">
                    <a:pos x="103" y="66"/>
                  </a:cxn>
                </a:cxnLst>
                <a:rect l="0" t="0" r="r" b="b"/>
                <a:pathLst>
                  <a:path w="104" h="73">
                    <a:moveTo>
                      <a:pt x="103" y="66"/>
                    </a:moveTo>
                    <a:lnTo>
                      <a:pt x="103" y="66"/>
                    </a:lnTo>
                    <a:lnTo>
                      <a:pt x="85" y="59"/>
                    </a:lnTo>
                    <a:lnTo>
                      <a:pt x="71" y="53"/>
                    </a:lnTo>
                    <a:lnTo>
                      <a:pt x="59" y="47"/>
                    </a:lnTo>
                    <a:lnTo>
                      <a:pt x="50" y="43"/>
                    </a:lnTo>
                    <a:lnTo>
                      <a:pt x="43" y="39"/>
                    </a:lnTo>
                    <a:lnTo>
                      <a:pt x="38" y="36"/>
                    </a:lnTo>
                    <a:lnTo>
                      <a:pt x="36" y="33"/>
                    </a:lnTo>
                    <a:lnTo>
                      <a:pt x="33" y="30"/>
                    </a:lnTo>
                    <a:lnTo>
                      <a:pt x="31" y="28"/>
                    </a:lnTo>
                    <a:lnTo>
                      <a:pt x="30" y="26"/>
                    </a:lnTo>
                    <a:lnTo>
                      <a:pt x="27" y="22"/>
                    </a:lnTo>
                    <a:lnTo>
                      <a:pt x="25" y="19"/>
                    </a:lnTo>
                    <a:lnTo>
                      <a:pt x="22" y="16"/>
                    </a:lnTo>
                    <a:lnTo>
                      <a:pt x="17" y="11"/>
                    </a:lnTo>
                    <a:lnTo>
                      <a:pt x="12" y="6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9" y="10"/>
                    </a:lnTo>
                    <a:lnTo>
                      <a:pt x="15" y="16"/>
                    </a:lnTo>
                    <a:lnTo>
                      <a:pt x="18" y="20"/>
                    </a:lnTo>
                    <a:lnTo>
                      <a:pt x="22" y="23"/>
                    </a:lnTo>
                    <a:lnTo>
                      <a:pt x="24" y="26"/>
                    </a:lnTo>
                    <a:lnTo>
                      <a:pt x="26" y="29"/>
                    </a:lnTo>
                    <a:lnTo>
                      <a:pt x="27" y="32"/>
                    </a:lnTo>
                    <a:lnTo>
                      <a:pt x="30" y="35"/>
                    </a:lnTo>
                    <a:lnTo>
                      <a:pt x="32" y="37"/>
                    </a:lnTo>
                    <a:lnTo>
                      <a:pt x="36" y="41"/>
                    </a:lnTo>
                    <a:lnTo>
                      <a:pt x="41" y="45"/>
                    </a:lnTo>
                    <a:lnTo>
                      <a:pt x="48" y="49"/>
                    </a:lnTo>
                    <a:lnTo>
                      <a:pt x="57" y="53"/>
                    </a:lnTo>
                    <a:lnTo>
                      <a:pt x="69" y="59"/>
                    </a:lnTo>
                    <a:lnTo>
                      <a:pt x="84" y="65"/>
                    </a:lnTo>
                    <a:lnTo>
                      <a:pt x="102" y="72"/>
                    </a:lnTo>
                    <a:lnTo>
                      <a:pt x="103" y="66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9" name="Freeform 296"/>
              <p:cNvSpPr>
                <a:spLocks/>
              </p:cNvSpPr>
              <p:nvPr/>
            </p:nvSpPr>
            <p:spPr bwMode="auto">
              <a:xfrm>
                <a:off x="5697" y="1558"/>
                <a:ext cx="560" cy="276"/>
              </a:xfrm>
              <a:custGeom>
                <a:avLst/>
                <a:gdLst/>
                <a:ahLst/>
                <a:cxnLst>
                  <a:cxn ang="0">
                    <a:pos x="558" y="271"/>
                  </a:cxn>
                  <a:cxn ang="0">
                    <a:pos x="543" y="259"/>
                  </a:cxn>
                  <a:cxn ang="0">
                    <a:pos x="521" y="247"/>
                  </a:cxn>
                  <a:cxn ang="0">
                    <a:pos x="493" y="232"/>
                  </a:cxn>
                  <a:cxn ang="0">
                    <a:pos x="460" y="215"/>
                  </a:cxn>
                  <a:cxn ang="0">
                    <a:pos x="423" y="197"/>
                  </a:cxn>
                  <a:cxn ang="0">
                    <a:pos x="384" y="176"/>
                  </a:cxn>
                  <a:cxn ang="0">
                    <a:pos x="341" y="156"/>
                  </a:cxn>
                  <a:cxn ang="0">
                    <a:pos x="298" y="134"/>
                  </a:cxn>
                  <a:cxn ang="0">
                    <a:pos x="253" y="114"/>
                  </a:cxn>
                  <a:cxn ang="0">
                    <a:pos x="209" y="94"/>
                  </a:cxn>
                  <a:cxn ang="0">
                    <a:pos x="167" y="73"/>
                  </a:cxn>
                  <a:cxn ang="0">
                    <a:pos x="126" y="55"/>
                  </a:cxn>
                  <a:cxn ang="0">
                    <a:pos x="89" y="37"/>
                  </a:cxn>
                  <a:cxn ang="0">
                    <a:pos x="55" y="23"/>
                  </a:cxn>
                  <a:cxn ang="0">
                    <a:pos x="25" y="10"/>
                  </a:cxn>
                  <a:cxn ang="0">
                    <a:pos x="1" y="0"/>
                  </a:cxn>
                  <a:cxn ang="0">
                    <a:pos x="11" y="11"/>
                  </a:cxn>
                  <a:cxn ang="0">
                    <a:pos x="38" y="22"/>
                  </a:cxn>
                  <a:cxn ang="0">
                    <a:pos x="69" y="36"/>
                  </a:cxn>
                  <a:cxn ang="0">
                    <a:pos x="105" y="52"/>
                  </a:cxn>
                  <a:cxn ang="0">
                    <a:pos x="145" y="70"/>
                  </a:cxn>
                  <a:cxn ang="0">
                    <a:pos x="187" y="89"/>
                  </a:cxn>
                  <a:cxn ang="0">
                    <a:pos x="230" y="109"/>
                  </a:cxn>
                  <a:cxn ang="0">
                    <a:pos x="274" y="131"/>
                  </a:cxn>
                  <a:cxn ang="0">
                    <a:pos x="317" y="152"/>
                  </a:cxn>
                  <a:cxn ang="0">
                    <a:pos x="361" y="173"/>
                  </a:cxn>
                  <a:cxn ang="0">
                    <a:pos x="401" y="193"/>
                  </a:cxn>
                  <a:cxn ang="0">
                    <a:pos x="440" y="212"/>
                  </a:cxn>
                  <a:cxn ang="0">
                    <a:pos x="474" y="230"/>
                  </a:cxn>
                  <a:cxn ang="0">
                    <a:pos x="505" y="246"/>
                  </a:cxn>
                  <a:cxn ang="0">
                    <a:pos x="529" y="260"/>
                  </a:cxn>
                  <a:cxn ang="0">
                    <a:pos x="548" y="271"/>
                  </a:cxn>
                  <a:cxn ang="0">
                    <a:pos x="558" y="271"/>
                  </a:cxn>
                </a:cxnLst>
                <a:rect l="0" t="0" r="r" b="b"/>
                <a:pathLst>
                  <a:path w="559" h="276">
                    <a:moveTo>
                      <a:pt x="558" y="271"/>
                    </a:moveTo>
                    <a:lnTo>
                      <a:pt x="558" y="271"/>
                    </a:lnTo>
                    <a:lnTo>
                      <a:pt x="551" y="265"/>
                    </a:lnTo>
                    <a:lnTo>
                      <a:pt x="543" y="259"/>
                    </a:lnTo>
                    <a:lnTo>
                      <a:pt x="532" y="254"/>
                    </a:lnTo>
                    <a:lnTo>
                      <a:pt x="521" y="247"/>
                    </a:lnTo>
                    <a:lnTo>
                      <a:pt x="507" y="240"/>
                    </a:lnTo>
                    <a:lnTo>
                      <a:pt x="493" y="232"/>
                    </a:lnTo>
                    <a:lnTo>
                      <a:pt x="476" y="224"/>
                    </a:lnTo>
                    <a:lnTo>
                      <a:pt x="460" y="215"/>
                    </a:lnTo>
                    <a:lnTo>
                      <a:pt x="443" y="206"/>
                    </a:lnTo>
                    <a:lnTo>
                      <a:pt x="423" y="197"/>
                    </a:lnTo>
                    <a:lnTo>
                      <a:pt x="404" y="187"/>
                    </a:lnTo>
                    <a:lnTo>
                      <a:pt x="384" y="176"/>
                    </a:lnTo>
                    <a:lnTo>
                      <a:pt x="362" y="167"/>
                    </a:lnTo>
                    <a:lnTo>
                      <a:pt x="341" y="156"/>
                    </a:lnTo>
                    <a:lnTo>
                      <a:pt x="319" y="146"/>
                    </a:lnTo>
                    <a:lnTo>
                      <a:pt x="298" y="134"/>
                    </a:lnTo>
                    <a:lnTo>
                      <a:pt x="275" y="124"/>
                    </a:lnTo>
                    <a:lnTo>
                      <a:pt x="253" y="114"/>
                    </a:lnTo>
                    <a:lnTo>
                      <a:pt x="231" y="103"/>
                    </a:lnTo>
                    <a:lnTo>
                      <a:pt x="209" y="94"/>
                    </a:lnTo>
                    <a:lnTo>
                      <a:pt x="188" y="83"/>
                    </a:lnTo>
                    <a:lnTo>
                      <a:pt x="167" y="73"/>
                    </a:lnTo>
                    <a:lnTo>
                      <a:pt x="146" y="64"/>
                    </a:lnTo>
                    <a:lnTo>
                      <a:pt x="126" y="55"/>
                    </a:lnTo>
                    <a:lnTo>
                      <a:pt x="107" y="46"/>
                    </a:lnTo>
                    <a:lnTo>
                      <a:pt x="89" y="37"/>
                    </a:lnTo>
                    <a:lnTo>
                      <a:pt x="71" y="29"/>
                    </a:lnTo>
                    <a:lnTo>
                      <a:pt x="55" y="23"/>
                    </a:lnTo>
                    <a:lnTo>
                      <a:pt x="39" y="16"/>
                    </a:lnTo>
                    <a:lnTo>
                      <a:pt x="25" y="10"/>
                    </a:lnTo>
                    <a:lnTo>
                      <a:pt x="12" y="5"/>
                    </a:lnTo>
                    <a:lnTo>
                      <a:pt x="1" y="0"/>
                    </a:lnTo>
                    <a:lnTo>
                      <a:pt x="0" y="6"/>
                    </a:lnTo>
                    <a:lnTo>
                      <a:pt x="11" y="11"/>
                    </a:lnTo>
                    <a:lnTo>
                      <a:pt x="24" y="16"/>
                    </a:lnTo>
                    <a:lnTo>
                      <a:pt x="38" y="22"/>
                    </a:lnTo>
                    <a:lnTo>
                      <a:pt x="53" y="29"/>
                    </a:lnTo>
                    <a:lnTo>
                      <a:pt x="69" y="36"/>
                    </a:lnTo>
                    <a:lnTo>
                      <a:pt x="87" y="43"/>
                    </a:lnTo>
                    <a:lnTo>
                      <a:pt x="105" y="52"/>
                    </a:lnTo>
                    <a:lnTo>
                      <a:pt x="124" y="61"/>
                    </a:lnTo>
                    <a:lnTo>
                      <a:pt x="145" y="70"/>
                    </a:lnTo>
                    <a:lnTo>
                      <a:pt x="165" y="80"/>
                    </a:lnTo>
                    <a:lnTo>
                      <a:pt x="187" y="89"/>
                    </a:lnTo>
                    <a:lnTo>
                      <a:pt x="207" y="100"/>
                    </a:lnTo>
                    <a:lnTo>
                      <a:pt x="230" y="109"/>
                    </a:lnTo>
                    <a:lnTo>
                      <a:pt x="252" y="120"/>
                    </a:lnTo>
                    <a:lnTo>
                      <a:pt x="274" y="131"/>
                    </a:lnTo>
                    <a:lnTo>
                      <a:pt x="296" y="141"/>
                    </a:lnTo>
                    <a:lnTo>
                      <a:pt x="317" y="152"/>
                    </a:lnTo>
                    <a:lnTo>
                      <a:pt x="339" y="162"/>
                    </a:lnTo>
                    <a:lnTo>
                      <a:pt x="361" y="173"/>
                    </a:lnTo>
                    <a:lnTo>
                      <a:pt x="381" y="182"/>
                    </a:lnTo>
                    <a:lnTo>
                      <a:pt x="401" y="193"/>
                    </a:lnTo>
                    <a:lnTo>
                      <a:pt x="421" y="203"/>
                    </a:lnTo>
                    <a:lnTo>
                      <a:pt x="440" y="212"/>
                    </a:lnTo>
                    <a:lnTo>
                      <a:pt x="457" y="221"/>
                    </a:lnTo>
                    <a:lnTo>
                      <a:pt x="474" y="230"/>
                    </a:lnTo>
                    <a:lnTo>
                      <a:pt x="490" y="239"/>
                    </a:lnTo>
                    <a:lnTo>
                      <a:pt x="505" y="246"/>
                    </a:lnTo>
                    <a:lnTo>
                      <a:pt x="518" y="253"/>
                    </a:lnTo>
                    <a:lnTo>
                      <a:pt x="529" y="260"/>
                    </a:lnTo>
                    <a:lnTo>
                      <a:pt x="541" y="265"/>
                    </a:lnTo>
                    <a:lnTo>
                      <a:pt x="548" y="271"/>
                    </a:lnTo>
                    <a:lnTo>
                      <a:pt x="555" y="275"/>
                    </a:lnTo>
                    <a:lnTo>
                      <a:pt x="558" y="27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0" name="Freeform 297"/>
              <p:cNvSpPr>
                <a:spLocks/>
              </p:cNvSpPr>
              <p:nvPr/>
            </p:nvSpPr>
            <p:spPr bwMode="auto">
              <a:xfrm>
                <a:off x="6259" y="1834"/>
                <a:ext cx="125" cy="286"/>
              </a:xfrm>
              <a:custGeom>
                <a:avLst/>
                <a:gdLst/>
                <a:ahLst/>
                <a:cxnLst>
                  <a:cxn ang="0">
                    <a:pos x="96" y="286"/>
                  </a:cxn>
                  <a:cxn ang="0">
                    <a:pos x="96" y="286"/>
                  </a:cxn>
                  <a:cxn ang="0">
                    <a:pos x="108" y="261"/>
                  </a:cxn>
                  <a:cxn ang="0">
                    <a:pos x="118" y="236"/>
                  </a:cxn>
                  <a:cxn ang="0">
                    <a:pos x="123" y="212"/>
                  </a:cxn>
                  <a:cxn ang="0">
                    <a:pos x="125" y="189"/>
                  </a:cxn>
                  <a:cxn ang="0">
                    <a:pos x="123" y="166"/>
                  </a:cxn>
                  <a:cxn ang="0">
                    <a:pos x="119" y="146"/>
                  </a:cxn>
                  <a:cxn ang="0">
                    <a:pos x="112" y="126"/>
                  </a:cxn>
                  <a:cxn ang="0">
                    <a:pos x="103" y="107"/>
                  </a:cxn>
                  <a:cxn ang="0">
                    <a:pos x="93" y="88"/>
                  </a:cxn>
                  <a:cxn ang="0">
                    <a:pos x="81" y="73"/>
                  </a:cxn>
                  <a:cxn ang="0">
                    <a:pos x="69" y="57"/>
                  </a:cxn>
                  <a:cxn ang="0">
                    <a:pos x="55" y="43"/>
                  </a:cxn>
                  <a:cxn ang="0">
                    <a:pos x="41" y="30"/>
                  </a:cxn>
                  <a:cxn ang="0">
                    <a:pos x="28" y="19"/>
                  </a:cxn>
                  <a:cxn ang="0">
                    <a:pos x="15" y="9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13" y="14"/>
                  </a:cxn>
                  <a:cxn ang="0">
                    <a:pos x="25" y="23"/>
                  </a:cxn>
                  <a:cxn ang="0">
                    <a:pos x="39" y="36"/>
                  </a:cxn>
                  <a:cxn ang="0">
                    <a:pos x="52" y="48"/>
                  </a:cxn>
                  <a:cxn ang="0">
                    <a:pos x="65" y="62"/>
                  </a:cxn>
                  <a:cxn ang="0">
                    <a:pos x="78" y="77"/>
                  </a:cxn>
                  <a:cxn ang="0">
                    <a:pos x="89" y="94"/>
                  </a:cxn>
                  <a:cxn ang="0">
                    <a:pos x="100" y="110"/>
                  </a:cxn>
                  <a:cxn ang="0">
                    <a:pos x="107" y="128"/>
                  </a:cxn>
                  <a:cxn ang="0">
                    <a:pos x="114" y="147"/>
                  </a:cxn>
                  <a:cxn ang="0">
                    <a:pos x="119" y="168"/>
                  </a:cxn>
                  <a:cxn ang="0">
                    <a:pos x="120" y="189"/>
                  </a:cxn>
                  <a:cxn ang="0">
                    <a:pos x="118" y="211"/>
                  </a:cxn>
                  <a:cxn ang="0">
                    <a:pos x="113" y="234"/>
                  </a:cxn>
                  <a:cxn ang="0">
                    <a:pos x="105" y="258"/>
                  </a:cxn>
                  <a:cxn ang="0">
                    <a:pos x="91" y="283"/>
                  </a:cxn>
                  <a:cxn ang="0">
                    <a:pos x="96" y="286"/>
                  </a:cxn>
                </a:cxnLst>
                <a:rect l="0" t="0" r="r" b="b"/>
                <a:pathLst>
                  <a:path w="126" h="287">
                    <a:moveTo>
                      <a:pt x="96" y="286"/>
                    </a:moveTo>
                    <a:lnTo>
                      <a:pt x="96" y="286"/>
                    </a:lnTo>
                    <a:lnTo>
                      <a:pt x="108" y="261"/>
                    </a:lnTo>
                    <a:lnTo>
                      <a:pt x="118" y="236"/>
                    </a:lnTo>
                    <a:lnTo>
                      <a:pt x="123" y="212"/>
                    </a:lnTo>
                    <a:lnTo>
                      <a:pt x="125" y="189"/>
                    </a:lnTo>
                    <a:lnTo>
                      <a:pt x="123" y="166"/>
                    </a:lnTo>
                    <a:lnTo>
                      <a:pt x="119" y="146"/>
                    </a:lnTo>
                    <a:lnTo>
                      <a:pt x="112" y="126"/>
                    </a:lnTo>
                    <a:lnTo>
                      <a:pt x="103" y="107"/>
                    </a:lnTo>
                    <a:lnTo>
                      <a:pt x="93" y="88"/>
                    </a:lnTo>
                    <a:lnTo>
                      <a:pt x="81" y="73"/>
                    </a:lnTo>
                    <a:lnTo>
                      <a:pt x="69" y="57"/>
                    </a:lnTo>
                    <a:lnTo>
                      <a:pt x="55" y="43"/>
                    </a:lnTo>
                    <a:lnTo>
                      <a:pt x="41" y="30"/>
                    </a:lnTo>
                    <a:lnTo>
                      <a:pt x="28" y="19"/>
                    </a:lnTo>
                    <a:lnTo>
                      <a:pt x="15" y="9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13" y="14"/>
                    </a:lnTo>
                    <a:lnTo>
                      <a:pt x="25" y="23"/>
                    </a:lnTo>
                    <a:lnTo>
                      <a:pt x="39" y="36"/>
                    </a:lnTo>
                    <a:lnTo>
                      <a:pt x="52" y="48"/>
                    </a:lnTo>
                    <a:lnTo>
                      <a:pt x="65" y="62"/>
                    </a:lnTo>
                    <a:lnTo>
                      <a:pt x="78" y="77"/>
                    </a:lnTo>
                    <a:lnTo>
                      <a:pt x="89" y="94"/>
                    </a:lnTo>
                    <a:lnTo>
                      <a:pt x="100" y="110"/>
                    </a:lnTo>
                    <a:lnTo>
                      <a:pt x="107" y="128"/>
                    </a:lnTo>
                    <a:lnTo>
                      <a:pt x="114" y="147"/>
                    </a:lnTo>
                    <a:lnTo>
                      <a:pt x="119" y="168"/>
                    </a:lnTo>
                    <a:lnTo>
                      <a:pt x="120" y="189"/>
                    </a:lnTo>
                    <a:lnTo>
                      <a:pt x="118" y="211"/>
                    </a:lnTo>
                    <a:lnTo>
                      <a:pt x="113" y="234"/>
                    </a:lnTo>
                    <a:lnTo>
                      <a:pt x="105" y="258"/>
                    </a:lnTo>
                    <a:lnTo>
                      <a:pt x="91" y="283"/>
                    </a:lnTo>
                    <a:lnTo>
                      <a:pt x="96" y="286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1" name="Freeform 298"/>
              <p:cNvSpPr>
                <a:spLocks/>
              </p:cNvSpPr>
              <p:nvPr/>
            </p:nvSpPr>
            <p:spPr bwMode="auto">
              <a:xfrm>
                <a:off x="6315" y="2122"/>
                <a:ext cx="40" cy="354"/>
              </a:xfrm>
              <a:custGeom>
                <a:avLst/>
                <a:gdLst/>
                <a:ahLst/>
                <a:cxnLst>
                  <a:cxn ang="0">
                    <a:pos x="43" y="352"/>
                  </a:cxn>
                  <a:cxn ang="0">
                    <a:pos x="43" y="351"/>
                  </a:cxn>
                  <a:cxn ang="0">
                    <a:pos x="42" y="349"/>
                  </a:cxn>
                  <a:cxn ang="0">
                    <a:pos x="40" y="342"/>
                  </a:cxn>
                  <a:cxn ang="0">
                    <a:pos x="36" y="330"/>
                  </a:cxn>
                  <a:cxn ang="0">
                    <a:pos x="31" y="316"/>
                  </a:cxn>
                  <a:cxn ang="0">
                    <a:pos x="27" y="299"/>
                  </a:cxn>
                  <a:cxn ang="0">
                    <a:pos x="21" y="278"/>
                  </a:cxn>
                  <a:cxn ang="0">
                    <a:pos x="16" y="255"/>
                  </a:cxn>
                  <a:cxn ang="0">
                    <a:pos x="12" y="228"/>
                  </a:cxn>
                  <a:cxn ang="0">
                    <a:pos x="8" y="201"/>
                  </a:cxn>
                  <a:cxn ang="0">
                    <a:pos x="5" y="174"/>
                  </a:cxn>
                  <a:cxn ang="0">
                    <a:pos x="5" y="146"/>
                  </a:cxn>
                  <a:cxn ang="0">
                    <a:pos x="5" y="116"/>
                  </a:cxn>
                  <a:cxn ang="0">
                    <a:pos x="10" y="86"/>
                  </a:cxn>
                  <a:cxn ang="0">
                    <a:pos x="16" y="58"/>
                  </a:cxn>
                  <a:cxn ang="0">
                    <a:pos x="25" y="31"/>
                  </a:cxn>
                  <a:cxn ang="0">
                    <a:pos x="38" y="3"/>
                  </a:cxn>
                  <a:cxn ang="0">
                    <a:pos x="34" y="0"/>
                  </a:cxn>
                  <a:cxn ang="0">
                    <a:pos x="21" y="27"/>
                  </a:cxn>
                  <a:cxn ang="0">
                    <a:pos x="12" y="57"/>
                  </a:cxn>
                  <a:cxn ang="0">
                    <a:pos x="5" y="85"/>
                  </a:cxn>
                  <a:cxn ang="0">
                    <a:pos x="2" y="116"/>
                  </a:cxn>
                  <a:cxn ang="0">
                    <a:pos x="0" y="146"/>
                  </a:cxn>
                  <a:cxn ang="0">
                    <a:pos x="2" y="174"/>
                  </a:cxn>
                  <a:cxn ang="0">
                    <a:pos x="4" y="203"/>
                  </a:cxn>
                  <a:cxn ang="0">
                    <a:pos x="7" y="230"/>
                  </a:cxn>
                  <a:cxn ang="0">
                    <a:pos x="12" y="256"/>
                  </a:cxn>
                  <a:cxn ang="0">
                    <a:pos x="16" y="279"/>
                  </a:cxn>
                  <a:cxn ang="0">
                    <a:pos x="22" y="301"/>
                  </a:cxn>
                  <a:cxn ang="0">
                    <a:pos x="27" y="319"/>
                  </a:cxn>
                  <a:cxn ang="0">
                    <a:pos x="31" y="334"/>
                  </a:cxn>
                  <a:cxn ang="0">
                    <a:pos x="35" y="345"/>
                  </a:cxn>
                  <a:cxn ang="0">
                    <a:pos x="38" y="352"/>
                  </a:cxn>
                  <a:cxn ang="0">
                    <a:pos x="38" y="354"/>
                  </a:cxn>
                  <a:cxn ang="0">
                    <a:pos x="38" y="353"/>
                  </a:cxn>
                  <a:cxn ang="0">
                    <a:pos x="43" y="352"/>
                  </a:cxn>
                </a:cxnLst>
                <a:rect l="0" t="0" r="r" b="b"/>
                <a:pathLst>
                  <a:path w="44" h="355">
                    <a:moveTo>
                      <a:pt x="43" y="352"/>
                    </a:moveTo>
                    <a:lnTo>
                      <a:pt x="43" y="351"/>
                    </a:lnTo>
                    <a:lnTo>
                      <a:pt x="42" y="349"/>
                    </a:lnTo>
                    <a:lnTo>
                      <a:pt x="40" y="342"/>
                    </a:lnTo>
                    <a:lnTo>
                      <a:pt x="36" y="330"/>
                    </a:lnTo>
                    <a:lnTo>
                      <a:pt x="31" y="316"/>
                    </a:lnTo>
                    <a:lnTo>
                      <a:pt x="27" y="299"/>
                    </a:lnTo>
                    <a:lnTo>
                      <a:pt x="21" y="278"/>
                    </a:lnTo>
                    <a:lnTo>
                      <a:pt x="16" y="255"/>
                    </a:lnTo>
                    <a:lnTo>
                      <a:pt x="12" y="228"/>
                    </a:lnTo>
                    <a:lnTo>
                      <a:pt x="8" y="201"/>
                    </a:lnTo>
                    <a:lnTo>
                      <a:pt x="5" y="174"/>
                    </a:lnTo>
                    <a:lnTo>
                      <a:pt x="5" y="146"/>
                    </a:lnTo>
                    <a:lnTo>
                      <a:pt x="5" y="116"/>
                    </a:lnTo>
                    <a:lnTo>
                      <a:pt x="10" y="86"/>
                    </a:lnTo>
                    <a:lnTo>
                      <a:pt x="16" y="58"/>
                    </a:lnTo>
                    <a:lnTo>
                      <a:pt x="25" y="31"/>
                    </a:lnTo>
                    <a:lnTo>
                      <a:pt x="38" y="3"/>
                    </a:lnTo>
                    <a:lnTo>
                      <a:pt x="34" y="0"/>
                    </a:lnTo>
                    <a:lnTo>
                      <a:pt x="21" y="27"/>
                    </a:lnTo>
                    <a:lnTo>
                      <a:pt x="12" y="57"/>
                    </a:lnTo>
                    <a:lnTo>
                      <a:pt x="5" y="85"/>
                    </a:lnTo>
                    <a:lnTo>
                      <a:pt x="2" y="116"/>
                    </a:lnTo>
                    <a:lnTo>
                      <a:pt x="0" y="146"/>
                    </a:lnTo>
                    <a:lnTo>
                      <a:pt x="2" y="174"/>
                    </a:lnTo>
                    <a:lnTo>
                      <a:pt x="4" y="203"/>
                    </a:lnTo>
                    <a:lnTo>
                      <a:pt x="7" y="230"/>
                    </a:lnTo>
                    <a:lnTo>
                      <a:pt x="12" y="256"/>
                    </a:lnTo>
                    <a:lnTo>
                      <a:pt x="16" y="279"/>
                    </a:lnTo>
                    <a:lnTo>
                      <a:pt x="22" y="301"/>
                    </a:lnTo>
                    <a:lnTo>
                      <a:pt x="27" y="319"/>
                    </a:lnTo>
                    <a:lnTo>
                      <a:pt x="31" y="334"/>
                    </a:lnTo>
                    <a:lnTo>
                      <a:pt x="35" y="345"/>
                    </a:lnTo>
                    <a:lnTo>
                      <a:pt x="38" y="352"/>
                    </a:lnTo>
                    <a:lnTo>
                      <a:pt x="38" y="354"/>
                    </a:lnTo>
                    <a:lnTo>
                      <a:pt x="38" y="353"/>
                    </a:lnTo>
                    <a:lnTo>
                      <a:pt x="43" y="352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2" name="Freeform 299"/>
              <p:cNvSpPr>
                <a:spLocks/>
              </p:cNvSpPr>
              <p:nvPr/>
            </p:nvSpPr>
            <p:spPr bwMode="auto">
              <a:xfrm>
                <a:off x="6273" y="2478"/>
                <a:ext cx="88" cy="238"/>
              </a:xfrm>
              <a:custGeom>
                <a:avLst/>
                <a:gdLst/>
                <a:ahLst/>
                <a:cxnLst>
                  <a:cxn ang="0">
                    <a:pos x="3" y="236"/>
                  </a:cxn>
                  <a:cxn ang="0">
                    <a:pos x="3" y="236"/>
                  </a:cxn>
                  <a:cxn ang="0">
                    <a:pos x="21" y="217"/>
                  </a:cxn>
                  <a:cxn ang="0">
                    <a:pos x="35" y="197"/>
                  </a:cxn>
                  <a:cxn ang="0">
                    <a:pos x="46" y="176"/>
                  </a:cxn>
                  <a:cxn ang="0">
                    <a:pos x="57" y="156"/>
                  </a:cxn>
                  <a:cxn ang="0">
                    <a:pos x="66" y="137"/>
                  </a:cxn>
                  <a:cxn ang="0">
                    <a:pos x="72" y="117"/>
                  </a:cxn>
                  <a:cxn ang="0">
                    <a:pos x="78" y="98"/>
                  </a:cxn>
                  <a:cxn ang="0">
                    <a:pos x="81" y="80"/>
                  </a:cxn>
                  <a:cxn ang="0">
                    <a:pos x="84" y="64"/>
                  </a:cxn>
                  <a:cxn ang="0">
                    <a:pos x="85" y="48"/>
                  </a:cxn>
                  <a:cxn ang="0">
                    <a:pos x="86" y="35"/>
                  </a:cxn>
                  <a:cxn ang="0">
                    <a:pos x="86" y="22"/>
                  </a:cxn>
                  <a:cxn ang="0">
                    <a:pos x="86" y="14"/>
                  </a:cxn>
                  <a:cxn ang="0">
                    <a:pos x="86" y="7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0" y="1"/>
                  </a:cxn>
                  <a:cxn ang="0">
                    <a:pos x="80" y="2"/>
                  </a:cxn>
                  <a:cxn ang="0">
                    <a:pos x="81" y="7"/>
                  </a:cxn>
                  <a:cxn ang="0">
                    <a:pos x="81" y="14"/>
                  </a:cxn>
                  <a:cxn ang="0">
                    <a:pos x="81" y="22"/>
                  </a:cxn>
                  <a:cxn ang="0">
                    <a:pos x="81" y="35"/>
                  </a:cxn>
                  <a:cxn ang="0">
                    <a:pos x="80" y="48"/>
                  </a:cxn>
                  <a:cxn ang="0">
                    <a:pos x="79" y="62"/>
                  </a:cxn>
                  <a:cxn ang="0">
                    <a:pos x="76" y="79"/>
                  </a:cxn>
                  <a:cxn ang="0">
                    <a:pos x="73" y="96"/>
                  </a:cxn>
                  <a:cxn ang="0">
                    <a:pos x="67" y="115"/>
                  </a:cxn>
                  <a:cxn ang="0">
                    <a:pos x="61" y="133"/>
                  </a:cxn>
                  <a:cxn ang="0">
                    <a:pos x="53" y="154"/>
                  </a:cxn>
                  <a:cxn ang="0">
                    <a:pos x="43" y="173"/>
                  </a:cxn>
                  <a:cxn ang="0">
                    <a:pos x="31" y="192"/>
                  </a:cxn>
                  <a:cxn ang="0">
                    <a:pos x="17" y="213"/>
                  </a:cxn>
                  <a:cxn ang="0">
                    <a:pos x="0" y="232"/>
                  </a:cxn>
                  <a:cxn ang="0">
                    <a:pos x="3" y="236"/>
                  </a:cxn>
                </a:cxnLst>
                <a:rect l="0" t="0" r="r" b="b"/>
                <a:pathLst>
                  <a:path w="87" h="237">
                    <a:moveTo>
                      <a:pt x="3" y="236"/>
                    </a:moveTo>
                    <a:lnTo>
                      <a:pt x="3" y="236"/>
                    </a:lnTo>
                    <a:lnTo>
                      <a:pt x="21" y="217"/>
                    </a:lnTo>
                    <a:lnTo>
                      <a:pt x="35" y="197"/>
                    </a:lnTo>
                    <a:lnTo>
                      <a:pt x="46" y="176"/>
                    </a:lnTo>
                    <a:lnTo>
                      <a:pt x="57" y="156"/>
                    </a:lnTo>
                    <a:lnTo>
                      <a:pt x="66" y="137"/>
                    </a:lnTo>
                    <a:lnTo>
                      <a:pt x="72" y="117"/>
                    </a:lnTo>
                    <a:lnTo>
                      <a:pt x="78" y="98"/>
                    </a:lnTo>
                    <a:lnTo>
                      <a:pt x="81" y="80"/>
                    </a:lnTo>
                    <a:lnTo>
                      <a:pt x="84" y="64"/>
                    </a:lnTo>
                    <a:lnTo>
                      <a:pt x="85" y="48"/>
                    </a:lnTo>
                    <a:lnTo>
                      <a:pt x="86" y="35"/>
                    </a:lnTo>
                    <a:lnTo>
                      <a:pt x="86" y="22"/>
                    </a:lnTo>
                    <a:lnTo>
                      <a:pt x="86" y="14"/>
                    </a:lnTo>
                    <a:lnTo>
                      <a:pt x="86" y="7"/>
                    </a:lnTo>
                    <a:lnTo>
                      <a:pt x="85" y="2"/>
                    </a:lnTo>
                    <a:lnTo>
                      <a:pt x="85" y="0"/>
                    </a:lnTo>
                    <a:lnTo>
                      <a:pt x="80" y="1"/>
                    </a:lnTo>
                    <a:lnTo>
                      <a:pt x="80" y="2"/>
                    </a:lnTo>
                    <a:lnTo>
                      <a:pt x="81" y="7"/>
                    </a:lnTo>
                    <a:lnTo>
                      <a:pt x="81" y="14"/>
                    </a:lnTo>
                    <a:lnTo>
                      <a:pt x="81" y="22"/>
                    </a:lnTo>
                    <a:lnTo>
                      <a:pt x="81" y="35"/>
                    </a:lnTo>
                    <a:lnTo>
                      <a:pt x="80" y="48"/>
                    </a:lnTo>
                    <a:lnTo>
                      <a:pt x="79" y="62"/>
                    </a:lnTo>
                    <a:lnTo>
                      <a:pt x="76" y="79"/>
                    </a:lnTo>
                    <a:lnTo>
                      <a:pt x="73" y="96"/>
                    </a:lnTo>
                    <a:lnTo>
                      <a:pt x="67" y="115"/>
                    </a:lnTo>
                    <a:lnTo>
                      <a:pt x="61" y="133"/>
                    </a:lnTo>
                    <a:lnTo>
                      <a:pt x="53" y="154"/>
                    </a:lnTo>
                    <a:lnTo>
                      <a:pt x="43" y="173"/>
                    </a:lnTo>
                    <a:lnTo>
                      <a:pt x="31" y="192"/>
                    </a:lnTo>
                    <a:lnTo>
                      <a:pt x="17" y="213"/>
                    </a:lnTo>
                    <a:lnTo>
                      <a:pt x="0" y="232"/>
                    </a:lnTo>
                    <a:lnTo>
                      <a:pt x="3" y="236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3" name="Freeform 300"/>
              <p:cNvSpPr>
                <a:spLocks/>
              </p:cNvSpPr>
              <p:nvPr/>
            </p:nvSpPr>
            <p:spPr bwMode="auto">
              <a:xfrm>
                <a:off x="5841" y="2706"/>
                <a:ext cx="431" cy="72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6" y="11"/>
                  </a:cxn>
                  <a:cxn ang="0">
                    <a:pos x="37" y="18"/>
                  </a:cxn>
                  <a:cxn ang="0">
                    <a:pos x="60" y="25"/>
                  </a:cxn>
                  <a:cxn ang="0">
                    <a:pos x="85" y="33"/>
                  </a:cxn>
                  <a:cxn ang="0">
                    <a:pos x="112" y="42"/>
                  </a:cxn>
                  <a:cxn ang="0">
                    <a:pos x="140" y="50"/>
                  </a:cxn>
                  <a:cxn ang="0">
                    <a:pos x="169" y="57"/>
                  </a:cxn>
                  <a:cxn ang="0">
                    <a:pos x="199" y="63"/>
                  </a:cxn>
                  <a:cxn ang="0">
                    <a:pos x="230" y="68"/>
                  </a:cxn>
                  <a:cxn ang="0">
                    <a:pos x="260" y="70"/>
                  </a:cxn>
                  <a:cxn ang="0">
                    <a:pos x="291" y="70"/>
                  </a:cxn>
                  <a:cxn ang="0">
                    <a:pos x="321" y="67"/>
                  </a:cxn>
                  <a:cxn ang="0">
                    <a:pos x="350" y="60"/>
                  </a:cxn>
                  <a:cxn ang="0">
                    <a:pos x="379" y="50"/>
                  </a:cxn>
                  <a:cxn ang="0">
                    <a:pos x="406" y="34"/>
                  </a:cxn>
                  <a:cxn ang="0">
                    <a:pos x="431" y="14"/>
                  </a:cxn>
                  <a:cxn ang="0">
                    <a:pos x="416" y="20"/>
                  </a:cxn>
                  <a:cxn ang="0">
                    <a:pos x="390" y="37"/>
                  </a:cxn>
                  <a:cxn ang="0">
                    <a:pos x="363" y="50"/>
                  </a:cxn>
                  <a:cxn ang="0">
                    <a:pos x="336" y="58"/>
                  </a:cxn>
                  <a:cxn ang="0">
                    <a:pos x="306" y="63"/>
                  </a:cxn>
                  <a:cxn ang="0">
                    <a:pos x="276" y="64"/>
                  </a:cxn>
                  <a:cxn ang="0">
                    <a:pos x="245" y="63"/>
                  </a:cxn>
                  <a:cxn ang="0">
                    <a:pos x="215" y="60"/>
                  </a:cxn>
                  <a:cxn ang="0">
                    <a:pos x="185" y="55"/>
                  </a:cxn>
                  <a:cxn ang="0">
                    <a:pos x="155" y="48"/>
                  </a:cxn>
                  <a:cxn ang="0">
                    <a:pos x="127" y="40"/>
                  </a:cxn>
                  <a:cxn ang="0">
                    <a:pos x="100" y="32"/>
                  </a:cxn>
                  <a:cxn ang="0">
                    <a:pos x="74" y="23"/>
                  </a:cxn>
                  <a:cxn ang="0">
                    <a:pos x="50" y="15"/>
                  </a:cxn>
                  <a:cxn ang="0">
                    <a:pos x="29" y="8"/>
                  </a:cxn>
                  <a:cxn ang="0">
                    <a:pos x="10" y="2"/>
                  </a:cxn>
                  <a:cxn ang="0">
                    <a:pos x="0" y="7"/>
                  </a:cxn>
                </a:cxnLst>
                <a:rect l="0" t="0" r="r" b="b"/>
                <a:pathLst>
                  <a:path w="432" h="71">
                    <a:moveTo>
                      <a:pt x="0" y="7"/>
                    </a:moveTo>
                    <a:lnTo>
                      <a:pt x="0" y="7"/>
                    </a:lnTo>
                    <a:lnTo>
                      <a:pt x="8" y="8"/>
                    </a:lnTo>
                    <a:lnTo>
                      <a:pt x="16" y="11"/>
                    </a:lnTo>
                    <a:lnTo>
                      <a:pt x="27" y="14"/>
                    </a:lnTo>
                    <a:lnTo>
                      <a:pt x="37" y="18"/>
                    </a:lnTo>
                    <a:lnTo>
                      <a:pt x="49" y="21"/>
                    </a:lnTo>
                    <a:lnTo>
                      <a:pt x="60" y="25"/>
                    </a:lnTo>
                    <a:lnTo>
                      <a:pt x="72" y="28"/>
                    </a:lnTo>
                    <a:lnTo>
                      <a:pt x="85" y="33"/>
                    </a:lnTo>
                    <a:lnTo>
                      <a:pt x="98" y="37"/>
                    </a:lnTo>
                    <a:lnTo>
                      <a:pt x="112" y="42"/>
                    </a:lnTo>
                    <a:lnTo>
                      <a:pt x="126" y="46"/>
                    </a:lnTo>
                    <a:lnTo>
                      <a:pt x="140" y="50"/>
                    </a:lnTo>
                    <a:lnTo>
                      <a:pt x="154" y="54"/>
                    </a:lnTo>
                    <a:lnTo>
                      <a:pt x="169" y="57"/>
                    </a:lnTo>
                    <a:lnTo>
                      <a:pt x="183" y="60"/>
                    </a:lnTo>
                    <a:lnTo>
                      <a:pt x="199" y="63"/>
                    </a:lnTo>
                    <a:lnTo>
                      <a:pt x="214" y="66"/>
                    </a:lnTo>
                    <a:lnTo>
                      <a:pt x="230" y="68"/>
                    </a:lnTo>
                    <a:lnTo>
                      <a:pt x="245" y="69"/>
                    </a:lnTo>
                    <a:lnTo>
                      <a:pt x="260" y="70"/>
                    </a:lnTo>
                    <a:lnTo>
                      <a:pt x="276" y="70"/>
                    </a:lnTo>
                    <a:lnTo>
                      <a:pt x="291" y="70"/>
                    </a:lnTo>
                    <a:lnTo>
                      <a:pt x="306" y="69"/>
                    </a:lnTo>
                    <a:lnTo>
                      <a:pt x="321" y="67"/>
                    </a:lnTo>
                    <a:lnTo>
                      <a:pt x="336" y="63"/>
                    </a:lnTo>
                    <a:lnTo>
                      <a:pt x="350" y="60"/>
                    </a:lnTo>
                    <a:lnTo>
                      <a:pt x="365" y="55"/>
                    </a:lnTo>
                    <a:lnTo>
                      <a:pt x="379" y="50"/>
                    </a:lnTo>
                    <a:lnTo>
                      <a:pt x="393" y="42"/>
                    </a:lnTo>
                    <a:lnTo>
                      <a:pt x="406" y="34"/>
                    </a:lnTo>
                    <a:lnTo>
                      <a:pt x="419" y="24"/>
                    </a:lnTo>
                    <a:lnTo>
                      <a:pt x="431" y="14"/>
                    </a:lnTo>
                    <a:lnTo>
                      <a:pt x="428" y="10"/>
                    </a:lnTo>
                    <a:lnTo>
                      <a:pt x="416" y="20"/>
                    </a:lnTo>
                    <a:lnTo>
                      <a:pt x="403" y="29"/>
                    </a:lnTo>
                    <a:lnTo>
                      <a:pt x="390" y="37"/>
                    </a:lnTo>
                    <a:lnTo>
                      <a:pt x="376" y="44"/>
                    </a:lnTo>
                    <a:lnTo>
                      <a:pt x="363" y="50"/>
                    </a:lnTo>
                    <a:lnTo>
                      <a:pt x="349" y="55"/>
                    </a:lnTo>
                    <a:lnTo>
                      <a:pt x="336" y="58"/>
                    </a:lnTo>
                    <a:lnTo>
                      <a:pt x="320" y="61"/>
                    </a:lnTo>
                    <a:lnTo>
                      <a:pt x="306" y="63"/>
                    </a:lnTo>
                    <a:lnTo>
                      <a:pt x="291" y="64"/>
                    </a:lnTo>
                    <a:lnTo>
                      <a:pt x="276" y="64"/>
                    </a:lnTo>
                    <a:lnTo>
                      <a:pt x="260" y="64"/>
                    </a:lnTo>
                    <a:lnTo>
                      <a:pt x="245" y="63"/>
                    </a:lnTo>
                    <a:lnTo>
                      <a:pt x="230" y="62"/>
                    </a:lnTo>
                    <a:lnTo>
                      <a:pt x="215" y="60"/>
                    </a:lnTo>
                    <a:lnTo>
                      <a:pt x="199" y="57"/>
                    </a:lnTo>
                    <a:lnTo>
                      <a:pt x="185" y="55"/>
                    </a:lnTo>
                    <a:lnTo>
                      <a:pt x="170" y="51"/>
                    </a:lnTo>
                    <a:lnTo>
                      <a:pt x="155" y="48"/>
                    </a:lnTo>
                    <a:lnTo>
                      <a:pt x="140" y="44"/>
                    </a:lnTo>
                    <a:lnTo>
                      <a:pt x="127" y="40"/>
                    </a:lnTo>
                    <a:lnTo>
                      <a:pt x="113" y="36"/>
                    </a:lnTo>
                    <a:lnTo>
                      <a:pt x="100" y="32"/>
                    </a:lnTo>
                    <a:lnTo>
                      <a:pt x="86" y="28"/>
                    </a:lnTo>
                    <a:lnTo>
                      <a:pt x="74" y="23"/>
                    </a:lnTo>
                    <a:lnTo>
                      <a:pt x="62" y="20"/>
                    </a:lnTo>
                    <a:lnTo>
                      <a:pt x="50" y="15"/>
                    </a:lnTo>
                    <a:lnTo>
                      <a:pt x="38" y="12"/>
                    </a:lnTo>
                    <a:lnTo>
                      <a:pt x="29" y="8"/>
                    </a:lnTo>
                    <a:lnTo>
                      <a:pt x="18" y="6"/>
                    </a:lnTo>
                    <a:lnTo>
                      <a:pt x="10" y="2"/>
                    </a:lnTo>
                    <a:lnTo>
                      <a:pt x="1" y="0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4" name="Freeform 301"/>
              <p:cNvSpPr>
                <a:spLocks/>
              </p:cNvSpPr>
              <p:nvPr/>
            </p:nvSpPr>
            <p:spPr bwMode="auto">
              <a:xfrm>
                <a:off x="5251" y="2540"/>
                <a:ext cx="586" cy="16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7"/>
                  </a:cxn>
                  <a:cxn ang="0">
                    <a:pos x="22" y="12"/>
                  </a:cxn>
                  <a:cxn ang="0">
                    <a:pos x="47" y="19"/>
                  </a:cxn>
                  <a:cxn ang="0">
                    <a:pos x="79" y="28"/>
                  </a:cxn>
                  <a:cxn ang="0">
                    <a:pos x="119" y="39"/>
                  </a:cxn>
                  <a:cxn ang="0">
                    <a:pos x="163" y="51"/>
                  </a:cxn>
                  <a:cxn ang="0">
                    <a:pos x="210" y="64"/>
                  </a:cxn>
                  <a:cxn ang="0">
                    <a:pos x="260" y="78"/>
                  </a:cxn>
                  <a:cxn ang="0">
                    <a:pos x="311" y="92"/>
                  </a:cxn>
                  <a:cxn ang="0">
                    <a:pos x="362" y="106"/>
                  </a:cxn>
                  <a:cxn ang="0">
                    <a:pos x="411" y="120"/>
                  </a:cxn>
                  <a:cxn ang="0">
                    <a:pos x="457" y="132"/>
                  </a:cxn>
                  <a:cxn ang="0">
                    <a:pos x="498" y="144"/>
                  </a:cxn>
                  <a:cxn ang="0">
                    <a:pos x="534" y="153"/>
                  </a:cxn>
                  <a:cxn ang="0">
                    <a:pos x="563" y="161"/>
                  </a:cxn>
                  <a:cxn ang="0">
                    <a:pos x="584" y="167"/>
                  </a:cxn>
                  <a:cxn ang="0">
                    <a:pos x="576" y="158"/>
                  </a:cxn>
                  <a:cxn ang="0">
                    <a:pos x="551" y="152"/>
                  </a:cxn>
                  <a:cxn ang="0">
                    <a:pos x="519" y="143"/>
                  </a:cxn>
                  <a:cxn ang="0">
                    <a:pos x="479" y="132"/>
                  </a:cxn>
                  <a:cxn ang="0">
                    <a:pos x="435" y="120"/>
                  </a:cxn>
                  <a:cxn ang="0">
                    <a:pos x="389" y="107"/>
                  </a:cxn>
                  <a:cxn ang="0">
                    <a:pos x="338" y="93"/>
                  </a:cxn>
                  <a:cxn ang="0">
                    <a:pos x="287" y="80"/>
                  </a:cxn>
                  <a:cxn ang="0">
                    <a:pos x="236" y="65"/>
                  </a:cxn>
                  <a:cxn ang="0">
                    <a:pos x="188" y="51"/>
                  </a:cxn>
                  <a:cxn ang="0">
                    <a:pos x="141" y="39"/>
                  </a:cxn>
                  <a:cxn ang="0">
                    <a:pos x="100" y="27"/>
                  </a:cxn>
                  <a:cxn ang="0">
                    <a:pos x="63" y="17"/>
                  </a:cxn>
                  <a:cxn ang="0">
                    <a:pos x="35" y="9"/>
                  </a:cxn>
                  <a:cxn ang="0">
                    <a:pos x="14" y="3"/>
                  </a:cxn>
                  <a:cxn ang="0">
                    <a:pos x="3" y="0"/>
                  </a:cxn>
                  <a:cxn ang="0">
                    <a:pos x="1" y="0"/>
                  </a:cxn>
                </a:cxnLst>
                <a:rect l="0" t="0" r="r" b="b"/>
                <a:pathLst>
                  <a:path w="586" h="168">
                    <a:moveTo>
                      <a:pt x="1" y="6"/>
                    </a:moveTo>
                    <a:lnTo>
                      <a:pt x="0" y="6"/>
                    </a:lnTo>
                    <a:lnTo>
                      <a:pt x="2" y="7"/>
                    </a:lnTo>
                    <a:lnTo>
                      <a:pt x="6" y="7"/>
                    </a:lnTo>
                    <a:lnTo>
                      <a:pt x="12" y="9"/>
                    </a:lnTo>
                    <a:lnTo>
                      <a:pt x="22" y="12"/>
                    </a:lnTo>
                    <a:lnTo>
                      <a:pt x="34" y="15"/>
                    </a:lnTo>
                    <a:lnTo>
                      <a:pt x="47" y="19"/>
                    </a:lnTo>
                    <a:lnTo>
                      <a:pt x="63" y="23"/>
                    </a:lnTo>
                    <a:lnTo>
                      <a:pt x="79" y="28"/>
                    </a:lnTo>
                    <a:lnTo>
                      <a:pt x="98" y="33"/>
                    </a:lnTo>
                    <a:lnTo>
                      <a:pt x="119" y="39"/>
                    </a:lnTo>
                    <a:lnTo>
                      <a:pt x="140" y="45"/>
                    </a:lnTo>
                    <a:lnTo>
                      <a:pt x="163" y="51"/>
                    </a:lnTo>
                    <a:lnTo>
                      <a:pt x="186" y="58"/>
                    </a:lnTo>
                    <a:lnTo>
                      <a:pt x="210" y="64"/>
                    </a:lnTo>
                    <a:lnTo>
                      <a:pt x="236" y="71"/>
                    </a:lnTo>
                    <a:lnTo>
                      <a:pt x="260" y="78"/>
                    </a:lnTo>
                    <a:lnTo>
                      <a:pt x="286" y="86"/>
                    </a:lnTo>
                    <a:lnTo>
                      <a:pt x="311" y="92"/>
                    </a:lnTo>
                    <a:lnTo>
                      <a:pt x="336" y="99"/>
                    </a:lnTo>
                    <a:lnTo>
                      <a:pt x="362" y="106"/>
                    </a:lnTo>
                    <a:lnTo>
                      <a:pt x="387" y="113"/>
                    </a:lnTo>
                    <a:lnTo>
                      <a:pt x="411" y="120"/>
                    </a:lnTo>
                    <a:lnTo>
                      <a:pt x="434" y="126"/>
                    </a:lnTo>
                    <a:lnTo>
                      <a:pt x="457" y="132"/>
                    </a:lnTo>
                    <a:lnTo>
                      <a:pt x="478" y="138"/>
                    </a:lnTo>
                    <a:lnTo>
                      <a:pt x="498" y="144"/>
                    </a:lnTo>
                    <a:lnTo>
                      <a:pt x="517" y="149"/>
                    </a:lnTo>
                    <a:lnTo>
                      <a:pt x="534" y="153"/>
                    </a:lnTo>
                    <a:lnTo>
                      <a:pt x="550" y="158"/>
                    </a:lnTo>
                    <a:lnTo>
                      <a:pt x="563" y="161"/>
                    </a:lnTo>
                    <a:lnTo>
                      <a:pt x="575" y="164"/>
                    </a:lnTo>
                    <a:lnTo>
                      <a:pt x="584" y="167"/>
                    </a:lnTo>
                    <a:lnTo>
                      <a:pt x="585" y="160"/>
                    </a:lnTo>
                    <a:lnTo>
                      <a:pt x="576" y="158"/>
                    </a:lnTo>
                    <a:lnTo>
                      <a:pt x="565" y="155"/>
                    </a:lnTo>
                    <a:lnTo>
                      <a:pt x="551" y="152"/>
                    </a:lnTo>
                    <a:lnTo>
                      <a:pt x="535" y="147"/>
                    </a:lnTo>
                    <a:lnTo>
                      <a:pt x="519" y="143"/>
                    </a:lnTo>
                    <a:lnTo>
                      <a:pt x="500" y="138"/>
                    </a:lnTo>
                    <a:lnTo>
                      <a:pt x="479" y="132"/>
                    </a:lnTo>
                    <a:lnTo>
                      <a:pt x="458" y="126"/>
                    </a:lnTo>
                    <a:lnTo>
                      <a:pt x="435" y="120"/>
                    </a:lnTo>
                    <a:lnTo>
                      <a:pt x="413" y="114"/>
                    </a:lnTo>
                    <a:lnTo>
                      <a:pt x="389" y="107"/>
                    </a:lnTo>
                    <a:lnTo>
                      <a:pt x="363" y="100"/>
                    </a:lnTo>
                    <a:lnTo>
                      <a:pt x="338" y="93"/>
                    </a:lnTo>
                    <a:lnTo>
                      <a:pt x="312" y="86"/>
                    </a:lnTo>
                    <a:lnTo>
                      <a:pt x="287" y="80"/>
                    </a:lnTo>
                    <a:lnTo>
                      <a:pt x="262" y="72"/>
                    </a:lnTo>
                    <a:lnTo>
                      <a:pt x="236" y="65"/>
                    </a:lnTo>
                    <a:lnTo>
                      <a:pt x="212" y="58"/>
                    </a:lnTo>
                    <a:lnTo>
                      <a:pt x="188" y="51"/>
                    </a:lnTo>
                    <a:lnTo>
                      <a:pt x="164" y="45"/>
                    </a:lnTo>
                    <a:lnTo>
                      <a:pt x="141" y="39"/>
                    </a:lnTo>
                    <a:lnTo>
                      <a:pt x="120" y="33"/>
                    </a:lnTo>
                    <a:lnTo>
                      <a:pt x="100" y="27"/>
                    </a:lnTo>
                    <a:lnTo>
                      <a:pt x="81" y="21"/>
                    </a:lnTo>
                    <a:lnTo>
                      <a:pt x="63" y="17"/>
                    </a:lnTo>
                    <a:lnTo>
                      <a:pt x="48" y="13"/>
                    </a:lnTo>
                    <a:lnTo>
                      <a:pt x="35" y="9"/>
                    </a:lnTo>
                    <a:lnTo>
                      <a:pt x="23" y="6"/>
                    </a:lnTo>
                    <a:lnTo>
                      <a:pt x="14" y="3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6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5" name="Freeform 302"/>
              <p:cNvSpPr>
                <a:spLocks/>
              </p:cNvSpPr>
              <p:nvPr/>
            </p:nvSpPr>
            <p:spPr bwMode="auto">
              <a:xfrm>
                <a:off x="3630" y="2021"/>
                <a:ext cx="1261" cy="489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2" y="6"/>
                  </a:cxn>
                  <a:cxn ang="0">
                    <a:pos x="1259" y="487"/>
                  </a:cxn>
                  <a:cxn ang="0">
                    <a:pos x="1260" y="48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2" y="6"/>
                  </a:cxn>
                  <a:cxn ang="0">
                    <a:pos x="3" y="6"/>
                  </a:cxn>
                </a:cxnLst>
                <a:rect l="0" t="0" r="r" b="b"/>
                <a:pathLst>
                  <a:path w="1261" h="488">
                    <a:moveTo>
                      <a:pt x="3" y="6"/>
                    </a:moveTo>
                    <a:lnTo>
                      <a:pt x="2" y="6"/>
                    </a:lnTo>
                    <a:lnTo>
                      <a:pt x="1259" y="487"/>
                    </a:lnTo>
                    <a:lnTo>
                      <a:pt x="1260" y="48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6"/>
                    </a:lnTo>
                    <a:lnTo>
                      <a:pt x="3" y="6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6" name="Freeform 303"/>
              <p:cNvSpPr>
                <a:spLocks/>
              </p:cNvSpPr>
              <p:nvPr/>
            </p:nvSpPr>
            <p:spPr bwMode="auto">
              <a:xfrm>
                <a:off x="5711" y="1828"/>
                <a:ext cx="4" cy="2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1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7" name="Freeform 304"/>
              <p:cNvSpPr>
                <a:spLocks/>
              </p:cNvSpPr>
              <p:nvPr/>
            </p:nvSpPr>
            <p:spPr bwMode="auto">
              <a:xfrm>
                <a:off x="5345" y="1825"/>
                <a:ext cx="364" cy="126"/>
              </a:xfrm>
              <a:custGeom>
                <a:avLst/>
                <a:gdLst/>
                <a:ahLst/>
                <a:cxnLst>
                  <a:cxn ang="0">
                    <a:pos x="3" y="124"/>
                  </a:cxn>
                  <a:cxn ang="0">
                    <a:pos x="2" y="124"/>
                  </a:cxn>
                  <a:cxn ang="0">
                    <a:pos x="16" y="118"/>
                  </a:cxn>
                  <a:cxn ang="0">
                    <a:pos x="30" y="110"/>
                  </a:cxn>
                  <a:cxn ang="0">
                    <a:pos x="47" y="101"/>
                  </a:cxn>
                  <a:cxn ang="0">
                    <a:pos x="66" y="93"/>
                  </a:cxn>
                  <a:cxn ang="0">
                    <a:pos x="86" y="82"/>
                  </a:cxn>
                  <a:cxn ang="0">
                    <a:pos x="109" y="72"/>
                  </a:cxn>
                  <a:cxn ang="0">
                    <a:pos x="132" y="62"/>
                  </a:cxn>
                  <a:cxn ang="0">
                    <a:pos x="156" y="51"/>
                  </a:cxn>
                  <a:cxn ang="0">
                    <a:pos x="181" y="42"/>
                  </a:cxn>
                  <a:cxn ang="0">
                    <a:pos x="207" y="33"/>
                  </a:cxn>
                  <a:cxn ang="0">
                    <a:pos x="234" y="25"/>
                  </a:cxn>
                  <a:cxn ang="0">
                    <a:pos x="261" y="18"/>
                  </a:cxn>
                  <a:cxn ang="0">
                    <a:pos x="287" y="13"/>
                  </a:cxn>
                  <a:cxn ang="0">
                    <a:pos x="313" y="8"/>
                  </a:cxn>
                  <a:cxn ang="0">
                    <a:pos x="340" y="7"/>
                  </a:cxn>
                  <a:cxn ang="0">
                    <a:pos x="365" y="7"/>
                  </a:cxn>
                  <a:cxn ang="0">
                    <a:pos x="365" y="1"/>
                  </a:cxn>
                  <a:cxn ang="0">
                    <a:pos x="340" y="0"/>
                  </a:cxn>
                  <a:cxn ang="0">
                    <a:pos x="313" y="3"/>
                  </a:cxn>
                  <a:cxn ang="0">
                    <a:pos x="286" y="7"/>
                  </a:cxn>
                  <a:cxn ang="0">
                    <a:pos x="259" y="12"/>
                  </a:cxn>
                  <a:cxn ang="0">
                    <a:pos x="233" y="19"/>
                  </a:cxn>
                  <a:cxn ang="0">
                    <a:pos x="206" y="27"/>
                  </a:cxn>
                  <a:cxn ang="0">
                    <a:pos x="180" y="36"/>
                  </a:cxn>
                  <a:cxn ang="0">
                    <a:pos x="155" y="45"/>
                  </a:cxn>
                  <a:cxn ang="0">
                    <a:pos x="131" y="56"/>
                  </a:cxn>
                  <a:cxn ang="0">
                    <a:pos x="108" y="65"/>
                  </a:cxn>
                  <a:cxn ang="0">
                    <a:pos x="85" y="76"/>
                  </a:cxn>
                  <a:cxn ang="0">
                    <a:pos x="65" y="87"/>
                  </a:cxn>
                  <a:cxn ang="0">
                    <a:pos x="45" y="95"/>
                  </a:cxn>
                  <a:cxn ang="0">
                    <a:pos x="28" y="104"/>
                  </a:cxn>
                  <a:cxn ang="0">
                    <a:pos x="13" y="112"/>
                  </a:cxn>
                  <a:cxn ang="0">
                    <a:pos x="1" y="118"/>
                  </a:cxn>
                  <a:cxn ang="0">
                    <a:pos x="0" y="118"/>
                  </a:cxn>
                  <a:cxn ang="0">
                    <a:pos x="3" y="124"/>
                  </a:cxn>
                </a:cxnLst>
                <a:rect l="0" t="0" r="r" b="b"/>
                <a:pathLst>
                  <a:path w="366" h="125">
                    <a:moveTo>
                      <a:pt x="3" y="124"/>
                    </a:moveTo>
                    <a:lnTo>
                      <a:pt x="2" y="124"/>
                    </a:lnTo>
                    <a:lnTo>
                      <a:pt x="16" y="118"/>
                    </a:lnTo>
                    <a:lnTo>
                      <a:pt x="30" y="110"/>
                    </a:lnTo>
                    <a:lnTo>
                      <a:pt x="47" y="101"/>
                    </a:lnTo>
                    <a:lnTo>
                      <a:pt x="66" y="93"/>
                    </a:lnTo>
                    <a:lnTo>
                      <a:pt x="86" y="82"/>
                    </a:lnTo>
                    <a:lnTo>
                      <a:pt x="109" y="72"/>
                    </a:lnTo>
                    <a:lnTo>
                      <a:pt x="132" y="62"/>
                    </a:lnTo>
                    <a:lnTo>
                      <a:pt x="156" y="51"/>
                    </a:lnTo>
                    <a:lnTo>
                      <a:pt x="181" y="42"/>
                    </a:lnTo>
                    <a:lnTo>
                      <a:pt x="207" y="33"/>
                    </a:lnTo>
                    <a:lnTo>
                      <a:pt x="234" y="25"/>
                    </a:lnTo>
                    <a:lnTo>
                      <a:pt x="261" y="18"/>
                    </a:lnTo>
                    <a:lnTo>
                      <a:pt x="287" y="13"/>
                    </a:lnTo>
                    <a:lnTo>
                      <a:pt x="313" y="8"/>
                    </a:lnTo>
                    <a:lnTo>
                      <a:pt x="340" y="7"/>
                    </a:lnTo>
                    <a:lnTo>
                      <a:pt x="365" y="7"/>
                    </a:lnTo>
                    <a:lnTo>
                      <a:pt x="365" y="1"/>
                    </a:lnTo>
                    <a:lnTo>
                      <a:pt x="340" y="0"/>
                    </a:lnTo>
                    <a:lnTo>
                      <a:pt x="313" y="3"/>
                    </a:lnTo>
                    <a:lnTo>
                      <a:pt x="286" y="7"/>
                    </a:lnTo>
                    <a:lnTo>
                      <a:pt x="259" y="12"/>
                    </a:lnTo>
                    <a:lnTo>
                      <a:pt x="233" y="19"/>
                    </a:lnTo>
                    <a:lnTo>
                      <a:pt x="206" y="27"/>
                    </a:lnTo>
                    <a:lnTo>
                      <a:pt x="180" y="36"/>
                    </a:lnTo>
                    <a:lnTo>
                      <a:pt x="155" y="45"/>
                    </a:lnTo>
                    <a:lnTo>
                      <a:pt x="131" y="56"/>
                    </a:lnTo>
                    <a:lnTo>
                      <a:pt x="108" y="65"/>
                    </a:lnTo>
                    <a:lnTo>
                      <a:pt x="85" y="76"/>
                    </a:lnTo>
                    <a:lnTo>
                      <a:pt x="65" y="87"/>
                    </a:lnTo>
                    <a:lnTo>
                      <a:pt x="45" y="95"/>
                    </a:lnTo>
                    <a:lnTo>
                      <a:pt x="28" y="104"/>
                    </a:lnTo>
                    <a:lnTo>
                      <a:pt x="13" y="112"/>
                    </a:lnTo>
                    <a:lnTo>
                      <a:pt x="1" y="118"/>
                    </a:lnTo>
                    <a:lnTo>
                      <a:pt x="0" y="118"/>
                    </a:lnTo>
                    <a:lnTo>
                      <a:pt x="3" y="124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8" name="Freeform 305"/>
              <p:cNvSpPr>
                <a:spLocks/>
              </p:cNvSpPr>
              <p:nvPr/>
            </p:nvSpPr>
            <p:spPr bwMode="auto">
              <a:xfrm>
                <a:off x="5065" y="1950"/>
                <a:ext cx="276" cy="225"/>
              </a:xfrm>
              <a:custGeom>
                <a:avLst/>
                <a:gdLst/>
                <a:ahLst/>
                <a:cxnLst>
                  <a:cxn ang="0">
                    <a:pos x="3" y="225"/>
                  </a:cxn>
                  <a:cxn ang="0">
                    <a:pos x="3" y="225"/>
                  </a:cxn>
                  <a:cxn ang="0">
                    <a:pos x="10" y="217"/>
                  </a:cxn>
                  <a:cxn ang="0">
                    <a:pos x="20" y="205"/>
                  </a:cxn>
                  <a:cxn ang="0">
                    <a:pos x="32" y="192"/>
                  </a:cxn>
                  <a:cxn ang="0">
                    <a:pos x="46" y="177"/>
                  </a:cxn>
                  <a:cxn ang="0">
                    <a:pos x="63" y="162"/>
                  </a:cxn>
                  <a:cxn ang="0">
                    <a:pos x="82" y="145"/>
                  </a:cxn>
                  <a:cxn ang="0">
                    <a:pos x="102" y="129"/>
                  </a:cxn>
                  <a:cxn ang="0">
                    <a:pos x="124" y="112"/>
                  </a:cxn>
                  <a:cxn ang="0">
                    <a:pos x="145" y="94"/>
                  </a:cxn>
                  <a:cxn ang="0">
                    <a:pos x="167" y="78"/>
                  </a:cxn>
                  <a:cxn ang="0">
                    <a:pos x="188" y="62"/>
                  </a:cxn>
                  <a:cxn ang="0">
                    <a:pos x="209" y="48"/>
                  </a:cxn>
                  <a:cxn ang="0">
                    <a:pos x="229" y="34"/>
                  </a:cxn>
                  <a:cxn ang="0">
                    <a:pos x="247" y="23"/>
                  </a:cxn>
                  <a:cxn ang="0">
                    <a:pos x="262" y="14"/>
                  </a:cxn>
                  <a:cxn ang="0">
                    <a:pos x="276" y="6"/>
                  </a:cxn>
                  <a:cxn ang="0">
                    <a:pos x="273" y="0"/>
                  </a:cxn>
                  <a:cxn ang="0">
                    <a:pos x="260" y="8"/>
                  </a:cxn>
                  <a:cxn ang="0">
                    <a:pos x="244" y="17"/>
                  </a:cxn>
                  <a:cxn ang="0">
                    <a:pos x="226" y="29"/>
                  </a:cxn>
                  <a:cxn ang="0">
                    <a:pos x="206" y="43"/>
                  </a:cxn>
                  <a:cxn ang="0">
                    <a:pos x="186" y="57"/>
                  </a:cxn>
                  <a:cxn ang="0">
                    <a:pos x="164" y="74"/>
                  </a:cxn>
                  <a:cxn ang="0">
                    <a:pos x="143" y="90"/>
                  </a:cxn>
                  <a:cxn ang="0">
                    <a:pos x="121" y="107"/>
                  </a:cxn>
                  <a:cxn ang="0">
                    <a:pos x="100" y="124"/>
                  </a:cxn>
                  <a:cxn ang="0">
                    <a:pos x="79" y="141"/>
                  </a:cxn>
                  <a:cxn ang="0">
                    <a:pos x="60" y="158"/>
                  </a:cxn>
                  <a:cxn ang="0">
                    <a:pos x="44" y="173"/>
                  </a:cxn>
                  <a:cxn ang="0">
                    <a:pos x="28" y="188"/>
                  </a:cxn>
                  <a:cxn ang="0">
                    <a:pos x="15" y="201"/>
                  </a:cxn>
                  <a:cxn ang="0">
                    <a:pos x="6" y="212"/>
                  </a:cxn>
                  <a:cxn ang="0">
                    <a:pos x="0" y="222"/>
                  </a:cxn>
                  <a:cxn ang="0">
                    <a:pos x="3" y="225"/>
                  </a:cxn>
                </a:cxnLst>
                <a:rect l="0" t="0" r="r" b="b"/>
                <a:pathLst>
                  <a:path w="277" h="226">
                    <a:moveTo>
                      <a:pt x="3" y="225"/>
                    </a:moveTo>
                    <a:lnTo>
                      <a:pt x="3" y="225"/>
                    </a:lnTo>
                    <a:lnTo>
                      <a:pt x="10" y="217"/>
                    </a:lnTo>
                    <a:lnTo>
                      <a:pt x="20" y="205"/>
                    </a:lnTo>
                    <a:lnTo>
                      <a:pt x="32" y="192"/>
                    </a:lnTo>
                    <a:lnTo>
                      <a:pt x="46" y="177"/>
                    </a:lnTo>
                    <a:lnTo>
                      <a:pt x="63" y="162"/>
                    </a:lnTo>
                    <a:lnTo>
                      <a:pt x="82" y="145"/>
                    </a:lnTo>
                    <a:lnTo>
                      <a:pt x="102" y="129"/>
                    </a:lnTo>
                    <a:lnTo>
                      <a:pt x="124" y="112"/>
                    </a:lnTo>
                    <a:lnTo>
                      <a:pt x="145" y="94"/>
                    </a:lnTo>
                    <a:lnTo>
                      <a:pt x="167" y="78"/>
                    </a:lnTo>
                    <a:lnTo>
                      <a:pt x="188" y="62"/>
                    </a:lnTo>
                    <a:lnTo>
                      <a:pt x="209" y="48"/>
                    </a:lnTo>
                    <a:lnTo>
                      <a:pt x="229" y="34"/>
                    </a:lnTo>
                    <a:lnTo>
                      <a:pt x="247" y="23"/>
                    </a:lnTo>
                    <a:lnTo>
                      <a:pt x="262" y="14"/>
                    </a:lnTo>
                    <a:lnTo>
                      <a:pt x="276" y="6"/>
                    </a:lnTo>
                    <a:lnTo>
                      <a:pt x="273" y="0"/>
                    </a:lnTo>
                    <a:lnTo>
                      <a:pt x="260" y="8"/>
                    </a:lnTo>
                    <a:lnTo>
                      <a:pt x="244" y="17"/>
                    </a:lnTo>
                    <a:lnTo>
                      <a:pt x="226" y="29"/>
                    </a:lnTo>
                    <a:lnTo>
                      <a:pt x="206" y="43"/>
                    </a:lnTo>
                    <a:lnTo>
                      <a:pt x="186" y="57"/>
                    </a:lnTo>
                    <a:lnTo>
                      <a:pt x="164" y="74"/>
                    </a:lnTo>
                    <a:lnTo>
                      <a:pt x="143" y="90"/>
                    </a:lnTo>
                    <a:lnTo>
                      <a:pt x="121" y="107"/>
                    </a:lnTo>
                    <a:lnTo>
                      <a:pt x="100" y="124"/>
                    </a:lnTo>
                    <a:lnTo>
                      <a:pt x="79" y="141"/>
                    </a:lnTo>
                    <a:lnTo>
                      <a:pt x="60" y="158"/>
                    </a:lnTo>
                    <a:lnTo>
                      <a:pt x="44" y="173"/>
                    </a:lnTo>
                    <a:lnTo>
                      <a:pt x="28" y="188"/>
                    </a:lnTo>
                    <a:lnTo>
                      <a:pt x="15" y="201"/>
                    </a:lnTo>
                    <a:lnTo>
                      <a:pt x="6" y="212"/>
                    </a:lnTo>
                    <a:lnTo>
                      <a:pt x="0" y="222"/>
                    </a:lnTo>
                    <a:lnTo>
                      <a:pt x="3" y="225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9" name="Freeform 306"/>
              <p:cNvSpPr>
                <a:spLocks/>
              </p:cNvSpPr>
              <p:nvPr/>
            </p:nvSpPr>
            <p:spPr bwMode="auto">
              <a:xfrm>
                <a:off x="5059" y="2177"/>
                <a:ext cx="7" cy="42"/>
              </a:xfrm>
              <a:custGeom>
                <a:avLst/>
                <a:gdLst/>
                <a:ahLst/>
                <a:cxnLst>
                  <a:cxn ang="0">
                    <a:pos x="7" y="38"/>
                  </a:cxn>
                  <a:cxn ang="0">
                    <a:pos x="7" y="38"/>
                  </a:cxn>
                  <a:cxn ang="0">
                    <a:pos x="5" y="34"/>
                  </a:cxn>
                  <a:cxn ang="0">
                    <a:pos x="4" y="30"/>
                  </a:cxn>
                  <a:cxn ang="0">
                    <a:pos x="3" y="26"/>
                  </a:cxn>
                  <a:cxn ang="0">
                    <a:pos x="3" y="20"/>
                  </a:cxn>
                  <a:cxn ang="0">
                    <a:pos x="3" y="16"/>
                  </a:cxn>
                  <a:cxn ang="0">
                    <a:pos x="4" y="10"/>
                  </a:cxn>
                  <a:cxn ang="0">
                    <a:pos x="5" y="7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1" y="9"/>
                  </a:cxn>
                  <a:cxn ang="0">
                    <a:pos x="0" y="14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1" y="32"/>
                  </a:cxn>
                  <a:cxn ang="0">
                    <a:pos x="3" y="38"/>
                  </a:cxn>
                  <a:cxn ang="0">
                    <a:pos x="6" y="42"/>
                  </a:cxn>
                  <a:cxn ang="0">
                    <a:pos x="5" y="42"/>
                  </a:cxn>
                  <a:cxn ang="0">
                    <a:pos x="7" y="38"/>
                  </a:cxn>
                </a:cxnLst>
                <a:rect l="0" t="0" r="r" b="b"/>
                <a:pathLst>
                  <a:path w="8" h="43">
                    <a:moveTo>
                      <a:pt x="7" y="38"/>
                    </a:moveTo>
                    <a:lnTo>
                      <a:pt x="7" y="38"/>
                    </a:lnTo>
                    <a:lnTo>
                      <a:pt x="5" y="34"/>
                    </a:lnTo>
                    <a:lnTo>
                      <a:pt x="4" y="30"/>
                    </a:lnTo>
                    <a:lnTo>
                      <a:pt x="3" y="26"/>
                    </a:lnTo>
                    <a:lnTo>
                      <a:pt x="3" y="20"/>
                    </a:lnTo>
                    <a:lnTo>
                      <a:pt x="3" y="16"/>
                    </a:lnTo>
                    <a:lnTo>
                      <a:pt x="4" y="10"/>
                    </a:lnTo>
                    <a:lnTo>
                      <a:pt x="5" y="7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1" y="32"/>
                    </a:lnTo>
                    <a:lnTo>
                      <a:pt x="3" y="38"/>
                    </a:lnTo>
                    <a:lnTo>
                      <a:pt x="6" y="42"/>
                    </a:lnTo>
                    <a:lnTo>
                      <a:pt x="5" y="42"/>
                    </a:lnTo>
                    <a:lnTo>
                      <a:pt x="7" y="38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0" name="Freeform 307"/>
              <p:cNvSpPr>
                <a:spLocks/>
              </p:cNvSpPr>
              <p:nvPr/>
            </p:nvSpPr>
            <p:spPr bwMode="auto">
              <a:xfrm>
                <a:off x="5067" y="2211"/>
                <a:ext cx="40" cy="13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0"/>
                  </a:cxn>
                  <a:cxn ang="0">
                    <a:pos x="38" y="1"/>
                  </a:cxn>
                  <a:cxn ang="0">
                    <a:pos x="33" y="2"/>
                  </a:cxn>
                  <a:cxn ang="0">
                    <a:pos x="28" y="4"/>
                  </a:cxn>
                  <a:cxn ang="0">
                    <a:pos x="22" y="5"/>
                  </a:cxn>
                  <a:cxn ang="0">
                    <a:pos x="16" y="6"/>
                  </a:cxn>
                  <a:cxn ang="0">
                    <a:pos x="10" y="8"/>
                  </a:cxn>
                  <a:cxn ang="0">
                    <a:pos x="5" y="8"/>
                  </a:cxn>
                  <a:cxn ang="0">
                    <a:pos x="3" y="7"/>
                  </a:cxn>
                  <a:cxn ang="0">
                    <a:pos x="0" y="10"/>
                  </a:cxn>
                  <a:cxn ang="0">
                    <a:pos x="5" y="12"/>
                  </a:cxn>
                  <a:cxn ang="0">
                    <a:pos x="10" y="12"/>
                  </a:cxn>
                  <a:cxn ang="0">
                    <a:pos x="16" y="11"/>
                  </a:cxn>
                  <a:cxn ang="0">
                    <a:pos x="23" y="10"/>
                  </a:cxn>
                  <a:cxn ang="0">
                    <a:pos x="29" y="8"/>
                  </a:cxn>
                  <a:cxn ang="0">
                    <a:pos x="35" y="6"/>
                  </a:cxn>
                  <a:cxn ang="0">
                    <a:pos x="38" y="5"/>
                  </a:cxn>
                  <a:cxn ang="0">
                    <a:pos x="40" y="5"/>
                  </a:cxn>
                  <a:cxn ang="0">
                    <a:pos x="40" y="0"/>
                  </a:cxn>
                </a:cxnLst>
                <a:rect l="0" t="0" r="r" b="b"/>
                <a:pathLst>
                  <a:path w="41" h="13">
                    <a:moveTo>
                      <a:pt x="40" y="0"/>
                    </a:moveTo>
                    <a:lnTo>
                      <a:pt x="40" y="0"/>
                    </a:lnTo>
                    <a:lnTo>
                      <a:pt x="38" y="1"/>
                    </a:lnTo>
                    <a:lnTo>
                      <a:pt x="33" y="2"/>
                    </a:lnTo>
                    <a:lnTo>
                      <a:pt x="28" y="4"/>
                    </a:lnTo>
                    <a:lnTo>
                      <a:pt x="22" y="5"/>
                    </a:lnTo>
                    <a:lnTo>
                      <a:pt x="16" y="6"/>
                    </a:lnTo>
                    <a:lnTo>
                      <a:pt x="10" y="8"/>
                    </a:lnTo>
                    <a:lnTo>
                      <a:pt x="5" y="8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5" y="12"/>
                    </a:lnTo>
                    <a:lnTo>
                      <a:pt x="10" y="12"/>
                    </a:lnTo>
                    <a:lnTo>
                      <a:pt x="16" y="11"/>
                    </a:lnTo>
                    <a:lnTo>
                      <a:pt x="23" y="10"/>
                    </a:lnTo>
                    <a:lnTo>
                      <a:pt x="29" y="8"/>
                    </a:lnTo>
                    <a:lnTo>
                      <a:pt x="35" y="6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1" name="Freeform 308"/>
              <p:cNvSpPr>
                <a:spLocks/>
              </p:cNvSpPr>
              <p:nvPr/>
            </p:nvSpPr>
            <p:spPr bwMode="auto">
              <a:xfrm>
                <a:off x="5111" y="2200"/>
                <a:ext cx="250" cy="107"/>
              </a:xfrm>
              <a:custGeom>
                <a:avLst/>
                <a:gdLst/>
                <a:ahLst/>
                <a:cxnLst>
                  <a:cxn ang="0">
                    <a:pos x="249" y="105"/>
                  </a:cxn>
                  <a:cxn ang="0">
                    <a:pos x="242" y="79"/>
                  </a:cxn>
                  <a:cxn ang="0">
                    <a:pos x="231" y="58"/>
                  </a:cxn>
                  <a:cxn ang="0">
                    <a:pos x="217" y="40"/>
                  </a:cxn>
                  <a:cxn ang="0">
                    <a:pos x="200" y="26"/>
                  </a:cxn>
                  <a:cxn ang="0">
                    <a:pos x="180" y="16"/>
                  </a:cxn>
                  <a:cxn ang="0">
                    <a:pos x="160" y="9"/>
                  </a:cxn>
                  <a:cxn ang="0">
                    <a:pos x="138" y="3"/>
                  </a:cxn>
                  <a:cxn ang="0">
                    <a:pos x="115" y="2"/>
                  </a:cxn>
                  <a:cxn ang="0">
                    <a:pos x="94" y="0"/>
                  </a:cxn>
                  <a:cxn ang="0">
                    <a:pos x="73" y="1"/>
                  </a:cxn>
                  <a:cxn ang="0">
                    <a:pos x="54" y="3"/>
                  </a:cxn>
                  <a:cxn ang="0">
                    <a:pos x="37" y="4"/>
                  </a:cxn>
                  <a:cxn ang="0">
                    <a:pos x="21" y="6"/>
                  </a:cxn>
                  <a:cxn ang="0">
                    <a:pos x="9" y="8"/>
                  </a:cxn>
                  <a:cxn ang="0">
                    <a:pos x="3" y="9"/>
                  </a:cxn>
                  <a:cxn ang="0">
                    <a:pos x="0" y="10"/>
                  </a:cxn>
                  <a:cxn ang="0">
                    <a:pos x="0" y="17"/>
                  </a:cxn>
                  <a:cxn ang="0">
                    <a:pos x="4" y="16"/>
                  </a:cxn>
                  <a:cxn ang="0">
                    <a:pos x="11" y="14"/>
                  </a:cxn>
                  <a:cxn ang="0">
                    <a:pos x="21" y="12"/>
                  </a:cxn>
                  <a:cxn ang="0">
                    <a:pos x="37" y="10"/>
                  </a:cxn>
                  <a:cxn ang="0">
                    <a:pos x="54" y="8"/>
                  </a:cxn>
                  <a:cxn ang="0">
                    <a:pos x="73" y="7"/>
                  </a:cxn>
                  <a:cxn ang="0">
                    <a:pos x="94" y="6"/>
                  </a:cxn>
                  <a:cxn ang="0">
                    <a:pos x="115" y="8"/>
                  </a:cxn>
                  <a:cxn ang="0">
                    <a:pos x="137" y="9"/>
                  </a:cxn>
                  <a:cxn ang="0">
                    <a:pos x="158" y="15"/>
                  </a:cxn>
                  <a:cxn ang="0">
                    <a:pos x="179" y="22"/>
                  </a:cxn>
                  <a:cxn ang="0">
                    <a:pos x="197" y="32"/>
                  </a:cxn>
                  <a:cxn ang="0">
                    <a:pos x="214" y="45"/>
                  </a:cxn>
                  <a:cxn ang="0">
                    <a:pos x="228" y="61"/>
                  </a:cxn>
                  <a:cxn ang="0">
                    <a:pos x="237" y="82"/>
                  </a:cxn>
                  <a:cxn ang="0">
                    <a:pos x="245" y="107"/>
                  </a:cxn>
                  <a:cxn ang="0">
                    <a:pos x="249" y="105"/>
                  </a:cxn>
                </a:cxnLst>
                <a:rect l="0" t="0" r="r" b="b"/>
                <a:pathLst>
                  <a:path w="250" h="108">
                    <a:moveTo>
                      <a:pt x="249" y="105"/>
                    </a:moveTo>
                    <a:lnTo>
                      <a:pt x="242" y="79"/>
                    </a:lnTo>
                    <a:lnTo>
                      <a:pt x="231" y="58"/>
                    </a:lnTo>
                    <a:lnTo>
                      <a:pt x="217" y="40"/>
                    </a:lnTo>
                    <a:lnTo>
                      <a:pt x="200" y="26"/>
                    </a:lnTo>
                    <a:lnTo>
                      <a:pt x="180" y="16"/>
                    </a:lnTo>
                    <a:lnTo>
                      <a:pt x="160" y="9"/>
                    </a:lnTo>
                    <a:lnTo>
                      <a:pt x="138" y="3"/>
                    </a:lnTo>
                    <a:lnTo>
                      <a:pt x="115" y="2"/>
                    </a:lnTo>
                    <a:lnTo>
                      <a:pt x="94" y="0"/>
                    </a:lnTo>
                    <a:lnTo>
                      <a:pt x="73" y="1"/>
                    </a:lnTo>
                    <a:lnTo>
                      <a:pt x="54" y="3"/>
                    </a:lnTo>
                    <a:lnTo>
                      <a:pt x="37" y="4"/>
                    </a:lnTo>
                    <a:lnTo>
                      <a:pt x="21" y="6"/>
                    </a:lnTo>
                    <a:lnTo>
                      <a:pt x="9" y="8"/>
                    </a:lnTo>
                    <a:lnTo>
                      <a:pt x="3" y="9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4" y="16"/>
                    </a:lnTo>
                    <a:lnTo>
                      <a:pt x="11" y="14"/>
                    </a:lnTo>
                    <a:lnTo>
                      <a:pt x="21" y="12"/>
                    </a:lnTo>
                    <a:lnTo>
                      <a:pt x="37" y="10"/>
                    </a:lnTo>
                    <a:lnTo>
                      <a:pt x="54" y="8"/>
                    </a:lnTo>
                    <a:lnTo>
                      <a:pt x="73" y="7"/>
                    </a:lnTo>
                    <a:lnTo>
                      <a:pt x="94" y="6"/>
                    </a:lnTo>
                    <a:lnTo>
                      <a:pt x="115" y="8"/>
                    </a:lnTo>
                    <a:lnTo>
                      <a:pt x="137" y="9"/>
                    </a:lnTo>
                    <a:lnTo>
                      <a:pt x="158" y="15"/>
                    </a:lnTo>
                    <a:lnTo>
                      <a:pt x="179" y="22"/>
                    </a:lnTo>
                    <a:lnTo>
                      <a:pt x="197" y="32"/>
                    </a:lnTo>
                    <a:lnTo>
                      <a:pt x="214" y="45"/>
                    </a:lnTo>
                    <a:lnTo>
                      <a:pt x="228" y="61"/>
                    </a:lnTo>
                    <a:lnTo>
                      <a:pt x="237" y="82"/>
                    </a:lnTo>
                    <a:lnTo>
                      <a:pt x="245" y="107"/>
                    </a:lnTo>
                    <a:lnTo>
                      <a:pt x="249" y="105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2" name="Freeform 309"/>
              <p:cNvSpPr>
                <a:spLocks/>
              </p:cNvSpPr>
              <p:nvPr/>
            </p:nvSpPr>
            <p:spPr bwMode="auto">
              <a:xfrm>
                <a:off x="5361" y="2310"/>
                <a:ext cx="2" cy="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3" name="Freeform 310"/>
              <p:cNvSpPr>
                <a:spLocks/>
              </p:cNvSpPr>
              <p:nvPr/>
            </p:nvSpPr>
            <p:spPr bwMode="auto">
              <a:xfrm>
                <a:off x="3855" y="1823"/>
                <a:ext cx="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4" name="Freeform 311"/>
              <p:cNvSpPr>
                <a:spLocks/>
              </p:cNvSpPr>
              <p:nvPr/>
            </p:nvSpPr>
            <p:spPr bwMode="auto">
              <a:xfrm>
                <a:off x="3860" y="1821"/>
                <a:ext cx="232" cy="55"/>
              </a:xfrm>
              <a:custGeom>
                <a:avLst/>
                <a:gdLst/>
                <a:ahLst/>
                <a:cxnLst>
                  <a:cxn ang="0">
                    <a:pos x="230" y="53"/>
                  </a:cxn>
                  <a:cxn ang="0">
                    <a:pos x="230" y="53"/>
                  </a:cxn>
                  <a:cxn ang="0">
                    <a:pos x="221" y="46"/>
                  </a:cxn>
                  <a:cxn ang="0">
                    <a:pos x="209" y="38"/>
                  </a:cxn>
                  <a:cxn ang="0">
                    <a:pos x="197" y="33"/>
                  </a:cxn>
                  <a:cxn ang="0">
                    <a:pos x="184" y="26"/>
                  </a:cxn>
                  <a:cxn ang="0">
                    <a:pos x="169" y="21"/>
                  </a:cxn>
                  <a:cxn ang="0">
                    <a:pos x="154" y="17"/>
                  </a:cxn>
                  <a:cxn ang="0">
                    <a:pos x="139" y="12"/>
                  </a:cxn>
                  <a:cxn ang="0">
                    <a:pos x="123" y="9"/>
                  </a:cxn>
                  <a:cxn ang="0">
                    <a:pos x="106" y="6"/>
                  </a:cxn>
                  <a:cxn ang="0">
                    <a:pos x="90" y="4"/>
                  </a:cxn>
                  <a:cxn ang="0">
                    <a:pos x="74" y="2"/>
                  </a:cxn>
                  <a:cxn ang="0">
                    <a:pos x="58" y="1"/>
                  </a:cxn>
                  <a:cxn ang="0">
                    <a:pos x="42" y="0"/>
                  </a:cxn>
                  <a:cxn ang="0">
                    <a:pos x="28" y="0"/>
                  </a:cxn>
                  <a:cxn ang="0">
                    <a:pos x="14" y="1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14" y="7"/>
                  </a:cxn>
                  <a:cxn ang="0">
                    <a:pos x="28" y="6"/>
                  </a:cxn>
                  <a:cxn ang="0">
                    <a:pos x="42" y="6"/>
                  </a:cxn>
                  <a:cxn ang="0">
                    <a:pos x="58" y="7"/>
                  </a:cxn>
                  <a:cxn ang="0">
                    <a:pos x="74" y="8"/>
                  </a:cxn>
                  <a:cxn ang="0">
                    <a:pos x="90" y="10"/>
                  </a:cxn>
                  <a:cxn ang="0">
                    <a:pos x="106" y="11"/>
                  </a:cxn>
                  <a:cxn ang="0">
                    <a:pos x="122" y="15"/>
                  </a:cxn>
                  <a:cxn ang="0">
                    <a:pos x="137" y="19"/>
                  </a:cxn>
                  <a:cxn ang="0">
                    <a:pos x="153" y="23"/>
                  </a:cxn>
                  <a:cxn ang="0">
                    <a:pos x="167" y="27"/>
                  </a:cxn>
                  <a:cxn ang="0">
                    <a:pos x="182" y="33"/>
                  </a:cxn>
                  <a:cxn ang="0">
                    <a:pos x="195" y="38"/>
                  </a:cxn>
                  <a:cxn ang="0">
                    <a:pos x="207" y="44"/>
                  </a:cxn>
                  <a:cxn ang="0">
                    <a:pos x="218" y="50"/>
                  </a:cxn>
                  <a:cxn ang="0">
                    <a:pos x="227" y="57"/>
                  </a:cxn>
                  <a:cxn ang="0">
                    <a:pos x="230" y="53"/>
                  </a:cxn>
                </a:cxnLst>
                <a:rect l="0" t="0" r="r" b="b"/>
                <a:pathLst>
                  <a:path w="231" h="58">
                    <a:moveTo>
                      <a:pt x="230" y="53"/>
                    </a:moveTo>
                    <a:lnTo>
                      <a:pt x="230" y="53"/>
                    </a:lnTo>
                    <a:lnTo>
                      <a:pt x="221" y="46"/>
                    </a:lnTo>
                    <a:lnTo>
                      <a:pt x="209" y="38"/>
                    </a:lnTo>
                    <a:lnTo>
                      <a:pt x="197" y="33"/>
                    </a:lnTo>
                    <a:lnTo>
                      <a:pt x="184" y="26"/>
                    </a:lnTo>
                    <a:lnTo>
                      <a:pt x="169" y="21"/>
                    </a:lnTo>
                    <a:lnTo>
                      <a:pt x="154" y="17"/>
                    </a:lnTo>
                    <a:lnTo>
                      <a:pt x="139" y="12"/>
                    </a:lnTo>
                    <a:lnTo>
                      <a:pt x="123" y="9"/>
                    </a:lnTo>
                    <a:lnTo>
                      <a:pt x="106" y="6"/>
                    </a:lnTo>
                    <a:lnTo>
                      <a:pt x="90" y="4"/>
                    </a:lnTo>
                    <a:lnTo>
                      <a:pt x="74" y="2"/>
                    </a:lnTo>
                    <a:lnTo>
                      <a:pt x="58" y="1"/>
                    </a:lnTo>
                    <a:lnTo>
                      <a:pt x="42" y="0"/>
                    </a:lnTo>
                    <a:lnTo>
                      <a:pt x="28" y="0"/>
                    </a:lnTo>
                    <a:lnTo>
                      <a:pt x="14" y="1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14" y="7"/>
                    </a:lnTo>
                    <a:lnTo>
                      <a:pt x="28" y="6"/>
                    </a:lnTo>
                    <a:lnTo>
                      <a:pt x="42" y="6"/>
                    </a:lnTo>
                    <a:lnTo>
                      <a:pt x="58" y="7"/>
                    </a:lnTo>
                    <a:lnTo>
                      <a:pt x="74" y="8"/>
                    </a:lnTo>
                    <a:lnTo>
                      <a:pt x="90" y="10"/>
                    </a:lnTo>
                    <a:lnTo>
                      <a:pt x="106" y="11"/>
                    </a:lnTo>
                    <a:lnTo>
                      <a:pt x="122" y="15"/>
                    </a:lnTo>
                    <a:lnTo>
                      <a:pt x="137" y="19"/>
                    </a:lnTo>
                    <a:lnTo>
                      <a:pt x="153" y="23"/>
                    </a:lnTo>
                    <a:lnTo>
                      <a:pt x="167" y="27"/>
                    </a:lnTo>
                    <a:lnTo>
                      <a:pt x="182" y="33"/>
                    </a:lnTo>
                    <a:lnTo>
                      <a:pt x="195" y="38"/>
                    </a:lnTo>
                    <a:lnTo>
                      <a:pt x="207" y="44"/>
                    </a:lnTo>
                    <a:lnTo>
                      <a:pt x="218" y="50"/>
                    </a:lnTo>
                    <a:lnTo>
                      <a:pt x="227" y="57"/>
                    </a:lnTo>
                    <a:lnTo>
                      <a:pt x="230" y="53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5" name="Freeform 312"/>
              <p:cNvSpPr>
                <a:spLocks/>
              </p:cNvSpPr>
              <p:nvPr/>
            </p:nvSpPr>
            <p:spPr bwMode="auto">
              <a:xfrm>
                <a:off x="4095" y="1878"/>
                <a:ext cx="49" cy="162"/>
              </a:xfrm>
              <a:custGeom>
                <a:avLst/>
                <a:gdLst/>
                <a:ahLst/>
                <a:cxnLst>
                  <a:cxn ang="0">
                    <a:pos x="39" y="160"/>
                  </a:cxn>
                  <a:cxn ang="0">
                    <a:pos x="42" y="152"/>
                  </a:cxn>
                  <a:cxn ang="0">
                    <a:pos x="44" y="143"/>
                  </a:cxn>
                  <a:cxn ang="0">
                    <a:pos x="45" y="133"/>
                  </a:cxn>
                  <a:cxn ang="0">
                    <a:pos x="46" y="123"/>
                  </a:cxn>
                  <a:cxn ang="0">
                    <a:pos x="47" y="112"/>
                  </a:cxn>
                  <a:cxn ang="0">
                    <a:pos x="46" y="102"/>
                  </a:cxn>
                  <a:cxn ang="0">
                    <a:pos x="45" y="91"/>
                  </a:cxn>
                  <a:cxn ang="0">
                    <a:pos x="44" y="80"/>
                  </a:cxn>
                  <a:cxn ang="0">
                    <a:pos x="42" y="68"/>
                  </a:cxn>
                  <a:cxn ang="0">
                    <a:pos x="38" y="57"/>
                  </a:cxn>
                  <a:cxn ang="0">
                    <a:pos x="33" y="47"/>
                  </a:cxn>
                  <a:cxn ang="0">
                    <a:pos x="28" y="37"/>
                  </a:cxn>
                  <a:cxn ang="0">
                    <a:pos x="24" y="26"/>
                  </a:cxn>
                  <a:cxn ang="0">
                    <a:pos x="17" y="16"/>
                  </a:cxn>
                  <a:cxn ang="0">
                    <a:pos x="10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7" y="13"/>
                  </a:cxn>
                  <a:cxn ang="0">
                    <a:pos x="13" y="21"/>
                  </a:cxn>
                  <a:cxn ang="0">
                    <a:pos x="20" y="30"/>
                  </a:cxn>
                  <a:cxn ang="0">
                    <a:pos x="25" y="39"/>
                  </a:cxn>
                  <a:cxn ang="0">
                    <a:pos x="30" y="50"/>
                  </a:cxn>
                  <a:cxn ang="0">
                    <a:pos x="33" y="60"/>
                  </a:cxn>
                  <a:cxn ang="0">
                    <a:pos x="37" y="70"/>
                  </a:cxn>
                  <a:cxn ang="0">
                    <a:pos x="39" y="80"/>
                  </a:cxn>
                  <a:cxn ang="0">
                    <a:pos x="41" y="92"/>
                  </a:cxn>
                  <a:cxn ang="0">
                    <a:pos x="42" y="102"/>
                  </a:cxn>
                  <a:cxn ang="0">
                    <a:pos x="42" y="112"/>
                  </a:cxn>
                  <a:cxn ang="0">
                    <a:pos x="42" y="123"/>
                  </a:cxn>
                  <a:cxn ang="0">
                    <a:pos x="41" y="132"/>
                  </a:cxn>
                  <a:cxn ang="0">
                    <a:pos x="39" y="141"/>
                  </a:cxn>
                  <a:cxn ang="0">
                    <a:pos x="37" y="149"/>
                  </a:cxn>
                  <a:cxn ang="0">
                    <a:pos x="34" y="157"/>
                  </a:cxn>
                  <a:cxn ang="0">
                    <a:pos x="39" y="160"/>
                  </a:cxn>
                </a:cxnLst>
                <a:rect l="0" t="0" r="r" b="b"/>
                <a:pathLst>
                  <a:path w="48" h="161">
                    <a:moveTo>
                      <a:pt x="39" y="160"/>
                    </a:moveTo>
                    <a:lnTo>
                      <a:pt x="42" y="152"/>
                    </a:lnTo>
                    <a:lnTo>
                      <a:pt x="44" y="143"/>
                    </a:lnTo>
                    <a:lnTo>
                      <a:pt x="45" y="133"/>
                    </a:lnTo>
                    <a:lnTo>
                      <a:pt x="46" y="123"/>
                    </a:lnTo>
                    <a:lnTo>
                      <a:pt x="47" y="112"/>
                    </a:lnTo>
                    <a:lnTo>
                      <a:pt x="46" y="102"/>
                    </a:lnTo>
                    <a:lnTo>
                      <a:pt x="45" y="91"/>
                    </a:lnTo>
                    <a:lnTo>
                      <a:pt x="44" y="80"/>
                    </a:lnTo>
                    <a:lnTo>
                      <a:pt x="42" y="68"/>
                    </a:lnTo>
                    <a:lnTo>
                      <a:pt x="38" y="57"/>
                    </a:lnTo>
                    <a:lnTo>
                      <a:pt x="33" y="47"/>
                    </a:lnTo>
                    <a:lnTo>
                      <a:pt x="28" y="37"/>
                    </a:lnTo>
                    <a:lnTo>
                      <a:pt x="24" y="26"/>
                    </a:lnTo>
                    <a:lnTo>
                      <a:pt x="17" y="16"/>
                    </a:lnTo>
                    <a:lnTo>
                      <a:pt x="10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7" y="13"/>
                    </a:lnTo>
                    <a:lnTo>
                      <a:pt x="13" y="21"/>
                    </a:lnTo>
                    <a:lnTo>
                      <a:pt x="20" y="30"/>
                    </a:lnTo>
                    <a:lnTo>
                      <a:pt x="25" y="39"/>
                    </a:lnTo>
                    <a:lnTo>
                      <a:pt x="30" y="50"/>
                    </a:lnTo>
                    <a:lnTo>
                      <a:pt x="33" y="60"/>
                    </a:lnTo>
                    <a:lnTo>
                      <a:pt x="37" y="70"/>
                    </a:lnTo>
                    <a:lnTo>
                      <a:pt x="39" y="80"/>
                    </a:lnTo>
                    <a:lnTo>
                      <a:pt x="41" y="92"/>
                    </a:lnTo>
                    <a:lnTo>
                      <a:pt x="42" y="102"/>
                    </a:lnTo>
                    <a:lnTo>
                      <a:pt x="42" y="112"/>
                    </a:lnTo>
                    <a:lnTo>
                      <a:pt x="42" y="123"/>
                    </a:lnTo>
                    <a:lnTo>
                      <a:pt x="41" y="132"/>
                    </a:lnTo>
                    <a:lnTo>
                      <a:pt x="39" y="141"/>
                    </a:lnTo>
                    <a:lnTo>
                      <a:pt x="37" y="149"/>
                    </a:lnTo>
                    <a:lnTo>
                      <a:pt x="34" y="157"/>
                    </a:lnTo>
                    <a:lnTo>
                      <a:pt x="39" y="160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6" name="Freeform 313"/>
              <p:cNvSpPr>
                <a:spLocks/>
              </p:cNvSpPr>
              <p:nvPr/>
            </p:nvSpPr>
            <p:spPr bwMode="auto">
              <a:xfrm>
                <a:off x="4132" y="20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7" name="Freeform 314"/>
              <p:cNvSpPr>
                <a:spLocks/>
              </p:cNvSpPr>
              <p:nvPr/>
            </p:nvSpPr>
            <p:spPr bwMode="auto">
              <a:xfrm>
                <a:off x="4322" y="1684"/>
                <a:ext cx="0" cy="4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1" y="2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2"/>
                    </a:lnTo>
                  </a:path>
                </a:pathLst>
              </a:custGeom>
              <a:solidFill>
                <a:srgbClr val="B2B2B2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8" name="Freeform 315"/>
              <p:cNvSpPr>
                <a:spLocks/>
              </p:cNvSpPr>
              <p:nvPr/>
            </p:nvSpPr>
            <p:spPr bwMode="auto">
              <a:xfrm>
                <a:off x="4221" y="1684"/>
                <a:ext cx="102" cy="67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5" y="67"/>
                  </a:cxn>
                  <a:cxn ang="0">
                    <a:pos x="9" y="60"/>
                  </a:cxn>
                  <a:cxn ang="0">
                    <a:pos x="17" y="51"/>
                  </a:cxn>
                  <a:cxn ang="0">
                    <a:pos x="27" y="44"/>
                  </a:cxn>
                  <a:cxn ang="0">
                    <a:pos x="39" y="37"/>
                  </a:cxn>
                  <a:cxn ang="0">
                    <a:pos x="53" y="29"/>
                  </a:cxn>
                  <a:cxn ang="0">
                    <a:pos x="68" y="21"/>
                  </a:cxn>
                  <a:cxn ang="0">
                    <a:pos x="83" y="14"/>
                  </a:cxn>
                  <a:cxn ang="0">
                    <a:pos x="99" y="7"/>
                  </a:cxn>
                  <a:cxn ang="0">
                    <a:pos x="98" y="0"/>
                  </a:cxn>
                  <a:cxn ang="0">
                    <a:pos x="82" y="8"/>
                  </a:cxn>
                  <a:cxn ang="0">
                    <a:pos x="66" y="16"/>
                  </a:cxn>
                  <a:cxn ang="0">
                    <a:pos x="51" y="24"/>
                  </a:cxn>
                  <a:cxn ang="0">
                    <a:pos x="37" y="31"/>
                  </a:cxn>
                  <a:cxn ang="0">
                    <a:pos x="24" y="40"/>
                  </a:cxn>
                  <a:cxn ang="0">
                    <a:pos x="14" y="47"/>
                  </a:cxn>
                  <a:cxn ang="0">
                    <a:pos x="6" y="55"/>
                  </a:cxn>
                  <a:cxn ang="0">
                    <a:pos x="0" y="64"/>
                  </a:cxn>
                  <a:cxn ang="0">
                    <a:pos x="1" y="64"/>
                  </a:cxn>
                  <a:cxn ang="0">
                    <a:pos x="4" y="67"/>
                  </a:cxn>
                </a:cxnLst>
                <a:rect l="0" t="0" r="r" b="b"/>
                <a:pathLst>
                  <a:path w="100" h="68">
                    <a:moveTo>
                      <a:pt x="4" y="67"/>
                    </a:moveTo>
                    <a:lnTo>
                      <a:pt x="5" y="67"/>
                    </a:lnTo>
                    <a:lnTo>
                      <a:pt x="9" y="60"/>
                    </a:lnTo>
                    <a:lnTo>
                      <a:pt x="17" y="51"/>
                    </a:lnTo>
                    <a:lnTo>
                      <a:pt x="27" y="44"/>
                    </a:lnTo>
                    <a:lnTo>
                      <a:pt x="39" y="37"/>
                    </a:lnTo>
                    <a:lnTo>
                      <a:pt x="53" y="29"/>
                    </a:lnTo>
                    <a:lnTo>
                      <a:pt x="68" y="21"/>
                    </a:lnTo>
                    <a:lnTo>
                      <a:pt x="83" y="14"/>
                    </a:lnTo>
                    <a:lnTo>
                      <a:pt x="99" y="7"/>
                    </a:lnTo>
                    <a:lnTo>
                      <a:pt x="98" y="0"/>
                    </a:lnTo>
                    <a:lnTo>
                      <a:pt x="82" y="8"/>
                    </a:lnTo>
                    <a:lnTo>
                      <a:pt x="66" y="16"/>
                    </a:lnTo>
                    <a:lnTo>
                      <a:pt x="51" y="24"/>
                    </a:lnTo>
                    <a:lnTo>
                      <a:pt x="37" y="31"/>
                    </a:lnTo>
                    <a:lnTo>
                      <a:pt x="24" y="40"/>
                    </a:lnTo>
                    <a:lnTo>
                      <a:pt x="14" y="47"/>
                    </a:lnTo>
                    <a:lnTo>
                      <a:pt x="6" y="55"/>
                    </a:lnTo>
                    <a:lnTo>
                      <a:pt x="0" y="64"/>
                    </a:lnTo>
                    <a:lnTo>
                      <a:pt x="1" y="64"/>
                    </a:lnTo>
                    <a:lnTo>
                      <a:pt x="4" y="67"/>
                    </a:lnTo>
                  </a:path>
                </a:pathLst>
              </a:custGeom>
              <a:solidFill>
                <a:srgbClr val="B2B2B2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9" name="Freeform 316"/>
              <p:cNvSpPr>
                <a:spLocks/>
              </p:cNvSpPr>
              <p:nvPr/>
            </p:nvSpPr>
            <p:spPr bwMode="auto">
              <a:xfrm>
                <a:off x="4190" y="1754"/>
                <a:ext cx="32" cy="74"/>
              </a:xfrm>
              <a:custGeom>
                <a:avLst/>
                <a:gdLst/>
                <a:ahLst/>
                <a:cxnLst>
                  <a:cxn ang="0">
                    <a:pos x="5" y="73"/>
                  </a:cxn>
                  <a:cxn ang="0">
                    <a:pos x="7" y="60"/>
                  </a:cxn>
                  <a:cxn ang="0">
                    <a:pos x="10" y="48"/>
                  </a:cxn>
                  <a:cxn ang="0">
                    <a:pos x="13" y="39"/>
                  </a:cxn>
                  <a:cxn ang="0">
                    <a:pos x="17" y="31"/>
                  </a:cxn>
                  <a:cxn ang="0">
                    <a:pos x="21" y="24"/>
                  </a:cxn>
                  <a:cxn ang="0">
                    <a:pos x="24" y="17"/>
                  </a:cxn>
                  <a:cxn ang="0">
                    <a:pos x="28" y="11"/>
                  </a:cxn>
                  <a:cxn ang="0">
                    <a:pos x="32" y="3"/>
                  </a:cxn>
                  <a:cxn ang="0">
                    <a:pos x="29" y="0"/>
                  </a:cxn>
                  <a:cxn ang="0">
                    <a:pos x="25" y="7"/>
                  </a:cxn>
                  <a:cxn ang="0">
                    <a:pos x="21" y="14"/>
                  </a:cxn>
                  <a:cxn ang="0">
                    <a:pos x="17" y="21"/>
                  </a:cxn>
                  <a:cxn ang="0">
                    <a:pos x="13" y="28"/>
                  </a:cxn>
                  <a:cxn ang="0">
                    <a:pos x="8" y="36"/>
                  </a:cxn>
                  <a:cxn ang="0">
                    <a:pos x="5" y="47"/>
                  </a:cxn>
                  <a:cxn ang="0">
                    <a:pos x="2" y="58"/>
                  </a:cxn>
                  <a:cxn ang="0">
                    <a:pos x="0" y="71"/>
                  </a:cxn>
                  <a:cxn ang="0">
                    <a:pos x="5" y="73"/>
                  </a:cxn>
                </a:cxnLst>
                <a:rect l="0" t="0" r="r" b="b"/>
                <a:pathLst>
                  <a:path w="33" h="74">
                    <a:moveTo>
                      <a:pt x="5" y="73"/>
                    </a:moveTo>
                    <a:lnTo>
                      <a:pt x="7" y="60"/>
                    </a:lnTo>
                    <a:lnTo>
                      <a:pt x="10" y="48"/>
                    </a:lnTo>
                    <a:lnTo>
                      <a:pt x="13" y="39"/>
                    </a:lnTo>
                    <a:lnTo>
                      <a:pt x="17" y="31"/>
                    </a:lnTo>
                    <a:lnTo>
                      <a:pt x="21" y="24"/>
                    </a:lnTo>
                    <a:lnTo>
                      <a:pt x="24" y="17"/>
                    </a:lnTo>
                    <a:lnTo>
                      <a:pt x="28" y="11"/>
                    </a:lnTo>
                    <a:lnTo>
                      <a:pt x="32" y="3"/>
                    </a:lnTo>
                    <a:lnTo>
                      <a:pt x="29" y="0"/>
                    </a:lnTo>
                    <a:lnTo>
                      <a:pt x="25" y="7"/>
                    </a:lnTo>
                    <a:lnTo>
                      <a:pt x="21" y="14"/>
                    </a:lnTo>
                    <a:lnTo>
                      <a:pt x="17" y="21"/>
                    </a:lnTo>
                    <a:lnTo>
                      <a:pt x="13" y="28"/>
                    </a:lnTo>
                    <a:lnTo>
                      <a:pt x="8" y="36"/>
                    </a:lnTo>
                    <a:lnTo>
                      <a:pt x="5" y="47"/>
                    </a:lnTo>
                    <a:lnTo>
                      <a:pt x="2" y="58"/>
                    </a:lnTo>
                    <a:lnTo>
                      <a:pt x="0" y="71"/>
                    </a:lnTo>
                    <a:lnTo>
                      <a:pt x="5" y="73"/>
                    </a:lnTo>
                  </a:path>
                </a:pathLst>
              </a:custGeom>
              <a:solidFill>
                <a:srgbClr val="B2B2B2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0" name="Freeform 317"/>
              <p:cNvSpPr>
                <a:spLocks/>
              </p:cNvSpPr>
              <p:nvPr/>
            </p:nvSpPr>
            <p:spPr bwMode="auto">
              <a:xfrm>
                <a:off x="4190" y="1828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B2B2B2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1" name="Freeform 318"/>
              <p:cNvSpPr>
                <a:spLocks/>
              </p:cNvSpPr>
              <p:nvPr/>
            </p:nvSpPr>
            <p:spPr bwMode="auto">
              <a:xfrm>
                <a:off x="4720" y="179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2" name="Freeform 319"/>
              <p:cNvSpPr>
                <a:spLocks/>
              </p:cNvSpPr>
              <p:nvPr/>
            </p:nvSpPr>
            <p:spPr bwMode="auto">
              <a:xfrm>
                <a:off x="4721" y="1796"/>
                <a:ext cx="83" cy="137"/>
              </a:xfrm>
              <a:custGeom>
                <a:avLst/>
                <a:gdLst/>
                <a:ahLst/>
                <a:cxnLst>
                  <a:cxn ang="0">
                    <a:pos x="81" y="129"/>
                  </a:cxn>
                  <a:cxn ang="0">
                    <a:pos x="81" y="129"/>
                  </a:cxn>
                  <a:cxn ang="0">
                    <a:pos x="77" y="122"/>
                  </a:cxn>
                  <a:cxn ang="0">
                    <a:pos x="72" y="117"/>
                  </a:cxn>
                  <a:cxn ang="0">
                    <a:pos x="68" y="109"/>
                  </a:cxn>
                  <a:cxn ang="0">
                    <a:pos x="64" y="101"/>
                  </a:cxn>
                  <a:cxn ang="0">
                    <a:pos x="60" y="93"/>
                  </a:cxn>
                  <a:cxn ang="0">
                    <a:pos x="55" y="85"/>
                  </a:cxn>
                  <a:cxn ang="0">
                    <a:pos x="51" y="76"/>
                  </a:cxn>
                  <a:cxn ang="0">
                    <a:pos x="47" y="67"/>
                  </a:cxn>
                  <a:cxn ang="0">
                    <a:pos x="42" y="57"/>
                  </a:cxn>
                  <a:cxn ang="0">
                    <a:pos x="38" y="49"/>
                  </a:cxn>
                  <a:cxn ang="0">
                    <a:pos x="33" y="39"/>
                  </a:cxn>
                  <a:cxn ang="0">
                    <a:pos x="27" y="30"/>
                  </a:cxn>
                  <a:cxn ang="0">
                    <a:pos x="22" y="21"/>
                  </a:cxn>
                  <a:cxn ang="0">
                    <a:pos x="17" y="14"/>
                  </a:cxn>
                  <a:cxn ang="0">
                    <a:pos x="10" y="6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7" y="11"/>
                  </a:cxn>
                  <a:cxn ang="0">
                    <a:pos x="13" y="19"/>
                  </a:cxn>
                  <a:cxn ang="0">
                    <a:pos x="18" y="26"/>
                  </a:cxn>
                  <a:cxn ang="0">
                    <a:pos x="24" y="35"/>
                  </a:cxn>
                  <a:cxn ang="0">
                    <a:pos x="29" y="43"/>
                  </a:cxn>
                  <a:cxn ang="0">
                    <a:pos x="34" y="51"/>
                  </a:cxn>
                  <a:cxn ang="0">
                    <a:pos x="39" y="61"/>
                  </a:cxn>
                  <a:cxn ang="0">
                    <a:pos x="43" y="70"/>
                  </a:cxn>
                  <a:cxn ang="0">
                    <a:pos x="47" y="78"/>
                  </a:cxn>
                  <a:cxn ang="0">
                    <a:pos x="51" y="88"/>
                  </a:cxn>
                  <a:cxn ang="0">
                    <a:pos x="56" y="96"/>
                  </a:cxn>
                  <a:cxn ang="0">
                    <a:pos x="60" y="105"/>
                  </a:cxn>
                  <a:cxn ang="0">
                    <a:pos x="64" y="113"/>
                  </a:cxn>
                  <a:cxn ang="0">
                    <a:pos x="69" y="120"/>
                  </a:cxn>
                  <a:cxn ang="0">
                    <a:pos x="73" y="127"/>
                  </a:cxn>
                  <a:cxn ang="0">
                    <a:pos x="78" y="133"/>
                  </a:cxn>
                  <a:cxn ang="0">
                    <a:pos x="81" y="129"/>
                  </a:cxn>
                </a:cxnLst>
                <a:rect l="0" t="0" r="r" b="b"/>
                <a:pathLst>
                  <a:path w="82" h="134">
                    <a:moveTo>
                      <a:pt x="81" y="129"/>
                    </a:moveTo>
                    <a:lnTo>
                      <a:pt x="81" y="129"/>
                    </a:lnTo>
                    <a:lnTo>
                      <a:pt x="77" y="122"/>
                    </a:lnTo>
                    <a:lnTo>
                      <a:pt x="72" y="117"/>
                    </a:lnTo>
                    <a:lnTo>
                      <a:pt x="68" y="109"/>
                    </a:lnTo>
                    <a:lnTo>
                      <a:pt x="64" y="101"/>
                    </a:lnTo>
                    <a:lnTo>
                      <a:pt x="60" y="93"/>
                    </a:lnTo>
                    <a:lnTo>
                      <a:pt x="55" y="85"/>
                    </a:lnTo>
                    <a:lnTo>
                      <a:pt x="51" y="76"/>
                    </a:lnTo>
                    <a:lnTo>
                      <a:pt x="47" y="67"/>
                    </a:lnTo>
                    <a:lnTo>
                      <a:pt x="42" y="57"/>
                    </a:lnTo>
                    <a:lnTo>
                      <a:pt x="38" y="49"/>
                    </a:lnTo>
                    <a:lnTo>
                      <a:pt x="33" y="39"/>
                    </a:lnTo>
                    <a:lnTo>
                      <a:pt x="27" y="30"/>
                    </a:lnTo>
                    <a:lnTo>
                      <a:pt x="22" y="21"/>
                    </a:lnTo>
                    <a:lnTo>
                      <a:pt x="17" y="14"/>
                    </a:lnTo>
                    <a:lnTo>
                      <a:pt x="10" y="6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7" y="11"/>
                    </a:lnTo>
                    <a:lnTo>
                      <a:pt x="13" y="19"/>
                    </a:lnTo>
                    <a:lnTo>
                      <a:pt x="18" y="26"/>
                    </a:lnTo>
                    <a:lnTo>
                      <a:pt x="24" y="35"/>
                    </a:lnTo>
                    <a:lnTo>
                      <a:pt x="29" y="43"/>
                    </a:lnTo>
                    <a:lnTo>
                      <a:pt x="34" y="51"/>
                    </a:lnTo>
                    <a:lnTo>
                      <a:pt x="39" y="61"/>
                    </a:lnTo>
                    <a:lnTo>
                      <a:pt x="43" y="70"/>
                    </a:lnTo>
                    <a:lnTo>
                      <a:pt x="47" y="78"/>
                    </a:lnTo>
                    <a:lnTo>
                      <a:pt x="51" y="88"/>
                    </a:lnTo>
                    <a:lnTo>
                      <a:pt x="56" y="96"/>
                    </a:lnTo>
                    <a:lnTo>
                      <a:pt x="60" y="105"/>
                    </a:lnTo>
                    <a:lnTo>
                      <a:pt x="64" y="113"/>
                    </a:lnTo>
                    <a:lnTo>
                      <a:pt x="69" y="120"/>
                    </a:lnTo>
                    <a:lnTo>
                      <a:pt x="73" y="127"/>
                    </a:lnTo>
                    <a:lnTo>
                      <a:pt x="78" y="133"/>
                    </a:lnTo>
                    <a:lnTo>
                      <a:pt x="81" y="129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3" name="Freeform 320"/>
              <p:cNvSpPr>
                <a:spLocks/>
              </p:cNvSpPr>
              <p:nvPr/>
            </p:nvSpPr>
            <p:spPr bwMode="auto">
              <a:xfrm>
                <a:off x="4804" y="1931"/>
                <a:ext cx="21" cy="137"/>
              </a:xfrm>
              <a:custGeom>
                <a:avLst/>
                <a:gdLst/>
                <a:ahLst/>
                <a:cxnLst>
                  <a:cxn ang="0">
                    <a:pos x="12" y="138"/>
                  </a:cxn>
                  <a:cxn ang="0">
                    <a:pos x="14" y="134"/>
                  </a:cxn>
                  <a:cxn ang="0">
                    <a:pos x="17" y="127"/>
                  </a:cxn>
                  <a:cxn ang="0">
                    <a:pos x="17" y="120"/>
                  </a:cxn>
                  <a:cxn ang="0">
                    <a:pos x="19" y="112"/>
                  </a:cxn>
                  <a:cxn ang="0">
                    <a:pos x="20" y="102"/>
                  </a:cxn>
                  <a:cxn ang="0">
                    <a:pos x="20" y="94"/>
                  </a:cxn>
                  <a:cxn ang="0">
                    <a:pos x="21" y="83"/>
                  </a:cxn>
                  <a:cxn ang="0">
                    <a:pos x="21" y="73"/>
                  </a:cxn>
                  <a:cxn ang="0">
                    <a:pos x="20" y="62"/>
                  </a:cxn>
                  <a:cxn ang="0">
                    <a:pos x="19" y="51"/>
                  </a:cxn>
                  <a:cxn ang="0">
                    <a:pos x="18" y="41"/>
                  </a:cxn>
                  <a:cxn ang="0">
                    <a:pos x="16" y="31"/>
                  </a:cxn>
                  <a:cxn ang="0">
                    <a:pos x="14" y="22"/>
                  </a:cxn>
                  <a:cxn ang="0">
                    <a:pos x="11" y="14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4" y="10"/>
                  </a:cxn>
                  <a:cxn ang="0">
                    <a:pos x="7" y="16"/>
                  </a:cxn>
                  <a:cxn ang="0">
                    <a:pos x="9" y="25"/>
                  </a:cxn>
                  <a:cxn ang="0">
                    <a:pos x="12" y="32"/>
                  </a:cxn>
                  <a:cxn ang="0">
                    <a:pos x="14" y="43"/>
                  </a:cxn>
                  <a:cxn ang="0">
                    <a:pos x="14" y="52"/>
                  </a:cxn>
                  <a:cxn ang="0">
                    <a:pos x="16" y="62"/>
                  </a:cxn>
                  <a:cxn ang="0">
                    <a:pos x="17" y="73"/>
                  </a:cxn>
                  <a:cxn ang="0">
                    <a:pos x="17" y="83"/>
                  </a:cxn>
                  <a:cxn ang="0">
                    <a:pos x="16" y="94"/>
                  </a:cxn>
                  <a:cxn ang="0">
                    <a:pos x="15" y="102"/>
                  </a:cxn>
                  <a:cxn ang="0">
                    <a:pos x="14" y="111"/>
                  </a:cxn>
                  <a:cxn ang="0">
                    <a:pos x="13" y="118"/>
                  </a:cxn>
                  <a:cxn ang="0">
                    <a:pos x="12" y="125"/>
                  </a:cxn>
                  <a:cxn ang="0">
                    <a:pos x="11" y="131"/>
                  </a:cxn>
                  <a:cxn ang="0">
                    <a:pos x="9" y="134"/>
                  </a:cxn>
                  <a:cxn ang="0">
                    <a:pos x="12" y="138"/>
                  </a:cxn>
                </a:cxnLst>
                <a:rect l="0" t="0" r="r" b="b"/>
                <a:pathLst>
                  <a:path w="22" h="139">
                    <a:moveTo>
                      <a:pt x="12" y="138"/>
                    </a:moveTo>
                    <a:lnTo>
                      <a:pt x="14" y="134"/>
                    </a:lnTo>
                    <a:lnTo>
                      <a:pt x="17" y="127"/>
                    </a:lnTo>
                    <a:lnTo>
                      <a:pt x="17" y="120"/>
                    </a:lnTo>
                    <a:lnTo>
                      <a:pt x="19" y="112"/>
                    </a:lnTo>
                    <a:lnTo>
                      <a:pt x="20" y="102"/>
                    </a:lnTo>
                    <a:lnTo>
                      <a:pt x="20" y="94"/>
                    </a:lnTo>
                    <a:lnTo>
                      <a:pt x="21" y="83"/>
                    </a:lnTo>
                    <a:lnTo>
                      <a:pt x="21" y="73"/>
                    </a:lnTo>
                    <a:lnTo>
                      <a:pt x="20" y="62"/>
                    </a:lnTo>
                    <a:lnTo>
                      <a:pt x="19" y="51"/>
                    </a:lnTo>
                    <a:lnTo>
                      <a:pt x="18" y="41"/>
                    </a:lnTo>
                    <a:lnTo>
                      <a:pt x="16" y="31"/>
                    </a:lnTo>
                    <a:lnTo>
                      <a:pt x="14" y="22"/>
                    </a:lnTo>
                    <a:lnTo>
                      <a:pt x="11" y="14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4" y="10"/>
                    </a:lnTo>
                    <a:lnTo>
                      <a:pt x="7" y="16"/>
                    </a:lnTo>
                    <a:lnTo>
                      <a:pt x="9" y="25"/>
                    </a:lnTo>
                    <a:lnTo>
                      <a:pt x="12" y="32"/>
                    </a:lnTo>
                    <a:lnTo>
                      <a:pt x="14" y="43"/>
                    </a:lnTo>
                    <a:lnTo>
                      <a:pt x="14" y="52"/>
                    </a:lnTo>
                    <a:lnTo>
                      <a:pt x="16" y="62"/>
                    </a:lnTo>
                    <a:lnTo>
                      <a:pt x="17" y="73"/>
                    </a:lnTo>
                    <a:lnTo>
                      <a:pt x="17" y="83"/>
                    </a:lnTo>
                    <a:lnTo>
                      <a:pt x="16" y="94"/>
                    </a:lnTo>
                    <a:lnTo>
                      <a:pt x="15" y="102"/>
                    </a:lnTo>
                    <a:lnTo>
                      <a:pt x="14" y="111"/>
                    </a:lnTo>
                    <a:lnTo>
                      <a:pt x="13" y="118"/>
                    </a:lnTo>
                    <a:lnTo>
                      <a:pt x="12" y="125"/>
                    </a:lnTo>
                    <a:lnTo>
                      <a:pt x="11" y="131"/>
                    </a:lnTo>
                    <a:lnTo>
                      <a:pt x="9" y="134"/>
                    </a:lnTo>
                    <a:lnTo>
                      <a:pt x="12" y="138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4" name="Freeform 321"/>
              <p:cNvSpPr>
                <a:spLocks/>
              </p:cNvSpPr>
              <p:nvPr/>
            </p:nvSpPr>
            <p:spPr bwMode="auto">
              <a:xfrm>
                <a:off x="4815" y="2070"/>
                <a:ext cx="2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" name="Freeform 322"/>
              <p:cNvSpPr>
                <a:spLocks/>
              </p:cNvSpPr>
              <p:nvPr/>
            </p:nvSpPr>
            <p:spPr bwMode="auto">
              <a:xfrm>
                <a:off x="4697" y="2047"/>
                <a:ext cx="2" cy="0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" name="Freeform 323"/>
              <p:cNvSpPr>
                <a:spLocks/>
              </p:cNvSpPr>
              <p:nvPr/>
            </p:nvSpPr>
            <p:spPr bwMode="auto">
              <a:xfrm>
                <a:off x="4522" y="2045"/>
                <a:ext cx="174" cy="86"/>
              </a:xfrm>
              <a:custGeom>
                <a:avLst/>
                <a:gdLst/>
                <a:ahLst/>
                <a:cxnLst>
                  <a:cxn ang="0">
                    <a:pos x="0" y="85"/>
                  </a:cxn>
                  <a:cxn ang="0">
                    <a:pos x="0" y="85"/>
                  </a:cxn>
                  <a:cxn ang="0">
                    <a:pos x="14" y="84"/>
                  </a:cxn>
                  <a:cxn ang="0">
                    <a:pos x="27" y="81"/>
                  </a:cxn>
                  <a:cxn ang="0">
                    <a:pos x="39" y="77"/>
                  </a:cxn>
                  <a:cxn ang="0">
                    <a:pos x="51" y="71"/>
                  </a:cxn>
                  <a:cxn ang="0">
                    <a:pos x="61" y="63"/>
                  </a:cxn>
                  <a:cxn ang="0">
                    <a:pos x="72" y="56"/>
                  </a:cxn>
                  <a:cxn ang="0">
                    <a:pos x="82" y="48"/>
                  </a:cxn>
                  <a:cxn ang="0">
                    <a:pos x="91" y="40"/>
                  </a:cxn>
                  <a:cxn ang="0">
                    <a:pos x="101" y="33"/>
                  </a:cxn>
                  <a:cxn ang="0">
                    <a:pos x="110" y="25"/>
                  </a:cxn>
                  <a:cxn ang="0">
                    <a:pos x="120" y="19"/>
                  </a:cxn>
                  <a:cxn ang="0">
                    <a:pos x="130" y="14"/>
                  </a:cxn>
                  <a:cxn ang="0">
                    <a:pos x="139" y="9"/>
                  </a:cxn>
                  <a:cxn ang="0">
                    <a:pos x="149" y="8"/>
                  </a:cxn>
                  <a:cxn ang="0">
                    <a:pos x="160" y="7"/>
                  </a:cxn>
                  <a:cxn ang="0">
                    <a:pos x="171" y="8"/>
                  </a:cxn>
                  <a:cxn ang="0">
                    <a:pos x="173" y="2"/>
                  </a:cxn>
                  <a:cxn ang="0">
                    <a:pos x="160" y="0"/>
                  </a:cxn>
                  <a:cxn ang="0">
                    <a:pos x="149" y="1"/>
                  </a:cxn>
                  <a:cxn ang="0">
                    <a:pos x="138" y="3"/>
                  </a:cxn>
                  <a:cxn ang="0">
                    <a:pos x="127" y="8"/>
                  </a:cxn>
                  <a:cxn ang="0">
                    <a:pos x="118" y="13"/>
                  </a:cxn>
                  <a:cxn ang="0">
                    <a:pos x="107" y="21"/>
                  </a:cxn>
                  <a:cxn ang="0">
                    <a:pos x="98" y="28"/>
                  </a:cxn>
                  <a:cxn ang="0">
                    <a:pos x="89" y="36"/>
                  </a:cxn>
                  <a:cxn ang="0">
                    <a:pos x="79" y="43"/>
                  </a:cxn>
                  <a:cxn ang="0">
                    <a:pos x="70" y="51"/>
                  </a:cxn>
                  <a:cxn ang="0">
                    <a:pos x="59" y="58"/>
                  </a:cxn>
                  <a:cxn ang="0">
                    <a:pos x="49" y="64"/>
                  </a:cxn>
                  <a:cxn ang="0">
                    <a:pos x="37" y="71"/>
                  </a:cxn>
                  <a:cxn ang="0">
                    <a:pos x="26" y="75"/>
                  </a:cxn>
                  <a:cxn ang="0">
                    <a:pos x="14" y="78"/>
                  </a:cxn>
                  <a:cxn ang="0">
                    <a:pos x="0" y="78"/>
                  </a:cxn>
                  <a:cxn ang="0">
                    <a:pos x="0" y="85"/>
                  </a:cxn>
                </a:cxnLst>
                <a:rect l="0" t="0" r="r" b="b"/>
                <a:pathLst>
                  <a:path w="174" h="86">
                    <a:moveTo>
                      <a:pt x="0" y="85"/>
                    </a:moveTo>
                    <a:lnTo>
                      <a:pt x="0" y="85"/>
                    </a:lnTo>
                    <a:lnTo>
                      <a:pt x="14" y="84"/>
                    </a:lnTo>
                    <a:lnTo>
                      <a:pt x="27" y="81"/>
                    </a:lnTo>
                    <a:lnTo>
                      <a:pt x="39" y="77"/>
                    </a:lnTo>
                    <a:lnTo>
                      <a:pt x="51" y="71"/>
                    </a:lnTo>
                    <a:lnTo>
                      <a:pt x="61" y="63"/>
                    </a:lnTo>
                    <a:lnTo>
                      <a:pt x="72" y="56"/>
                    </a:lnTo>
                    <a:lnTo>
                      <a:pt x="82" y="48"/>
                    </a:lnTo>
                    <a:lnTo>
                      <a:pt x="91" y="40"/>
                    </a:lnTo>
                    <a:lnTo>
                      <a:pt x="101" y="33"/>
                    </a:lnTo>
                    <a:lnTo>
                      <a:pt x="110" y="25"/>
                    </a:lnTo>
                    <a:lnTo>
                      <a:pt x="120" y="19"/>
                    </a:lnTo>
                    <a:lnTo>
                      <a:pt x="130" y="14"/>
                    </a:lnTo>
                    <a:lnTo>
                      <a:pt x="139" y="9"/>
                    </a:lnTo>
                    <a:lnTo>
                      <a:pt x="149" y="8"/>
                    </a:lnTo>
                    <a:lnTo>
                      <a:pt x="160" y="7"/>
                    </a:lnTo>
                    <a:lnTo>
                      <a:pt x="171" y="8"/>
                    </a:lnTo>
                    <a:lnTo>
                      <a:pt x="173" y="2"/>
                    </a:lnTo>
                    <a:lnTo>
                      <a:pt x="160" y="0"/>
                    </a:lnTo>
                    <a:lnTo>
                      <a:pt x="149" y="1"/>
                    </a:lnTo>
                    <a:lnTo>
                      <a:pt x="138" y="3"/>
                    </a:lnTo>
                    <a:lnTo>
                      <a:pt x="127" y="8"/>
                    </a:lnTo>
                    <a:lnTo>
                      <a:pt x="118" y="13"/>
                    </a:lnTo>
                    <a:lnTo>
                      <a:pt x="107" y="21"/>
                    </a:lnTo>
                    <a:lnTo>
                      <a:pt x="98" y="28"/>
                    </a:lnTo>
                    <a:lnTo>
                      <a:pt x="89" y="36"/>
                    </a:lnTo>
                    <a:lnTo>
                      <a:pt x="79" y="43"/>
                    </a:lnTo>
                    <a:lnTo>
                      <a:pt x="70" y="51"/>
                    </a:lnTo>
                    <a:lnTo>
                      <a:pt x="59" y="58"/>
                    </a:lnTo>
                    <a:lnTo>
                      <a:pt x="49" y="64"/>
                    </a:lnTo>
                    <a:lnTo>
                      <a:pt x="37" y="71"/>
                    </a:lnTo>
                    <a:lnTo>
                      <a:pt x="26" y="75"/>
                    </a:lnTo>
                    <a:lnTo>
                      <a:pt x="14" y="78"/>
                    </a:lnTo>
                    <a:lnTo>
                      <a:pt x="0" y="78"/>
                    </a:lnTo>
                    <a:lnTo>
                      <a:pt x="0" y="85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7" name="Freeform 324"/>
              <p:cNvSpPr>
                <a:spLocks/>
              </p:cNvSpPr>
              <p:nvPr/>
            </p:nvSpPr>
            <p:spPr bwMode="auto">
              <a:xfrm>
                <a:off x="4376" y="2127"/>
                <a:ext cx="14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3" y="8"/>
                  </a:cxn>
                  <a:cxn ang="0">
                    <a:pos x="7" y="7"/>
                  </a:cxn>
                  <a:cxn ang="0">
                    <a:pos x="11" y="7"/>
                  </a:cxn>
                  <a:cxn ang="0">
                    <a:pos x="18" y="7"/>
                  </a:cxn>
                  <a:cxn ang="0">
                    <a:pos x="25" y="6"/>
                  </a:cxn>
                  <a:cxn ang="0">
                    <a:pos x="33" y="6"/>
                  </a:cxn>
                  <a:cxn ang="0">
                    <a:pos x="42" y="6"/>
                  </a:cxn>
                  <a:cxn ang="0">
                    <a:pos x="53" y="5"/>
                  </a:cxn>
                  <a:cxn ang="0">
                    <a:pos x="63" y="5"/>
                  </a:cxn>
                  <a:cxn ang="0">
                    <a:pos x="75" y="5"/>
                  </a:cxn>
                  <a:cxn ang="0">
                    <a:pos x="88" y="4"/>
                  </a:cxn>
                  <a:cxn ang="0">
                    <a:pos x="100" y="4"/>
                  </a:cxn>
                  <a:cxn ang="0">
                    <a:pos x="113" y="4"/>
                  </a:cxn>
                  <a:cxn ang="0">
                    <a:pos x="127" y="4"/>
                  </a:cxn>
                  <a:cxn ang="0">
                    <a:pos x="141" y="4"/>
                  </a:cxn>
                  <a:cxn ang="0">
                    <a:pos x="141" y="0"/>
                  </a:cxn>
                  <a:cxn ang="0">
                    <a:pos x="127" y="0"/>
                  </a:cxn>
                  <a:cxn ang="0">
                    <a:pos x="113" y="0"/>
                  </a:cxn>
                  <a:cxn ang="0">
                    <a:pos x="100" y="1"/>
                  </a:cxn>
                  <a:cxn ang="0">
                    <a:pos x="88" y="1"/>
                  </a:cxn>
                  <a:cxn ang="0">
                    <a:pos x="75" y="1"/>
                  </a:cxn>
                  <a:cxn ang="0">
                    <a:pos x="63" y="2"/>
                  </a:cxn>
                  <a:cxn ang="0">
                    <a:pos x="53" y="2"/>
                  </a:cxn>
                  <a:cxn ang="0">
                    <a:pos x="42" y="2"/>
                  </a:cxn>
                  <a:cxn ang="0">
                    <a:pos x="33" y="3"/>
                  </a:cxn>
                  <a:cxn ang="0">
                    <a:pos x="25" y="3"/>
                  </a:cxn>
                  <a:cxn ang="0">
                    <a:pos x="18" y="3"/>
                  </a:cxn>
                  <a:cxn ang="0">
                    <a:pos x="11" y="4"/>
                  </a:cxn>
                  <a:cxn ang="0">
                    <a:pos x="7" y="4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0" y="8"/>
                  </a:cxn>
                </a:cxnLst>
                <a:rect l="0" t="0" r="r" b="b"/>
                <a:pathLst>
                  <a:path w="142" h="9">
                    <a:moveTo>
                      <a:pt x="0" y="8"/>
                    </a:moveTo>
                    <a:lnTo>
                      <a:pt x="0" y="8"/>
                    </a:lnTo>
                    <a:lnTo>
                      <a:pt x="3" y="8"/>
                    </a:lnTo>
                    <a:lnTo>
                      <a:pt x="7" y="7"/>
                    </a:lnTo>
                    <a:lnTo>
                      <a:pt x="11" y="7"/>
                    </a:lnTo>
                    <a:lnTo>
                      <a:pt x="18" y="7"/>
                    </a:lnTo>
                    <a:lnTo>
                      <a:pt x="25" y="6"/>
                    </a:lnTo>
                    <a:lnTo>
                      <a:pt x="33" y="6"/>
                    </a:lnTo>
                    <a:lnTo>
                      <a:pt x="42" y="6"/>
                    </a:lnTo>
                    <a:lnTo>
                      <a:pt x="53" y="5"/>
                    </a:lnTo>
                    <a:lnTo>
                      <a:pt x="63" y="5"/>
                    </a:lnTo>
                    <a:lnTo>
                      <a:pt x="75" y="5"/>
                    </a:lnTo>
                    <a:lnTo>
                      <a:pt x="88" y="4"/>
                    </a:lnTo>
                    <a:lnTo>
                      <a:pt x="100" y="4"/>
                    </a:lnTo>
                    <a:lnTo>
                      <a:pt x="113" y="4"/>
                    </a:lnTo>
                    <a:lnTo>
                      <a:pt x="127" y="4"/>
                    </a:lnTo>
                    <a:lnTo>
                      <a:pt x="141" y="4"/>
                    </a:lnTo>
                    <a:lnTo>
                      <a:pt x="141" y="0"/>
                    </a:lnTo>
                    <a:lnTo>
                      <a:pt x="127" y="0"/>
                    </a:lnTo>
                    <a:lnTo>
                      <a:pt x="113" y="0"/>
                    </a:lnTo>
                    <a:lnTo>
                      <a:pt x="100" y="1"/>
                    </a:lnTo>
                    <a:lnTo>
                      <a:pt x="88" y="1"/>
                    </a:lnTo>
                    <a:lnTo>
                      <a:pt x="75" y="1"/>
                    </a:lnTo>
                    <a:lnTo>
                      <a:pt x="63" y="2"/>
                    </a:lnTo>
                    <a:lnTo>
                      <a:pt x="53" y="2"/>
                    </a:lnTo>
                    <a:lnTo>
                      <a:pt x="42" y="2"/>
                    </a:lnTo>
                    <a:lnTo>
                      <a:pt x="33" y="3"/>
                    </a:lnTo>
                    <a:lnTo>
                      <a:pt x="25" y="3"/>
                    </a:lnTo>
                    <a:lnTo>
                      <a:pt x="18" y="3"/>
                    </a:lnTo>
                    <a:lnTo>
                      <a:pt x="11" y="4"/>
                    </a:lnTo>
                    <a:lnTo>
                      <a:pt x="7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8" name="Freeform 325"/>
              <p:cNvSpPr>
                <a:spLocks/>
              </p:cNvSpPr>
              <p:nvPr/>
            </p:nvSpPr>
            <p:spPr bwMode="auto">
              <a:xfrm>
                <a:off x="4371" y="2133"/>
                <a:ext cx="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9" name="Freeform 326"/>
              <p:cNvSpPr>
                <a:spLocks/>
              </p:cNvSpPr>
              <p:nvPr/>
            </p:nvSpPr>
            <p:spPr bwMode="auto">
              <a:xfrm>
                <a:off x="4677" y="2141"/>
                <a:ext cx="5" cy="0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1"/>
                  </a:cxn>
                </a:cxnLst>
                <a:rect l="0" t="0" r="r" b="b"/>
                <a:pathLst>
                  <a:path w="5" h="2">
                    <a:moveTo>
                      <a:pt x="4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0" name="Freeform 327"/>
              <p:cNvSpPr>
                <a:spLocks/>
              </p:cNvSpPr>
              <p:nvPr/>
            </p:nvSpPr>
            <p:spPr bwMode="auto">
              <a:xfrm>
                <a:off x="4582" y="2112"/>
                <a:ext cx="95" cy="2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9" y="7"/>
                  </a:cxn>
                  <a:cxn ang="0">
                    <a:pos x="19" y="10"/>
                  </a:cxn>
                  <a:cxn ang="0">
                    <a:pos x="28" y="14"/>
                  </a:cxn>
                  <a:cxn ang="0">
                    <a:pos x="39" y="19"/>
                  </a:cxn>
                  <a:cxn ang="0">
                    <a:pos x="51" y="23"/>
                  </a:cxn>
                  <a:cxn ang="0">
                    <a:pos x="63" y="27"/>
                  </a:cxn>
                  <a:cxn ang="0">
                    <a:pos x="78" y="29"/>
                  </a:cxn>
                  <a:cxn ang="0">
                    <a:pos x="94" y="30"/>
                  </a:cxn>
                  <a:cxn ang="0">
                    <a:pos x="94" y="25"/>
                  </a:cxn>
                  <a:cxn ang="0">
                    <a:pos x="78" y="24"/>
                  </a:cxn>
                  <a:cxn ang="0">
                    <a:pos x="64" y="22"/>
                  </a:cxn>
                  <a:cxn ang="0">
                    <a:pos x="52" y="18"/>
                  </a:cxn>
                  <a:cxn ang="0">
                    <a:pos x="41" y="14"/>
                  </a:cxn>
                  <a:cxn ang="0">
                    <a:pos x="31" y="9"/>
                  </a:cxn>
                  <a:cxn ang="0">
                    <a:pos x="21" y="5"/>
                  </a:cxn>
                  <a:cxn ang="0">
                    <a:pos x="11" y="2"/>
                  </a:cxn>
                  <a:cxn ang="0">
                    <a:pos x="0" y="0"/>
                  </a:cxn>
                  <a:cxn ang="0">
                    <a:pos x="0" y="5"/>
                  </a:cxn>
                </a:cxnLst>
                <a:rect l="0" t="0" r="r" b="b"/>
                <a:pathLst>
                  <a:path w="95" h="31">
                    <a:moveTo>
                      <a:pt x="0" y="5"/>
                    </a:moveTo>
                    <a:lnTo>
                      <a:pt x="9" y="7"/>
                    </a:lnTo>
                    <a:lnTo>
                      <a:pt x="19" y="10"/>
                    </a:lnTo>
                    <a:lnTo>
                      <a:pt x="28" y="14"/>
                    </a:lnTo>
                    <a:lnTo>
                      <a:pt x="39" y="19"/>
                    </a:lnTo>
                    <a:lnTo>
                      <a:pt x="51" y="23"/>
                    </a:lnTo>
                    <a:lnTo>
                      <a:pt x="63" y="27"/>
                    </a:lnTo>
                    <a:lnTo>
                      <a:pt x="78" y="29"/>
                    </a:lnTo>
                    <a:lnTo>
                      <a:pt x="94" y="30"/>
                    </a:lnTo>
                    <a:lnTo>
                      <a:pt x="94" y="25"/>
                    </a:lnTo>
                    <a:lnTo>
                      <a:pt x="78" y="24"/>
                    </a:lnTo>
                    <a:lnTo>
                      <a:pt x="64" y="22"/>
                    </a:lnTo>
                    <a:lnTo>
                      <a:pt x="52" y="18"/>
                    </a:lnTo>
                    <a:lnTo>
                      <a:pt x="41" y="14"/>
                    </a:lnTo>
                    <a:lnTo>
                      <a:pt x="31" y="9"/>
                    </a:lnTo>
                    <a:lnTo>
                      <a:pt x="21" y="5"/>
                    </a:lnTo>
                    <a:lnTo>
                      <a:pt x="11" y="2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1" name="Freeform 328"/>
              <p:cNvSpPr>
                <a:spLocks/>
              </p:cNvSpPr>
              <p:nvPr/>
            </p:nvSpPr>
            <p:spPr bwMode="auto">
              <a:xfrm>
                <a:off x="4575" y="2112"/>
                <a:ext cx="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2" name="Freeform 329"/>
              <p:cNvSpPr>
                <a:spLocks/>
              </p:cNvSpPr>
              <p:nvPr/>
            </p:nvSpPr>
            <p:spPr bwMode="auto">
              <a:xfrm>
                <a:off x="4801" y="1558"/>
                <a:ext cx="4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7F7F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3" name="Freeform 330"/>
              <p:cNvSpPr>
                <a:spLocks/>
              </p:cNvSpPr>
              <p:nvPr/>
            </p:nvSpPr>
            <p:spPr bwMode="auto">
              <a:xfrm>
                <a:off x="4806" y="1558"/>
                <a:ext cx="222" cy="82"/>
              </a:xfrm>
              <a:custGeom>
                <a:avLst/>
                <a:gdLst/>
                <a:ahLst/>
                <a:cxnLst>
                  <a:cxn ang="0">
                    <a:pos x="220" y="76"/>
                  </a:cxn>
                  <a:cxn ang="0">
                    <a:pos x="194" y="75"/>
                  </a:cxn>
                  <a:cxn ang="0">
                    <a:pos x="172" y="70"/>
                  </a:cxn>
                  <a:cxn ang="0">
                    <a:pos x="152" y="67"/>
                  </a:cxn>
                  <a:cxn ang="0">
                    <a:pos x="133" y="62"/>
                  </a:cxn>
                  <a:cxn ang="0">
                    <a:pos x="116" y="55"/>
                  </a:cxn>
                  <a:cxn ang="0">
                    <a:pos x="102" y="49"/>
                  </a:cxn>
                  <a:cxn ang="0">
                    <a:pos x="88" y="42"/>
                  </a:cxn>
                  <a:cxn ang="0">
                    <a:pos x="77" y="36"/>
                  </a:cxn>
                  <a:cxn ang="0">
                    <a:pos x="66" y="29"/>
                  </a:cxn>
                  <a:cxn ang="0">
                    <a:pos x="56" y="22"/>
                  </a:cxn>
                  <a:cxn ang="0">
                    <a:pos x="46" y="17"/>
                  </a:cxn>
                  <a:cxn ang="0">
                    <a:pos x="38" y="12"/>
                  </a:cxn>
                  <a:cxn ang="0">
                    <a:pos x="27" y="7"/>
                  </a:cxn>
                  <a:cxn ang="0">
                    <a:pos x="19" y="3"/>
                  </a:cxn>
                  <a:cxn ang="0">
                    <a:pos x="10" y="1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9" y="7"/>
                  </a:cxn>
                  <a:cxn ang="0">
                    <a:pos x="18" y="9"/>
                  </a:cxn>
                  <a:cxn ang="0">
                    <a:pos x="27" y="12"/>
                  </a:cxn>
                  <a:cxn ang="0">
                    <a:pos x="35" y="17"/>
                  </a:cxn>
                  <a:cxn ang="0">
                    <a:pos x="44" y="22"/>
                  </a:cxn>
                  <a:cxn ang="0">
                    <a:pos x="53" y="28"/>
                  </a:cxn>
                  <a:cxn ang="0">
                    <a:pos x="63" y="35"/>
                  </a:cxn>
                  <a:cxn ang="0">
                    <a:pos x="74" y="41"/>
                  </a:cxn>
                  <a:cxn ang="0">
                    <a:pos x="86" y="48"/>
                  </a:cxn>
                  <a:cxn ang="0">
                    <a:pos x="100" y="55"/>
                  </a:cxn>
                  <a:cxn ang="0">
                    <a:pos x="115" y="62"/>
                  </a:cxn>
                  <a:cxn ang="0">
                    <a:pos x="131" y="68"/>
                  </a:cxn>
                  <a:cxn ang="0">
                    <a:pos x="150" y="73"/>
                  </a:cxn>
                  <a:cxn ang="0">
                    <a:pos x="170" y="76"/>
                  </a:cxn>
                  <a:cxn ang="0">
                    <a:pos x="194" y="80"/>
                  </a:cxn>
                  <a:cxn ang="0">
                    <a:pos x="220" y="82"/>
                  </a:cxn>
                  <a:cxn ang="0">
                    <a:pos x="220" y="76"/>
                  </a:cxn>
                </a:cxnLst>
                <a:rect l="0" t="0" r="r" b="b"/>
                <a:pathLst>
                  <a:path w="221" h="83">
                    <a:moveTo>
                      <a:pt x="220" y="76"/>
                    </a:moveTo>
                    <a:lnTo>
                      <a:pt x="194" y="75"/>
                    </a:lnTo>
                    <a:lnTo>
                      <a:pt x="172" y="70"/>
                    </a:lnTo>
                    <a:lnTo>
                      <a:pt x="152" y="67"/>
                    </a:lnTo>
                    <a:lnTo>
                      <a:pt x="133" y="62"/>
                    </a:lnTo>
                    <a:lnTo>
                      <a:pt x="116" y="55"/>
                    </a:lnTo>
                    <a:lnTo>
                      <a:pt x="102" y="49"/>
                    </a:lnTo>
                    <a:lnTo>
                      <a:pt x="88" y="42"/>
                    </a:lnTo>
                    <a:lnTo>
                      <a:pt x="77" y="36"/>
                    </a:lnTo>
                    <a:lnTo>
                      <a:pt x="66" y="29"/>
                    </a:lnTo>
                    <a:lnTo>
                      <a:pt x="56" y="22"/>
                    </a:lnTo>
                    <a:lnTo>
                      <a:pt x="46" y="17"/>
                    </a:lnTo>
                    <a:lnTo>
                      <a:pt x="38" y="12"/>
                    </a:lnTo>
                    <a:lnTo>
                      <a:pt x="27" y="7"/>
                    </a:lnTo>
                    <a:lnTo>
                      <a:pt x="19" y="3"/>
                    </a:lnTo>
                    <a:lnTo>
                      <a:pt x="10" y="1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9" y="7"/>
                    </a:lnTo>
                    <a:lnTo>
                      <a:pt x="18" y="9"/>
                    </a:lnTo>
                    <a:lnTo>
                      <a:pt x="27" y="12"/>
                    </a:lnTo>
                    <a:lnTo>
                      <a:pt x="35" y="17"/>
                    </a:lnTo>
                    <a:lnTo>
                      <a:pt x="44" y="22"/>
                    </a:lnTo>
                    <a:lnTo>
                      <a:pt x="53" y="28"/>
                    </a:lnTo>
                    <a:lnTo>
                      <a:pt x="63" y="35"/>
                    </a:lnTo>
                    <a:lnTo>
                      <a:pt x="74" y="41"/>
                    </a:lnTo>
                    <a:lnTo>
                      <a:pt x="86" y="48"/>
                    </a:lnTo>
                    <a:lnTo>
                      <a:pt x="100" y="55"/>
                    </a:lnTo>
                    <a:lnTo>
                      <a:pt x="115" y="62"/>
                    </a:lnTo>
                    <a:lnTo>
                      <a:pt x="131" y="68"/>
                    </a:lnTo>
                    <a:lnTo>
                      <a:pt x="150" y="73"/>
                    </a:lnTo>
                    <a:lnTo>
                      <a:pt x="170" y="76"/>
                    </a:lnTo>
                    <a:lnTo>
                      <a:pt x="194" y="80"/>
                    </a:lnTo>
                    <a:lnTo>
                      <a:pt x="220" y="82"/>
                    </a:lnTo>
                    <a:lnTo>
                      <a:pt x="220" y="76"/>
                    </a:lnTo>
                  </a:path>
                </a:pathLst>
              </a:custGeom>
              <a:solidFill>
                <a:srgbClr val="7F7F7F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4" name="Freeform 331"/>
              <p:cNvSpPr>
                <a:spLocks/>
              </p:cNvSpPr>
              <p:nvPr/>
            </p:nvSpPr>
            <p:spPr bwMode="auto">
              <a:xfrm>
                <a:off x="5030" y="1638"/>
                <a:ext cx="2" cy="2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1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solidFill>
                <a:srgbClr val="7F7F7F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5" name="Freeform 332"/>
              <p:cNvSpPr>
                <a:spLocks/>
              </p:cNvSpPr>
              <p:nvPr/>
            </p:nvSpPr>
            <p:spPr bwMode="auto">
              <a:xfrm>
                <a:off x="3505" y="1920"/>
                <a:ext cx="1724" cy="1024"/>
              </a:xfrm>
              <a:custGeom>
                <a:avLst/>
                <a:gdLst/>
                <a:ahLst/>
                <a:cxnLst>
                  <a:cxn ang="0">
                    <a:pos x="219" y="7"/>
                  </a:cxn>
                  <a:cxn ang="0">
                    <a:pos x="109" y="31"/>
                  </a:cxn>
                  <a:cxn ang="0">
                    <a:pos x="26" y="71"/>
                  </a:cxn>
                  <a:cxn ang="0">
                    <a:pos x="3" y="163"/>
                  </a:cxn>
                  <a:cxn ang="0">
                    <a:pos x="45" y="248"/>
                  </a:cxn>
                  <a:cxn ang="0">
                    <a:pos x="101" y="323"/>
                  </a:cxn>
                  <a:cxn ang="0">
                    <a:pos x="193" y="392"/>
                  </a:cxn>
                  <a:cxn ang="0">
                    <a:pos x="260" y="417"/>
                  </a:cxn>
                  <a:cxn ang="0">
                    <a:pos x="351" y="441"/>
                  </a:cxn>
                  <a:cxn ang="0">
                    <a:pos x="469" y="462"/>
                  </a:cxn>
                  <a:cxn ang="0">
                    <a:pos x="620" y="479"/>
                  </a:cxn>
                  <a:cxn ang="0">
                    <a:pos x="858" y="494"/>
                  </a:cxn>
                  <a:cxn ang="0">
                    <a:pos x="1000" y="498"/>
                  </a:cxn>
                  <a:cxn ang="0">
                    <a:pos x="1036" y="502"/>
                  </a:cxn>
                  <a:cxn ang="0">
                    <a:pos x="1084" y="512"/>
                  </a:cxn>
                  <a:cxn ang="0">
                    <a:pos x="1134" y="517"/>
                  </a:cxn>
                  <a:cxn ang="0">
                    <a:pos x="1220" y="578"/>
                  </a:cxn>
                  <a:cxn ang="0">
                    <a:pos x="1269" y="635"/>
                  </a:cxn>
                  <a:cxn ang="0">
                    <a:pos x="1324" y="718"/>
                  </a:cxn>
                  <a:cxn ang="0">
                    <a:pos x="1352" y="753"/>
                  </a:cxn>
                  <a:cxn ang="0">
                    <a:pos x="1409" y="789"/>
                  </a:cxn>
                  <a:cxn ang="0">
                    <a:pos x="1470" y="830"/>
                  </a:cxn>
                  <a:cxn ang="0">
                    <a:pos x="1494" y="887"/>
                  </a:cxn>
                  <a:cxn ang="0">
                    <a:pos x="1506" y="921"/>
                  </a:cxn>
                  <a:cxn ang="0">
                    <a:pos x="1544" y="997"/>
                  </a:cxn>
                  <a:cxn ang="0">
                    <a:pos x="1575" y="1023"/>
                  </a:cxn>
                  <a:cxn ang="0">
                    <a:pos x="1614" y="1003"/>
                  </a:cxn>
                  <a:cxn ang="0">
                    <a:pos x="1624" y="994"/>
                  </a:cxn>
                  <a:cxn ang="0">
                    <a:pos x="1659" y="978"/>
                  </a:cxn>
                  <a:cxn ang="0">
                    <a:pos x="1662" y="950"/>
                  </a:cxn>
                  <a:cxn ang="0">
                    <a:pos x="1651" y="917"/>
                  </a:cxn>
                  <a:cxn ang="0">
                    <a:pos x="1609" y="720"/>
                  </a:cxn>
                  <a:cxn ang="0">
                    <a:pos x="1617" y="663"/>
                  </a:cxn>
                  <a:cxn ang="0">
                    <a:pos x="1620" y="603"/>
                  </a:cxn>
                  <a:cxn ang="0">
                    <a:pos x="1596" y="549"/>
                  </a:cxn>
                  <a:cxn ang="0">
                    <a:pos x="1577" y="545"/>
                  </a:cxn>
                  <a:cxn ang="0">
                    <a:pos x="1553" y="559"/>
                  </a:cxn>
                  <a:cxn ang="0">
                    <a:pos x="1523" y="505"/>
                  </a:cxn>
                  <a:cxn ang="0">
                    <a:pos x="1479" y="455"/>
                  </a:cxn>
                  <a:cxn ang="0">
                    <a:pos x="1537" y="465"/>
                  </a:cxn>
                  <a:cxn ang="0">
                    <a:pos x="1590" y="488"/>
                  </a:cxn>
                  <a:cxn ang="0">
                    <a:pos x="1681" y="534"/>
                  </a:cxn>
                  <a:cxn ang="0">
                    <a:pos x="1724" y="517"/>
                  </a:cxn>
                  <a:cxn ang="0">
                    <a:pos x="1703" y="486"/>
                  </a:cxn>
                  <a:cxn ang="0">
                    <a:pos x="1651" y="434"/>
                  </a:cxn>
                  <a:cxn ang="0">
                    <a:pos x="1632" y="413"/>
                  </a:cxn>
                  <a:cxn ang="0">
                    <a:pos x="1561" y="377"/>
                  </a:cxn>
                  <a:cxn ang="0">
                    <a:pos x="1486" y="340"/>
                  </a:cxn>
                  <a:cxn ang="0">
                    <a:pos x="1409" y="304"/>
                  </a:cxn>
                  <a:cxn ang="0">
                    <a:pos x="1353" y="295"/>
                  </a:cxn>
                  <a:cxn ang="0">
                    <a:pos x="1314" y="291"/>
                  </a:cxn>
                  <a:cxn ang="0">
                    <a:pos x="1259" y="293"/>
                  </a:cxn>
                  <a:cxn ang="0">
                    <a:pos x="1178" y="296"/>
                  </a:cxn>
                  <a:cxn ang="0">
                    <a:pos x="1111" y="290"/>
                  </a:cxn>
                  <a:cxn ang="0">
                    <a:pos x="1001" y="261"/>
                  </a:cxn>
                  <a:cxn ang="0">
                    <a:pos x="895" y="228"/>
                  </a:cxn>
                  <a:cxn ang="0">
                    <a:pos x="816" y="196"/>
                  </a:cxn>
                  <a:cxn ang="0">
                    <a:pos x="691" y="146"/>
                  </a:cxn>
                  <a:cxn ang="0">
                    <a:pos x="562" y="97"/>
                  </a:cxn>
                  <a:cxn ang="0">
                    <a:pos x="468" y="65"/>
                  </a:cxn>
                  <a:cxn ang="0">
                    <a:pos x="457" y="45"/>
                  </a:cxn>
                  <a:cxn ang="0">
                    <a:pos x="386" y="8"/>
                  </a:cxn>
                </a:cxnLst>
                <a:rect l="0" t="0" r="r" b="b"/>
                <a:pathLst>
                  <a:path w="1725" h="1025">
                    <a:moveTo>
                      <a:pt x="308" y="0"/>
                    </a:moveTo>
                    <a:lnTo>
                      <a:pt x="296" y="0"/>
                    </a:lnTo>
                    <a:lnTo>
                      <a:pt x="282" y="0"/>
                    </a:lnTo>
                    <a:lnTo>
                      <a:pt x="267" y="2"/>
                    </a:lnTo>
                    <a:lnTo>
                      <a:pt x="253" y="4"/>
                    </a:lnTo>
                    <a:lnTo>
                      <a:pt x="236" y="4"/>
                    </a:lnTo>
                    <a:lnTo>
                      <a:pt x="219" y="7"/>
                    </a:lnTo>
                    <a:lnTo>
                      <a:pt x="202" y="11"/>
                    </a:lnTo>
                    <a:lnTo>
                      <a:pt x="185" y="12"/>
                    </a:lnTo>
                    <a:lnTo>
                      <a:pt x="169" y="17"/>
                    </a:lnTo>
                    <a:lnTo>
                      <a:pt x="152" y="19"/>
                    </a:lnTo>
                    <a:lnTo>
                      <a:pt x="137" y="23"/>
                    </a:lnTo>
                    <a:lnTo>
                      <a:pt x="122" y="26"/>
                    </a:lnTo>
                    <a:lnTo>
                      <a:pt x="109" y="31"/>
                    </a:lnTo>
                    <a:lnTo>
                      <a:pt x="97" y="34"/>
                    </a:lnTo>
                    <a:lnTo>
                      <a:pt x="87" y="38"/>
                    </a:lnTo>
                    <a:lnTo>
                      <a:pt x="79" y="41"/>
                    </a:lnTo>
                    <a:lnTo>
                      <a:pt x="64" y="49"/>
                    </a:lnTo>
                    <a:lnTo>
                      <a:pt x="51" y="56"/>
                    </a:lnTo>
                    <a:lnTo>
                      <a:pt x="38" y="63"/>
                    </a:lnTo>
                    <a:lnTo>
                      <a:pt x="26" y="71"/>
                    </a:lnTo>
                    <a:lnTo>
                      <a:pt x="16" y="80"/>
                    </a:lnTo>
                    <a:lnTo>
                      <a:pt x="9" y="91"/>
                    </a:lnTo>
                    <a:lnTo>
                      <a:pt x="3" y="101"/>
                    </a:lnTo>
                    <a:lnTo>
                      <a:pt x="0" y="115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3"/>
                    </a:lnTo>
                    <a:lnTo>
                      <a:pt x="7" y="179"/>
                    </a:lnTo>
                    <a:lnTo>
                      <a:pt x="11" y="194"/>
                    </a:lnTo>
                    <a:lnTo>
                      <a:pt x="17" y="209"/>
                    </a:lnTo>
                    <a:lnTo>
                      <a:pt x="24" y="223"/>
                    </a:lnTo>
                    <a:lnTo>
                      <a:pt x="32" y="234"/>
                    </a:lnTo>
                    <a:lnTo>
                      <a:pt x="38" y="240"/>
                    </a:lnTo>
                    <a:lnTo>
                      <a:pt x="45" y="248"/>
                    </a:lnTo>
                    <a:lnTo>
                      <a:pt x="51" y="258"/>
                    </a:lnTo>
                    <a:lnTo>
                      <a:pt x="58" y="267"/>
                    </a:lnTo>
                    <a:lnTo>
                      <a:pt x="66" y="277"/>
                    </a:lnTo>
                    <a:lnTo>
                      <a:pt x="73" y="289"/>
                    </a:lnTo>
                    <a:lnTo>
                      <a:pt x="82" y="299"/>
                    </a:lnTo>
                    <a:lnTo>
                      <a:pt x="91" y="311"/>
                    </a:lnTo>
                    <a:lnTo>
                      <a:pt x="101" y="323"/>
                    </a:lnTo>
                    <a:lnTo>
                      <a:pt x="112" y="333"/>
                    </a:lnTo>
                    <a:lnTo>
                      <a:pt x="123" y="345"/>
                    </a:lnTo>
                    <a:lnTo>
                      <a:pt x="135" y="355"/>
                    </a:lnTo>
                    <a:lnTo>
                      <a:pt x="149" y="366"/>
                    </a:lnTo>
                    <a:lnTo>
                      <a:pt x="163" y="376"/>
                    </a:lnTo>
                    <a:lnTo>
                      <a:pt x="177" y="384"/>
                    </a:lnTo>
                    <a:lnTo>
                      <a:pt x="193" y="392"/>
                    </a:lnTo>
                    <a:lnTo>
                      <a:pt x="202" y="396"/>
                    </a:lnTo>
                    <a:lnTo>
                      <a:pt x="211" y="399"/>
                    </a:lnTo>
                    <a:lnTo>
                      <a:pt x="219" y="403"/>
                    </a:lnTo>
                    <a:lnTo>
                      <a:pt x="229" y="406"/>
                    </a:lnTo>
                    <a:lnTo>
                      <a:pt x="239" y="410"/>
                    </a:lnTo>
                    <a:lnTo>
                      <a:pt x="250" y="413"/>
                    </a:lnTo>
                    <a:lnTo>
                      <a:pt x="260" y="417"/>
                    </a:lnTo>
                    <a:lnTo>
                      <a:pt x="272" y="421"/>
                    </a:lnTo>
                    <a:lnTo>
                      <a:pt x="284" y="423"/>
                    </a:lnTo>
                    <a:lnTo>
                      <a:pt x="296" y="428"/>
                    </a:lnTo>
                    <a:lnTo>
                      <a:pt x="309" y="430"/>
                    </a:lnTo>
                    <a:lnTo>
                      <a:pt x="322" y="435"/>
                    </a:lnTo>
                    <a:lnTo>
                      <a:pt x="336" y="437"/>
                    </a:lnTo>
                    <a:lnTo>
                      <a:pt x="351" y="441"/>
                    </a:lnTo>
                    <a:lnTo>
                      <a:pt x="365" y="444"/>
                    </a:lnTo>
                    <a:lnTo>
                      <a:pt x="382" y="447"/>
                    </a:lnTo>
                    <a:lnTo>
                      <a:pt x="398" y="450"/>
                    </a:lnTo>
                    <a:lnTo>
                      <a:pt x="415" y="453"/>
                    </a:lnTo>
                    <a:lnTo>
                      <a:pt x="433" y="457"/>
                    </a:lnTo>
                    <a:lnTo>
                      <a:pt x="450" y="459"/>
                    </a:lnTo>
                    <a:lnTo>
                      <a:pt x="469" y="462"/>
                    </a:lnTo>
                    <a:lnTo>
                      <a:pt x="488" y="465"/>
                    </a:lnTo>
                    <a:lnTo>
                      <a:pt x="509" y="467"/>
                    </a:lnTo>
                    <a:lnTo>
                      <a:pt x="530" y="470"/>
                    </a:lnTo>
                    <a:lnTo>
                      <a:pt x="551" y="472"/>
                    </a:lnTo>
                    <a:lnTo>
                      <a:pt x="573" y="475"/>
                    </a:lnTo>
                    <a:lnTo>
                      <a:pt x="596" y="477"/>
                    </a:lnTo>
                    <a:lnTo>
                      <a:pt x="620" y="479"/>
                    </a:lnTo>
                    <a:lnTo>
                      <a:pt x="645" y="481"/>
                    </a:lnTo>
                    <a:lnTo>
                      <a:pt x="669" y="483"/>
                    </a:lnTo>
                    <a:lnTo>
                      <a:pt x="696" y="485"/>
                    </a:lnTo>
                    <a:lnTo>
                      <a:pt x="723" y="486"/>
                    </a:lnTo>
                    <a:lnTo>
                      <a:pt x="774" y="490"/>
                    </a:lnTo>
                    <a:lnTo>
                      <a:pt x="819" y="492"/>
                    </a:lnTo>
                    <a:lnTo>
                      <a:pt x="858" y="494"/>
                    </a:lnTo>
                    <a:lnTo>
                      <a:pt x="891" y="495"/>
                    </a:lnTo>
                    <a:lnTo>
                      <a:pt x="919" y="496"/>
                    </a:lnTo>
                    <a:lnTo>
                      <a:pt x="943" y="497"/>
                    </a:lnTo>
                    <a:lnTo>
                      <a:pt x="962" y="497"/>
                    </a:lnTo>
                    <a:lnTo>
                      <a:pt x="979" y="497"/>
                    </a:lnTo>
                    <a:lnTo>
                      <a:pt x="991" y="498"/>
                    </a:lnTo>
                    <a:lnTo>
                      <a:pt x="1000" y="498"/>
                    </a:lnTo>
                    <a:lnTo>
                      <a:pt x="1008" y="498"/>
                    </a:lnTo>
                    <a:lnTo>
                      <a:pt x="1014" y="498"/>
                    </a:lnTo>
                    <a:lnTo>
                      <a:pt x="1020" y="499"/>
                    </a:lnTo>
                    <a:lnTo>
                      <a:pt x="1022" y="499"/>
                    </a:lnTo>
                    <a:lnTo>
                      <a:pt x="1027" y="500"/>
                    </a:lnTo>
                    <a:lnTo>
                      <a:pt x="1029" y="501"/>
                    </a:lnTo>
                    <a:lnTo>
                      <a:pt x="1036" y="502"/>
                    </a:lnTo>
                    <a:lnTo>
                      <a:pt x="1043" y="504"/>
                    </a:lnTo>
                    <a:lnTo>
                      <a:pt x="1050" y="505"/>
                    </a:lnTo>
                    <a:lnTo>
                      <a:pt x="1057" y="507"/>
                    </a:lnTo>
                    <a:lnTo>
                      <a:pt x="1063" y="508"/>
                    </a:lnTo>
                    <a:lnTo>
                      <a:pt x="1070" y="509"/>
                    </a:lnTo>
                    <a:lnTo>
                      <a:pt x="1077" y="510"/>
                    </a:lnTo>
                    <a:lnTo>
                      <a:pt x="1084" y="512"/>
                    </a:lnTo>
                    <a:lnTo>
                      <a:pt x="1091" y="513"/>
                    </a:lnTo>
                    <a:lnTo>
                      <a:pt x="1099" y="514"/>
                    </a:lnTo>
                    <a:lnTo>
                      <a:pt x="1107" y="515"/>
                    </a:lnTo>
                    <a:lnTo>
                      <a:pt x="1115" y="515"/>
                    </a:lnTo>
                    <a:lnTo>
                      <a:pt x="1122" y="515"/>
                    </a:lnTo>
                    <a:lnTo>
                      <a:pt x="1128" y="516"/>
                    </a:lnTo>
                    <a:lnTo>
                      <a:pt x="1134" y="517"/>
                    </a:lnTo>
                    <a:lnTo>
                      <a:pt x="1140" y="520"/>
                    </a:lnTo>
                    <a:lnTo>
                      <a:pt x="1148" y="524"/>
                    </a:lnTo>
                    <a:lnTo>
                      <a:pt x="1160" y="532"/>
                    </a:lnTo>
                    <a:lnTo>
                      <a:pt x="1174" y="542"/>
                    </a:lnTo>
                    <a:lnTo>
                      <a:pt x="1189" y="553"/>
                    </a:lnTo>
                    <a:lnTo>
                      <a:pt x="1205" y="566"/>
                    </a:lnTo>
                    <a:lnTo>
                      <a:pt x="1220" y="578"/>
                    </a:lnTo>
                    <a:lnTo>
                      <a:pt x="1233" y="588"/>
                    </a:lnTo>
                    <a:lnTo>
                      <a:pt x="1242" y="596"/>
                    </a:lnTo>
                    <a:lnTo>
                      <a:pt x="1245" y="602"/>
                    </a:lnTo>
                    <a:lnTo>
                      <a:pt x="1250" y="608"/>
                    </a:lnTo>
                    <a:lnTo>
                      <a:pt x="1257" y="616"/>
                    </a:lnTo>
                    <a:lnTo>
                      <a:pt x="1263" y="625"/>
                    </a:lnTo>
                    <a:lnTo>
                      <a:pt x="1269" y="635"/>
                    </a:lnTo>
                    <a:lnTo>
                      <a:pt x="1277" y="647"/>
                    </a:lnTo>
                    <a:lnTo>
                      <a:pt x="1284" y="659"/>
                    </a:lnTo>
                    <a:lnTo>
                      <a:pt x="1292" y="670"/>
                    </a:lnTo>
                    <a:lnTo>
                      <a:pt x="1300" y="684"/>
                    </a:lnTo>
                    <a:lnTo>
                      <a:pt x="1308" y="695"/>
                    </a:lnTo>
                    <a:lnTo>
                      <a:pt x="1316" y="706"/>
                    </a:lnTo>
                    <a:lnTo>
                      <a:pt x="1324" y="718"/>
                    </a:lnTo>
                    <a:lnTo>
                      <a:pt x="1330" y="728"/>
                    </a:lnTo>
                    <a:lnTo>
                      <a:pt x="1336" y="736"/>
                    </a:lnTo>
                    <a:lnTo>
                      <a:pt x="1342" y="743"/>
                    </a:lnTo>
                    <a:lnTo>
                      <a:pt x="1347" y="749"/>
                    </a:lnTo>
                    <a:lnTo>
                      <a:pt x="1347" y="750"/>
                    </a:lnTo>
                    <a:lnTo>
                      <a:pt x="1348" y="751"/>
                    </a:lnTo>
                    <a:lnTo>
                      <a:pt x="1352" y="753"/>
                    </a:lnTo>
                    <a:lnTo>
                      <a:pt x="1355" y="757"/>
                    </a:lnTo>
                    <a:lnTo>
                      <a:pt x="1361" y="760"/>
                    </a:lnTo>
                    <a:lnTo>
                      <a:pt x="1367" y="765"/>
                    </a:lnTo>
                    <a:lnTo>
                      <a:pt x="1376" y="770"/>
                    </a:lnTo>
                    <a:lnTo>
                      <a:pt x="1386" y="775"/>
                    </a:lnTo>
                    <a:lnTo>
                      <a:pt x="1396" y="781"/>
                    </a:lnTo>
                    <a:lnTo>
                      <a:pt x="1409" y="789"/>
                    </a:lnTo>
                    <a:lnTo>
                      <a:pt x="1421" y="796"/>
                    </a:lnTo>
                    <a:lnTo>
                      <a:pt x="1433" y="804"/>
                    </a:lnTo>
                    <a:lnTo>
                      <a:pt x="1444" y="811"/>
                    </a:lnTo>
                    <a:lnTo>
                      <a:pt x="1454" y="818"/>
                    </a:lnTo>
                    <a:lnTo>
                      <a:pt x="1462" y="823"/>
                    </a:lnTo>
                    <a:lnTo>
                      <a:pt x="1467" y="827"/>
                    </a:lnTo>
                    <a:lnTo>
                      <a:pt x="1470" y="830"/>
                    </a:lnTo>
                    <a:lnTo>
                      <a:pt x="1473" y="836"/>
                    </a:lnTo>
                    <a:lnTo>
                      <a:pt x="1477" y="842"/>
                    </a:lnTo>
                    <a:lnTo>
                      <a:pt x="1481" y="850"/>
                    </a:lnTo>
                    <a:lnTo>
                      <a:pt x="1485" y="859"/>
                    </a:lnTo>
                    <a:lnTo>
                      <a:pt x="1489" y="868"/>
                    </a:lnTo>
                    <a:lnTo>
                      <a:pt x="1492" y="878"/>
                    </a:lnTo>
                    <a:lnTo>
                      <a:pt x="1494" y="887"/>
                    </a:lnTo>
                    <a:lnTo>
                      <a:pt x="1496" y="893"/>
                    </a:lnTo>
                    <a:lnTo>
                      <a:pt x="1496" y="897"/>
                    </a:lnTo>
                    <a:lnTo>
                      <a:pt x="1497" y="902"/>
                    </a:lnTo>
                    <a:lnTo>
                      <a:pt x="1499" y="909"/>
                    </a:lnTo>
                    <a:lnTo>
                      <a:pt x="1502" y="916"/>
                    </a:lnTo>
                    <a:lnTo>
                      <a:pt x="1505" y="918"/>
                    </a:lnTo>
                    <a:lnTo>
                      <a:pt x="1506" y="921"/>
                    </a:lnTo>
                    <a:lnTo>
                      <a:pt x="1509" y="924"/>
                    </a:lnTo>
                    <a:lnTo>
                      <a:pt x="1514" y="934"/>
                    </a:lnTo>
                    <a:lnTo>
                      <a:pt x="1520" y="946"/>
                    </a:lnTo>
                    <a:lnTo>
                      <a:pt x="1527" y="960"/>
                    </a:lnTo>
                    <a:lnTo>
                      <a:pt x="1533" y="973"/>
                    </a:lnTo>
                    <a:lnTo>
                      <a:pt x="1540" y="985"/>
                    </a:lnTo>
                    <a:lnTo>
                      <a:pt x="1544" y="997"/>
                    </a:lnTo>
                    <a:lnTo>
                      <a:pt x="1549" y="1005"/>
                    </a:lnTo>
                    <a:lnTo>
                      <a:pt x="1552" y="1009"/>
                    </a:lnTo>
                    <a:lnTo>
                      <a:pt x="1555" y="1013"/>
                    </a:lnTo>
                    <a:lnTo>
                      <a:pt x="1560" y="1015"/>
                    </a:lnTo>
                    <a:lnTo>
                      <a:pt x="1564" y="1019"/>
                    </a:lnTo>
                    <a:lnTo>
                      <a:pt x="1569" y="1020"/>
                    </a:lnTo>
                    <a:lnTo>
                      <a:pt x="1575" y="1023"/>
                    </a:lnTo>
                    <a:lnTo>
                      <a:pt x="1581" y="1024"/>
                    </a:lnTo>
                    <a:lnTo>
                      <a:pt x="1587" y="1023"/>
                    </a:lnTo>
                    <a:lnTo>
                      <a:pt x="1593" y="1021"/>
                    </a:lnTo>
                    <a:lnTo>
                      <a:pt x="1601" y="1018"/>
                    </a:lnTo>
                    <a:lnTo>
                      <a:pt x="1606" y="1013"/>
                    </a:lnTo>
                    <a:lnTo>
                      <a:pt x="1611" y="1007"/>
                    </a:lnTo>
                    <a:lnTo>
                      <a:pt x="1614" y="1003"/>
                    </a:lnTo>
                    <a:lnTo>
                      <a:pt x="1616" y="998"/>
                    </a:lnTo>
                    <a:lnTo>
                      <a:pt x="1616" y="994"/>
                    </a:lnTo>
                    <a:lnTo>
                      <a:pt x="1617" y="991"/>
                    </a:lnTo>
                    <a:lnTo>
                      <a:pt x="1617" y="991"/>
                    </a:lnTo>
                    <a:lnTo>
                      <a:pt x="1617" y="991"/>
                    </a:lnTo>
                    <a:lnTo>
                      <a:pt x="1620" y="992"/>
                    </a:lnTo>
                    <a:lnTo>
                      <a:pt x="1624" y="994"/>
                    </a:lnTo>
                    <a:lnTo>
                      <a:pt x="1628" y="995"/>
                    </a:lnTo>
                    <a:lnTo>
                      <a:pt x="1632" y="995"/>
                    </a:lnTo>
                    <a:lnTo>
                      <a:pt x="1639" y="994"/>
                    </a:lnTo>
                    <a:lnTo>
                      <a:pt x="1645" y="991"/>
                    </a:lnTo>
                    <a:lnTo>
                      <a:pt x="1651" y="985"/>
                    </a:lnTo>
                    <a:lnTo>
                      <a:pt x="1656" y="982"/>
                    </a:lnTo>
                    <a:lnTo>
                      <a:pt x="1659" y="978"/>
                    </a:lnTo>
                    <a:lnTo>
                      <a:pt x="1661" y="975"/>
                    </a:lnTo>
                    <a:lnTo>
                      <a:pt x="1662" y="971"/>
                    </a:lnTo>
                    <a:lnTo>
                      <a:pt x="1663" y="969"/>
                    </a:lnTo>
                    <a:lnTo>
                      <a:pt x="1664" y="964"/>
                    </a:lnTo>
                    <a:lnTo>
                      <a:pt x="1664" y="961"/>
                    </a:lnTo>
                    <a:lnTo>
                      <a:pt x="1663" y="955"/>
                    </a:lnTo>
                    <a:lnTo>
                      <a:pt x="1662" y="950"/>
                    </a:lnTo>
                    <a:lnTo>
                      <a:pt x="1661" y="944"/>
                    </a:lnTo>
                    <a:lnTo>
                      <a:pt x="1659" y="938"/>
                    </a:lnTo>
                    <a:lnTo>
                      <a:pt x="1657" y="931"/>
                    </a:lnTo>
                    <a:lnTo>
                      <a:pt x="1655" y="925"/>
                    </a:lnTo>
                    <a:lnTo>
                      <a:pt x="1653" y="921"/>
                    </a:lnTo>
                    <a:lnTo>
                      <a:pt x="1652" y="918"/>
                    </a:lnTo>
                    <a:lnTo>
                      <a:pt x="1651" y="917"/>
                    </a:lnTo>
                    <a:lnTo>
                      <a:pt x="1639" y="884"/>
                    </a:lnTo>
                    <a:lnTo>
                      <a:pt x="1624" y="844"/>
                    </a:lnTo>
                    <a:lnTo>
                      <a:pt x="1618" y="804"/>
                    </a:lnTo>
                    <a:lnTo>
                      <a:pt x="1607" y="729"/>
                    </a:lnTo>
                    <a:lnTo>
                      <a:pt x="1607" y="728"/>
                    </a:lnTo>
                    <a:lnTo>
                      <a:pt x="1609" y="725"/>
                    </a:lnTo>
                    <a:lnTo>
                      <a:pt x="1609" y="720"/>
                    </a:lnTo>
                    <a:lnTo>
                      <a:pt x="1610" y="713"/>
                    </a:lnTo>
                    <a:lnTo>
                      <a:pt x="1612" y="706"/>
                    </a:lnTo>
                    <a:lnTo>
                      <a:pt x="1614" y="698"/>
                    </a:lnTo>
                    <a:lnTo>
                      <a:pt x="1615" y="689"/>
                    </a:lnTo>
                    <a:lnTo>
                      <a:pt x="1616" y="680"/>
                    </a:lnTo>
                    <a:lnTo>
                      <a:pt x="1616" y="672"/>
                    </a:lnTo>
                    <a:lnTo>
                      <a:pt x="1617" y="663"/>
                    </a:lnTo>
                    <a:lnTo>
                      <a:pt x="1617" y="655"/>
                    </a:lnTo>
                    <a:lnTo>
                      <a:pt x="1618" y="647"/>
                    </a:lnTo>
                    <a:lnTo>
                      <a:pt x="1619" y="638"/>
                    </a:lnTo>
                    <a:lnTo>
                      <a:pt x="1620" y="629"/>
                    </a:lnTo>
                    <a:lnTo>
                      <a:pt x="1621" y="620"/>
                    </a:lnTo>
                    <a:lnTo>
                      <a:pt x="1621" y="612"/>
                    </a:lnTo>
                    <a:lnTo>
                      <a:pt x="1620" y="603"/>
                    </a:lnTo>
                    <a:lnTo>
                      <a:pt x="1618" y="595"/>
                    </a:lnTo>
                    <a:lnTo>
                      <a:pt x="1615" y="584"/>
                    </a:lnTo>
                    <a:lnTo>
                      <a:pt x="1611" y="574"/>
                    </a:lnTo>
                    <a:lnTo>
                      <a:pt x="1608" y="566"/>
                    </a:lnTo>
                    <a:lnTo>
                      <a:pt x="1603" y="558"/>
                    </a:lnTo>
                    <a:lnTo>
                      <a:pt x="1600" y="552"/>
                    </a:lnTo>
                    <a:lnTo>
                      <a:pt x="1596" y="549"/>
                    </a:lnTo>
                    <a:lnTo>
                      <a:pt x="1595" y="546"/>
                    </a:lnTo>
                    <a:lnTo>
                      <a:pt x="1592" y="545"/>
                    </a:lnTo>
                    <a:lnTo>
                      <a:pt x="1589" y="545"/>
                    </a:lnTo>
                    <a:lnTo>
                      <a:pt x="1587" y="544"/>
                    </a:lnTo>
                    <a:lnTo>
                      <a:pt x="1584" y="544"/>
                    </a:lnTo>
                    <a:lnTo>
                      <a:pt x="1581" y="545"/>
                    </a:lnTo>
                    <a:lnTo>
                      <a:pt x="1577" y="545"/>
                    </a:lnTo>
                    <a:lnTo>
                      <a:pt x="1573" y="545"/>
                    </a:lnTo>
                    <a:lnTo>
                      <a:pt x="1569" y="546"/>
                    </a:lnTo>
                    <a:lnTo>
                      <a:pt x="1565" y="549"/>
                    </a:lnTo>
                    <a:lnTo>
                      <a:pt x="1561" y="551"/>
                    </a:lnTo>
                    <a:lnTo>
                      <a:pt x="1558" y="553"/>
                    </a:lnTo>
                    <a:lnTo>
                      <a:pt x="1555" y="557"/>
                    </a:lnTo>
                    <a:lnTo>
                      <a:pt x="1553" y="559"/>
                    </a:lnTo>
                    <a:lnTo>
                      <a:pt x="1551" y="560"/>
                    </a:lnTo>
                    <a:lnTo>
                      <a:pt x="1551" y="561"/>
                    </a:lnTo>
                    <a:lnTo>
                      <a:pt x="1549" y="558"/>
                    </a:lnTo>
                    <a:lnTo>
                      <a:pt x="1547" y="550"/>
                    </a:lnTo>
                    <a:lnTo>
                      <a:pt x="1541" y="537"/>
                    </a:lnTo>
                    <a:lnTo>
                      <a:pt x="1534" y="521"/>
                    </a:lnTo>
                    <a:lnTo>
                      <a:pt x="1523" y="505"/>
                    </a:lnTo>
                    <a:lnTo>
                      <a:pt x="1511" y="488"/>
                    </a:lnTo>
                    <a:lnTo>
                      <a:pt x="1497" y="473"/>
                    </a:lnTo>
                    <a:lnTo>
                      <a:pt x="1480" y="460"/>
                    </a:lnTo>
                    <a:lnTo>
                      <a:pt x="1477" y="458"/>
                    </a:lnTo>
                    <a:lnTo>
                      <a:pt x="1475" y="456"/>
                    </a:lnTo>
                    <a:lnTo>
                      <a:pt x="1477" y="455"/>
                    </a:lnTo>
                    <a:lnTo>
                      <a:pt x="1479" y="455"/>
                    </a:lnTo>
                    <a:lnTo>
                      <a:pt x="1485" y="455"/>
                    </a:lnTo>
                    <a:lnTo>
                      <a:pt x="1492" y="456"/>
                    </a:lnTo>
                    <a:lnTo>
                      <a:pt x="1499" y="457"/>
                    </a:lnTo>
                    <a:lnTo>
                      <a:pt x="1508" y="459"/>
                    </a:lnTo>
                    <a:lnTo>
                      <a:pt x="1518" y="461"/>
                    </a:lnTo>
                    <a:lnTo>
                      <a:pt x="1527" y="463"/>
                    </a:lnTo>
                    <a:lnTo>
                      <a:pt x="1537" y="465"/>
                    </a:lnTo>
                    <a:lnTo>
                      <a:pt x="1546" y="467"/>
                    </a:lnTo>
                    <a:lnTo>
                      <a:pt x="1554" y="470"/>
                    </a:lnTo>
                    <a:lnTo>
                      <a:pt x="1562" y="472"/>
                    </a:lnTo>
                    <a:lnTo>
                      <a:pt x="1568" y="475"/>
                    </a:lnTo>
                    <a:lnTo>
                      <a:pt x="1574" y="476"/>
                    </a:lnTo>
                    <a:lnTo>
                      <a:pt x="1582" y="481"/>
                    </a:lnTo>
                    <a:lnTo>
                      <a:pt x="1590" y="488"/>
                    </a:lnTo>
                    <a:lnTo>
                      <a:pt x="1599" y="497"/>
                    </a:lnTo>
                    <a:lnTo>
                      <a:pt x="1609" y="505"/>
                    </a:lnTo>
                    <a:lnTo>
                      <a:pt x="1620" y="514"/>
                    </a:lnTo>
                    <a:lnTo>
                      <a:pt x="1632" y="522"/>
                    </a:lnTo>
                    <a:lnTo>
                      <a:pt x="1647" y="528"/>
                    </a:lnTo>
                    <a:lnTo>
                      <a:pt x="1664" y="532"/>
                    </a:lnTo>
                    <a:lnTo>
                      <a:pt x="1681" y="534"/>
                    </a:lnTo>
                    <a:lnTo>
                      <a:pt x="1695" y="533"/>
                    </a:lnTo>
                    <a:lnTo>
                      <a:pt x="1706" y="530"/>
                    </a:lnTo>
                    <a:lnTo>
                      <a:pt x="1714" y="527"/>
                    </a:lnTo>
                    <a:lnTo>
                      <a:pt x="1719" y="523"/>
                    </a:lnTo>
                    <a:lnTo>
                      <a:pt x="1721" y="520"/>
                    </a:lnTo>
                    <a:lnTo>
                      <a:pt x="1723" y="518"/>
                    </a:lnTo>
                    <a:lnTo>
                      <a:pt x="1724" y="517"/>
                    </a:lnTo>
                    <a:lnTo>
                      <a:pt x="1724" y="516"/>
                    </a:lnTo>
                    <a:lnTo>
                      <a:pt x="1724" y="515"/>
                    </a:lnTo>
                    <a:lnTo>
                      <a:pt x="1724" y="512"/>
                    </a:lnTo>
                    <a:lnTo>
                      <a:pt x="1722" y="508"/>
                    </a:lnTo>
                    <a:lnTo>
                      <a:pt x="1719" y="502"/>
                    </a:lnTo>
                    <a:lnTo>
                      <a:pt x="1713" y="495"/>
                    </a:lnTo>
                    <a:lnTo>
                      <a:pt x="1703" y="486"/>
                    </a:lnTo>
                    <a:lnTo>
                      <a:pt x="1689" y="475"/>
                    </a:lnTo>
                    <a:lnTo>
                      <a:pt x="1679" y="467"/>
                    </a:lnTo>
                    <a:lnTo>
                      <a:pt x="1671" y="460"/>
                    </a:lnTo>
                    <a:lnTo>
                      <a:pt x="1664" y="452"/>
                    </a:lnTo>
                    <a:lnTo>
                      <a:pt x="1658" y="445"/>
                    </a:lnTo>
                    <a:lnTo>
                      <a:pt x="1654" y="438"/>
                    </a:lnTo>
                    <a:lnTo>
                      <a:pt x="1651" y="434"/>
                    </a:lnTo>
                    <a:lnTo>
                      <a:pt x="1649" y="430"/>
                    </a:lnTo>
                    <a:lnTo>
                      <a:pt x="1648" y="429"/>
                    </a:lnTo>
                    <a:lnTo>
                      <a:pt x="1647" y="428"/>
                    </a:lnTo>
                    <a:lnTo>
                      <a:pt x="1644" y="426"/>
                    </a:lnTo>
                    <a:lnTo>
                      <a:pt x="1642" y="422"/>
                    </a:lnTo>
                    <a:lnTo>
                      <a:pt x="1637" y="417"/>
                    </a:lnTo>
                    <a:lnTo>
                      <a:pt x="1632" y="413"/>
                    </a:lnTo>
                    <a:lnTo>
                      <a:pt x="1625" y="407"/>
                    </a:lnTo>
                    <a:lnTo>
                      <a:pt x="1620" y="403"/>
                    </a:lnTo>
                    <a:lnTo>
                      <a:pt x="1614" y="399"/>
                    </a:lnTo>
                    <a:lnTo>
                      <a:pt x="1604" y="395"/>
                    </a:lnTo>
                    <a:lnTo>
                      <a:pt x="1592" y="390"/>
                    </a:lnTo>
                    <a:lnTo>
                      <a:pt x="1577" y="384"/>
                    </a:lnTo>
                    <a:lnTo>
                      <a:pt x="1561" y="377"/>
                    </a:lnTo>
                    <a:lnTo>
                      <a:pt x="1547" y="370"/>
                    </a:lnTo>
                    <a:lnTo>
                      <a:pt x="1532" y="365"/>
                    </a:lnTo>
                    <a:lnTo>
                      <a:pt x="1520" y="360"/>
                    </a:lnTo>
                    <a:lnTo>
                      <a:pt x="1512" y="355"/>
                    </a:lnTo>
                    <a:lnTo>
                      <a:pt x="1505" y="352"/>
                    </a:lnTo>
                    <a:lnTo>
                      <a:pt x="1496" y="347"/>
                    </a:lnTo>
                    <a:lnTo>
                      <a:pt x="1486" y="340"/>
                    </a:lnTo>
                    <a:lnTo>
                      <a:pt x="1475" y="333"/>
                    </a:lnTo>
                    <a:lnTo>
                      <a:pt x="1463" y="325"/>
                    </a:lnTo>
                    <a:lnTo>
                      <a:pt x="1450" y="318"/>
                    </a:lnTo>
                    <a:lnTo>
                      <a:pt x="1437" y="312"/>
                    </a:lnTo>
                    <a:lnTo>
                      <a:pt x="1423" y="308"/>
                    </a:lnTo>
                    <a:lnTo>
                      <a:pt x="1416" y="305"/>
                    </a:lnTo>
                    <a:lnTo>
                      <a:pt x="1409" y="304"/>
                    </a:lnTo>
                    <a:lnTo>
                      <a:pt x="1402" y="303"/>
                    </a:lnTo>
                    <a:lnTo>
                      <a:pt x="1393" y="301"/>
                    </a:lnTo>
                    <a:lnTo>
                      <a:pt x="1385" y="299"/>
                    </a:lnTo>
                    <a:lnTo>
                      <a:pt x="1376" y="297"/>
                    </a:lnTo>
                    <a:lnTo>
                      <a:pt x="1368" y="296"/>
                    </a:lnTo>
                    <a:lnTo>
                      <a:pt x="1360" y="296"/>
                    </a:lnTo>
                    <a:lnTo>
                      <a:pt x="1353" y="295"/>
                    </a:lnTo>
                    <a:lnTo>
                      <a:pt x="1345" y="294"/>
                    </a:lnTo>
                    <a:lnTo>
                      <a:pt x="1338" y="293"/>
                    </a:lnTo>
                    <a:lnTo>
                      <a:pt x="1331" y="293"/>
                    </a:lnTo>
                    <a:lnTo>
                      <a:pt x="1326" y="292"/>
                    </a:lnTo>
                    <a:lnTo>
                      <a:pt x="1321" y="292"/>
                    </a:lnTo>
                    <a:lnTo>
                      <a:pt x="1317" y="291"/>
                    </a:lnTo>
                    <a:lnTo>
                      <a:pt x="1314" y="291"/>
                    </a:lnTo>
                    <a:lnTo>
                      <a:pt x="1311" y="291"/>
                    </a:lnTo>
                    <a:lnTo>
                      <a:pt x="1305" y="291"/>
                    </a:lnTo>
                    <a:lnTo>
                      <a:pt x="1298" y="291"/>
                    </a:lnTo>
                    <a:lnTo>
                      <a:pt x="1291" y="291"/>
                    </a:lnTo>
                    <a:lnTo>
                      <a:pt x="1281" y="292"/>
                    </a:lnTo>
                    <a:lnTo>
                      <a:pt x="1270" y="292"/>
                    </a:lnTo>
                    <a:lnTo>
                      <a:pt x="1259" y="293"/>
                    </a:lnTo>
                    <a:lnTo>
                      <a:pt x="1248" y="293"/>
                    </a:lnTo>
                    <a:lnTo>
                      <a:pt x="1236" y="294"/>
                    </a:lnTo>
                    <a:lnTo>
                      <a:pt x="1223" y="295"/>
                    </a:lnTo>
                    <a:lnTo>
                      <a:pt x="1211" y="295"/>
                    </a:lnTo>
                    <a:lnTo>
                      <a:pt x="1199" y="296"/>
                    </a:lnTo>
                    <a:lnTo>
                      <a:pt x="1188" y="296"/>
                    </a:lnTo>
                    <a:lnTo>
                      <a:pt x="1178" y="296"/>
                    </a:lnTo>
                    <a:lnTo>
                      <a:pt x="1168" y="296"/>
                    </a:lnTo>
                    <a:lnTo>
                      <a:pt x="1159" y="296"/>
                    </a:lnTo>
                    <a:lnTo>
                      <a:pt x="1151" y="296"/>
                    </a:lnTo>
                    <a:lnTo>
                      <a:pt x="1141" y="296"/>
                    </a:lnTo>
                    <a:lnTo>
                      <a:pt x="1132" y="294"/>
                    </a:lnTo>
                    <a:lnTo>
                      <a:pt x="1122" y="292"/>
                    </a:lnTo>
                    <a:lnTo>
                      <a:pt x="1111" y="290"/>
                    </a:lnTo>
                    <a:lnTo>
                      <a:pt x="1098" y="289"/>
                    </a:lnTo>
                    <a:lnTo>
                      <a:pt x="1086" y="285"/>
                    </a:lnTo>
                    <a:lnTo>
                      <a:pt x="1072" y="281"/>
                    </a:lnTo>
                    <a:lnTo>
                      <a:pt x="1056" y="277"/>
                    </a:lnTo>
                    <a:lnTo>
                      <a:pt x="1039" y="273"/>
                    </a:lnTo>
                    <a:lnTo>
                      <a:pt x="1021" y="267"/>
                    </a:lnTo>
                    <a:lnTo>
                      <a:pt x="1001" y="261"/>
                    </a:lnTo>
                    <a:lnTo>
                      <a:pt x="980" y="254"/>
                    </a:lnTo>
                    <a:lnTo>
                      <a:pt x="956" y="247"/>
                    </a:lnTo>
                    <a:lnTo>
                      <a:pt x="931" y="240"/>
                    </a:lnTo>
                    <a:lnTo>
                      <a:pt x="904" y="231"/>
                    </a:lnTo>
                    <a:lnTo>
                      <a:pt x="902" y="230"/>
                    </a:lnTo>
                    <a:lnTo>
                      <a:pt x="899" y="230"/>
                    </a:lnTo>
                    <a:lnTo>
                      <a:pt x="895" y="228"/>
                    </a:lnTo>
                    <a:lnTo>
                      <a:pt x="888" y="225"/>
                    </a:lnTo>
                    <a:lnTo>
                      <a:pt x="879" y="221"/>
                    </a:lnTo>
                    <a:lnTo>
                      <a:pt x="869" y="217"/>
                    </a:lnTo>
                    <a:lnTo>
                      <a:pt x="857" y="213"/>
                    </a:lnTo>
                    <a:lnTo>
                      <a:pt x="845" y="208"/>
                    </a:lnTo>
                    <a:lnTo>
                      <a:pt x="831" y="201"/>
                    </a:lnTo>
                    <a:lnTo>
                      <a:pt x="816" y="196"/>
                    </a:lnTo>
                    <a:lnTo>
                      <a:pt x="800" y="189"/>
                    </a:lnTo>
                    <a:lnTo>
                      <a:pt x="783" y="183"/>
                    </a:lnTo>
                    <a:lnTo>
                      <a:pt x="765" y="176"/>
                    </a:lnTo>
                    <a:lnTo>
                      <a:pt x="748" y="169"/>
                    </a:lnTo>
                    <a:lnTo>
                      <a:pt x="730" y="161"/>
                    </a:lnTo>
                    <a:lnTo>
                      <a:pt x="710" y="154"/>
                    </a:lnTo>
                    <a:lnTo>
                      <a:pt x="691" y="146"/>
                    </a:lnTo>
                    <a:lnTo>
                      <a:pt x="672" y="139"/>
                    </a:lnTo>
                    <a:lnTo>
                      <a:pt x="653" y="131"/>
                    </a:lnTo>
                    <a:lnTo>
                      <a:pt x="634" y="124"/>
                    </a:lnTo>
                    <a:lnTo>
                      <a:pt x="615" y="116"/>
                    </a:lnTo>
                    <a:lnTo>
                      <a:pt x="597" y="109"/>
                    </a:lnTo>
                    <a:lnTo>
                      <a:pt x="578" y="103"/>
                    </a:lnTo>
                    <a:lnTo>
                      <a:pt x="562" y="97"/>
                    </a:lnTo>
                    <a:lnTo>
                      <a:pt x="545" y="91"/>
                    </a:lnTo>
                    <a:lnTo>
                      <a:pt x="530" y="85"/>
                    </a:lnTo>
                    <a:lnTo>
                      <a:pt x="515" y="80"/>
                    </a:lnTo>
                    <a:lnTo>
                      <a:pt x="501" y="76"/>
                    </a:lnTo>
                    <a:lnTo>
                      <a:pt x="488" y="71"/>
                    </a:lnTo>
                    <a:lnTo>
                      <a:pt x="478" y="69"/>
                    </a:lnTo>
                    <a:lnTo>
                      <a:pt x="468" y="65"/>
                    </a:lnTo>
                    <a:lnTo>
                      <a:pt x="460" y="64"/>
                    </a:lnTo>
                    <a:lnTo>
                      <a:pt x="460" y="63"/>
                    </a:lnTo>
                    <a:lnTo>
                      <a:pt x="460" y="62"/>
                    </a:lnTo>
                    <a:lnTo>
                      <a:pt x="460" y="58"/>
                    </a:lnTo>
                    <a:lnTo>
                      <a:pt x="460" y="55"/>
                    </a:lnTo>
                    <a:lnTo>
                      <a:pt x="459" y="50"/>
                    </a:lnTo>
                    <a:lnTo>
                      <a:pt x="457" y="45"/>
                    </a:lnTo>
                    <a:lnTo>
                      <a:pt x="454" y="40"/>
                    </a:lnTo>
                    <a:lnTo>
                      <a:pt x="448" y="34"/>
                    </a:lnTo>
                    <a:lnTo>
                      <a:pt x="441" y="28"/>
                    </a:lnTo>
                    <a:lnTo>
                      <a:pt x="432" y="23"/>
                    </a:lnTo>
                    <a:lnTo>
                      <a:pt x="419" y="18"/>
                    </a:lnTo>
                    <a:lnTo>
                      <a:pt x="405" y="12"/>
                    </a:lnTo>
                    <a:lnTo>
                      <a:pt x="386" y="8"/>
                    </a:lnTo>
                    <a:lnTo>
                      <a:pt x="364" y="4"/>
                    </a:lnTo>
                    <a:lnTo>
                      <a:pt x="339" y="2"/>
                    </a:lnTo>
                    <a:lnTo>
                      <a:pt x="308" y="0"/>
                    </a:lnTo>
                  </a:path>
                </a:pathLst>
              </a:custGeom>
              <a:solidFill>
                <a:srgbClr val="FFCC99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6" name="Freeform 333"/>
              <p:cNvSpPr>
                <a:spLocks/>
              </p:cNvSpPr>
              <p:nvPr/>
            </p:nvSpPr>
            <p:spPr bwMode="auto">
              <a:xfrm>
                <a:off x="3561" y="1895"/>
                <a:ext cx="227" cy="44"/>
              </a:xfrm>
              <a:custGeom>
                <a:avLst/>
                <a:gdLst/>
                <a:ahLst/>
                <a:cxnLst>
                  <a:cxn ang="0">
                    <a:pos x="2" y="43"/>
                  </a:cxn>
                  <a:cxn ang="0">
                    <a:pos x="2" y="43"/>
                  </a:cxn>
                  <a:cxn ang="0">
                    <a:pos x="9" y="40"/>
                  </a:cxn>
                  <a:cxn ang="0">
                    <a:pos x="20" y="37"/>
                  </a:cxn>
                  <a:cxn ang="0">
                    <a:pos x="31" y="34"/>
                  </a:cxn>
                  <a:cxn ang="0">
                    <a:pos x="45" y="30"/>
                  </a:cxn>
                  <a:cxn ang="0">
                    <a:pos x="59" y="27"/>
                  </a:cxn>
                  <a:cxn ang="0">
                    <a:pos x="74" y="23"/>
                  </a:cxn>
                  <a:cxn ang="0">
                    <a:pos x="89" y="20"/>
                  </a:cxn>
                  <a:cxn ang="0">
                    <a:pos x="105" y="17"/>
                  </a:cxn>
                  <a:cxn ang="0">
                    <a:pos x="122" y="15"/>
                  </a:cxn>
                  <a:cxn ang="0">
                    <a:pos x="139" y="13"/>
                  </a:cxn>
                  <a:cxn ang="0">
                    <a:pos x="155" y="10"/>
                  </a:cxn>
                  <a:cxn ang="0">
                    <a:pos x="171" y="9"/>
                  </a:cxn>
                  <a:cxn ang="0">
                    <a:pos x="186" y="7"/>
                  </a:cxn>
                  <a:cxn ang="0">
                    <a:pos x="200" y="6"/>
                  </a:cxn>
                  <a:cxn ang="0">
                    <a:pos x="214" y="6"/>
                  </a:cxn>
                  <a:cxn ang="0">
                    <a:pos x="226" y="6"/>
                  </a:cxn>
                  <a:cxn ang="0">
                    <a:pos x="226" y="0"/>
                  </a:cxn>
                  <a:cxn ang="0">
                    <a:pos x="214" y="0"/>
                  </a:cxn>
                  <a:cxn ang="0">
                    <a:pos x="200" y="0"/>
                  </a:cxn>
                  <a:cxn ang="0">
                    <a:pos x="186" y="2"/>
                  </a:cxn>
                  <a:cxn ang="0">
                    <a:pos x="171" y="3"/>
                  </a:cxn>
                  <a:cxn ang="0">
                    <a:pos x="155" y="5"/>
                  </a:cxn>
                  <a:cxn ang="0">
                    <a:pos x="138" y="7"/>
                  </a:cxn>
                  <a:cxn ang="0">
                    <a:pos x="121" y="9"/>
                  </a:cxn>
                  <a:cxn ang="0">
                    <a:pos x="104" y="12"/>
                  </a:cxn>
                  <a:cxn ang="0">
                    <a:pos x="88" y="15"/>
                  </a:cxn>
                  <a:cxn ang="0">
                    <a:pos x="73" y="18"/>
                  </a:cxn>
                  <a:cxn ang="0">
                    <a:pos x="57" y="20"/>
                  </a:cxn>
                  <a:cxn ang="0">
                    <a:pos x="43" y="24"/>
                  </a:cxn>
                  <a:cxn ang="0">
                    <a:pos x="30" y="27"/>
                  </a:cxn>
                  <a:cxn ang="0">
                    <a:pos x="19" y="31"/>
                  </a:cxn>
                  <a:cxn ang="0">
                    <a:pos x="9" y="34"/>
                  </a:cxn>
                  <a:cxn ang="0">
                    <a:pos x="0" y="38"/>
                  </a:cxn>
                  <a:cxn ang="0">
                    <a:pos x="2" y="43"/>
                  </a:cxn>
                </a:cxnLst>
                <a:rect l="0" t="0" r="r" b="b"/>
                <a:pathLst>
                  <a:path w="227" h="44">
                    <a:moveTo>
                      <a:pt x="2" y="43"/>
                    </a:moveTo>
                    <a:lnTo>
                      <a:pt x="2" y="43"/>
                    </a:lnTo>
                    <a:lnTo>
                      <a:pt x="9" y="40"/>
                    </a:lnTo>
                    <a:lnTo>
                      <a:pt x="20" y="37"/>
                    </a:lnTo>
                    <a:lnTo>
                      <a:pt x="31" y="34"/>
                    </a:lnTo>
                    <a:lnTo>
                      <a:pt x="45" y="30"/>
                    </a:lnTo>
                    <a:lnTo>
                      <a:pt x="59" y="27"/>
                    </a:lnTo>
                    <a:lnTo>
                      <a:pt x="74" y="23"/>
                    </a:lnTo>
                    <a:lnTo>
                      <a:pt x="89" y="20"/>
                    </a:lnTo>
                    <a:lnTo>
                      <a:pt x="105" y="17"/>
                    </a:lnTo>
                    <a:lnTo>
                      <a:pt x="122" y="15"/>
                    </a:lnTo>
                    <a:lnTo>
                      <a:pt x="139" y="13"/>
                    </a:lnTo>
                    <a:lnTo>
                      <a:pt x="155" y="10"/>
                    </a:lnTo>
                    <a:lnTo>
                      <a:pt x="171" y="9"/>
                    </a:lnTo>
                    <a:lnTo>
                      <a:pt x="186" y="7"/>
                    </a:lnTo>
                    <a:lnTo>
                      <a:pt x="200" y="6"/>
                    </a:lnTo>
                    <a:lnTo>
                      <a:pt x="214" y="6"/>
                    </a:lnTo>
                    <a:lnTo>
                      <a:pt x="226" y="6"/>
                    </a:lnTo>
                    <a:lnTo>
                      <a:pt x="226" y="0"/>
                    </a:lnTo>
                    <a:lnTo>
                      <a:pt x="214" y="0"/>
                    </a:lnTo>
                    <a:lnTo>
                      <a:pt x="200" y="0"/>
                    </a:lnTo>
                    <a:lnTo>
                      <a:pt x="186" y="2"/>
                    </a:lnTo>
                    <a:lnTo>
                      <a:pt x="171" y="3"/>
                    </a:lnTo>
                    <a:lnTo>
                      <a:pt x="155" y="5"/>
                    </a:lnTo>
                    <a:lnTo>
                      <a:pt x="138" y="7"/>
                    </a:lnTo>
                    <a:lnTo>
                      <a:pt x="121" y="9"/>
                    </a:lnTo>
                    <a:lnTo>
                      <a:pt x="104" y="12"/>
                    </a:lnTo>
                    <a:lnTo>
                      <a:pt x="88" y="15"/>
                    </a:lnTo>
                    <a:lnTo>
                      <a:pt x="73" y="18"/>
                    </a:lnTo>
                    <a:lnTo>
                      <a:pt x="57" y="20"/>
                    </a:lnTo>
                    <a:lnTo>
                      <a:pt x="43" y="24"/>
                    </a:lnTo>
                    <a:lnTo>
                      <a:pt x="30" y="27"/>
                    </a:lnTo>
                    <a:lnTo>
                      <a:pt x="19" y="31"/>
                    </a:lnTo>
                    <a:lnTo>
                      <a:pt x="9" y="34"/>
                    </a:lnTo>
                    <a:lnTo>
                      <a:pt x="0" y="38"/>
                    </a:lnTo>
                    <a:lnTo>
                      <a:pt x="2" y="43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7" name="Freeform 334"/>
              <p:cNvSpPr>
                <a:spLocks/>
              </p:cNvSpPr>
              <p:nvPr/>
            </p:nvSpPr>
            <p:spPr bwMode="auto">
              <a:xfrm>
                <a:off x="3480" y="1935"/>
                <a:ext cx="77" cy="74"/>
              </a:xfrm>
              <a:custGeom>
                <a:avLst/>
                <a:gdLst/>
                <a:ahLst/>
                <a:cxnLst>
                  <a:cxn ang="0">
                    <a:pos x="5" y="72"/>
                  </a:cxn>
                  <a:cxn ang="0">
                    <a:pos x="5" y="72"/>
                  </a:cxn>
                  <a:cxn ang="0">
                    <a:pos x="7" y="60"/>
                  </a:cxn>
                  <a:cxn ang="0">
                    <a:pos x="12" y="50"/>
                  </a:cxn>
                  <a:cxn ang="0">
                    <a:pos x="20" y="41"/>
                  </a:cxn>
                  <a:cxn ang="0">
                    <a:pos x="28" y="32"/>
                  </a:cxn>
                  <a:cxn ang="0">
                    <a:pos x="39" y="26"/>
                  </a:cxn>
                  <a:cxn ang="0">
                    <a:pos x="51" y="19"/>
                  </a:cxn>
                  <a:cxn ang="0">
                    <a:pos x="64" y="12"/>
                  </a:cxn>
                  <a:cxn ang="0">
                    <a:pos x="77" y="6"/>
                  </a:cxn>
                  <a:cxn ang="0">
                    <a:pos x="75" y="0"/>
                  </a:cxn>
                  <a:cxn ang="0">
                    <a:pos x="61" y="7"/>
                  </a:cxn>
                  <a:cxn ang="0">
                    <a:pos x="48" y="13"/>
                  </a:cxn>
                  <a:cxn ang="0">
                    <a:pos x="37" y="20"/>
                  </a:cxn>
                  <a:cxn ang="0">
                    <a:pos x="26" y="28"/>
                  </a:cxn>
                  <a:cxn ang="0">
                    <a:pos x="16" y="37"/>
                  </a:cxn>
                  <a:cxn ang="0">
                    <a:pos x="8" y="47"/>
                  </a:cxn>
                  <a:cxn ang="0">
                    <a:pos x="2" y="58"/>
                  </a:cxn>
                  <a:cxn ang="0">
                    <a:pos x="0" y="72"/>
                  </a:cxn>
                  <a:cxn ang="0">
                    <a:pos x="5" y="72"/>
                  </a:cxn>
                </a:cxnLst>
                <a:rect l="0" t="0" r="r" b="b"/>
                <a:pathLst>
                  <a:path w="78" h="73">
                    <a:moveTo>
                      <a:pt x="5" y="72"/>
                    </a:moveTo>
                    <a:lnTo>
                      <a:pt x="5" y="72"/>
                    </a:lnTo>
                    <a:lnTo>
                      <a:pt x="7" y="60"/>
                    </a:lnTo>
                    <a:lnTo>
                      <a:pt x="12" y="50"/>
                    </a:lnTo>
                    <a:lnTo>
                      <a:pt x="20" y="41"/>
                    </a:lnTo>
                    <a:lnTo>
                      <a:pt x="28" y="32"/>
                    </a:lnTo>
                    <a:lnTo>
                      <a:pt x="39" y="26"/>
                    </a:lnTo>
                    <a:lnTo>
                      <a:pt x="51" y="19"/>
                    </a:lnTo>
                    <a:lnTo>
                      <a:pt x="64" y="12"/>
                    </a:lnTo>
                    <a:lnTo>
                      <a:pt x="77" y="6"/>
                    </a:lnTo>
                    <a:lnTo>
                      <a:pt x="75" y="0"/>
                    </a:lnTo>
                    <a:lnTo>
                      <a:pt x="61" y="7"/>
                    </a:lnTo>
                    <a:lnTo>
                      <a:pt x="48" y="13"/>
                    </a:lnTo>
                    <a:lnTo>
                      <a:pt x="37" y="20"/>
                    </a:lnTo>
                    <a:lnTo>
                      <a:pt x="26" y="28"/>
                    </a:lnTo>
                    <a:lnTo>
                      <a:pt x="16" y="37"/>
                    </a:lnTo>
                    <a:lnTo>
                      <a:pt x="8" y="47"/>
                    </a:lnTo>
                    <a:lnTo>
                      <a:pt x="2" y="58"/>
                    </a:lnTo>
                    <a:lnTo>
                      <a:pt x="0" y="72"/>
                    </a:lnTo>
                    <a:lnTo>
                      <a:pt x="5" y="72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8" name="Freeform 335"/>
              <p:cNvSpPr>
                <a:spLocks/>
              </p:cNvSpPr>
              <p:nvPr/>
            </p:nvSpPr>
            <p:spPr bwMode="auto">
              <a:xfrm>
                <a:off x="3480" y="2013"/>
                <a:ext cx="33" cy="116"/>
              </a:xfrm>
              <a:custGeom>
                <a:avLst/>
                <a:gdLst/>
                <a:ahLst/>
                <a:cxnLst>
                  <a:cxn ang="0">
                    <a:pos x="32" y="112"/>
                  </a:cxn>
                  <a:cxn ang="0">
                    <a:pos x="32" y="112"/>
                  </a:cxn>
                  <a:cxn ang="0">
                    <a:pos x="25" y="102"/>
                  </a:cxn>
                  <a:cxn ang="0">
                    <a:pos x="19" y="89"/>
                  </a:cxn>
                  <a:cxn ang="0">
                    <a:pos x="14" y="75"/>
                  </a:cxn>
                  <a:cxn ang="0">
                    <a:pos x="10" y="60"/>
                  </a:cxn>
                  <a:cxn ang="0">
                    <a:pos x="7" y="45"/>
                  </a:cxn>
                  <a:cxn ang="0">
                    <a:pos x="5" y="30"/>
                  </a:cxn>
                  <a:cxn ang="0">
                    <a:pos x="4" y="1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1" y="30"/>
                  </a:cxn>
                  <a:cxn ang="0">
                    <a:pos x="3" y="47"/>
                  </a:cxn>
                  <a:cxn ang="0">
                    <a:pos x="6" y="62"/>
                  </a:cxn>
                  <a:cxn ang="0">
                    <a:pos x="10" y="78"/>
                  </a:cxn>
                  <a:cxn ang="0">
                    <a:pos x="16" y="92"/>
                  </a:cxn>
                  <a:cxn ang="0">
                    <a:pos x="22" y="105"/>
                  </a:cxn>
                  <a:cxn ang="0">
                    <a:pos x="28" y="116"/>
                  </a:cxn>
                  <a:cxn ang="0">
                    <a:pos x="32" y="112"/>
                  </a:cxn>
                </a:cxnLst>
                <a:rect l="0" t="0" r="r" b="b"/>
                <a:pathLst>
                  <a:path w="33" h="117">
                    <a:moveTo>
                      <a:pt x="32" y="112"/>
                    </a:moveTo>
                    <a:lnTo>
                      <a:pt x="32" y="112"/>
                    </a:lnTo>
                    <a:lnTo>
                      <a:pt x="25" y="102"/>
                    </a:lnTo>
                    <a:lnTo>
                      <a:pt x="19" y="89"/>
                    </a:lnTo>
                    <a:lnTo>
                      <a:pt x="14" y="75"/>
                    </a:lnTo>
                    <a:lnTo>
                      <a:pt x="10" y="60"/>
                    </a:lnTo>
                    <a:lnTo>
                      <a:pt x="7" y="45"/>
                    </a:lnTo>
                    <a:lnTo>
                      <a:pt x="5" y="30"/>
                    </a:lnTo>
                    <a:lnTo>
                      <a:pt x="4" y="1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3" y="47"/>
                    </a:lnTo>
                    <a:lnTo>
                      <a:pt x="6" y="62"/>
                    </a:lnTo>
                    <a:lnTo>
                      <a:pt x="10" y="78"/>
                    </a:lnTo>
                    <a:lnTo>
                      <a:pt x="16" y="92"/>
                    </a:lnTo>
                    <a:lnTo>
                      <a:pt x="22" y="105"/>
                    </a:lnTo>
                    <a:lnTo>
                      <a:pt x="28" y="116"/>
                    </a:lnTo>
                    <a:lnTo>
                      <a:pt x="32" y="112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9" name="Freeform 336"/>
              <p:cNvSpPr>
                <a:spLocks/>
              </p:cNvSpPr>
              <p:nvPr/>
            </p:nvSpPr>
            <p:spPr bwMode="auto">
              <a:xfrm>
                <a:off x="3513" y="2131"/>
                <a:ext cx="160" cy="160"/>
              </a:xfrm>
              <a:custGeom>
                <a:avLst/>
                <a:gdLst/>
                <a:ahLst/>
                <a:cxnLst>
                  <a:cxn ang="0">
                    <a:pos x="159" y="153"/>
                  </a:cxn>
                  <a:cxn ang="0">
                    <a:pos x="159" y="153"/>
                  </a:cxn>
                  <a:cxn ang="0">
                    <a:pos x="144" y="145"/>
                  </a:cxn>
                  <a:cxn ang="0">
                    <a:pos x="130" y="137"/>
                  </a:cxn>
                  <a:cxn ang="0">
                    <a:pos x="116" y="128"/>
                  </a:cxn>
                  <a:cxn ang="0">
                    <a:pos x="104" y="119"/>
                  </a:cxn>
                  <a:cxn ang="0">
                    <a:pos x="92" y="108"/>
                  </a:cxn>
                  <a:cxn ang="0">
                    <a:pos x="81" y="97"/>
                  </a:cxn>
                  <a:cxn ang="0">
                    <a:pos x="71" y="86"/>
                  </a:cxn>
                  <a:cxn ang="0">
                    <a:pos x="60" y="75"/>
                  </a:cxn>
                  <a:cxn ang="0">
                    <a:pos x="52" y="63"/>
                  </a:cxn>
                  <a:cxn ang="0">
                    <a:pos x="43" y="53"/>
                  </a:cxn>
                  <a:cxn ang="0">
                    <a:pos x="36" y="42"/>
                  </a:cxn>
                  <a:cxn ang="0">
                    <a:pos x="28" y="32"/>
                  </a:cxn>
                  <a:cxn ang="0">
                    <a:pos x="21" y="23"/>
                  </a:cxn>
                  <a:cxn ang="0">
                    <a:pos x="15" y="14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6" y="11"/>
                  </a:cxn>
                  <a:cxn ang="0">
                    <a:pos x="11" y="19"/>
                  </a:cxn>
                  <a:cxn ang="0">
                    <a:pos x="18" y="27"/>
                  </a:cxn>
                  <a:cxn ang="0">
                    <a:pos x="25" y="37"/>
                  </a:cxn>
                  <a:cxn ang="0">
                    <a:pos x="32" y="47"/>
                  </a:cxn>
                  <a:cxn ang="0">
                    <a:pos x="39" y="57"/>
                  </a:cxn>
                  <a:cxn ang="0">
                    <a:pos x="48" y="68"/>
                  </a:cxn>
                  <a:cxn ang="0">
                    <a:pos x="57" y="80"/>
                  </a:cxn>
                  <a:cxn ang="0">
                    <a:pos x="67" y="91"/>
                  </a:cxn>
                  <a:cxn ang="0">
                    <a:pos x="78" y="102"/>
                  </a:cxn>
                  <a:cxn ang="0">
                    <a:pos x="89" y="113"/>
                  </a:cxn>
                  <a:cxn ang="0">
                    <a:pos x="101" y="123"/>
                  </a:cxn>
                  <a:cxn ang="0">
                    <a:pos x="114" y="133"/>
                  </a:cxn>
                  <a:cxn ang="0">
                    <a:pos x="128" y="143"/>
                  </a:cxn>
                  <a:cxn ang="0">
                    <a:pos x="141" y="151"/>
                  </a:cxn>
                  <a:cxn ang="0">
                    <a:pos x="158" y="159"/>
                  </a:cxn>
                  <a:cxn ang="0">
                    <a:pos x="159" y="153"/>
                  </a:cxn>
                </a:cxnLst>
                <a:rect l="0" t="0" r="r" b="b"/>
                <a:pathLst>
                  <a:path w="160" h="160">
                    <a:moveTo>
                      <a:pt x="159" y="153"/>
                    </a:moveTo>
                    <a:lnTo>
                      <a:pt x="159" y="153"/>
                    </a:lnTo>
                    <a:lnTo>
                      <a:pt x="144" y="145"/>
                    </a:lnTo>
                    <a:lnTo>
                      <a:pt x="130" y="137"/>
                    </a:lnTo>
                    <a:lnTo>
                      <a:pt x="116" y="128"/>
                    </a:lnTo>
                    <a:lnTo>
                      <a:pt x="104" y="119"/>
                    </a:lnTo>
                    <a:lnTo>
                      <a:pt x="92" y="108"/>
                    </a:lnTo>
                    <a:lnTo>
                      <a:pt x="81" y="97"/>
                    </a:lnTo>
                    <a:lnTo>
                      <a:pt x="71" y="86"/>
                    </a:lnTo>
                    <a:lnTo>
                      <a:pt x="60" y="75"/>
                    </a:lnTo>
                    <a:lnTo>
                      <a:pt x="52" y="63"/>
                    </a:lnTo>
                    <a:lnTo>
                      <a:pt x="43" y="53"/>
                    </a:lnTo>
                    <a:lnTo>
                      <a:pt x="36" y="42"/>
                    </a:lnTo>
                    <a:lnTo>
                      <a:pt x="28" y="32"/>
                    </a:lnTo>
                    <a:lnTo>
                      <a:pt x="21" y="23"/>
                    </a:lnTo>
                    <a:lnTo>
                      <a:pt x="15" y="14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6" y="11"/>
                    </a:lnTo>
                    <a:lnTo>
                      <a:pt x="11" y="19"/>
                    </a:lnTo>
                    <a:lnTo>
                      <a:pt x="18" y="27"/>
                    </a:lnTo>
                    <a:lnTo>
                      <a:pt x="25" y="37"/>
                    </a:lnTo>
                    <a:lnTo>
                      <a:pt x="32" y="47"/>
                    </a:lnTo>
                    <a:lnTo>
                      <a:pt x="39" y="57"/>
                    </a:lnTo>
                    <a:lnTo>
                      <a:pt x="48" y="68"/>
                    </a:lnTo>
                    <a:lnTo>
                      <a:pt x="57" y="80"/>
                    </a:lnTo>
                    <a:lnTo>
                      <a:pt x="67" y="91"/>
                    </a:lnTo>
                    <a:lnTo>
                      <a:pt x="78" y="102"/>
                    </a:lnTo>
                    <a:lnTo>
                      <a:pt x="89" y="113"/>
                    </a:lnTo>
                    <a:lnTo>
                      <a:pt x="101" y="123"/>
                    </a:lnTo>
                    <a:lnTo>
                      <a:pt x="114" y="133"/>
                    </a:lnTo>
                    <a:lnTo>
                      <a:pt x="128" y="143"/>
                    </a:lnTo>
                    <a:lnTo>
                      <a:pt x="141" y="151"/>
                    </a:lnTo>
                    <a:lnTo>
                      <a:pt x="158" y="159"/>
                    </a:lnTo>
                    <a:lnTo>
                      <a:pt x="159" y="153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0" name="Freeform 337"/>
              <p:cNvSpPr>
                <a:spLocks/>
              </p:cNvSpPr>
              <p:nvPr/>
            </p:nvSpPr>
            <p:spPr bwMode="auto">
              <a:xfrm>
                <a:off x="3675" y="2289"/>
                <a:ext cx="528" cy="99"/>
              </a:xfrm>
              <a:custGeom>
                <a:avLst/>
                <a:gdLst/>
                <a:ahLst/>
                <a:cxnLst>
                  <a:cxn ang="0">
                    <a:pos x="526" y="90"/>
                  </a:cxn>
                  <a:cxn ang="0">
                    <a:pos x="473" y="88"/>
                  </a:cxn>
                  <a:cxn ang="0">
                    <a:pos x="424" y="84"/>
                  </a:cxn>
                  <a:cxn ang="0">
                    <a:pos x="378" y="79"/>
                  </a:cxn>
                  <a:cxn ang="0">
                    <a:pos x="334" y="75"/>
                  </a:cxn>
                  <a:cxn ang="0">
                    <a:pos x="293" y="70"/>
                  </a:cxn>
                  <a:cxn ang="0">
                    <a:pos x="255" y="64"/>
                  </a:cxn>
                  <a:cxn ang="0">
                    <a:pos x="221" y="59"/>
                  </a:cxn>
                  <a:cxn ang="0">
                    <a:pos x="187" y="53"/>
                  </a:cxn>
                  <a:cxn ang="0">
                    <a:pos x="157" y="46"/>
                  </a:cxn>
                  <a:cxn ang="0">
                    <a:pos x="128" y="40"/>
                  </a:cxn>
                  <a:cxn ang="0">
                    <a:pos x="102" y="34"/>
                  </a:cxn>
                  <a:cxn ang="0">
                    <a:pos x="79" y="27"/>
                  </a:cxn>
                  <a:cxn ang="0">
                    <a:pos x="56" y="20"/>
                  </a:cxn>
                  <a:cxn ang="0">
                    <a:pos x="36" y="13"/>
                  </a:cxn>
                  <a:cxn ang="0">
                    <a:pos x="18" y="7"/>
                  </a:cxn>
                  <a:cxn ang="0">
                    <a:pos x="1" y="0"/>
                  </a:cxn>
                  <a:cxn ang="0">
                    <a:pos x="8" y="10"/>
                  </a:cxn>
                  <a:cxn ang="0">
                    <a:pos x="26" y="17"/>
                  </a:cxn>
                  <a:cxn ang="0">
                    <a:pos x="45" y="24"/>
                  </a:cxn>
                  <a:cxn ang="0">
                    <a:pos x="66" y="30"/>
                  </a:cxn>
                  <a:cxn ang="0">
                    <a:pos x="89" y="36"/>
                  </a:cxn>
                  <a:cxn ang="0">
                    <a:pos x="115" y="43"/>
                  </a:cxn>
                  <a:cxn ang="0">
                    <a:pos x="141" y="50"/>
                  </a:cxn>
                  <a:cxn ang="0">
                    <a:pos x="171" y="56"/>
                  </a:cxn>
                  <a:cxn ang="0">
                    <a:pos x="202" y="62"/>
                  </a:cxn>
                  <a:cxn ang="0">
                    <a:pos x="237" y="68"/>
                  </a:cxn>
                  <a:cxn ang="0">
                    <a:pos x="273" y="73"/>
                  </a:cxn>
                  <a:cxn ang="0">
                    <a:pos x="313" y="78"/>
                  </a:cxn>
                  <a:cxn ang="0">
                    <a:pos x="356" y="83"/>
                  </a:cxn>
                  <a:cxn ang="0">
                    <a:pos x="400" y="88"/>
                  </a:cxn>
                  <a:cxn ang="0">
                    <a:pos x="449" y="91"/>
                  </a:cxn>
                  <a:cxn ang="0">
                    <a:pos x="499" y="95"/>
                  </a:cxn>
                  <a:cxn ang="0">
                    <a:pos x="526" y="90"/>
                  </a:cxn>
                </a:cxnLst>
                <a:rect l="0" t="0" r="r" b="b"/>
                <a:pathLst>
                  <a:path w="527" h="98">
                    <a:moveTo>
                      <a:pt x="526" y="90"/>
                    </a:moveTo>
                    <a:lnTo>
                      <a:pt x="526" y="90"/>
                    </a:lnTo>
                    <a:lnTo>
                      <a:pt x="499" y="89"/>
                    </a:lnTo>
                    <a:lnTo>
                      <a:pt x="473" y="88"/>
                    </a:lnTo>
                    <a:lnTo>
                      <a:pt x="449" y="85"/>
                    </a:lnTo>
                    <a:lnTo>
                      <a:pt x="424" y="84"/>
                    </a:lnTo>
                    <a:lnTo>
                      <a:pt x="400" y="82"/>
                    </a:lnTo>
                    <a:lnTo>
                      <a:pt x="378" y="79"/>
                    </a:lnTo>
                    <a:lnTo>
                      <a:pt x="356" y="77"/>
                    </a:lnTo>
                    <a:lnTo>
                      <a:pt x="334" y="75"/>
                    </a:lnTo>
                    <a:lnTo>
                      <a:pt x="313" y="73"/>
                    </a:lnTo>
                    <a:lnTo>
                      <a:pt x="293" y="70"/>
                    </a:lnTo>
                    <a:lnTo>
                      <a:pt x="275" y="67"/>
                    </a:lnTo>
                    <a:lnTo>
                      <a:pt x="255" y="64"/>
                    </a:lnTo>
                    <a:lnTo>
                      <a:pt x="238" y="62"/>
                    </a:lnTo>
                    <a:lnTo>
                      <a:pt x="221" y="59"/>
                    </a:lnTo>
                    <a:lnTo>
                      <a:pt x="204" y="56"/>
                    </a:lnTo>
                    <a:lnTo>
                      <a:pt x="187" y="53"/>
                    </a:lnTo>
                    <a:lnTo>
                      <a:pt x="172" y="50"/>
                    </a:lnTo>
                    <a:lnTo>
                      <a:pt x="157" y="46"/>
                    </a:lnTo>
                    <a:lnTo>
                      <a:pt x="142" y="44"/>
                    </a:lnTo>
                    <a:lnTo>
                      <a:pt x="128" y="40"/>
                    </a:lnTo>
                    <a:lnTo>
                      <a:pt x="116" y="37"/>
                    </a:lnTo>
                    <a:lnTo>
                      <a:pt x="102" y="34"/>
                    </a:lnTo>
                    <a:lnTo>
                      <a:pt x="90" y="30"/>
                    </a:lnTo>
                    <a:lnTo>
                      <a:pt x="79" y="27"/>
                    </a:lnTo>
                    <a:lnTo>
                      <a:pt x="68" y="24"/>
                    </a:lnTo>
                    <a:lnTo>
                      <a:pt x="56" y="20"/>
                    </a:lnTo>
                    <a:lnTo>
                      <a:pt x="47" y="18"/>
                    </a:lnTo>
                    <a:lnTo>
                      <a:pt x="36" y="13"/>
                    </a:lnTo>
                    <a:lnTo>
                      <a:pt x="27" y="11"/>
                    </a:lnTo>
                    <a:lnTo>
                      <a:pt x="18" y="7"/>
                    </a:lnTo>
                    <a:lnTo>
                      <a:pt x="10" y="4"/>
                    </a:lnTo>
                    <a:lnTo>
                      <a:pt x="1" y="0"/>
                    </a:lnTo>
                    <a:lnTo>
                      <a:pt x="0" y="6"/>
                    </a:lnTo>
                    <a:lnTo>
                      <a:pt x="8" y="10"/>
                    </a:lnTo>
                    <a:lnTo>
                      <a:pt x="16" y="13"/>
                    </a:lnTo>
                    <a:lnTo>
                      <a:pt x="26" y="17"/>
                    </a:lnTo>
                    <a:lnTo>
                      <a:pt x="36" y="19"/>
                    </a:lnTo>
                    <a:lnTo>
                      <a:pt x="45" y="24"/>
                    </a:lnTo>
                    <a:lnTo>
                      <a:pt x="56" y="26"/>
                    </a:lnTo>
                    <a:lnTo>
                      <a:pt x="66" y="30"/>
                    </a:lnTo>
                    <a:lnTo>
                      <a:pt x="78" y="33"/>
                    </a:lnTo>
                    <a:lnTo>
                      <a:pt x="89" y="36"/>
                    </a:lnTo>
                    <a:lnTo>
                      <a:pt x="102" y="40"/>
                    </a:lnTo>
                    <a:lnTo>
                      <a:pt x="115" y="43"/>
                    </a:lnTo>
                    <a:lnTo>
                      <a:pt x="128" y="46"/>
                    </a:lnTo>
                    <a:lnTo>
                      <a:pt x="141" y="50"/>
                    </a:lnTo>
                    <a:lnTo>
                      <a:pt x="156" y="53"/>
                    </a:lnTo>
                    <a:lnTo>
                      <a:pt x="171" y="56"/>
                    </a:lnTo>
                    <a:lnTo>
                      <a:pt x="187" y="59"/>
                    </a:lnTo>
                    <a:lnTo>
                      <a:pt x="202" y="62"/>
                    </a:lnTo>
                    <a:lnTo>
                      <a:pt x="220" y="65"/>
                    </a:lnTo>
                    <a:lnTo>
                      <a:pt x="237" y="68"/>
                    </a:lnTo>
                    <a:lnTo>
                      <a:pt x="255" y="70"/>
                    </a:lnTo>
                    <a:lnTo>
                      <a:pt x="273" y="73"/>
                    </a:lnTo>
                    <a:lnTo>
                      <a:pt x="293" y="76"/>
                    </a:lnTo>
                    <a:lnTo>
                      <a:pt x="313" y="78"/>
                    </a:lnTo>
                    <a:lnTo>
                      <a:pt x="334" y="81"/>
                    </a:lnTo>
                    <a:lnTo>
                      <a:pt x="356" y="83"/>
                    </a:lnTo>
                    <a:lnTo>
                      <a:pt x="378" y="85"/>
                    </a:lnTo>
                    <a:lnTo>
                      <a:pt x="400" y="88"/>
                    </a:lnTo>
                    <a:lnTo>
                      <a:pt x="424" y="89"/>
                    </a:lnTo>
                    <a:lnTo>
                      <a:pt x="449" y="91"/>
                    </a:lnTo>
                    <a:lnTo>
                      <a:pt x="473" y="94"/>
                    </a:lnTo>
                    <a:lnTo>
                      <a:pt x="499" y="95"/>
                    </a:lnTo>
                    <a:lnTo>
                      <a:pt x="526" y="97"/>
                    </a:lnTo>
                    <a:lnTo>
                      <a:pt x="526" y="9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1" name="Freeform 338"/>
              <p:cNvSpPr>
                <a:spLocks/>
              </p:cNvSpPr>
              <p:nvPr/>
            </p:nvSpPr>
            <p:spPr bwMode="auto">
              <a:xfrm>
                <a:off x="4207" y="2384"/>
                <a:ext cx="306" cy="17"/>
              </a:xfrm>
              <a:custGeom>
                <a:avLst/>
                <a:gdLst/>
                <a:ahLst/>
                <a:cxnLst>
                  <a:cxn ang="0">
                    <a:pos x="304" y="11"/>
                  </a:cxn>
                  <a:cxn ang="0">
                    <a:pos x="304" y="11"/>
                  </a:cxn>
                  <a:cxn ang="0">
                    <a:pos x="301" y="11"/>
                  </a:cxn>
                  <a:cxn ang="0">
                    <a:pos x="296" y="10"/>
                  </a:cxn>
                  <a:cxn ang="0">
                    <a:pos x="294" y="10"/>
                  </a:cxn>
                  <a:cxn ang="0">
                    <a:pos x="288" y="9"/>
                  </a:cxn>
                  <a:cxn ang="0">
                    <a:pos x="282" y="9"/>
                  </a:cxn>
                  <a:cxn ang="0">
                    <a:pos x="275" y="9"/>
                  </a:cxn>
                  <a:cxn ang="0">
                    <a:pos x="265" y="9"/>
                  </a:cxn>
                  <a:cxn ang="0">
                    <a:pos x="253" y="9"/>
                  </a:cxn>
                  <a:cxn ang="0">
                    <a:pos x="237" y="9"/>
                  </a:cxn>
                  <a:cxn ang="0">
                    <a:pos x="218" y="8"/>
                  </a:cxn>
                  <a:cxn ang="0">
                    <a:pos x="194" y="7"/>
                  </a:cxn>
                  <a:cxn ang="0">
                    <a:pos x="167" y="7"/>
                  </a:cxn>
                  <a:cxn ang="0">
                    <a:pos x="134" y="5"/>
                  </a:cxn>
                  <a:cxn ang="0">
                    <a:pos x="95" y="5"/>
                  </a:cxn>
                  <a:cxn ang="0">
                    <a:pos x="51" y="3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51" y="7"/>
                  </a:cxn>
                  <a:cxn ang="0">
                    <a:pos x="95" y="9"/>
                  </a:cxn>
                  <a:cxn ang="0">
                    <a:pos x="134" y="11"/>
                  </a:cxn>
                  <a:cxn ang="0">
                    <a:pos x="167" y="11"/>
                  </a:cxn>
                  <a:cxn ang="0">
                    <a:pos x="194" y="12"/>
                  </a:cxn>
                  <a:cxn ang="0">
                    <a:pos x="218" y="13"/>
                  </a:cxn>
                  <a:cxn ang="0">
                    <a:pos x="237" y="13"/>
                  </a:cxn>
                  <a:cxn ang="0">
                    <a:pos x="253" y="13"/>
                  </a:cxn>
                  <a:cxn ang="0">
                    <a:pos x="265" y="14"/>
                  </a:cxn>
                  <a:cxn ang="0">
                    <a:pos x="275" y="14"/>
                  </a:cxn>
                  <a:cxn ang="0">
                    <a:pos x="282" y="14"/>
                  </a:cxn>
                  <a:cxn ang="0">
                    <a:pos x="288" y="14"/>
                  </a:cxn>
                  <a:cxn ang="0">
                    <a:pos x="294" y="15"/>
                  </a:cxn>
                  <a:cxn ang="0">
                    <a:pos x="296" y="15"/>
                  </a:cxn>
                  <a:cxn ang="0">
                    <a:pos x="300" y="15"/>
                  </a:cxn>
                  <a:cxn ang="0">
                    <a:pos x="303" y="16"/>
                  </a:cxn>
                  <a:cxn ang="0">
                    <a:pos x="304" y="11"/>
                  </a:cxn>
                </a:cxnLst>
                <a:rect l="0" t="0" r="r" b="b"/>
                <a:pathLst>
                  <a:path w="305" h="17">
                    <a:moveTo>
                      <a:pt x="304" y="11"/>
                    </a:moveTo>
                    <a:lnTo>
                      <a:pt x="304" y="11"/>
                    </a:lnTo>
                    <a:lnTo>
                      <a:pt x="301" y="11"/>
                    </a:lnTo>
                    <a:lnTo>
                      <a:pt x="296" y="10"/>
                    </a:lnTo>
                    <a:lnTo>
                      <a:pt x="294" y="10"/>
                    </a:lnTo>
                    <a:lnTo>
                      <a:pt x="288" y="9"/>
                    </a:lnTo>
                    <a:lnTo>
                      <a:pt x="282" y="9"/>
                    </a:lnTo>
                    <a:lnTo>
                      <a:pt x="275" y="9"/>
                    </a:lnTo>
                    <a:lnTo>
                      <a:pt x="265" y="9"/>
                    </a:lnTo>
                    <a:lnTo>
                      <a:pt x="253" y="9"/>
                    </a:lnTo>
                    <a:lnTo>
                      <a:pt x="237" y="9"/>
                    </a:lnTo>
                    <a:lnTo>
                      <a:pt x="218" y="8"/>
                    </a:lnTo>
                    <a:lnTo>
                      <a:pt x="194" y="7"/>
                    </a:lnTo>
                    <a:lnTo>
                      <a:pt x="167" y="7"/>
                    </a:lnTo>
                    <a:lnTo>
                      <a:pt x="134" y="5"/>
                    </a:lnTo>
                    <a:lnTo>
                      <a:pt x="95" y="5"/>
                    </a:lnTo>
                    <a:lnTo>
                      <a:pt x="51" y="3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51" y="7"/>
                    </a:lnTo>
                    <a:lnTo>
                      <a:pt x="95" y="9"/>
                    </a:lnTo>
                    <a:lnTo>
                      <a:pt x="134" y="11"/>
                    </a:lnTo>
                    <a:lnTo>
                      <a:pt x="167" y="11"/>
                    </a:lnTo>
                    <a:lnTo>
                      <a:pt x="194" y="12"/>
                    </a:lnTo>
                    <a:lnTo>
                      <a:pt x="218" y="13"/>
                    </a:lnTo>
                    <a:lnTo>
                      <a:pt x="237" y="13"/>
                    </a:lnTo>
                    <a:lnTo>
                      <a:pt x="253" y="13"/>
                    </a:lnTo>
                    <a:lnTo>
                      <a:pt x="265" y="14"/>
                    </a:lnTo>
                    <a:lnTo>
                      <a:pt x="275" y="14"/>
                    </a:lnTo>
                    <a:lnTo>
                      <a:pt x="282" y="14"/>
                    </a:lnTo>
                    <a:lnTo>
                      <a:pt x="288" y="14"/>
                    </a:lnTo>
                    <a:lnTo>
                      <a:pt x="294" y="15"/>
                    </a:lnTo>
                    <a:lnTo>
                      <a:pt x="296" y="15"/>
                    </a:lnTo>
                    <a:lnTo>
                      <a:pt x="300" y="15"/>
                    </a:lnTo>
                    <a:lnTo>
                      <a:pt x="303" y="16"/>
                    </a:lnTo>
                    <a:lnTo>
                      <a:pt x="304" y="11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2" name="Freeform 339"/>
              <p:cNvSpPr>
                <a:spLocks/>
              </p:cNvSpPr>
              <p:nvPr/>
            </p:nvSpPr>
            <p:spPr bwMode="auto">
              <a:xfrm>
                <a:off x="4515" y="2396"/>
                <a:ext cx="53" cy="15"/>
              </a:xfrm>
              <a:custGeom>
                <a:avLst/>
                <a:gdLst/>
                <a:ahLst/>
                <a:cxnLst>
                  <a:cxn ang="0">
                    <a:pos x="51" y="8"/>
                  </a:cxn>
                  <a:cxn ang="0">
                    <a:pos x="51" y="8"/>
                  </a:cxn>
                  <a:cxn ang="0">
                    <a:pos x="45" y="7"/>
                  </a:cxn>
                  <a:cxn ang="0">
                    <a:pos x="38" y="6"/>
                  </a:cxn>
                  <a:cxn ang="0">
                    <a:pos x="32" y="5"/>
                  </a:cxn>
                  <a:cxn ang="0">
                    <a:pos x="26" y="5"/>
                  </a:cxn>
                  <a:cxn ang="0">
                    <a:pos x="20" y="4"/>
                  </a:cxn>
                  <a:cxn ang="0">
                    <a:pos x="14" y="2"/>
                  </a:cxn>
                  <a:cxn ang="0">
                    <a:pos x="7" y="1"/>
                  </a:cxn>
                  <a:cxn ang="0">
                    <a:pos x="1" y="0"/>
                  </a:cxn>
                  <a:cxn ang="0">
                    <a:pos x="0" y="5"/>
                  </a:cxn>
                  <a:cxn ang="0">
                    <a:pos x="6" y="5"/>
                  </a:cxn>
                  <a:cxn ang="0">
                    <a:pos x="13" y="7"/>
                  </a:cxn>
                  <a:cxn ang="0">
                    <a:pos x="19" y="8"/>
                  </a:cxn>
                  <a:cxn ang="0">
                    <a:pos x="25" y="9"/>
                  </a:cxn>
                  <a:cxn ang="0">
                    <a:pos x="30" y="10"/>
                  </a:cxn>
                  <a:cxn ang="0">
                    <a:pos x="37" y="10"/>
                  </a:cxn>
                  <a:cxn ang="0">
                    <a:pos x="43" y="11"/>
                  </a:cxn>
                  <a:cxn ang="0">
                    <a:pos x="50" y="12"/>
                  </a:cxn>
                  <a:cxn ang="0">
                    <a:pos x="51" y="8"/>
                  </a:cxn>
                </a:cxnLst>
                <a:rect l="0" t="0" r="r" b="b"/>
                <a:pathLst>
                  <a:path w="52" h="13">
                    <a:moveTo>
                      <a:pt x="51" y="8"/>
                    </a:moveTo>
                    <a:lnTo>
                      <a:pt x="51" y="8"/>
                    </a:lnTo>
                    <a:lnTo>
                      <a:pt x="45" y="7"/>
                    </a:lnTo>
                    <a:lnTo>
                      <a:pt x="38" y="6"/>
                    </a:lnTo>
                    <a:lnTo>
                      <a:pt x="32" y="5"/>
                    </a:lnTo>
                    <a:lnTo>
                      <a:pt x="26" y="5"/>
                    </a:lnTo>
                    <a:lnTo>
                      <a:pt x="20" y="4"/>
                    </a:lnTo>
                    <a:lnTo>
                      <a:pt x="14" y="2"/>
                    </a:lnTo>
                    <a:lnTo>
                      <a:pt x="7" y="1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3" y="7"/>
                    </a:lnTo>
                    <a:lnTo>
                      <a:pt x="19" y="8"/>
                    </a:lnTo>
                    <a:lnTo>
                      <a:pt x="25" y="9"/>
                    </a:lnTo>
                    <a:lnTo>
                      <a:pt x="30" y="10"/>
                    </a:lnTo>
                    <a:lnTo>
                      <a:pt x="37" y="10"/>
                    </a:lnTo>
                    <a:lnTo>
                      <a:pt x="43" y="11"/>
                    </a:lnTo>
                    <a:lnTo>
                      <a:pt x="50" y="12"/>
                    </a:lnTo>
                    <a:lnTo>
                      <a:pt x="51" y="8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3" name="Freeform 340"/>
              <p:cNvSpPr>
                <a:spLocks/>
              </p:cNvSpPr>
              <p:nvPr/>
            </p:nvSpPr>
            <p:spPr bwMode="auto">
              <a:xfrm>
                <a:off x="4570" y="2409"/>
                <a:ext cx="55" cy="13"/>
              </a:xfrm>
              <a:custGeom>
                <a:avLst/>
                <a:gdLst/>
                <a:ahLst/>
                <a:cxnLst>
                  <a:cxn ang="0">
                    <a:pos x="52" y="5"/>
                  </a:cxn>
                  <a:cxn ang="0">
                    <a:pos x="52" y="5"/>
                  </a:cxn>
                  <a:cxn ang="0">
                    <a:pos x="46" y="3"/>
                  </a:cxn>
                  <a:cxn ang="0">
                    <a:pos x="41" y="2"/>
                  </a:cxn>
                  <a:cxn ang="0">
                    <a:pos x="34" y="2"/>
                  </a:cxn>
                  <a:cxn ang="0">
                    <a:pos x="28" y="2"/>
                  </a:cxn>
                  <a:cxn ang="0">
                    <a:pos x="21" y="2"/>
                  </a:cxn>
                  <a:cxn ang="0">
                    <a:pos x="14" y="2"/>
                  </a:cxn>
                  <a:cxn ang="0">
                    <a:pos x="7" y="1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6" y="5"/>
                  </a:cxn>
                  <a:cxn ang="0">
                    <a:pos x="14" y="6"/>
                  </a:cxn>
                  <a:cxn ang="0">
                    <a:pos x="21" y="6"/>
                  </a:cxn>
                  <a:cxn ang="0">
                    <a:pos x="28" y="6"/>
                  </a:cxn>
                  <a:cxn ang="0">
                    <a:pos x="34" y="6"/>
                  </a:cxn>
                  <a:cxn ang="0">
                    <a:pos x="39" y="7"/>
                  </a:cxn>
                  <a:cxn ang="0">
                    <a:pos x="46" y="7"/>
                  </a:cxn>
                  <a:cxn ang="0">
                    <a:pos x="50" y="9"/>
                  </a:cxn>
                  <a:cxn ang="0">
                    <a:pos x="52" y="5"/>
                  </a:cxn>
                </a:cxnLst>
                <a:rect l="0" t="0" r="r" b="b"/>
                <a:pathLst>
                  <a:path w="53" h="10">
                    <a:moveTo>
                      <a:pt x="52" y="5"/>
                    </a:moveTo>
                    <a:lnTo>
                      <a:pt x="52" y="5"/>
                    </a:lnTo>
                    <a:lnTo>
                      <a:pt x="46" y="3"/>
                    </a:lnTo>
                    <a:lnTo>
                      <a:pt x="41" y="2"/>
                    </a:lnTo>
                    <a:lnTo>
                      <a:pt x="34" y="2"/>
                    </a:lnTo>
                    <a:lnTo>
                      <a:pt x="28" y="2"/>
                    </a:lnTo>
                    <a:lnTo>
                      <a:pt x="21" y="2"/>
                    </a:lnTo>
                    <a:lnTo>
                      <a:pt x="14" y="2"/>
                    </a:lnTo>
                    <a:lnTo>
                      <a:pt x="7" y="1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6" y="5"/>
                    </a:lnTo>
                    <a:lnTo>
                      <a:pt x="14" y="6"/>
                    </a:lnTo>
                    <a:lnTo>
                      <a:pt x="21" y="6"/>
                    </a:lnTo>
                    <a:lnTo>
                      <a:pt x="28" y="6"/>
                    </a:lnTo>
                    <a:lnTo>
                      <a:pt x="34" y="6"/>
                    </a:lnTo>
                    <a:lnTo>
                      <a:pt x="39" y="7"/>
                    </a:lnTo>
                    <a:lnTo>
                      <a:pt x="46" y="7"/>
                    </a:lnTo>
                    <a:lnTo>
                      <a:pt x="50" y="9"/>
                    </a:lnTo>
                    <a:lnTo>
                      <a:pt x="52" y="5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4" name="Freeform 341"/>
              <p:cNvSpPr>
                <a:spLocks/>
              </p:cNvSpPr>
              <p:nvPr/>
            </p:nvSpPr>
            <p:spPr bwMode="auto">
              <a:xfrm>
                <a:off x="4751" y="2331"/>
                <a:ext cx="102" cy="76"/>
              </a:xfrm>
              <a:custGeom>
                <a:avLst/>
                <a:gdLst/>
                <a:ahLst/>
                <a:cxnLst>
                  <a:cxn ang="0">
                    <a:pos x="99" y="73"/>
                  </a:cxn>
                  <a:cxn ang="0">
                    <a:pos x="99" y="73"/>
                  </a:cxn>
                  <a:cxn ang="0">
                    <a:pos x="90" y="65"/>
                  </a:cxn>
                  <a:cxn ang="0">
                    <a:pos x="77" y="55"/>
                  </a:cxn>
                  <a:cxn ang="0">
                    <a:pos x="63" y="44"/>
                  </a:cxn>
                  <a:cxn ang="0">
                    <a:pos x="48" y="32"/>
                  </a:cxn>
                  <a:cxn ang="0">
                    <a:pos x="34" y="22"/>
                  </a:cxn>
                  <a:cxn ang="0">
                    <a:pos x="20" y="12"/>
                  </a:cxn>
                  <a:cxn ang="0">
                    <a:pos x="9" y="4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7" y="10"/>
                  </a:cxn>
                  <a:cxn ang="0">
                    <a:pos x="18" y="17"/>
                  </a:cxn>
                  <a:cxn ang="0">
                    <a:pos x="32" y="26"/>
                  </a:cxn>
                  <a:cxn ang="0">
                    <a:pos x="46" y="37"/>
                  </a:cxn>
                  <a:cxn ang="0">
                    <a:pos x="62" y="48"/>
                  </a:cxn>
                  <a:cxn ang="0">
                    <a:pos x="75" y="59"/>
                  </a:cxn>
                  <a:cxn ang="0">
                    <a:pos x="87" y="69"/>
                  </a:cxn>
                  <a:cxn ang="0">
                    <a:pos x="96" y="77"/>
                  </a:cxn>
                  <a:cxn ang="0">
                    <a:pos x="99" y="73"/>
                  </a:cxn>
                </a:cxnLst>
                <a:rect l="0" t="0" r="r" b="b"/>
                <a:pathLst>
                  <a:path w="100" h="78">
                    <a:moveTo>
                      <a:pt x="99" y="73"/>
                    </a:moveTo>
                    <a:lnTo>
                      <a:pt x="99" y="73"/>
                    </a:lnTo>
                    <a:lnTo>
                      <a:pt x="90" y="65"/>
                    </a:lnTo>
                    <a:lnTo>
                      <a:pt x="77" y="55"/>
                    </a:lnTo>
                    <a:lnTo>
                      <a:pt x="63" y="44"/>
                    </a:lnTo>
                    <a:lnTo>
                      <a:pt x="48" y="32"/>
                    </a:lnTo>
                    <a:lnTo>
                      <a:pt x="34" y="22"/>
                    </a:lnTo>
                    <a:lnTo>
                      <a:pt x="20" y="12"/>
                    </a:lnTo>
                    <a:lnTo>
                      <a:pt x="9" y="4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7" y="10"/>
                    </a:lnTo>
                    <a:lnTo>
                      <a:pt x="18" y="17"/>
                    </a:lnTo>
                    <a:lnTo>
                      <a:pt x="32" y="26"/>
                    </a:lnTo>
                    <a:lnTo>
                      <a:pt x="46" y="37"/>
                    </a:lnTo>
                    <a:lnTo>
                      <a:pt x="62" y="48"/>
                    </a:lnTo>
                    <a:lnTo>
                      <a:pt x="75" y="59"/>
                    </a:lnTo>
                    <a:lnTo>
                      <a:pt x="87" y="69"/>
                    </a:lnTo>
                    <a:lnTo>
                      <a:pt x="96" y="77"/>
                    </a:lnTo>
                    <a:lnTo>
                      <a:pt x="99" y="73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5" name="Freeform 342"/>
              <p:cNvSpPr>
                <a:spLocks/>
              </p:cNvSpPr>
              <p:nvPr/>
            </p:nvSpPr>
            <p:spPr bwMode="auto">
              <a:xfrm>
                <a:off x="4871" y="2674"/>
                <a:ext cx="79" cy="53"/>
              </a:xfrm>
              <a:custGeom>
                <a:avLst/>
                <a:gdLst/>
                <a:ahLst/>
                <a:cxnLst>
                  <a:cxn ang="0">
                    <a:pos x="79" y="48"/>
                  </a:cxn>
                  <a:cxn ang="0">
                    <a:pos x="79" y="48"/>
                  </a:cxn>
                  <a:cxn ang="0">
                    <a:pos x="74" y="44"/>
                  </a:cxn>
                  <a:cxn ang="0">
                    <a:pos x="67" y="38"/>
                  </a:cxn>
                  <a:cxn ang="0">
                    <a:pos x="58" y="33"/>
                  </a:cxn>
                  <a:cxn ang="0">
                    <a:pos x="47" y="26"/>
                  </a:cxn>
                  <a:cxn ang="0">
                    <a:pos x="35" y="19"/>
                  </a:cxn>
                  <a:cxn ang="0">
                    <a:pos x="24" y="12"/>
                  </a:cxn>
                  <a:cxn ang="0">
                    <a:pos x="13" y="6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11" y="11"/>
                  </a:cxn>
                  <a:cxn ang="0">
                    <a:pos x="22" y="18"/>
                  </a:cxn>
                  <a:cxn ang="0">
                    <a:pos x="33" y="25"/>
                  </a:cxn>
                  <a:cxn ang="0">
                    <a:pos x="44" y="31"/>
                  </a:cxn>
                  <a:cxn ang="0">
                    <a:pos x="55" y="38"/>
                  </a:cxn>
                  <a:cxn ang="0">
                    <a:pos x="65" y="44"/>
                  </a:cxn>
                  <a:cxn ang="0">
                    <a:pos x="72" y="49"/>
                  </a:cxn>
                  <a:cxn ang="0">
                    <a:pos x="77" y="52"/>
                  </a:cxn>
                  <a:cxn ang="0">
                    <a:pos x="79" y="48"/>
                  </a:cxn>
                </a:cxnLst>
                <a:rect l="0" t="0" r="r" b="b"/>
                <a:pathLst>
                  <a:path w="80" h="53">
                    <a:moveTo>
                      <a:pt x="79" y="48"/>
                    </a:moveTo>
                    <a:lnTo>
                      <a:pt x="79" y="48"/>
                    </a:lnTo>
                    <a:lnTo>
                      <a:pt x="74" y="44"/>
                    </a:lnTo>
                    <a:lnTo>
                      <a:pt x="67" y="38"/>
                    </a:lnTo>
                    <a:lnTo>
                      <a:pt x="58" y="33"/>
                    </a:lnTo>
                    <a:lnTo>
                      <a:pt x="47" y="26"/>
                    </a:lnTo>
                    <a:lnTo>
                      <a:pt x="35" y="19"/>
                    </a:lnTo>
                    <a:lnTo>
                      <a:pt x="24" y="12"/>
                    </a:lnTo>
                    <a:lnTo>
                      <a:pt x="13" y="6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11" y="11"/>
                    </a:lnTo>
                    <a:lnTo>
                      <a:pt x="22" y="18"/>
                    </a:lnTo>
                    <a:lnTo>
                      <a:pt x="33" y="25"/>
                    </a:lnTo>
                    <a:lnTo>
                      <a:pt x="44" y="31"/>
                    </a:lnTo>
                    <a:lnTo>
                      <a:pt x="55" y="38"/>
                    </a:lnTo>
                    <a:lnTo>
                      <a:pt x="65" y="44"/>
                    </a:lnTo>
                    <a:lnTo>
                      <a:pt x="72" y="49"/>
                    </a:lnTo>
                    <a:lnTo>
                      <a:pt x="77" y="52"/>
                    </a:lnTo>
                    <a:lnTo>
                      <a:pt x="79" y="48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6" name="Freeform 343"/>
              <p:cNvSpPr>
                <a:spLocks/>
              </p:cNvSpPr>
              <p:nvPr/>
            </p:nvSpPr>
            <p:spPr bwMode="auto">
              <a:xfrm>
                <a:off x="4980" y="2788"/>
                <a:ext cx="7" cy="19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4" y="18"/>
                  </a:cxn>
                  <a:cxn ang="0">
                    <a:pos x="3" y="12"/>
                  </a:cxn>
                  <a:cxn ang="0">
                    <a:pos x="3" y="8"/>
                  </a:cxn>
                  <a:cxn ang="0">
                    <a:pos x="3" y="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1" y="6"/>
                  </a:cxn>
                  <a:cxn ang="0">
                    <a:pos x="1" y="10"/>
                  </a:cxn>
                  <a:cxn ang="0">
                    <a:pos x="1" y="13"/>
                  </a:cxn>
                  <a:cxn ang="0">
                    <a:pos x="2" y="18"/>
                  </a:cxn>
                  <a:cxn ang="0">
                    <a:pos x="2" y="19"/>
                  </a:cxn>
                  <a:cxn ang="0">
                    <a:pos x="4" y="17"/>
                  </a:cxn>
                </a:cxnLst>
                <a:rect l="0" t="0" r="r" b="b"/>
                <a:pathLst>
                  <a:path w="5" h="20">
                    <a:moveTo>
                      <a:pt x="4" y="17"/>
                    </a:moveTo>
                    <a:lnTo>
                      <a:pt x="4" y="18"/>
                    </a:lnTo>
                    <a:lnTo>
                      <a:pt x="3" y="12"/>
                    </a:lnTo>
                    <a:lnTo>
                      <a:pt x="3" y="8"/>
                    </a:lnTo>
                    <a:lnTo>
                      <a:pt x="3" y="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1" y="6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2" y="18"/>
                    </a:lnTo>
                    <a:lnTo>
                      <a:pt x="2" y="19"/>
                    </a:lnTo>
                    <a:lnTo>
                      <a:pt x="4" y="17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7" name="Freeform 344"/>
              <p:cNvSpPr>
                <a:spLocks/>
              </p:cNvSpPr>
              <p:nvPr/>
            </p:nvSpPr>
            <p:spPr bwMode="auto">
              <a:xfrm>
                <a:off x="4984" y="2809"/>
                <a:ext cx="11" cy="15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10" y="10"/>
                  </a:cxn>
                  <a:cxn ang="0">
                    <a:pos x="8" y="7"/>
                  </a:cxn>
                  <a:cxn ang="0">
                    <a:pos x="7" y="5"/>
                  </a:cxn>
                  <a:cxn ang="0">
                    <a:pos x="5" y="4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3" y="6"/>
                  </a:cxn>
                  <a:cxn ang="0">
                    <a:pos x="5" y="9"/>
                  </a:cxn>
                  <a:cxn ang="0">
                    <a:pos x="6" y="11"/>
                  </a:cxn>
                  <a:cxn ang="0">
                    <a:pos x="8" y="12"/>
                  </a:cxn>
                  <a:cxn ang="0">
                    <a:pos x="10" y="10"/>
                  </a:cxn>
                </a:cxnLst>
                <a:rect l="0" t="0" r="r" b="b"/>
                <a:pathLst>
                  <a:path w="11" h="13">
                    <a:moveTo>
                      <a:pt x="10" y="10"/>
                    </a:moveTo>
                    <a:lnTo>
                      <a:pt x="10" y="10"/>
                    </a:lnTo>
                    <a:lnTo>
                      <a:pt x="8" y="7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3" y="6"/>
                    </a:lnTo>
                    <a:lnTo>
                      <a:pt x="5" y="9"/>
                    </a:lnTo>
                    <a:lnTo>
                      <a:pt x="6" y="11"/>
                    </a:lnTo>
                    <a:lnTo>
                      <a:pt x="8" y="12"/>
                    </a:lnTo>
                    <a:lnTo>
                      <a:pt x="10" y="1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8" name="Freeform 345"/>
              <p:cNvSpPr>
                <a:spLocks/>
              </p:cNvSpPr>
              <p:nvPr/>
            </p:nvSpPr>
            <p:spPr bwMode="auto">
              <a:xfrm>
                <a:off x="4996" y="2826"/>
                <a:ext cx="40" cy="82"/>
              </a:xfrm>
              <a:custGeom>
                <a:avLst/>
                <a:gdLst/>
                <a:ahLst/>
                <a:cxnLst>
                  <a:cxn ang="0">
                    <a:pos x="41" y="79"/>
                  </a:cxn>
                  <a:cxn ang="0">
                    <a:pos x="41" y="79"/>
                  </a:cxn>
                  <a:cxn ang="0">
                    <a:pos x="39" y="76"/>
                  </a:cxn>
                  <a:cxn ang="0">
                    <a:pos x="35" y="68"/>
                  </a:cxn>
                  <a:cxn ang="0">
                    <a:pos x="30" y="57"/>
                  </a:cxn>
                  <a:cxn ang="0">
                    <a:pos x="24" y="46"/>
                  </a:cxn>
                  <a:cxn ang="0">
                    <a:pos x="19" y="33"/>
                  </a:cxn>
                  <a:cxn ang="0">
                    <a:pos x="13" y="21"/>
                  </a:cxn>
                  <a:cxn ang="0">
                    <a:pos x="8" y="9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5" y="12"/>
                  </a:cxn>
                  <a:cxn ang="0">
                    <a:pos x="9" y="23"/>
                  </a:cxn>
                  <a:cxn ang="0">
                    <a:pos x="15" y="36"/>
                  </a:cxn>
                  <a:cxn ang="0">
                    <a:pos x="21" y="49"/>
                  </a:cxn>
                  <a:cxn ang="0">
                    <a:pos x="26" y="61"/>
                  </a:cxn>
                  <a:cxn ang="0">
                    <a:pos x="31" y="71"/>
                  </a:cxn>
                  <a:cxn ang="0">
                    <a:pos x="35" y="78"/>
                  </a:cxn>
                  <a:cxn ang="0">
                    <a:pos x="38" y="84"/>
                  </a:cxn>
                  <a:cxn ang="0">
                    <a:pos x="41" y="79"/>
                  </a:cxn>
                </a:cxnLst>
                <a:rect l="0" t="0" r="r" b="b"/>
                <a:pathLst>
                  <a:path w="42" h="85">
                    <a:moveTo>
                      <a:pt x="41" y="79"/>
                    </a:moveTo>
                    <a:lnTo>
                      <a:pt x="41" y="79"/>
                    </a:lnTo>
                    <a:lnTo>
                      <a:pt x="39" y="76"/>
                    </a:lnTo>
                    <a:lnTo>
                      <a:pt x="35" y="68"/>
                    </a:lnTo>
                    <a:lnTo>
                      <a:pt x="30" y="57"/>
                    </a:lnTo>
                    <a:lnTo>
                      <a:pt x="24" y="46"/>
                    </a:lnTo>
                    <a:lnTo>
                      <a:pt x="19" y="33"/>
                    </a:lnTo>
                    <a:lnTo>
                      <a:pt x="13" y="21"/>
                    </a:lnTo>
                    <a:lnTo>
                      <a:pt x="8" y="9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5" y="12"/>
                    </a:lnTo>
                    <a:lnTo>
                      <a:pt x="9" y="23"/>
                    </a:lnTo>
                    <a:lnTo>
                      <a:pt x="15" y="36"/>
                    </a:lnTo>
                    <a:lnTo>
                      <a:pt x="21" y="49"/>
                    </a:lnTo>
                    <a:lnTo>
                      <a:pt x="26" y="61"/>
                    </a:lnTo>
                    <a:lnTo>
                      <a:pt x="31" y="71"/>
                    </a:lnTo>
                    <a:lnTo>
                      <a:pt x="35" y="78"/>
                    </a:lnTo>
                    <a:lnTo>
                      <a:pt x="38" y="84"/>
                    </a:lnTo>
                    <a:lnTo>
                      <a:pt x="41" y="79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9" name="Freeform 346"/>
              <p:cNvSpPr>
                <a:spLocks/>
              </p:cNvSpPr>
              <p:nvPr/>
            </p:nvSpPr>
            <p:spPr bwMode="auto">
              <a:xfrm>
                <a:off x="5038" y="2910"/>
                <a:ext cx="39" cy="15"/>
              </a:xfrm>
              <a:custGeom>
                <a:avLst/>
                <a:gdLst/>
                <a:ahLst/>
                <a:cxnLst>
                  <a:cxn ang="0">
                    <a:pos x="36" y="9"/>
                  </a:cxn>
                  <a:cxn ang="0">
                    <a:pos x="36" y="9"/>
                  </a:cxn>
                  <a:cxn ang="0">
                    <a:pos x="31" y="11"/>
                  </a:cxn>
                  <a:cxn ang="0">
                    <a:pos x="27" y="11"/>
                  </a:cxn>
                  <a:cxn ang="0">
                    <a:pos x="22" y="11"/>
                  </a:cxn>
                  <a:cxn ang="0">
                    <a:pos x="17" y="9"/>
                  </a:cxn>
                  <a:cxn ang="0">
                    <a:pos x="14" y="7"/>
                  </a:cxn>
                  <a:cxn ang="0">
                    <a:pos x="9" y="5"/>
                  </a:cxn>
                  <a:cxn ang="0">
                    <a:pos x="5" y="3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6"/>
                  </a:cxn>
                  <a:cxn ang="0">
                    <a:pos x="7" y="9"/>
                  </a:cxn>
                  <a:cxn ang="0">
                    <a:pos x="11" y="11"/>
                  </a:cxn>
                  <a:cxn ang="0">
                    <a:pos x="16" y="13"/>
                  </a:cxn>
                  <a:cxn ang="0">
                    <a:pos x="21" y="15"/>
                  </a:cxn>
                  <a:cxn ang="0">
                    <a:pos x="27" y="16"/>
                  </a:cxn>
                  <a:cxn ang="0">
                    <a:pos x="32" y="15"/>
                  </a:cxn>
                  <a:cxn ang="0">
                    <a:pos x="38" y="14"/>
                  </a:cxn>
                  <a:cxn ang="0">
                    <a:pos x="36" y="9"/>
                  </a:cxn>
                </a:cxnLst>
                <a:rect l="0" t="0" r="r" b="b"/>
                <a:pathLst>
                  <a:path w="39" h="17">
                    <a:moveTo>
                      <a:pt x="36" y="9"/>
                    </a:moveTo>
                    <a:lnTo>
                      <a:pt x="36" y="9"/>
                    </a:lnTo>
                    <a:lnTo>
                      <a:pt x="31" y="11"/>
                    </a:lnTo>
                    <a:lnTo>
                      <a:pt x="27" y="11"/>
                    </a:lnTo>
                    <a:lnTo>
                      <a:pt x="22" y="11"/>
                    </a:lnTo>
                    <a:lnTo>
                      <a:pt x="17" y="9"/>
                    </a:lnTo>
                    <a:lnTo>
                      <a:pt x="14" y="7"/>
                    </a:lnTo>
                    <a:lnTo>
                      <a:pt x="9" y="5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7" y="9"/>
                    </a:lnTo>
                    <a:lnTo>
                      <a:pt x="11" y="11"/>
                    </a:lnTo>
                    <a:lnTo>
                      <a:pt x="16" y="13"/>
                    </a:lnTo>
                    <a:lnTo>
                      <a:pt x="21" y="15"/>
                    </a:lnTo>
                    <a:lnTo>
                      <a:pt x="27" y="16"/>
                    </a:lnTo>
                    <a:lnTo>
                      <a:pt x="32" y="15"/>
                    </a:lnTo>
                    <a:lnTo>
                      <a:pt x="38" y="14"/>
                    </a:lnTo>
                    <a:lnTo>
                      <a:pt x="36" y="9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0" name="Freeform 347"/>
              <p:cNvSpPr>
                <a:spLocks/>
              </p:cNvSpPr>
              <p:nvPr/>
            </p:nvSpPr>
            <p:spPr bwMode="auto">
              <a:xfrm>
                <a:off x="5081" y="2891"/>
                <a:ext cx="21" cy="3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6" y="8"/>
                  </a:cxn>
                  <a:cxn ang="0">
                    <a:pos x="15" y="11"/>
                  </a:cxn>
                  <a:cxn ang="0">
                    <a:pos x="13" y="14"/>
                  </a:cxn>
                  <a:cxn ang="0">
                    <a:pos x="9" y="18"/>
                  </a:cxn>
                  <a:cxn ang="0">
                    <a:pos x="5" y="23"/>
                  </a:cxn>
                  <a:cxn ang="0">
                    <a:pos x="0" y="26"/>
                  </a:cxn>
                  <a:cxn ang="0">
                    <a:pos x="1" y="31"/>
                  </a:cxn>
                  <a:cxn ang="0">
                    <a:pos x="7" y="27"/>
                  </a:cxn>
                  <a:cxn ang="0">
                    <a:pos x="13" y="22"/>
                  </a:cxn>
                  <a:cxn ang="0">
                    <a:pos x="16" y="18"/>
                  </a:cxn>
                  <a:cxn ang="0">
                    <a:pos x="18" y="14"/>
                  </a:cxn>
                  <a:cxn ang="0">
                    <a:pos x="20" y="8"/>
                  </a:cxn>
                  <a:cxn ang="0">
                    <a:pos x="20" y="5"/>
                  </a:cxn>
                  <a:cxn ang="0">
                    <a:pos x="21" y="3"/>
                  </a:cxn>
                  <a:cxn ang="0">
                    <a:pos x="21" y="2"/>
                  </a:cxn>
                  <a:cxn ang="0">
                    <a:pos x="18" y="4"/>
                  </a:cxn>
                  <a:cxn ang="0">
                    <a:pos x="20" y="0"/>
                  </a:cxn>
                </a:cxnLst>
                <a:rect l="0" t="0" r="r" b="b"/>
                <a:pathLst>
                  <a:path w="22" h="32">
                    <a:moveTo>
                      <a:pt x="20" y="0"/>
                    </a:moveTo>
                    <a:lnTo>
                      <a:pt x="17" y="2"/>
                    </a:lnTo>
                    <a:lnTo>
                      <a:pt x="17" y="4"/>
                    </a:lnTo>
                    <a:lnTo>
                      <a:pt x="16" y="8"/>
                    </a:lnTo>
                    <a:lnTo>
                      <a:pt x="15" y="11"/>
                    </a:lnTo>
                    <a:lnTo>
                      <a:pt x="13" y="14"/>
                    </a:lnTo>
                    <a:lnTo>
                      <a:pt x="9" y="18"/>
                    </a:lnTo>
                    <a:lnTo>
                      <a:pt x="5" y="23"/>
                    </a:lnTo>
                    <a:lnTo>
                      <a:pt x="0" y="26"/>
                    </a:lnTo>
                    <a:lnTo>
                      <a:pt x="1" y="31"/>
                    </a:lnTo>
                    <a:lnTo>
                      <a:pt x="7" y="27"/>
                    </a:lnTo>
                    <a:lnTo>
                      <a:pt x="13" y="22"/>
                    </a:lnTo>
                    <a:lnTo>
                      <a:pt x="16" y="18"/>
                    </a:lnTo>
                    <a:lnTo>
                      <a:pt x="18" y="14"/>
                    </a:lnTo>
                    <a:lnTo>
                      <a:pt x="20" y="8"/>
                    </a:lnTo>
                    <a:lnTo>
                      <a:pt x="20" y="5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18" y="4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1" name="Freeform 348"/>
              <p:cNvSpPr>
                <a:spLocks/>
              </p:cNvSpPr>
              <p:nvPr/>
            </p:nvSpPr>
            <p:spPr bwMode="auto">
              <a:xfrm>
                <a:off x="5103" y="2885"/>
                <a:ext cx="32" cy="11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0" y="0"/>
                  </a:cxn>
                  <a:cxn ang="0">
                    <a:pos x="26" y="4"/>
                  </a:cxn>
                  <a:cxn ang="0">
                    <a:pos x="20" y="5"/>
                  </a:cxn>
                  <a:cxn ang="0">
                    <a:pos x="15" y="6"/>
                  </a:cxn>
                  <a:cxn ang="0">
                    <a:pos x="11" y="6"/>
                  </a:cxn>
                  <a:cxn ang="0">
                    <a:pos x="7" y="5"/>
                  </a:cxn>
                  <a:cxn ang="0">
                    <a:pos x="5" y="5"/>
                  </a:cxn>
                  <a:cxn ang="0">
                    <a:pos x="2" y="4"/>
                  </a:cxn>
                  <a:cxn ang="0">
                    <a:pos x="0" y="7"/>
                  </a:cxn>
                  <a:cxn ang="0">
                    <a:pos x="1" y="8"/>
                  </a:cxn>
                  <a:cxn ang="0">
                    <a:pos x="3" y="9"/>
                  </a:cxn>
                  <a:cxn ang="0">
                    <a:pos x="6" y="10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22" y="10"/>
                  </a:cxn>
                  <a:cxn ang="0">
                    <a:pos x="28" y="8"/>
                  </a:cxn>
                  <a:cxn ang="0">
                    <a:pos x="34" y="4"/>
                  </a:cxn>
                  <a:cxn ang="0">
                    <a:pos x="33" y="4"/>
                  </a:cxn>
                  <a:cxn ang="0">
                    <a:pos x="31" y="0"/>
                  </a:cxn>
                </a:cxnLst>
                <a:rect l="0" t="0" r="r" b="b"/>
                <a:pathLst>
                  <a:path w="35" h="11">
                    <a:moveTo>
                      <a:pt x="31" y="0"/>
                    </a:moveTo>
                    <a:lnTo>
                      <a:pt x="30" y="0"/>
                    </a:lnTo>
                    <a:lnTo>
                      <a:pt x="26" y="4"/>
                    </a:lnTo>
                    <a:lnTo>
                      <a:pt x="20" y="5"/>
                    </a:lnTo>
                    <a:lnTo>
                      <a:pt x="15" y="6"/>
                    </a:lnTo>
                    <a:lnTo>
                      <a:pt x="11" y="6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6" y="10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22" y="10"/>
                    </a:lnTo>
                    <a:lnTo>
                      <a:pt x="28" y="8"/>
                    </a:lnTo>
                    <a:lnTo>
                      <a:pt x="34" y="4"/>
                    </a:lnTo>
                    <a:lnTo>
                      <a:pt x="33" y="4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2" name="Freeform 349"/>
              <p:cNvSpPr>
                <a:spLocks/>
              </p:cNvSpPr>
              <p:nvPr/>
            </p:nvSpPr>
            <p:spPr bwMode="auto">
              <a:xfrm>
                <a:off x="5137" y="2858"/>
                <a:ext cx="12" cy="2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7" y="4"/>
                  </a:cxn>
                  <a:cxn ang="0">
                    <a:pos x="7" y="7"/>
                  </a:cxn>
                  <a:cxn ang="0">
                    <a:pos x="7" y="10"/>
                  </a:cxn>
                  <a:cxn ang="0">
                    <a:pos x="6" y="12"/>
                  </a:cxn>
                  <a:cxn ang="0">
                    <a:pos x="6" y="15"/>
                  </a:cxn>
                  <a:cxn ang="0">
                    <a:pos x="4" y="17"/>
                  </a:cxn>
                  <a:cxn ang="0">
                    <a:pos x="2" y="20"/>
                  </a:cxn>
                  <a:cxn ang="0">
                    <a:pos x="0" y="23"/>
                  </a:cxn>
                  <a:cxn ang="0">
                    <a:pos x="2" y="27"/>
                  </a:cxn>
                  <a:cxn ang="0">
                    <a:pos x="5" y="23"/>
                  </a:cxn>
                  <a:cxn ang="0">
                    <a:pos x="7" y="21"/>
                  </a:cxn>
                  <a:cxn ang="0">
                    <a:pos x="9" y="17"/>
                  </a:cxn>
                  <a:cxn ang="0">
                    <a:pos x="10" y="14"/>
                  </a:cxn>
                  <a:cxn ang="0">
                    <a:pos x="10" y="11"/>
                  </a:cxn>
                  <a:cxn ang="0">
                    <a:pos x="11" y="7"/>
                  </a:cxn>
                  <a:cxn ang="0">
                    <a:pos x="11" y="4"/>
                  </a:cxn>
                  <a:cxn ang="0">
                    <a:pos x="10" y="0"/>
                  </a:cxn>
                  <a:cxn ang="0">
                    <a:pos x="7" y="0"/>
                  </a:cxn>
                </a:cxnLst>
                <a:rect l="0" t="0" r="r" b="b"/>
                <a:pathLst>
                  <a:path w="12" h="28">
                    <a:moveTo>
                      <a:pt x="7" y="0"/>
                    </a:moveTo>
                    <a:lnTo>
                      <a:pt x="7" y="0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6" y="12"/>
                    </a:lnTo>
                    <a:lnTo>
                      <a:pt x="6" y="15"/>
                    </a:lnTo>
                    <a:lnTo>
                      <a:pt x="4" y="17"/>
                    </a:lnTo>
                    <a:lnTo>
                      <a:pt x="2" y="20"/>
                    </a:lnTo>
                    <a:lnTo>
                      <a:pt x="0" y="23"/>
                    </a:lnTo>
                    <a:lnTo>
                      <a:pt x="2" y="27"/>
                    </a:lnTo>
                    <a:lnTo>
                      <a:pt x="5" y="23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0" y="14"/>
                    </a:lnTo>
                    <a:lnTo>
                      <a:pt x="10" y="11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1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3" name="Freeform 350"/>
              <p:cNvSpPr>
                <a:spLocks/>
              </p:cNvSpPr>
              <p:nvPr/>
            </p:nvSpPr>
            <p:spPr bwMode="auto">
              <a:xfrm>
                <a:off x="5137" y="2818"/>
                <a:ext cx="9" cy="3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5"/>
                  </a:cxn>
                  <a:cxn ang="0">
                    <a:pos x="2" y="10"/>
                  </a:cxn>
                  <a:cxn ang="0">
                    <a:pos x="3" y="14"/>
                  </a:cxn>
                  <a:cxn ang="0">
                    <a:pos x="5" y="20"/>
                  </a:cxn>
                  <a:cxn ang="0">
                    <a:pos x="6" y="25"/>
                  </a:cxn>
                  <a:cxn ang="0">
                    <a:pos x="7" y="30"/>
                  </a:cxn>
                  <a:cxn ang="0">
                    <a:pos x="7" y="34"/>
                  </a:cxn>
                  <a:cxn ang="0">
                    <a:pos x="11" y="34"/>
                  </a:cxn>
                  <a:cxn ang="0">
                    <a:pos x="10" y="29"/>
                  </a:cxn>
                  <a:cxn ang="0">
                    <a:pos x="10" y="23"/>
                  </a:cxn>
                  <a:cxn ang="0">
                    <a:pos x="8" y="18"/>
                  </a:cxn>
                  <a:cxn ang="0">
                    <a:pos x="7" y="13"/>
                  </a:cxn>
                  <a:cxn ang="0">
                    <a:pos x="6" y="7"/>
                  </a:cxn>
                  <a:cxn ang="0">
                    <a:pos x="4" y="4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0" y="2"/>
                  </a:cxn>
                </a:cxnLst>
                <a:rect l="0" t="0" r="r" b="b"/>
                <a:pathLst>
                  <a:path w="12" h="35">
                    <a:moveTo>
                      <a:pt x="0" y="2"/>
                    </a:moveTo>
                    <a:lnTo>
                      <a:pt x="0" y="2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3" y="14"/>
                    </a:lnTo>
                    <a:lnTo>
                      <a:pt x="5" y="20"/>
                    </a:lnTo>
                    <a:lnTo>
                      <a:pt x="6" y="25"/>
                    </a:lnTo>
                    <a:lnTo>
                      <a:pt x="7" y="30"/>
                    </a:lnTo>
                    <a:lnTo>
                      <a:pt x="7" y="34"/>
                    </a:lnTo>
                    <a:lnTo>
                      <a:pt x="11" y="34"/>
                    </a:lnTo>
                    <a:lnTo>
                      <a:pt x="10" y="29"/>
                    </a:lnTo>
                    <a:lnTo>
                      <a:pt x="10" y="23"/>
                    </a:lnTo>
                    <a:lnTo>
                      <a:pt x="8" y="18"/>
                    </a:lnTo>
                    <a:lnTo>
                      <a:pt x="7" y="13"/>
                    </a:lnTo>
                    <a:lnTo>
                      <a:pt x="6" y="7"/>
                    </a:lnTo>
                    <a:lnTo>
                      <a:pt x="4" y="4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4" name="Freeform 351"/>
              <p:cNvSpPr>
                <a:spLocks/>
              </p:cNvSpPr>
              <p:nvPr/>
            </p:nvSpPr>
            <p:spPr bwMode="auto">
              <a:xfrm>
                <a:off x="5125" y="2784"/>
                <a:ext cx="14" cy="3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10" y="31"/>
                  </a:cxn>
                  <a:cxn ang="0">
                    <a:pos x="13" y="29"/>
                  </a:cxn>
                  <a:cxn ang="0">
                    <a:pos x="4" y="0"/>
                  </a:cxn>
                  <a:cxn ang="0">
                    <a:pos x="0" y="3"/>
                  </a:cxn>
                </a:cxnLst>
                <a:rect l="0" t="0" r="r" b="b"/>
                <a:pathLst>
                  <a:path w="14" h="32">
                    <a:moveTo>
                      <a:pt x="0" y="3"/>
                    </a:moveTo>
                    <a:lnTo>
                      <a:pt x="0" y="3"/>
                    </a:lnTo>
                    <a:lnTo>
                      <a:pt x="10" y="31"/>
                    </a:lnTo>
                    <a:lnTo>
                      <a:pt x="13" y="29"/>
                    </a:lnTo>
                    <a:lnTo>
                      <a:pt x="4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5" name="Freeform 352"/>
              <p:cNvSpPr>
                <a:spLocks/>
              </p:cNvSpPr>
              <p:nvPr/>
            </p:nvSpPr>
            <p:spPr bwMode="auto">
              <a:xfrm>
                <a:off x="5082" y="2447"/>
                <a:ext cx="25" cy="6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2" y="7"/>
                  </a:cxn>
                  <a:cxn ang="0">
                    <a:pos x="5" y="12"/>
                  </a:cxn>
                  <a:cxn ang="0">
                    <a:pos x="9" y="20"/>
                  </a:cxn>
                  <a:cxn ang="0">
                    <a:pos x="11" y="28"/>
                  </a:cxn>
                  <a:cxn ang="0">
                    <a:pos x="14" y="36"/>
                  </a:cxn>
                  <a:cxn ang="0">
                    <a:pos x="17" y="45"/>
                  </a:cxn>
                  <a:cxn ang="0">
                    <a:pos x="18" y="55"/>
                  </a:cxn>
                  <a:cxn ang="0">
                    <a:pos x="19" y="62"/>
                  </a:cxn>
                  <a:cxn ang="0">
                    <a:pos x="23" y="62"/>
                  </a:cxn>
                  <a:cxn ang="0">
                    <a:pos x="22" y="53"/>
                  </a:cxn>
                  <a:cxn ang="0">
                    <a:pos x="21" y="45"/>
                  </a:cxn>
                  <a:cxn ang="0">
                    <a:pos x="18" y="35"/>
                  </a:cxn>
                  <a:cxn ang="0">
                    <a:pos x="15" y="25"/>
                  </a:cxn>
                  <a:cxn ang="0">
                    <a:pos x="12" y="17"/>
                  </a:cxn>
                  <a:cxn ang="0">
                    <a:pos x="8" y="10"/>
                  </a:cxn>
                  <a:cxn ang="0">
                    <a:pos x="5" y="3"/>
                  </a:cxn>
                  <a:cxn ang="0">
                    <a:pos x="2" y="0"/>
                  </a:cxn>
                  <a:cxn ang="0">
                    <a:pos x="0" y="4"/>
                  </a:cxn>
                </a:cxnLst>
                <a:rect l="0" t="0" r="r" b="b"/>
                <a:pathLst>
                  <a:path w="24" h="63">
                    <a:moveTo>
                      <a:pt x="0" y="4"/>
                    </a:moveTo>
                    <a:lnTo>
                      <a:pt x="0" y="4"/>
                    </a:lnTo>
                    <a:lnTo>
                      <a:pt x="2" y="7"/>
                    </a:lnTo>
                    <a:lnTo>
                      <a:pt x="5" y="12"/>
                    </a:lnTo>
                    <a:lnTo>
                      <a:pt x="9" y="20"/>
                    </a:lnTo>
                    <a:lnTo>
                      <a:pt x="11" y="28"/>
                    </a:lnTo>
                    <a:lnTo>
                      <a:pt x="14" y="36"/>
                    </a:lnTo>
                    <a:lnTo>
                      <a:pt x="17" y="45"/>
                    </a:lnTo>
                    <a:lnTo>
                      <a:pt x="18" y="55"/>
                    </a:lnTo>
                    <a:lnTo>
                      <a:pt x="19" y="62"/>
                    </a:lnTo>
                    <a:lnTo>
                      <a:pt x="23" y="62"/>
                    </a:lnTo>
                    <a:lnTo>
                      <a:pt x="22" y="53"/>
                    </a:lnTo>
                    <a:lnTo>
                      <a:pt x="21" y="45"/>
                    </a:lnTo>
                    <a:lnTo>
                      <a:pt x="18" y="35"/>
                    </a:lnTo>
                    <a:lnTo>
                      <a:pt x="15" y="25"/>
                    </a:lnTo>
                    <a:lnTo>
                      <a:pt x="12" y="17"/>
                    </a:lnTo>
                    <a:lnTo>
                      <a:pt x="8" y="10"/>
                    </a:lnTo>
                    <a:lnTo>
                      <a:pt x="5" y="3"/>
                    </a:lnTo>
                    <a:lnTo>
                      <a:pt x="2" y="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6" name="Freeform 353"/>
              <p:cNvSpPr>
                <a:spLocks/>
              </p:cNvSpPr>
              <p:nvPr/>
            </p:nvSpPr>
            <p:spPr bwMode="auto">
              <a:xfrm>
                <a:off x="5059" y="2443"/>
                <a:ext cx="23" cy="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6" y="4"/>
                  </a:cxn>
                  <a:cxn ang="0">
                    <a:pos x="9" y="3"/>
                  </a:cxn>
                  <a:cxn ang="0">
                    <a:pos x="11" y="3"/>
                  </a:cxn>
                  <a:cxn ang="0">
                    <a:pos x="12" y="4"/>
                  </a:cxn>
                  <a:cxn ang="0">
                    <a:pos x="14" y="4"/>
                  </a:cxn>
                  <a:cxn ang="0">
                    <a:pos x="16" y="5"/>
                  </a:cxn>
                  <a:cxn ang="0">
                    <a:pos x="18" y="5"/>
                  </a:cxn>
                  <a:cxn ang="0">
                    <a:pos x="20" y="3"/>
                  </a:cxn>
                  <a:cxn ang="0">
                    <a:pos x="18" y="1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4"/>
                  </a:cxn>
                </a:cxnLst>
                <a:rect l="0" t="0" r="r" b="b"/>
                <a:pathLst>
                  <a:path w="21" h="6">
                    <a:moveTo>
                      <a:pt x="0" y="4"/>
                    </a:moveTo>
                    <a:lnTo>
                      <a:pt x="0" y="4"/>
                    </a:lnTo>
                    <a:lnTo>
                      <a:pt x="3" y="4"/>
                    </a:lnTo>
                    <a:lnTo>
                      <a:pt x="6" y="4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20" y="3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7" name="Freeform 354"/>
              <p:cNvSpPr>
                <a:spLocks/>
              </p:cNvSpPr>
              <p:nvPr/>
            </p:nvSpPr>
            <p:spPr bwMode="auto">
              <a:xfrm>
                <a:off x="5037" y="2443"/>
                <a:ext cx="23" cy="19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3" y="17"/>
                  </a:cxn>
                  <a:cxn ang="0">
                    <a:pos x="4" y="16"/>
                  </a:cxn>
                  <a:cxn ang="0">
                    <a:pos x="5" y="15"/>
                  </a:cxn>
                  <a:cxn ang="0">
                    <a:pos x="7" y="13"/>
                  </a:cxn>
                  <a:cxn ang="0">
                    <a:pos x="8" y="11"/>
                  </a:cxn>
                  <a:cxn ang="0">
                    <a:pos x="11" y="10"/>
                  </a:cxn>
                  <a:cxn ang="0">
                    <a:pos x="14" y="7"/>
                  </a:cxn>
                  <a:cxn ang="0">
                    <a:pos x="17" y="6"/>
                  </a:cxn>
                  <a:cxn ang="0">
                    <a:pos x="19" y="5"/>
                  </a:cxn>
                  <a:cxn ang="0">
                    <a:pos x="19" y="0"/>
                  </a:cxn>
                  <a:cxn ang="0">
                    <a:pos x="16" y="1"/>
                  </a:cxn>
                  <a:cxn ang="0">
                    <a:pos x="12" y="3"/>
                  </a:cxn>
                  <a:cxn ang="0">
                    <a:pos x="9" y="5"/>
                  </a:cxn>
                  <a:cxn ang="0">
                    <a:pos x="6" y="7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1" y="12"/>
                  </a:cxn>
                  <a:cxn ang="0">
                    <a:pos x="1" y="13"/>
                  </a:cxn>
                  <a:cxn ang="0">
                    <a:pos x="4" y="14"/>
                  </a:cxn>
                  <a:cxn ang="0">
                    <a:pos x="0" y="16"/>
                  </a:cxn>
                </a:cxnLst>
                <a:rect l="0" t="0" r="r" b="b"/>
                <a:pathLst>
                  <a:path w="20" h="18">
                    <a:moveTo>
                      <a:pt x="0" y="16"/>
                    </a:moveTo>
                    <a:lnTo>
                      <a:pt x="3" y="17"/>
                    </a:lnTo>
                    <a:lnTo>
                      <a:pt x="4" y="16"/>
                    </a:lnTo>
                    <a:lnTo>
                      <a:pt x="5" y="15"/>
                    </a:lnTo>
                    <a:lnTo>
                      <a:pt x="7" y="13"/>
                    </a:lnTo>
                    <a:lnTo>
                      <a:pt x="8" y="11"/>
                    </a:lnTo>
                    <a:lnTo>
                      <a:pt x="11" y="10"/>
                    </a:lnTo>
                    <a:lnTo>
                      <a:pt x="14" y="7"/>
                    </a:lnTo>
                    <a:lnTo>
                      <a:pt x="17" y="6"/>
                    </a:lnTo>
                    <a:lnTo>
                      <a:pt x="19" y="5"/>
                    </a:lnTo>
                    <a:lnTo>
                      <a:pt x="19" y="0"/>
                    </a:lnTo>
                    <a:lnTo>
                      <a:pt x="16" y="1"/>
                    </a:lnTo>
                    <a:lnTo>
                      <a:pt x="12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1" y="13"/>
                    </a:lnTo>
                    <a:lnTo>
                      <a:pt x="4" y="14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8" name="Freeform 355"/>
              <p:cNvSpPr>
                <a:spLocks/>
              </p:cNvSpPr>
              <p:nvPr/>
            </p:nvSpPr>
            <p:spPr bwMode="auto">
              <a:xfrm>
                <a:off x="4966" y="2356"/>
                <a:ext cx="70" cy="10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15" y="17"/>
                  </a:cxn>
                  <a:cxn ang="0">
                    <a:pos x="28" y="31"/>
                  </a:cxn>
                  <a:cxn ang="0">
                    <a:pos x="39" y="47"/>
                  </a:cxn>
                  <a:cxn ang="0">
                    <a:pos x="49" y="62"/>
                  </a:cxn>
                  <a:cxn ang="0">
                    <a:pos x="56" y="77"/>
                  </a:cxn>
                  <a:cxn ang="0">
                    <a:pos x="60" y="89"/>
                  </a:cxn>
                  <a:cxn ang="0">
                    <a:pos x="63" y="97"/>
                  </a:cxn>
                  <a:cxn ang="0">
                    <a:pos x="64" y="100"/>
                  </a:cxn>
                  <a:cxn ang="0">
                    <a:pos x="69" y="98"/>
                  </a:cxn>
                  <a:cxn ang="0">
                    <a:pos x="67" y="95"/>
                  </a:cxn>
                  <a:cxn ang="0">
                    <a:pos x="65" y="87"/>
                  </a:cxn>
                  <a:cxn ang="0">
                    <a:pos x="59" y="74"/>
                  </a:cxn>
                  <a:cxn ang="0">
                    <a:pos x="52" y="60"/>
                  </a:cxn>
                  <a:cxn ang="0">
                    <a:pos x="42" y="43"/>
                  </a:cxn>
                  <a:cxn ang="0">
                    <a:pos x="31" y="27"/>
                  </a:cxn>
                  <a:cxn ang="0">
                    <a:pos x="18" y="13"/>
                  </a:cxn>
                  <a:cxn ang="0">
                    <a:pos x="2" y="0"/>
                  </a:cxn>
                  <a:cxn ang="0">
                    <a:pos x="0" y="6"/>
                  </a:cxn>
                </a:cxnLst>
                <a:rect l="0" t="0" r="r" b="b"/>
                <a:pathLst>
                  <a:path w="70" h="101">
                    <a:moveTo>
                      <a:pt x="0" y="6"/>
                    </a:moveTo>
                    <a:lnTo>
                      <a:pt x="0" y="6"/>
                    </a:lnTo>
                    <a:lnTo>
                      <a:pt x="15" y="17"/>
                    </a:lnTo>
                    <a:lnTo>
                      <a:pt x="28" y="31"/>
                    </a:lnTo>
                    <a:lnTo>
                      <a:pt x="39" y="47"/>
                    </a:lnTo>
                    <a:lnTo>
                      <a:pt x="49" y="62"/>
                    </a:lnTo>
                    <a:lnTo>
                      <a:pt x="56" y="77"/>
                    </a:lnTo>
                    <a:lnTo>
                      <a:pt x="60" y="89"/>
                    </a:lnTo>
                    <a:lnTo>
                      <a:pt x="63" y="97"/>
                    </a:lnTo>
                    <a:lnTo>
                      <a:pt x="64" y="100"/>
                    </a:lnTo>
                    <a:lnTo>
                      <a:pt x="69" y="98"/>
                    </a:lnTo>
                    <a:lnTo>
                      <a:pt x="67" y="95"/>
                    </a:lnTo>
                    <a:lnTo>
                      <a:pt x="65" y="87"/>
                    </a:lnTo>
                    <a:lnTo>
                      <a:pt x="59" y="74"/>
                    </a:lnTo>
                    <a:lnTo>
                      <a:pt x="52" y="60"/>
                    </a:lnTo>
                    <a:lnTo>
                      <a:pt x="42" y="43"/>
                    </a:lnTo>
                    <a:lnTo>
                      <a:pt x="31" y="27"/>
                    </a:lnTo>
                    <a:lnTo>
                      <a:pt x="18" y="13"/>
                    </a:lnTo>
                    <a:lnTo>
                      <a:pt x="2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9" name="Freeform 356"/>
              <p:cNvSpPr>
                <a:spLocks/>
              </p:cNvSpPr>
              <p:nvPr/>
            </p:nvSpPr>
            <p:spPr bwMode="auto">
              <a:xfrm>
                <a:off x="4959" y="2352"/>
                <a:ext cx="100" cy="21"/>
              </a:xfrm>
              <a:custGeom>
                <a:avLst/>
                <a:gdLst/>
                <a:ahLst/>
                <a:cxnLst>
                  <a:cxn ang="0">
                    <a:pos x="98" y="17"/>
                  </a:cxn>
                  <a:cxn ang="0">
                    <a:pos x="98" y="17"/>
                  </a:cxn>
                  <a:cxn ang="0">
                    <a:pos x="93" y="16"/>
                  </a:cxn>
                  <a:cxn ang="0">
                    <a:pos x="87" y="13"/>
                  </a:cxn>
                  <a:cxn ang="0">
                    <a:pos x="80" y="12"/>
                  </a:cxn>
                  <a:cxn ang="0">
                    <a:pos x="71" y="10"/>
                  </a:cxn>
                  <a:cxn ang="0">
                    <a:pos x="62" y="8"/>
                  </a:cxn>
                  <a:cxn ang="0">
                    <a:pos x="53" y="6"/>
                  </a:cxn>
                  <a:cxn ang="0">
                    <a:pos x="44" y="5"/>
                  </a:cxn>
                  <a:cxn ang="0">
                    <a:pos x="34" y="3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6"/>
                  </a:cxn>
                  <a:cxn ang="0">
                    <a:pos x="7" y="9"/>
                  </a:cxn>
                  <a:cxn ang="0">
                    <a:pos x="9" y="4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7" y="5"/>
                  </a:cxn>
                  <a:cxn ang="0">
                    <a:pos x="12" y="5"/>
                  </a:cxn>
                  <a:cxn ang="0">
                    <a:pos x="18" y="6"/>
                  </a:cxn>
                  <a:cxn ang="0">
                    <a:pos x="25" y="6"/>
                  </a:cxn>
                  <a:cxn ang="0">
                    <a:pos x="34" y="8"/>
                  </a:cxn>
                  <a:cxn ang="0">
                    <a:pos x="43" y="10"/>
                  </a:cxn>
                  <a:cxn ang="0">
                    <a:pos x="52" y="11"/>
                  </a:cxn>
                  <a:cxn ang="0">
                    <a:pos x="61" y="13"/>
                  </a:cxn>
                  <a:cxn ang="0">
                    <a:pos x="70" y="15"/>
                  </a:cxn>
                  <a:cxn ang="0">
                    <a:pos x="78" y="17"/>
                  </a:cxn>
                  <a:cxn ang="0">
                    <a:pos x="85" y="18"/>
                  </a:cxn>
                  <a:cxn ang="0">
                    <a:pos x="91" y="21"/>
                  </a:cxn>
                  <a:cxn ang="0">
                    <a:pos x="96" y="22"/>
                  </a:cxn>
                  <a:cxn ang="0">
                    <a:pos x="98" y="17"/>
                  </a:cxn>
                </a:cxnLst>
                <a:rect l="0" t="0" r="r" b="b"/>
                <a:pathLst>
                  <a:path w="99" h="23">
                    <a:moveTo>
                      <a:pt x="98" y="17"/>
                    </a:moveTo>
                    <a:lnTo>
                      <a:pt x="98" y="17"/>
                    </a:lnTo>
                    <a:lnTo>
                      <a:pt x="93" y="16"/>
                    </a:lnTo>
                    <a:lnTo>
                      <a:pt x="87" y="13"/>
                    </a:lnTo>
                    <a:lnTo>
                      <a:pt x="80" y="12"/>
                    </a:lnTo>
                    <a:lnTo>
                      <a:pt x="71" y="10"/>
                    </a:lnTo>
                    <a:lnTo>
                      <a:pt x="62" y="8"/>
                    </a:lnTo>
                    <a:lnTo>
                      <a:pt x="53" y="6"/>
                    </a:lnTo>
                    <a:lnTo>
                      <a:pt x="44" y="5"/>
                    </a:lnTo>
                    <a:lnTo>
                      <a:pt x="34" y="3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7" y="9"/>
                    </a:lnTo>
                    <a:lnTo>
                      <a:pt x="9" y="4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12" y="5"/>
                    </a:lnTo>
                    <a:lnTo>
                      <a:pt x="18" y="6"/>
                    </a:lnTo>
                    <a:lnTo>
                      <a:pt x="25" y="6"/>
                    </a:lnTo>
                    <a:lnTo>
                      <a:pt x="34" y="8"/>
                    </a:lnTo>
                    <a:lnTo>
                      <a:pt x="43" y="10"/>
                    </a:lnTo>
                    <a:lnTo>
                      <a:pt x="52" y="11"/>
                    </a:lnTo>
                    <a:lnTo>
                      <a:pt x="61" y="13"/>
                    </a:lnTo>
                    <a:lnTo>
                      <a:pt x="70" y="15"/>
                    </a:lnTo>
                    <a:lnTo>
                      <a:pt x="78" y="17"/>
                    </a:lnTo>
                    <a:lnTo>
                      <a:pt x="85" y="18"/>
                    </a:lnTo>
                    <a:lnTo>
                      <a:pt x="91" y="21"/>
                    </a:lnTo>
                    <a:lnTo>
                      <a:pt x="96" y="22"/>
                    </a:lnTo>
                    <a:lnTo>
                      <a:pt x="98" y="17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0" name="Freeform 357"/>
              <p:cNvSpPr>
                <a:spLocks/>
              </p:cNvSpPr>
              <p:nvPr/>
            </p:nvSpPr>
            <p:spPr bwMode="auto">
              <a:xfrm>
                <a:off x="5059" y="2373"/>
                <a:ext cx="88" cy="57"/>
              </a:xfrm>
              <a:custGeom>
                <a:avLst/>
                <a:gdLst/>
                <a:ahLst/>
                <a:cxnLst>
                  <a:cxn ang="0">
                    <a:pos x="86" y="51"/>
                  </a:cxn>
                  <a:cxn ang="0">
                    <a:pos x="86" y="51"/>
                  </a:cxn>
                  <a:cxn ang="0">
                    <a:pos x="70" y="48"/>
                  </a:cxn>
                  <a:cxn ang="0">
                    <a:pos x="57" y="42"/>
                  </a:cxn>
                  <a:cxn ang="0">
                    <a:pos x="45" y="36"/>
                  </a:cxn>
                  <a:cxn ang="0">
                    <a:pos x="36" y="28"/>
                  </a:cxn>
                  <a:cxn ang="0">
                    <a:pos x="26" y="20"/>
                  </a:cxn>
                  <a:cxn ang="0">
                    <a:pos x="18" y="11"/>
                  </a:cxn>
                  <a:cxn ang="0">
                    <a:pos x="10" y="5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7" y="9"/>
                  </a:cxn>
                  <a:cxn ang="0">
                    <a:pos x="16" y="15"/>
                  </a:cxn>
                  <a:cxn ang="0">
                    <a:pos x="24" y="24"/>
                  </a:cxn>
                  <a:cxn ang="0">
                    <a:pos x="33" y="32"/>
                  </a:cxn>
                  <a:cxn ang="0">
                    <a:pos x="43" y="40"/>
                  </a:cxn>
                  <a:cxn ang="0">
                    <a:pos x="55" y="48"/>
                  </a:cxn>
                  <a:cxn ang="0">
                    <a:pos x="69" y="54"/>
                  </a:cxn>
                  <a:cxn ang="0">
                    <a:pos x="86" y="57"/>
                  </a:cxn>
                  <a:cxn ang="0">
                    <a:pos x="86" y="51"/>
                  </a:cxn>
                </a:cxnLst>
                <a:rect l="0" t="0" r="r" b="b"/>
                <a:pathLst>
                  <a:path w="87" h="58">
                    <a:moveTo>
                      <a:pt x="86" y="51"/>
                    </a:moveTo>
                    <a:lnTo>
                      <a:pt x="86" y="51"/>
                    </a:lnTo>
                    <a:lnTo>
                      <a:pt x="70" y="48"/>
                    </a:lnTo>
                    <a:lnTo>
                      <a:pt x="57" y="42"/>
                    </a:lnTo>
                    <a:lnTo>
                      <a:pt x="45" y="36"/>
                    </a:lnTo>
                    <a:lnTo>
                      <a:pt x="36" y="28"/>
                    </a:lnTo>
                    <a:lnTo>
                      <a:pt x="26" y="20"/>
                    </a:lnTo>
                    <a:lnTo>
                      <a:pt x="18" y="11"/>
                    </a:lnTo>
                    <a:lnTo>
                      <a:pt x="10" y="5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7" y="9"/>
                    </a:lnTo>
                    <a:lnTo>
                      <a:pt x="16" y="15"/>
                    </a:lnTo>
                    <a:lnTo>
                      <a:pt x="24" y="24"/>
                    </a:lnTo>
                    <a:lnTo>
                      <a:pt x="33" y="32"/>
                    </a:lnTo>
                    <a:lnTo>
                      <a:pt x="43" y="40"/>
                    </a:lnTo>
                    <a:lnTo>
                      <a:pt x="55" y="48"/>
                    </a:lnTo>
                    <a:lnTo>
                      <a:pt x="69" y="54"/>
                    </a:lnTo>
                    <a:lnTo>
                      <a:pt x="86" y="57"/>
                    </a:lnTo>
                    <a:lnTo>
                      <a:pt x="86" y="51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1" name="Freeform 358"/>
              <p:cNvSpPr>
                <a:spLocks/>
              </p:cNvSpPr>
              <p:nvPr/>
            </p:nvSpPr>
            <p:spPr bwMode="auto">
              <a:xfrm>
                <a:off x="5151" y="2415"/>
                <a:ext cx="56" cy="19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3" y="1"/>
                  </a:cxn>
                  <a:cxn ang="0">
                    <a:pos x="51" y="3"/>
                  </a:cxn>
                  <a:cxn ang="0">
                    <a:pos x="49" y="4"/>
                  </a:cxn>
                  <a:cxn ang="0">
                    <a:pos x="44" y="7"/>
                  </a:cxn>
                  <a:cxn ang="0">
                    <a:pos x="38" y="9"/>
                  </a:cxn>
                  <a:cxn ang="0">
                    <a:pos x="29" y="11"/>
                  </a:cxn>
                  <a:cxn ang="0">
                    <a:pos x="16" y="12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16" y="16"/>
                  </a:cxn>
                  <a:cxn ang="0">
                    <a:pos x="29" y="15"/>
                  </a:cxn>
                  <a:cxn ang="0">
                    <a:pos x="39" y="14"/>
                  </a:cxn>
                  <a:cxn ang="0">
                    <a:pos x="47" y="12"/>
                  </a:cxn>
                  <a:cxn ang="0">
                    <a:pos x="51" y="8"/>
                  </a:cxn>
                  <a:cxn ang="0">
                    <a:pos x="55" y="6"/>
                  </a:cxn>
                  <a:cxn ang="0">
                    <a:pos x="56" y="4"/>
                  </a:cxn>
                  <a:cxn ang="0">
                    <a:pos x="57" y="3"/>
                  </a:cxn>
                  <a:cxn ang="0">
                    <a:pos x="57" y="4"/>
                  </a:cxn>
                  <a:cxn ang="0">
                    <a:pos x="53" y="0"/>
                  </a:cxn>
                </a:cxnLst>
                <a:rect l="0" t="0" r="r" b="b"/>
                <a:pathLst>
                  <a:path w="58" h="17">
                    <a:moveTo>
                      <a:pt x="53" y="0"/>
                    </a:moveTo>
                    <a:lnTo>
                      <a:pt x="53" y="1"/>
                    </a:lnTo>
                    <a:lnTo>
                      <a:pt x="51" y="3"/>
                    </a:lnTo>
                    <a:lnTo>
                      <a:pt x="49" y="4"/>
                    </a:lnTo>
                    <a:lnTo>
                      <a:pt x="44" y="7"/>
                    </a:lnTo>
                    <a:lnTo>
                      <a:pt x="38" y="9"/>
                    </a:lnTo>
                    <a:lnTo>
                      <a:pt x="29" y="11"/>
                    </a:lnTo>
                    <a:lnTo>
                      <a:pt x="16" y="12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16" y="16"/>
                    </a:lnTo>
                    <a:lnTo>
                      <a:pt x="29" y="15"/>
                    </a:lnTo>
                    <a:lnTo>
                      <a:pt x="39" y="14"/>
                    </a:lnTo>
                    <a:lnTo>
                      <a:pt x="47" y="12"/>
                    </a:lnTo>
                    <a:lnTo>
                      <a:pt x="51" y="8"/>
                    </a:lnTo>
                    <a:lnTo>
                      <a:pt x="55" y="6"/>
                    </a:lnTo>
                    <a:lnTo>
                      <a:pt x="56" y="4"/>
                    </a:lnTo>
                    <a:lnTo>
                      <a:pt x="57" y="3"/>
                    </a:lnTo>
                    <a:lnTo>
                      <a:pt x="57" y="4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2" name="Freeform 359"/>
              <p:cNvSpPr>
                <a:spLocks/>
              </p:cNvSpPr>
              <p:nvPr/>
            </p:nvSpPr>
            <p:spPr bwMode="auto">
              <a:xfrm>
                <a:off x="5176" y="2373"/>
                <a:ext cx="32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12" y="14"/>
                  </a:cxn>
                  <a:cxn ang="0">
                    <a:pos x="20" y="21"/>
                  </a:cxn>
                  <a:cxn ang="0">
                    <a:pos x="25" y="29"/>
                  </a:cxn>
                  <a:cxn ang="0">
                    <a:pos x="28" y="32"/>
                  </a:cxn>
                  <a:cxn ang="0">
                    <a:pos x="29" y="36"/>
                  </a:cxn>
                  <a:cxn ang="0">
                    <a:pos x="29" y="36"/>
                  </a:cxn>
                  <a:cxn ang="0">
                    <a:pos x="29" y="38"/>
                  </a:cxn>
                  <a:cxn ang="0">
                    <a:pos x="29" y="37"/>
                  </a:cxn>
                  <a:cxn ang="0">
                    <a:pos x="32" y="42"/>
                  </a:cxn>
                  <a:cxn ang="0">
                    <a:pos x="32" y="40"/>
                  </a:cxn>
                  <a:cxn ang="0">
                    <a:pos x="33" y="38"/>
                  </a:cxn>
                  <a:cxn ang="0">
                    <a:pos x="33" y="35"/>
                  </a:cxn>
                  <a:cxn ang="0">
                    <a:pos x="31" y="29"/>
                  </a:cxn>
                  <a:cxn ang="0">
                    <a:pos x="29" y="24"/>
                  </a:cxn>
                  <a:cxn ang="0">
                    <a:pos x="23" y="17"/>
                  </a:cxn>
                  <a:cxn ang="0">
                    <a:pos x="14" y="10"/>
                  </a:cxn>
                  <a:cxn ang="0">
                    <a:pos x="2" y="0"/>
                  </a:cxn>
                  <a:cxn ang="0">
                    <a:pos x="0" y="4"/>
                  </a:cxn>
                </a:cxnLst>
                <a:rect l="0" t="0" r="r" b="b"/>
                <a:pathLst>
                  <a:path w="34" h="43">
                    <a:moveTo>
                      <a:pt x="0" y="4"/>
                    </a:moveTo>
                    <a:lnTo>
                      <a:pt x="0" y="4"/>
                    </a:lnTo>
                    <a:lnTo>
                      <a:pt x="12" y="14"/>
                    </a:lnTo>
                    <a:lnTo>
                      <a:pt x="20" y="21"/>
                    </a:lnTo>
                    <a:lnTo>
                      <a:pt x="25" y="29"/>
                    </a:lnTo>
                    <a:lnTo>
                      <a:pt x="28" y="32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29" y="38"/>
                    </a:lnTo>
                    <a:lnTo>
                      <a:pt x="29" y="37"/>
                    </a:lnTo>
                    <a:lnTo>
                      <a:pt x="32" y="42"/>
                    </a:lnTo>
                    <a:lnTo>
                      <a:pt x="32" y="40"/>
                    </a:lnTo>
                    <a:lnTo>
                      <a:pt x="33" y="38"/>
                    </a:lnTo>
                    <a:lnTo>
                      <a:pt x="33" y="35"/>
                    </a:lnTo>
                    <a:lnTo>
                      <a:pt x="31" y="29"/>
                    </a:lnTo>
                    <a:lnTo>
                      <a:pt x="29" y="24"/>
                    </a:lnTo>
                    <a:lnTo>
                      <a:pt x="23" y="17"/>
                    </a:lnTo>
                    <a:lnTo>
                      <a:pt x="14" y="10"/>
                    </a:lnTo>
                    <a:lnTo>
                      <a:pt x="2" y="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3" name="Freeform 360"/>
              <p:cNvSpPr>
                <a:spLocks/>
              </p:cNvSpPr>
              <p:nvPr/>
            </p:nvSpPr>
            <p:spPr bwMode="auto">
              <a:xfrm>
                <a:off x="5133" y="2325"/>
                <a:ext cx="39" cy="4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2" y="8"/>
                  </a:cxn>
                  <a:cxn ang="0">
                    <a:pos x="5" y="13"/>
                  </a:cxn>
                  <a:cxn ang="0">
                    <a:pos x="9" y="18"/>
                  </a:cxn>
                  <a:cxn ang="0">
                    <a:pos x="13" y="25"/>
                  </a:cxn>
                  <a:cxn ang="0">
                    <a:pos x="20" y="32"/>
                  </a:cxn>
                  <a:cxn ang="0">
                    <a:pos x="28" y="39"/>
                  </a:cxn>
                  <a:cxn ang="0">
                    <a:pos x="36" y="46"/>
                  </a:cxn>
                  <a:cxn ang="0">
                    <a:pos x="38" y="42"/>
                  </a:cxn>
                  <a:cxn ang="0">
                    <a:pos x="30" y="35"/>
                  </a:cxn>
                  <a:cxn ang="0">
                    <a:pos x="23" y="28"/>
                  </a:cxn>
                  <a:cxn ang="0">
                    <a:pos x="17" y="21"/>
                  </a:cxn>
                  <a:cxn ang="0">
                    <a:pos x="12" y="14"/>
                  </a:cxn>
                  <a:cxn ang="0">
                    <a:pos x="8" y="9"/>
                  </a:cxn>
                  <a:cxn ang="0">
                    <a:pos x="5" y="5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0" y="4"/>
                  </a:cxn>
                </a:cxnLst>
                <a:rect l="0" t="0" r="r" b="b"/>
                <a:pathLst>
                  <a:path w="39" h="47">
                    <a:moveTo>
                      <a:pt x="0" y="4"/>
                    </a:moveTo>
                    <a:lnTo>
                      <a:pt x="0" y="3"/>
                    </a:lnTo>
                    <a:lnTo>
                      <a:pt x="1" y="5"/>
                    </a:lnTo>
                    <a:lnTo>
                      <a:pt x="2" y="8"/>
                    </a:lnTo>
                    <a:lnTo>
                      <a:pt x="5" y="13"/>
                    </a:lnTo>
                    <a:lnTo>
                      <a:pt x="9" y="18"/>
                    </a:lnTo>
                    <a:lnTo>
                      <a:pt x="13" y="25"/>
                    </a:lnTo>
                    <a:lnTo>
                      <a:pt x="20" y="32"/>
                    </a:lnTo>
                    <a:lnTo>
                      <a:pt x="28" y="39"/>
                    </a:lnTo>
                    <a:lnTo>
                      <a:pt x="36" y="46"/>
                    </a:lnTo>
                    <a:lnTo>
                      <a:pt x="38" y="42"/>
                    </a:lnTo>
                    <a:lnTo>
                      <a:pt x="30" y="35"/>
                    </a:lnTo>
                    <a:lnTo>
                      <a:pt x="23" y="28"/>
                    </a:lnTo>
                    <a:lnTo>
                      <a:pt x="17" y="21"/>
                    </a:lnTo>
                    <a:lnTo>
                      <a:pt x="12" y="14"/>
                    </a:lnTo>
                    <a:lnTo>
                      <a:pt x="8" y="9"/>
                    </a:lnTo>
                    <a:lnTo>
                      <a:pt x="5" y="5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4" name="Freeform 361"/>
              <p:cNvSpPr>
                <a:spLocks/>
              </p:cNvSpPr>
              <p:nvPr/>
            </p:nvSpPr>
            <p:spPr bwMode="auto">
              <a:xfrm>
                <a:off x="5100" y="2295"/>
                <a:ext cx="33" cy="2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5" y="8"/>
                  </a:cxn>
                  <a:cxn ang="0">
                    <a:pos x="10" y="12"/>
                  </a:cxn>
                  <a:cxn ang="0">
                    <a:pos x="16" y="17"/>
                  </a:cxn>
                  <a:cxn ang="0">
                    <a:pos x="19" y="20"/>
                  </a:cxn>
                  <a:cxn ang="0">
                    <a:pos x="24" y="24"/>
                  </a:cxn>
                  <a:cxn ang="0">
                    <a:pos x="26" y="28"/>
                  </a:cxn>
                  <a:cxn ang="0">
                    <a:pos x="28" y="29"/>
                  </a:cxn>
                  <a:cxn ang="0">
                    <a:pos x="29" y="30"/>
                  </a:cxn>
                  <a:cxn ang="0">
                    <a:pos x="32" y="26"/>
                  </a:cxn>
                  <a:cxn ang="0">
                    <a:pos x="32" y="26"/>
                  </a:cxn>
                  <a:cxn ang="0">
                    <a:pos x="30" y="23"/>
                  </a:cxn>
                  <a:cxn ang="0">
                    <a:pos x="27" y="20"/>
                  </a:cxn>
                  <a:cxn ang="0">
                    <a:pos x="23" y="17"/>
                  </a:cxn>
                  <a:cxn ang="0">
                    <a:pos x="18" y="12"/>
                  </a:cxn>
                  <a:cxn ang="0">
                    <a:pos x="13" y="8"/>
                  </a:cxn>
                  <a:cxn ang="0">
                    <a:pos x="7" y="4"/>
                  </a:cxn>
                  <a:cxn ang="0">
                    <a:pos x="2" y="0"/>
                  </a:cxn>
                  <a:cxn ang="0">
                    <a:pos x="0" y="5"/>
                  </a:cxn>
                </a:cxnLst>
                <a:rect l="0" t="0" r="r" b="b"/>
                <a:pathLst>
                  <a:path w="33" h="31">
                    <a:moveTo>
                      <a:pt x="0" y="5"/>
                    </a:moveTo>
                    <a:lnTo>
                      <a:pt x="0" y="5"/>
                    </a:lnTo>
                    <a:lnTo>
                      <a:pt x="5" y="8"/>
                    </a:lnTo>
                    <a:lnTo>
                      <a:pt x="10" y="12"/>
                    </a:lnTo>
                    <a:lnTo>
                      <a:pt x="16" y="17"/>
                    </a:lnTo>
                    <a:lnTo>
                      <a:pt x="19" y="20"/>
                    </a:lnTo>
                    <a:lnTo>
                      <a:pt x="24" y="24"/>
                    </a:lnTo>
                    <a:lnTo>
                      <a:pt x="26" y="28"/>
                    </a:lnTo>
                    <a:lnTo>
                      <a:pt x="28" y="29"/>
                    </a:lnTo>
                    <a:lnTo>
                      <a:pt x="29" y="30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0" y="23"/>
                    </a:lnTo>
                    <a:lnTo>
                      <a:pt x="27" y="20"/>
                    </a:lnTo>
                    <a:lnTo>
                      <a:pt x="23" y="17"/>
                    </a:lnTo>
                    <a:lnTo>
                      <a:pt x="18" y="12"/>
                    </a:lnTo>
                    <a:lnTo>
                      <a:pt x="13" y="8"/>
                    </a:lnTo>
                    <a:lnTo>
                      <a:pt x="7" y="4"/>
                    </a:lnTo>
                    <a:lnTo>
                      <a:pt x="2" y="0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5" name="Freeform 362"/>
              <p:cNvSpPr>
                <a:spLocks/>
              </p:cNvSpPr>
              <p:nvPr/>
            </p:nvSpPr>
            <p:spPr bwMode="auto">
              <a:xfrm>
                <a:off x="4998" y="2251"/>
                <a:ext cx="100" cy="4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8" y="9"/>
                  </a:cxn>
                  <a:cxn ang="0">
                    <a:pos x="19" y="14"/>
                  </a:cxn>
                  <a:cxn ang="0">
                    <a:pos x="33" y="19"/>
                  </a:cxn>
                  <a:cxn ang="0">
                    <a:pos x="47" y="24"/>
                  </a:cxn>
                  <a:cxn ang="0">
                    <a:pos x="63" y="30"/>
                  </a:cxn>
                  <a:cxn ang="0">
                    <a:pos x="77" y="36"/>
                  </a:cxn>
                  <a:cxn ang="0">
                    <a:pos x="89" y="41"/>
                  </a:cxn>
                  <a:cxn ang="0">
                    <a:pos x="97" y="44"/>
                  </a:cxn>
                  <a:cxn ang="0">
                    <a:pos x="99" y="39"/>
                  </a:cxn>
                  <a:cxn ang="0">
                    <a:pos x="90" y="35"/>
                  </a:cxn>
                  <a:cxn ang="0">
                    <a:pos x="78" y="30"/>
                  </a:cxn>
                  <a:cxn ang="0">
                    <a:pos x="64" y="24"/>
                  </a:cxn>
                  <a:cxn ang="0">
                    <a:pos x="49" y="19"/>
                  </a:cxn>
                  <a:cxn ang="0">
                    <a:pos x="34" y="13"/>
                  </a:cxn>
                  <a:cxn ang="0">
                    <a:pos x="20" y="9"/>
                  </a:cxn>
                  <a:cxn ang="0">
                    <a:pos x="9" y="3"/>
                  </a:cxn>
                  <a:cxn ang="0">
                    <a:pos x="2" y="0"/>
                  </a:cxn>
                  <a:cxn ang="0">
                    <a:pos x="0" y="6"/>
                  </a:cxn>
                </a:cxnLst>
                <a:rect l="0" t="0" r="r" b="b"/>
                <a:pathLst>
                  <a:path w="100" h="45">
                    <a:moveTo>
                      <a:pt x="0" y="6"/>
                    </a:moveTo>
                    <a:lnTo>
                      <a:pt x="0" y="6"/>
                    </a:lnTo>
                    <a:lnTo>
                      <a:pt x="8" y="9"/>
                    </a:lnTo>
                    <a:lnTo>
                      <a:pt x="19" y="14"/>
                    </a:lnTo>
                    <a:lnTo>
                      <a:pt x="33" y="19"/>
                    </a:lnTo>
                    <a:lnTo>
                      <a:pt x="47" y="24"/>
                    </a:lnTo>
                    <a:lnTo>
                      <a:pt x="63" y="30"/>
                    </a:lnTo>
                    <a:lnTo>
                      <a:pt x="77" y="36"/>
                    </a:lnTo>
                    <a:lnTo>
                      <a:pt x="89" y="41"/>
                    </a:lnTo>
                    <a:lnTo>
                      <a:pt x="97" y="44"/>
                    </a:lnTo>
                    <a:lnTo>
                      <a:pt x="99" y="39"/>
                    </a:lnTo>
                    <a:lnTo>
                      <a:pt x="90" y="35"/>
                    </a:lnTo>
                    <a:lnTo>
                      <a:pt x="78" y="30"/>
                    </a:lnTo>
                    <a:lnTo>
                      <a:pt x="64" y="24"/>
                    </a:lnTo>
                    <a:lnTo>
                      <a:pt x="49" y="19"/>
                    </a:lnTo>
                    <a:lnTo>
                      <a:pt x="34" y="13"/>
                    </a:lnTo>
                    <a:lnTo>
                      <a:pt x="20" y="9"/>
                    </a:lnTo>
                    <a:lnTo>
                      <a:pt x="9" y="3"/>
                    </a:lnTo>
                    <a:lnTo>
                      <a:pt x="2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6" name="Freeform 363"/>
              <p:cNvSpPr>
                <a:spLocks/>
              </p:cNvSpPr>
              <p:nvPr/>
            </p:nvSpPr>
            <p:spPr bwMode="auto">
              <a:xfrm>
                <a:off x="4910" y="2203"/>
                <a:ext cx="86" cy="4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13" y="10"/>
                  </a:cxn>
                  <a:cxn ang="0">
                    <a:pos x="24" y="16"/>
                  </a:cxn>
                  <a:cxn ang="0">
                    <a:pos x="37" y="23"/>
                  </a:cxn>
                  <a:cxn ang="0">
                    <a:pos x="49" y="29"/>
                  </a:cxn>
                  <a:cxn ang="0">
                    <a:pos x="59" y="35"/>
                  </a:cxn>
                  <a:cxn ang="0">
                    <a:pos x="68" y="41"/>
                  </a:cxn>
                  <a:cxn ang="0">
                    <a:pos x="76" y="47"/>
                  </a:cxn>
                  <a:cxn ang="0">
                    <a:pos x="83" y="50"/>
                  </a:cxn>
                  <a:cxn ang="0">
                    <a:pos x="85" y="44"/>
                  </a:cxn>
                  <a:cxn ang="0">
                    <a:pos x="78" y="40"/>
                  </a:cxn>
                  <a:cxn ang="0">
                    <a:pos x="71" y="35"/>
                  </a:cxn>
                  <a:cxn ang="0">
                    <a:pos x="61" y="30"/>
                  </a:cxn>
                  <a:cxn ang="0">
                    <a:pos x="51" y="23"/>
                  </a:cxn>
                  <a:cxn ang="0">
                    <a:pos x="40" y="17"/>
                  </a:cxn>
                  <a:cxn ang="0">
                    <a:pos x="26" y="10"/>
                  </a:cxn>
                  <a:cxn ang="0">
                    <a:pos x="14" y="5"/>
                  </a:cxn>
                  <a:cxn ang="0">
                    <a:pos x="2" y="0"/>
                  </a:cxn>
                  <a:cxn ang="0">
                    <a:pos x="0" y="6"/>
                  </a:cxn>
                </a:cxnLst>
                <a:rect l="0" t="0" r="r" b="b"/>
                <a:pathLst>
                  <a:path w="86" h="51">
                    <a:moveTo>
                      <a:pt x="0" y="6"/>
                    </a:moveTo>
                    <a:lnTo>
                      <a:pt x="0" y="6"/>
                    </a:lnTo>
                    <a:lnTo>
                      <a:pt x="13" y="10"/>
                    </a:lnTo>
                    <a:lnTo>
                      <a:pt x="24" y="16"/>
                    </a:lnTo>
                    <a:lnTo>
                      <a:pt x="37" y="23"/>
                    </a:lnTo>
                    <a:lnTo>
                      <a:pt x="49" y="29"/>
                    </a:lnTo>
                    <a:lnTo>
                      <a:pt x="59" y="35"/>
                    </a:lnTo>
                    <a:lnTo>
                      <a:pt x="68" y="41"/>
                    </a:lnTo>
                    <a:lnTo>
                      <a:pt x="76" y="47"/>
                    </a:lnTo>
                    <a:lnTo>
                      <a:pt x="83" y="50"/>
                    </a:lnTo>
                    <a:lnTo>
                      <a:pt x="85" y="44"/>
                    </a:lnTo>
                    <a:lnTo>
                      <a:pt x="78" y="40"/>
                    </a:lnTo>
                    <a:lnTo>
                      <a:pt x="71" y="35"/>
                    </a:lnTo>
                    <a:lnTo>
                      <a:pt x="61" y="30"/>
                    </a:lnTo>
                    <a:lnTo>
                      <a:pt x="51" y="23"/>
                    </a:lnTo>
                    <a:lnTo>
                      <a:pt x="40" y="17"/>
                    </a:lnTo>
                    <a:lnTo>
                      <a:pt x="26" y="10"/>
                    </a:lnTo>
                    <a:lnTo>
                      <a:pt x="14" y="5"/>
                    </a:lnTo>
                    <a:lnTo>
                      <a:pt x="2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7" name="Freeform 364"/>
              <p:cNvSpPr>
                <a:spLocks/>
              </p:cNvSpPr>
              <p:nvPr/>
            </p:nvSpPr>
            <p:spPr bwMode="auto">
              <a:xfrm>
                <a:off x="4801" y="2188"/>
                <a:ext cx="106" cy="1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3" y="5"/>
                  </a:cxn>
                  <a:cxn ang="0">
                    <a:pos x="7" y="5"/>
                  </a:cxn>
                  <a:cxn ang="0">
                    <a:pos x="11" y="5"/>
                  </a:cxn>
                  <a:cxn ang="0">
                    <a:pos x="16" y="5"/>
                  </a:cxn>
                  <a:cxn ang="0">
                    <a:pos x="23" y="5"/>
                  </a:cxn>
                  <a:cxn ang="0">
                    <a:pos x="29" y="6"/>
                  </a:cxn>
                  <a:cxn ang="0">
                    <a:pos x="37" y="7"/>
                  </a:cxn>
                  <a:cxn ang="0">
                    <a:pos x="43" y="7"/>
                  </a:cxn>
                  <a:cxn ang="0">
                    <a:pos x="52" y="9"/>
                  </a:cxn>
                  <a:cxn ang="0">
                    <a:pos x="59" y="10"/>
                  </a:cxn>
                  <a:cxn ang="0">
                    <a:pos x="67" y="11"/>
                  </a:cxn>
                  <a:cxn ang="0">
                    <a:pos x="75" y="12"/>
                  </a:cxn>
                  <a:cxn ang="0">
                    <a:pos x="83" y="13"/>
                  </a:cxn>
                  <a:cxn ang="0">
                    <a:pos x="90" y="14"/>
                  </a:cxn>
                  <a:cxn ang="0">
                    <a:pos x="97" y="16"/>
                  </a:cxn>
                  <a:cxn ang="0">
                    <a:pos x="103" y="17"/>
                  </a:cxn>
                  <a:cxn ang="0">
                    <a:pos x="105" y="12"/>
                  </a:cxn>
                  <a:cxn ang="0">
                    <a:pos x="98" y="11"/>
                  </a:cxn>
                  <a:cxn ang="0">
                    <a:pos x="91" y="10"/>
                  </a:cxn>
                  <a:cxn ang="0">
                    <a:pos x="84" y="8"/>
                  </a:cxn>
                  <a:cxn ang="0">
                    <a:pos x="76" y="7"/>
                  </a:cxn>
                  <a:cxn ang="0">
                    <a:pos x="68" y="5"/>
                  </a:cxn>
                  <a:cxn ang="0">
                    <a:pos x="59" y="5"/>
                  </a:cxn>
                  <a:cxn ang="0">
                    <a:pos x="52" y="4"/>
                  </a:cxn>
                  <a:cxn ang="0">
                    <a:pos x="43" y="3"/>
                  </a:cxn>
                  <a:cxn ang="0">
                    <a:pos x="37" y="2"/>
                  </a:cxn>
                  <a:cxn ang="0">
                    <a:pos x="29" y="1"/>
                  </a:cxn>
                  <a:cxn ang="0">
                    <a:pos x="23" y="1"/>
                  </a:cxn>
                  <a:cxn ang="0">
                    <a:pos x="16" y="1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5"/>
                  </a:cxn>
                </a:cxnLst>
                <a:rect l="0" t="0" r="r" b="b"/>
                <a:pathLst>
                  <a:path w="106" h="18">
                    <a:moveTo>
                      <a:pt x="0" y="5"/>
                    </a:moveTo>
                    <a:lnTo>
                      <a:pt x="0" y="5"/>
                    </a:lnTo>
                    <a:lnTo>
                      <a:pt x="3" y="5"/>
                    </a:lnTo>
                    <a:lnTo>
                      <a:pt x="7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3" y="5"/>
                    </a:lnTo>
                    <a:lnTo>
                      <a:pt x="29" y="6"/>
                    </a:lnTo>
                    <a:lnTo>
                      <a:pt x="37" y="7"/>
                    </a:lnTo>
                    <a:lnTo>
                      <a:pt x="43" y="7"/>
                    </a:lnTo>
                    <a:lnTo>
                      <a:pt x="52" y="9"/>
                    </a:lnTo>
                    <a:lnTo>
                      <a:pt x="59" y="10"/>
                    </a:lnTo>
                    <a:lnTo>
                      <a:pt x="67" y="11"/>
                    </a:lnTo>
                    <a:lnTo>
                      <a:pt x="75" y="12"/>
                    </a:lnTo>
                    <a:lnTo>
                      <a:pt x="83" y="13"/>
                    </a:lnTo>
                    <a:lnTo>
                      <a:pt x="90" y="14"/>
                    </a:lnTo>
                    <a:lnTo>
                      <a:pt x="97" y="16"/>
                    </a:lnTo>
                    <a:lnTo>
                      <a:pt x="103" y="17"/>
                    </a:lnTo>
                    <a:lnTo>
                      <a:pt x="105" y="12"/>
                    </a:lnTo>
                    <a:lnTo>
                      <a:pt x="98" y="11"/>
                    </a:lnTo>
                    <a:lnTo>
                      <a:pt x="91" y="10"/>
                    </a:lnTo>
                    <a:lnTo>
                      <a:pt x="84" y="8"/>
                    </a:lnTo>
                    <a:lnTo>
                      <a:pt x="76" y="7"/>
                    </a:lnTo>
                    <a:lnTo>
                      <a:pt x="68" y="5"/>
                    </a:lnTo>
                    <a:lnTo>
                      <a:pt x="59" y="5"/>
                    </a:lnTo>
                    <a:lnTo>
                      <a:pt x="52" y="4"/>
                    </a:lnTo>
                    <a:lnTo>
                      <a:pt x="43" y="3"/>
                    </a:lnTo>
                    <a:lnTo>
                      <a:pt x="37" y="2"/>
                    </a:lnTo>
                    <a:lnTo>
                      <a:pt x="29" y="1"/>
                    </a:lnTo>
                    <a:lnTo>
                      <a:pt x="23" y="1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8" name="Freeform 365"/>
              <p:cNvSpPr>
                <a:spLocks/>
              </p:cNvSpPr>
              <p:nvPr/>
            </p:nvSpPr>
            <p:spPr bwMode="auto">
              <a:xfrm>
                <a:off x="4646" y="2188"/>
                <a:ext cx="15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9" y="6"/>
                  </a:cxn>
                  <a:cxn ang="0">
                    <a:pos x="19" y="6"/>
                  </a:cxn>
                  <a:cxn ang="0">
                    <a:pos x="29" y="6"/>
                  </a:cxn>
                  <a:cxn ang="0">
                    <a:pos x="39" y="6"/>
                  </a:cxn>
                  <a:cxn ang="0">
                    <a:pos x="51" y="5"/>
                  </a:cxn>
                  <a:cxn ang="0">
                    <a:pos x="63" y="5"/>
                  </a:cxn>
                  <a:cxn ang="0">
                    <a:pos x="75" y="5"/>
                  </a:cxn>
                  <a:cxn ang="0">
                    <a:pos x="87" y="4"/>
                  </a:cxn>
                  <a:cxn ang="0">
                    <a:pos x="98" y="4"/>
                  </a:cxn>
                  <a:cxn ang="0">
                    <a:pos x="109" y="4"/>
                  </a:cxn>
                  <a:cxn ang="0">
                    <a:pos x="119" y="4"/>
                  </a:cxn>
                  <a:cxn ang="0">
                    <a:pos x="128" y="4"/>
                  </a:cxn>
                  <a:cxn ang="0">
                    <a:pos x="136" y="4"/>
                  </a:cxn>
                  <a:cxn ang="0">
                    <a:pos x="143" y="4"/>
                  </a:cxn>
                  <a:cxn ang="0">
                    <a:pos x="148" y="4"/>
                  </a:cxn>
                  <a:cxn ang="0">
                    <a:pos x="151" y="4"/>
                  </a:cxn>
                  <a:cxn ang="0">
                    <a:pos x="151" y="0"/>
                  </a:cxn>
                  <a:cxn ang="0">
                    <a:pos x="148" y="0"/>
                  </a:cxn>
                  <a:cxn ang="0">
                    <a:pos x="143" y="0"/>
                  </a:cxn>
                  <a:cxn ang="0">
                    <a:pos x="136" y="0"/>
                  </a:cxn>
                  <a:cxn ang="0">
                    <a:pos x="128" y="0"/>
                  </a:cxn>
                  <a:cxn ang="0">
                    <a:pos x="119" y="0"/>
                  </a:cxn>
                  <a:cxn ang="0">
                    <a:pos x="109" y="0"/>
                  </a:cxn>
                  <a:cxn ang="0">
                    <a:pos x="98" y="1"/>
                  </a:cxn>
                  <a:cxn ang="0">
                    <a:pos x="87" y="1"/>
                  </a:cxn>
                  <a:cxn ang="0">
                    <a:pos x="75" y="1"/>
                  </a:cxn>
                  <a:cxn ang="0">
                    <a:pos x="63" y="2"/>
                  </a:cxn>
                  <a:cxn ang="0">
                    <a:pos x="51" y="2"/>
                  </a:cxn>
                  <a:cxn ang="0">
                    <a:pos x="39" y="2"/>
                  </a:cxn>
                  <a:cxn ang="0">
                    <a:pos x="29" y="2"/>
                  </a:cxn>
                  <a:cxn ang="0">
                    <a:pos x="19" y="3"/>
                  </a:cxn>
                  <a:cxn ang="0">
                    <a:pos x="9" y="3"/>
                  </a:cxn>
                  <a:cxn ang="0">
                    <a:pos x="0" y="3"/>
                  </a:cxn>
                  <a:cxn ang="0">
                    <a:pos x="0" y="6"/>
                  </a:cxn>
                </a:cxnLst>
                <a:rect l="0" t="0" r="r" b="b"/>
                <a:pathLst>
                  <a:path w="152" h="7">
                    <a:moveTo>
                      <a:pt x="0" y="6"/>
                    </a:moveTo>
                    <a:lnTo>
                      <a:pt x="0" y="6"/>
                    </a:lnTo>
                    <a:lnTo>
                      <a:pt x="9" y="6"/>
                    </a:lnTo>
                    <a:lnTo>
                      <a:pt x="19" y="6"/>
                    </a:lnTo>
                    <a:lnTo>
                      <a:pt x="29" y="6"/>
                    </a:lnTo>
                    <a:lnTo>
                      <a:pt x="39" y="6"/>
                    </a:lnTo>
                    <a:lnTo>
                      <a:pt x="51" y="5"/>
                    </a:lnTo>
                    <a:lnTo>
                      <a:pt x="63" y="5"/>
                    </a:lnTo>
                    <a:lnTo>
                      <a:pt x="75" y="5"/>
                    </a:lnTo>
                    <a:lnTo>
                      <a:pt x="87" y="4"/>
                    </a:lnTo>
                    <a:lnTo>
                      <a:pt x="98" y="4"/>
                    </a:lnTo>
                    <a:lnTo>
                      <a:pt x="109" y="4"/>
                    </a:lnTo>
                    <a:lnTo>
                      <a:pt x="119" y="4"/>
                    </a:lnTo>
                    <a:lnTo>
                      <a:pt x="128" y="4"/>
                    </a:lnTo>
                    <a:lnTo>
                      <a:pt x="136" y="4"/>
                    </a:lnTo>
                    <a:lnTo>
                      <a:pt x="143" y="4"/>
                    </a:lnTo>
                    <a:lnTo>
                      <a:pt x="148" y="4"/>
                    </a:lnTo>
                    <a:lnTo>
                      <a:pt x="151" y="4"/>
                    </a:lnTo>
                    <a:lnTo>
                      <a:pt x="151" y="0"/>
                    </a:lnTo>
                    <a:lnTo>
                      <a:pt x="148" y="0"/>
                    </a:lnTo>
                    <a:lnTo>
                      <a:pt x="143" y="0"/>
                    </a:lnTo>
                    <a:lnTo>
                      <a:pt x="136" y="0"/>
                    </a:lnTo>
                    <a:lnTo>
                      <a:pt x="128" y="0"/>
                    </a:lnTo>
                    <a:lnTo>
                      <a:pt x="119" y="0"/>
                    </a:lnTo>
                    <a:lnTo>
                      <a:pt x="109" y="0"/>
                    </a:lnTo>
                    <a:lnTo>
                      <a:pt x="98" y="1"/>
                    </a:lnTo>
                    <a:lnTo>
                      <a:pt x="87" y="1"/>
                    </a:lnTo>
                    <a:lnTo>
                      <a:pt x="75" y="1"/>
                    </a:lnTo>
                    <a:lnTo>
                      <a:pt x="63" y="2"/>
                    </a:lnTo>
                    <a:lnTo>
                      <a:pt x="51" y="2"/>
                    </a:lnTo>
                    <a:lnTo>
                      <a:pt x="39" y="2"/>
                    </a:lnTo>
                    <a:lnTo>
                      <a:pt x="29" y="2"/>
                    </a:lnTo>
                    <a:lnTo>
                      <a:pt x="19" y="3"/>
                    </a:lnTo>
                    <a:lnTo>
                      <a:pt x="9" y="3"/>
                    </a:lnTo>
                    <a:lnTo>
                      <a:pt x="0" y="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9" name="Freeform 366"/>
              <p:cNvSpPr>
                <a:spLocks/>
              </p:cNvSpPr>
              <p:nvPr/>
            </p:nvSpPr>
            <p:spPr bwMode="auto">
              <a:xfrm>
                <a:off x="4389" y="2127"/>
                <a:ext cx="252" cy="6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8" y="14"/>
                  </a:cxn>
                  <a:cxn ang="0">
                    <a:pos x="52" y="21"/>
                  </a:cxn>
                  <a:cxn ang="0">
                    <a:pos x="75" y="27"/>
                  </a:cxn>
                  <a:cxn ang="0">
                    <a:pos x="96" y="34"/>
                  </a:cxn>
                  <a:cxn ang="0">
                    <a:pos x="116" y="39"/>
                  </a:cxn>
                  <a:cxn ang="0">
                    <a:pos x="134" y="44"/>
                  </a:cxn>
                  <a:cxn ang="0">
                    <a:pos x="151" y="49"/>
                  </a:cxn>
                  <a:cxn ang="0">
                    <a:pos x="166" y="52"/>
                  </a:cxn>
                  <a:cxn ang="0">
                    <a:pos x="180" y="56"/>
                  </a:cxn>
                  <a:cxn ang="0">
                    <a:pos x="193" y="59"/>
                  </a:cxn>
                  <a:cxn ang="0">
                    <a:pos x="205" y="61"/>
                  </a:cxn>
                  <a:cxn ang="0">
                    <a:pos x="216" y="63"/>
                  </a:cxn>
                  <a:cxn ang="0">
                    <a:pos x="225" y="64"/>
                  </a:cxn>
                  <a:cxn ang="0">
                    <a:pos x="235" y="65"/>
                  </a:cxn>
                  <a:cxn ang="0">
                    <a:pos x="244" y="66"/>
                  </a:cxn>
                  <a:cxn ang="0">
                    <a:pos x="252" y="66"/>
                  </a:cxn>
                  <a:cxn ang="0">
                    <a:pos x="252" y="60"/>
                  </a:cxn>
                  <a:cxn ang="0">
                    <a:pos x="244" y="60"/>
                  </a:cxn>
                  <a:cxn ang="0">
                    <a:pos x="235" y="59"/>
                  </a:cxn>
                  <a:cxn ang="0">
                    <a:pos x="226" y="58"/>
                  </a:cxn>
                  <a:cxn ang="0">
                    <a:pos x="216" y="56"/>
                  </a:cxn>
                  <a:cxn ang="0">
                    <a:pos x="206" y="55"/>
                  </a:cxn>
                  <a:cxn ang="0">
                    <a:pos x="194" y="53"/>
                  </a:cxn>
                  <a:cxn ang="0">
                    <a:pos x="181" y="50"/>
                  </a:cxn>
                  <a:cxn ang="0">
                    <a:pos x="167" y="46"/>
                  </a:cxn>
                  <a:cxn ang="0">
                    <a:pos x="152" y="42"/>
                  </a:cxn>
                  <a:cxn ang="0">
                    <a:pos x="135" y="38"/>
                  </a:cxn>
                  <a:cxn ang="0">
                    <a:pos x="117" y="33"/>
                  </a:cxn>
                  <a:cxn ang="0">
                    <a:pos x="98" y="28"/>
                  </a:cxn>
                  <a:cxn ang="0">
                    <a:pos x="77" y="21"/>
                  </a:cxn>
                  <a:cxn ang="0">
                    <a:pos x="53" y="14"/>
                  </a:cxn>
                  <a:cxn ang="0">
                    <a:pos x="28" y="7"/>
                  </a:cxn>
                  <a:cxn ang="0">
                    <a:pos x="2" y="0"/>
                  </a:cxn>
                  <a:cxn ang="0">
                    <a:pos x="0" y="6"/>
                  </a:cxn>
                </a:cxnLst>
                <a:rect l="0" t="0" r="r" b="b"/>
                <a:pathLst>
                  <a:path w="253" h="67">
                    <a:moveTo>
                      <a:pt x="0" y="6"/>
                    </a:moveTo>
                    <a:lnTo>
                      <a:pt x="0" y="6"/>
                    </a:lnTo>
                    <a:lnTo>
                      <a:pt x="28" y="14"/>
                    </a:lnTo>
                    <a:lnTo>
                      <a:pt x="52" y="21"/>
                    </a:lnTo>
                    <a:lnTo>
                      <a:pt x="75" y="27"/>
                    </a:lnTo>
                    <a:lnTo>
                      <a:pt x="96" y="34"/>
                    </a:lnTo>
                    <a:lnTo>
                      <a:pt x="116" y="39"/>
                    </a:lnTo>
                    <a:lnTo>
                      <a:pt x="134" y="44"/>
                    </a:lnTo>
                    <a:lnTo>
                      <a:pt x="151" y="49"/>
                    </a:lnTo>
                    <a:lnTo>
                      <a:pt x="166" y="52"/>
                    </a:lnTo>
                    <a:lnTo>
                      <a:pt x="180" y="56"/>
                    </a:lnTo>
                    <a:lnTo>
                      <a:pt x="193" y="59"/>
                    </a:lnTo>
                    <a:lnTo>
                      <a:pt x="205" y="61"/>
                    </a:lnTo>
                    <a:lnTo>
                      <a:pt x="216" y="63"/>
                    </a:lnTo>
                    <a:lnTo>
                      <a:pt x="225" y="64"/>
                    </a:lnTo>
                    <a:lnTo>
                      <a:pt x="235" y="65"/>
                    </a:lnTo>
                    <a:lnTo>
                      <a:pt x="244" y="66"/>
                    </a:lnTo>
                    <a:lnTo>
                      <a:pt x="252" y="66"/>
                    </a:lnTo>
                    <a:lnTo>
                      <a:pt x="252" y="60"/>
                    </a:lnTo>
                    <a:lnTo>
                      <a:pt x="244" y="60"/>
                    </a:lnTo>
                    <a:lnTo>
                      <a:pt x="235" y="59"/>
                    </a:lnTo>
                    <a:lnTo>
                      <a:pt x="226" y="58"/>
                    </a:lnTo>
                    <a:lnTo>
                      <a:pt x="216" y="56"/>
                    </a:lnTo>
                    <a:lnTo>
                      <a:pt x="206" y="55"/>
                    </a:lnTo>
                    <a:lnTo>
                      <a:pt x="194" y="53"/>
                    </a:lnTo>
                    <a:lnTo>
                      <a:pt x="181" y="50"/>
                    </a:lnTo>
                    <a:lnTo>
                      <a:pt x="167" y="46"/>
                    </a:lnTo>
                    <a:lnTo>
                      <a:pt x="152" y="42"/>
                    </a:lnTo>
                    <a:lnTo>
                      <a:pt x="135" y="38"/>
                    </a:lnTo>
                    <a:lnTo>
                      <a:pt x="117" y="33"/>
                    </a:lnTo>
                    <a:lnTo>
                      <a:pt x="98" y="28"/>
                    </a:lnTo>
                    <a:lnTo>
                      <a:pt x="77" y="21"/>
                    </a:lnTo>
                    <a:lnTo>
                      <a:pt x="53" y="14"/>
                    </a:lnTo>
                    <a:lnTo>
                      <a:pt x="28" y="7"/>
                    </a:lnTo>
                    <a:lnTo>
                      <a:pt x="2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0" name="Freeform 367"/>
              <p:cNvSpPr>
                <a:spLocks/>
              </p:cNvSpPr>
              <p:nvPr/>
            </p:nvSpPr>
            <p:spPr bwMode="auto">
              <a:xfrm>
                <a:off x="3941" y="1958"/>
                <a:ext cx="444" cy="171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0" y="10"/>
                  </a:cxn>
                  <a:cxn ang="0">
                    <a:pos x="42" y="18"/>
                  </a:cxn>
                  <a:cxn ang="0">
                    <a:pos x="71" y="27"/>
                  </a:cxn>
                  <a:cxn ang="0">
                    <a:pos x="103" y="39"/>
                  </a:cxn>
                  <a:cxn ang="0">
                    <a:pos x="138" y="51"/>
                  </a:cxn>
                  <a:cxn ang="0">
                    <a:pos x="175" y="64"/>
                  </a:cxn>
                  <a:cxn ang="0">
                    <a:pos x="213" y="79"/>
                  </a:cxn>
                  <a:cxn ang="0">
                    <a:pos x="251" y="94"/>
                  </a:cxn>
                  <a:cxn ang="0">
                    <a:pos x="288" y="108"/>
                  </a:cxn>
                  <a:cxn ang="0">
                    <a:pos x="323" y="122"/>
                  </a:cxn>
                  <a:cxn ang="0">
                    <a:pos x="356" y="135"/>
                  </a:cxn>
                  <a:cxn ang="0">
                    <a:pos x="384" y="147"/>
                  </a:cxn>
                  <a:cxn ang="0">
                    <a:pos x="408" y="156"/>
                  </a:cxn>
                  <a:cxn ang="0">
                    <a:pos x="427" y="164"/>
                  </a:cxn>
                  <a:cxn ang="0">
                    <a:pos x="439" y="168"/>
                  </a:cxn>
                  <a:cxn ang="0">
                    <a:pos x="442" y="170"/>
                  </a:cxn>
                  <a:cxn ang="0">
                    <a:pos x="442" y="163"/>
                  </a:cxn>
                  <a:cxn ang="0">
                    <a:pos x="434" y="160"/>
                  </a:cxn>
                  <a:cxn ang="0">
                    <a:pos x="420" y="154"/>
                  </a:cxn>
                  <a:cxn ang="0">
                    <a:pos x="398" y="145"/>
                  </a:cxn>
                  <a:cxn ang="0">
                    <a:pos x="372" y="135"/>
                  </a:cxn>
                  <a:cxn ang="0">
                    <a:pos x="342" y="122"/>
                  </a:cxn>
                  <a:cxn ang="0">
                    <a:pos x="307" y="109"/>
                  </a:cxn>
                  <a:cxn ang="0">
                    <a:pos x="271" y="94"/>
                  </a:cxn>
                  <a:cxn ang="0">
                    <a:pos x="233" y="80"/>
                  </a:cxn>
                  <a:cxn ang="0">
                    <a:pos x="195" y="65"/>
                  </a:cxn>
                  <a:cxn ang="0">
                    <a:pos x="158" y="52"/>
                  </a:cxn>
                  <a:cxn ang="0">
                    <a:pos x="121" y="39"/>
                  </a:cxn>
                  <a:cxn ang="0">
                    <a:pos x="88" y="26"/>
                  </a:cxn>
                  <a:cxn ang="0">
                    <a:pos x="58" y="16"/>
                  </a:cxn>
                  <a:cxn ang="0">
                    <a:pos x="32" y="8"/>
                  </a:cxn>
                  <a:cxn ang="0">
                    <a:pos x="11" y="2"/>
                  </a:cxn>
                  <a:cxn ang="0">
                    <a:pos x="5" y="4"/>
                  </a:cxn>
                </a:cxnLst>
                <a:rect l="0" t="0" r="r" b="b"/>
                <a:pathLst>
                  <a:path w="445" h="171">
                    <a:moveTo>
                      <a:pt x="0" y="2"/>
                    </a:moveTo>
                    <a:lnTo>
                      <a:pt x="2" y="6"/>
                    </a:lnTo>
                    <a:lnTo>
                      <a:pt x="10" y="8"/>
                    </a:lnTo>
                    <a:lnTo>
                      <a:pt x="20" y="10"/>
                    </a:lnTo>
                    <a:lnTo>
                      <a:pt x="30" y="14"/>
                    </a:lnTo>
                    <a:lnTo>
                      <a:pt x="42" y="18"/>
                    </a:lnTo>
                    <a:lnTo>
                      <a:pt x="56" y="22"/>
                    </a:lnTo>
                    <a:lnTo>
                      <a:pt x="71" y="27"/>
                    </a:lnTo>
                    <a:lnTo>
                      <a:pt x="87" y="33"/>
                    </a:lnTo>
                    <a:lnTo>
                      <a:pt x="103" y="39"/>
                    </a:lnTo>
                    <a:lnTo>
                      <a:pt x="121" y="45"/>
                    </a:lnTo>
                    <a:lnTo>
                      <a:pt x="138" y="51"/>
                    </a:lnTo>
                    <a:lnTo>
                      <a:pt x="156" y="58"/>
                    </a:lnTo>
                    <a:lnTo>
                      <a:pt x="175" y="64"/>
                    </a:lnTo>
                    <a:lnTo>
                      <a:pt x="194" y="71"/>
                    </a:lnTo>
                    <a:lnTo>
                      <a:pt x="213" y="79"/>
                    </a:lnTo>
                    <a:lnTo>
                      <a:pt x="232" y="86"/>
                    </a:lnTo>
                    <a:lnTo>
                      <a:pt x="251" y="94"/>
                    </a:lnTo>
                    <a:lnTo>
                      <a:pt x="270" y="100"/>
                    </a:lnTo>
                    <a:lnTo>
                      <a:pt x="288" y="108"/>
                    </a:lnTo>
                    <a:lnTo>
                      <a:pt x="306" y="115"/>
                    </a:lnTo>
                    <a:lnTo>
                      <a:pt x="323" y="122"/>
                    </a:lnTo>
                    <a:lnTo>
                      <a:pt x="340" y="128"/>
                    </a:lnTo>
                    <a:lnTo>
                      <a:pt x="356" y="135"/>
                    </a:lnTo>
                    <a:lnTo>
                      <a:pt x="370" y="141"/>
                    </a:lnTo>
                    <a:lnTo>
                      <a:pt x="384" y="147"/>
                    </a:lnTo>
                    <a:lnTo>
                      <a:pt x="396" y="151"/>
                    </a:lnTo>
                    <a:lnTo>
                      <a:pt x="408" y="156"/>
                    </a:lnTo>
                    <a:lnTo>
                      <a:pt x="418" y="160"/>
                    </a:lnTo>
                    <a:lnTo>
                      <a:pt x="427" y="164"/>
                    </a:lnTo>
                    <a:lnTo>
                      <a:pt x="434" y="166"/>
                    </a:lnTo>
                    <a:lnTo>
                      <a:pt x="439" y="168"/>
                    </a:lnTo>
                    <a:lnTo>
                      <a:pt x="441" y="169"/>
                    </a:lnTo>
                    <a:lnTo>
                      <a:pt x="442" y="170"/>
                    </a:lnTo>
                    <a:lnTo>
                      <a:pt x="444" y="164"/>
                    </a:lnTo>
                    <a:lnTo>
                      <a:pt x="442" y="163"/>
                    </a:lnTo>
                    <a:lnTo>
                      <a:pt x="440" y="162"/>
                    </a:lnTo>
                    <a:lnTo>
                      <a:pt x="434" y="160"/>
                    </a:lnTo>
                    <a:lnTo>
                      <a:pt x="428" y="157"/>
                    </a:lnTo>
                    <a:lnTo>
                      <a:pt x="420" y="154"/>
                    </a:lnTo>
                    <a:lnTo>
                      <a:pt x="409" y="149"/>
                    </a:lnTo>
                    <a:lnTo>
                      <a:pt x="398" y="145"/>
                    </a:lnTo>
                    <a:lnTo>
                      <a:pt x="386" y="141"/>
                    </a:lnTo>
                    <a:lnTo>
                      <a:pt x="372" y="135"/>
                    </a:lnTo>
                    <a:lnTo>
                      <a:pt x="356" y="129"/>
                    </a:lnTo>
                    <a:lnTo>
                      <a:pt x="342" y="122"/>
                    </a:lnTo>
                    <a:lnTo>
                      <a:pt x="324" y="116"/>
                    </a:lnTo>
                    <a:lnTo>
                      <a:pt x="307" y="109"/>
                    </a:lnTo>
                    <a:lnTo>
                      <a:pt x="290" y="102"/>
                    </a:lnTo>
                    <a:lnTo>
                      <a:pt x="271" y="94"/>
                    </a:lnTo>
                    <a:lnTo>
                      <a:pt x="252" y="88"/>
                    </a:lnTo>
                    <a:lnTo>
                      <a:pt x="233" y="80"/>
                    </a:lnTo>
                    <a:lnTo>
                      <a:pt x="214" y="73"/>
                    </a:lnTo>
                    <a:lnTo>
                      <a:pt x="195" y="65"/>
                    </a:lnTo>
                    <a:lnTo>
                      <a:pt x="176" y="58"/>
                    </a:lnTo>
                    <a:lnTo>
                      <a:pt x="158" y="52"/>
                    </a:lnTo>
                    <a:lnTo>
                      <a:pt x="140" y="45"/>
                    </a:lnTo>
                    <a:lnTo>
                      <a:pt x="121" y="39"/>
                    </a:lnTo>
                    <a:lnTo>
                      <a:pt x="104" y="33"/>
                    </a:lnTo>
                    <a:lnTo>
                      <a:pt x="88" y="26"/>
                    </a:lnTo>
                    <a:lnTo>
                      <a:pt x="73" y="21"/>
                    </a:lnTo>
                    <a:lnTo>
                      <a:pt x="58" y="16"/>
                    </a:lnTo>
                    <a:lnTo>
                      <a:pt x="44" y="11"/>
                    </a:lnTo>
                    <a:lnTo>
                      <a:pt x="32" y="8"/>
                    </a:lnTo>
                    <a:lnTo>
                      <a:pt x="21" y="4"/>
                    </a:lnTo>
                    <a:lnTo>
                      <a:pt x="11" y="2"/>
                    </a:lnTo>
                    <a:lnTo>
                      <a:pt x="3" y="0"/>
                    </a:lnTo>
                    <a:lnTo>
                      <a:pt x="5" y="4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1" name="Freeform 368"/>
              <p:cNvSpPr>
                <a:spLocks/>
              </p:cNvSpPr>
              <p:nvPr/>
            </p:nvSpPr>
            <p:spPr bwMode="auto">
              <a:xfrm>
                <a:off x="3792" y="1895"/>
                <a:ext cx="150" cy="6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30" y="7"/>
                  </a:cxn>
                  <a:cxn ang="0">
                    <a:pos x="54" y="10"/>
                  </a:cxn>
                  <a:cxn ang="0">
                    <a:pos x="75" y="14"/>
                  </a:cxn>
                  <a:cxn ang="0">
                    <a:pos x="92" y="18"/>
                  </a:cxn>
                  <a:cxn ang="0">
                    <a:pos x="107" y="22"/>
                  </a:cxn>
                  <a:cxn ang="0">
                    <a:pos x="118" y="27"/>
                  </a:cxn>
                  <a:cxn ang="0">
                    <a:pos x="127" y="32"/>
                  </a:cxn>
                  <a:cxn ang="0">
                    <a:pos x="134" y="36"/>
                  </a:cxn>
                  <a:cxn ang="0">
                    <a:pos x="139" y="41"/>
                  </a:cxn>
                  <a:cxn ang="0">
                    <a:pos x="142" y="46"/>
                  </a:cxn>
                  <a:cxn ang="0">
                    <a:pos x="143" y="51"/>
                  </a:cxn>
                  <a:cxn ang="0">
                    <a:pos x="145" y="54"/>
                  </a:cxn>
                  <a:cxn ang="0">
                    <a:pos x="145" y="57"/>
                  </a:cxn>
                  <a:cxn ang="0">
                    <a:pos x="145" y="59"/>
                  </a:cxn>
                  <a:cxn ang="0">
                    <a:pos x="144" y="61"/>
                  </a:cxn>
                  <a:cxn ang="0">
                    <a:pos x="149" y="63"/>
                  </a:cxn>
                  <a:cxn ang="0">
                    <a:pos x="149" y="62"/>
                  </a:cxn>
                  <a:cxn ang="0">
                    <a:pos x="150" y="61"/>
                  </a:cxn>
                  <a:cxn ang="0">
                    <a:pos x="150" y="57"/>
                  </a:cxn>
                  <a:cxn ang="0">
                    <a:pos x="150" y="53"/>
                  </a:cxn>
                  <a:cxn ang="0">
                    <a:pos x="148" y="48"/>
                  </a:cxn>
                  <a:cxn ang="0">
                    <a:pos x="146" y="43"/>
                  </a:cxn>
                  <a:cxn ang="0">
                    <a:pos x="142" y="37"/>
                  </a:cxn>
                  <a:cxn ang="0">
                    <a:pos x="136" y="32"/>
                  </a:cxn>
                  <a:cxn ang="0">
                    <a:pos x="130" y="27"/>
                  </a:cxn>
                  <a:cxn ang="0">
                    <a:pos x="120" y="21"/>
                  </a:cxn>
                  <a:cxn ang="0">
                    <a:pos x="108" y="16"/>
                  </a:cxn>
                  <a:cxn ang="0">
                    <a:pos x="94" y="12"/>
                  </a:cxn>
                  <a:cxn ang="0">
                    <a:pos x="76" y="7"/>
                  </a:cxn>
                  <a:cxn ang="0">
                    <a:pos x="54" y="4"/>
                  </a:cxn>
                  <a:cxn ang="0">
                    <a:pos x="30" y="2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w="151" h="64">
                    <a:moveTo>
                      <a:pt x="0" y="6"/>
                    </a:moveTo>
                    <a:lnTo>
                      <a:pt x="0" y="6"/>
                    </a:lnTo>
                    <a:lnTo>
                      <a:pt x="30" y="7"/>
                    </a:lnTo>
                    <a:lnTo>
                      <a:pt x="54" y="10"/>
                    </a:lnTo>
                    <a:lnTo>
                      <a:pt x="75" y="14"/>
                    </a:lnTo>
                    <a:lnTo>
                      <a:pt x="92" y="18"/>
                    </a:lnTo>
                    <a:lnTo>
                      <a:pt x="107" y="22"/>
                    </a:lnTo>
                    <a:lnTo>
                      <a:pt x="118" y="27"/>
                    </a:lnTo>
                    <a:lnTo>
                      <a:pt x="127" y="32"/>
                    </a:lnTo>
                    <a:lnTo>
                      <a:pt x="134" y="36"/>
                    </a:lnTo>
                    <a:lnTo>
                      <a:pt x="139" y="41"/>
                    </a:lnTo>
                    <a:lnTo>
                      <a:pt x="142" y="46"/>
                    </a:lnTo>
                    <a:lnTo>
                      <a:pt x="143" y="51"/>
                    </a:lnTo>
                    <a:lnTo>
                      <a:pt x="145" y="54"/>
                    </a:lnTo>
                    <a:lnTo>
                      <a:pt x="145" y="57"/>
                    </a:lnTo>
                    <a:lnTo>
                      <a:pt x="145" y="59"/>
                    </a:lnTo>
                    <a:lnTo>
                      <a:pt x="144" y="61"/>
                    </a:lnTo>
                    <a:lnTo>
                      <a:pt x="149" y="63"/>
                    </a:lnTo>
                    <a:lnTo>
                      <a:pt x="149" y="62"/>
                    </a:lnTo>
                    <a:lnTo>
                      <a:pt x="150" y="61"/>
                    </a:lnTo>
                    <a:lnTo>
                      <a:pt x="150" y="57"/>
                    </a:lnTo>
                    <a:lnTo>
                      <a:pt x="150" y="53"/>
                    </a:lnTo>
                    <a:lnTo>
                      <a:pt x="148" y="48"/>
                    </a:lnTo>
                    <a:lnTo>
                      <a:pt x="146" y="43"/>
                    </a:lnTo>
                    <a:lnTo>
                      <a:pt x="142" y="37"/>
                    </a:lnTo>
                    <a:lnTo>
                      <a:pt x="136" y="32"/>
                    </a:lnTo>
                    <a:lnTo>
                      <a:pt x="130" y="27"/>
                    </a:lnTo>
                    <a:lnTo>
                      <a:pt x="120" y="21"/>
                    </a:lnTo>
                    <a:lnTo>
                      <a:pt x="108" y="16"/>
                    </a:lnTo>
                    <a:lnTo>
                      <a:pt x="94" y="12"/>
                    </a:lnTo>
                    <a:lnTo>
                      <a:pt x="76" y="7"/>
                    </a:lnTo>
                    <a:lnTo>
                      <a:pt x="54" y="4"/>
                    </a:lnTo>
                    <a:lnTo>
                      <a:pt x="30" y="2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2" name="Freeform 369"/>
              <p:cNvSpPr>
                <a:spLocks/>
              </p:cNvSpPr>
              <p:nvPr/>
            </p:nvSpPr>
            <p:spPr bwMode="auto">
              <a:xfrm>
                <a:off x="5102" y="2889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3" name="Freeform 370"/>
              <p:cNvSpPr>
                <a:spLocks/>
              </p:cNvSpPr>
              <p:nvPr/>
            </p:nvSpPr>
            <p:spPr bwMode="auto">
              <a:xfrm>
                <a:off x="5079" y="2855"/>
                <a:ext cx="21" cy="3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2" y="6"/>
                  </a:cxn>
                  <a:cxn ang="0">
                    <a:pos x="4" y="9"/>
                  </a:cxn>
                  <a:cxn ang="0">
                    <a:pos x="6" y="14"/>
                  </a:cxn>
                  <a:cxn ang="0">
                    <a:pos x="8" y="19"/>
                  </a:cxn>
                  <a:cxn ang="0">
                    <a:pos x="11" y="25"/>
                  </a:cxn>
                  <a:cxn ang="0">
                    <a:pos x="15" y="29"/>
                  </a:cxn>
                  <a:cxn ang="0">
                    <a:pos x="19" y="33"/>
                  </a:cxn>
                  <a:cxn ang="0">
                    <a:pos x="21" y="29"/>
                  </a:cxn>
                  <a:cxn ang="0">
                    <a:pos x="18" y="25"/>
                  </a:cxn>
                  <a:cxn ang="0">
                    <a:pos x="15" y="20"/>
                  </a:cxn>
                  <a:cxn ang="0">
                    <a:pos x="11" y="16"/>
                  </a:cxn>
                  <a:cxn ang="0">
                    <a:pos x="9" y="12"/>
                  </a:cxn>
                  <a:cxn ang="0">
                    <a:pos x="7" y="6"/>
                  </a:cxn>
                  <a:cxn ang="0">
                    <a:pos x="5" y="3"/>
                  </a:cxn>
                  <a:cxn ang="0">
                    <a:pos x="4" y="0"/>
                  </a:cxn>
                  <a:cxn ang="0">
                    <a:pos x="0" y="2"/>
                  </a:cxn>
                </a:cxnLst>
                <a:rect l="0" t="0" r="r" b="b"/>
                <a:pathLst>
                  <a:path w="22" h="34">
                    <a:moveTo>
                      <a:pt x="0" y="2"/>
                    </a:moveTo>
                    <a:lnTo>
                      <a:pt x="0" y="2"/>
                    </a:lnTo>
                    <a:lnTo>
                      <a:pt x="1" y="3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6" y="14"/>
                    </a:lnTo>
                    <a:lnTo>
                      <a:pt x="8" y="19"/>
                    </a:lnTo>
                    <a:lnTo>
                      <a:pt x="11" y="25"/>
                    </a:lnTo>
                    <a:lnTo>
                      <a:pt x="15" y="29"/>
                    </a:lnTo>
                    <a:lnTo>
                      <a:pt x="19" y="33"/>
                    </a:lnTo>
                    <a:lnTo>
                      <a:pt x="21" y="29"/>
                    </a:lnTo>
                    <a:lnTo>
                      <a:pt x="18" y="25"/>
                    </a:lnTo>
                    <a:lnTo>
                      <a:pt x="15" y="20"/>
                    </a:lnTo>
                    <a:lnTo>
                      <a:pt x="11" y="16"/>
                    </a:lnTo>
                    <a:lnTo>
                      <a:pt x="9" y="12"/>
                    </a:lnTo>
                    <a:lnTo>
                      <a:pt x="7" y="6"/>
                    </a:lnTo>
                    <a:lnTo>
                      <a:pt x="5" y="3"/>
                    </a:lnTo>
                    <a:lnTo>
                      <a:pt x="4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4" name="Freeform 371"/>
              <p:cNvSpPr>
                <a:spLocks/>
              </p:cNvSpPr>
              <p:nvPr/>
            </p:nvSpPr>
            <p:spPr bwMode="auto">
              <a:xfrm>
                <a:off x="5051" y="2788"/>
                <a:ext cx="28" cy="67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3"/>
                  </a:cxn>
                  <a:cxn ang="0">
                    <a:pos x="24" y="66"/>
                  </a:cxn>
                  <a:cxn ang="0">
                    <a:pos x="28" y="64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1" y="4"/>
                  </a:cxn>
                </a:cxnLst>
                <a:rect l="0" t="0" r="r" b="b"/>
                <a:pathLst>
                  <a:path w="29" h="67">
                    <a:moveTo>
                      <a:pt x="1" y="4"/>
                    </a:moveTo>
                    <a:lnTo>
                      <a:pt x="0" y="3"/>
                    </a:lnTo>
                    <a:lnTo>
                      <a:pt x="24" y="66"/>
                    </a:lnTo>
                    <a:lnTo>
                      <a:pt x="28" y="64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1" y="4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5" name="Freeform 372"/>
              <p:cNvSpPr>
                <a:spLocks/>
              </p:cNvSpPr>
              <p:nvPr/>
            </p:nvSpPr>
            <p:spPr bwMode="auto">
              <a:xfrm>
                <a:off x="5038" y="2767"/>
                <a:ext cx="12" cy="2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3" y="8"/>
                  </a:cxn>
                  <a:cxn ang="0">
                    <a:pos x="5" y="13"/>
                  </a:cxn>
                  <a:cxn ang="0">
                    <a:pos x="6" y="17"/>
                  </a:cxn>
                  <a:cxn ang="0">
                    <a:pos x="8" y="18"/>
                  </a:cxn>
                  <a:cxn ang="0">
                    <a:pos x="10" y="15"/>
                  </a:cxn>
                  <a:cxn ang="0">
                    <a:pos x="9" y="13"/>
                  </a:cxn>
                  <a:cxn ang="0">
                    <a:pos x="8" y="10"/>
                  </a:cxn>
                  <a:cxn ang="0">
                    <a:pos x="5" y="6"/>
                  </a:cxn>
                  <a:cxn ang="0">
                    <a:pos x="4" y="0"/>
                  </a:cxn>
                  <a:cxn ang="0">
                    <a:pos x="0" y="3"/>
                  </a:cxn>
                </a:cxnLst>
                <a:rect l="0" t="0" r="r" b="b"/>
                <a:pathLst>
                  <a:path w="11" h="19">
                    <a:moveTo>
                      <a:pt x="0" y="3"/>
                    </a:moveTo>
                    <a:lnTo>
                      <a:pt x="0" y="3"/>
                    </a:lnTo>
                    <a:lnTo>
                      <a:pt x="3" y="8"/>
                    </a:lnTo>
                    <a:lnTo>
                      <a:pt x="5" y="13"/>
                    </a:lnTo>
                    <a:lnTo>
                      <a:pt x="6" y="17"/>
                    </a:lnTo>
                    <a:lnTo>
                      <a:pt x="8" y="18"/>
                    </a:lnTo>
                    <a:lnTo>
                      <a:pt x="10" y="15"/>
                    </a:lnTo>
                    <a:lnTo>
                      <a:pt x="9" y="13"/>
                    </a:lnTo>
                    <a:lnTo>
                      <a:pt x="8" y="10"/>
                    </a:lnTo>
                    <a:lnTo>
                      <a:pt x="5" y="6"/>
                    </a:lnTo>
                    <a:lnTo>
                      <a:pt x="4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6" name="Freeform 373"/>
              <p:cNvSpPr>
                <a:spLocks/>
              </p:cNvSpPr>
              <p:nvPr/>
            </p:nvSpPr>
            <p:spPr bwMode="auto">
              <a:xfrm>
                <a:off x="4959" y="2584"/>
                <a:ext cx="25" cy="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1" y="5"/>
                  </a:cxn>
                  <a:cxn ang="0">
                    <a:pos x="2" y="7"/>
                  </a:cxn>
                  <a:cxn ang="0">
                    <a:pos x="4" y="10"/>
                  </a:cxn>
                  <a:cxn ang="0">
                    <a:pos x="7" y="15"/>
                  </a:cxn>
                  <a:cxn ang="0">
                    <a:pos x="11" y="20"/>
                  </a:cxn>
                  <a:cxn ang="0">
                    <a:pos x="16" y="28"/>
                  </a:cxn>
                  <a:cxn ang="0">
                    <a:pos x="21" y="36"/>
                  </a:cxn>
                  <a:cxn ang="0">
                    <a:pos x="24" y="34"/>
                  </a:cxn>
                  <a:cxn ang="0">
                    <a:pos x="18" y="23"/>
                  </a:cxn>
                  <a:cxn ang="0">
                    <a:pos x="14" y="15"/>
                  </a:cxn>
                  <a:cxn ang="0">
                    <a:pos x="10" y="10"/>
                  </a:cxn>
                  <a:cxn ang="0">
                    <a:pos x="7" y="6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4"/>
                  </a:cxn>
                </a:cxnLst>
                <a:rect l="0" t="0" r="r" b="b"/>
                <a:pathLst>
                  <a:path w="25" h="37">
                    <a:moveTo>
                      <a:pt x="0" y="4"/>
                    </a:moveTo>
                    <a:lnTo>
                      <a:pt x="0" y="4"/>
                    </a:lnTo>
                    <a:lnTo>
                      <a:pt x="1" y="5"/>
                    </a:lnTo>
                    <a:lnTo>
                      <a:pt x="2" y="7"/>
                    </a:lnTo>
                    <a:lnTo>
                      <a:pt x="4" y="10"/>
                    </a:lnTo>
                    <a:lnTo>
                      <a:pt x="7" y="15"/>
                    </a:lnTo>
                    <a:lnTo>
                      <a:pt x="11" y="20"/>
                    </a:lnTo>
                    <a:lnTo>
                      <a:pt x="16" y="28"/>
                    </a:lnTo>
                    <a:lnTo>
                      <a:pt x="21" y="36"/>
                    </a:lnTo>
                    <a:lnTo>
                      <a:pt x="24" y="34"/>
                    </a:lnTo>
                    <a:lnTo>
                      <a:pt x="18" y="23"/>
                    </a:lnTo>
                    <a:lnTo>
                      <a:pt x="14" y="15"/>
                    </a:lnTo>
                    <a:lnTo>
                      <a:pt x="10" y="10"/>
                    </a:lnTo>
                    <a:lnTo>
                      <a:pt x="7" y="6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7" name="Freeform 374"/>
              <p:cNvSpPr>
                <a:spLocks/>
              </p:cNvSpPr>
              <p:nvPr/>
            </p:nvSpPr>
            <p:spPr bwMode="auto">
              <a:xfrm>
                <a:off x="4956" y="2584"/>
                <a:ext cx="0" cy="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8" name="Freeform 375"/>
              <p:cNvSpPr>
                <a:spLocks/>
              </p:cNvSpPr>
              <p:nvPr/>
            </p:nvSpPr>
            <p:spPr bwMode="auto">
              <a:xfrm>
                <a:off x="4897" y="2636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9" name="Freeform 376"/>
              <p:cNvSpPr>
                <a:spLocks/>
              </p:cNvSpPr>
              <p:nvPr/>
            </p:nvSpPr>
            <p:spPr bwMode="auto">
              <a:xfrm>
                <a:off x="4772" y="2636"/>
                <a:ext cx="32" cy="34"/>
              </a:xfrm>
              <a:custGeom>
                <a:avLst/>
                <a:gdLst/>
                <a:ahLst/>
                <a:cxnLst>
                  <a:cxn ang="0">
                    <a:pos x="29" y="30"/>
                  </a:cxn>
                  <a:cxn ang="0">
                    <a:pos x="29" y="29"/>
                  </a:cxn>
                  <a:cxn ang="0">
                    <a:pos x="25" y="24"/>
                  </a:cxn>
                  <a:cxn ang="0">
                    <a:pos x="21" y="20"/>
                  </a:cxn>
                  <a:cxn ang="0">
                    <a:pos x="16" y="14"/>
                  </a:cxn>
                  <a:cxn ang="0">
                    <a:pos x="13" y="10"/>
                  </a:cxn>
                  <a:cxn ang="0">
                    <a:pos x="8" y="6"/>
                  </a:cxn>
                  <a:cxn ang="0">
                    <a:pos x="5" y="3"/>
                  </a:cxn>
                  <a:cxn ang="0">
                    <a:pos x="4" y="1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7"/>
                  </a:cxn>
                  <a:cxn ang="0">
                    <a:pos x="6" y="10"/>
                  </a:cxn>
                  <a:cxn ang="0">
                    <a:pos x="10" y="14"/>
                  </a:cxn>
                  <a:cxn ang="0">
                    <a:pos x="13" y="19"/>
                  </a:cxn>
                  <a:cxn ang="0">
                    <a:pos x="18" y="23"/>
                  </a:cxn>
                  <a:cxn ang="0">
                    <a:pos x="22" y="28"/>
                  </a:cxn>
                  <a:cxn ang="0">
                    <a:pos x="26" y="33"/>
                  </a:cxn>
                  <a:cxn ang="0">
                    <a:pos x="26" y="32"/>
                  </a:cxn>
                  <a:cxn ang="0">
                    <a:pos x="29" y="30"/>
                  </a:cxn>
                </a:cxnLst>
                <a:rect l="0" t="0" r="r" b="b"/>
                <a:pathLst>
                  <a:path w="30" h="34">
                    <a:moveTo>
                      <a:pt x="29" y="30"/>
                    </a:moveTo>
                    <a:lnTo>
                      <a:pt x="29" y="29"/>
                    </a:lnTo>
                    <a:lnTo>
                      <a:pt x="25" y="24"/>
                    </a:lnTo>
                    <a:lnTo>
                      <a:pt x="21" y="20"/>
                    </a:lnTo>
                    <a:lnTo>
                      <a:pt x="16" y="14"/>
                    </a:lnTo>
                    <a:lnTo>
                      <a:pt x="13" y="10"/>
                    </a:lnTo>
                    <a:lnTo>
                      <a:pt x="8" y="6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7"/>
                    </a:lnTo>
                    <a:lnTo>
                      <a:pt x="6" y="10"/>
                    </a:lnTo>
                    <a:lnTo>
                      <a:pt x="10" y="14"/>
                    </a:lnTo>
                    <a:lnTo>
                      <a:pt x="13" y="19"/>
                    </a:lnTo>
                    <a:lnTo>
                      <a:pt x="18" y="23"/>
                    </a:lnTo>
                    <a:lnTo>
                      <a:pt x="22" y="28"/>
                    </a:lnTo>
                    <a:lnTo>
                      <a:pt x="26" y="33"/>
                    </a:lnTo>
                    <a:lnTo>
                      <a:pt x="26" y="32"/>
                    </a:lnTo>
                    <a:lnTo>
                      <a:pt x="29" y="3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0" name="Freeform 377"/>
              <p:cNvSpPr>
                <a:spLocks/>
              </p:cNvSpPr>
              <p:nvPr/>
            </p:nvSpPr>
            <p:spPr bwMode="auto">
              <a:xfrm>
                <a:off x="4931" y="2672"/>
                <a:ext cx="16" cy="32"/>
              </a:xfrm>
              <a:custGeom>
                <a:avLst/>
                <a:gdLst/>
                <a:ahLst/>
                <a:cxnLst>
                  <a:cxn ang="0">
                    <a:pos x="14" y="27"/>
                  </a:cxn>
                  <a:cxn ang="0">
                    <a:pos x="14" y="28"/>
                  </a:cxn>
                  <a:cxn ang="0">
                    <a:pos x="14" y="27"/>
                  </a:cxn>
                  <a:cxn ang="0">
                    <a:pos x="13" y="25"/>
                  </a:cxn>
                  <a:cxn ang="0">
                    <a:pos x="12" y="22"/>
                  </a:cxn>
                  <a:cxn ang="0">
                    <a:pos x="11" y="18"/>
                  </a:cxn>
                  <a:cxn ang="0">
                    <a:pos x="9" y="14"/>
                  </a:cxn>
                  <a:cxn ang="0">
                    <a:pos x="7" y="10"/>
                  </a:cxn>
                  <a:cxn ang="0">
                    <a:pos x="5" y="4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3" y="7"/>
                  </a:cxn>
                  <a:cxn ang="0">
                    <a:pos x="4" y="13"/>
                  </a:cxn>
                  <a:cxn ang="0">
                    <a:pos x="6" y="16"/>
                  </a:cxn>
                  <a:cxn ang="0">
                    <a:pos x="8" y="21"/>
                  </a:cxn>
                  <a:cxn ang="0">
                    <a:pos x="9" y="24"/>
                  </a:cxn>
                  <a:cxn ang="0">
                    <a:pos x="10" y="28"/>
                  </a:cxn>
                  <a:cxn ang="0">
                    <a:pos x="10" y="28"/>
                  </a:cxn>
                  <a:cxn ang="0">
                    <a:pos x="10" y="28"/>
                  </a:cxn>
                  <a:cxn ang="0">
                    <a:pos x="10" y="29"/>
                  </a:cxn>
                  <a:cxn ang="0">
                    <a:pos x="14" y="27"/>
                  </a:cxn>
                </a:cxnLst>
                <a:rect l="0" t="0" r="r" b="b"/>
                <a:pathLst>
                  <a:path w="15" h="30">
                    <a:moveTo>
                      <a:pt x="14" y="27"/>
                    </a:moveTo>
                    <a:lnTo>
                      <a:pt x="14" y="28"/>
                    </a:lnTo>
                    <a:lnTo>
                      <a:pt x="14" y="27"/>
                    </a:lnTo>
                    <a:lnTo>
                      <a:pt x="13" y="25"/>
                    </a:lnTo>
                    <a:lnTo>
                      <a:pt x="12" y="22"/>
                    </a:lnTo>
                    <a:lnTo>
                      <a:pt x="11" y="18"/>
                    </a:lnTo>
                    <a:lnTo>
                      <a:pt x="9" y="14"/>
                    </a:lnTo>
                    <a:lnTo>
                      <a:pt x="7" y="10"/>
                    </a:lnTo>
                    <a:lnTo>
                      <a:pt x="5" y="4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7"/>
                    </a:lnTo>
                    <a:lnTo>
                      <a:pt x="4" y="13"/>
                    </a:lnTo>
                    <a:lnTo>
                      <a:pt x="6" y="16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9"/>
                    </a:lnTo>
                    <a:lnTo>
                      <a:pt x="14" y="27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1" name="Freeform 378"/>
              <p:cNvSpPr>
                <a:spLocks/>
              </p:cNvSpPr>
              <p:nvPr/>
            </p:nvSpPr>
            <p:spPr bwMode="auto">
              <a:xfrm>
                <a:off x="4945" y="2706"/>
                <a:ext cx="9" cy="17"/>
              </a:xfrm>
              <a:custGeom>
                <a:avLst/>
                <a:gdLst/>
                <a:ahLst/>
                <a:cxnLst>
                  <a:cxn ang="0">
                    <a:pos x="6" y="16"/>
                  </a:cxn>
                  <a:cxn ang="0">
                    <a:pos x="7" y="14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5" y="17"/>
                  </a:cxn>
                  <a:cxn ang="0">
                    <a:pos x="6" y="16"/>
                  </a:cxn>
                </a:cxnLst>
                <a:rect l="0" t="0" r="r" b="b"/>
                <a:pathLst>
                  <a:path w="8" h="18">
                    <a:moveTo>
                      <a:pt x="6" y="16"/>
                    </a:moveTo>
                    <a:lnTo>
                      <a:pt x="7" y="14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5" y="17"/>
                    </a:lnTo>
                    <a:lnTo>
                      <a:pt x="6" y="16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2" name="Freeform 379"/>
              <p:cNvSpPr>
                <a:spLocks/>
              </p:cNvSpPr>
              <p:nvPr/>
            </p:nvSpPr>
            <p:spPr bwMode="auto">
              <a:xfrm>
                <a:off x="4952" y="2723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3" name="Freeform 380"/>
              <p:cNvSpPr>
                <a:spLocks/>
              </p:cNvSpPr>
              <p:nvPr/>
            </p:nvSpPr>
            <p:spPr bwMode="auto">
              <a:xfrm>
                <a:off x="5045" y="2487"/>
                <a:ext cx="21" cy="6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8"/>
                  </a:cxn>
                  <a:cxn ang="0">
                    <a:pos x="4" y="13"/>
                  </a:cxn>
                  <a:cxn ang="0">
                    <a:pos x="6" y="18"/>
                  </a:cxn>
                  <a:cxn ang="0">
                    <a:pos x="8" y="23"/>
                  </a:cxn>
                  <a:cxn ang="0">
                    <a:pos x="10" y="29"/>
                  </a:cxn>
                  <a:cxn ang="0">
                    <a:pos x="12" y="38"/>
                  </a:cxn>
                  <a:cxn ang="0">
                    <a:pos x="15" y="49"/>
                  </a:cxn>
                  <a:cxn ang="0">
                    <a:pos x="17" y="63"/>
                  </a:cxn>
                  <a:cxn ang="0">
                    <a:pos x="21" y="62"/>
                  </a:cxn>
                  <a:cxn ang="0">
                    <a:pos x="18" y="48"/>
                  </a:cxn>
                  <a:cxn ang="0">
                    <a:pos x="16" y="36"/>
                  </a:cxn>
                  <a:cxn ang="0">
                    <a:pos x="14" y="28"/>
                  </a:cxn>
                  <a:cxn ang="0">
                    <a:pos x="12" y="20"/>
                  </a:cxn>
                  <a:cxn ang="0">
                    <a:pos x="10" y="15"/>
                  </a:cxn>
                  <a:cxn ang="0">
                    <a:pos x="8" y="10"/>
                  </a:cxn>
                  <a:cxn ang="0">
                    <a:pos x="6" y="6"/>
                  </a:cxn>
                  <a:cxn ang="0">
                    <a:pos x="4" y="0"/>
                  </a:cxn>
                  <a:cxn ang="0">
                    <a:pos x="0" y="2"/>
                  </a:cxn>
                </a:cxnLst>
                <a:rect l="0" t="0" r="r" b="b"/>
                <a:pathLst>
                  <a:path w="22" h="64">
                    <a:moveTo>
                      <a:pt x="0" y="2"/>
                    </a:moveTo>
                    <a:lnTo>
                      <a:pt x="3" y="8"/>
                    </a:lnTo>
                    <a:lnTo>
                      <a:pt x="4" y="13"/>
                    </a:lnTo>
                    <a:lnTo>
                      <a:pt x="6" y="18"/>
                    </a:lnTo>
                    <a:lnTo>
                      <a:pt x="8" y="23"/>
                    </a:lnTo>
                    <a:lnTo>
                      <a:pt x="10" y="29"/>
                    </a:lnTo>
                    <a:lnTo>
                      <a:pt x="12" y="38"/>
                    </a:lnTo>
                    <a:lnTo>
                      <a:pt x="15" y="49"/>
                    </a:lnTo>
                    <a:lnTo>
                      <a:pt x="17" y="63"/>
                    </a:lnTo>
                    <a:lnTo>
                      <a:pt x="21" y="62"/>
                    </a:lnTo>
                    <a:lnTo>
                      <a:pt x="18" y="48"/>
                    </a:lnTo>
                    <a:lnTo>
                      <a:pt x="16" y="36"/>
                    </a:lnTo>
                    <a:lnTo>
                      <a:pt x="14" y="28"/>
                    </a:lnTo>
                    <a:lnTo>
                      <a:pt x="12" y="20"/>
                    </a:lnTo>
                    <a:lnTo>
                      <a:pt x="10" y="15"/>
                    </a:lnTo>
                    <a:lnTo>
                      <a:pt x="8" y="10"/>
                    </a:lnTo>
                    <a:lnTo>
                      <a:pt x="6" y="6"/>
                    </a:lnTo>
                    <a:lnTo>
                      <a:pt x="4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4" name="Freeform 381"/>
              <p:cNvSpPr>
                <a:spLocks/>
              </p:cNvSpPr>
              <p:nvPr/>
            </p:nvSpPr>
            <p:spPr bwMode="auto">
              <a:xfrm>
                <a:off x="5045" y="2485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5" name="Freeform 382"/>
              <p:cNvSpPr>
                <a:spLocks/>
              </p:cNvSpPr>
              <p:nvPr/>
            </p:nvSpPr>
            <p:spPr bwMode="auto">
              <a:xfrm>
                <a:off x="5237" y="2228"/>
                <a:ext cx="833" cy="1081"/>
              </a:xfrm>
              <a:custGeom>
                <a:avLst/>
                <a:gdLst/>
                <a:ahLst/>
                <a:cxnLst>
                  <a:cxn ang="0">
                    <a:pos x="105" y="608"/>
                  </a:cxn>
                  <a:cxn ang="0">
                    <a:pos x="152" y="639"/>
                  </a:cxn>
                  <a:cxn ang="0">
                    <a:pos x="209" y="654"/>
                  </a:cxn>
                  <a:cxn ang="0">
                    <a:pos x="290" y="657"/>
                  </a:cxn>
                  <a:cxn ang="0">
                    <a:pos x="308" y="659"/>
                  </a:cxn>
                  <a:cxn ang="0">
                    <a:pos x="304" y="697"/>
                  </a:cxn>
                  <a:cxn ang="0">
                    <a:pos x="346" y="711"/>
                  </a:cxn>
                  <a:cxn ang="0">
                    <a:pos x="409" y="722"/>
                  </a:cxn>
                  <a:cxn ang="0">
                    <a:pos x="452" y="724"/>
                  </a:cxn>
                  <a:cxn ang="0">
                    <a:pos x="475" y="723"/>
                  </a:cxn>
                  <a:cxn ang="0">
                    <a:pos x="525" y="721"/>
                  </a:cxn>
                  <a:cxn ang="0">
                    <a:pos x="550" y="720"/>
                  </a:cxn>
                  <a:cxn ang="0">
                    <a:pos x="569" y="714"/>
                  </a:cxn>
                  <a:cxn ang="0">
                    <a:pos x="620" y="704"/>
                  </a:cxn>
                  <a:cxn ang="0">
                    <a:pos x="639" y="733"/>
                  </a:cxn>
                  <a:cxn ang="0">
                    <a:pos x="644" y="782"/>
                  </a:cxn>
                  <a:cxn ang="0">
                    <a:pos x="639" y="812"/>
                  </a:cxn>
                  <a:cxn ang="0">
                    <a:pos x="606" y="841"/>
                  </a:cxn>
                  <a:cxn ang="0">
                    <a:pos x="581" y="852"/>
                  </a:cxn>
                  <a:cxn ang="0">
                    <a:pos x="531" y="877"/>
                  </a:cxn>
                  <a:cxn ang="0">
                    <a:pos x="500" y="904"/>
                  </a:cxn>
                  <a:cxn ang="0">
                    <a:pos x="522" y="937"/>
                  </a:cxn>
                  <a:cxn ang="0">
                    <a:pos x="555" y="935"/>
                  </a:cxn>
                  <a:cxn ang="0">
                    <a:pos x="616" y="920"/>
                  </a:cxn>
                  <a:cxn ang="0">
                    <a:pos x="690" y="884"/>
                  </a:cxn>
                  <a:cxn ang="0">
                    <a:pos x="620" y="935"/>
                  </a:cxn>
                  <a:cxn ang="0">
                    <a:pos x="608" y="970"/>
                  </a:cxn>
                  <a:cxn ang="0">
                    <a:pos x="626" y="986"/>
                  </a:cxn>
                  <a:cxn ang="0">
                    <a:pos x="670" y="976"/>
                  </a:cxn>
                  <a:cxn ang="0">
                    <a:pos x="719" y="955"/>
                  </a:cxn>
                  <a:cxn ang="0">
                    <a:pos x="746" y="941"/>
                  </a:cxn>
                  <a:cxn ang="0">
                    <a:pos x="768" y="919"/>
                  </a:cxn>
                  <a:cxn ang="0">
                    <a:pos x="775" y="960"/>
                  </a:cxn>
                  <a:cxn ang="0">
                    <a:pos x="776" y="983"/>
                  </a:cxn>
                  <a:cxn ang="0">
                    <a:pos x="772" y="1040"/>
                  </a:cxn>
                  <a:cxn ang="0">
                    <a:pos x="783" y="1072"/>
                  </a:cxn>
                  <a:cxn ang="0">
                    <a:pos x="814" y="1079"/>
                  </a:cxn>
                  <a:cxn ang="0">
                    <a:pos x="823" y="1054"/>
                  </a:cxn>
                  <a:cxn ang="0">
                    <a:pos x="825" y="1022"/>
                  </a:cxn>
                  <a:cxn ang="0">
                    <a:pos x="830" y="999"/>
                  </a:cxn>
                  <a:cxn ang="0">
                    <a:pos x="830" y="975"/>
                  </a:cxn>
                  <a:cxn ang="0">
                    <a:pos x="832" y="944"/>
                  </a:cxn>
                  <a:cxn ang="0">
                    <a:pos x="826" y="912"/>
                  </a:cxn>
                  <a:cxn ang="0">
                    <a:pos x="820" y="883"/>
                  </a:cxn>
                  <a:cxn ang="0">
                    <a:pos x="819" y="819"/>
                  </a:cxn>
                  <a:cxn ang="0">
                    <a:pos x="823" y="752"/>
                  </a:cxn>
                  <a:cxn ang="0">
                    <a:pos x="805" y="686"/>
                  </a:cxn>
                  <a:cxn ang="0">
                    <a:pos x="796" y="658"/>
                  </a:cxn>
                  <a:cxn ang="0">
                    <a:pos x="769" y="557"/>
                  </a:cxn>
                  <a:cxn ang="0">
                    <a:pos x="737" y="409"/>
                  </a:cxn>
                  <a:cxn ang="0">
                    <a:pos x="613" y="282"/>
                  </a:cxn>
                  <a:cxn ang="0">
                    <a:pos x="429" y="153"/>
                  </a:cxn>
                  <a:cxn ang="0">
                    <a:pos x="256" y="49"/>
                  </a:cxn>
                  <a:cxn ang="0">
                    <a:pos x="168" y="1"/>
                  </a:cxn>
                  <a:cxn ang="0">
                    <a:pos x="139" y="27"/>
                  </a:cxn>
                  <a:cxn ang="0">
                    <a:pos x="91" y="87"/>
                  </a:cxn>
                  <a:cxn ang="0">
                    <a:pos x="60" y="160"/>
                  </a:cxn>
                  <a:cxn ang="0">
                    <a:pos x="44" y="225"/>
                  </a:cxn>
                  <a:cxn ang="0">
                    <a:pos x="14" y="294"/>
                  </a:cxn>
                  <a:cxn ang="0">
                    <a:pos x="1" y="375"/>
                  </a:cxn>
                  <a:cxn ang="0">
                    <a:pos x="15" y="424"/>
                  </a:cxn>
                  <a:cxn ang="0">
                    <a:pos x="34" y="480"/>
                  </a:cxn>
                  <a:cxn ang="0">
                    <a:pos x="51" y="571"/>
                  </a:cxn>
                </a:cxnLst>
                <a:rect l="0" t="0" r="r" b="b"/>
                <a:pathLst>
                  <a:path w="834" h="1081">
                    <a:moveTo>
                      <a:pt x="61" y="582"/>
                    </a:moveTo>
                    <a:lnTo>
                      <a:pt x="68" y="587"/>
                    </a:lnTo>
                    <a:lnTo>
                      <a:pt x="75" y="592"/>
                    </a:lnTo>
                    <a:lnTo>
                      <a:pt x="82" y="596"/>
                    </a:lnTo>
                    <a:lnTo>
                      <a:pt x="90" y="600"/>
                    </a:lnTo>
                    <a:lnTo>
                      <a:pt x="98" y="604"/>
                    </a:lnTo>
                    <a:lnTo>
                      <a:pt x="105" y="608"/>
                    </a:lnTo>
                    <a:lnTo>
                      <a:pt x="111" y="612"/>
                    </a:lnTo>
                    <a:lnTo>
                      <a:pt x="117" y="616"/>
                    </a:lnTo>
                    <a:lnTo>
                      <a:pt x="123" y="621"/>
                    </a:lnTo>
                    <a:lnTo>
                      <a:pt x="130" y="626"/>
                    </a:lnTo>
                    <a:lnTo>
                      <a:pt x="138" y="631"/>
                    </a:lnTo>
                    <a:lnTo>
                      <a:pt x="145" y="635"/>
                    </a:lnTo>
                    <a:lnTo>
                      <a:pt x="152" y="639"/>
                    </a:lnTo>
                    <a:lnTo>
                      <a:pt x="159" y="642"/>
                    </a:lnTo>
                    <a:lnTo>
                      <a:pt x="166" y="645"/>
                    </a:lnTo>
                    <a:lnTo>
                      <a:pt x="171" y="647"/>
                    </a:lnTo>
                    <a:lnTo>
                      <a:pt x="179" y="650"/>
                    </a:lnTo>
                    <a:lnTo>
                      <a:pt x="187" y="652"/>
                    </a:lnTo>
                    <a:lnTo>
                      <a:pt x="198" y="654"/>
                    </a:lnTo>
                    <a:lnTo>
                      <a:pt x="209" y="654"/>
                    </a:lnTo>
                    <a:lnTo>
                      <a:pt x="221" y="656"/>
                    </a:lnTo>
                    <a:lnTo>
                      <a:pt x="234" y="656"/>
                    </a:lnTo>
                    <a:lnTo>
                      <a:pt x="246" y="657"/>
                    </a:lnTo>
                    <a:lnTo>
                      <a:pt x="258" y="657"/>
                    </a:lnTo>
                    <a:lnTo>
                      <a:pt x="269" y="657"/>
                    </a:lnTo>
                    <a:lnTo>
                      <a:pt x="281" y="657"/>
                    </a:lnTo>
                    <a:lnTo>
                      <a:pt x="290" y="657"/>
                    </a:lnTo>
                    <a:lnTo>
                      <a:pt x="299" y="657"/>
                    </a:lnTo>
                    <a:lnTo>
                      <a:pt x="306" y="657"/>
                    </a:lnTo>
                    <a:lnTo>
                      <a:pt x="311" y="656"/>
                    </a:lnTo>
                    <a:lnTo>
                      <a:pt x="314" y="656"/>
                    </a:lnTo>
                    <a:lnTo>
                      <a:pt x="315" y="656"/>
                    </a:lnTo>
                    <a:lnTo>
                      <a:pt x="312" y="657"/>
                    </a:lnTo>
                    <a:lnTo>
                      <a:pt x="308" y="659"/>
                    </a:lnTo>
                    <a:lnTo>
                      <a:pt x="304" y="663"/>
                    </a:lnTo>
                    <a:lnTo>
                      <a:pt x="301" y="667"/>
                    </a:lnTo>
                    <a:lnTo>
                      <a:pt x="298" y="672"/>
                    </a:lnTo>
                    <a:lnTo>
                      <a:pt x="296" y="679"/>
                    </a:lnTo>
                    <a:lnTo>
                      <a:pt x="297" y="685"/>
                    </a:lnTo>
                    <a:lnTo>
                      <a:pt x="300" y="692"/>
                    </a:lnTo>
                    <a:lnTo>
                      <a:pt x="304" y="697"/>
                    </a:lnTo>
                    <a:lnTo>
                      <a:pt x="311" y="702"/>
                    </a:lnTo>
                    <a:lnTo>
                      <a:pt x="318" y="705"/>
                    </a:lnTo>
                    <a:lnTo>
                      <a:pt x="327" y="707"/>
                    </a:lnTo>
                    <a:lnTo>
                      <a:pt x="334" y="709"/>
                    </a:lnTo>
                    <a:lnTo>
                      <a:pt x="340" y="710"/>
                    </a:lnTo>
                    <a:lnTo>
                      <a:pt x="345" y="711"/>
                    </a:lnTo>
                    <a:lnTo>
                      <a:pt x="346" y="711"/>
                    </a:lnTo>
                    <a:lnTo>
                      <a:pt x="383" y="716"/>
                    </a:lnTo>
                    <a:lnTo>
                      <a:pt x="383" y="716"/>
                    </a:lnTo>
                    <a:lnTo>
                      <a:pt x="385" y="717"/>
                    </a:lnTo>
                    <a:lnTo>
                      <a:pt x="389" y="718"/>
                    </a:lnTo>
                    <a:lnTo>
                      <a:pt x="393" y="719"/>
                    </a:lnTo>
                    <a:lnTo>
                      <a:pt x="400" y="721"/>
                    </a:lnTo>
                    <a:lnTo>
                      <a:pt x="409" y="722"/>
                    </a:lnTo>
                    <a:lnTo>
                      <a:pt x="419" y="722"/>
                    </a:lnTo>
                    <a:lnTo>
                      <a:pt x="432" y="722"/>
                    </a:lnTo>
                    <a:lnTo>
                      <a:pt x="437" y="723"/>
                    </a:lnTo>
                    <a:lnTo>
                      <a:pt x="441" y="724"/>
                    </a:lnTo>
                    <a:lnTo>
                      <a:pt x="445" y="724"/>
                    </a:lnTo>
                    <a:lnTo>
                      <a:pt x="450" y="724"/>
                    </a:lnTo>
                    <a:lnTo>
                      <a:pt x="452" y="724"/>
                    </a:lnTo>
                    <a:lnTo>
                      <a:pt x="455" y="724"/>
                    </a:lnTo>
                    <a:lnTo>
                      <a:pt x="458" y="724"/>
                    </a:lnTo>
                    <a:lnTo>
                      <a:pt x="462" y="724"/>
                    </a:lnTo>
                    <a:lnTo>
                      <a:pt x="466" y="724"/>
                    </a:lnTo>
                    <a:lnTo>
                      <a:pt x="470" y="723"/>
                    </a:lnTo>
                    <a:lnTo>
                      <a:pt x="473" y="723"/>
                    </a:lnTo>
                    <a:lnTo>
                      <a:pt x="475" y="723"/>
                    </a:lnTo>
                    <a:lnTo>
                      <a:pt x="484" y="722"/>
                    </a:lnTo>
                    <a:lnTo>
                      <a:pt x="491" y="722"/>
                    </a:lnTo>
                    <a:lnTo>
                      <a:pt x="499" y="722"/>
                    </a:lnTo>
                    <a:lnTo>
                      <a:pt x="507" y="721"/>
                    </a:lnTo>
                    <a:lnTo>
                      <a:pt x="514" y="721"/>
                    </a:lnTo>
                    <a:lnTo>
                      <a:pt x="520" y="721"/>
                    </a:lnTo>
                    <a:lnTo>
                      <a:pt x="525" y="721"/>
                    </a:lnTo>
                    <a:lnTo>
                      <a:pt x="529" y="721"/>
                    </a:lnTo>
                    <a:lnTo>
                      <a:pt x="533" y="721"/>
                    </a:lnTo>
                    <a:lnTo>
                      <a:pt x="538" y="721"/>
                    </a:lnTo>
                    <a:lnTo>
                      <a:pt x="541" y="721"/>
                    </a:lnTo>
                    <a:lnTo>
                      <a:pt x="545" y="721"/>
                    </a:lnTo>
                    <a:lnTo>
                      <a:pt x="548" y="720"/>
                    </a:lnTo>
                    <a:lnTo>
                      <a:pt x="550" y="720"/>
                    </a:lnTo>
                    <a:lnTo>
                      <a:pt x="552" y="719"/>
                    </a:lnTo>
                    <a:lnTo>
                      <a:pt x="555" y="718"/>
                    </a:lnTo>
                    <a:lnTo>
                      <a:pt x="558" y="718"/>
                    </a:lnTo>
                    <a:lnTo>
                      <a:pt x="560" y="717"/>
                    </a:lnTo>
                    <a:lnTo>
                      <a:pt x="562" y="716"/>
                    </a:lnTo>
                    <a:lnTo>
                      <a:pt x="565" y="716"/>
                    </a:lnTo>
                    <a:lnTo>
                      <a:pt x="569" y="714"/>
                    </a:lnTo>
                    <a:lnTo>
                      <a:pt x="575" y="712"/>
                    </a:lnTo>
                    <a:lnTo>
                      <a:pt x="582" y="710"/>
                    </a:lnTo>
                    <a:lnTo>
                      <a:pt x="591" y="709"/>
                    </a:lnTo>
                    <a:lnTo>
                      <a:pt x="599" y="707"/>
                    </a:lnTo>
                    <a:lnTo>
                      <a:pt x="607" y="706"/>
                    </a:lnTo>
                    <a:lnTo>
                      <a:pt x="614" y="705"/>
                    </a:lnTo>
                    <a:lnTo>
                      <a:pt x="620" y="704"/>
                    </a:lnTo>
                    <a:lnTo>
                      <a:pt x="626" y="704"/>
                    </a:lnTo>
                    <a:lnTo>
                      <a:pt x="631" y="706"/>
                    </a:lnTo>
                    <a:lnTo>
                      <a:pt x="633" y="708"/>
                    </a:lnTo>
                    <a:lnTo>
                      <a:pt x="634" y="710"/>
                    </a:lnTo>
                    <a:lnTo>
                      <a:pt x="636" y="715"/>
                    </a:lnTo>
                    <a:lnTo>
                      <a:pt x="638" y="723"/>
                    </a:lnTo>
                    <a:lnTo>
                      <a:pt x="639" y="733"/>
                    </a:lnTo>
                    <a:lnTo>
                      <a:pt x="641" y="744"/>
                    </a:lnTo>
                    <a:lnTo>
                      <a:pt x="642" y="755"/>
                    </a:lnTo>
                    <a:lnTo>
                      <a:pt x="643" y="766"/>
                    </a:lnTo>
                    <a:lnTo>
                      <a:pt x="644" y="774"/>
                    </a:lnTo>
                    <a:lnTo>
                      <a:pt x="644" y="777"/>
                    </a:lnTo>
                    <a:lnTo>
                      <a:pt x="644" y="779"/>
                    </a:lnTo>
                    <a:lnTo>
                      <a:pt x="644" y="782"/>
                    </a:lnTo>
                    <a:lnTo>
                      <a:pt x="644" y="787"/>
                    </a:lnTo>
                    <a:lnTo>
                      <a:pt x="644" y="791"/>
                    </a:lnTo>
                    <a:lnTo>
                      <a:pt x="644" y="797"/>
                    </a:lnTo>
                    <a:lnTo>
                      <a:pt x="644" y="800"/>
                    </a:lnTo>
                    <a:lnTo>
                      <a:pt x="643" y="804"/>
                    </a:lnTo>
                    <a:lnTo>
                      <a:pt x="643" y="806"/>
                    </a:lnTo>
                    <a:lnTo>
                      <a:pt x="639" y="812"/>
                    </a:lnTo>
                    <a:lnTo>
                      <a:pt x="633" y="819"/>
                    </a:lnTo>
                    <a:lnTo>
                      <a:pt x="628" y="823"/>
                    </a:lnTo>
                    <a:lnTo>
                      <a:pt x="622" y="827"/>
                    </a:lnTo>
                    <a:lnTo>
                      <a:pt x="617" y="832"/>
                    </a:lnTo>
                    <a:lnTo>
                      <a:pt x="613" y="835"/>
                    </a:lnTo>
                    <a:lnTo>
                      <a:pt x="608" y="839"/>
                    </a:lnTo>
                    <a:lnTo>
                      <a:pt x="606" y="841"/>
                    </a:lnTo>
                    <a:lnTo>
                      <a:pt x="603" y="845"/>
                    </a:lnTo>
                    <a:lnTo>
                      <a:pt x="600" y="847"/>
                    </a:lnTo>
                    <a:lnTo>
                      <a:pt x="598" y="847"/>
                    </a:lnTo>
                    <a:lnTo>
                      <a:pt x="593" y="849"/>
                    </a:lnTo>
                    <a:lnTo>
                      <a:pt x="588" y="849"/>
                    </a:lnTo>
                    <a:lnTo>
                      <a:pt x="586" y="851"/>
                    </a:lnTo>
                    <a:lnTo>
                      <a:pt x="581" y="852"/>
                    </a:lnTo>
                    <a:lnTo>
                      <a:pt x="578" y="854"/>
                    </a:lnTo>
                    <a:lnTo>
                      <a:pt x="567" y="858"/>
                    </a:lnTo>
                    <a:lnTo>
                      <a:pt x="559" y="863"/>
                    </a:lnTo>
                    <a:lnTo>
                      <a:pt x="550" y="866"/>
                    </a:lnTo>
                    <a:lnTo>
                      <a:pt x="543" y="871"/>
                    </a:lnTo>
                    <a:lnTo>
                      <a:pt x="537" y="873"/>
                    </a:lnTo>
                    <a:lnTo>
                      <a:pt x="531" y="877"/>
                    </a:lnTo>
                    <a:lnTo>
                      <a:pt x="526" y="879"/>
                    </a:lnTo>
                    <a:lnTo>
                      <a:pt x="522" y="883"/>
                    </a:lnTo>
                    <a:lnTo>
                      <a:pt x="517" y="886"/>
                    </a:lnTo>
                    <a:lnTo>
                      <a:pt x="512" y="890"/>
                    </a:lnTo>
                    <a:lnTo>
                      <a:pt x="507" y="893"/>
                    </a:lnTo>
                    <a:lnTo>
                      <a:pt x="503" y="899"/>
                    </a:lnTo>
                    <a:lnTo>
                      <a:pt x="500" y="904"/>
                    </a:lnTo>
                    <a:lnTo>
                      <a:pt x="498" y="909"/>
                    </a:lnTo>
                    <a:lnTo>
                      <a:pt x="498" y="916"/>
                    </a:lnTo>
                    <a:lnTo>
                      <a:pt x="500" y="923"/>
                    </a:lnTo>
                    <a:lnTo>
                      <a:pt x="505" y="929"/>
                    </a:lnTo>
                    <a:lnTo>
                      <a:pt x="510" y="933"/>
                    </a:lnTo>
                    <a:lnTo>
                      <a:pt x="516" y="936"/>
                    </a:lnTo>
                    <a:lnTo>
                      <a:pt x="522" y="937"/>
                    </a:lnTo>
                    <a:lnTo>
                      <a:pt x="528" y="937"/>
                    </a:lnTo>
                    <a:lnTo>
                      <a:pt x="533" y="937"/>
                    </a:lnTo>
                    <a:lnTo>
                      <a:pt x="538" y="937"/>
                    </a:lnTo>
                    <a:lnTo>
                      <a:pt x="542" y="937"/>
                    </a:lnTo>
                    <a:lnTo>
                      <a:pt x="545" y="937"/>
                    </a:lnTo>
                    <a:lnTo>
                      <a:pt x="549" y="937"/>
                    </a:lnTo>
                    <a:lnTo>
                      <a:pt x="555" y="935"/>
                    </a:lnTo>
                    <a:lnTo>
                      <a:pt x="562" y="933"/>
                    </a:lnTo>
                    <a:lnTo>
                      <a:pt x="570" y="931"/>
                    </a:lnTo>
                    <a:lnTo>
                      <a:pt x="579" y="929"/>
                    </a:lnTo>
                    <a:lnTo>
                      <a:pt x="588" y="927"/>
                    </a:lnTo>
                    <a:lnTo>
                      <a:pt x="598" y="924"/>
                    </a:lnTo>
                    <a:lnTo>
                      <a:pt x="607" y="922"/>
                    </a:lnTo>
                    <a:lnTo>
                      <a:pt x="616" y="920"/>
                    </a:lnTo>
                    <a:lnTo>
                      <a:pt x="624" y="917"/>
                    </a:lnTo>
                    <a:lnTo>
                      <a:pt x="632" y="915"/>
                    </a:lnTo>
                    <a:lnTo>
                      <a:pt x="638" y="914"/>
                    </a:lnTo>
                    <a:lnTo>
                      <a:pt x="643" y="912"/>
                    </a:lnTo>
                    <a:lnTo>
                      <a:pt x="646" y="911"/>
                    </a:lnTo>
                    <a:lnTo>
                      <a:pt x="647" y="911"/>
                    </a:lnTo>
                    <a:lnTo>
                      <a:pt x="690" y="884"/>
                    </a:lnTo>
                    <a:lnTo>
                      <a:pt x="687" y="885"/>
                    </a:lnTo>
                    <a:lnTo>
                      <a:pt x="680" y="891"/>
                    </a:lnTo>
                    <a:lnTo>
                      <a:pt x="668" y="898"/>
                    </a:lnTo>
                    <a:lnTo>
                      <a:pt x="655" y="907"/>
                    </a:lnTo>
                    <a:lnTo>
                      <a:pt x="642" y="916"/>
                    </a:lnTo>
                    <a:lnTo>
                      <a:pt x="630" y="926"/>
                    </a:lnTo>
                    <a:lnTo>
                      <a:pt x="620" y="935"/>
                    </a:lnTo>
                    <a:lnTo>
                      <a:pt x="614" y="942"/>
                    </a:lnTo>
                    <a:lnTo>
                      <a:pt x="611" y="947"/>
                    </a:lnTo>
                    <a:lnTo>
                      <a:pt x="609" y="953"/>
                    </a:lnTo>
                    <a:lnTo>
                      <a:pt x="607" y="958"/>
                    </a:lnTo>
                    <a:lnTo>
                      <a:pt x="607" y="962"/>
                    </a:lnTo>
                    <a:lnTo>
                      <a:pt x="607" y="967"/>
                    </a:lnTo>
                    <a:lnTo>
                      <a:pt x="608" y="970"/>
                    </a:lnTo>
                    <a:lnTo>
                      <a:pt x="610" y="973"/>
                    </a:lnTo>
                    <a:lnTo>
                      <a:pt x="612" y="976"/>
                    </a:lnTo>
                    <a:lnTo>
                      <a:pt x="613" y="977"/>
                    </a:lnTo>
                    <a:lnTo>
                      <a:pt x="616" y="980"/>
                    </a:lnTo>
                    <a:lnTo>
                      <a:pt x="619" y="982"/>
                    </a:lnTo>
                    <a:lnTo>
                      <a:pt x="622" y="984"/>
                    </a:lnTo>
                    <a:lnTo>
                      <a:pt x="626" y="986"/>
                    </a:lnTo>
                    <a:lnTo>
                      <a:pt x="631" y="987"/>
                    </a:lnTo>
                    <a:lnTo>
                      <a:pt x="636" y="987"/>
                    </a:lnTo>
                    <a:lnTo>
                      <a:pt x="643" y="986"/>
                    </a:lnTo>
                    <a:lnTo>
                      <a:pt x="647" y="984"/>
                    </a:lnTo>
                    <a:lnTo>
                      <a:pt x="654" y="982"/>
                    </a:lnTo>
                    <a:lnTo>
                      <a:pt x="661" y="980"/>
                    </a:lnTo>
                    <a:lnTo>
                      <a:pt x="670" y="976"/>
                    </a:lnTo>
                    <a:lnTo>
                      <a:pt x="679" y="972"/>
                    </a:lnTo>
                    <a:lnTo>
                      <a:pt x="689" y="968"/>
                    </a:lnTo>
                    <a:lnTo>
                      <a:pt x="700" y="963"/>
                    </a:lnTo>
                    <a:lnTo>
                      <a:pt x="710" y="959"/>
                    </a:lnTo>
                    <a:lnTo>
                      <a:pt x="712" y="959"/>
                    </a:lnTo>
                    <a:lnTo>
                      <a:pt x="715" y="957"/>
                    </a:lnTo>
                    <a:lnTo>
                      <a:pt x="719" y="955"/>
                    </a:lnTo>
                    <a:lnTo>
                      <a:pt x="724" y="953"/>
                    </a:lnTo>
                    <a:lnTo>
                      <a:pt x="728" y="951"/>
                    </a:lnTo>
                    <a:lnTo>
                      <a:pt x="732" y="950"/>
                    </a:lnTo>
                    <a:lnTo>
                      <a:pt x="735" y="948"/>
                    </a:lnTo>
                    <a:lnTo>
                      <a:pt x="737" y="947"/>
                    </a:lnTo>
                    <a:lnTo>
                      <a:pt x="742" y="945"/>
                    </a:lnTo>
                    <a:lnTo>
                      <a:pt x="746" y="941"/>
                    </a:lnTo>
                    <a:lnTo>
                      <a:pt x="751" y="937"/>
                    </a:lnTo>
                    <a:lnTo>
                      <a:pt x="753" y="935"/>
                    </a:lnTo>
                    <a:lnTo>
                      <a:pt x="758" y="929"/>
                    </a:lnTo>
                    <a:lnTo>
                      <a:pt x="762" y="923"/>
                    </a:lnTo>
                    <a:lnTo>
                      <a:pt x="764" y="920"/>
                    </a:lnTo>
                    <a:lnTo>
                      <a:pt x="766" y="918"/>
                    </a:lnTo>
                    <a:lnTo>
                      <a:pt x="768" y="919"/>
                    </a:lnTo>
                    <a:lnTo>
                      <a:pt x="769" y="922"/>
                    </a:lnTo>
                    <a:lnTo>
                      <a:pt x="771" y="927"/>
                    </a:lnTo>
                    <a:lnTo>
                      <a:pt x="773" y="933"/>
                    </a:lnTo>
                    <a:lnTo>
                      <a:pt x="775" y="940"/>
                    </a:lnTo>
                    <a:lnTo>
                      <a:pt x="775" y="947"/>
                    </a:lnTo>
                    <a:lnTo>
                      <a:pt x="775" y="954"/>
                    </a:lnTo>
                    <a:lnTo>
                      <a:pt x="775" y="960"/>
                    </a:lnTo>
                    <a:lnTo>
                      <a:pt x="775" y="964"/>
                    </a:lnTo>
                    <a:lnTo>
                      <a:pt x="775" y="968"/>
                    </a:lnTo>
                    <a:lnTo>
                      <a:pt x="775" y="973"/>
                    </a:lnTo>
                    <a:lnTo>
                      <a:pt x="776" y="976"/>
                    </a:lnTo>
                    <a:lnTo>
                      <a:pt x="776" y="978"/>
                    </a:lnTo>
                    <a:lnTo>
                      <a:pt x="776" y="981"/>
                    </a:lnTo>
                    <a:lnTo>
                      <a:pt x="776" y="983"/>
                    </a:lnTo>
                    <a:lnTo>
                      <a:pt x="776" y="984"/>
                    </a:lnTo>
                    <a:lnTo>
                      <a:pt x="776" y="996"/>
                    </a:lnTo>
                    <a:lnTo>
                      <a:pt x="775" y="1006"/>
                    </a:lnTo>
                    <a:lnTo>
                      <a:pt x="775" y="1017"/>
                    </a:lnTo>
                    <a:lnTo>
                      <a:pt x="775" y="1025"/>
                    </a:lnTo>
                    <a:lnTo>
                      <a:pt x="774" y="1033"/>
                    </a:lnTo>
                    <a:lnTo>
                      <a:pt x="772" y="1040"/>
                    </a:lnTo>
                    <a:lnTo>
                      <a:pt x="772" y="1045"/>
                    </a:lnTo>
                    <a:lnTo>
                      <a:pt x="771" y="1048"/>
                    </a:lnTo>
                    <a:lnTo>
                      <a:pt x="771" y="1052"/>
                    </a:lnTo>
                    <a:lnTo>
                      <a:pt x="773" y="1057"/>
                    </a:lnTo>
                    <a:lnTo>
                      <a:pt x="775" y="1062"/>
                    </a:lnTo>
                    <a:lnTo>
                      <a:pt x="779" y="1067"/>
                    </a:lnTo>
                    <a:lnTo>
                      <a:pt x="783" y="1072"/>
                    </a:lnTo>
                    <a:lnTo>
                      <a:pt x="788" y="1076"/>
                    </a:lnTo>
                    <a:lnTo>
                      <a:pt x="793" y="1079"/>
                    </a:lnTo>
                    <a:lnTo>
                      <a:pt x="798" y="1080"/>
                    </a:lnTo>
                    <a:lnTo>
                      <a:pt x="803" y="1080"/>
                    </a:lnTo>
                    <a:lnTo>
                      <a:pt x="807" y="1080"/>
                    </a:lnTo>
                    <a:lnTo>
                      <a:pt x="810" y="1080"/>
                    </a:lnTo>
                    <a:lnTo>
                      <a:pt x="814" y="1079"/>
                    </a:lnTo>
                    <a:lnTo>
                      <a:pt x="816" y="1077"/>
                    </a:lnTo>
                    <a:lnTo>
                      <a:pt x="818" y="1075"/>
                    </a:lnTo>
                    <a:lnTo>
                      <a:pt x="820" y="1071"/>
                    </a:lnTo>
                    <a:lnTo>
                      <a:pt x="820" y="1066"/>
                    </a:lnTo>
                    <a:lnTo>
                      <a:pt x="821" y="1063"/>
                    </a:lnTo>
                    <a:lnTo>
                      <a:pt x="822" y="1059"/>
                    </a:lnTo>
                    <a:lnTo>
                      <a:pt x="823" y="1054"/>
                    </a:lnTo>
                    <a:lnTo>
                      <a:pt x="823" y="1050"/>
                    </a:lnTo>
                    <a:lnTo>
                      <a:pt x="823" y="1044"/>
                    </a:lnTo>
                    <a:lnTo>
                      <a:pt x="824" y="1040"/>
                    </a:lnTo>
                    <a:lnTo>
                      <a:pt x="825" y="1036"/>
                    </a:lnTo>
                    <a:lnTo>
                      <a:pt x="825" y="1034"/>
                    </a:lnTo>
                    <a:lnTo>
                      <a:pt x="825" y="1027"/>
                    </a:lnTo>
                    <a:lnTo>
                      <a:pt x="825" y="1022"/>
                    </a:lnTo>
                    <a:lnTo>
                      <a:pt x="825" y="1020"/>
                    </a:lnTo>
                    <a:lnTo>
                      <a:pt x="825" y="1018"/>
                    </a:lnTo>
                    <a:lnTo>
                      <a:pt x="826" y="1017"/>
                    </a:lnTo>
                    <a:lnTo>
                      <a:pt x="827" y="1015"/>
                    </a:lnTo>
                    <a:lnTo>
                      <a:pt x="827" y="1011"/>
                    </a:lnTo>
                    <a:lnTo>
                      <a:pt x="829" y="1006"/>
                    </a:lnTo>
                    <a:lnTo>
                      <a:pt x="830" y="999"/>
                    </a:lnTo>
                    <a:lnTo>
                      <a:pt x="829" y="993"/>
                    </a:lnTo>
                    <a:lnTo>
                      <a:pt x="829" y="988"/>
                    </a:lnTo>
                    <a:lnTo>
                      <a:pt x="829" y="986"/>
                    </a:lnTo>
                    <a:lnTo>
                      <a:pt x="829" y="983"/>
                    </a:lnTo>
                    <a:lnTo>
                      <a:pt x="829" y="981"/>
                    </a:lnTo>
                    <a:lnTo>
                      <a:pt x="830" y="978"/>
                    </a:lnTo>
                    <a:lnTo>
                      <a:pt x="830" y="975"/>
                    </a:lnTo>
                    <a:lnTo>
                      <a:pt x="830" y="971"/>
                    </a:lnTo>
                    <a:lnTo>
                      <a:pt x="830" y="966"/>
                    </a:lnTo>
                    <a:lnTo>
                      <a:pt x="830" y="961"/>
                    </a:lnTo>
                    <a:lnTo>
                      <a:pt x="830" y="957"/>
                    </a:lnTo>
                    <a:lnTo>
                      <a:pt x="831" y="953"/>
                    </a:lnTo>
                    <a:lnTo>
                      <a:pt x="832" y="948"/>
                    </a:lnTo>
                    <a:lnTo>
                      <a:pt x="832" y="944"/>
                    </a:lnTo>
                    <a:lnTo>
                      <a:pt x="833" y="939"/>
                    </a:lnTo>
                    <a:lnTo>
                      <a:pt x="832" y="935"/>
                    </a:lnTo>
                    <a:lnTo>
                      <a:pt x="832" y="931"/>
                    </a:lnTo>
                    <a:lnTo>
                      <a:pt x="830" y="929"/>
                    </a:lnTo>
                    <a:lnTo>
                      <a:pt x="830" y="926"/>
                    </a:lnTo>
                    <a:lnTo>
                      <a:pt x="828" y="919"/>
                    </a:lnTo>
                    <a:lnTo>
                      <a:pt x="826" y="912"/>
                    </a:lnTo>
                    <a:lnTo>
                      <a:pt x="824" y="905"/>
                    </a:lnTo>
                    <a:lnTo>
                      <a:pt x="823" y="899"/>
                    </a:lnTo>
                    <a:lnTo>
                      <a:pt x="822" y="893"/>
                    </a:lnTo>
                    <a:lnTo>
                      <a:pt x="821" y="889"/>
                    </a:lnTo>
                    <a:lnTo>
                      <a:pt x="820" y="886"/>
                    </a:lnTo>
                    <a:lnTo>
                      <a:pt x="820" y="885"/>
                    </a:lnTo>
                    <a:lnTo>
                      <a:pt x="820" y="883"/>
                    </a:lnTo>
                    <a:lnTo>
                      <a:pt x="820" y="877"/>
                    </a:lnTo>
                    <a:lnTo>
                      <a:pt x="818" y="867"/>
                    </a:lnTo>
                    <a:lnTo>
                      <a:pt x="817" y="856"/>
                    </a:lnTo>
                    <a:lnTo>
                      <a:pt x="817" y="845"/>
                    </a:lnTo>
                    <a:lnTo>
                      <a:pt x="817" y="834"/>
                    </a:lnTo>
                    <a:lnTo>
                      <a:pt x="817" y="827"/>
                    </a:lnTo>
                    <a:lnTo>
                      <a:pt x="819" y="819"/>
                    </a:lnTo>
                    <a:lnTo>
                      <a:pt x="821" y="814"/>
                    </a:lnTo>
                    <a:lnTo>
                      <a:pt x="823" y="805"/>
                    </a:lnTo>
                    <a:lnTo>
                      <a:pt x="823" y="796"/>
                    </a:lnTo>
                    <a:lnTo>
                      <a:pt x="824" y="784"/>
                    </a:lnTo>
                    <a:lnTo>
                      <a:pt x="825" y="773"/>
                    </a:lnTo>
                    <a:lnTo>
                      <a:pt x="824" y="761"/>
                    </a:lnTo>
                    <a:lnTo>
                      <a:pt x="823" y="752"/>
                    </a:lnTo>
                    <a:lnTo>
                      <a:pt x="822" y="743"/>
                    </a:lnTo>
                    <a:lnTo>
                      <a:pt x="819" y="734"/>
                    </a:lnTo>
                    <a:lnTo>
                      <a:pt x="816" y="724"/>
                    </a:lnTo>
                    <a:lnTo>
                      <a:pt x="813" y="714"/>
                    </a:lnTo>
                    <a:lnTo>
                      <a:pt x="810" y="703"/>
                    </a:lnTo>
                    <a:lnTo>
                      <a:pt x="808" y="694"/>
                    </a:lnTo>
                    <a:lnTo>
                      <a:pt x="805" y="686"/>
                    </a:lnTo>
                    <a:lnTo>
                      <a:pt x="804" y="680"/>
                    </a:lnTo>
                    <a:lnTo>
                      <a:pt x="804" y="679"/>
                    </a:lnTo>
                    <a:lnTo>
                      <a:pt x="804" y="678"/>
                    </a:lnTo>
                    <a:lnTo>
                      <a:pt x="803" y="676"/>
                    </a:lnTo>
                    <a:lnTo>
                      <a:pt x="802" y="672"/>
                    </a:lnTo>
                    <a:lnTo>
                      <a:pt x="800" y="665"/>
                    </a:lnTo>
                    <a:lnTo>
                      <a:pt x="796" y="658"/>
                    </a:lnTo>
                    <a:lnTo>
                      <a:pt x="794" y="649"/>
                    </a:lnTo>
                    <a:lnTo>
                      <a:pt x="789" y="639"/>
                    </a:lnTo>
                    <a:lnTo>
                      <a:pt x="786" y="625"/>
                    </a:lnTo>
                    <a:lnTo>
                      <a:pt x="782" y="611"/>
                    </a:lnTo>
                    <a:lnTo>
                      <a:pt x="777" y="595"/>
                    </a:lnTo>
                    <a:lnTo>
                      <a:pt x="773" y="577"/>
                    </a:lnTo>
                    <a:lnTo>
                      <a:pt x="769" y="557"/>
                    </a:lnTo>
                    <a:lnTo>
                      <a:pt x="765" y="535"/>
                    </a:lnTo>
                    <a:lnTo>
                      <a:pt x="762" y="511"/>
                    </a:lnTo>
                    <a:lnTo>
                      <a:pt x="758" y="484"/>
                    </a:lnTo>
                    <a:lnTo>
                      <a:pt x="755" y="457"/>
                    </a:lnTo>
                    <a:lnTo>
                      <a:pt x="753" y="442"/>
                    </a:lnTo>
                    <a:lnTo>
                      <a:pt x="746" y="426"/>
                    </a:lnTo>
                    <a:lnTo>
                      <a:pt x="737" y="409"/>
                    </a:lnTo>
                    <a:lnTo>
                      <a:pt x="726" y="393"/>
                    </a:lnTo>
                    <a:lnTo>
                      <a:pt x="712" y="375"/>
                    </a:lnTo>
                    <a:lnTo>
                      <a:pt x="696" y="356"/>
                    </a:lnTo>
                    <a:lnTo>
                      <a:pt x="677" y="339"/>
                    </a:lnTo>
                    <a:lnTo>
                      <a:pt x="658" y="320"/>
                    </a:lnTo>
                    <a:lnTo>
                      <a:pt x="636" y="301"/>
                    </a:lnTo>
                    <a:lnTo>
                      <a:pt x="613" y="282"/>
                    </a:lnTo>
                    <a:lnTo>
                      <a:pt x="588" y="263"/>
                    </a:lnTo>
                    <a:lnTo>
                      <a:pt x="563" y="244"/>
                    </a:lnTo>
                    <a:lnTo>
                      <a:pt x="537" y="225"/>
                    </a:lnTo>
                    <a:lnTo>
                      <a:pt x="510" y="206"/>
                    </a:lnTo>
                    <a:lnTo>
                      <a:pt x="483" y="188"/>
                    </a:lnTo>
                    <a:lnTo>
                      <a:pt x="456" y="170"/>
                    </a:lnTo>
                    <a:lnTo>
                      <a:pt x="429" y="153"/>
                    </a:lnTo>
                    <a:lnTo>
                      <a:pt x="402" y="136"/>
                    </a:lnTo>
                    <a:lnTo>
                      <a:pt x="375" y="119"/>
                    </a:lnTo>
                    <a:lnTo>
                      <a:pt x="349" y="104"/>
                    </a:lnTo>
                    <a:lnTo>
                      <a:pt x="323" y="89"/>
                    </a:lnTo>
                    <a:lnTo>
                      <a:pt x="300" y="75"/>
                    </a:lnTo>
                    <a:lnTo>
                      <a:pt x="277" y="62"/>
                    </a:lnTo>
                    <a:lnTo>
                      <a:pt x="256" y="49"/>
                    </a:lnTo>
                    <a:lnTo>
                      <a:pt x="237" y="39"/>
                    </a:lnTo>
                    <a:lnTo>
                      <a:pt x="219" y="29"/>
                    </a:lnTo>
                    <a:lnTo>
                      <a:pt x="204" y="20"/>
                    </a:lnTo>
                    <a:lnTo>
                      <a:pt x="191" y="13"/>
                    </a:lnTo>
                    <a:lnTo>
                      <a:pt x="179" y="8"/>
                    </a:lnTo>
                    <a:lnTo>
                      <a:pt x="173" y="4"/>
                    </a:lnTo>
                    <a:lnTo>
                      <a:pt x="168" y="1"/>
                    </a:lnTo>
                    <a:lnTo>
                      <a:pt x="166" y="0"/>
                    </a:lnTo>
                    <a:lnTo>
                      <a:pt x="166" y="1"/>
                    </a:lnTo>
                    <a:lnTo>
                      <a:pt x="163" y="3"/>
                    </a:lnTo>
                    <a:lnTo>
                      <a:pt x="160" y="6"/>
                    </a:lnTo>
                    <a:lnTo>
                      <a:pt x="155" y="11"/>
                    </a:lnTo>
                    <a:lnTo>
                      <a:pt x="148" y="18"/>
                    </a:lnTo>
                    <a:lnTo>
                      <a:pt x="139" y="27"/>
                    </a:lnTo>
                    <a:lnTo>
                      <a:pt x="129" y="40"/>
                    </a:lnTo>
                    <a:lnTo>
                      <a:pt x="115" y="54"/>
                    </a:lnTo>
                    <a:lnTo>
                      <a:pt x="111" y="59"/>
                    </a:lnTo>
                    <a:lnTo>
                      <a:pt x="105" y="65"/>
                    </a:lnTo>
                    <a:lnTo>
                      <a:pt x="100" y="72"/>
                    </a:lnTo>
                    <a:lnTo>
                      <a:pt x="96" y="79"/>
                    </a:lnTo>
                    <a:lnTo>
                      <a:pt x="91" y="87"/>
                    </a:lnTo>
                    <a:lnTo>
                      <a:pt x="86" y="96"/>
                    </a:lnTo>
                    <a:lnTo>
                      <a:pt x="81" y="106"/>
                    </a:lnTo>
                    <a:lnTo>
                      <a:pt x="77" y="115"/>
                    </a:lnTo>
                    <a:lnTo>
                      <a:pt x="72" y="125"/>
                    </a:lnTo>
                    <a:lnTo>
                      <a:pt x="68" y="136"/>
                    </a:lnTo>
                    <a:lnTo>
                      <a:pt x="64" y="147"/>
                    </a:lnTo>
                    <a:lnTo>
                      <a:pt x="60" y="160"/>
                    </a:lnTo>
                    <a:lnTo>
                      <a:pt x="57" y="173"/>
                    </a:lnTo>
                    <a:lnTo>
                      <a:pt x="53" y="187"/>
                    </a:lnTo>
                    <a:lnTo>
                      <a:pt x="51" y="201"/>
                    </a:lnTo>
                    <a:lnTo>
                      <a:pt x="48" y="216"/>
                    </a:lnTo>
                    <a:lnTo>
                      <a:pt x="47" y="217"/>
                    </a:lnTo>
                    <a:lnTo>
                      <a:pt x="46" y="220"/>
                    </a:lnTo>
                    <a:lnTo>
                      <a:pt x="44" y="225"/>
                    </a:lnTo>
                    <a:lnTo>
                      <a:pt x="40" y="231"/>
                    </a:lnTo>
                    <a:lnTo>
                      <a:pt x="37" y="239"/>
                    </a:lnTo>
                    <a:lnTo>
                      <a:pt x="31" y="249"/>
                    </a:lnTo>
                    <a:lnTo>
                      <a:pt x="27" y="259"/>
                    </a:lnTo>
                    <a:lnTo>
                      <a:pt x="23" y="270"/>
                    </a:lnTo>
                    <a:lnTo>
                      <a:pt x="18" y="282"/>
                    </a:lnTo>
                    <a:lnTo>
                      <a:pt x="14" y="294"/>
                    </a:lnTo>
                    <a:lnTo>
                      <a:pt x="10" y="306"/>
                    </a:lnTo>
                    <a:lnTo>
                      <a:pt x="6" y="319"/>
                    </a:lnTo>
                    <a:lnTo>
                      <a:pt x="3" y="331"/>
                    </a:lnTo>
                    <a:lnTo>
                      <a:pt x="1" y="342"/>
                    </a:lnTo>
                    <a:lnTo>
                      <a:pt x="0" y="355"/>
                    </a:lnTo>
                    <a:lnTo>
                      <a:pt x="0" y="364"/>
                    </a:lnTo>
                    <a:lnTo>
                      <a:pt x="1" y="375"/>
                    </a:lnTo>
                    <a:lnTo>
                      <a:pt x="2" y="384"/>
                    </a:lnTo>
                    <a:lnTo>
                      <a:pt x="3" y="392"/>
                    </a:lnTo>
                    <a:lnTo>
                      <a:pt x="5" y="400"/>
                    </a:lnTo>
                    <a:lnTo>
                      <a:pt x="8" y="407"/>
                    </a:lnTo>
                    <a:lnTo>
                      <a:pt x="10" y="413"/>
                    </a:lnTo>
                    <a:lnTo>
                      <a:pt x="13" y="419"/>
                    </a:lnTo>
                    <a:lnTo>
                      <a:pt x="15" y="424"/>
                    </a:lnTo>
                    <a:lnTo>
                      <a:pt x="18" y="430"/>
                    </a:lnTo>
                    <a:lnTo>
                      <a:pt x="21" y="437"/>
                    </a:lnTo>
                    <a:lnTo>
                      <a:pt x="24" y="444"/>
                    </a:lnTo>
                    <a:lnTo>
                      <a:pt x="27" y="452"/>
                    </a:lnTo>
                    <a:lnTo>
                      <a:pt x="30" y="460"/>
                    </a:lnTo>
                    <a:lnTo>
                      <a:pt x="31" y="469"/>
                    </a:lnTo>
                    <a:lnTo>
                      <a:pt x="34" y="480"/>
                    </a:lnTo>
                    <a:lnTo>
                      <a:pt x="36" y="491"/>
                    </a:lnTo>
                    <a:lnTo>
                      <a:pt x="39" y="514"/>
                    </a:lnTo>
                    <a:lnTo>
                      <a:pt x="41" y="533"/>
                    </a:lnTo>
                    <a:lnTo>
                      <a:pt x="44" y="546"/>
                    </a:lnTo>
                    <a:lnTo>
                      <a:pt x="46" y="557"/>
                    </a:lnTo>
                    <a:lnTo>
                      <a:pt x="49" y="565"/>
                    </a:lnTo>
                    <a:lnTo>
                      <a:pt x="51" y="571"/>
                    </a:lnTo>
                    <a:lnTo>
                      <a:pt x="56" y="577"/>
                    </a:lnTo>
                    <a:lnTo>
                      <a:pt x="61" y="582"/>
                    </a:lnTo>
                  </a:path>
                </a:pathLst>
              </a:custGeom>
              <a:solidFill>
                <a:srgbClr val="FFCC99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6" name="Freeform 383"/>
              <p:cNvSpPr>
                <a:spLocks/>
              </p:cNvSpPr>
              <p:nvPr/>
            </p:nvSpPr>
            <p:spPr bwMode="auto">
              <a:xfrm>
                <a:off x="5297" y="2811"/>
                <a:ext cx="55" cy="34"/>
              </a:xfrm>
              <a:custGeom>
                <a:avLst/>
                <a:gdLst/>
                <a:ahLst/>
                <a:cxnLst>
                  <a:cxn ang="0">
                    <a:pos x="52" y="29"/>
                  </a:cxn>
                  <a:cxn ang="0">
                    <a:pos x="52" y="29"/>
                  </a:cxn>
                  <a:cxn ang="0">
                    <a:pos x="47" y="25"/>
                  </a:cxn>
                  <a:cxn ang="0">
                    <a:pos x="41" y="21"/>
                  </a:cxn>
                  <a:cxn ang="0">
                    <a:pos x="35" y="18"/>
                  </a:cxn>
                  <a:cxn ang="0">
                    <a:pos x="28" y="15"/>
                  </a:cxn>
                  <a:cxn ang="0">
                    <a:pos x="21" y="12"/>
                  </a:cxn>
                  <a:cxn ang="0">
                    <a:pos x="14" y="8"/>
                  </a:cxn>
                  <a:cxn ang="0">
                    <a:pos x="8" y="5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6" y="8"/>
                  </a:cxn>
                  <a:cxn ang="0">
                    <a:pos x="12" y="13"/>
                  </a:cxn>
                  <a:cxn ang="0">
                    <a:pos x="19" y="17"/>
                  </a:cxn>
                  <a:cxn ang="0">
                    <a:pos x="26" y="20"/>
                  </a:cxn>
                  <a:cxn ang="0">
                    <a:pos x="32" y="24"/>
                  </a:cxn>
                  <a:cxn ang="0">
                    <a:pos x="39" y="27"/>
                  </a:cxn>
                  <a:cxn ang="0">
                    <a:pos x="45" y="31"/>
                  </a:cxn>
                  <a:cxn ang="0">
                    <a:pos x="50" y="33"/>
                  </a:cxn>
                  <a:cxn ang="0">
                    <a:pos x="52" y="29"/>
                  </a:cxn>
                </a:cxnLst>
                <a:rect l="0" t="0" r="r" b="b"/>
                <a:pathLst>
                  <a:path w="53" h="34">
                    <a:moveTo>
                      <a:pt x="52" y="29"/>
                    </a:moveTo>
                    <a:lnTo>
                      <a:pt x="52" y="29"/>
                    </a:lnTo>
                    <a:lnTo>
                      <a:pt x="47" y="25"/>
                    </a:lnTo>
                    <a:lnTo>
                      <a:pt x="41" y="21"/>
                    </a:lnTo>
                    <a:lnTo>
                      <a:pt x="35" y="18"/>
                    </a:lnTo>
                    <a:lnTo>
                      <a:pt x="28" y="15"/>
                    </a:lnTo>
                    <a:lnTo>
                      <a:pt x="21" y="12"/>
                    </a:lnTo>
                    <a:lnTo>
                      <a:pt x="14" y="8"/>
                    </a:lnTo>
                    <a:lnTo>
                      <a:pt x="8" y="5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6" y="8"/>
                    </a:lnTo>
                    <a:lnTo>
                      <a:pt x="12" y="13"/>
                    </a:lnTo>
                    <a:lnTo>
                      <a:pt x="19" y="17"/>
                    </a:lnTo>
                    <a:lnTo>
                      <a:pt x="26" y="20"/>
                    </a:lnTo>
                    <a:lnTo>
                      <a:pt x="32" y="24"/>
                    </a:lnTo>
                    <a:lnTo>
                      <a:pt x="39" y="27"/>
                    </a:lnTo>
                    <a:lnTo>
                      <a:pt x="45" y="31"/>
                    </a:lnTo>
                    <a:lnTo>
                      <a:pt x="50" y="33"/>
                    </a:lnTo>
                    <a:lnTo>
                      <a:pt x="52" y="29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7" name="Freeform 384"/>
              <p:cNvSpPr>
                <a:spLocks/>
              </p:cNvSpPr>
              <p:nvPr/>
            </p:nvSpPr>
            <p:spPr bwMode="auto">
              <a:xfrm>
                <a:off x="5354" y="2845"/>
                <a:ext cx="53" cy="32"/>
              </a:xfrm>
              <a:custGeom>
                <a:avLst/>
                <a:gdLst/>
                <a:ahLst/>
                <a:cxnLst>
                  <a:cxn ang="0">
                    <a:pos x="52" y="27"/>
                  </a:cxn>
                  <a:cxn ang="0">
                    <a:pos x="52" y="27"/>
                  </a:cxn>
                  <a:cxn ang="0">
                    <a:pos x="46" y="24"/>
                  </a:cxn>
                  <a:cxn ang="0">
                    <a:pos x="42" y="22"/>
                  </a:cxn>
                  <a:cxn ang="0">
                    <a:pos x="35" y="19"/>
                  </a:cxn>
                  <a:cxn ang="0">
                    <a:pos x="29" y="16"/>
                  </a:cxn>
                  <a:cxn ang="0">
                    <a:pos x="22" y="12"/>
                  </a:cxn>
                  <a:cxn ang="0">
                    <a:pos x="15" y="8"/>
                  </a:cxn>
                  <a:cxn ang="0">
                    <a:pos x="9" y="5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6" y="9"/>
                  </a:cxn>
                  <a:cxn ang="0">
                    <a:pos x="13" y="14"/>
                  </a:cxn>
                  <a:cxn ang="0">
                    <a:pos x="20" y="18"/>
                  </a:cxn>
                  <a:cxn ang="0">
                    <a:pos x="26" y="21"/>
                  </a:cxn>
                  <a:cxn ang="0">
                    <a:pos x="34" y="24"/>
                  </a:cxn>
                  <a:cxn ang="0">
                    <a:pos x="40" y="27"/>
                  </a:cxn>
                  <a:cxn ang="0">
                    <a:pos x="46" y="30"/>
                  </a:cxn>
                  <a:cxn ang="0">
                    <a:pos x="50" y="32"/>
                  </a:cxn>
                  <a:cxn ang="0">
                    <a:pos x="52" y="27"/>
                  </a:cxn>
                </a:cxnLst>
                <a:rect l="0" t="0" r="r" b="b"/>
                <a:pathLst>
                  <a:path w="53" h="33">
                    <a:moveTo>
                      <a:pt x="52" y="27"/>
                    </a:moveTo>
                    <a:lnTo>
                      <a:pt x="52" y="27"/>
                    </a:lnTo>
                    <a:lnTo>
                      <a:pt x="46" y="24"/>
                    </a:lnTo>
                    <a:lnTo>
                      <a:pt x="42" y="22"/>
                    </a:lnTo>
                    <a:lnTo>
                      <a:pt x="35" y="19"/>
                    </a:lnTo>
                    <a:lnTo>
                      <a:pt x="29" y="16"/>
                    </a:lnTo>
                    <a:lnTo>
                      <a:pt x="22" y="12"/>
                    </a:lnTo>
                    <a:lnTo>
                      <a:pt x="15" y="8"/>
                    </a:lnTo>
                    <a:lnTo>
                      <a:pt x="9" y="5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6" y="9"/>
                    </a:lnTo>
                    <a:lnTo>
                      <a:pt x="13" y="14"/>
                    </a:lnTo>
                    <a:lnTo>
                      <a:pt x="20" y="18"/>
                    </a:lnTo>
                    <a:lnTo>
                      <a:pt x="26" y="21"/>
                    </a:lnTo>
                    <a:lnTo>
                      <a:pt x="34" y="24"/>
                    </a:lnTo>
                    <a:lnTo>
                      <a:pt x="40" y="27"/>
                    </a:lnTo>
                    <a:lnTo>
                      <a:pt x="46" y="30"/>
                    </a:lnTo>
                    <a:lnTo>
                      <a:pt x="50" y="32"/>
                    </a:lnTo>
                    <a:lnTo>
                      <a:pt x="52" y="27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8" name="Freeform 385"/>
              <p:cNvSpPr>
                <a:spLocks/>
              </p:cNvSpPr>
              <p:nvPr/>
            </p:nvSpPr>
            <p:spPr bwMode="auto">
              <a:xfrm>
                <a:off x="5408" y="2874"/>
                <a:ext cx="141" cy="15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40" y="10"/>
                  </a:cxn>
                  <a:cxn ang="0">
                    <a:pos x="139" y="6"/>
                  </a:cxn>
                  <a:cxn ang="0">
                    <a:pos x="137" y="6"/>
                  </a:cxn>
                  <a:cxn ang="0">
                    <a:pos x="132" y="7"/>
                  </a:cxn>
                  <a:cxn ang="0">
                    <a:pos x="125" y="7"/>
                  </a:cxn>
                  <a:cxn ang="0">
                    <a:pos x="116" y="7"/>
                  </a:cxn>
                  <a:cxn ang="0">
                    <a:pos x="107" y="7"/>
                  </a:cxn>
                  <a:cxn ang="0">
                    <a:pos x="96" y="7"/>
                  </a:cxn>
                  <a:cxn ang="0">
                    <a:pos x="85" y="7"/>
                  </a:cxn>
                  <a:cxn ang="0">
                    <a:pos x="73" y="7"/>
                  </a:cxn>
                  <a:cxn ang="0">
                    <a:pos x="62" y="6"/>
                  </a:cxn>
                  <a:cxn ang="0">
                    <a:pos x="50" y="6"/>
                  </a:cxn>
                  <a:cxn ang="0">
                    <a:pos x="38" y="5"/>
                  </a:cxn>
                  <a:cxn ang="0">
                    <a:pos x="27" y="4"/>
                  </a:cxn>
                  <a:cxn ang="0">
                    <a:pos x="18" y="3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8" y="6"/>
                  </a:cxn>
                  <a:cxn ang="0">
                    <a:pos x="17" y="7"/>
                  </a:cxn>
                  <a:cxn ang="0">
                    <a:pos x="27" y="9"/>
                  </a:cxn>
                  <a:cxn ang="0">
                    <a:pos x="38" y="9"/>
                  </a:cxn>
                  <a:cxn ang="0">
                    <a:pos x="50" y="10"/>
                  </a:cxn>
                  <a:cxn ang="0">
                    <a:pos x="62" y="10"/>
                  </a:cxn>
                  <a:cxn ang="0">
                    <a:pos x="73" y="11"/>
                  </a:cxn>
                  <a:cxn ang="0">
                    <a:pos x="85" y="11"/>
                  </a:cxn>
                  <a:cxn ang="0">
                    <a:pos x="96" y="11"/>
                  </a:cxn>
                  <a:cxn ang="0">
                    <a:pos x="107" y="11"/>
                  </a:cxn>
                  <a:cxn ang="0">
                    <a:pos x="116" y="11"/>
                  </a:cxn>
                  <a:cxn ang="0">
                    <a:pos x="125" y="11"/>
                  </a:cxn>
                  <a:cxn ang="0">
                    <a:pos x="132" y="11"/>
                  </a:cxn>
                  <a:cxn ang="0">
                    <a:pos x="137" y="10"/>
                  </a:cxn>
                  <a:cxn ang="0">
                    <a:pos x="139" y="10"/>
                  </a:cxn>
                  <a:cxn ang="0">
                    <a:pos x="140" y="6"/>
                  </a:cxn>
                  <a:cxn ang="0">
                    <a:pos x="140" y="10"/>
                  </a:cxn>
                </a:cxnLst>
                <a:rect l="0" t="0" r="r" b="b"/>
                <a:pathLst>
                  <a:path w="141" h="12">
                    <a:moveTo>
                      <a:pt x="140" y="10"/>
                    </a:moveTo>
                    <a:lnTo>
                      <a:pt x="140" y="10"/>
                    </a:lnTo>
                    <a:lnTo>
                      <a:pt x="139" y="6"/>
                    </a:lnTo>
                    <a:lnTo>
                      <a:pt x="137" y="6"/>
                    </a:lnTo>
                    <a:lnTo>
                      <a:pt x="132" y="7"/>
                    </a:lnTo>
                    <a:lnTo>
                      <a:pt x="125" y="7"/>
                    </a:lnTo>
                    <a:lnTo>
                      <a:pt x="116" y="7"/>
                    </a:lnTo>
                    <a:lnTo>
                      <a:pt x="107" y="7"/>
                    </a:lnTo>
                    <a:lnTo>
                      <a:pt x="96" y="7"/>
                    </a:lnTo>
                    <a:lnTo>
                      <a:pt x="85" y="7"/>
                    </a:lnTo>
                    <a:lnTo>
                      <a:pt x="73" y="7"/>
                    </a:lnTo>
                    <a:lnTo>
                      <a:pt x="62" y="6"/>
                    </a:lnTo>
                    <a:lnTo>
                      <a:pt x="50" y="6"/>
                    </a:lnTo>
                    <a:lnTo>
                      <a:pt x="38" y="5"/>
                    </a:lnTo>
                    <a:lnTo>
                      <a:pt x="27" y="4"/>
                    </a:lnTo>
                    <a:lnTo>
                      <a:pt x="18" y="3"/>
                    </a:lnTo>
                    <a:lnTo>
                      <a:pt x="9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8" y="6"/>
                    </a:lnTo>
                    <a:lnTo>
                      <a:pt x="17" y="7"/>
                    </a:lnTo>
                    <a:lnTo>
                      <a:pt x="27" y="9"/>
                    </a:lnTo>
                    <a:lnTo>
                      <a:pt x="38" y="9"/>
                    </a:lnTo>
                    <a:lnTo>
                      <a:pt x="50" y="10"/>
                    </a:lnTo>
                    <a:lnTo>
                      <a:pt x="62" y="10"/>
                    </a:lnTo>
                    <a:lnTo>
                      <a:pt x="73" y="11"/>
                    </a:lnTo>
                    <a:lnTo>
                      <a:pt x="85" y="11"/>
                    </a:lnTo>
                    <a:lnTo>
                      <a:pt x="96" y="11"/>
                    </a:lnTo>
                    <a:lnTo>
                      <a:pt x="107" y="11"/>
                    </a:lnTo>
                    <a:lnTo>
                      <a:pt x="116" y="11"/>
                    </a:lnTo>
                    <a:lnTo>
                      <a:pt x="125" y="11"/>
                    </a:lnTo>
                    <a:lnTo>
                      <a:pt x="132" y="11"/>
                    </a:lnTo>
                    <a:lnTo>
                      <a:pt x="137" y="10"/>
                    </a:lnTo>
                    <a:lnTo>
                      <a:pt x="139" y="10"/>
                    </a:lnTo>
                    <a:lnTo>
                      <a:pt x="140" y="6"/>
                    </a:lnTo>
                    <a:lnTo>
                      <a:pt x="140" y="1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9" name="Freeform 386"/>
              <p:cNvSpPr>
                <a:spLocks/>
              </p:cNvSpPr>
              <p:nvPr/>
            </p:nvSpPr>
            <p:spPr bwMode="auto">
              <a:xfrm>
                <a:off x="5533" y="2885"/>
                <a:ext cx="16" cy="40"/>
              </a:xfrm>
              <a:custGeom>
                <a:avLst/>
                <a:gdLst/>
                <a:ahLst/>
                <a:cxnLst>
                  <a:cxn ang="0">
                    <a:pos x="6" y="34"/>
                  </a:cxn>
                  <a:cxn ang="0">
                    <a:pos x="6" y="34"/>
                  </a:cxn>
                  <a:cxn ang="0">
                    <a:pos x="4" y="27"/>
                  </a:cxn>
                  <a:cxn ang="0">
                    <a:pos x="4" y="23"/>
                  </a:cxn>
                  <a:cxn ang="0">
                    <a:pos x="5" y="19"/>
                  </a:cxn>
                  <a:cxn ang="0">
                    <a:pos x="6" y="14"/>
                  </a:cxn>
                  <a:cxn ang="0">
                    <a:pos x="9" y="11"/>
                  </a:cxn>
                  <a:cxn ang="0">
                    <a:pos x="11" y="8"/>
                  </a:cxn>
                  <a:cxn ang="0">
                    <a:pos x="14" y="6"/>
                  </a:cxn>
                  <a:cxn ang="0">
                    <a:pos x="15" y="5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9" y="3"/>
                  </a:cxn>
                  <a:cxn ang="0">
                    <a:pos x="6" y="7"/>
                  </a:cxn>
                  <a:cxn ang="0">
                    <a:pos x="4" y="10"/>
                  </a:cxn>
                  <a:cxn ang="0">
                    <a:pos x="1" y="16"/>
                  </a:cxn>
                  <a:cxn ang="0">
                    <a:pos x="0" y="23"/>
                  </a:cxn>
                  <a:cxn ang="0">
                    <a:pos x="1" y="29"/>
                  </a:cxn>
                  <a:cxn ang="0">
                    <a:pos x="3" y="36"/>
                  </a:cxn>
                  <a:cxn ang="0">
                    <a:pos x="6" y="34"/>
                  </a:cxn>
                </a:cxnLst>
                <a:rect l="0" t="0" r="r" b="b"/>
                <a:pathLst>
                  <a:path w="16" h="37">
                    <a:moveTo>
                      <a:pt x="6" y="34"/>
                    </a:moveTo>
                    <a:lnTo>
                      <a:pt x="6" y="34"/>
                    </a:lnTo>
                    <a:lnTo>
                      <a:pt x="4" y="27"/>
                    </a:lnTo>
                    <a:lnTo>
                      <a:pt x="4" y="23"/>
                    </a:lnTo>
                    <a:lnTo>
                      <a:pt x="5" y="19"/>
                    </a:lnTo>
                    <a:lnTo>
                      <a:pt x="6" y="14"/>
                    </a:lnTo>
                    <a:lnTo>
                      <a:pt x="9" y="11"/>
                    </a:lnTo>
                    <a:lnTo>
                      <a:pt x="11" y="8"/>
                    </a:lnTo>
                    <a:lnTo>
                      <a:pt x="14" y="6"/>
                    </a:lnTo>
                    <a:lnTo>
                      <a:pt x="15" y="5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9" y="3"/>
                    </a:lnTo>
                    <a:lnTo>
                      <a:pt x="6" y="7"/>
                    </a:lnTo>
                    <a:lnTo>
                      <a:pt x="4" y="10"/>
                    </a:lnTo>
                    <a:lnTo>
                      <a:pt x="1" y="16"/>
                    </a:lnTo>
                    <a:lnTo>
                      <a:pt x="0" y="23"/>
                    </a:lnTo>
                    <a:lnTo>
                      <a:pt x="1" y="29"/>
                    </a:lnTo>
                    <a:lnTo>
                      <a:pt x="3" y="36"/>
                    </a:lnTo>
                    <a:lnTo>
                      <a:pt x="6" y="34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0" name="Freeform 387"/>
              <p:cNvSpPr>
                <a:spLocks/>
              </p:cNvSpPr>
              <p:nvPr/>
            </p:nvSpPr>
            <p:spPr bwMode="auto">
              <a:xfrm>
                <a:off x="5537" y="2923"/>
                <a:ext cx="44" cy="19"/>
              </a:xfrm>
              <a:custGeom>
                <a:avLst/>
                <a:gdLst/>
                <a:ahLst/>
                <a:cxnLst>
                  <a:cxn ang="0">
                    <a:pos x="43" y="13"/>
                  </a:cxn>
                  <a:cxn ang="0">
                    <a:pos x="43" y="13"/>
                  </a:cxn>
                  <a:cxn ang="0">
                    <a:pos x="42" y="13"/>
                  </a:cxn>
                  <a:cxn ang="0">
                    <a:pos x="38" y="12"/>
                  </a:cxn>
                  <a:cxn ang="0">
                    <a:pos x="33" y="12"/>
                  </a:cxn>
                  <a:cxn ang="0">
                    <a:pos x="27" y="10"/>
                  </a:cxn>
                  <a:cxn ang="0">
                    <a:pos x="19" y="8"/>
                  </a:cxn>
                  <a:cxn ang="0">
                    <a:pos x="13" y="6"/>
                  </a:cxn>
                  <a:cxn ang="0">
                    <a:pos x="7" y="3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5" y="6"/>
                  </a:cxn>
                  <a:cxn ang="0">
                    <a:pos x="11" y="11"/>
                  </a:cxn>
                  <a:cxn ang="0">
                    <a:pos x="18" y="13"/>
                  </a:cxn>
                  <a:cxn ang="0">
                    <a:pos x="25" y="15"/>
                  </a:cxn>
                  <a:cxn ang="0">
                    <a:pos x="31" y="17"/>
                  </a:cxn>
                  <a:cxn ang="0">
                    <a:pos x="38" y="18"/>
                  </a:cxn>
                  <a:cxn ang="0">
                    <a:pos x="42" y="18"/>
                  </a:cxn>
                  <a:cxn ang="0">
                    <a:pos x="43" y="18"/>
                  </a:cxn>
                  <a:cxn ang="0">
                    <a:pos x="43" y="13"/>
                  </a:cxn>
                </a:cxnLst>
                <a:rect l="0" t="0" r="r" b="b"/>
                <a:pathLst>
                  <a:path w="44" h="19">
                    <a:moveTo>
                      <a:pt x="43" y="13"/>
                    </a:moveTo>
                    <a:lnTo>
                      <a:pt x="43" y="13"/>
                    </a:lnTo>
                    <a:lnTo>
                      <a:pt x="42" y="13"/>
                    </a:lnTo>
                    <a:lnTo>
                      <a:pt x="38" y="12"/>
                    </a:lnTo>
                    <a:lnTo>
                      <a:pt x="33" y="12"/>
                    </a:lnTo>
                    <a:lnTo>
                      <a:pt x="27" y="10"/>
                    </a:lnTo>
                    <a:lnTo>
                      <a:pt x="19" y="8"/>
                    </a:lnTo>
                    <a:lnTo>
                      <a:pt x="13" y="6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5" y="6"/>
                    </a:lnTo>
                    <a:lnTo>
                      <a:pt x="11" y="11"/>
                    </a:lnTo>
                    <a:lnTo>
                      <a:pt x="18" y="13"/>
                    </a:lnTo>
                    <a:lnTo>
                      <a:pt x="25" y="15"/>
                    </a:lnTo>
                    <a:lnTo>
                      <a:pt x="31" y="17"/>
                    </a:lnTo>
                    <a:lnTo>
                      <a:pt x="38" y="18"/>
                    </a:lnTo>
                    <a:lnTo>
                      <a:pt x="42" y="18"/>
                    </a:lnTo>
                    <a:lnTo>
                      <a:pt x="43" y="18"/>
                    </a:lnTo>
                    <a:lnTo>
                      <a:pt x="43" y="13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1" name="Freeform 388"/>
              <p:cNvSpPr>
                <a:spLocks/>
              </p:cNvSpPr>
              <p:nvPr/>
            </p:nvSpPr>
            <p:spPr bwMode="auto">
              <a:xfrm>
                <a:off x="5584" y="2940"/>
                <a:ext cx="35" cy="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3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32" y="7"/>
                  </a:cxn>
                  <a:cxn ang="0">
                    <a:pos x="32" y="7"/>
                  </a:cxn>
                  <a:cxn ang="0">
                    <a:pos x="34" y="4"/>
                  </a:cxn>
                </a:cxnLst>
                <a:rect l="0" t="0" r="r" b="b"/>
                <a:pathLst>
                  <a:path w="35" h="8">
                    <a:moveTo>
                      <a:pt x="34" y="4"/>
                    </a:moveTo>
                    <a:lnTo>
                      <a:pt x="3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4" y="4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2" name="Freeform 389"/>
              <p:cNvSpPr>
                <a:spLocks/>
              </p:cNvSpPr>
              <p:nvPr/>
            </p:nvSpPr>
            <p:spPr bwMode="auto">
              <a:xfrm>
                <a:off x="5621" y="2944"/>
                <a:ext cx="48" cy="8"/>
              </a:xfrm>
              <a:custGeom>
                <a:avLst/>
                <a:gdLst/>
                <a:ahLst/>
                <a:cxnLst>
                  <a:cxn ang="0">
                    <a:pos x="46" y="3"/>
                  </a:cxn>
                  <a:cxn ang="0">
                    <a:pos x="46" y="3"/>
                  </a:cxn>
                  <a:cxn ang="0">
                    <a:pos x="34" y="3"/>
                  </a:cxn>
                  <a:cxn ang="0">
                    <a:pos x="25" y="3"/>
                  </a:cxn>
                  <a:cxn ang="0">
                    <a:pos x="17" y="2"/>
                  </a:cxn>
                  <a:cxn ang="0">
                    <a:pos x="11" y="1"/>
                  </a:cxn>
                  <a:cxn ang="0">
                    <a:pos x="7" y="1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6" y="5"/>
                  </a:cxn>
                  <a:cxn ang="0">
                    <a:pos x="10" y="5"/>
                  </a:cxn>
                  <a:cxn ang="0">
                    <a:pos x="17" y="6"/>
                  </a:cxn>
                  <a:cxn ang="0">
                    <a:pos x="25" y="6"/>
                  </a:cxn>
                  <a:cxn ang="0">
                    <a:pos x="34" y="7"/>
                  </a:cxn>
                  <a:cxn ang="0">
                    <a:pos x="46" y="7"/>
                  </a:cxn>
                  <a:cxn ang="0">
                    <a:pos x="46" y="3"/>
                  </a:cxn>
                </a:cxnLst>
                <a:rect l="0" t="0" r="r" b="b"/>
                <a:pathLst>
                  <a:path w="47" h="8">
                    <a:moveTo>
                      <a:pt x="46" y="3"/>
                    </a:moveTo>
                    <a:lnTo>
                      <a:pt x="46" y="3"/>
                    </a:lnTo>
                    <a:lnTo>
                      <a:pt x="34" y="3"/>
                    </a:lnTo>
                    <a:lnTo>
                      <a:pt x="25" y="3"/>
                    </a:lnTo>
                    <a:lnTo>
                      <a:pt x="17" y="2"/>
                    </a:lnTo>
                    <a:lnTo>
                      <a:pt x="11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6" y="5"/>
                    </a:lnTo>
                    <a:lnTo>
                      <a:pt x="10" y="5"/>
                    </a:lnTo>
                    <a:lnTo>
                      <a:pt x="17" y="6"/>
                    </a:lnTo>
                    <a:lnTo>
                      <a:pt x="25" y="6"/>
                    </a:lnTo>
                    <a:lnTo>
                      <a:pt x="34" y="7"/>
                    </a:lnTo>
                    <a:lnTo>
                      <a:pt x="46" y="7"/>
                    </a:lnTo>
                    <a:lnTo>
                      <a:pt x="46" y="3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3" name="Freeform 390"/>
              <p:cNvSpPr>
                <a:spLocks/>
              </p:cNvSpPr>
              <p:nvPr/>
            </p:nvSpPr>
            <p:spPr bwMode="auto">
              <a:xfrm>
                <a:off x="5672" y="2950"/>
                <a:ext cx="12" cy="6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2" y="1"/>
                  </a:cxn>
                  <a:cxn ang="0">
                    <a:pos x="9" y="1"/>
                  </a:cxn>
                  <a:cxn ang="0">
                    <a:pos x="7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5" y="3"/>
                  </a:cxn>
                  <a:cxn ang="0">
                    <a:pos x="9" y="3"/>
                  </a:cxn>
                  <a:cxn ang="0">
                    <a:pos x="12" y="3"/>
                  </a:cxn>
                  <a:cxn ang="0">
                    <a:pos x="12" y="1"/>
                  </a:cxn>
                </a:cxnLst>
                <a:rect l="0" t="0" r="r" b="b"/>
                <a:pathLst>
                  <a:path w="13" h="4">
                    <a:moveTo>
                      <a:pt x="12" y="1"/>
                    </a:moveTo>
                    <a:lnTo>
                      <a:pt x="12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2" y="1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4" name="Freeform 391"/>
              <p:cNvSpPr>
                <a:spLocks/>
              </p:cNvSpPr>
              <p:nvPr/>
            </p:nvSpPr>
            <p:spPr bwMode="auto">
              <a:xfrm>
                <a:off x="5690" y="2952"/>
                <a:ext cx="21" cy="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7" y="2"/>
                  </a:cxn>
                  <a:cxn ang="0">
                    <a:pos x="10" y="2"/>
                  </a:cxn>
                  <a:cxn ang="0">
                    <a:pos x="13" y="2"/>
                  </a:cxn>
                  <a:cxn ang="0">
                    <a:pos x="16" y="2"/>
                  </a:cxn>
                  <a:cxn ang="0">
                    <a:pos x="19" y="2"/>
                  </a:cxn>
                  <a:cxn ang="0">
                    <a:pos x="20" y="2"/>
                  </a:cxn>
                  <a:cxn ang="0">
                    <a:pos x="20" y="0"/>
                  </a:cxn>
                </a:cxnLst>
                <a:rect l="0" t="0" r="r" b="b"/>
                <a:pathLst>
                  <a:path w="21" h="3">
                    <a:moveTo>
                      <a:pt x="20" y="0"/>
                    </a:moveTo>
                    <a:lnTo>
                      <a:pt x="20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6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5" name="Freeform 392"/>
              <p:cNvSpPr>
                <a:spLocks/>
              </p:cNvSpPr>
              <p:nvPr/>
            </p:nvSpPr>
            <p:spPr bwMode="auto">
              <a:xfrm>
                <a:off x="5716" y="2948"/>
                <a:ext cx="49" cy="4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9" y="0"/>
                  </a:cxn>
                  <a:cxn ang="0">
                    <a:pos x="46" y="0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8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8" y="3"/>
                  </a:cxn>
                  <a:cxn ang="0">
                    <a:pos x="15" y="2"/>
                  </a:cxn>
                  <a:cxn ang="0">
                    <a:pos x="22" y="2"/>
                  </a:cxn>
                  <a:cxn ang="0">
                    <a:pos x="29" y="2"/>
                  </a:cxn>
                  <a:cxn ang="0">
                    <a:pos x="36" y="2"/>
                  </a:cxn>
                  <a:cxn ang="0">
                    <a:pos x="41" y="2"/>
                  </a:cxn>
                  <a:cxn ang="0">
                    <a:pos x="46" y="2"/>
                  </a:cxn>
                  <a:cxn ang="0">
                    <a:pos x="49" y="2"/>
                  </a:cxn>
                  <a:cxn ang="0">
                    <a:pos x="49" y="0"/>
                  </a:cxn>
                </a:cxnLst>
                <a:rect l="0" t="0" r="r" b="b"/>
                <a:pathLst>
                  <a:path w="50" h="4">
                    <a:moveTo>
                      <a:pt x="49" y="0"/>
                    </a:moveTo>
                    <a:lnTo>
                      <a:pt x="49" y="0"/>
                    </a:lnTo>
                    <a:lnTo>
                      <a:pt x="46" y="0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8" y="3"/>
                    </a:lnTo>
                    <a:lnTo>
                      <a:pt x="15" y="2"/>
                    </a:lnTo>
                    <a:lnTo>
                      <a:pt x="22" y="2"/>
                    </a:lnTo>
                    <a:lnTo>
                      <a:pt x="29" y="2"/>
                    </a:lnTo>
                    <a:lnTo>
                      <a:pt x="36" y="2"/>
                    </a:lnTo>
                    <a:lnTo>
                      <a:pt x="41" y="2"/>
                    </a:lnTo>
                    <a:lnTo>
                      <a:pt x="46" y="2"/>
                    </a:lnTo>
                    <a:lnTo>
                      <a:pt x="49" y="2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6" name="Freeform 393"/>
              <p:cNvSpPr>
                <a:spLocks/>
              </p:cNvSpPr>
              <p:nvPr/>
            </p:nvSpPr>
            <p:spPr bwMode="auto">
              <a:xfrm>
                <a:off x="5769" y="2948"/>
                <a:ext cx="14" cy="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3" y="1"/>
                  </a:cxn>
                  <a:cxn ang="0">
                    <a:pos x="7" y="1"/>
                  </a:cxn>
                  <a:cxn ang="0">
                    <a:pos x="9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2" y="0"/>
                  </a:cxn>
                </a:cxnLst>
                <a:rect l="0" t="0" r="r" b="b"/>
                <a:pathLst>
                  <a:path w="14" h="2">
                    <a:moveTo>
                      <a:pt x="12" y="0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7" name="Freeform 394"/>
              <p:cNvSpPr>
                <a:spLocks/>
              </p:cNvSpPr>
              <p:nvPr/>
            </p:nvSpPr>
            <p:spPr bwMode="auto">
              <a:xfrm>
                <a:off x="5787" y="2944"/>
                <a:ext cx="16" cy="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9" y="1"/>
                  </a:cxn>
                  <a:cxn ang="0">
                    <a:pos x="7" y="1"/>
                  </a:cxn>
                  <a:cxn ang="0">
                    <a:pos x="5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1" y="6"/>
                  </a:cxn>
                  <a:cxn ang="0">
                    <a:pos x="3" y="6"/>
                  </a:cxn>
                  <a:cxn ang="0">
                    <a:pos x="4" y="6"/>
                  </a:cxn>
                  <a:cxn ang="0">
                    <a:pos x="6" y="5"/>
                  </a:cxn>
                  <a:cxn ang="0">
                    <a:pos x="7" y="5"/>
                  </a:cxn>
                  <a:cxn ang="0">
                    <a:pos x="9" y="5"/>
                  </a:cxn>
                  <a:cxn ang="0">
                    <a:pos x="12" y="5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6" y="4"/>
                  </a:cxn>
                  <a:cxn ang="0">
                    <a:pos x="14" y="0"/>
                  </a:cxn>
                </a:cxnLst>
                <a:rect l="0" t="0" r="r" b="b"/>
                <a:pathLst>
                  <a:path w="17" h="7">
                    <a:moveTo>
                      <a:pt x="14" y="0"/>
                    </a:moveTo>
                    <a:lnTo>
                      <a:pt x="15" y="0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8" name="Freeform 395"/>
              <p:cNvSpPr>
                <a:spLocks/>
              </p:cNvSpPr>
              <p:nvPr/>
            </p:nvSpPr>
            <p:spPr bwMode="auto">
              <a:xfrm>
                <a:off x="5804" y="2931"/>
                <a:ext cx="53" cy="15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46" y="1"/>
                  </a:cxn>
                  <a:cxn ang="0">
                    <a:pos x="40" y="1"/>
                  </a:cxn>
                  <a:cxn ang="0">
                    <a:pos x="31" y="2"/>
                  </a:cxn>
                  <a:cxn ang="0">
                    <a:pos x="24" y="4"/>
                  </a:cxn>
                  <a:cxn ang="0">
                    <a:pos x="16" y="4"/>
                  </a:cxn>
                  <a:cxn ang="0">
                    <a:pos x="10" y="6"/>
                  </a:cxn>
                  <a:cxn ang="0">
                    <a:pos x="5" y="7"/>
                  </a:cxn>
                  <a:cxn ang="0">
                    <a:pos x="0" y="9"/>
                  </a:cxn>
                  <a:cxn ang="0">
                    <a:pos x="2" y="13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8" y="9"/>
                  </a:cxn>
                  <a:cxn ang="0">
                    <a:pos x="25" y="8"/>
                  </a:cxn>
                  <a:cxn ang="0">
                    <a:pos x="33" y="7"/>
                  </a:cxn>
                  <a:cxn ang="0">
                    <a:pos x="40" y="6"/>
                  </a:cxn>
                  <a:cxn ang="0">
                    <a:pos x="46" y="5"/>
                  </a:cxn>
                  <a:cxn ang="0">
                    <a:pos x="52" y="4"/>
                  </a:cxn>
                  <a:cxn ang="0">
                    <a:pos x="52" y="0"/>
                  </a:cxn>
                </a:cxnLst>
                <a:rect l="0" t="0" r="r" b="b"/>
                <a:pathLst>
                  <a:path w="53" h="14">
                    <a:moveTo>
                      <a:pt x="52" y="0"/>
                    </a:moveTo>
                    <a:lnTo>
                      <a:pt x="52" y="0"/>
                    </a:lnTo>
                    <a:lnTo>
                      <a:pt x="46" y="1"/>
                    </a:lnTo>
                    <a:lnTo>
                      <a:pt x="40" y="1"/>
                    </a:lnTo>
                    <a:lnTo>
                      <a:pt x="31" y="2"/>
                    </a:lnTo>
                    <a:lnTo>
                      <a:pt x="24" y="4"/>
                    </a:lnTo>
                    <a:lnTo>
                      <a:pt x="16" y="4"/>
                    </a:lnTo>
                    <a:lnTo>
                      <a:pt x="10" y="6"/>
                    </a:lnTo>
                    <a:lnTo>
                      <a:pt x="5" y="7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8" y="9"/>
                    </a:lnTo>
                    <a:lnTo>
                      <a:pt x="25" y="8"/>
                    </a:lnTo>
                    <a:lnTo>
                      <a:pt x="33" y="7"/>
                    </a:lnTo>
                    <a:lnTo>
                      <a:pt x="40" y="6"/>
                    </a:lnTo>
                    <a:lnTo>
                      <a:pt x="46" y="5"/>
                    </a:lnTo>
                    <a:lnTo>
                      <a:pt x="52" y="4"/>
                    </a:lnTo>
                    <a:lnTo>
                      <a:pt x="52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9" name="Freeform 396"/>
              <p:cNvSpPr>
                <a:spLocks/>
              </p:cNvSpPr>
              <p:nvPr/>
            </p:nvSpPr>
            <p:spPr bwMode="auto">
              <a:xfrm>
                <a:off x="5861" y="2931"/>
                <a:ext cx="14" cy="8"/>
              </a:xfrm>
              <a:custGeom>
                <a:avLst/>
                <a:gdLst/>
                <a:ahLst/>
                <a:cxnLst>
                  <a:cxn ang="0">
                    <a:pos x="11" y="4"/>
                  </a:cxn>
                  <a:cxn ang="0">
                    <a:pos x="12" y="5"/>
                  </a:cxn>
                  <a:cxn ang="0">
                    <a:pos x="11" y="3"/>
                  </a:cxn>
                  <a:cxn ang="0">
                    <a:pos x="8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6" y="4"/>
                  </a:cxn>
                  <a:cxn ang="0">
                    <a:pos x="8" y="5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</a:cxnLst>
                <a:rect l="0" t="0" r="r" b="b"/>
                <a:pathLst>
                  <a:path w="13" h="7">
                    <a:moveTo>
                      <a:pt x="11" y="4"/>
                    </a:moveTo>
                    <a:lnTo>
                      <a:pt x="12" y="5"/>
                    </a:lnTo>
                    <a:lnTo>
                      <a:pt x="11" y="3"/>
                    </a:lnTo>
                    <a:lnTo>
                      <a:pt x="8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6" y="4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0" name="Freeform 397"/>
              <p:cNvSpPr>
                <a:spLocks/>
              </p:cNvSpPr>
              <p:nvPr/>
            </p:nvSpPr>
            <p:spPr bwMode="auto">
              <a:xfrm>
                <a:off x="5875" y="2940"/>
                <a:ext cx="9" cy="65"/>
              </a:xfrm>
              <a:custGeom>
                <a:avLst/>
                <a:gdLst/>
                <a:ahLst/>
                <a:cxnLst>
                  <a:cxn ang="0">
                    <a:pos x="8" y="65"/>
                  </a:cxn>
                  <a:cxn ang="0">
                    <a:pos x="8" y="64"/>
                  </a:cxn>
                  <a:cxn ang="0">
                    <a:pos x="8" y="61"/>
                  </a:cxn>
                  <a:cxn ang="0">
                    <a:pos x="8" y="53"/>
                  </a:cxn>
                  <a:cxn ang="0">
                    <a:pos x="7" y="43"/>
                  </a:cxn>
                  <a:cxn ang="0">
                    <a:pos x="6" y="33"/>
                  </a:cxn>
                  <a:cxn ang="0">
                    <a:pos x="5" y="22"/>
                  </a:cxn>
                  <a:cxn ang="0">
                    <a:pos x="5" y="12"/>
                  </a:cxn>
                  <a:cxn ang="0">
                    <a:pos x="4" y="5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1" y="7"/>
                  </a:cxn>
                  <a:cxn ang="0">
                    <a:pos x="2" y="14"/>
                  </a:cxn>
                  <a:cxn ang="0">
                    <a:pos x="2" y="24"/>
                  </a:cxn>
                  <a:cxn ang="0">
                    <a:pos x="4" y="34"/>
                  </a:cxn>
                  <a:cxn ang="0">
                    <a:pos x="4" y="44"/>
                  </a:cxn>
                  <a:cxn ang="0">
                    <a:pos x="5" y="54"/>
                  </a:cxn>
                  <a:cxn ang="0">
                    <a:pos x="5" y="61"/>
                  </a:cxn>
                  <a:cxn ang="0">
                    <a:pos x="5" y="64"/>
                  </a:cxn>
                  <a:cxn ang="0">
                    <a:pos x="5" y="63"/>
                  </a:cxn>
                  <a:cxn ang="0">
                    <a:pos x="8" y="65"/>
                  </a:cxn>
                </a:cxnLst>
                <a:rect l="0" t="0" r="r" b="b"/>
                <a:pathLst>
                  <a:path w="9" h="66">
                    <a:moveTo>
                      <a:pt x="8" y="65"/>
                    </a:moveTo>
                    <a:lnTo>
                      <a:pt x="8" y="64"/>
                    </a:lnTo>
                    <a:lnTo>
                      <a:pt x="8" y="61"/>
                    </a:lnTo>
                    <a:lnTo>
                      <a:pt x="8" y="53"/>
                    </a:lnTo>
                    <a:lnTo>
                      <a:pt x="7" y="43"/>
                    </a:lnTo>
                    <a:lnTo>
                      <a:pt x="6" y="33"/>
                    </a:lnTo>
                    <a:lnTo>
                      <a:pt x="5" y="22"/>
                    </a:lnTo>
                    <a:lnTo>
                      <a:pt x="5" y="12"/>
                    </a:lnTo>
                    <a:lnTo>
                      <a:pt x="4" y="5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2" y="14"/>
                    </a:lnTo>
                    <a:lnTo>
                      <a:pt x="2" y="24"/>
                    </a:lnTo>
                    <a:lnTo>
                      <a:pt x="4" y="34"/>
                    </a:lnTo>
                    <a:lnTo>
                      <a:pt x="4" y="44"/>
                    </a:lnTo>
                    <a:lnTo>
                      <a:pt x="5" y="54"/>
                    </a:lnTo>
                    <a:lnTo>
                      <a:pt x="5" y="61"/>
                    </a:lnTo>
                    <a:lnTo>
                      <a:pt x="5" y="64"/>
                    </a:lnTo>
                    <a:lnTo>
                      <a:pt x="5" y="63"/>
                    </a:lnTo>
                    <a:lnTo>
                      <a:pt x="8" y="65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1" name="Freeform 398"/>
              <p:cNvSpPr>
                <a:spLocks/>
              </p:cNvSpPr>
              <p:nvPr/>
            </p:nvSpPr>
            <p:spPr bwMode="auto">
              <a:xfrm>
                <a:off x="5882" y="3007"/>
                <a:ext cx="2" cy="29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27"/>
                  </a:cxn>
                  <a:cxn ang="0">
                    <a:pos x="0" y="24"/>
                  </a:cxn>
                  <a:cxn ang="0">
                    <a:pos x="0" y="20"/>
                  </a:cxn>
                  <a:cxn ang="0">
                    <a:pos x="0" y="17"/>
                  </a:cxn>
                  <a:cxn ang="0">
                    <a:pos x="0" y="13"/>
                  </a:cxn>
                  <a:cxn ang="0">
                    <a:pos x="0" y="9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0"/>
                  </a:cxn>
                  <a:cxn ang="0">
                    <a:pos x="0" y="23"/>
                  </a:cxn>
                  <a:cxn ang="0">
                    <a:pos x="0" y="24"/>
                  </a:cxn>
                  <a:cxn ang="0">
                    <a:pos x="0" y="27"/>
                  </a:cxn>
                </a:cxnLst>
                <a:rect l="0" t="0" r="r" b="b"/>
                <a:pathLst>
                  <a:path w="1" h="28">
                    <a:moveTo>
                      <a:pt x="0" y="27"/>
                    </a:moveTo>
                    <a:lnTo>
                      <a:pt x="0" y="27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2" name="Freeform 399"/>
              <p:cNvSpPr>
                <a:spLocks/>
              </p:cNvSpPr>
              <p:nvPr/>
            </p:nvSpPr>
            <p:spPr bwMode="auto">
              <a:xfrm>
                <a:off x="5847" y="3037"/>
                <a:ext cx="35" cy="34"/>
              </a:xfrm>
              <a:custGeom>
                <a:avLst/>
                <a:gdLst/>
                <a:ahLst/>
                <a:cxnLst>
                  <a:cxn ang="0">
                    <a:pos x="3" y="34"/>
                  </a:cxn>
                  <a:cxn ang="0">
                    <a:pos x="3" y="33"/>
                  </a:cxn>
                  <a:cxn ang="0">
                    <a:pos x="5" y="32"/>
                  </a:cxn>
                  <a:cxn ang="0">
                    <a:pos x="8" y="29"/>
                  </a:cxn>
                  <a:cxn ang="0">
                    <a:pos x="11" y="26"/>
                  </a:cxn>
                  <a:cxn ang="0">
                    <a:pos x="17" y="22"/>
                  </a:cxn>
                  <a:cxn ang="0">
                    <a:pos x="21" y="19"/>
                  </a:cxn>
                  <a:cxn ang="0">
                    <a:pos x="27" y="14"/>
                  </a:cxn>
                  <a:cxn ang="0">
                    <a:pos x="31" y="9"/>
                  </a:cxn>
                  <a:cxn ang="0">
                    <a:pos x="35" y="3"/>
                  </a:cxn>
                  <a:cxn ang="0">
                    <a:pos x="32" y="0"/>
                  </a:cxn>
                  <a:cxn ang="0">
                    <a:pos x="27" y="5"/>
                  </a:cxn>
                  <a:cxn ang="0">
                    <a:pos x="24" y="10"/>
                  </a:cxn>
                  <a:cxn ang="0">
                    <a:pos x="19" y="14"/>
                  </a:cxn>
                  <a:cxn ang="0">
                    <a:pos x="14" y="19"/>
                  </a:cxn>
                  <a:cxn ang="0">
                    <a:pos x="9" y="22"/>
                  </a:cxn>
                  <a:cxn ang="0">
                    <a:pos x="5" y="26"/>
                  </a:cxn>
                  <a:cxn ang="0">
                    <a:pos x="2" y="28"/>
                  </a:cxn>
                  <a:cxn ang="0">
                    <a:pos x="0" y="31"/>
                  </a:cxn>
                  <a:cxn ang="0">
                    <a:pos x="0" y="30"/>
                  </a:cxn>
                  <a:cxn ang="0">
                    <a:pos x="3" y="34"/>
                  </a:cxn>
                </a:cxnLst>
                <a:rect l="0" t="0" r="r" b="b"/>
                <a:pathLst>
                  <a:path w="36" h="35">
                    <a:moveTo>
                      <a:pt x="3" y="34"/>
                    </a:moveTo>
                    <a:lnTo>
                      <a:pt x="3" y="33"/>
                    </a:lnTo>
                    <a:lnTo>
                      <a:pt x="5" y="32"/>
                    </a:lnTo>
                    <a:lnTo>
                      <a:pt x="8" y="29"/>
                    </a:lnTo>
                    <a:lnTo>
                      <a:pt x="11" y="26"/>
                    </a:lnTo>
                    <a:lnTo>
                      <a:pt x="17" y="22"/>
                    </a:lnTo>
                    <a:lnTo>
                      <a:pt x="21" y="19"/>
                    </a:lnTo>
                    <a:lnTo>
                      <a:pt x="27" y="14"/>
                    </a:lnTo>
                    <a:lnTo>
                      <a:pt x="31" y="9"/>
                    </a:lnTo>
                    <a:lnTo>
                      <a:pt x="35" y="3"/>
                    </a:lnTo>
                    <a:lnTo>
                      <a:pt x="32" y="0"/>
                    </a:lnTo>
                    <a:lnTo>
                      <a:pt x="27" y="5"/>
                    </a:lnTo>
                    <a:lnTo>
                      <a:pt x="24" y="10"/>
                    </a:lnTo>
                    <a:lnTo>
                      <a:pt x="19" y="14"/>
                    </a:lnTo>
                    <a:lnTo>
                      <a:pt x="14" y="19"/>
                    </a:lnTo>
                    <a:lnTo>
                      <a:pt x="9" y="22"/>
                    </a:lnTo>
                    <a:lnTo>
                      <a:pt x="5" y="26"/>
                    </a:lnTo>
                    <a:lnTo>
                      <a:pt x="2" y="28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3" y="34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3" name="Freeform 400"/>
              <p:cNvSpPr>
                <a:spLocks/>
              </p:cNvSpPr>
              <p:nvPr/>
            </p:nvSpPr>
            <p:spPr bwMode="auto">
              <a:xfrm>
                <a:off x="5832" y="3070"/>
                <a:ext cx="12" cy="8"/>
              </a:xfrm>
              <a:custGeom>
                <a:avLst/>
                <a:gdLst/>
                <a:ahLst/>
                <a:cxnLst>
                  <a:cxn ang="0">
                    <a:pos x="2" y="7"/>
                  </a:cxn>
                  <a:cxn ang="0">
                    <a:pos x="2" y="7"/>
                  </a:cxn>
                  <a:cxn ang="0">
                    <a:pos x="5" y="6"/>
                  </a:cxn>
                  <a:cxn ang="0">
                    <a:pos x="7" y="6"/>
                  </a:cxn>
                  <a:cxn ang="0">
                    <a:pos x="9" y="5"/>
                  </a:cxn>
                  <a:cxn ang="0">
                    <a:pos x="12" y="3"/>
                  </a:cxn>
                  <a:cxn ang="0">
                    <a:pos x="10" y="0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4" y="3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2" y="7"/>
                  </a:cxn>
                </a:cxnLst>
                <a:rect l="0" t="0" r="r" b="b"/>
                <a:pathLst>
                  <a:path w="13" h="8">
                    <a:moveTo>
                      <a:pt x="2" y="7"/>
                    </a:moveTo>
                    <a:lnTo>
                      <a:pt x="2" y="7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9" y="5"/>
                    </a:lnTo>
                    <a:lnTo>
                      <a:pt x="12" y="3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2" y="7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4" name="Freeform 401"/>
              <p:cNvSpPr>
                <a:spLocks/>
              </p:cNvSpPr>
              <p:nvPr/>
            </p:nvSpPr>
            <p:spPr bwMode="auto">
              <a:xfrm>
                <a:off x="5817" y="3077"/>
                <a:ext cx="14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6"/>
                  </a:cxn>
                  <a:cxn ang="0">
                    <a:pos x="3" y="6"/>
                  </a:cxn>
                  <a:cxn ang="0">
                    <a:pos x="6" y="5"/>
                  </a:cxn>
                  <a:cxn ang="0">
                    <a:pos x="8" y="4"/>
                  </a:cxn>
                  <a:cxn ang="0">
                    <a:pos x="11" y="3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5" y="2"/>
                  </a:cxn>
                  <a:cxn ang="0">
                    <a:pos x="3" y="2"/>
                  </a:cxn>
                  <a:cxn ang="0">
                    <a:pos x="0" y="3"/>
                  </a:cxn>
                  <a:cxn ang="0">
                    <a:pos x="1" y="6"/>
                  </a:cxn>
                </a:cxnLst>
                <a:rect l="0" t="0" r="r" b="b"/>
                <a:pathLst>
                  <a:path w="12" h="7">
                    <a:moveTo>
                      <a:pt x="1" y="6"/>
                    </a:moveTo>
                    <a:lnTo>
                      <a:pt x="1" y="6"/>
                    </a:lnTo>
                    <a:lnTo>
                      <a:pt x="3" y="6"/>
                    </a:lnTo>
                    <a:lnTo>
                      <a:pt x="6" y="5"/>
                    </a:lnTo>
                    <a:lnTo>
                      <a:pt x="8" y="4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1" y="6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5" name="Freeform 402"/>
              <p:cNvSpPr>
                <a:spLocks/>
              </p:cNvSpPr>
              <p:nvPr/>
            </p:nvSpPr>
            <p:spPr bwMode="auto">
              <a:xfrm>
                <a:off x="5760" y="3083"/>
                <a:ext cx="55" cy="32"/>
              </a:xfrm>
              <a:custGeom>
                <a:avLst/>
                <a:gdLst/>
                <a:ahLst/>
                <a:cxnLst>
                  <a:cxn ang="0">
                    <a:pos x="2" y="30"/>
                  </a:cxn>
                  <a:cxn ang="0">
                    <a:pos x="2" y="30"/>
                  </a:cxn>
                  <a:cxn ang="0">
                    <a:pos x="6" y="28"/>
                  </a:cxn>
                  <a:cxn ang="0">
                    <a:pos x="11" y="25"/>
                  </a:cxn>
                  <a:cxn ang="0">
                    <a:pos x="17" y="23"/>
                  </a:cxn>
                  <a:cxn ang="0">
                    <a:pos x="22" y="20"/>
                  </a:cxn>
                  <a:cxn ang="0">
                    <a:pos x="28" y="17"/>
                  </a:cxn>
                  <a:cxn ang="0">
                    <a:pos x="36" y="13"/>
                  </a:cxn>
                  <a:cxn ang="0">
                    <a:pos x="44" y="10"/>
                  </a:cxn>
                  <a:cxn ang="0">
                    <a:pos x="53" y="5"/>
                  </a:cxn>
                  <a:cxn ang="0">
                    <a:pos x="51" y="0"/>
                  </a:cxn>
                  <a:cxn ang="0">
                    <a:pos x="43" y="5"/>
                  </a:cxn>
                  <a:cxn ang="0">
                    <a:pos x="34" y="8"/>
                  </a:cxn>
                  <a:cxn ang="0">
                    <a:pos x="26" y="11"/>
                  </a:cxn>
                  <a:cxn ang="0">
                    <a:pos x="20" y="14"/>
                  </a:cxn>
                  <a:cxn ang="0">
                    <a:pos x="14" y="17"/>
                  </a:cxn>
                  <a:cxn ang="0">
                    <a:pos x="9" y="20"/>
                  </a:cxn>
                  <a:cxn ang="0">
                    <a:pos x="4" y="23"/>
                  </a:cxn>
                  <a:cxn ang="0">
                    <a:pos x="0" y="26"/>
                  </a:cxn>
                  <a:cxn ang="0">
                    <a:pos x="2" y="30"/>
                  </a:cxn>
                </a:cxnLst>
                <a:rect l="0" t="0" r="r" b="b"/>
                <a:pathLst>
                  <a:path w="54" h="31">
                    <a:moveTo>
                      <a:pt x="2" y="30"/>
                    </a:moveTo>
                    <a:lnTo>
                      <a:pt x="2" y="30"/>
                    </a:lnTo>
                    <a:lnTo>
                      <a:pt x="6" y="28"/>
                    </a:lnTo>
                    <a:lnTo>
                      <a:pt x="11" y="25"/>
                    </a:lnTo>
                    <a:lnTo>
                      <a:pt x="17" y="23"/>
                    </a:lnTo>
                    <a:lnTo>
                      <a:pt x="22" y="20"/>
                    </a:lnTo>
                    <a:lnTo>
                      <a:pt x="28" y="17"/>
                    </a:lnTo>
                    <a:lnTo>
                      <a:pt x="36" y="13"/>
                    </a:lnTo>
                    <a:lnTo>
                      <a:pt x="44" y="10"/>
                    </a:lnTo>
                    <a:lnTo>
                      <a:pt x="53" y="5"/>
                    </a:lnTo>
                    <a:lnTo>
                      <a:pt x="51" y="0"/>
                    </a:lnTo>
                    <a:lnTo>
                      <a:pt x="43" y="5"/>
                    </a:lnTo>
                    <a:lnTo>
                      <a:pt x="34" y="8"/>
                    </a:lnTo>
                    <a:lnTo>
                      <a:pt x="26" y="11"/>
                    </a:lnTo>
                    <a:lnTo>
                      <a:pt x="20" y="14"/>
                    </a:lnTo>
                    <a:lnTo>
                      <a:pt x="14" y="17"/>
                    </a:lnTo>
                    <a:lnTo>
                      <a:pt x="9" y="20"/>
                    </a:lnTo>
                    <a:lnTo>
                      <a:pt x="4" y="23"/>
                    </a:lnTo>
                    <a:lnTo>
                      <a:pt x="0" y="26"/>
                    </a:lnTo>
                    <a:lnTo>
                      <a:pt x="2" y="3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6" name="Freeform 403"/>
              <p:cNvSpPr>
                <a:spLocks/>
              </p:cNvSpPr>
              <p:nvPr/>
            </p:nvSpPr>
            <p:spPr bwMode="auto">
              <a:xfrm>
                <a:off x="5736" y="3112"/>
                <a:ext cx="23" cy="40"/>
              </a:xfrm>
              <a:custGeom>
                <a:avLst/>
                <a:gdLst/>
                <a:ahLst/>
                <a:cxnLst>
                  <a:cxn ang="0">
                    <a:pos x="6" y="37"/>
                  </a:cxn>
                  <a:cxn ang="0">
                    <a:pos x="6" y="37"/>
                  </a:cxn>
                  <a:cxn ang="0">
                    <a:pos x="4" y="31"/>
                  </a:cxn>
                  <a:cxn ang="0">
                    <a:pos x="4" y="27"/>
                  </a:cxn>
                  <a:cxn ang="0">
                    <a:pos x="6" y="23"/>
                  </a:cxn>
                  <a:cxn ang="0">
                    <a:pos x="8" y="19"/>
                  </a:cxn>
                  <a:cxn ang="0">
                    <a:pos x="11" y="14"/>
                  </a:cxn>
                  <a:cxn ang="0">
                    <a:pos x="15" y="11"/>
                  </a:cxn>
                  <a:cxn ang="0">
                    <a:pos x="19" y="7"/>
                  </a:cxn>
                  <a:cxn ang="0">
                    <a:pos x="23" y="5"/>
                  </a:cxn>
                  <a:cxn ang="0">
                    <a:pos x="21" y="0"/>
                  </a:cxn>
                  <a:cxn ang="0">
                    <a:pos x="17" y="3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5" y="14"/>
                  </a:cxn>
                  <a:cxn ang="0">
                    <a:pos x="2" y="20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3" y="39"/>
                  </a:cxn>
                  <a:cxn ang="0">
                    <a:pos x="6" y="37"/>
                  </a:cxn>
                </a:cxnLst>
                <a:rect l="0" t="0" r="r" b="b"/>
                <a:pathLst>
                  <a:path w="24" h="40">
                    <a:moveTo>
                      <a:pt x="6" y="37"/>
                    </a:moveTo>
                    <a:lnTo>
                      <a:pt x="6" y="37"/>
                    </a:lnTo>
                    <a:lnTo>
                      <a:pt x="4" y="31"/>
                    </a:lnTo>
                    <a:lnTo>
                      <a:pt x="4" y="27"/>
                    </a:lnTo>
                    <a:lnTo>
                      <a:pt x="6" y="23"/>
                    </a:lnTo>
                    <a:lnTo>
                      <a:pt x="8" y="19"/>
                    </a:lnTo>
                    <a:lnTo>
                      <a:pt x="11" y="14"/>
                    </a:lnTo>
                    <a:lnTo>
                      <a:pt x="15" y="11"/>
                    </a:lnTo>
                    <a:lnTo>
                      <a:pt x="19" y="7"/>
                    </a:lnTo>
                    <a:lnTo>
                      <a:pt x="23" y="5"/>
                    </a:lnTo>
                    <a:lnTo>
                      <a:pt x="21" y="0"/>
                    </a:lnTo>
                    <a:lnTo>
                      <a:pt x="17" y="3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5" y="14"/>
                    </a:lnTo>
                    <a:lnTo>
                      <a:pt x="2" y="20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3" y="39"/>
                    </a:lnTo>
                    <a:lnTo>
                      <a:pt x="6" y="37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7" name="Freeform 404"/>
              <p:cNvSpPr>
                <a:spLocks/>
              </p:cNvSpPr>
              <p:nvPr/>
            </p:nvSpPr>
            <p:spPr bwMode="auto">
              <a:xfrm>
                <a:off x="5737" y="3152"/>
                <a:ext cx="39" cy="15"/>
              </a:xfrm>
              <a:custGeom>
                <a:avLst/>
                <a:gdLst/>
                <a:ahLst/>
                <a:cxnLst>
                  <a:cxn ang="0">
                    <a:pos x="38" y="9"/>
                  </a:cxn>
                  <a:cxn ang="0">
                    <a:pos x="38" y="9"/>
                  </a:cxn>
                  <a:cxn ang="0">
                    <a:pos x="35" y="9"/>
                  </a:cxn>
                  <a:cxn ang="0">
                    <a:pos x="30" y="9"/>
                  </a:cxn>
                  <a:cxn ang="0">
                    <a:pos x="26" y="9"/>
                  </a:cxn>
                  <a:cxn ang="0">
                    <a:pos x="21" y="9"/>
                  </a:cxn>
                  <a:cxn ang="0">
                    <a:pos x="16" y="7"/>
                  </a:cxn>
                  <a:cxn ang="0">
                    <a:pos x="11" y="6"/>
                  </a:cxn>
                  <a:cxn ang="0">
                    <a:pos x="8" y="4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4" y="7"/>
                  </a:cxn>
                  <a:cxn ang="0">
                    <a:pos x="9" y="11"/>
                  </a:cxn>
                  <a:cxn ang="0">
                    <a:pos x="14" y="12"/>
                  </a:cxn>
                  <a:cxn ang="0">
                    <a:pos x="21" y="13"/>
                  </a:cxn>
                  <a:cxn ang="0">
                    <a:pos x="26" y="13"/>
                  </a:cxn>
                  <a:cxn ang="0">
                    <a:pos x="30" y="13"/>
                  </a:cxn>
                  <a:cxn ang="0">
                    <a:pos x="35" y="13"/>
                  </a:cxn>
                  <a:cxn ang="0">
                    <a:pos x="38" y="13"/>
                  </a:cxn>
                  <a:cxn ang="0">
                    <a:pos x="38" y="9"/>
                  </a:cxn>
                </a:cxnLst>
                <a:rect l="0" t="0" r="r" b="b"/>
                <a:pathLst>
                  <a:path w="39" h="14">
                    <a:moveTo>
                      <a:pt x="38" y="9"/>
                    </a:moveTo>
                    <a:lnTo>
                      <a:pt x="38" y="9"/>
                    </a:lnTo>
                    <a:lnTo>
                      <a:pt x="35" y="9"/>
                    </a:lnTo>
                    <a:lnTo>
                      <a:pt x="30" y="9"/>
                    </a:lnTo>
                    <a:lnTo>
                      <a:pt x="26" y="9"/>
                    </a:lnTo>
                    <a:lnTo>
                      <a:pt x="21" y="9"/>
                    </a:lnTo>
                    <a:lnTo>
                      <a:pt x="16" y="7"/>
                    </a:lnTo>
                    <a:lnTo>
                      <a:pt x="11" y="6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4" y="7"/>
                    </a:lnTo>
                    <a:lnTo>
                      <a:pt x="9" y="11"/>
                    </a:lnTo>
                    <a:lnTo>
                      <a:pt x="14" y="12"/>
                    </a:lnTo>
                    <a:lnTo>
                      <a:pt x="21" y="13"/>
                    </a:lnTo>
                    <a:lnTo>
                      <a:pt x="26" y="13"/>
                    </a:lnTo>
                    <a:lnTo>
                      <a:pt x="30" y="13"/>
                    </a:lnTo>
                    <a:lnTo>
                      <a:pt x="35" y="13"/>
                    </a:lnTo>
                    <a:lnTo>
                      <a:pt x="38" y="13"/>
                    </a:lnTo>
                    <a:lnTo>
                      <a:pt x="38" y="9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8" name="Freeform 405"/>
              <p:cNvSpPr>
                <a:spLocks/>
              </p:cNvSpPr>
              <p:nvPr/>
            </p:nvSpPr>
            <p:spPr bwMode="auto">
              <a:xfrm>
                <a:off x="5783" y="3142"/>
                <a:ext cx="102" cy="25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99" y="0"/>
                  </a:cxn>
                  <a:cxn ang="0">
                    <a:pos x="98" y="0"/>
                  </a:cxn>
                  <a:cxn ang="0">
                    <a:pos x="95" y="0"/>
                  </a:cxn>
                  <a:cxn ang="0">
                    <a:pos x="90" y="1"/>
                  </a:cxn>
                  <a:cxn ang="0">
                    <a:pos x="84" y="3"/>
                  </a:cxn>
                  <a:cxn ang="0">
                    <a:pos x="78" y="5"/>
                  </a:cxn>
                  <a:cxn ang="0">
                    <a:pos x="70" y="7"/>
                  </a:cxn>
                  <a:cxn ang="0">
                    <a:pos x="61" y="9"/>
                  </a:cxn>
                  <a:cxn ang="0">
                    <a:pos x="52" y="11"/>
                  </a:cxn>
                  <a:cxn ang="0">
                    <a:pos x="44" y="12"/>
                  </a:cxn>
                  <a:cxn ang="0">
                    <a:pos x="35" y="14"/>
                  </a:cxn>
                  <a:cxn ang="0">
                    <a:pos x="26" y="17"/>
                  </a:cxn>
                  <a:cxn ang="0">
                    <a:pos x="19" y="18"/>
                  </a:cxn>
                  <a:cxn ang="0">
                    <a:pos x="12" y="19"/>
                  </a:cxn>
                  <a:cxn ang="0">
                    <a:pos x="6" y="20"/>
                  </a:cxn>
                  <a:cxn ang="0">
                    <a:pos x="2" y="21"/>
                  </a:cxn>
                  <a:cxn ang="0">
                    <a:pos x="0" y="21"/>
                  </a:cxn>
                  <a:cxn ang="0">
                    <a:pos x="0" y="26"/>
                  </a:cxn>
                  <a:cxn ang="0">
                    <a:pos x="2" y="26"/>
                  </a:cxn>
                  <a:cxn ang="0">
                    <a:pos x="7" y="25"/>
                  </a:cxn>
                  <a:cxn ang="0">
                    <a:pos x="12" y="25"/>
                  </a:cxn>
                  <a:cxn ang="0">
                    <a:pos x="20" y="23"/>
                  </a:cxn>
                  <a:cxn ang="0">
                    <a:pos x="27" y="22"/>
                  </a:cxn>
                  <a:cxn ang="0">
                    <a:pos x="36" y="20"/>
                  </a:cxn>
                  <a:cxn ang="0">
                    <a:pos x="45" y="18"/>
                  </a:cxn>
                  <a:cxn ang="0">
                    <a:pos x="53" y="16"/>
                  </a:cxn>
                  <a:cxn ang="0">
                    <a:pos x="62" y="14"/>
                  </a:cxn>
                  <a:cxn ang="0">
                    <a:pos x="71" y="12"/>
                  </a:cxn>
                  <a:cxn ang="0">
                    <a:pos x="79" y="10"/>
                  </a:cxn>
                  <a:cxn ang="0">
                    <a:pos x="85" y="8"/>
                  </a:cxn>
                  <a:cxn ang="0">
                    <a:pos x="92" y="7"/>
                  </a:cxn>
                  <a:cxn ang="0">
                    <a:pos x="96" y="6"/>
                  </a:cxn>
                  <a:cxn ang="0">
                    <a:pos x="99" y="5"/>
                  </a:cxn>
                  <a:cxn ang="0">
                    <a:pos x="100" y="5"/>
                  </a:cxn>
                  <a:cxn ang="0">
                    <a:pos x="101" y="5"/>
                  </a:cxn>
                  <a:cxn ang="0">
                    <a:pos x="99" y="0"/>
                  </a:cxn>
                </a:cxnLst>
                <a:rect l="0" t="0" r="r" b="b"/>
                <a:pathLst>
                  <a:path w="102" h="27">
                    <a:moveTo>
                      <a:pt x="99" y="0"/>
                    </a:moveTo>
                    <a:lnTo>
                      <a:pt x="99" y="0"/>
                    </a:lnTo>
                    <a:lnTo>
                      <a:pt x="98" y="0"/>
                    </a:lnTo>
                    <a:lnTo>
                      <a:pt x="95" y="0"/>
                    </a:lnTo>
                    <a:lnTo>
                      <a:pt x="90" y="1"/>
                    </a:lnTo>
                    <a:lnTo>
                      <a:pt x="84" y="3"/>
                    </a:lnTo>
                    <a:lnTo>
                      <a:pt x="78" y="5"/>
                    </a:lnTo>
                    <a:lnTo>
                      <a:pt x="70" y="7"/>
                    </a:lnTo>
                    <a:lnTo>
                      <a:pt x="61" y="9"/>
                    </a:lnTo>
                    <a:lnTo>
                      <a:pt x="52" y="11"/>
                    </a:lnTo>
                    <a:lnTo>
                      <a:pt x="44" y="12"/>
                    </a:lnTo>
                    <a:lnTo>
                      <a:pt x="35" y="14"/>
                    </a:lnTo>
                    <a:lnTo>
                      <a:pt x="26" y="17"/>
                    </a:lnTo>
                    <a:lnTo>
                      <a:pt x="19" y="18"/>
                    </a:lnTo>
                    <a:lnTo>
                      <a:pt x="12" y="19"/>
                    </a:lnTo>
                    <a:lnTo>
                      <a:pt x="6" y="20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7" y="25"/>
                    </a:lnTo>
                    <a:lnTo>
                      <a:pt x="12" y="25"/>
                    </a:lnTo>
                    <a:lnTo>
                      <a:pt x="20" y="23"/>
                    </a:lnTo>
                    <a:lnTo>
                      <a:pt x="27" y="22"/>
                    </a:lnTo>
                    <a:lnTo>
                      <a:pt x="36" y="20"/>
                    </a:lnTo>
                    <a:lnTo>
                      <a:pt x="45" y="18"/>
                    </a:lnTo>
                    <a:lnTo>
                      <a:pt x="53" y="16"/>
                    </a:lnTo>
                    <a:lnTo>
                      <a:pt x="62" y="14"/>
                    </a:lnTo>
                    <a:lnTo>
                      <a:pt x="71" y="12"/>
                    </a:lnTo>
                    <a:lnTo>
                      <a:pt x="79" y="10"/>
                    </a:lnTo>
                    <a:lnTo>
                      <a:pt x="85" y="8"/>
                    </a:lnTo>
                    <a:lnTo>
                      <a:pt x="92" y="7"/>
                    </a:lnTo>
                    <a:lnTo>
                      <a:pt x="96" y="6"/>
                    </a:lnTo>
                    <a:lnTo>
                      <a:pt x="99" y="5"/>
                    </a:lnTo>
                    <a:lnTo>
                      <a:pt x="100" y="5"/>
                    </a:lnTo>
                    <a:lnTo>
                      <a:pt x="101" y="5"/>
                    </a:lnTo>
                    <a:lnTo>
                      <a:pt x="99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9" name="Freeform 406"/>
              <p:cNvSpPr>
                <a:spLocks/>
              </p:cNvSpPr>
              <p:nvPr/>
            </p:nvSpPr>
            <p:spPr bwMode="auto">
              <a:xfrm>
                <a:off x="5887" y="3112"/>
                <a:ext cx="40" cy="27"/>
              </a:xfrm>
              <a:custGeom>
                <a:avLst/>
                <a:gdLst/>
                <a:ahLst/>
                <a:cxnLst>
                  <a:cxn ang="0">
                    <a:pos x="40" y="5"/>
                  </a:cxn>
                  <a:cxn ang="0">
                    <a:pos x="38" y="0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0" y="5"/>
                  </a:cxn>
                  <a:cxn ang="0">
                    <a:pos x="38" y="0"/>
                  </a:cxn>
                  <a:cxn ang="0">
                    <a:pos x="40" y="5"/>
                  </a:cxn>
                </a:cxnLst>
                <a:rect l="0" t="0" r="r" b="b"/>
                <a:pathLst>
                  <a:path w="41" h="31">
                    <a:moveTo>
                      <a:pt x="40" y="5"/>
                    </a:moveTo>
                    <a:lnTo>
                      <a:pt x="38" y="0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0" y="5"/>
                    </a:lnTo>
                    <a:lnTo>
                      <a:pt x="38" y="0"/>
                    </a:lnTo>
                    <a:lnTo>
                      <a:pt x="40" y="5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0" name="Freeform 407"/>
              <p:cNvSpPr>
                <a:spLocks/>
              </p:cNvSpPr>
              <p:nvPr/>
            </p:nvSpPr>
            <p:spPr bwMode="auto">
              <a:xfrm>
                <a:off x="5854" y="3112"/>
                <a:ext cx="74" cy="59"/>
              </a:xfrm>
              <a:custGeom>
                <a:avLst/>
                <a:gdLst/>
                <a:ahLst/>
                <a:cxnLst>
                  <a:cxn ang="0">
                    <a:pos x="3" y="59"/>
                  </a:cxn>
                  <a:cxn ang="0">
                    <a:pos x="3" y="59"/>
                  </a:cxn>
                  <a:cxn ang="0">
                    <a:pos x="9" y="53"/>
                  </a:cxn>
                  <a:cxn ang="0">
                    <a:pos x="18" y="45"/>
                  </a:cxn>
                  <a:cxn ang="0">
                    <a:pos x="28" y="35"/>
                  </a:cxn>
                  <a:cxn ang="0">
                    <a:pos x="41" y="26"/>
                  </a:cxn>
                  <a:cxn ang="0">
                    <a:pos x="54" y="20"/>
                  </a:cxn>
                  <a:cxn ang="0">
                    <a:pos x="64" y="12"/>
                  </a:cxn>
                  <a:cxn ang="0">
                    <a:pos x="71" y="7"/>
                  </a:cxn>
                  <a:cxn ang="0">
                    <a:pos x="73" y="6"/>
                  </a:cxn>
                  <a:cxn ang="0">
                    <a:pos x="71" y="0"/>
                  </a:cxn>
                  <a:cxn ang="0">
                    <a:pos x="69" y="2"/>
                  </a:cxn>
                  <a:cxn ang="0">
                    <a:pos x="62" y="7"/>
                  </a:cxn>
                  <a:cxn ang="0">
                    <a:pos x="51" y="13"/>
                  </a:cxn>
                  <a:cxn ang="0">
                    <a:pos x="39" y="22"/>
                  </a:cxn>
                  <a:cxn ang="0">
                    <a:pos x="27" y="31"/>
                  </a:cxn>
                  <a:cxn ang="0">
                    <a:pos x="15" y="40"/>
                  </a:cxn>
                  <a:cxn ang="0">
                    <a:pos x="5" y="48"/>
                  </a:cxn>
                  <a:cxn ang="0">
                    <a:pos x="0" y="56"/>
                  </a:cxn>
                  <a:cxn ang="0">
                    <a:pos x="3" y="59"/>
                  </a:cxn>
                </a:cxnLst>
                <a:rect l="0" t="0" r="r" b="b"/>
                <a:pathLst>
                  <a:path w="74" h="60">
                    <a:moveTo>
                      <a:pt x="3" y="59"/>
                    </a:moveTo>
                    <a:lnTo>
                      <a:pt x="3" y="59"/>
                    </a:lnTo>
                    <a:lnTo>
                      <a:pt x="9" y="53"/>
                    </a:lnTo>
                    <a:lnTo>
                      <a:pt x="18" y="45"/>
                    </a:lnTo>
                    <a:lnTo>
                      <a:pt x="28" y="35"/>
                    </a:lnTo>
                    <a:lnTo>
                      <a:pt x="41" y="26"/>
                    </a:lnTo>
                    <a:lnTo>
                      <a:pt x="54" y="20"/>
                    </a:lnTo>
                    <a:lnTo>
                      <a:pt x="64" y="12"/>
                    </a:lnTo>
                    <a:lnTo>
                      <a:pt x="71" y="7"/>
                    </a:lnTo>
                    <a:lnTo>
                      <a:pt x="73" y="6"/>
                    </a:lnTo>
                    <a:lnTo>
                      <a:pt x="71" y="0"/>
                    </a:lnTo>
                    <a:lnTo>
                      <a:pt x="69" y="2"/>
                    </a:lnTo>
                    <a:lnTo>
                      <a:pt x="62" y="7"/>
                    </a:lnTo>
                    <a:lnTo>
                      <a:pt x="51" y="13"/>
                    </a:lnTo>
                    <a:lnTo>
                      <a:pt x="39" y="22"/>
                    </a:lnTo>
                    <a:lnTo>
                      <a:pt x="27" y="31"/>
                    </a:lnTo>
                    <a:lnTo>
                      <a:pt x="15" y="40"/>
                    </a:lnTo>
                    <a:lnTo>
                      <a:pt x="5" y="48"/>
                    </a:lnTo>
                    <a:lnTo>
                      <a:pt x="0" y="56"/>
                    </a:lnTo>
                    <a:lnTo>
                      <a:pt x="3" y="59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1" name="Freeform 408"/>
              <p:cNvSpPr>
                <a:spLocks/>
              </p:cNvSpPr>
              <p:nvPr/>
            </p:nvSpPr>
            <p:spPr bwMode="auto">
              <a:xfrm>
                <a:off x="5847" y="3174"/>
                <a:ext cx="7" cy="32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8"/>
                  </a:cxn>
                  <a:cxn ang="0">
                    <a:pos x="4" y="27"/>
                  </a:cxn>
                  <a:cxn ang="0">
                    <a:pos x="3" y="25"/>
                  </a:cxn>
                  <a:cxn ang="0">
                    <a:pos x="3" y="23"/>
                  </a:cxn>
                  <a:cxn ang="0">
                    <a:pos x="3" y="19"/>
                  </a:cxn>
                  <a:cxn ang="0">
                    <a:pos x="3" y="16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6" y="3"/>
                  </a:cxn>
                  <a:cxn ang="0">
                    <a:pos x="4" y="0"/>
                  </a:cxn>
                  <a:cxn ang="0">
                    <a:pos x="2" y="5"/>
                  </a:cxn>
                  <a:cxn ang="0">
                    <a:pos x="1" y="10"/>
                  </a:cxn>
                  <a:cxn ang="0">
                    <a:pos x="0" y="14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1" y="30"/>
                  </a:cxn>
                  <a:cxn ang="0">
                    <a:pos x="3" y="32"/>
                  </a:cxn>
                  <a:cxn ang="0">
                    <a:pos x="4" y="28"/>
                  </a:cxn>
                </a:cxnLst>
                <a:rect l="0" t="0" r="r" b="b"/>
                <a:pathLst>
                  <a:path w="7" h="33">
                    <a:moveTo>
                      <a:pt x="4" y="28"/>
                    </a:moveTo>
                    <a:lnTo>
                      <a:pt x="4" y="28"/>
                    </a:lnTo>
                    <a:lnTo>
                      <a:pt x="4" y="27"/>
                    </a:lnTo>
                    <a:lnTo>
                      <a:pt x="3" y="25"/>
                    </a:lnTo>
                    <a:lnTo>
                      <a:pt x="3" y="23"/>
                    </a:lnTo>
                    <a:lnTo>
                      <a:pt x="3" y="19"/>
                    </a:lnTo>
                    <a:lnTo>
                      <a:pt x="3" y="16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6" y="3"/>
                    </a:lnTo>
                    <a:lnTo>
                      <a:pt x="4" y="0"/>
                    </a:lnTo>
                    <a:lnTo>
                      <a:pt x="2" y="5"/>
                    </a:lnTo>
                    <a:lnTo>
                      <a:pt x="1" y="10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1" y="30"/>
                    </a:lnTo>
                    <a:lnTo>
                      <a:pt x="3" y="32"/>
                    </a:lnTo>
                    <a:lnTo>
                      <a:pt x="4" y="28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2" name="Freeform 409"/>
              <p:cNvSpPr>
                <a:spLocks/>
              </p:cNvSpPr>
              <p:nvPr/>
            </p:nvSpPr>
            <p:spPr bwMode="auto">
              <a:xfrm>
                <a:off x="5852" y="3205"/>
                <a:ext cx="30" cy="15"/>
              </a:xfrm>
              <a:custGeom>
                <a:avLst/>
                <a:gdLst/>
                <a:ahLst/>
                <a:cxnLst>
                  <a:cxn ang="0">
                    <a:pos x="27" y="7"/>
                  </a:cxn>
                  <a:cxn ang="0">
                    <a:pos x="27" y="7"/>
                  </a:cxn>
                  <a:cxn ang="0">
                    <a:pos x="22" y="7"/>
                  </a:cxn>
                  <a:cxn ang="0">
                    <a:pos x="18" y="7"/>
                  </a:cxn>
                  <a:cxn ang="0">
                    <a:pos x="14" y="7"/>
                  </a:cxn>
                  <a:cxn ang="0">
                    <a:pos x="12" y="6"/>
                  </a:cxn>
                  <a:cxn ang="0">
                    <a:pos x="8" y="4"/>
                  </a:cxn>
                  <a:cxn ang="0">
                    <a:pos x="6" y="3"/>
                  </a:cxn>
                  <a:cxn ang="0">
                    <a:pos x="4" y="1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10" y="10"/>
                  </a:cxn>
                  <a:cxn ang="0">
                    <a:pos x="13" y="11"/>
                  </a:cxn>
                  <a:cxn ang="0">
                    <a:pos x="18" y="12"/>
                  </a:cxn>
                  <a:cxn ang="0">
                    <a:pos x="22" y="12"/>
                  </a:cxn>
                  <a:cxn ang="0">
                    <a:pos x="28" y="11"/>
                  </a:cxn>
                  <a:cxn ang="0">
                    <a:pos x="27" y="7"/>
                  </a:cxn>
                </a:cxnLst>
                <a:rect l="0" t="0" r="r" b="b"/>
                <a:pathLst>
                  <a:path w="29" h="13">
                    <a:moveTo>
                      <a:pt x="27" y="7"/>
                    </a:moveTo>
                    <a:lnTo>
                      <a:pt x="27" y="7"/>
                    </a:lnTo>
                    <a:lnTo>
                      <a:pt x="22" y="7"/>
                    </a:lnTo>
                    <a:lnTo>
                      <a:pt x="18" y="7"/>
                    </a:lnTo>
                    <a:lnTo>
                      <a:pt x="14" y="7"/>
                    </a:lnTo>
                    <a:lnTo>
                      <a:pt x="12" y="6"/>
                    </a:lnTo>
                    <a:lnTo>
                      <a:pt x="8" y="4"/>
                    </a:lnTo>
                    <a:lnTo>
                      <a:pt x="6" y="3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10" y="10"/>
                    </a:lnTo>
                    <a:lnTo>
                      <a:pt x="13" y="11"/>
                    </a:lnTo>
                    <a:lnTo>
                      <a:pt x="18" y="12"/>
                    </a:lnTo>
                    <a:lnTo>
                      <a:pt x="22" y="12"/>
                    </a:lnTo>
                    <a:lnTo>
                      <a:pt x="28" y="11"/>
                    </a:lnTo>
                    <a:lnTo>
                      <a:pt x="27" y="7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3" name="Freeform 410"/>
              <p:cNvSpPr>
                <a:spLocks/>
              </p:cNvSpPr>
              <p:nvPr/>
            </p:nvSpPr>
            <p:spPr bwMode="auto">
              <a:xfrm>
                <a:off x="5884" y="3188"/>
                <a:ext cx="63" cy="29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62" y="0"/>
                  </a:cxn>
                  <a:cxn ang="0">
                    <a:pos x="53" y="4"/>
                  </a:cxn>
                  <a:cxn ang="0">
                    <a:pos x="43" y="7"/>
                  </a:cxn>
                  <a:cxn ang="0">
                    <a:pos x="34" y="10"/>
                  </a:cxn>
                  <a:cxn ang="0">
                    <a:pos x="25" y="14"/>
                  </a:cxn>
                  <a:cxn ang="0">
                    <a:pos x="17" y="17"/>
                  </a:cxn>
                  <a:cxn ang="0">
                    <a:pos x="10" y="19"/>
                  </a:cxn>
                  <a:cxn ang="0">
                    <a:pos x="4" y="21"/>
                  </a:cxn>
                  <a:cxn ang="0">
                    <a:pos x="0" y="23"/>
                  </a:cxn>
                  <a:cxn ang="0">
                    <a:pos x="1" y="28"/>
                  </a:cxn>
                  <a:cxn ang="0">
                    <a:pos x="6" y="27"/>
                  </a:cxn>
                  <a:cxn ang="0">
                    <a:pos x="11" y="24"/>
                  </a:cxn>
                  <a:cxn ang="0">
                    <a:pos x="19" y="23"/>
                  </a:cxn>
                  <a:cxn ang="0">
                    <a:pos x="26" y="19"/>
                  </a:cxn>
                  <a:cxn ang="0">
                    <a:pos x="35" y="16"/>
                  </a:cxn>
                  <a:cxn ang="0">
                    <a:pos x="44" y="13"/>
                  </a:cxn>
                  <a:cxn ang="0">
                    <a:pos x="54" y="9"/>
                  </a:cxn>
                  <a:cxn ang="0">
                    <a:pos x="63" y="5"/>
                  </a:cxn>
                  <a:cxn ang="0">
                    <a:pos x="62" y="0"/>
                  </a:cxn>
                </a:cxnLst>
                <a:rect l="0" t="0" r="r" b="b"/>
                <a:pathLst>
                  <a:path w="64" h="29">
                    <a:moveTo>
                      <a:pt x="62" y="0"/>
                    </a:moveTo>
                    <a:lnTo>
                      <a:pt x="62" y="0"/>
                    </a:lnTo>
                    <a:lnTo>
                      <a:pt x="53" y="4"/>
                    </a:lnTo>
                    <a:lnTo>
                      <a:pt x="43" y="7"/>
                    </a:lnTo>
                    <a:lnTo>
                      <a:pt x="34" y="10"/>
                    </a:lnTo>
                    <a:lnTo>
                      <a:pt x="25" y="14"/>
                    </a:lnTo>
                    <a:lnTo>
                      <a:pt x="17" y="17"/>
                    </a:lnTo>
                    <a:lnTo>
                      <a:pt x="10" y="19"/>
                    </a:lnTo>
                    <a:lnTo>
                      <a:pt x="4" y="21"/>
                    </a:lnTo>
                    <a:lnTo>
                      <a:pt x="0" y="23"/>
                    </a:lnTo>
                    <a:lnTo>
                      <a:pt x="1" y="28"/>
                    </a:lnTo>
                    <a:lnTo>
                      <a:pt x="6" y="27"/>
                    </a:lnTo>
                    <a:lnTo>
                      <a:pt x="11" y="24"/>
                    </a:lnTo>
                    <a:lnTo>
                      <a:pt x="19" y="23"/>
                    </a:lnTo>
                    <a:lnTo>
                      <a:pt x="26" y="19"/>
                    </a:lnTo>
                    <a:lnTo>
                      <a:pt x="35" y="16"/>
                    </a:lnTo>
                    <a:lnTo>
                      <a:pt x="44" y="13"/>
                    </a:lnTo>
                    <a:lnTo>
                      <a:pt x="54" y="9"/>
                    </a:lnTo>
                    <a:lnTo>
                      <a:pt x="63" y="5"/>
                    </a:lnTo>
                    <a:lnTo>
                      <a:pt x="62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4" name="Freeform 411"/>
              <p:cNvSpPr>
                <a:spLocks/>
              </p:cNvSpPr>
              <p:nvPr/>
            </p:nvSpPr>
            <p:spPr bwMode="auto">
              <a:xfrm>
                <a:off x="5950" y="3178"/>
                <a:ext cx="26" cy="13"/>
              </a:xfrm>
              <a:custGeom>
                <a:avLst/>
                <a:gdLst/>
                <a:ahLst/>
                <a:cxnLst>
                  <a:cxn ang="0">
                    <a:pos x="22" y="1"/>
                  </a:cxn>
                  <a:cxn ang="0">
                    <a:pos x="22" y="0"/>
                  </a:cxn>
                  <a:cxn ang="0">
                    <a:pos x="20" y="1"/>
                  </a:cxn>
                  <a:cxn ang="0">
                    <a:pos x="18" y="1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5"/>
                  </a:cxn>
                  <a:cxn ang="0">
                    <a:pos x="4" y="6"/>
                  </a:cxn>
                  <a:cxn ang="0">
                    <a:pos x="1" y="7"/>
                  </a:cxn>
                  <a:cxn ang="0">
                    <a:pos x="0" y="8"/>
                  </a:cxn>
                  <a:cxn ang="0">
                    <a:pos x="1" y="12"/>
                  </a:cxn>
                  <a:cxn ang="0">
                    <a:pos x="3" y="11"/>
                  </a:cxn>
                  <a:cxn ang="0">
                    <a:pos x="5" y="11"/>
                  </a:cxn>
                  <a:cxn ang="0">
                    <a:pos x="8" y="10"/>
                  </a:cxn>
                  <a:cxn ang="0">
                    <a:pos x="13" y="8"/>
                  </a:cxn>
                  <a:cxn ang="0">
                    <a:pos x="16" y="7"/>
                  </a:cxn>
                  <a:cxn ang="0">
                    <a:pos x="19" y="6"/>
                  </a:cxn>
                  <a:cxn ang="0">
                    <a:pos x="22" y="5"/>
                  </a:cxn>
                  <a:cxn ang="0">
                    <a:pos x="23" y="4"/>
                  </a:cxn>
                  <a:cxn ang="0">
                    <a:pos x="24" y="4"/>
                  </a:cxn>
                  <a:cxn ang="0">
                    <a:pos x="22" y="1"/>
                  </a:cxn>
                </a:cxnLst>
                <a:rect l="0" t="0" r="r" b="b"/>
                <a:pathLst>
                  <a:path w="25" h="13">
                    <a:moveTo>
                      <a:pt x="22" y="1"/>
                    </a:moveTo>
                    <a:lnTo>
                      <a:pt x="22" y="0"/>
                    </a:lnTo>
                    <a:lnTo>
                      <a:pt x="20" y="1"/>
                    </a:lnTo>
                    <a:lnTo>
                      <a:pt x="18" y="1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5"/>
                    </a:lnTo>
                    <a:lnTo>
                      <a:pt x="4" y="6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1" y="12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8" y="10"/>
                    </a:lnTo>
                    <a:lnTo>
                      <a:pt x="13" y="8"/>
                    </a:lnTo>
                    <a:lnTo>
                      <a:pt x="16" y="7"/>
                    </a:lnTo>
                    <a:lnTo>
                      <a:pt x="19" y="6"/>
                    </a:lnTo>
                    <a:lnTo>
                      <a:pt x="22" y="5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2" y="1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5" name="Freeform 412"/>
              <p:cNvSpPr>
                <a:spLocks/>
              </p:cNvSpPr>
              <p:nvPr/>
            </p:nvSpPr>
            <p:spPr bwMode="auto">
              <a:xfrm>
                <a:off x="5979" y="3165"/>
                <a:ext cx="14" cy="1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0"/>
                  </a:cxn>
                  <a:cxn ang="0">
                    <a:pos x="10" y="2"/>
                  </a:cxn>
                  <a:cxn ang="0">
                    <a:pos x="6" y="4"/>
                  </a:cxn>
                  <a:cxn ang="0">
                    <a:pos x="3" y="7"/>
                  </a:cxn>
                  <a:cxn ang="0">
                    <a:pos x="0" y="9"/>
                  </a:cxn>
                  <a:cxn ang="0">
                    <a:pos x="2" y="12"/>
                  </a:cxn>
                  <a:cxn ang="0">
                    <a:pos x="4" y="10"/>
                  </a:cxn>
                  <a:cxn ang="0">
                    <a:pos x="8" y="8"/>
                  </a:cxn>
                  <a:cxn ang="0">
                    <a:pos x="11" y="5"/>
                  </a:cxn>
                  <a:cxn ang="0">
                    <a:pos x="13" y="4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5" h="13">
                    <a:moveTo>
                      <a:pt x="11" y="0"/>
                    </a:moveTo>
                    <a:lnTo>
                      <a:pt x="11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8" y="8"/>
                    </a:lnTo>
                    <a:lnTo>
                      <a:pt x="11" y="5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6" name="Freeform 413"/>
              <p:cNvSpPr>
                <a:spLocks/>
              </p:cNvSpPr>
              <p:nvPr/>
            </p:nvSpPr>
            <p:spPr bwMode="auto">
              <a:xfrm>
                <a:off x="5993" y="3148"/>
                <a:ext cx="11" cy="1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4"/>
                  </a:cxn>
                  <a:cxn ang="0">
                    <a:pos x="3" y="8"/>
                  </a:cxn>
                  <a:cxn ang="0">
                    <a:pos x="0" y="13"/>
                  </a:cxn>
                  <a:cxn ang="0">
                    <a:pos x="3" y="17"/>
                  </a:cxn>
                  <a:cxn ang="0">
                    <a:pos x="6" y="12"/>
                  </a:cxn>
                  <a:cxn ang="0">
                    <a:pos x="8" y="7"/>
                  </a:cxn>
                  <a:cxn ang="0">
                    <a:pos x="9" y="5"/>
                  </a:cxn>
                  <a:cxn ang="0">
                    <a:pos x="10" y="5"/>
                  </a:cxn>
                  <a:cxn ang="0">
                    <a:pos x="9" y="0"/>
                  </a:cxn>
                </a:cxnLst>
                <a:rect l="0" t="0" r="r" b="b"/>
                <a:pathLst>
                  <a:path w="11" h="18">
                    <a:moveTo>
                      <a:pt x="9" y="0"/>
                    </a:moveTo>
                    <a:lnTo>
                      <a:pt x="9" y="0"/>
                    </a:lnTo>
                    <a:lnTo>
                      <a:pt x="7" y="1"/>
                    </a:lnTo>
                    <a:lnTo>
                      <a:pt x="6" y="4"/>
                    </a:lnTo>
                    <a:lnTo>
                      <a:pt x="3" y="8"/>
                    </a:lnTo>
                    <a:lnTo>
                      <a:pt x="0" y="13"/>
                    </a:lnTo>
                    <a:lnTo>
                      <a:pt x="3" y="17"/>
                    </a:lnTo>
                    <a:lnTo>
                      <a:pt x="6" y="12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7" name="Freeform 414"/>
              <p:cNvSpPr>
                <a:spLocks/>
              </p:cNvSpPr>
              <p:nvPr/>
            </p:nvSpPr>
            <p:spPr bwMode="auto">
              <a:xfrm>
                <a:off x="6007" y="3148"/>
                <a:ext cx="9" cy="42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7" y="41"/>
                  </a:cxn>
                  <a:cxn ang="0">
                    <a:pos x="7" y="35"/>
                  </a:cxn>
                  <a:cxn ang="0">
                    <a:pos x="7" y="28"/>
                  </a:cxn>
                  <a:cxn ang="0">
                    <a:pos x="7" y="21"/>
                  </a:cxn>
                  <a:cxn ang="0">
                    <a:pos x="6" y="15"/>
                  </a:cxn>
                  <a:cxn ang="0">
                    <a:pos x="5" y="9"/>
                  </a:cxn>
                  <a:cxn ang="0">
                    <a:pos x="4" y="5"/>
                  </a:cxn>
                  <a:cxn ang="0">
                    <a:pos x="3" y="1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2" y="7"/>
                  </a:cxn>
                  <a:cxn ang="0">
                    <a:pos x="2" y="12"/>
                  </a:cxn>
                  <a:cxn ang="0">
                    <a:pos x="3" y="17"/>
                  </a:cxn>
                  <a:cxn ang="0">
                    <a:pos x="4" y="23"/>
                  </a:cxn>
                  <a:cxn ang="0">
                    <a:pos x="4" y="28"/>
                  </a:cxn>
                  <a:cxn ang="0">
                    <a:pos x="4" y="35"/>
                  </a:cxn>
                  <a:cxn ang="0">
                    <a:pos x="4" y="39"/>
                  </a:cxn>
                  <a:cxn ang="0">
                    <a:pos x="7" y="41"/>
                  </a:cxn>
                </a:cxnLst>
                <a:rect l="0" t="0" r="r" b="b"/>
                <a:pathLst>
                  <a:path w="8" h="42">
                    <a:moveTo>
                      <a:pt x="7" y="41"/>
                    </a:moveTo>
                    <a:lnTo>
                      <a:pt x="7" y="41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6" y="15"/>
                    </a:lnTo>
                    <a:lnTo>
                      <a:pt x="5" y="9"/>
                    </a:lnTo>
                    <a:lnTo>
                      <a:pt x="4" y="5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2" y="12"/>
                    </a:lnTo>
                    <a:lnTo>
                      <a:pt x="3" y="17"/>
                    </a:lnTo>
                    <a:lnTo>
                      <a:pt x="4" y="23"/>
                    </a:lnTo>
                    <a:lnTo>
                      <a:pt x="4" y="28"/>
                    </a:lnTo>
                    <a:lnTo>
                      <a:pt x="4" y="35"/>
                    </a:lnTo>
                    <a:lnTo>
                      <a:pt x="4" y="39"/>
                    </a:lnTo>
                    <a:lnTo>
                      <a:pt x="7" y="41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8" name="Freeform 415"/>
              <p:cNvSpPr>
                <a:spLocks/>
              </p:cNvSpPr>
              <p:nvPr/>
            </p:nvSpPr>
            <p:spPr bwMode="auto">
              <a:xfrm>
                <a:off x="6014" y="3193"/>
                <a:ext cx="2" cy="13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" y="11"/>
                  </a:cxn>
                  <a:cxn ang="0">
                    <a:pos x="2" y="9"/>
                  </a:cxn>
                  <a:cxn ang="0">
                    <a:pos x="2" y="6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2" y="11"/>
                  </a:cxn>
                </a:cxnLst>
                <a:rect l="0" t="0" r="r" b="b"/>
                <a:pathLst>
                  <a:path w="3" h="13">
                    <a:moveTo>
                      <a:pt x="2" y="11"/>
                    </a:moveTo>
                    <a:lnTo>
                      <a:pt x="2" y="11"/>
                    </a:lnTo>
                    <a:lnTo>
                      <a:pt x="2" y="9"/>
                    </a:lnTo>
                    <a:lnTo>
                      <a:pt x="2" y="6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2" y="11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9" name="Freeform 416"/>
              <p:cNvSpPr>
                <a:spLocks/>
              </p:cNvSpPr>
              <p:nvPr/>
            </p:nvSpPr>
            <p:spPr bwMode="auto">
              <a:xfrm>
                <a:off x="6016" y="3209"/>
                <a:ext cx="0" cy="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0" name="Freeform 417"/>
              <p:cNvSpPr>
                <a:spLocks/>
              </p:cNvSpPr>
              <p:nvPr/>
            </p:nvSpPr>
            <p:spPr bwMode="auto">
              <a:xfrm>
                <a:off x="6010" y="3218"/>
                <a:ext cx="7" cy="61"/>
              </a:xfrm>
              <a:custGeom>
                <a:avLst/>
                <a:gdLst/>
                <a:ahLst/>
                <a:cxnLst>
                  <a:cxn ang="0">
                    <a:pos x="3" y="60"/>
                  </a:cxn>
                  <a:cxn ang="0">
                    <a:pos x="3" y="60"/>
                  </a:cxn>
                  <a:cxn ang="0">
                    <a:pos x="4" y="57"/>
                  </a:cxn>
                  <a:cxn ang="0">
                    <a:pos x="4" y="52"/>
                  </a:cxn>
                  <a:cxn ang="0">
                    <a:pos x="5" y="46"/>
                  </a:cxn>
                  <a:cxn ang="0">
                    <a:pos x="5" y="38"/>
                  </a:cxn>
                  <a:cxn ang="0">
                    <a:pos x="5" y="30"/>
                  </a:cxn>
                  <a:cxn ang="0">
                    <a:pos x="6" y="20"/>
                  </a:cxn>
                  <a:cxn ang="0">
                    <a:pos x="6" y="11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3" y="11"/>
                  </a:cxn>
                  <a:cxn ang="0">
                    <a:pos x="3" y="20"/>
                  </a:cxn>
                  <a:cxn ang="0">
                    <a:pos x="2" y="30"/>
                  </a:cxn>
                  <a:cxn ang="0">
                    <a:pos x="2" y="38"/>
                  </a:cxn>
                  <a:cxn ang="0">
                    <a:pos x="2" y="45"/>
                  </a:cxn>
                  <a:cxn ang="0">
                    <a:pos x="1" y="50"/>
                  </a:cxn>
                  <a:cxn ang="0">
                    <a:pos x="1" y="55"/>
                  </a:cxn>
                  <a:cxn ang="0">
                    <a:pos x="0" y="58"/>
                  </a:cxn>
                  <a:cxn ang="0">
                    <a:pos x="3" y="60"/>
                  </a:cxn>
                </a:cxnLst>
                <a:rect l="0" t="0" r="r" b="b"/>
                <a:pathLst>
                  <a:path w="7" h="61">
                    <a:moveTo>
                      <a:pt x="3" y="60"/>
                    </a:moveTo>
                    <a:lnTo>
                      <a:pt x="3" y="60"/>
                    </a:lnTo>
                    <a:lnTo>
                      <a:pt x="4" y="57"/>
                    </a:lnTo>
                    <a:lnTo>
                      <a:pt x="4" y="52"/>
                    </a:lnTo>
                    <a:lnTo>
                      <a:pt x="5" y="46"/>
                    </a:lnTo>
                    <a:lnTo>
                      <a:pt x="5" y="38"/>
                    </a:lnTo>
                    <a:lnTo>
                      <a:pt x="5" y="30"/>
                    </a:lnTo>
                    <a:lnTo>
                      <a:pt x="6" y="20"/>
                    </a:lnTo>
                    <a:lnTo>
                      <a:pt x="6" y="1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11"/>
                    </a:lnTo>
                    <a:lnTo>
                      <a:pt x="3" y="20"/>
                    </a:lnTo>
                    <a:lnTo>
                      <a:pt x="2" y="30"/>
                    </a:lnTo>
                    <a:lnTo>
                      <a:pt x="2" y="38"/>
                    </a:lnTo>
                    <a:lnTo>
                      <a:pt x="2" y="45"/>
                    </a:lnTo>
                    <a:lnTo>
                      <a:pt x="1" y="50"/>
                    </a:lnTo>
                    <a:lnTo>
                      <a:pt x="1" y="55"/>
                    </a:lnTo>
                    <a:lnTo>
                      <a:pt x="0" y="58"/>
                    </a:lnTo>
                    <a:lnTo>
                      <a:pt x="3" y="6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1" name="Freeform 418"/>
              <p:cNvSpPr>
                <a:spLocks/>
              </p:cNvSpPr>
              <p:nvPr/>
            </p:nvSpPr>
            <p:spPr bwMode="auto">
              <a:xfrm>
                <a:off x="6010" y="3281"/>
                <a:ext cx="26" cy="27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25" y="25"/>
                  </a:cxn>
                  <a:cxn ang="0">
                    <a:pos x="21" y="24"/>
                  </a:cxn>
                  <a:cxn ang="0">
                    <a:pos x="18" y="22"/>
                  </a:cxn>
                  <a:cxn ang="0">
                    <a:pos x="13" y="19"/>
                  </a:cxn>
                  <a:cxn ang="0">
                    <a:pos x="10" y="15"/>
                  </a:cxn>
                  <a:cxn ang="0">
                    <a:pos x="7" y="11"/>
                  </a:cxn>
                  <a:cxn ang="0">
                    <a:pos x="5" y="7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14"/>
                  </a:cxn>
                  <a:cxn ang="0">
                    <a:pos x="7" y="19"/>
                  </a:cxn>
                  <a:cxn ang="0">
                    <a:pos x="11" y="23"/>
                  </a:cxn>
                  <a:cxn ang="0">
                    <a:pos x="15" y="26"/>
                  </a:cxn>
                  <a:cxn ang="0">
                    <a:pos x="20" y="29"/>
                  </a:cxn>
                  <a:cxn ang="0">
                    <a:pos x="25" y="30"/>
                  </a:cxn>
                  <a:cxn ang="0">
                    <a:pos x="25" y="25"/>
                  </a:cxn>
                </a:cxnLst>
                <a:rect l="0" t="0" r="r" b="b"/>
                <a:pathLst>
                  <a:path w="26" h="31">
                    <a:moveTo>
                      <a:pt x="25" y="25"/>
                    </a:moveTo>
                    <a:lnTo>
                      <a:pt x="25" y="25"/>
                    </a:lnTo>
                    <a:lnTo>
                      <a:pt x="21" y="24"/>
                    </a:lnTo>
                    <a:lnTo>
                      <a:pt x="18" y="22"/>
                    </a:lnTo>
                    <a:lnTo>
                      <a:pt x="13" y="19"/>
                    </a:lnTo>
                    <a:lnTo>
                      <a:pt x="10" y="15"/>
                    </a:lnTo>
                    <a:lnTo>
                      <a:pt x="7" y="11"/>
                    </a:lnTo>
                    <a:lnTo>
                      <a:pt x="5" y="7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14"/>
                    </a:lnTo>
                    <a:lnTo>
                      <a:pt x="7" y="19"/>
                    </a:lnTo>
                    <a:lnTo>
                      <a:pt x="11" y="23"/>
                    </a:lnTo>
                    <a:lnTo>
                      <a:pt x="15" y="26"/>
                    </a:lnTo>
                    <a:lnTo>
                      <a:pt x="20" y="29"/>
                    </a:lnTo>
                    <a:lnTo>
                      <a:pt x="25" y="30"/>
                    </a:lnTo>
                    <a:lnTo>
                      <a:pt x="25" y="25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2" name="Freeform 419"/>
              <p:cNvSpPr>
                <a:spLocks/>
              </p:cNvSpPr>
              <p:nvPr/>
            </p:nvSpPr>
            <p:spPr bwMode="auto">
              <a:xfrm>
                <a:off x="6038" y="3298"/>
                <a:ext cx="21" cy="1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1"/>
                  </a:cxn>
                  <a:cxn ang="0">
                    <a:pos x="15" y="4"/>
                  </a:cxn>
                  <a:cxn ang="0">
                    <a:pos x="14" y="6"/>
                  </a:cxn>
                  <a:cxn ang="0">
                    <a:pos x="14" y="7"/>
                  </a:cxn>
                  <a:cxn ang="0">
                    <a:pos x="12" y="8"/>
                  </a:cxn>
                  <a:cxn ang="0">
                    <a:pos x="10" y="8"/>
                  </a:cxn>
                  <a:cxn ang="0">
                    <a:pos x="7" y="8"/>
                  </a:cxn>
                  <a:cxn ang="0">
                    <a:pos x="3" y="8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3" y="13"/>
                  </a:cxn>
                  <a:cxn ang="0">
                    <a:pos x="7" y="13"/>
                  </a:cxn>
                  <a:cxn ang="0">
                    <a:pos x="10" y="13"/>
                  </a:cxn>
                  <a:cxn ang="0">
                    <a:pos x="13" y="12"/>
                  </a:cxn>
                  <a:cxn ang="0">
                    <a:pos x="15" y="11"/>
                  </a:cxn>
                  <a:cxn ang="0">
                    <a:pos x="17" y="8"/>
                  </a:cxn>
                  <a:cxn ang="0">
                    <a:pos x="19" y="5"/>
                  </a:cxn>
                  <a:cxn ang="0">
                    <a:pos x="19" y="1"/>
                  </a:cxn>
                  <a:cxn ang="0">
                    <a:pos x="15" y="0"/>
                  </a:cxn>
                </a:cxnLst>
                <a:rect l="0" t="0" r="r" b="b"/>
                <a:pathLst>
                  <a:path w="20" h="14">
                    <a:moveTo>
                      <a:pt x="15" y="0"/>
                    </a:moveTo>
                    <a:lnTo>
                      <a:pt x="15" y="1"/>
                    </a:lnTo>
                    <a:lnTo>
                      <a:pt x="15" y="4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7" y="8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7" y="13"/>
                    </a:lnTo>
                    <a:lnTo>
                      <a:pt x="10" y="13"/>
                    </a:lnTo>
                    <a:lnTo>
                      <a:pt x="13" y="12"/>
                    </a:lnTo>
                    <a:lnTo>
                      <a:pt x="15" y="11"/>
                    </a:lnTo>
                    <a:lnTo>
                      <a:pt x="17" y="8"/>
                    </a:lnTo>
                    <a:lnTo>
                      <a:pt x="19" y="5"/>
                    </a:lnTo>
                    <a:lnTo>
                      <a:pt x="19" y="1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3" name="Freeform 420"/>
              <p:cNvSpPr>
                <a:spLocks/>
              </p:cNvSpPr>
              <p:nvPr/>
            </p:nvSpPr>
            <p:spPr bwMode="auto">
              <a:xfrm>
                <a:off x="6060" y="3266"/>
                <a:ext cx="5" cy="2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2" y="8"/>
                  </a:cxn>
                  <a:cxn ang="0">
                    <a:pos x="1" y="13"/>
                  </a:cxn>
                  <a:cxn ang="0">
                    <a:pos x="1" y="17"/>
                  </a:cxn>
                  <a:cxn ang="0">
                    <a:pos x="1" y="20"/>
                  </a:cxn>
                  <a:cxn ang="0">
                    <a:pos x="0" y="24"/>
                  </a:cxn>
                  <a:cxn ang="0">
                    <a:pos x="0" y="26"/>
                  </a:cxn>
                  <a:cxn ang="0">
                    <a:pos x="3" y="27"/>
                  </a:cxn>
                  <a:cxn ang="0">
                    <a:pos x="3" y="26"/>
                  </a:cxn>
                  <a:cxn ang="0">
                    <a:pos x="4" y="22"/>
                  </a:cxn>
                  <a:cxn ang="0">
                    <a:pos x="4" y="18"/>
                  </a:cxn>
                  <a:cxn ang="0">
                    <a:pos x="4" y="14"/>
                  </a:cxn>
                  <a:cxn ang="0">
                    <a:pos x="5" y="9"/>
                  </a:cxn>
                  <a:cxn ang="0">
                    <a:pos x="5" y="6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3" y="0"/>
                  </a:cxn>
                </a:cxnLst>
                <a:rect l="0" t="0" r="r" b="b"/>
                <a:pathLst>
                  <a:path w="6" h="28">
                    <a:moveTo>
                      <a:pt x="3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2" y="8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5" y="9"/>
                    </a:lnTo>
                    <a:lnTo>
                      <a:pt x="5" y="6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4" name="Freeform 421"/>
              <p:cNvSpPr>
                <a:spLocks/>
              </p:cNvSpPr>
              <p:nvPr/>
            </p:nvSpPr>
            <p:spPr bwMode="auto">
              <a:xfrm>
                <a:off x="6065" y="3239"/>
                <a:ext cx="7" cy="2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4"/>
                  </a:cxn>
                  <a:cxn ang="0">
                    <a:pos x="1" y="7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2" y="24"/>
                  </a:cxn>
                  <a:cxn ang="0">
                    <a:pos x="2" y="18"/>
                  </a:cxn>
                  <a:cxn ang="0">
                    <a:pos x="2" y="14"/>
                  </a:cxn>
                  <a:cxn ang="0">
                    <a:pos x="2" y="13"/>
                  </a:cxn>
                  <a:cxn ang="0">
                    <a:pos x="2" y="12"/>
                  </a:cxn>
                  <a:cxn ang="0">
                    <a:pos x="2" y="11"/>
                  </a:cxn>
                  <a:cxn ang="0">
                    <a:pos x="2" y="9"/>
                  </a:cxn>
                  <a:cxn ang="0">
                    <a:pos x="2" y="6"/>
                  </a:cxn>
                  <a:cxn ang="0">
                    <a:pos x="3" y="1"/>
                  </a:cxn>
                  <a:cxn ang="0">
                    <a:pos x="1" y="0"/>
                  </a:cxn>
                </a:cxnLst>
                <a:rect l="0" t="0" r="r" b="b"/>
                <a:pathLst>
                  <a:path w="4" h="25">
                    <a:moveTo>
                      <a:pt x="1" y="0"/>
                    </a:moveTo>
                    <a:lnTo>
                      <a:pt x="1" y="0"/>
                    </a:lnTo>
                    <a:lnTo>
                      <a:pt x="1" y="4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2" y="18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6"/>
                    </a:lnTo>
                    <a:lnTo>
                      <a:pt x="3" y="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5" name="Freeform 422"/>
              <p:cNvSpPr>
                <a:spLocks/>
              </p:cNvSpPr>
              <p:nvPr/>
            </p:nvSpPr>
            <p:spPr bwMode="auto">
              <a:xfrm>
                <a:off x="6068" y="3216"/>
                <a:ext cx="2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7"/>
                  </a:cxn>
                  <a:cxn ang="0">
                    <a:pos x="1" y="18"/>
                  </a:cxn>
                  <a:cxn ang="0">
                    <a:pos x="1" y="12"/>
                  </a:cxn>
                  <a:cxn ang="0">
                    <a:pos x="1" y="8"/>
                  </a:cxn>
                  <a:cxn ang="0">
                    <a:pos x="1" y="4"/>
                  </a:cxn>
                  <a:cxn ang="0">
                    <a:pos x="0" y="5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19">
                    <a:moveTo>
                      <a:pt x="0" y="2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1" y="18"/>
                    </a:lnTo>
                    <a:lnTo>
                      <a:pt x="1" y="12"/>
                    </a:lnTo>
                    <a:lnTo>
                      <a:pt x="1" y="8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6" name="Freeform 423"/>
              <p:cNvSpPr>
                <a:spLocks/>
              </p:cNvSpPr>
              <p:nvPr/>
            </p:nvSpPr>
            <p:spPr bwMode="auto">
              <a:xfrm>
                <a:off x="6068" y="3188"/>
                <a:ext cx="2" cy="2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4"/>
                  </a:cxn>
                  <a:cxn ang="0">
                    <a:pos x="1" y="8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0" y="17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0" y="24"/>
                  </a:cxn>
                  <a:cxn ang="0">
                    <a:pos x="2" y="24"/>
                  </a:cxn>
                  <a:cxn ang="0">
                    <a:pos x="2" y="22"/>
                  </a:cxn>
                  <a:cxn ang="0">
                    <a:pos x="2" y="21"/>
                  </a:cxn>
                  <a:cxn ang="0">
                    <a:pos x="2" y="18"/>
                  </a:cxn>
                  <a:cxn ang="0">
                    <a:pos x="2" y="15"/>
                  </a:cxn>
                  <a:cxn ang="0">
                    <a:pos x="2" y="12"/>
                  </a:cxn>
                  <a:cxn ang="0">
                    <a:pos x="2" y="8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3" h="25">
                    <a:moveTo>
                      <a:pt x="1" y="0"/>
                    </a:moveTo>
                    <a:lnTo>
                      <a:pt x="1" y="0"/>
                    </a:lnTo>
                    <a:lnTo>
                      <a:pt x="1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2" y="18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7" name="Freeform 424"/>
              <p:cNvSpPr>
                <a:spLocks/>
              </p:cNvSpPr>
              <p:nvPr/>
            </p:nvSpPr>
            <p:spPr bwMode="auto">
              <a:xfrm>
                <a:off x="6070" y="3171"/>
                <a:ext cx="0" cy="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" y="5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2" y="12"/>
                  </a:cxn>
                  <a:cxn ang="0">
                    <a:pos x="2" y="10"/>
                  </a:cxn>
                  <a:cxn ang="0">
                    <a:pos x="3" y="7"/>
                  </a:cxn>
                  <a:cxn ang="0">
                    <a:pos x="3" y="4"/>
                  </a:cxn>
                  <a:cxn ang="0">
                    <a:pos x="3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13">
                    <a:moveTo>
                      <a:pt x="1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3" y="7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8" name="Freeform 425"/>
              <p:cNvSpPr>
                <a:spLocks/>
              </p:cNvSpPr>
              <p:nvPr/>
            </p:nvSpPr>
            <p:spPr bwMode="auto">
              <a:xfrm>
                <a:off x="6068" y="3159"/>
                <a:ext cx="5" cy="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1" y="6"/>
                  </a:cxn>
                  <a:cxn ang="0">
                    <a:pos x="2" y="8"/>
                  </a:cxn>
                  <a:cxn ang="0">
                    <a:pos x="4" y="8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r" b="b"/>
                <a:pathLst>
                  <a:path w="5" h="9">
                    <a:moveTo>
                      <a:pt x="0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9" name="Freeform 426"/>
              <p:cNvSpPr>
                <a:spLocks/>
              </p:cNvSpPr>
              <p:nvPr/>
            </p:nvSpPr>
            <p:spPr bwMode="auto">
              <a:xfrm>
                <a:off x="6060" y="3117"/>
                <a:ext cx="11" cy="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5"/>
                  </a:cxn>
                  <a:cxn ang="0">
                    <a:pos x="1" y="8"/>
                  </a:cxn>
                  <a:cxn ang="0">
                    <a:pos x="2" y="13"/>
                  </a:cxn>
                  <a:cxn ang="0">
                    <a:pos x="3" y="19"/>
                  </a:cxn>
                  <a:cxn ang="0">
                    <a:pos x="4" y="25"/>
                  </a:cxn>
                  <a:cxn ang="0">
                    <a:pos x="5" y="31"/>
                  </a:cxn>
                  <a:cxn ang="0">
                    <a:pos x="6" y="37"/>
                  </a:cxn>
                  <a:cxn ang="0">
                    <a:pos x="10" y="35"/>
                  </a:cxn>
                  <a:cxn ang="0">
                    <a:pos x="9" y="29"/>
                  </a:cxn>
                  <a:cxn ang="0">
                    <a:pos x="8" y="23"/>
                  </a:cxn>
                  <a:cxn ang="0">
                    <a:pos x="6" y="17"/>
                  </a:cxn>
                  <a:cxn ang="0">
                    <a:pos x="5" y="12"/>
                  </a:cxn>
                  <a:cxn ang="0">
                    <a:pos x="5" y="7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2"/>
                  </a:cxn>
                </a:cxnLst>
                <a:rect l="0" t="0" r="r" b="b"/>
                <a:pathLst>
                  <a:path w="11" h="38">
                    <a:moveTo>
                      <a:pt x="0" y="2"/>
                    </a:moveTo>
                    <a:lnTo>
                      <a:pt x="0" y="2"/>
                    </a:lnTo>
                    <a:lnTo>
                      <a:pt x="1" y="5"/>
                    </a:lnTo>
                    <a:lnTo>
                      <a:pt x="1" y="8"/>
                    </a:lnTo>
                    <a:lnTo>
                      <a:pt x="2" y="13"/>
                    </a:lnTo>
                    <a:lnTo>
                      <a:pt x="3" y="19"/>
                    </a:lnTo>
                    <a:lnTo>
                      <a:pt x="4" y="25"/>
                    </a:lnTo>
                    <a:lnTo>
                      <a:pt x="5" y="31"/>
                    </a:lnTo>
                    <a:lnTo>
                      <a:pt x="6" y="37"/>
                    </a:lnTo>
                    <a:lnTo>
                      <a:pt x="10" y="35"/>
                    </a:lnTo>
                    <a:lnTo>
                      <a:pt x="9" y="29"/>
                    </a:lnTo>
                    <a:lnTo>
                      <a:pt x="8" y="23"/>
                    </a:lnTo>
                    <a:lnTo>
                      <a:pt x="6" y="17"/>
                    </a:lnTo>
                    <a:lnTo>
                      <a:pt x="5" y="12"/>
                    </a:lnTo>
                    <a:lnTo>
                      <a:pt x="5" y="7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0" name="Freeform 427"/>
              <p:cNvSpPr>
                <a:spLocks/>
              </p:cNvSpPr>
              <p:nvPr/>
            </p:nvSpPr>
            <p:spPr bwMode="auto">
              <a:xfrm>
                <a:off x="6058" y="3051"/>
                <a:ext cx="2" cy="6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6"/>
                  </a:cxn>
                  <a:cxn ang="0">
                    <a:pos x="0" y="14"/>
                  </a:cxn>
                  <a:cxn ang="0">
                    <a:pos x="0" y="24"/>
                  </a:cxn>
                  <a:cxn ang="0">
                    <a:pos x="0" y="35"/>
                  </a:cxn>
                  <a:cxn ang="0">
                    <a:pos x="0" y="44"/>
                  </a:cxn>
                  <a:cxn ang="0">
                    <a:pos x="1" y="54"/>
                  </a:cxn>
                  <a:cxn ang="0">
                    <a:pos x="1" y="59"/>
                  </a:cxn>
                  <a:cxn ang="0">
                    <a:pos x="1" y="62"/>
                  </a:cxn>
                  <a:cxn ang="0">
                    <a:pos x="2" y="60"/>
                  </a:cxn>
                  <a:cxn ang="0">
                    <a:pos x="2" y="59"/>
                  </a:cxn>
                  <a:cxn ang="0">
                    <a:pos x="2" y="52"/>
                  </a:cxn>
                  <a:cxn ang="0">
                    <a:pos x="2" y="44"/>
                  </a:cxn>
                  <a:cxn ang="0">
                    <a:pos x="1" y="35"/>
                  </a:cxn>
                  <a:cxn ang="0">
                    <a:pos x="1" y="24"/>
                  </a:cxn>
                  <a:cxn ang="0">
                    <a:pos x="1" y="14"/>
                  </a:cxn>
                  <a:cxn ang="0">
                    <a:pos x="1" y="7"/>
                  </a:cxn>
                  <a:cxn ang="0">
                    <a:pos x="2" y="2"/>
                  </a:cxn>
                  <a:cxn ang="0">
                    <a:pos x="1" y="0"/>
                  </a:cxn>
                </a:cxnLst>
                <a:rect l="0" t="0" r="r" b="b"/>
                <a:pathLst>
                  <a:path w="3" h="63">
                    <a:moveTo>
                      <a:pt x="1" y="0"/>
                    </a:moveTo>
                    <a:lnTo>
                      <a:pt x="1" y="0"/>
                    </a:lnTo>
                    <a:lnTo>
                      <a:pt x="0" y="6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35"/>
                    </a:lnTo>
                    <a:lnTo>
                      <a:pt x="0" y="44"/>
                    </a:lnTo>
                    <a:lnTo>
                      <a:pt x="1" y="54"/>
                    </a:lnTo>
                    <a:lnTo>
                      <a:pt x="1" y="59"/>
                    </a:lnTo>
                    <a:lnTo>
                      <a:pt x="1" y="62"/>
                    </a:lnTo>
                    <a:lnTo>
                      <a:pt x="2" y="60"/>
                    </a:lnTo>
                    <a:lnTo>
                      <a:pt x="2" y="59"/>
                    </a:lnTo>
                    <a:lnTo>
                      <a:pt x="2" y="52"/>
                    </a:lnTo>
                    <a:lnTo>
                      <a:pt x="2" y="44"/>
                    </a:lnTo>
                    <a:lnTo>
                      <a:pt x="1" y="35"/>
                    </a:lnTo>
                    <a:lnTo>
                      <a:pt x="1" y="24"/>
                    </a:lnTo>
                    <a:lnTo>
                      <a:pt x="1" y="14"/>
                    </a:lnTo>
                    <a:lnTo>
                      <a:pt x="1" y="7"/>
                    </a:lnTo>
                    <a:lnTo>
                      <a:pt x="2" y="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1" name="Freeform 428"/>
              <p:cNvSpPr>
                <a:spLocks/>
              </p:cNvSpPr>
              <p:nvPr/>
            </p:nvSpPr>
            <p:spPr bwMode="auto">
              <a:xfrm>
                <a:off x="6060" y="2973"/>
                <a:ext cx="5" cy="76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2" y="9"/>
                  </a:cxn>
                  <a:cxn ang="0">
                    <a:pos x="2" y="18"/>
                  </a:cxn>
                  <a:cxn ang="0">
                    <a:pos x="3" y="29"/>
                  </a:cxn>
                  <a:cxn ang="0">
                    <a:pos x="2" y="39"/>
                  </a:cxn>
                  <a:cxn ang="0">
                    <a:pos x="2" y="50"/>
                  </a:cxn>
                  <a:cxn ang="0">
                    <a:pos x="1" y="58"/>
                  </a:cxn>
                  <a:cxn ang="0">
                    <a:pos x="0" y="67"/>
                  </a:cxn>
                  <a:cxn ang="0">
                    <a:pos x="0" y="72"/>
                  </a:cxn>
                  <a:cxn ang="0">
                    <a:pos x="2" y="74"/>
                  </a:cxn>
                  <a:cxn ang="0">
                    <a:pos x="3" y="68"/>
                  </a:cxn>
                  <a:cxn ang="0">
                    <a:pos x="4" y="60"/>
                  </a:cxn>
                  <a:cxn ang="0">
                    <a:pos x="5" y="50"/>
                  </a:cxn>
                  <a:cxn ang="0">
                    <a:pos x="5" y="39"/>
                  </a:cxn>
                  <a:cxn ang="0">
                    <a:pos x="5" y="29"/>
                  </a:cxn>
                  <a:cxn ang="0">
                    <a:pos x="5" y="18"/>
                  </a:cxn>
                  <a:cxn ang="0">
                    <a:pos x="5" y="8"/>
                  </a:cxn>
                  <a:cxn ang="0">
                    <a:pos x="4" y="0"/>
                  </a:cxn>
                  <a:cxn ang="0">
                    <a:pos x="1" y="2"/>
                  </a:cxn>
                </a:cxnLst>
                <a:rect l="0" t="0" r="r" b="b"/>
                <a:pathLst>
                  <a:path w="6" h="75">
                    <a:moveTo>
                      <a:pt x="1" y="2"/>
                    </a:moveTo>
                    <a:lnTo>
                      <a:pt x="1" y="2"/>
                    </a:lnTo>
                    <a:lnTo>
                      <a:pt x="2" y="9"/>
                    </a:lnTo>
                    <a:lnTo>
                      <a:pt x="2" y="18"/>
                    </a:lnTo>
                    <a:lnTo>
                      <a:pt x="3" y="29"/>
                    </a:lnTo>
                    <a:lnTo>
                      <a:pt x="2" y="39"/>
                    </a:lnTo>
                    <a:lnTo>
                      <a:pt x="2" y="50"/>
                    </a:lnTo>
                    <a:lnTo>
                      <a:pt x="1" y="58"/>
                    </a:lnTo>
                    <a:lnTo>
                      <a:pt x="0" y="67"/>
                    </a:lnTo>
                    <a:lnTo>
                      <a:pt x="0" y="72"/>
                    </a:lnTo>
                    <a:lnTo>
                      <a:pt x="2" y="74"/>
                    </a:lnTo>
                    <a:lnTo>
                      <a:pt x="3" y="68"/>
                    </a:lnTo>
                    <a:lnTo>
                      <a:pt x="4" y="60"/>
                    </a:lnTo>
                    <a:lnTo>
                      <a:pt x="5" y="50"/>
                    </a:lnTo>
                    <a:lnTo>
                      <a:pt x="5" y="39"/>
                    </a:lnTo>
                    <a:lnTo>
                      <a:pt x="5" y="29"/>
                    </a:lnTo>
                    <a:lnTo>
                      <a:pt x="5" y="18"/>
                    </a:lnTo>
                    <a:lnTo>
                      <a:pt x="5" y="8"/>
                    </a:lnTo>
                    <a:lnTo>
                      <a:pt x="4" y="0"/>
                    </a:lnTo>
                    <a:lnTo>
                      <a:pt x="1" y="2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2" name="Freeform 429"/>
              <p:cNvSpPr>
                <a:spLocks/>
              </p:cNvSpPr>
              <p:nvPr/>
            </p:nvSpPr>
            <p:spPr bwMode="auto">
              <a:xfrm>
                <a:off x="6044" y="2906"/>
                <a:ext cx="18" cy="6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1" y="10"/>
                  </a:cxn>
                  <a:cxn ang="0">
                    <a:pos x="3" y="17"/>
                  </a:cxn>
                  <a:cxn ang="0">
                    <a:pos x="5" y="26"/>
                  </a:cxn>
                  <a:cxn ang="0">
                    <a:pos x="7" y="35"/>
                  </a:cxn>
                  <a:cxn ang="0">
                    <a:pos x="9" y="45"/>
                  </a:cxn>
                  <a:cxn ang="0">
                    <a:pos x="11" y="55"/>
                  </a:cxn>
                  <a:cxn ang="0">
                    <a:pos x="13" y="63"/>
                  </a:cxn>
                  <a:cxn ang="0">
                    <a:pos x="17" y="61"/>
                  </a:cxn>
                  <a:cxn ang="0">
                    <a:pos x="15" y="53"/>
                  </a:cxn>
                  <a:cxn ang="0">
                    <a:pos x="13" y="43"/>
                  </a:cxn>
                  <a:cxn ang="0">
                    <a:pos x="10" y="34"/>
                  </a:cxn>
                  <a:cxn ang="0">
                    <a:pos x="9" y="25"/>
                  </a:cxn>
                  <a:cxn ang="0">
                    <a:pos x="7" y="16"/>
                  </a:cxn>
                  <a:cxn ang="0">
                    <a:pos x="5" y="8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2" y="0"/>
                  </a:cxn>
                </a:cxnLst>
                <a:rect l="0" t="0" r="r" b="b"/>
                <a:pathLst>
                  <a:path w="18" h="6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1" y="10"/>
                    </a:lnTo>
                    <a:lnTo>
                      <a:pt x="3" y="17"/>
                    </a:lnTo>
                    <a:lnTo>
                      <a:pt x="5" y="26"/>
                    </a:lnTo>
                    <a:lnTo>
                      <a:pt x="7" y="35"/>
                    </a:lnTo>
                    <a:lnTo>
                      <a:pt x="9" y="45"/>
                    </a:lnTo>
                    <a:lnTo>
                      <a:pt x="11" y="55"/>
                    </a:lnTo>
                    <a:lnTo>
                      <a:pt x="13" y="63"/>
                    </a:lnTo>
                    <a:lnTo>
                      <a:pt x="17" y="61"/>
                    </a:lnTo>
                    <a:lnTo>
                      <a:pt x="15" y="53"/>
                    </a:lnTo>
                    <a:lnTo>
                      <a:pt x="13" y="43"/>
                    </a:lnTo>
                    <a:lnTo>
                      <a:pt x="10" y="34"/>
                    </a:lnTo>
                    <a:lnTo>
                      <a:pt x="9" y="25"/>
                    </a:lnTo>
                    <a:lnTo>
                      <a:pt x="7" y="16"/>
                    </a:lnTo>
                    <a:lnTo>
                      <a:pt x="5" y="8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3" name="Freeform 430"/>
              <p:cNvSpPr>
                <a:spLocks/>
              </p:cNvSpPr>
              <p:nvPr/>
            </p:nvSpPr>
            <p:spPr bwMode="auto">
              <a:xfrm>
                <a:off x="5994" y="2687"/>
                <a:ext cx="51" cy="2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8"/>
                  </a:cxn>
                  <a:cxn ang="0">
                    <a:pos x="6" y="54"/>
                  </a:cxn>
                  <a:cxn ang="0">
                    <a:pos x="9" y="77"/>
                  </a:cxn>
                  <a:cxn ang="0">
                    <a:pos x="12" y="98"/>
                  </a:cxn>
                  <a:cxn ang="0">
                    <a:pos x="16" y="118"/>
                  </a:cxn>
                  <a:cxn ang="0">
                    <a:pos x="20" y="136"/>
                  </a:cxn>
                  <a:cxn ang="0">
                    <a:pos x="24" y="152"/>
                  </a:cxn>
                  <a:cxn ang="0">
                    <a:pos x="28" y="166"/>
                  </a:cxn>
                  <a:cxn ang="0">
                    <a:pos x="31" y="180"/>
                  </a:cxn>
                  <a:cxn ang="0">
                    <a:pos x="35" y="190"/>
                  </a:cxn>
                  <a:cxn ang="0">
                    <a:pos x="37" y="199"/>
                  </a:cxn>
                  <a:cxn ang="0">
                    <a:pos x="40" y="206"/>
                  </a:cxn>
                  <a:cxn ang="0">
                    <a:pos x="42" y="212"/>
                  </a:cxn>
                  <a:cxn ang="0">
                    <a:pos x="43" y="216"/>
                  </a:cxn>
                  <a:cxn ang="0">
                    <a:pos x="44" y="218"/>
                  </a:cxn>
                  <a:cxn ang="0">
                    <a:pos x="47" y="215"/>
                  </a:cxn>
                  <a:cxn ang="0">
                    <a:pos x="47" y="221"/>
                  </a:cxn>
                  <a:cxn ang="0">
                    <a:pos x="49" y="216"/>
                  </a:cxn>
                  <a:cxn ang="0">
                    <a:pos x="48" y="213"/>
                  </a:cxn>
                  <a:cxn ang="0">
                    <a:pos x="47" y="209"/>
                  </a:cxn>
                  <a:cxn ang="0">
                    <a:pos x="45" y="203"/>
                  </a:cxn>
                  <a:cxn ang="0">
                    <a:pos x="42" y="196"/>
                  </a:cxn>
                  <a:cxn ang="0">
                    <a:pos x="40" y="186"/>
                  </a:cxn>
                  <a:cxn ang="0">
                    <a:pos x="36" y="178"/>
                  </a:cxn>
                  <a:cxn ang="0">
                    <a:pos x="32" y="165"/>
                  </a:cxn>
                  <a:cxn ang="0">
                    <a:pos x="28" y="150"/>
                  </a:cxn>
                  <a:cxn ang="0">
                    <a:pos x="25" y="135"/>
                  </a:cxn>
                  <a:cxn ang="0">
                    <a:pos x="21" y="117"/>
                  </a:cxn>
                  <a:cxn ang="0">
                    <a:pos x="17" y="98"/>
                  </a:cxn>
                  <a:cxn ang="0">
                    <a:pos x="13" y="76"/>
                  </a:cxn>
                  <a:cxn ang="0">
                    <a:pos x="10" y="52"/>
                  </a:cxn>
                  <a:cxn ang="0">
                    <a:pos x="7" y="26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0" h="222">
                    <a:moveTo>
                      <a:pt x="0" y="0"/>
                    </a:moveTo>
                    <a:lnTo>
                      <a:pt x="0" y="0"/>
                    </a:lnTo>
                    <a:lnTo>
                      <a:pt x="2" y="28"/>
                    </a:lnTo>
                    <a:lnTo>
                      <a:pt x="6" y="54"/>
                    </a:lnTo>
                    <a:lnTo>
                      <a:pt x="9" y="77"/>
                    </a:lnTo>
                    <a:lnTo>
                      <a:pt x="12" y="98"/>
                    </a:lnTo>
                    <a:lnTo>
                      <a:pt x="16" y="118"/>
                    </a:lnTo>
                    <a:lnTo>
                      <a:pt x="20" y="136"/>
                    </a:lnTo>
                    <a:lnTo>
                      <a:pt x="24" y="152"/>
                    </a:lnTo>
                    <a:lnTo>
                      <a:pt x="28" y="166"/>
                    </a:lnTo>
                    <a:lnTo>
                      <a:pt x="31" y="180"/>
                    </a:lnTo>
                    <a:lnTo>
                      <a:pt x="35" y="190"/>
                    </a:lnTo>
                    <a:lnTo>
                      <a:pt x="37" y="199"/>
                    </a:lnTo>
                    <a:lnTo>
                      <a:pt x="40" y="206"/>
                    </a:lnTo>
                    <a:lnTo>
                      <a:pt x="42" y="212"/>
                    </a:lnTo>
                    <a:lnTo>
                      <a:pt x="43" y="216"/>
                    </a:lnTo>
                    <a:lnTo>
                      <a:pt x="44" y="218"/>
                    </a:lnTo>
                    <a:lnTo>
                      <a:pt x="47" y="215"/>
                    </a:lnTo>
                    <a:lnTo>
                      <a:pt x="47" y="221"/>
                    </a:lnTo>
                    <a:lnTo>
                      <a:pt x="49" y="216"/>
                    </a:lnTo>
                    <a:lnTo>
                      <a:pt x="48" y="213"/>
                    </a:lnTo>
                    <a:lnTo>
                      <a:pt x="47" y="209"/>
                    </a:lnTo>
                    <a:lnTo>
                      <a:pt x="45" y="203"/>
                    </a:lnTo>
                    <a:lnTo>
                      <a:pt x="42" y="196"/>
                    </a:lnTo>
                    <a:lnTo>
                      <a:pt x="40" y="186"/>
                    </a:lnTo>
                    <a:lnTo>
                      <a:pt x="36" y="178"/>
                    </a:lnTo>
                    <a:lnTo>
                      <a:pt x="32" y="165"/>
                    </a:lnTo>
                    <a:lnTo>
                      <a:pt x="28" y="150"/>
                    </a:lnTo>
                    <a:lnTo>
                      <a:pt x="25" y="135"/>
                    </a:lnTo>
                    <a:lnTo>
                      <a:pt x="21" y="117"/>
                    </a:lnTo>
                    <a:lnTo>
                      <a:pt x="17" y="98"/>
                    </a:lnTo>
                    <a:lnTo>
                      <a:pt x="13" y="76"/>
                    </a:lnTo>
                    <a:lnTo>
                      <a:pt x="10" y="52"/>
                    </a:lnTo>
                    <a:lnTo>
                      <a:pt x="7" y="26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4" name="Freeform 431"/>
              <p:cNvSpPr>
                <a:spLocks/>
              </p:cNvSpPr>
              <p:nvPr/>
            </p:nvSpPr>
            <p:spPr bwMode="auto">
              <a:xfrm>
                <a:off x="5403" y="2224"/>
                <a:ext cx="593" cy="459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6" y="10"/>
                  </a:cxn>
                  <a:cxn ang="0">
                    <a:pos x="24" y="20"/>
                  </a:cxn>
                  <a:cxn ang="0">
                    <a:pos x="53" y="36"/>
                  </a:cxn>
                  <a:cxn ang="0">
                    <a:pos x="90" y="56"/>
                  </a:cxn>
                  <a:cxn ang="0">
                    <a:pos x="134" y="81"/>
                  </a:cxn>
                  <a:cxn ang="0">
                    <a:pos x="183" y="110"/>
                  </a:cxn>
                  <a:cxn ang="0">
                    <a:pos x="235" y="141"/>
                  </a:cxn>
                  <a:cxn ang="0">
                    <a:pos x="289" y="176"/>
                  </a:cxn>
                  <a:cxn ang="0">
                    <a:pos x="343" y="212"/>
                  </a:cxn>
                  <a:cxn ang="0">
                    <a:pos x="396" y="249"/>
                  </a:cxn>
                  <a:cxn ang="0">
                    <a:pos x="446" y="286"/>
                  </a:cxn>
                  <a:cxn ang="0">
                    <a:pos x="490" y="324"/>
                  </a:cxn>
                  <a:cxn ang="0">
                    <a:pos x="528" y="361"/>
                  </a:cxn>
                  <a:cxn ang="0">
                    <a:pos x="558" y="397"/>
                  </a:cxn>
                  <a:cxn ang="0">
                    <a:pos x="578" y="429"/>
                  </a:cxn>
                  <a:cxn ang="0">
                    <a:pos x="587" y="458"/>
                  </a:cxn>
                  <a:cxn ang="0">
                    <a:pos x="589" y="442"/>
                  </a:cxn>
                  <a:cxn ang="0">
                    <a:pos x="573" y="409"/>
                  </a:cxn>
                  <a:cxn ang="0">
                    <a:pos x="548" y="374"/>
                  </a:cxn>
                  <a:cxn ang="0">
                    <a:pos x="513" y="338"/>
                  </a:cxn>
                  <a:cxn ang="0">
                    <a:pos x="471" y="300"/>
                  </a:cxn>
                  <a:cxn ang="0">
                    <a:pos x="423" y="263"/>
                  </a:cxn>
                  <a:cxn ang="0">
                    <a:pos x="373" y="225"/>
                  </a:cxn>
                  <a:cxn ang="0">
                    <a:pos x="318" y="187"/>
                  </a:cxn>
                  <a:cxn ang="0">
                    <a:pos x="264" y="152"/>
                  </a:cxn>
                  <a:cxn ang="0">
                    <a:pos x="210" y="119"/>
                  </a:cxn>
                  <a:cxn ang="0">
                    <a:pos x="160" y="89"/>
                  </a:cxn>
                  <a:cxn ang="0">
                    <a:pos x="113" y="61"/>
                  </a:cxn>
                  <a:cxn ang="0">
                    <a:pos x="73" y="39"/>
                  </a:cxn>
                  <a:cxn ang="0">
                    <a:pos x="40" y="21"/>
                  </a:cxn>
                  <a:cxn ang="0">
                    <a:pos x="17" y="8"/>
                  </a:cxn>
                  <a:cxn ang="0">
                    <a:pos x="3" y="1"/>
                  </a:cxn>
                  <a:cxn ang="0">
                    <a:pos x="0" y="1"/>
                  </a:cxn>
                </a:cxnLst>
                <a:rect l="0" t="0" r="r" b="b"/>
                <a:pathLst>
                  <a:path w="593" h="459">
                    <a:moveTo>
                      <a:pt x="3" y="6"/>
                    </a:moveTo>
                    <a:lnTo>
                      <a:pt x="0" y="7"/>
                    </a:lnTo>
                    <a:lnTo>
                      <a:pt x="3" y="8"/>
                    </a:lnTo>
                    <a:lnTo>
                      <a:pt x="6" y="10"/>
                    </a:lnTo>
                    <a:lnTo>
                      <a:pt x="14" y="15"/>
                    </a:lnTo>
                    <a:lnTo>
                      <a:pt x="24" y="20"/>
                    </a:lnTo>
                    <a:lnTo>
                      <a:pt x="37" y="27"/>
                    </a:lnTo>
                    <a:lnTo>
                      <a:pt x="53" y="36"/>
                    </a:lnTo>
                    <a:lnTo>
                      <a:pt x="70" y="45"/>
                    </a:lnTo>
                    <a:lnTo>
                      <a:pt x="90" y="56"/>
                    </a:lnTo>
                    <a:lnTo>
                      <a:pt x="110" y="67"/>
                    </a:lnTo>
                    <a:lnTo>
                      <a:pt x="134" y="81"/>
                    </a:lnTo>
                    <a:lnTo>
                      <a:pt x="157" y="95"/>
                    </a:lnTo>
                    <a:lnTo>
                      <a:pt x="183" y="110"/>
                    </a:lnTo>
                    <a:lnTo>
                      <a:pt x="209" y="125"/>
                    </a:lnTo>
                    <a:lnTo>
                      <a:pt x="235" y="141"/>
                    </a:lnTo>
                    <a:lnTo>
                      <a:pt x="262" y="159"/>
                    </a:lnTo>
                    <a:lnTo>
                      <a:pt x="289" y="176"/>
                    </a:lnTo>
                    <a:lnTo>
                      <a:pt x="316" y="194"/>
                    </a:lnTo>
                    <a:lnTo>
                      <a:pt x="343" y="212"/>
                    </a:lnTo>
                    <a:lnTo>
                      <a:pt x="370" y="230"/>
                    </a:lnTo>
                    <a:lnTo>
                      <a:pt x="396" y="249"/>
                    </a:lnTo>
                    <a:lnTo>
                      <a:pt x="421" y="268"/>
                    </a:lnTo>
                    <a:lnTo>
                      <a:pt x="446" y="286"/>
                    </a:lnTo>
                    <a:lnTo>
                      <a:pt x="469" y="305"/>
                    </a:lnTo>
                    <a:lnTo>
                      <a:pt x="490" y="324"/>
                    </a:lnTo>
                    <a:lnTo>
                      <a:pt x="510" y="342"/>
                    </a:lnTo>
                    <a:lnTo>
                      <a:pt x="528" y="361"/>
                    </a:lnTo>
                    <a:lnTo>
                      <a:pt x="544" y="379"/>
                    </a:lnTo>
                    <a:lnTo>
                      <a:pt x="558" y="397"/>
                    </a:lnTo>
                    <a:lnTo>
                      <a:pt x="569" y="412"/>
                    </a:lnTo>
                    <a:lnTo>
                      <a:pt x="578" y="429"/>
                    </a:lnTo>
                    <a:lnTo>
                      <a:pt x="584" y="444"/>
                    </a:lnTo>
                    <a:lnTo>
                      <a:pt x="587" y="458"/>
                    </a:lnTo>
                    <a:lnTo>
                      <a:pt x="592" y="458"/>
                    </a:lnTo>
                    <a:lnTo>
                      <a:pt x="589" y="442"/>
                    </a:lnTo>
                    <a:lnTo>
                      <a:pt x="582" y="426"/>
                    </a:lnTo>
                    <a:lnTo>
                      <a:pt x="573" y="409"/>
                    </a:lnTo>
                    <a:lnTo>
                      <a:pt x="562" y="392"/>
                    </a:lnTo>
                    <a:lnTo>
                      <a:pt x="548" y="374"/>
                    </a:lnTo>
                    <a:lnTo>
                      <a:pt x="532" y="356"/>
                    </a:lnTo>
                    <a:lnTo>
                      <a:pt x="513" y="338"/>
                    </a:lnTo>
                    <a:lnTo>
                      <a:pt x="493" y="320"/>
                    </a:lnTo>
                    <a:lnTo>
                      <a:pt x="471" y="300"/>
                    </a:lnTo>
                    <a:lnTo>
                      <a:pt x="449" y="282"/>
                    </a:lnTo>
                    <a:lnTo>
                      <a:pt x="423" y="263"/>
                    </a:lnTo>
                    <a:lnTo>
                      <a:pt x="399" y="244"/>
                    </a:lnTo>
                    <a:lnTo>
                      <a:pt x="373" y="225"/>
                    </a:lnTo>
                    <a:lnTo>
                      <a:pt x="346" y="206"/>
                    </a:lnTo>
                    <a:lnTo>
                      <a:pt x="318" y="187"/>
                    </a:lnTo>
                    <a:lnTo>
                      <a:pt x="291" y="170"/>
                    </a:lnTo>
                    <a:lnTo>
                      <a:pt x="264" y="152"/>
                    </a:lnTo>
                    <a:lnTo>
                      <a:pt x="237" y="135"/>
                    </a:lnTo>
                    <a:lnTo>
                      <a:pt x="210" y="119"/>
                    </a:lnTo>
                    <a:lnTo>
                      <a:pt x="185" y="104"/>
                    </a:lnTo>
                    <a:lnTo>
                      <a:pt x="160" y="89"/>
                    </a:lnTo>
                    <a:lnTo>
                      <a:pt x="136" y="74"/>
                    </a:lnTo>
                    <a:lnTo>
                      <a:pt x="113" y="61"/>
                    </a:lnTo>
                    <a:lnTo>
                      <a:pt x="92" y="50"/>
                    </a:lnTo>
                    <a:lnTo>
                      <a:pt x="73" y="39"/>
                    </a:lnTo>
                    <a:lnTo>
                      <a:pt x="56" y="30"/>
                    </a:lnTo>
                    <a:lnTo>
                      <a:pt x="40" y="21"/>
                    </a:lnTo>
                    <a:lnTo>
                      <a:pt x="27" y="14"/>
                    </a:lnTo>
                    <a:lnTo>
                      <a:pt x="17" y="8"/>
                    </a:lnTo>
                    <a:lnTo>
                      <a:pt x="9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3" y="6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5" name="Freeform 432"/>
              <p:cNvSpPr>
                <a:spLocks/>
              </p:cNvSpPr>
              <p:nvPr/>
            </p:nvSpPr>
            <p:spPr bwMode="auto">
              <a:xfrm>
                <a:off x="5352" y="2226"/>
                <a:ext cx="49" cy="55"/>
              </a:xfrm>
              <a:custGeom>
                <a:avLst/>
                <a:gdLst/>
                <a:ahLst/>
                <a:cxnLst>
                  <a:cxn ang="0">
                    <a:pos x="4" y="54"/>
                  </a:cxn>
                  <a:cxn ang="0">
                    <a:pos x="4" y="54"/>
                  </a:cxn>
                  <a:cxn ang="0">
                    <a:pos x="16" y="40"/>
                  </a:cxn>
                  <a:cxn ang="0">
                    <a:pos x="26" y="30"/>
                  </a:cxn>
                  <a:cxn ang="0">
                    <a:pos x="33" y="21"/>
                  </a:cxn>
                  <a:cxn ang="0">
                    <a:pos x="39" y="15"/>
                  </a:cxn>
                  <a:cxn ang="0">
                    <a:pos x="44" y="10"/>
                  </a:cxn>
                  <a:cxn ang="0">
                    <a:pos x="47" y="6"/>
                  </a:cxn>
                  <a:cxn ang="0">
                    <a:pos x="48" y="6"/>
                  </a:cxn>
                  <a:cxn ang="0">
                    <a:pos x="49" y="5"/>
                  </a:cxn>
                  <a:cxn ang="0">
                    <a:pos x="47" y="0"/>
                  </a:cxn>
                  <a:cxn ang="0">
                    <a:pos x="46" y="1"/>
                  </a:cxn>
                  <a:cxn ang="0">
                    <a:pos x="43" y="2"/>
                  </a:cxn>
                  <a:cxn ang="0">
                    <a:pos x="41" y="6"/>
                  </a:cxn>
                  <a:cxn ang="0">
                    <a:pos x="36" y="10"/>
                  </a:cxn>
                  <a:cxn ang="0">
                    <a:pos x="30" y="17"/>
                  </a:cxn>
                  <a:cxn ang="0">
                    <a:pos x="22" y="26"/>
                  </a:cxn>
                  <a:cxn ang="0">
                    <a:pos x="13" y="36"/>
                  </a:cxn>
                  <a:cxn ang="0">
                    <a:pos x="0" y="49"/>
                  </a:cxn>
                  <a:cxn ang="0">
                    <a:pos x="4" y="54"/>
                  </a:cxn>
                </a:cxnLst>
                <a:rect l="0" t="0" r="r" b="b"/>
                <a:pathLst>
                  <a:path w="50" h="55">
                    <a:moveTo>
                      <a:pt x="4" y="54"/>
                    </a:moveTo>
                    <a:lnTo>
                      <a:pt x="4" y="54"/>
                    </a:lnTo>
                    <a:lnTo>
                      <a:pt x="16" y="40"/>
                    </a:lnTo>
                    <a:lnTo>
                      <a:pt x="26" y="30"/>
                    </a:lnTo>
                    <a:lnTo>
                      <a:pt x="33" y="21"/>
                    </a:lnTo>
                    <a:lnTo>
                      <a:pt x="39" y="15"/>
                    </a:lnTo>
                    <a:lnTo>
                      <a:pt x="44" y="10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49" y="5"/>
                    </a:lnTo>
                    <a:lnTo>
                      <a:pt x="47" y="0"/>
                    </a:lnTo>
                    <a:lnTo>
                      <a:pt x="46" y="1"/>
                    </a:lnTo>
                    <a:lnTo>
                      <a:pt x="43" y="2"/>
                    </a:lnTo>
                    <a:lnTo>
                      <a:pt x="41" y="6"/>
                    </a:lnTo>
                    <a:lnTo>
                      <a:pt x="36" y="10"/>
                    </a:lnTo>
                    <a:lnTo>
                      <a:pt x="30" y="17"/>
                    </a:lnTo>
                    <a:lnTo>
                      <a:pt x="22" y="26"/>
                    </a:lnTo>
                    <a:lnTo>
                      <a:pt x="13" y="36"/>
                    </a:lnTo>
                    <a:lnTo>
                      <a:pt x="0" y="49"/>
                    </a:lnTo>
                    <a:lnTo>
                      <a:pt x="4" y="54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6" name="Freeform 433"/>
              <p:cNvSpPr>
                <a:spLocks/>
              </p:cNvSpPr>
              <p:nvPr/>
            </p:nvSpPr>
            <p:spPr bwMode="auto">
              <a:xfrm>
                <a:off x="5283" y="2278"/>
                <a:ext cx="69" cy="164"/>
              </a:xfrm>
              <a:custGeom>
                <a:avLst/>
                <a:gdLst/>
                <a:ahLst/>
                <a:cxnLst>
                  <a:cxn ang="0">
                    <a:pos x="4" y="162"/>
                  </a:cxn>
                  <a:cxn ang="0">
                    <a:pos x="5" y="161"/>
                  </a:cxn>
                  <a:cxn ang="0">
                    <a:pos x="7" y="147"/>
                  </a:cxn>
                  <a:cxn ang="0">
                    <a:pos x="10" y="133"/>
                  </a:cxn>
                  <a:cxn ang="0">
                    <a:pos x="13" y="119"/>
                  </a:cxn>
                  <a:cxn ang="0">
                    <a:pos x="16" y="107"/>
                  </a:cxn>
                  <a:cxn ang="0">
                    <a:pos x="19" y="94"/>
                  </a:cxn>
                  <a:cxn ang="0">
                    <a:pos x="23" y="85"/>
                  </a:cxn>
                  <a:cxn ang="0">
                    <a:pos x="27" y="74"/>
                  </a:cxn>
                  <a:cxn ang="0">
                    <a:pos x="31" y="63"/>
                  </a:cxn>
                  <a:cxn ang="0">
                    <a:pos x="35" y="55"/>
                  </a:cxn>
                  <a:cxn ang="0">
                    <a:pos x="40" y="45"/>
                  </a:cxn>
                  <a:cxn ang="0">
                    <a:pos x="44" y="37"/>
                  </a:cxn>
                  <a:cxn ang="0">
                    <a:pos x="48" y="29"/>
                  </a:cxn>
                  <a:cxn ang="0">
                    <a:pos x="52" y="23"/>
                  </a:cxn>
                  <a:cxn ang="0">
                    <a:pos x="57" y="16"/>
                  </a:cxn>
                  <a:cxn ang="0">
                    <a:pos x="62" y="10"/>
                  </a:cxn>
                  <a:cxn ang="0">
                    <a:pos x="67" y="5"/>
                  </a:cxn>
                  <a:cxn ang="0">
                    <a:pos x="63" y="0"/>
                  </a:cxn>
                  <a:cxn ang="0">
                    <a:pos x="58" y="5"/>
                  </a:cxn>
                  <a:cxn ang="0">
                    <a:pos x="54" y="12"/>
                  </a:cxn>
                  <a:cxn ang="0">
                    <a:pos x="49" y="19"/>
                  </a:cxn>
                  <a:cxn ang="0">
                    <a:pos x="45" y="27"/>
                  </a:cxn>
                  <a:cxn ang="0">
                    <a:pos x="40" y="34"/>
                  </a:cxn>
                  <a:cxn ang="0">
                    <a:pos x="36" y="42"/>
                  </a:cxn>
                  <a:cxn ang="0">
                    <a:pos x="31" y="51"/>
                  </a:cxn>
                  <a:cxn ang="0">
                    <a:pos x="27" y="61"/>
                  </a:cxn>
                  <a:cxn ang="0">
                    <a:pos x="23" y="70"/>
                  </a:cxn>
                  <a:cxn ang="0">
                    <a:pos x="19" y="81"/>
                  </a:cxn>
                  <a:cxn ang="0">
                    <a:pos x="15" y="93"/>
                  </a:cxn>
                  <a:cxn ang="0">
                    <a:pos x="12" y="105"/>
                  </a:cxn>
                  <a:cxn ang="0">
                    <a:pos x="8" y="117"/>
                  </a:cxn>
                  <a:cxn ang="0">
                    <a:pos x="5" y="131"/>
                  </a:cxn>
                  <a:cxn ang="0">
                    <a:pos x="2" y="145"/>
                  </a:cxn>
                  <a:cxn ang="0">
                    <a:pos x="0" y="159"/>
                  </a:cxn>
                  <a:cxn ang="0">
                    <a:pos x="1" y="159"/>
                  </a:cxn>
                  <a:cxn ang="0">
                    <a:pos x="4" y="162"/>
                  </a:cxn>
                </a:cxnLst>
                <a:rect l="0" t="0" r="r" b="b"/>
                <a:pathLst>
                  <a:path w="68" h="163">
                    <a:moveTo>
                      <a:pt x="4" y="162"/>
                    </a:moveTo>
                    <a:lnTo>
                      <a:pt x="5" y="161"/>
                    </a:lnTo>
                    <a:lnTo>
                      <a:pt x="7" y="147"/>
                    </a:lnTo>
                    <a:lnTo>
                      <a:pt x="10" y="133"/>
                    </a:lnTo>
                    <a:lnTo>
                      <a:pt x="13" y="119"/>
                    </a:lnTo>
                    <a:lnTo>
                      <a:pt x="16" y="107"/>
                    </a:lnTo>
                    <a:lnTo>
                      <a:pt x="19" y="94"/>
                    </a:lnTo>
                    <a:lnTo>
                      <a:pt x="23" y="85"/>
                    </a:lnTo>
                    <a:lnTo>
                      <a:pt x="27" y="74"/>
                    </a:lnTo>
                    <a:lnTo>
                      <a:pt x="31" y="63"/>
                    </a:lnTo>
                    <a:lnTo>
                      <a:pt x="35" y="55"/>
                    </a:lnTo>
                    <a:lnTo>
                      <a:pt x="40" y="45"/>
                    </a:lnTo>
                    <a:lnTo>
                      <a:pt x="44" y="37"/>
                    </a:lnTo>
                    <a:lnTo>
                      <a:pt x="48" y="29"/>
                    </a:lnTo>
                    <a:lnTo>
                      <a:pt x="52" y="23"/>
                    </a:lnTo>
                    <a:lnTo>
                      <a:pt x="57" y="16"/>
                    </a:lnTo>
                    <a:lnTo>
                      <a:pt x="62" y="10"/>
                    </a:lnTo>
                    <a:lnTo>
                      <a:pt x="67" y="5"/>
                    </a:lnTo>
                    <a:lnTo>
                      <a:pt x="63" y="0"/>
                    </a:lnTo>
                    <a:lnTo>
                      <a:pt x="58" y="5"/>
                    </a:lnTo>
                    <a:lnTo>
                      <a:pt x="54" y="12"/>
                    </a:lnTo>
                    <a:lnTo>
                      <a:pt x="49" y="19"/>
                    </a:lnTo>
                    <a:lnTo>
                      <a:pt x="45" y="27"/>
                    </a:lnTo>
                    <a:lnTo>
                      <a:pt x="40" y="34"/>
                    </a:lnTo>
                    <a:lnTo>
                      <a:pt x="36" y="42"/>
                    </a:lnTo>
                    <a:lnTo>
                      <a:pt x="31" y="51"/>
                    </a:lnTo>
                    <a:lnTo>
                      <a:pt x="27" y="61"/>
                    </a:lnTo>
                    <a:lnTo>
                      <a:pt x="23" y="70"/>
                    </a:lnTo>
                    <a:lnTo>
                      <a:pt x="19" y="81"/>
                    </a:lnTo>
                    <a:lnTo>
                      <a:pt x="15" y="93"/>
                    </a:lnTo>
                    <a:lnTo>
                      <a:pt x="12" y="105"/>
                    </a:lnTo>
                    <a:lnTo>
                      <a:pt x="8" y="117"/>
                    </a:lnTo>
                    <a:lnTo>
                      <a:pt x="5" y="131"/>
                    </a:lnTo>
                    <a:lnTo>
                      <a:pt x="2" y="145"/>
                    </a:lnTo>
                    <a:lnTo>
                      <a:pt x="0" y="159"/>
                    </a:lnTo>
                    <a:lnTo>
                      <a:pt x="1" y="159"/>
                    </a:lnTo>
                    <a:lnTo>
                      <a:pt x="4" y="162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7" name="Freeform 434"/>
              <p:cNvSpPr>
                <a:spLocks/>
              </p:cNvSpPr>
              <p:nvPr/>
            </p:nvSpPr>
            <p:spPr bwMode="auto">
              <a:xfrm>
                <a:off x="5236" y="2443"/>
                <a:ext cx="49" cy="147"/>
              </a:xfrm>
              <a:custGeom>
                <a:avLst/>
                <a:gdLst/>
                <a:ahLst/>
                <a:cxnLst>
                  <a:cxn ang="0">
                    <a:pos x="5" y="146"/>
                  </a:cxn>
                  <a:cxn ang="0">
                    <a:pos x="5" y="146"/>
                  </a:cxn>
                  <a:cxn ang="0">
                    <a:pos x="5" y="137"/>
                  </a:cxn>
                  <a:cxn ang="0">
                    <a:pos x="5" y="126"/>
                  </a:cxn>
                  <a:cxn ang="0">
                    <a:pos x="7" y="114"/>
                  </a:cxn>
                  <a:cxn ang="0">
                    <a:pos x="10" y="102"/>
                  </a:cxn>
                  <a:cxn ang="0">
                    <a:pos x="14" y="91"/>
                  </a:cxn>
                  <a:cxn ang="0">
                    <a:pos x="17" y="79"/>
                  </a:cxn>
                  <a:cxn ang="0">
                    <a:pos x="21" y="67"/>
                  </a:cxn>
                  <a:cxn ang="0">
                    <a:pos x="25" y="56"/>
                  </a:cxn>
                  <a:cxn ang="0">
                    <a:pos x="29" y="45"/>
                  </a:cxn>
                  <a:cxn ang="0">
                    <a:pos x="33" y="36"/>
                  </a:cxn>
                  <a:cxn ang="0">
                    <a:pos x="37" y="26"/>
                  </a:cxn>
                  <a:cxn ang="0">
                    <a:pos x="40" y="19"/>
                  </a:cxn>
                  <a:cxn ang="0">
                    <a:pos x="43" y="13"/>
                  </a:cxn>
                  <a:cxn ang="0">
                    <a:pos x="46" y="7"/>
                  </a:cxn>
                  <a:cxn ang="0">
                    <a:pos x="46" y="4"/>
                  </a:cxn>
                  <a:cxn ang="0">
                    <a:pos x="47" y="3"/>
                  </a:cxn>
                  <a:cxn ang="0">
                    <a:pos x="44" y="0"/>
                  </a:cxn>
                  <a:cxn ang="0">
                    <a:pos x="43" y="1"/>
                  </a:cxn>
                  <a:cxn ang="0">
                    <a:pos x="42" y="4"/>
                  </a:cxn>
                  <a:cxn ang="0">
                    <a:pos x="39" y="9"/>
                  </a:cxn>
                  <a:cxn ang="0">
                    <a:pos x="37" y="15"/>
                  </a:cxn>
                  <a:cxn ang="0">
                    <a:pos x="33" y="23"/>
                  </a:cxn>
                  <a:cxn ang="0">
                    <a:pos x="29" y="32"/>
                  </a:cxn>
                  <a:cxn ang="0">
                    <a:pos x="24" y="43"/>
                  </a:cxn>
                  <a:cxn ang="0">
                    <a:pos x="20" y="53"/>
                  </a:cxn>
                  <a:cxn ang="0">
                    <a:pos x="16" y="65"/>
                  </a:cxn>
                  <a:cxn ang="0">
                    <a:pos x="13" y="76"/>
                  </a:cxn>
                  <a:cxn ang="0">
                    <a:pos x="9" y="89"/>
                  </a:cxn>
                  <a:cxn ang="0">
                    <a:pos x="5" y="101"/>
                  </a:cxn>
                  <a:cxn ang="0">
                    <a:pos x="3" y="113"/>
                  </a:cxn>
                  <a:cxn ang="0">
                    <a:pos x="1" y="124"/>
                  </a:cxn>
                  <a:cxn ang="0">
                    <a:pos x="0" y="137"/>
                  </a:cxn>
                  <a:cxn ang="0">
                    <a:pos x="0" y="146"/>
                  </a:cxn>
                  <a:cxn ang="0">
                    <a:pos x="5" y="146"/>
                  </a:cxn>
                </a:cxnLst>
                <a:rect l="0" t="0" r="r" b="b"/>
                <a:pathLst>
                  <a:path w="48" h="147">
                    <a:moveTo>
                      <a:pt x="5" y="146"/>
                    </a:moveTo>
                    <a:lnTo>
                      <a:pt x="5" y="146"/>
                    </a:lnTo>
                    <a:lnTo>
                      <a:pt x="5" y="137"/>
                    </a:lnTo>
                    <a:lnTo>
                      <a:pt x="5" y="126"/>
                    </a:lnTo>
                    <a:lnTo>
                      <a:pt x="7" y="114"/>
                    </a:lnTo>
                    <a:lnTo>
                      <a:pt x="10" y="102"/>
                    </a:lnTo>
                    <a:lnTo>
                      <a:pt x="14" y="91"/>
                    </a:lnTo>
                    <a:lnTo>
                      <a:pt x="17" y="79"/>
                    </a:lnTo>
                    <a:lnTo>
                      <a:pt x="21" y="67"/>
                    </a:lnTo>
                    <a:lnTo>
                      <a:pt x="25" y="56"/>
                    </a:lnTo>
                    <a:lnTo>
                      <a:pt x="29" y="45"/>
                    </a:lnTo>
                    <a:lnTo>
                      <a:pt x="33" y="36"/>
                    </a:lnTo>
                    <a:lnTo>
                      <a:pt x="37" y="26"/>
                    </a:lnTo>
                    <a:lnTo>
                      <a:pt x="40" y="19"/>
                    </a:lnTo>
                    <a:lnTo>
                      <a:pt x="43" y="13"/>
                    </a:lnTo>
                    <a:lnTo>
                      <a:pt x="46" y="7"/>
                    </a:lnTo>
                    <a:lnTo>
                      <a:pt x="46" y="4"/>
                    </a:lnTo>
                    <a:lnTo>
                      <a:pt x="47" y="3"/>
                    </a:lnTo>
                    <a:lnTo>
                      <a:pt x="44" y="0"/>
                    </a:lnTo>
                    <a:lnTo>
                      <a:pt x="43" y="1"/>
                    </a:lnTo>
                    <a:lnTo>
                      <a:pt x="42" y="4"/>
                    </a:lnTo>
                    <a:lnTo>
                      <a:pt x="39" y="9"/>
                    </a:lnTo>
                    <a:lnTo>
                      <a:pt x="37" y="15"/>
                    </a:lnTo>
                    <a:lnTo>
                      <a:pt x="33" y="23"/>
                    </a:lnTo>
                    <a:lnTo>
                      <a:pt x="29" y="32"/>
                    </a:lnTo>
                    <a:lnTo>
                      <a:pt x="24" y="43"/>
                    </a:lnTo>
                    <a:lnTo>
                      <a:pt x="20" y="53"/>
                    </a:lnTo>
                    <a:lnTo>
                      <a:pt x="16" y="65"/>
                    </a:lnTo>
                    <a:lnTo>
                      <a:pt x="13" y="76"/>
                    </a:lnTo>
                    <a:lnTo>
                      <a:pt x="9" y="89"/>
                    </a:lnTo>
                    <a:lnTo>
                      <a:pt x="5" y="101"/>
                    </a:lnTo>
                    <a:lnTo>
                      <a:pt x="3" y="113"/>
                    </a:lnTo>
                    <a:lnTo>
                      <a:pt x="1" y="124"/>
                    </a:lnTo>
                    <a:lnTo>
                      <a:pt x="0" y="137"/>
                    </a:lnTo>
                    <a:lnTo>
                      <a:pt x="0" y="146"/>
                    </a:lnTo>
                    <a:lnTo>
                      <a:pt x="5" y="146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8" name="Freeform 435"/>
              <p:cNvSpPr>
                <a:spLocks/>
              </p:cNvSpPr>
              <p:nvPr/>
            </p:nvSpPr>
            <p:spPr bwMode="auto">
              <a:xfrm>
                <a:off x="5973" y="2957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9" name="Freeform 436"/>
              <p:cNvSpPr>
                <a:spLocks/>
              </p:cNvSpPr>
              <p:nvPr/>
            </p:nvSpPr>
            <p:spPr bwMode="auto">
              <a:xfrm>
                <a:off x="5972" y="2959"/>
                <a:ext cx="2" cy="53"/>
              </a:xfrm>
              <a:custGeom>
                <a:avLst/>
                <a:gdLst/>
                <a:ahLst/>
                <a:cxnLst>
                  <a:cxn ang="0">
                    <a:pos x="2" y="49"/>
                  </a:cxn>
                  <a:cxn ang="0">
                    <a:pos x="2" y="49"/>
                  </a:cxn>
                  <a:cxn ang="0">
                    <a:pos x="2" y="43"/>
                  </a:cxn>
                  <a:cxn ang="0">
                    <a:pos x="2" y="36"/>
                  </a:cxn>
                  <a:cxn ang="0">
                    <a:pos x="2" y="30"/>
                  </a:cxn>
                  <a:cxn ang="0">
                    <a:pos x="2" y="23"/>
                  </a:cxn>
                  <a:cxn ang="0">
                    <a:pos x="2" y="16"/>
                  </a:cxn>
                  <a:cxn ang="0">
                    <a:pos x="2" y="10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0" y="10"/>
                  </a:cxn>
                  <a:cxn ang="0">
                    <a:pos x="0" y="16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0" y="37"/>
                  </a:cxn>
                  <a:cxn ang="0">
                    <a:pos x="1" y="45"/>
                  </a:cxn>
                  <a:cxn ang="0">
                    <a:pos x="1" y="51"/>
                  </a:cxn>
                  <a:cxn ang="0">
                    <a:pos x="2" y="49"/>
                  </a:cxn>
                </a:cxnLst>
                <a:rect l="0" t="0" r="r" b="b"/>
                <a:pathLst>
                  <a:path w="3" h="52">
                    <a:moveTo>
                      <a:pt x="2" y="49"/>
                    </a:moveTo>
                    <a:lnTo>
                      <a:pt x="2" y="49"/>
                    </a:lnTo>
                    <a:lnTo>
                      <a:pt x="2" y="43"/>
                    </a:lnTo>
                    <a:lnTo>
                      <a:pt x="2" y="36"/>
                    </a:lnTo>
                    <a:lnTo>
                      <a:pt x="2" y="30"/>
                    </a:lnTo>
                    <a:lnTo>
                      <a:pt x="2" y="23"/>
                    </a:lnTo>
                    <a:lnTo>
                      <a:pt x="2" y="1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0" y="37"/>
                    </a:lnTo>
                    <a:lnTo>
                      <a:pt x="1" y="45"/>
                    </a:lnTo>
                    <a:lnTo>
                      <a:pt x="1" y="51"/>
                    </a:lnTo>
                    <a:lnTo>
                      <a:pt x="2" y="49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0" name="Freeform 437"/>
              <p:cNvSpPr>
                <a:spLocks/>
              </p:cNvSpPr>
              <p:nvPr/>
            </p:nvSpPr>
            <p:spPr bwMode="auto">
              <a:xfrm>
                <a:off x="5973" y="3013"/>
                <a:ext cx="4" cy="48"/>
              </a:xfrm>
              <a:custGeom>
                <a:avLst/>
                <a:gdLst/>
                <a:ahLst/>
                <a:cxnLst>
                  <a:cxn ang="0">
                    <a:pos x="1" y="47"/>
                  </a:cxn>
                  <a:cxn ang="0">
                    <a:pos x="1" y="47"/>
                  </a:cxn>
                  <a:cxn ang="0">
                    <a:pos x="1" y="37"/>
                  </a:cxn>
                  <a:cxn ang="0">
                    <a:pos x="1" y="29"/>
                  </a:cxn>
                  <a:cxn ang="0">
                    <a:pos x="1" y="22"/>
                  </a:cxn>
                  <a:cxn ang="0">
                    <a:pos x="1" y="18"/>
                  </a:cxn>
                  <a:cxn ang="0">
                    <a:pos x="1" y="14"/>
                  </a:cxn>
                  <a:cxn ang="0">
                    <a:pos x="1" y="10"/>
                  </a:cxn>
                  <a:cxn ang="0">
                    <a:pos x="1" y="5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0" y="22"/>
                  </a:cxn>
                  <a:cxn ang="0">
                    <a:pos x="0" y="29"/>
                  </a:cxn>
                  <a:cxn ang="0">
                    <a:pos x="0" y="37"/>
                  </a:cxn>
                  <a:cxn ang="0">
                    <a:pos x="0" y="47"/>
                  </a:cxn>
                  <a:cxn ang="0">
                    <a:pos x="1" y="47"/>
                  </a:cxn>
                </a:cxnLst>
                <a:rect l="0" t="0" r="r" b="b"/>
                <a:pathLst>
                  <a:path w="2" h="48">
                    <a:moveTo>
                      <a:pt x="1" y="47"/>
                    </a:moveTo>
                    <a:lnTo>
                      <a:pt x="1" y="47"/>
                    </a:lnTo>
                    <a:lnTo>
                      <a:pt x="1" y="37"/>
                    </a:lnTo>
                    <a:lnTo>
                      <a:pt x="1" y="29"/>
                    </a:lnTo>
                    <a:lnTo>
                      <a:pt x="1" y="22"/>
                    </a:lnTo>
                    <a:lnTo>
                      <a:pt x="1" y="18"/>
                    </a:lnTo>
                    <a:lnTo>
                      <a:pt x="1" y="14"/>
                    </a:lnTo>
                    <a:lnTo>
                      <a:pt x="1" y="10"/>
                    </a:lnTo>
                    <a:lnTo>
                      <a:pt x="1" y="5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0" y="37"/>
                    </a:lnTo>
                    <a:lnTo>
                      <a:pt x="0" y="47"/>
                    </a:lnTo>
                    <a:lnTo>
                      <a:pt x="1" y="47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1" name="Freeform 438"/>
              <p:cNvSpPr>
                <a:spLocks/>
              </p:cNvSpPr>
              <p:nvPr/>
            </p:nvSpPr>
            <p:spPr bwMode="auto">
              <a:xfrm>
                <a:off x="5970" y="3064"/>
                <a:ext cx="7" cy="19"/>
              </a:xfrm>
              <a:custGeom>
                <a:avLst/>
                <a:gdLst/>
                <a:ahLst/>
                <a:cxnLst>
                  <a:cxn ang="0">
                    <a:pos x="3" y="16"/>
                  </a:cxn>
                  <a:cxn ang="0">
                    <a:pos x="3" y="16"/>
                  </a:cxn>
                  <a:cxn ang="0">
                    <a:pos x="4" y="11"/>
                  </a:cxn>
                  <a:cxn ang="0">
                    <a:pos x="5" y="6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2" y="5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3" y="16"/>
                  </a:cxn>
                </a:cxnLst>
                <a:rect l="0" t="0" r="r" b="b"/>
                <a:pathLst>
                  <a:path w="6" h="17">
                    <a:moveTo>
                      <a:pt x="3" y="16"/>
                    </a:moveTo>
                    <a:lnTo>
                      <a:pt x="3" y="16"/>
                    </a:lnTo>
                    <a:lnTo>
                      <a:pt x="4" y="11"/>
                    </a:lnTo>
                    <a:lnTo>
                      <a:pt x="5" y="6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3" y="16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2" name="Freeform 439"/>
              <p:cNvSpPr>
                <a:spLocks/>
              </p:cNvSpPr>
              <p:nvPr/>
            </p:nvSpPr>
            <p:spPr bwMode="auto">
              <a:xfrm>
                <a:off x="5956" y="3083"/>
                <a:ext cx="16" cy="15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2" y="13"/>
                  </a:cxn>
                  <a:cxn ang="0">
                    <a:pos x="4" y="12"/>
                  </a:cxn>
                  <a:cxn ang="0">
                    <a:pos x="8" y="9"/>
                  </a:cxn>
                  <a:cxn ang="0">
                    <a:pos x="11" y="6"/>
                  </a:cxn>
                  <a:cxn ang="0">
                    <a:pos x="14" y="2"/>
                  </a:cxn>
                  <a:cxn ang="0">
                    <a:pos x="10" y="0"/>
                  </a:cxn>
                  <a:cxn ang="0">
                    <a:pos x="8" y="3"/>
                  </a:cxn>
                  <a:cxn ang="0">
                    <a:pos x="6" y="6"/>
                  </a:cxn>
                  <a:cxn ang="0">
                    <a:pos x="2" y="7"/>
                  </a:cxn>
                  <a:cxn ang="0">
                    <a:pos x="0" y="8"/>
                  </a:cxn>
                  <a:cxn ang="0">
                    <a:pos x="0" y="9"/>
                  </a:cxn>
                  <a:cxn ang="0">
                    <a:pos x="2" y="12"/>
                  </a:cxn>
                </a:cxnLst>
                <a:rect l="0" t="0" r="r" b="b"/>
                <a:pathLst>
                  <a:path w="15" h="14">
                    <a:moveTo>
                      <a:pt x="2" y="12"/>
                    </a:moveTo>
                    <a:lnTo>
                      <a:pt x="2" y="13"/>
                    </a:lnTo>
                    <a:lnTo>
                      <a:pt x="4" y="12"/>
                    </a:lnTo>
                    <a:lnTo>
                      <a:pt x="8" y="9"/>
                    </a:lnTo>
                    <a:lnTo>
                      <a:pt x="11" y="6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2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2" y="12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3" name="Freeform 440"/>
              <p:cNvSpPr>
                <a:spLocks/>
              </p:cNvSpPr>
              <p:nvPr/>
            </p:nvSpPr>
            <p:spPr bwMode="auto">
              <a:xfrm>
                <a:off x="5933" y="3098"/>
                <a:ext cx="21" cy="1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3" y="12"/>
                  </a:cxn>
                  <a:cxn ang="0">
                    <a:pos x="5" y="12"/>
                  </a:cxn>
                  <a:cxn ang="0">
                    <a:pos x="6" y="11"/>
                  </a:cxn>
                  <a:cxn ang="0">
                    <a:pos x="9" y="10"/>
                  </a:cxn>
                  <a:cxn ang="0">
                    <a:pos x="11" y="9"/>
                  </a:cxn>
                  <a:cxn ang="0">
                    <a:pos x="13" y="8"/>
                  </a:cxn>
                  <a:cxn ang="0">
                    <a:pos x="17" y="6"/>
                  </a:cxn>
                  <a:cxn ang="0">
                    <a:pos x="20" y="4"/>
                  </a:cxn>
                  <a:cxn ang="0">
                    <a:pos x="18" y="0"/>
                  </a:cxn>
                  <a:cxn ang="0">
                    <a:pos x="14" y="2"/>
                  </a:cxn>
                  <a:cxn ang="0">
                    <a:pos x="11" y="4"/>
                  </a:cxn>
                  <a:cxn ang="0">
                    <a:pos x="9" y="5"/>
                  </a:cxn>
                  <a:cxn ang="0">
                    <a:pos x="7" y="6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1" y="9"/>
                  </a:cxn>
                  <a:cxn ang="0">
                    <a:pos x="0" y="10"/>
                  </a:cxn>
                  <a:cxn ang="0">
                    <a:pos x="2" y="13"/>
                  </a:cxn>
                </a:cxnLst>
                <a:rect l="0" t="0" r="r" b="b"/>
                <a:pathLst>
                  <a:path w="21" h="14">
                    <a:moveTo>
                      <a:pt x="2" y="13"/>
                    </a:moveTo>
                    <a:lnTo>
                      <a:pt x="3" y="12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9" y="10"/>
                    </a:lnTo>
                    <a:lnTo>
                      <a:pt x="11" y="9"/>
                    </a:lnTo>
                    <a:lnTo>
                      <a:pt x="13" y="8"/>
                    </a:lnTo>
                    <a:lnTo>
                      <a:pt x="17" y="6"/>
                    </a:lnTo>
                    <a:lnTo>
                      <a:pt x="20" y="4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1" y="4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2" y="13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4" name="Freeform 441"/>
              <p:cNvSpPr>
                <a:spLocks/>
              </p:cNvSpPr>
              <p:nvPr/>
            </p:nvSpPr>
            <p:spPr bwMode="auto">
              <a:xfrm>
                <a:off x="5931" y="3110"/>
                <a:ext cx="2" cy="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5" name="Freeform 442"/>
              <p:cNvSpPr>
                <a:spLocks/>
              </p:cNvSpPr>
              <p:nvPr/>
            </p:nvSpPr>
            <p:spPr bwMode="auto">
              <a:xfrm>
                <a:off x="5547" y="2885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6" name="Freeform 443"/>
              <p:cNvSpPr>
                <a:spLocks/>
              </p:cNvSpPr>
              <p:nvPr/>
            </p:nvSpPr>
            <p:spPr bwMode="auto">
              <a:xfrm>
                <a:off x="5554" y="2883"/>
                <a:ext cx="113" cy="6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111" y="0"/>
                  </a:cxn>
                  <a:cxn ang="0">
                    <a:pos x="101" y="2"/>
                  </a:cxn>
                  <a:cxn ang="0">
                    <a:pos x="92" y="2"/>
                  </a:cxn>
                  <a:cxn ang="0">
                    <a:pos x="82" y="3"/>
                  </a:cxn>
                  <a:cxn ang="0">
                    <a:pos x="73" y="3"/>
                  </a:cxn>
                  <a:cxn ang="0">
                    <a:pos x="64" y="4"/>
                  </a:cxn>
                  <a:cxn ang="0">
                    <a:pos x="54" y="4"/>
                  </a:cxn>
                  <a:cxn ang="0">
                    <a:pos x="45" y="4"/>
                  </a:cxn>
                  <a:cxn ang="0">
                    <a:pos x="37" y="4"/>
                  </a:cxn>
                  <a:cxn ang="0">
                    <a:pos x="29" y="4"/>
                  </a:cxn>
                  <a:cxn ang="0">
                    <a:pos x="22" y="3"/>
                  </a:cxn>
                  <a:cxn ang="0">
                    <a:pos x="15" y="3"/>
                  </a:cxn>
                  <a:cxn ang="0">
                    <a:pos x="11" y="3"/>
                  </a:cxn>
                  <a:cxn ang="0">
                    <a:pos x="7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3" y="6"/>
                  </a:cxn>
                  <a:cxn ang="0">
                    <a:pos x="6" y="6"/>
                  </a:cxn>
                  <a:cxn ang="0">
                    <a:pos x="11" y="7"/>
                  </a:cxn>
                  <a:cxn ang="0">
                    <a:pos x="15" y="7"/>
                  </a:cxn>
                  <a:cxn ang="0">
                    <a:pos x="22" y="7"/>
                  </a:cxn>
                  <a:cxn ang="0">
                    <a:pos x="29" y="7"/>
                  </a:cxn>
                  <a:cxn ang="0">
                    <a:pos x="37" y="7"/>
                  </a:cxn>
                  <a:cxn ang="0">
                    <a:pos x="45" y="7"/>
                  </a:cxn>
                  <a:cxn ang="0">
                    <a:pos x="54" y="7"/>
                  </a:cxn>
                  <a:cxn ang="0">
                    <a:pos x="64" y="7"/>
                  </a:cxn>
                  <a:cxn ang="0">
                    <a:pos x="73" y="7"/>
                  </a:cxn>
                  <a:cxn ang="0">
                    <a:pos x="82" y="7"/>
                  </a:cxn>
                  <a:cxn ang="0">
                    <a:pos x="92" y="6"/>
                  </a:cxn>
                  <a:cxn ang="0">
                    <a:pos x="102" y="5"/>
                  </a:cxn>
                  <a:cxn ang="0">
                    <a:pos x="112" y="4"/>
                  </a:cxn>
                  <a:cxn ang="0">
                    <a:pos x="111" y="0"/>
                  </a:cxn>
                </a:cxnLst>
                <a:rect l="0" t="0" r="r" b="b"/>
                <a:pathLst>
                  <a:path w="113" h="8">
                    <a:moveTo>
                      <a:pt x="111" y="0"/>
                    </a:moveTo>
                    <a:lnTo>
                      <a:pt x="111" y="0"/>
                    </a:lnTo>
                    <a:lnTo>
                      <a:pt x="101" y="2"/>
                    </a:lnTo>
                    <a:lnTo>
                      <a:pt x="92" y="2"/>
                    </a:lnTo>
                    <a:lnTo>
                      <a:pt x="82" y="3"/>
                    </a:lnTo>
                    <a:lnTo>
                      <a:pt x="73" y="3"/>
                    </a:lnTo>
                    <a:lnTo>
                      <a:pt x="64" y="4"/>
                    </a:lnTo>
                    <a:lnTo>
                      <a:pt x="54" y="4"/>
                    </a:lnTo>
                    <a:lnTo>
                      <a:pt x="45" y="4"/>
                    </a:lnTo>
                    <a:lnTo>
                      <a:pt x="37" y="4"/>
                    </a:lnTo>
                    <a:lnTo>
                      <a:pt x="29" y="4"/>
                    </a:lnTo>
                    <a:lnTo>
                      <a:pt x="22" y="3"/>
                    </a:lnTo>
                    <a:lnTo>
                      <a:pt x="15" y="3"/>
                    </a:lnTo>
                    <a:lnTo>
                      <a:pt x="11" y="3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9" y="7"/>
                    </a:lnTo>
                    <a:lnTo>
                      <a:pt x="37" y="7"/>
                    </a:lnTo>
                    <a:lnTo>
                      <a:pt x="45" y="7"/>
                    </a:lnTo>
                    <a:lnTo>
                      <a:pt x="54" y="7"/>
                    </a:lnTo>
                    <a:lnTo>
                      <a:pt x="64" y="7"/>
                    </a:lnTo>
                    <a:lnTo>
                      <a:pt x="73" y="7"/>
                    </a:lnTo>
                    <a:lnTo>
                      <a:pt x="82" y="7"/>
                    </a:lnTo>
                    <a:lnTo>
                      <a:pt x="92" y="6"/>
                    </a:lnTo>
                    <a:lnTo>
                      <a:pt x="102" y="5"/>
                    </a:lnTo>
                    <a:lnTo>
                      <a:pt x="112" y="4"/>
                    </a:lnTo>
                    <a:lnTo>
                      <a:pt x="111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7" name="Freeform 444"/>
              <p:cNvSpPr>
                <a:spLocks/>
              </p:cNvSpPr>
              <p:nvPr/>
            </p:nvSpPr>
            <p:spPr bwMode="auto">
              <a:xfrm>
                <a:off x="5670" y="2828"/>
                <a:ext cx="153" cy="57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151" y="0"/>
                  </a:cxn>
                  <a:cxn ang="0">
                    <a:pos x="145" y="2"/>
                  </a:cxn>
                  <a:cxn ang="0">
                    <a:pos x="139" y="4"/>
                  </a:cxn>
                  <a:cxn ang="0">
                    <a:pos x="132" y="6"/>
                  </a:cxn>
                  <a:cxn ang="0">
                    <a:pos x="124" y="9"/>
                  </a:cxn>
                  <a:cxn ang="0">
                    <a:pos x="115" y="11"/>
                  </a:cxn>
                  <a:cxn ang="0">
                    <a:pos x="105" y="15"/>
                  </a:cxn>
                  <a:cxn ang="0">
                    <a:pos x="96" y="18"/>
                  </a:cxn>
                  <a:cxn ang="0">
                    <a:pos x="85" y="22"/>
                  </a:cxn>
                  <a:cxn ang="0">
                    <a:pos x="75" y="26"/>
                  </a:cxn>
                  <a:cxn ang="0">
                    <a:pos x="64" y="30"/>
                  </a:cxn>
                  <a:cxn ang="0">
                    <a:pos x="53" y="33"/>
                  </a:cxn>
                  <a:cxn ang="0">
                    <a:pos x="42" y="37"/>
                  </a:cxn>
                  <a:cxn ang="0">
                    <a:pos x="31" y="40"/>
                  </a:cxn>
                  <a:cxn ang="0">
                    <a:pos x="20" y="44"/>
                  </a:cxn>
                  <a:cxn ang="0">
                    <a:pos x="9" y="46"/>
                  </a:cxn>
                  <a:cxn ang="0">
                    <a:pos x="0" y="48"/>
                  </a:cxn>
                  <a:cxn ang="0">
                    <a:pos x="1" y="54"/>
                  </a:cxn>
                  <a:cxn ang="0">
                    <a:pos x="11" y="52"/>
                  </a:cxn>
                  <a:cxn ang="0">
                    <a:pos x="21" y="49"/>
                  </a:cxn>
                  <a:cxn ang="0">
                    <a:pos x="32" y="46"/>
                  </a:cxn>
                  <a:cxn ang="0">
                    <a:pos x="42" y="43"/>
                  </a:cxn>
                  <a:cxn ang="0">
                    <a:pos x="53" y="39"/>
                  </a:cxn>
                  <a:cxn ang="0">
                    <a:pos x="65" y="35"/>
                  </a:cxn>
                  <a:cxn ang="0">
                    <a:pos x="76" y="31"/>
                  </a:cxn>
                  <a:cxn ang="0">
                    <a:pos x="87" y="27"/>
                  </a:cxn>
                  <a:cxn ang="0">
                    <a:pos x="97" y="24"/>
                  </a:cxn>
                  <a:cxn ang="0">
                    <a:pos x="107" y="20"/>
                  </a:cxn>
                  <a:cxn ang="0">
                    <a:pos x="116" y="18"/>
                  </a:cxn>
                  <a:cxn ang="0">
                    <a:pos x="125" y="15"/>
                  </a:cxn>
                  <a:cxn ang="0">
                    <a:pos x="133" y="11"/>
                  </a:cxn>
                  <a:cxn ang="0">
                    <a:pos x="140" y="10"/>
                  </a:cxn>
                  <a:cxn ang="0">
                    <a:pos x="147" y="7"/>
                  </a:cxn>
                  <a:cxn ang="0">
                    <a:pos x="152" y="6"/>
                  </a:cxn>
                  <a:cxn ang="0">
                    <a:pos x="151" y="0"/>
                  </a:cxn>
                </a:cxnLst>
                <a:rect l="0" t="0" r="r" b="b"/>
                <a:pathLst>
                  <a:path w="153" h="55">
                    <a:moveTo>
                      <a:pt x="151" y="0"/>
                    </a:moveTo>
                    <a:lnTo>
                      <a:pt x="151" y="0"/>
                    </a:lnTo>
                    <a:lnTo>
                      <a:pt x="145" y="2"/>
                    </a:lnTo>
                    <a:lnTo>
                      <a:pt x="139" y="4"/>
                    </a:lnTo>
                    <a:lnTo>
                      <a:pt x="132" y="6"/>
                    </a:lnTo>
                    <a:lnTo>
                      <a:pt x="124" y="9"/>
                    </a:lnTo>
                    <a:lnTo>
                      <a:pt x="115" y="11"/>
                    </a:lnTo>
                    <a:lnTo>
                      <a:pt x="105" y="15"/>
                    </a:lnTo>
                    <a:lnTo>
                      <a:pt x="96" y="18"/>
                    </a:lnTo>
                    <a:lnTo>
                      <a:pt x="85" y="22"/>
                    </a:lnTo>
                    <a:lnTo>
                      <a:pt x="75" y="26"/>
                    </a:lnTo>
                    <a:lnTo>
                      <a:pt x="64" y="30"/>
                    </a:lnTo>
                    <a:lnTo>
                      <a:pt x="53" y="33"/>
                    </a:lnTo>
                    <a:lnTo>
                      <a:pt x="42" y="37"/>
                    </a:lnTo>
                    <a:lnTo>
                      <a:pt x="31" y="40"/>
                    </a:lnTo>
                    <a:lnTo>
                      <a:pt x="20" y="44"/>
                    </a:lnTo>
                    <a:lnTo>
                      <a:pt x="9" y="46"/>
                    </a:lnTo>
                    <a:lnTo>
                      <a:pt x="0" y="48"/>
                    </a:lnTo>
                    <a:lnTo>
                      <a:pt x="1" y="54"/>
                    </a:lnTo>
                    <a:lnTo>
                      <a:pt x="11" y="52"/>
                    </a:lnTo>
                    <a:lnTo>
                      <a:pt x="21" y="49"/>
                    </a:lnTo>
                    <a:lnTo>
                      <a:pt x="32" y="46"/>
                    </a:lnTo>
                    <a:lnTo>
                      <a:pt x="42" y="43"/>
                    </a:lnTo>
                    <a:lnTo>
                      <a:pt x="53" y="39"/>
                    </a:lnTo>
                    <a:lnTo>
                      <a:pt x="65" y="35"/>
                    </a:lnTo>
                    <a:lnTo>
                      <a:pt x="76" y="31"/>
                    </a:lnTo>
                    <a:lnTo>
                      <a:pt x="87" y="27"/>
                    </a:lnTo>
                    <a:lnTo>
                      <a:pt x="97" y="24"/>
                    </a:lnTo>
                    <a:lnTo>
                      <a:pt x="107" y="20"/>
                    </a:lnTo>
                    <a:lnTo>
                      <a:pt x="116" y="18"/>
                    </a:lnTo>
                    <a:lnTo>
                      <a:pt x="125" y="15"/>
                    </a:lnTo>
                    <a:lnTo>
                      <a:pt x="133" y="11"/>
                    </a:lnTo>
                    <a:lnTo>
                      <a:pt x="140" y="10"/>
                    </a:lnTo>
                    <a:lnTo>
                      <a:pt x="147" y="7"/>
                    </a:lnTo>
                    <a:lnTo>
                      <a:pt x="152" y="6"/>
                    </a:lnTo>
                    <a:lnTo>
                      <a:pt x="151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8" name="Freeform 445"/>
              <p:cNvSpPr>
                <a:spLocks/>
              </p:cNvSpPr>
              <p:nvPr/>
            </p:nvSpPr>
            <p:spPr bwMode="auto">
              <a:xfrm>
                <a:off x="5825" y="2769"/>
                <a:ext cx="102" cy="61"/>
              </a:xfrm>
              <a:custGeom>
                <a:avLst/>
                <a:gdLst/>
                <a:ahLst/>
                <a:cxnLst>
                  <a:cxn ang="0">
                    <a:pos x="104" y="0"/>
                  </a:cxn>
                  <a:cxn ang="0">
                    <a:pos x="101" y="1"/>
                  </a:cxn>
                  <a:cxn ang="0">
                    <a:pos x="99" y="2"/>
                  </a:cxn>
                  <a:cxn ang="0">
                    <a:pos x="96" y="4"/>
                  </a:cxn>
                  <a:cxn ang="0">
                    <a:pos x="91" y="7"/>
                  </a:cxn>
                  <a:cxn ang="0">
                    <a:pos x="85" y="11"/>
                  </a:cxn>
                  <a:cxn ang="0">
                    <a:pos x="78" y="15"/>
                  </a:cxn>
                  <a:cxn ang="0">
                    <a:pos x="70" y="20"/>
                  </a:cxn>
                  <a:cxn ang="0">
                    <a:pos x="63" y="24"/>
                  </a:cxn>
                  <a:cxn ang="0">
                    <a:pos x="54" y="30"/>
                  </a:cxn>
                  <a:cxn ang="0">
                    <a:pos x="45" y="34"/>
                  </a:cxn>
                  <a:cxn ang="0">
                    <a:pos x="37" y="38"/>
                  </a:cxn>
                  <a:cxn ang="0">
                    <a:pos x="29" y="43"/>
                  </a:cxn>
                  <a:cxn ang="0">
                    <a:pos x="21" y="46"/>
                  </a:cxn>
                  <a:cxn ang="0">
                    <a:pos x="13" y="50"/>
                  </a:cxn>
                  <a:cxn ang="0">
                    <a:pos x="6" y="52"/>
                  </a:cxn>
                  <a:cxn ang="0">
                    <a:pos x="0" y="53"/>
                  </a:cxn>
                  <a:cxn ang="0">
                    <a:pos x="1" y="59"/>
                  </a:cxn>
                  <a:cxn ang="0">
                    <a:pos x="8" y="57"/>
                  </a:cxn>
                  <a:cxn ang="0">
                    <a:pos x="14" y="56"/>
                  </a:cxn>
                  <a:cxn ang="0">
                    <a:pos x="22" y="52"/>
                  </a:cxn>
                  <a:cxn ang="0">
                    <a:pos x="31" y="48"/>
                  </a:cxn>
                  <a:cxn ang="0">
                    <a:pos x="39" y="44"/>
                  </a:cxn>
                  <a:cxn ang="0">
                    <a:pos x="48" y="40"/>
                  </a:cxn>
                  <a:cxn ang="0">
                    <a:pos x="56" y="36"/>
                  </a:cxn>
                  <a:cxn ang="0">
                    <a:pos x="65" y="30"/>
                  </a:cxn>
                  <a:cxn ang="0">
                    <a:pos x="73" y="26"/>
                  </a:cxn>
                  <a:cxn ang="0">
                    <a:pos x="81" y="21"/>
                  </a:cxn>
                  <a:cxn ang="0">
                    <a:pos x="87" y="17"/>
                  </a:cxn>
                  <a:cxn ang="0">
                    <a:pos x="93" y="13"/>
                  </a:cxn>
                  <a:cxn ang="0">
                    <a:pos x="98" y="10"/>
                  </a:cxn>
                  <a:cxn ang="0">
                    <a:pos x="101" y="8"/>
                  </a:cxn>
                  <a:cxn ang="0">
                    <a:pos x="104" y="6"/>
                  </a:cxn>
                  <a:cxn ang="0">
                    <a:pos x="104" y="6"/>
                  </a:cxn>
                  <a:cxn ang="0">
                    <a:pos x="104" y="0"/>
                  </a:cxn>
                </a:cxnLst>
                <a:rect l="0" t="0" r="r" b="b"/>
                <a:pathLst>
                  <a:path w="105" h="60">
                    <a:moveTo>
                      <a:pt x="104" y="0"/>
                    </a:moveTo>
                    <a:lnTo>
                      <a:pt x="101" y="1"/>
                    </a:lnTo>
                    <a:lnTo>
                      <a:pt x="99" y="2"/>
                    </a:lnTo>
                    <a:lnTo>
                      <a:pt x="96" y="4"/>
                    </a:lnTo>
                    <a:lnTo>
                      <a:pt x="91" y="7"/>
                    </a:lnTo>
                    <a:lnTo>
                      <a:pt x="85" y="11"/>
                    </a:lnTo>
                    <a:lnTo>
                      <a:pt x="78" y="15"/>
                    </a:lnTo>
                    <a:lnTo>
                      <a:pt x="70" y="20"/>
                    </a:lnTo>
                    <a:lnTo>
                      <a:pt x="63" y="24"/>
                    </a:lnTo>
                    <a:lnTo>
                      <a:pt x="54" y="30"/>
                    </a:lnTo>
                    <a:lnTo>
                      <a:pt x="45" y="34"/>
                    </a:lnTo>
                    <a:lnTo>
                      <a:pt x="37" y="38"/>
                    </a:lnTo>
                    <a:lnTo>
                      <a:pt x="29" y="43"/>
                    </a:lnTo>
                    <a:lnTo>
                      <a:pt x="21" y="46"/>
                    </a:lnTo>
                    <a:lnTo>
                      <a:pt x="13" y="50"/>
                    </a:lnTo>
                    <a:lnTo>
                      <a:pt x="6" y="52"/>
                    </a:lnTo>
                    <a:lnTo>
                      <a:pt x="0" y="53"/>
                    </a:lnTo>
                    <a:lnTo>
                      <a:pt x="1" y="59"/>
                    </a:lnTo>
                    <a:lnTo>
                      <a:pt x="8" y="57"/>
                    </a:lnTo>
                    <a:lnTo>
                      <a:pt x="14" y="56"/>
                    </a:lnTo>
                    <a:lnTo>
                      <a:pt x="22" y="52"/>
                    </a:lnTo>
                    <a:lnTo>
                      <a:pt x="31" y="48"/>
                    </a:lnTo>
                    <a:lnTo>
                      <a:pt x="39" y="44"/>
                    </a:lnTo>
                    <a:lnTo>
                      <a:pt x="48" y="40"/>
                    </a:lnTo>
                    <a:lnTo>
                      <a:pt x="56" y="36"/>
                    </a:lnTo>
                    <a:lnTo>
                      <a:pt x="65" y="30"/>
                    </a:lnTo>
                    <a:lnTo>
                      <a:pt x="73" y="26"/>
                    </a:lnTo>
                    <a:lnTo>
                      <a:pt x="81" y="21"/>
                    </a:lnTo>
                    <a:lnTo>
                      <a:pt x="87" y="17"/>
                    </a:lnTo>
                    <a:lnTo>
                      <a:pt x="93" y="13"/>
                    </a:lnTo>
                    <a:lnTo>
                      <a:pt x="98" y="10"/>
                    </a:lnTo>
                    <a:lnTo>
                      <a:pt x="101" y="8"/>
                    </a:lnTo>
                    <a:lnTo>
                      <a:pt x="104" y="6"/>
                    </a:lnTo>
                    <a:lnTo>
                      <a:pt x="104" y="6"/>
                    </a:lnTo>
                    <a:lnTo>
                      <a:pt x="104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9" name="Freeform 446"/>
              <p:cNvSpPr>
                <a:spLocks/>
              </p:cNvSpPr>
              <p:nvPr/>
            </p:nvSpPr>
            <p:spPr bwMode="auto">
              <a:xfrm>
                <a:off x="5933" y="2769"/>
                <a:ext cx="4" cy="2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1"/>
                  </a:cxn>
                </a:cxnLst>
                <a:rect l="0" t="0" r="r" b="b"/>
                <a:pathLst>
                  <a:path w="4" h="2">
                    <a:moveTo>
                      <a:pt x="3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0" name="Freeform 447"/>
              <p:cNvSpPr>
                <a:spLocks/>
              </p:cNvSpPr>
              <p:nvPr/>
            </p:nvSpPr>
            <p:spPr bwMode="auto">
              <a:xfrm>
                <a:off x="5331" y="1796"/>
                <a:ext cx="1113" cy="1019"/>
              </a:xfrm>
              <a:custGeom>
                <a:avLst/>
                <a:gdLst/>
                <a:ahLst/>
                <a:cxnLst>
                  <a:cxn ang="0">
                    <a:pos x="584" y="0"/>
                  </a:cxn>
                  <a:cxn ang="0">
                    <a:pos x="632" y="10"/>
                  </a:cxn>
                  <a:cxn ang="0">
                    <a:pos x="665" y="24"/>
                  </a:cxn>
                  <a:cxn ang="0">
                    <a:pos x="701" y="31"/>
                  </a:cxn>
                  <a:cxn ang="0">
                    <a:pos x="736" y="34"/>
                  </a:cxn>
                  <a:cxn ang="0">
                    <a:pos x="785" y="48"/>
                  </a:cxn>
                  <a:cxn ang="0">
                    <a:pos x="862" y="87"/>
                  </a:cxn>
                  <a:cxn ang="0">
                    <a:pos x="937" y="143"/>
                  </a:cxn>
                  <a:cxn ang="0">
                    <a:pos x="994" y="201"/>
                  </a:cxn>
                  <a:cxn ang="0">
                    <a:pos x="1025" y="246"/>
                  </a:cxn>
                  <a:cxn ang="0">
                    <a:pos x="1062" y="314"/>
                  </a:cxn>
                  <a:cxn ang="0">
                    <a:pos x="1102" y="405"/>
                  </a:cxn>
                  <a:cxn ang="0">
                    <a:pos x="1111" y="494"/>
                  </a:cxn>
                  <a:cxn ang="0">
                    <a:pos x="1099" y="575"/>
                  </a:cxn>
                  <a:cxn ang="0">
                    <a:pos x="1061" y="669"/>
                  </a:cxn>
                  <a:cxn ang="0">
                    <a:pos x="949" y="785"/>
                  </a:cxn>
                  <a:cxn ang="0">
                    <a:pos x="801" y="889"/>
                  </a:cxn>
                  <a:cxn ang="0">
                    <a:pos x="743" y="916"/>
                  </a:cxn>
                  <a:cxn ang="0">
                    <a:pos x="734" y="916"/>
                  </a:cxn>
                  <a:cxn ang="0">
                    <a:pos x="718" y="934"/>
                  </a:cxn>
                  <a:cxn ang="0">
                    <a:pos x="657" y="973"/>
                  </a:cxn>
                  <a:cxn ang="0">
                    <a:pos x="580" y="1009"/>
                  </a:cxn>
                  <a:cxn ang="0">
                    <a:pos x="516" y="1017"/>
                  </a:cxn>
                  <a:cxn ang="0">
                    <a:pos x="445" y="1001"/>
                  </a:cxn>
                  <a:cxn ang="0">
                    <a:pos x="377" y="961"/>
                  </a:cxn>
                  <a:cxn ang="0">
                    <a:pos x="337" y="898"/>
                  </a:cxn>
                  <a:cxn ang="0">
                    <a:pos x="319" y="872"/>
                  </a:cxn>
                  <a:cxn ang="0">
                    <a:pos x="298" y="853"/>
                  </a:cxn>
                  <a:cxn ang="0">
                    <a:pos x="275" y="870"/>
                  </a:cxn>
                  <a:cxn ang="0">
                    <a:pos x="231" y="847"/>
                  </a:cxn>
                  <a:cxn ang="0">
                    <a:pos x="188" y="773"/>
                  </a:cxn>
                  <a:cxn ang="0">
                    <a:pos x="201" y="723"/>
                  </a:cxn>
                  <a:cxn ang="0">
                    <a:pos x="200" y="712"/>
                  </a:cxn>
                  <a:cxn ang="0">
                    <a:pos x="174" y="688"/>
                  </a:cxn>
                  <a:cxn ang="0">
                    <a:pos x="170" y="606"/>
                  </a:cxn>
                  <a:cxn ang="0">
                    <a:pos x="161" y="578"/>
                  </a:cxn>
                  <a:cxn ang="0">
                    <a:pos x="136" y="556"/>
                  </a:cxn>
                  <a:cxn ang="0">
                    <a:pos x="92" y="559"/>
                  </a:cxn>
                  <a:cxn ang="0">
                    <a:pos x="50" y="543"/>
                  </a:cxn>
                  <a:cxn ang="0">
                    <a:pos x="10" y="497"/>
                  </a:cxn>
                  <a:cxn ang="0">
                    <a:pos x="0" y="455"/>
                  </a:cxn>
                  <a:cxn ang="0">
                    <a:pos x="22" y="398"/>
                  </a:cxn>
                  <a:cxn ang="0">
                    <a:pos x="57" y="335"/>
                  </a:cxn>
                  <a:cxn ang="0">
                    <a:pos x="113" y="249"/>
                  </a:cxn>
                  <a:cxn ang="0">
                    <a:pos x="195" y="179"/>
                  </a:cxn>
                  <a:cxn ang="0">
                    <a:pos x="259" y="143"/>
                  </a:cxn>
                  <a:cxn ang="0">
                    <a:pos x="298" y="112"/>
                  </a:cxn>
                  <a:cxn ang="0">
                    <a:pos x="338" y="77"/>
                  </a:cxn>
                  <a:cxn ang="0">
                    <a:pos x="402" y="37"/>
                  </a:cxn>
                  <a:cxn ang="0">
                    <a:pos x="468" y="12"/>
                  </a:cxn>
                  <a:cxn ang="0">
                    <a:pos x="510" y="2"/>
                  </a:cxn>
                </a:cxnLst>
                <a:rect l="0" t="0" r="r" b="b"/>
                <a:pathLst>
                  <a:path w="1114" h="1019">
                    <a:moveTo>
                      <a:pt x="515" y="1"/>
                    </a:moveTo>
                    <a:lnTo>
                      <a:pt x="535" y="0"/>
                    </a:lnTo>
                    <a:lnTo>
                      <a:pt x="554" y="0"/>
                    </a:lnTo>
                    <a:lnTo>
                      <a:pt x="570" y="0"/>
                    </a:lnTo>
                    <a:lnTo>
                      <a:pt x="584" y="0"/>
                    </a:lnTo>
                    <a:lnTo>
                      <a:pt x="596" y="1"/>
                    </a:lnTo>
                    <a:lnTo>
                      <a:pt x="606" y="3"/>
                    </a:lnTo>
                    <a:lnTo>
                      <a:pt x="616" y="5"/>
                    </a:lnTo>
                    <a:lnTo>
                      <a:pt x="625" y="7"/>
                    </a:lnTo>
                    <a:lnTo>
                      <a:pt x="632" y="10"/>
                    </a:lnTo>
                    <a:lnTo>
                      <a:pt x="639" y="13"/>
                    </a:lnTo>
                    <a:lnTo>
                      <a:pt x="645" y="15"/>
                    </a:lnTo>
                    <a:lnTo>
                      <a:pt x="652" y="18"/>
                    </a:lnTo>
                    <a:lnTo>
                      <a:pt x="659" y="21"/>
                    </a:lnTo>
                    <a:lnTo>
                      <a:pt x="665" y="24"/>
                    </a:lnTo>
                    <a:lnTo>
                      <a:pt x="672" y="26"/>
                    </a:lnTo>
                    <a:lnTo>
                      <a:pt x="679" y="28"/>
                    </a:lnTo>
                    <a:lnTo>
                      <a:pt x="687" y="30"/>
                    </a:lnTo>
                    <a:lnTo>
                      <a:pt x="694" y="30"/>
                    </a:lnTo>
                    <a:lnTo>
                      <a:pt x="701" y="31"/>
                    </a:lnTo>
                    <a:lnTo>
                      <a:pt x="708" y="32"/>
                    </a:lnTo>
                    <a:lnTo>
                      <a:pt x="714" y="32"/>
                    </a:lnTo>
                    <a:lnTo>
                      <a:pt x="721" y="33"/>
                    </a:lnTo>
                    <a:lnTo>
                      <a:pt x="728" y="33"/>
                    </a:lnTo>
                    <a:lnTo>
                      <a:pt x="736" y="34"/>
                    </a:lnTo>
                    <a:lnTo>
                      <a:pt x="744" y="36"/>
                    </a:lnTo>
                    <a:lnTo>
                      <a:pt x="753" y="38"/>
                    </a:lnTo>
                    <a:lnTo>
                      <a:pt x="762" y="40"/>
                    </a:lnTo>
                    <a:lnTo>
                      <a:pt x="774" y="45"/>
                    </a:lnTo>
                    <a:lnTo>
                      <a:pt x="785" y="48"/>
                    </a:lnTo>
                    <a:lnTo>
                      <a:pt x="798" y="54"/>
                    </a:lnTo>
                    <a:lnTo>
                      <a:pt x="812" y="60"/>
                    </a:lnTo>
                    <a:lnTo>
                      <a:pt x="829" y="68"/>
                    </a:lnTo>
                    <a:lnTo>
                      <a:pt x="845" y="77"/>
                    </a:lnTo>
                    <a:lnTo>
                      <a:pt x="862" y="87"/>
                    </a:lnTo>
                    <a:lnTo>
                      <a:pt x="878" y="97"/>
                    </a:lnTo>
                    <a:lnTo>
                      <a:pt x="893" y="108"/>
                    </a:lnTo>
                    <a:lnTo>
                      <a:pt x="909" y="120"/>
                    </a:lnTo>
                    <a:lnTo>
                      <a:pt x="924" y="131"/>
                    </a:lnTo>
                    <a:lnTo>
                      <a:pt x="937" y="143"/>
                    </a:lnTo>
                    <a:lnTo>
                      <a:pt x="951" y="155"/>
                    </a:lnTo>
                    <a:lnTo>
                      <a:pt x="963" y="166"/>
                    </a:lnTo>
                    <a:lnTo>
                      <a:pt x="974" y="179"/>
                    </a:lnTo>
                    <a:lnTo>
                      <a:pt x="985" y="190"/>
                    </a:lnTo>
                    <a:lnTo>
                      <a:pt x="994" y="201"/>
                    </a:lnTo>
                    <a:lnTo>
                      <a:pt x="1002" y="211"/>
                    </a:lnTo>
                    <a:lnTo>
                      <a:pt x="1009" y="221"/>
                    </a:lnTo>
                    <a:lnTo>
                      <a:pt x="1015" y="231"/>
                    </a:lnTo>
                    <a:lnTo>
                      <a:pt x="1021" y="238"/>
                    </a:lnTo>
                    <a:lnTo>
                      <a:pt x="1025" y="246"/>
                    </a:lnTo>
                    <a:lnTo>
                      <a:pt x="1031" y="257"/>
                    </a:lnTo>
                    <a:lnTo>
                      <a:pt x="1038" y="269"/>
                    </a:lnTo>
                    <a:lnTo>
                      <a:pt x="1046" y="283"/>
                    </a:lnTo>
                    <a:lnTo>
                      <a:pt x="1054" y="298"/>
                    </a:lnTo>
                    <a:lnTo>
                      <a:pt x="1062" y="314"/>
                    </a:lnTo>
                    <a:lnTo>
                      <a:pt x="1071" y="331"/>
                    </a:lnTo>
                    <a:lnTo>
                      <a:pt x="1080" y="349"/>
                    </a:lnTo>
                    <a:lnTo>
                      <a:pt x="1088" y="367"/>
                    </a:lnTo>
                    <a:lnTo>
                      <a:pt x="1095" y="386"/>
                    </a:lnTo>
                    <a:lnTo>
                      <a:pt x="1102" y="405"/>
                    </a:lnTo>
                    <a:lnTo>
                      <a:pt x="1106" y="424"/>
                    </a:lnTo>
                    <a:lnTo>
                      <a:pt x="1110" y="442"/>
                    </a:lnTo>
                    <a:lnTo>
                      <a:pt x="1112" y="460"/>
                    </a:lnTo>
                    <a:lnTo>
                      <a:pt x="1113" y="478"/>
                    </a:lnTo>
                    <a:lnTo>
                      <a:pt x="1111" y="494"/>
                    </a:lnTo>
                    <a:lnTo>
                      <a:pt x="1109" y="509"/>
                    </a:lnTo>
                    <a:lnTo>
                      <a:pt x="1106" y="526"/>
                    </a:lnTo>
                    <a:lnTo>
                      <a:pt x="1104" y="542"/>
                    </a:lnTo>
                    <a:lnTo>
                      <a:pt x="1102" y="559"/>
                    </a:lnTo>
                    <a:lnTo>
                      <a:pt x="1099" y="575"/>
                    </a:lnTo>
                    <a:lnTo>
                      <a:pt x="1095" y="593"/>
                    </a:lnTo>
                    <a:lnTo>
                      <a:pt x="1089" y="611"/>
                    </a:lnTo>
                    <a:lnTo>
                      <a:pt x="1082" y="629"/>
                    </a:lnTo>
                    <a:lnTo>
                      <a:pt x="1073" y="648"/>
                    </a:lnTo>
                    <a:lnTo>
                      <a:pt x="1061" y="669"/>
                    </a:lnTo>
                    <a:lnTo>
                      <a:pt x="1046" y="690"/>
                    </a:lnTo>
                    <a:lnTo>
                      <a:pt x="1028" y="712"/>
                    </a:lnTo>
                    <a:lnTo>
                      <a:pt x="1006" y="735"/>
                    </a:lnTo>
                    <a:lnTo>
                      <a:pt x="980" y="759"/>
                    </a:lnTo>
                    <a:lnTo>
                      <a:pt x="949" y="785"/>
                    </a:lnTo>
                    <a:lnTo>
                      <a:pt x="914" y="812"/>
                    </a:lnTo>
                    <a:lnTo>
                      <a:pt x="879" y="837"/>
                    </a:lnTo>
                    <a:lnTo>
                      <a:pt x="848" y="859"/>
                    </a:lnTo>
                    <a:lnTo>
                      <a:pt x="823" y="875"/>
                    </a:lnTo>
                    <a:lnTo>
                      <a:pt x="801" y="889"/>
                    </a:lnTo>
                    <a:lnTo>
                      <a:pt x="783" y="898"/>
                    </a:lnTo>
                    <a:lnTo>
                      <a:pt x="769" y="906"/>
                    </a:lnTo>
                    <a:lnTo>
                      <a:pt x="758" y="912"/>
                    </a:lnTo>
                    <a:lnTo>
                      <a:pt x="750" y="914"/>
                    </a:lnTo>
                    <a:lnTo>
                      <a:pt x="743" y="916"/>
                    </a:lnTo>
                    <a:lnTo>
                      <a:pt x="739" y="917"/>
                    </a:lnTo>
                    <a:lnTo>
                      <a:pt x="736" y="917"/>
                    </a:lnTo>
                    <a:lnTo>
                      <a:pt x="735" y="916"/>
                    </a:lnTo>
                    <a:lnTo>
                      <a:pt x="734" y="915"/>
                    </a:lnTo>
                    <a:lnTo>
                      <a:pt x="734" y="916"/>
                    </a:lnTo>
                    <a:lnTo>
                      <a:pt x="734" y="917"/>
                    </a:lnTo>
                    <a:lnTo>
                      <a:pt x="733" y="919"/>
                    </a:lnTo>
                    <a:lnTo>
                      <a:pt x="730" y="923"/>
                    </a:lnTo>
                    <a:lnTo>
                      <a:pt x="726" y="928"/>
                    </a:lnTo>
                    <a:lnTo>
                      <a:pt x="718" y="934"/>
                    </a:lnTo>
                    <a:lnTo>
                      <a:pt x="709" y="941"/>
                    </a:lnTo>
                    <a:lnTo>
                      <a:pt x="698" y="949"/>
                    </a:lnTo>
                    <a:lnTo>
                      <a:pt x="686" y="956"/>
                    </a:lnTo>
                    <a:lnTo>
                      <a:pt x="671" y="965"/>
                    </a:lnTo>
                    <a:lnTo>
                      <a:pt x="657" y="973"/>
                    </a:lnTo>
                    <a:lnTo>
                      <a:pt x="642" y="982"/>
                    </a:lnTo>
                    <a:lnTo>
                      <a:pt x="625" y="989"/>
                    </a:lnTo>
                    <a:lnTo>
                      <a:pt x="611" y="996"/>
                    </a:lnTo>
                    <a:lnTo>
                      <a:pt x="595" y="1003"/>
                    </a:lnTo>
                    <a:lnTo>
                      <a:pt x="580" y="1009"/>
                    </a:lnTo>
                    <a:lnTo>
                      <a:pt x="566" y="1013"/>
                    </a:lnTo>
                    <a:lnTo>
                      <a:pt x="552" y="1016"/>
                    </a:lnTo>
                    <a:lnTo>
                      <a:pt x="541" y="1017"/>
                    </a:lnTo>
                    <a:lnTo>
                      <a:pt x="529" y="1018"/>
                    </a:lnTo>
                    <a:lnTo>
                      <a:pt x="516" y="1017"/>
                    </a:lnTo>
                    <a:lnTo>
                      <a:pt x="503" y="1016"/>
                    </a:lnTo>
                    <a:lnTo>
                      <a:pt x="489" y="1014"/>
                    </a:lnTo>
                    <a:lnTo>
                      <a:pt x="475" y="1011"/>
                    </a:lnTo>
                    <a:lnTo>
                      <a:pt x="460" y="1007"/>
                    </a:lnTo>
                    <a:lnTo>
                      <a:pt x="445" y="1001"/>
                    </a:lnTo>
                    <a:lnTo>
                      <a:pt x="430" y="995"/>
                    </a:lnTo>
                    <a:lnTo>
                      <a:pt x="416" y="988"/>
                    </a:lnTo>
                    <a:lnTo>
                      <a:pt x="402" y="980"/>
                    </a:lnTo>
                    <a:lnTo>
                      <a:pt x="389" y="971"/>
                    </a:lnTo>
                    <a:lnTo>
                      <a:pt x="377" y="961"/>
                    </a:lnTo>
                    <a:lnTo>
                      <a:pt x="365" y="949"/>
                    </a:lnTo>
                    <a:lnTo>
                      <a:pt x="356" y="938"/>
                    </a:lnTo>
                    <a:lnTo>
                      <a:pt x="348" y="925"/>
                    </a:lnTo>
                    <a:lnTo>
                      <a:pt x="341" y="911"/>
                    </a:lnTo>
                    <a:lnTo>
                      <a:pt x="337" y="898"/>
                    </a:lnTo>
                    <a:lnTo>
                      <a:pt x="331" y="890"/>
                    </a:lnTo>
                    <a:lnTo>
                      <a:pt x="328" y="883"/>
                    </a:lnTo>
                    <a:lnTo>
                      <a:pt x="324" y="878"/>
                    </a:lnTo>
                    <a:lnTo>
                      <a:pt x="322" y="875"/>
                    </a:lnTo>
                    <a:lnTo>
                      <a:pt x="319" y="872"/>
                    </a:lnTo>
                    <a:lnTo>
                      <a:pt x="318" y="868"/>
                    </a:lnTo>
                    <a:lnTo>
                      <a:pt x="315" y="863"/>
                    </a:lnTo>
                    <a:lnTo>
                      <a:pt x="312" y="859"/>
                    </a:lnTo>
                    <a:lnTo>
                      <a:pt x="306" y="855"/>
                    </a:lnTo>
                    <a:lnTo>
                      <a:pt x="298" y="853"/>
                    </a:lnTo>
                    <a:lnTo>
                      <a:pt x="290" y="853"/>
                    </a:lnTo>
                    <a:lnTo>
                      <a:pt x="283" y="856"/>
                    </a:lnTo>
                    <a:lnTo>
                      <a:pt x="277" y="860"/>
                    </a:lnTo>
                    <a:lnTo>
                      <a:pt x="274" y="864"/>
                    </a:lnTo>
                    <a:lnTo>
                      <a:pt x="275" y="870"/>
                    </a:lnTo>
                    <a:lnTo>
                      <a:pt x="274" y="875"/>
                    </a:lnTo>
                    <a:lnTo>
                      <a:pt x="269" y="875"/>
                    </a:lnTo>
                    <a:lnTo>
                      <a:pt x="258" y="871"/>
                    </a:lnTo>
                    <a:lnTo>
                      <a:pt x="245" y="861"/>
                    </a:lnTo>
                    <a:lnTo>
                      <a:pt x="231" y="847"/>
                    </a:lnTo>
                    <a:lnTo>
                      <a:pt x="215" y="830"/>
                    </a:lnTo>
                    <a:lnTo>
                      <a:pt x="201" y="809"/>
                    </a:lnTo>
                    <a:lnTo>
                      <a:pt x="189" y="787"/>
                    </a:lnTo>
                    <a:lnTo>
                      <a:pt x="188" y="781"/>
                    </a:lnTo>
                    <a:lnTo>
                      <a:pt x="188" y="773"/>
                    </a:lnTo>
                    <a:lnTo>
                      <a:pt x="188" y="763"/>
                    </a:lnTo>
                    <a:lnTo>
                      <a:pt x="188" y="752"/>
                    </a:lnTo>
                    <a:lnTo>
                      <a:pt x="191" y="742"/>
                    </a:lnTo>
                    <a:lnTo>
                      <a:pt x="195" y="732"/>
                    </a:lnTo>
                    <a:lnTo>
                      <a:pt x="201" y="723"/>
                    </a:lnTo>
                    <a:lnTo>
                      <a:pt x="208" y="716"/>
                    </a:lnTo>
                    <a:lnTo>
                      <a:pt x="213" y="712"/>
                    </a:lnTo>
                    <a:lnTo>
                      <a:pt x="212" y="710"/>
                    </a:lnTo>
                    <a:lnTo>
                      <a:pt x="208" y="710"/>
                    </a:lnTo>
                    <a:lnTo>
                      <a:pt x="200" y="712"/>
                    </a:lnTo>
                    <a:lnTo>
                      <a:pt x="192" y="714"/>
                    </a:lnTo>
                    <a:lnTo>
                      <a:pt x="183" y="714"/>
                    </a:lnTo>
                    <a:lnTo>
                      <a:pt x="178" y="714"/>
                    </a:lnTo>
                    <a:lnTo>
                      <a:pt x="175" y="711"/>
                    </a:lnTo>
                    <a:lnTo>
                      <a:pt x="174" y="688"/>
                    </a:lnTo>
                    <a:lnTo>
                      <a:pt x="172" y="667"/>
                    </a:lnTo>
                    <a:lnTo>
                      <a:pt x="171" y="648"/>
                    </a:lnTo>
                    <a:lnTo>
                      <a:pt x="171" y="632"/>
                    </a:lnTo>
                    <a:lnTo>
                      <a:pt x="171" y="619"/>
                    </a:lnTo>
                    <a:lnTo>
                      <a:pt x="170" y="606"/>
                    </a:lnTo>
                    <a:lnTo>
                      <a:pt x="169" y="597"/>
                    </a:lnTo>
                    <a:lnTo>
                      <a:pt x="168" y="592"/>
                    </a:lnTo>
                    <a:lnTo>
                      <a:pt x="167" y="588"/>
                    </a:lnTo>
                    <a:lnTo>
                      <a:pt x="164" y="582"/>
                    </a:lnTo>
                    <a:lnTo>
                      <a:pt x="161" y="578"/>
                    </a:lnTo>
                    <a:lnTo>
                      <a:pt x="158" y="575"/>
                    </a:lnTo>
                    <a:lnTo>
                      <a:pt x="154" y="570"/>
                    </a:lnTo>
                    <a:lnTo>
                      <a:pt x="150" y="566"/>
                    </a:lnTo>
                    <a:lnTo>
                      <a:pt x="143" y="560"/>
                    </a:lnTo>
                    <a:lnTo>
                      <a:pt x="136" y="556"/>
                    </a:lnTo>
                    <a:lnTo>
                      <a:pt x="128" y="553"/>
                    </a:lnTo>
                    <a:lnTo>
                      <a:pt x="119" y="553"/>
                    </a:lnTo>
                    <a:lnTo>
                      <a:pt x="111" y="553"/>
                    </a:lnTo>
                    <a:lnTo>
                      <a:pt x="102" y="556"/>
                    </a:lnTo>
                    <a:lnTo>
                      <a:pt x="92" y="559"/>
                    </a:lnTo>
                    <a:lnTo>
                      <a:pt x="84" y="560"/>
                    </a:lnTo>
                    <a:lnTo>
                      <a:pt x="76" y="560"/>
                    </a:lnTo>
                    <a:lnTo>
                      <a:pt x="67" y="556"/>
                    </a:lnTo>
                    <a:lnTo>
                      <a:pt x="59" y="551"/>
                    </a:lnTo>
                    <a:lnTo>
                      <a:pt x="50" y="543"/>
                    </a:lnTo>
                    <a:lnTo>
                      <a:pt x="40" y="534"/>
                    </a:lnTo>
                    <a:lnTo>
                      <a:pt x="31" y="525"/>
                    </a:lnTo>
                    <a:lnTo>
                      <a:pt x="23" y="516"/>
                    </a:lnTo>
                    <a:lnTo>
                      <a:pt x="16" y="507"/>
                    </a:lnTo>
                    <a:lnTo>
                      <a:pt x="10" y="497"/>
                    </a:lnTo>
                    <a:lnTo>
                      <a:pt x="6" y="489"/>
                    </a:lnTo>
                    <a:lnTo>
                      <a:pt x="4" y="486"/>
                    </a:lnTo>
                    <a:lnTo>
                      <a:pt x="3" y="478"/>
                    </a:lnTo>
                    <a:lnTo>
                      <a:pt x="2" y="467"/>
                    </a:lnTo>
                    <a:lnTo>
                      <a:pt x="0" y="455"/>
                    </a:lnTo>
                    <a:lnTo>
                      <a:pt x="1" y="441"/>
                    </a:lnTo>
                    <a:lnTo>
                      <a:pt x="3" y="428"/>
                    </a:lnTo>
                    <a:lnTo>
                      <a:pt x="9" y="415"/>
                    </a:lnTo>
                    <a:lnTo>
                      <a:pt x="17" y="404"/>
                    </a:lnTo>
                    <a:lnTo>
                      <a:pt x="22" y="398"/>
                    </a:lnTo>
                    <a:lnTo>
                      <a:pt x="28" y="389"/>
                    </a:lnTo>
                    <a:lnTo>
                      <a:pt x="34" y="378"/>
                    </a:lnTo>
                    <a:lnTo>
                      <a:pt x="41" y="365"/>
                    </a:lnTo>
                    <a:lnTo>
                      <a:pt x="49" y="351"/>
                    </a:lnTo>
                    <a:lnTo>
                      <a:pt x="57" y="335"/>
                    </a:lnTo>
                    <a:lnTo>
                      <a:pt x="66" y="319"/>
                    </a:lnTo>
                    <a:lnTo>
                      <a:pt x="76" y="301"/>
                    </a:lnTo>
                    <a:lnTo>
                      <a:pt x="87" y="284"/>
                    </a:lnTo>
                    <a:lnTo>
                      <a:pt x="99" y="267"/>
                    </a:lnTo>
                    <a:lnTo>
                      <a:pt x="113" y="249"/>
                    </a:lnTo>
                    <a:lnTo>
                      <a:pt x="126" y="233"/>
                    </a:lnTo>
                    <a:lnTo>
                      <a:pt x="142" y="217"/>
                    </a:lnTo>
                    <a:lnTo>
                      <a:pt x="159" y="203"/>
                    </a:lnTo>
                    <a:lnTo>
                      <a:pt x="176" y="191"/>
                    </a:lnTo>
                    <a:lnTo>
                      <a:pt x="195" y="179"/>
                    </a:lnTo>
                    <a:lnTo>
                      <a:pt x="211" y="172"/>
                    </a:lnTo>
                    <a:lnTo>
                      <a:pt x="225" y="165"/>
                    </a:lnTo>
                    <a:lnTo>
                      <a:pt x="238" y="157"/>
                    </a:lnTo>
                    <a:lnTo>
                      <a:pt x="249" y="150"/>
                    </a:lnTo>
                    <a:lnTo>
                      <a:pt x="259" y="143"/>
                    </a:lnTo>
                    <a:lnTo>
                      <a:pt x="268" y="137"/>
                    </a:lnTo>
                    <a:lnTo>
                      <a:pt x="277" y="131"/>
                    </a:lnTo>
                    <a:lnTo>
                      <a:pt x="283" y="125"/>
                    </a:lnTo>
                    <a:lnTo>
                      <a:pt x="290" y="119"/>
                    </a:lnTo>
                    <a:lnTo>
                      <a:pt x="298" y="112"/>
                    </a:lnTo>
                    <a:lnTo>
                      <a:pt x="305" y="106"/>
                    </a:lnTo>
                    <a:lnTo>
                      <a:pt x="312" y="99"/>
                    </a:lnTo>
                    <a:lnTo>
                      <a:pt x="320" y="92"/>
                    </a:lnTo>
                    <a:lnTo>
                      <a:pt x="329" y="84"/>
                    </a:lnTo>
                    <a:lnTo>
                      <a:pt x="338" y="77"/>
                    </a:lnTo>
                    <a:lnTo>
                      <a:pt x="349" y="68"/>
                    </a:lnTo>
                    <a:lnTo>
                      <a:pt x="361" y="60"/>
                    </a:lnTo>
                    <a:lnTo>
                      <a:pt x="374" y="51"/>
                    </a:lnTo>
                    <a:lnTo>
                      <a:pt x="388" y="44"/>
                    </a:lnTo>
                    <a:lnTo>
                      <a:pt x="402" y="37"/>
                    </a:lnTo>
                    <a:lnTo>
                      <a:pt x="415" y="30"/>
                    </a:lnTo>
                    <a:lnTo>
                      <a:pt x="430" y="25"/>
                    </a:lnTo>
                    <a:lnTo>
                      <a:pt x="443" y="20"/>
                    </a:lnTo>
                    <a:lnTo>
                      <a:pt x="456" y="16"/>
                    </a:lnTo>
                    <a:lnTo>
                      <a:pt x="468" y="12"/>
                    </a:lnTo>
                    <a:lnTo>
                      <a:pt x="479" y="9"/>
                    </a:lnTo>
                    <a:lnTo>
                      <a:pt x="489" y="7"/>
                    </a:lnTo>
                    <a:lnTo>
                      <a:pt x="498" y="4"/>
                    </a:lnTo>
                    <a:lnTo>
                      <a:pt x="505" y="3"/>
                    </a:lnTo>
                    <a:lnTo>
                      <a:pt x="510" y="2"/>
                    </a:lnTo>
                    <a:lnTo>
                      <a:pt x="513" y="1"/>
                    </a:lnTo>
                    <a:lnTo>
                      <a:pt x="515" y="1"/>
                    </a:lnTo>
                  </a:path>
                </a:pathLst>
              </a:custGeom>
              <a:solidFill>
                <a:srgbClr val="73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1" name="Freeform 448"/>
              <p:cNvSpPr>
                <a:spLocks/>
              </p:cNvSpPr>
              <p:nvPr/>
            </p:nvSpPr>
            <p:spPr bwMode="auto">
              <a:xfrm>
                <a:off x="5847" y="1794"/>
                <a:ext cx="164" cy="29"/>
              </a:xfrm>
              <a:custGeom>
                <a:avLst/>
                <a:gdLst/>
                <a:ahLst/>
                <a:cxnLst>
                  <a:cxn ang="0">
                    <a:pos x="162" y="24"/>
                  </a:cxn>
                  <a:cxn ang="0">
                    <a:pos x="162" y="24"/>
                  </a:cxn>
                  <a:cxn ang="0">
                    <a:pos x="154" y="22"/>
                  </a:cxn>
                  <a:cxn ang="0">
                    <a:pos x="148" y="21"/>
                  </a:cxn>
                  <a:cxn ang="0">
                    <a:pos x="142" y="18"/>
                  </a:cxn>
                  <a:cxn ang="0">
                    <a:pos x="135" y="16"/>
                  </a:cxn>
                  <a:cxn ang="0">
                    <a:pos x="129" y="13"/>
                  </a:cxn>
                  <a:cxn ang="0">
                    <a:pos x="123" y="11"/>
                  </a:cxn>
                  <a:cxn ang="0">
                    <a:pos x="116" y="9"/>
                  </a:cxn>
                  <a:cxn ang="0">
                    <a:pos x="108" y="7"/>
                  </a:cxn>
                  <a:cxn ang="0">
                    <a:pos x="100" y="4"/>
                  </a:cxn>
                  <a:cxn ang="0">
                    <a:pos x="90" y="3"/>
                  </a:cxn>
                  <a:cxn ang="0">
                    <a:pos x="79" y="1"/>
                  </a:cxn>
                  <a:cxn ang="0">
                    <a:pos x="67" y="1"/>
                  </a:cxn>
                  <a:cxn ang="0">
                    <a:pos x="54" y="0"/>
                  </a:cxn>
                  <a:cxn ang="0">
                    <a:pos x="38" y="0"/>
                  </a:cxn>
                  <a:cxn ang="0">
                    <a:pos x="20" y="0"/>
                  </a:cxn>
                  <a:cxn ang="0">
                    <a:pos x="0" y="1"/>
                  </a:cxn>
                  <a:cxn ang="0">
                    <a:pos x="0" y="7"/>
                  </a:cxn>
                  <a:cxn ang="0">
                    <a:pos x="20" y="5"/>
                  </a:cxn>
                  <a:cxn ang="0">
                    <a:pos x="38" y="5"/>
                  </a:cxn>
                  <a:cxn ang="0">
                    <a:pos x="54" y="5"/>
                  </a:cxn>
                  <a:cxn ang="0">
                    <a:pos x="67" y="6"/>
                  </a:cxn>
                  <a:cxn ang="0">
                    <a:pos x="79" y="7"/>
                  </a:cxn>
                  <a:cxn ang="0">
                    <a:pos x="90" y="8"/>
                  </a:cxn>
                  <a:cxn ang="0">
                    <a:pos x="99" y="10"/>
                  </a:cxn>
                  <a:cxn ang="0">
                    <a:pos x="107" y="12"/>
                  </a:cxn>
                  <a:cxn ang="0">
                    <a:pos x="114" y="14"/>
                  </a:cxn>
                  <a:cxn ang="0">
                    <a:pos x="121" y="16"/>
                  </a:cxn>
                  <a:cxn ang="0">
                    <a:pos x="127" y="19"/>
                  </a:cxn>
                  <a:cxn ang="0">
                    <a:pos x="134" y="22"/>
                  </a:cxn>
                  <a:cxn ang="0">
                    <a:pos x="140" y="23"/>
                  </a:cxn>
                  <a:cxn ang="0">
                    <a:pos x="146" y="26"/>
                  </a:cxn>
                  <a:cxn ang="0">
                    <a:pos x="153" y="28"/>
                  </a:cxn>
                  <a:cxn ang="0">
                    <a:pos x="160" y="29"/>
                  </a:cxn>
                  <a:cxn ang="0">
                    <a:pos x="162" y="24"/>
                  </a:cxn>
                </a:cxnLst>
                <a:rect l="0" t="0" r="r" b="b"/>
                <a:pathLst>
                  <a:path w="163" h="30">
                    <a:moveTo>
                      <a:pt x="162" y="24"/>
                    </a:moveTo>
                    <a:lnTo>
                      <a:pt x="162" y="24"/>
                    </a:lnTo>
                    <a:lnTo>
                      <a:pt x="154" y="22"/>
                    </a:lnTo>
                    <a:lnTo>
                      <a:pt x="148" y="21"/>
                    </a:lnTo>
                    <a:lnTo>
                      <a:pt x="142" y="18"/>
                    </a:lnTo>
                    <a:lnTo>
                      <a:pt x="135" y="16"/>
                    </a:lnTo>
                    <a:lnTo>
                      <a:pt x="129" y="13"/>
                    </a:lnTo>
                    <a:lnTo>
                      <a:pt x="123" y="11"/>
                    </a:lnTo>
                    <a:lnTo>
                      <a:pt x="116" y="9"/>
                    </a:lnTo>
                    <a:lnTo>
                      <a:pt x="108" y="7"/>
                    </a:lnTo>
                    <a:lnTo>
                      <a:pt x="100" y="4"/>
                    </a:lnTo>
                    <a:lnTo>
                      <a:pt x="90" y="3"/>
                    </a:lnTo>
                    <a:lnTo>
                      <a:pt x="79" y="1"/>
                    </a:lnTo>
                    <a:lnTo>
                      <a:pt x="67" y="1"/>
                    </a:lnTo>
                    <a:lnTo>
                      <a:pt x="54" y="0"/>
                    </a:lnTo>
                    <a:lnTo>
                      <a:pt x="38" y="0"/>
                    </a:lnTo>
                    <a:lnTo>
                      <a:pt x="20" y="0"/>
                    </a:lnTo>
                    <a:lnTo>
                      <a:pt x="0" y="1"/>
                    </a:lnTo>
                    <a:lnTo>
                      <a:pt x="0" y="7"/>
                    </a:lnTo>
                    <a:lnTo>
                      <a:pt x="20" y="5"/>
                    </a:lnTo>
                    <a:lnTo>
                      <a:pt x="38" y="5"/>
                    </a:lnTo>
                    <a:lnTo>
                      <a:pt x="54" y="5"/>
                    </a:lnTo>
                    <a:lnTo>
                      <a:pt x="67" y="6"/>
                    </a:lnTo>
                    <a:lnTo>
                      <a:pt x="79" y="7"/>
                    </a:lnTo>
                    <a:lnTo>
                      <a:pt x="90" y="8"/>
                    </a:lnTo>
                    <a:lnTo>
                      <a:pt x="99" y="10"/>
                    </a:lnTo>
                    <a:lnTo>
                      <a:pt x="107" y="12"/>
                    </a:lnTo>
                    <a:lnTo>
                      <a:pt x="114" y="14"/>
                    </a:lnTo>
                    <a:lnTo>
                      <a:pt x="121" y="16"/>
                    </a:lnTo>
                    <a:lnTo>
                      <a:pt x="127" y="19"/>
                    </a:lnTo>
                    <a:lnTo>
                      <a:pt x="134" y="22"/>
                    </a:lnTo>
                    <a:lnTo>
                      <a:pt x="140" y="23"/>
                    </a:lnTo>
                    <a:lnTo>
                      <a:pt x="146" y="26"/>
                    </a:lnTo>
                    <a:lnTo>
                      <a:pt x="153" y="28"/>
                    </a:lnTo>
                    <a:lnTo>
                      <a:pt x="160" y="29"/>
                    </a:lnTo>
                    <a:lnTo>
                      <a:pt x="162" y="24"/>
                    </a:lnTo>
                  </a:path>
                </a:pathLst>
              </a:custGeom>
              <a:solidFill>
                <a:srgbClr val="59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2" name="Freeform 449"/>
              <p:cNvSpPr>
                <a:spLocks/>
              </p:cNvSpPr>
              <p:nvPr/>
            </p:nvSpPr>
            <p:spPr bwMode="auto">
              <a:xfrm>
                <a:off x="6012" y="1821"/>
                <a:ext cx="146" cy="42"/>
              </a:xfrm>
              <a:custGeom>
                <a:avLst/>
                <a:gdLst/>
                <a:ahLst/>
                <a:cxnLst>
                  <a:cxn ang="0">
                    <a:pos x="146" y="36"/>
                  </a:cxn>
                  <a:cxn ang="0">
                    <a:pos x="146" y="36"/>
                  </a:cxn>
                  <a:cxn ang="0">
                    <a:pos x="131" y="29"/>
                  </a:cxn>
                  <a:cxn ang="0">
                    <a:pos x="116" y="24"/>
                  </a:cxn>
                  <a:cxn ang="0">
                    <a:pos x="104" y="18"/>
                  </a:cxn>
                  <a:cxn ang="0">
                    <a:pos x="93" y="15"/>
                  </a:cxn>
                  <a:cxn ang="0">
                    <a:pos x="82" y="11"/>
                  </a:cxn>
                  <a:cxn ang="0">
                    <a:pos x="73" y="10"/>
                  </a:cxn>
                  <a:cxn ang="0">
                    <a:pos x="65" y="7"/>
                  </a:cxn>
                  <a:cxn ang="0">
                    <a:pos x="56" y="6"/>
                  </a:cxn>
                  <a:cxn ang="0">
                    <a:pos x="48" y="5"/>
                  </a:cxn>
                  <a:cxn ang="0">
                    <a:pos x="42" y="5"/>
                  </a:cxn>
                  <a:cxn ang="0">
                    <a:pos x="35" y="4"/>
                  </a:cxn>
                  <a:cxn ang="0">
                    <a:pos x="29" y="4"/>
                  </a:cxn>
                  <a:cxn ang="0">
                    <a:pos x="22" y="3"/>
                  </a:cxn>
                  <a:cxn ang="0">
                    <a:pos x="15" y="2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8" y="7"/>
                  </a:cxn>
                  <a:cxn ang="0">
                    <a:pos x="15" y="8"/>
                  </a:cxn>
                  <a:cxn ang="0">
                    <a:pos x="22" y="9"/>
                  </a:cxn>
                  <a:cxn ang="0">
                    <a:pos x="29" y="10"/>
                  </a:cxn>
                  <a:cxn ang="0">
                    <a:pos x="35" y="10"/>
                  </a:cxn>
                  <a:cxn ang="0">
                    <a:pos x="42" y="10"/>
                  </a:cxn>
                  <a:cxn ang="0">
                    <a:pos x="48" y="11"/>
                  </a:cxn>
                  <a:cxn ang="0">
                    <a:pos x="56" y="11"/>
                  </a:cxn>
                  <a:cxn ang="0">
                    <a:pos x="63" y="13"/>
                  </a:cxn>
                  <a:cxn ang="0">
                    <a:pos x="72" y="15"/>
                  </a:cxn>
                  <a:cxn ang="0">
                    <a:pos x="81" y="17"/>
                  </a:cxn>
                  <a:cxn ang="0">
                    <a:pos x="92" y="21"/>
                  </a:cxn>
                  <a:cxn ang="0">
                    <a:pos x="103" y="25"/>
                  </a:cxn>
                  <a:cxn ang="0">
                    <a:pos x="115" y="29"/>
                  </a:cxn>
                  <a:cxn ang="0">
                    <a:pos x="130" y="35"/>
                  </a:cxn>
                  <a:cxn ang="0">
                    <a:pos x="145" y="42"/>
                  </a:cxn>
                  <a:cxn ang="0">
                    <a:pos x="146" y="36"/>
                  </a:cxn>
                </a:cxnLst>
                <a:rect l="0" t="0" r="r" b="b"/>
                <a:pathLst>
                  <a:path w="147" h="43">
                    <a:moveTo>
                      <a:pt x="146" y="36"/>
                    </a:moveTo>
                    <a:lnTo>
                      <a:pt x="146" y="36"/>
                    </a:lnTo>
                    <a:lnTo>
                      <a:pt x="131" y="29"/>
                    </a:lnTo>
                    <a:lnTo>
                      <a:pt x="116" y="24"/>
                    </a:lnTo>
                    <a:lnTo>
                      <a:pt x="104" y="18"/>
                    </a:lnTo>
                    <a:lnTo>
                      <a:pt x="93" y="15"/>
                    </a:lnTo>
                    <a:lnTo>
                      <a:pt x="82" y="11"/>
                    </a:lnTo>
                    <a:lnTo>
                      <a:pt x="73" y="10"/>
                    </a:lnTo>
                    <a:lnTo>
                      <a:pt x="65" y="7"/>
                    </a:lnTo>
                    <a:lnTo>
                      <a:pt x="56" y="6"/>
                    </a:lnTo>
                    <a:lnTo>
                      <a:pt x="48" y="5"/>
                    </a:lnTo>
                    <a:lnTo>
                      <a:pt x="42" y="5"/>
                    </a:lnTo>
                    <a:lnTo>
                      <a:pt x="35" y="4"/>
                    </a:lnTo>
                    <a:lnTo>
                      <a:pt x="29" y="4"/>
                    </a:lnTo>
                    <a:lnTo>
                      <a:pt x="22" y="3"/>
                    </a:lnTo>
                    <a:lnTo>
                      <a:pt x="15" y="2"/>
                    </a:lnTo>
                    <a:lnTo>
                      <a:pt x="9" y="2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8" y="7"/>
                    </a:lnTo>
                    <a:lnTo>
                      <a:pt x="15" y="8"/>
                    </a:lnTo>
                    <a:lnTo>
                      <a:pt x="22" y="9"/>
                    </a:lnTo>
                    <a:lnTo>
                      <a:pt x="29" y="10"/>
                    </a:lnTo>
                    <a:lnTo>
                      <a:pt x="35" y="10"/>
                    </a:lnTo>
                    <a:lnTo>
                      <a:pt x="42" y="10"/>
                    </a:lnTo>
                    <a:lnTo>
                      <a:pt x="48" y="11"/>
                    </a:lnTo>
                    <a:lnTo>
                      <a:pt x="56" y="11"/>
                    </a:lnTo>
                    <a:lnTo>
                      <a:pt x="63" y="13"/>
                    </a:lnTo>
                    <a:lnTo>
                      <a:pt x="72" y="15"/>
                    </a:lnTo>
                    <a:lnTo>
                      <a:pt x="81" y="17"/>
                    </a:lnTo>
                    <a:lnTo>
                      <a:pt x="92" y="21"/>
                    </a:lnTo>
                    <a:lnTo>
                      <a:pt x="103" y="25"/>
                    </a:lnTo>
                    <a:lnTo>
                      <a:pt x="115" y="29"/>
                    </a:lnTo>
                    <a:lnTo>
                      <a:pt x="130" y="35"/>
                    </a:lnTo>
                    <a:lnTo>
                      <a:pt x="145" y="42"/>
                    </a:lnTo>
                    <a:lnTo>
                      <a:pt x="146" y="36"/>
                    </a:lnTo>
                  </a:path>
                </a:pathLst>
              </a:custGeom>
              <a:solidFill>
                <a:srgbClr val="59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3" name="Freeform 450"/>
              <p:cNvSpPr>
                <a:spLocks/>
              </p:cNvSpPr>
              <p:nvPr/>
            </p:nvSpPr>
            <p:spPr bwMode="auto">
              <a:xfrm>
                <a:off x="6162" y="1861"/>
                <a:ext cx="192" cy="173"/>
              </a:xfrm>
              <a:custGeom>
                <a:avLst/>
                <a:gdLst/>
                <a:ahLst/>
                <a:cxnLst>
                  <a:cxn ang="0">
                    <a:pos x="190" y="167"/>
                  </a:cxn>
                  <a:cxn ang="0">
                    <a:pos x="190" y="167"/>
                  </a:cxn>
                  <a:cxn ang="0">
                    <a:pos x="186" y="160"/>
                  </a:cxn>
                  <a:cxn ang="0">
                    <a:pos x="179" y="149"/>
                  </a:cxn>
                  <a:cxn ang="0">
                    <a:pos x="172" y="141"/>
                  </a:cxn>
                  <a:cxn ang="0">
                    <a:pos x="164" y="131"/>
                  </a:cxn>
                  <a:cxn ang="0">
                    <a:pos x="155" y="119"/>
                  </a:cxn>
                  <a:cxn ang="0">
                    <a:pos x="145" y="108"/>
                  </a:cxn>
                  <a:cxn ang="0">
                    <a:pos x="134" y="97"/>
                  </a:cxn>
                  <a:cxn ang="0">
                    <a:pos x="121" y="85"/>
                  </a:cxn>
                  <a:cxn ang="0">
                    <a:pos x="108" y="74"/>
                  </a:cxn>
                  <a:cxn ang="0">
                    <a:pos x="95" y="62"/>
                  </a:cxn>
                  <a:cxn ang="0">
                    <a:pos x="81" y="51"/>
                  </a:cxn>
                  <a:cxn ang="0">
                    <a:pos x="66" y="39"/>
                  </a:cxn>
                  <a:cxn ang="0">
                    <a:pos x="50" y="28"/>
                  </a:cxn>
                  <a:cxn ang="0">
                    <a:pos x="34" y="18"/>
                  </a:cxn>
                  <a:cxn ang="0">
                    <a:pos x="18" y="9"/>
                  </a:cxn>
                  <a:cxn ang="0">
                    <a:pos x="1" y="0"/>
                  </a:cxn>
                  <a:cxn ang="0">
                    <a:pos x="0" y="6"/>
                  </a:cxn>
                  <a:cxn ang="0">
                    <a:pos x="15" y="15"/>
                  </a:cxn>
                  <a:cxn ang="0">
                    <a:pos x="32" y="24"/>
                  </a:cxn>
                  <a:cxn ang="0">
                    <a:pos x="48" y="34"/>
                  </a:cxn>
                  <a:cxn ang="0">
                    <a:pos x="63" y="45"/>
                  </a:cxn>
                  <a:cxn ang="0">
                    <a:pos x="78" y="55"/>
                  </a:cxn>
                  <a:cxn ang="0">
                    <a:pos x="92" y="67"/>
                  </a:cxn>
                  <a:cxn ang="0">
                    <a:pos x="106" y="78"/>
                  </a:cxn>
                  <a:cxn ang="0">
                    <a:pos x="118" y="89"/>
                  </a:cxn>
                  <a:cxn ang="0">
                    <a:pos x="130" y="101"/>
                  </a:cxn>
                  <a:cxn ang="0">
                    <a:pos x="141" y="112"/>
                  </a:cxn>
                  <a:cxn ang="0">
                    <a:pos x="151" y="124"/>
                  </a:cxn>
                  <a:cxn ang="0">
                    <a:pos x="160" y="135"/>
                  </a:cxn>
                  <a:cxn ang="0">
                    <a:pos x="169" y="145"/>
                  </a:cxn>
                  <a:cxn ang="0">
                    <a:pos x="176" y="155"/>
                  </a:cxn>
                  <a:cxn ang="0">
                    <a:pos x="181" y="162"/>
                  </a:cxn>
                  <a:cxn ang="0">
                    <a:pos x="186" y="170"/>
                  </a:cxn>
                  <a:cxn ang="0">
                    <a:pos x="190" y="167"/>
                  </a:cxn>
                </a:cxnLst>
                <a:rect l="0" t="0" r="r" b="b"/>
                <a:pathLst>
                  <a:path w="191" h="171">
                    <a:moveTo>
                      <a:pt x="190" y="167"/>
                    </a:moveTo>
                    <a:lnTo>
                      <a:pt x="190" y="167"/>
                    </a:lnTo>
                    <a:lnTo>
                      <a:pt x="186" y="160"/>
                    </a:lnTo>
                    <a:lnTo>
                      <a:pt x="179" y="149"/>
                    </a:lnTo>
                    <a:lnTo>
                      <a:pt x="172" y="141"/>
                    </a:lnTo>
                    <a:lnTo>
                      <a:pt x="164" y="131"/>
                    </a:lnTo>
                    <a:lnTo>
                      <a:pt x="155" y="119"/>
                    </a:lnTo>
                    <a:lnTo>
                      <a:pt x="145" y="108"/>
                    </a:lnTo>
                    <a:lnTo>
                      <a:pt x="134" y="97"/>
                    </a:lnTo>
                    <a:lnTo>
                      <a:pt x="121" y="85"/>
                    </a:lnTo>
                    <a:lnTo>
                      <a:pt x="108" y="74"/>
                    </a:lnTo>
                    <a:lnTo>
                      <a:pt x="95" y="62"/>
                    </a:lnTo>
                    <a:lnTo>
                      <a:pt x="81" y="51"/>
                    </a:lnTo>
                    <a:lnTo>
                      <a:pt x="66" y="39"/>
                    </a:lnTo>
                    <a:lnTo>
                      <a:pt x="50" y="28"/>
                    </a:lnTo>
                    <a:lnTo>
                      <a:pt x="34" y="18"/>
                    </a:lnTo>
                    <a:lnTo>
                      <a:pt x="18" y="9"/>
                    </a:lnTo>
                    <a:lnTo>
                      <a:pt x="1" y="0"/>
                    </a:lnTo>
                    <a:lnTo>
                      <a:pt x="0" y="6"/>
                    </a:lnTo>
                    <a:lnTo>
                      <a:pt x="15" y="15"/>
                    </a:lnTo>
                    <a:lnTo>
                      <a:pt x="32" y="24"/>
                    </a:lnTo>
                    <a:lnTo>
                      <a:pt x="48" y="34"/>
                    </a:lnTo>
                    <a:lnTo>
                      <a:pt x="63" y="45"/>
                    </a:lnTo>
                    <a:lnTo>
                      <a:pt x="78" y="55"/>
                    </a:lnTo>
                    <a:lnTo>
                      <a:pt x="92" y="67"/>
                    </a:lnTo>
                    <a:lnTo>
                      <a:pt x="106" y="78"/>
                    </a:lnTo>
                    <a:lnTo>
                      <a:pt x="118" y="89"/>
                    </a:lnTo>
                    <a:lnTo>
                      <a:pt x="130" y="101"/>
                    </a:lnTo>
                    <a:lnTo>
                      <a:pt x="141" y="112"/>
                    </a:lnTo>
                    <a:lnTo>
                      <a:pt x="151" y="124"/>
                    </a:lnTo>
                    <a:lnTo>
                      <a:pt x="160" y="135"/>
                    </a:lnTo>
                    <a:lnTo>
                      <a:pt x="169" y="145"/>
                    </a:lnTo>
                    <a:lnTo>
                      <a:pt x="176" y="155"/>
                    </a:lnTo>
                    <a:lnTo>
                      <a:pt x="181" y="162"/>
                    </a:lnTo>
                    <a:lnTo>
                      <a:pt x="186" y="170"/>
                    </a:lnTo>
                    <a:lnTo>
                      <a:pt x="190" y="167"/>
                    </a:lnTo>
                  </a:path>
                </a:pathLst>
              </a:custGeom>
              <a:solidFill>
                <a:srgbClr val="59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4" name="Freeform 451"/>
              <p:cNvSpPr>
                <a:spLocks/>
              </p:cNvSpPr>
              <p:nvPr/>
            </p:nvSpPr>
            <p:spPr bwMode="auto">
              <a:xfrm>
                <a:off x="6354" y="2034"/>
                <a:ext cx="93" cy="255"/>
              </a:xfrm>
              <a:custGeom>
                <a:avLst/>
                <a:gdLst/>
                <a:ahLst/>
                <a:cxnLst>
                  <a:cxn ang="0">
                    <a:pos x="91" y="254"/>
                  </a:cxn>
                  <a:cxn ang="0">
                    <a:pos x="91" y="254"/>
                  </a:cxn>
                  <a:cxn ang="0">
                    <a:pos x="93" y="238"/>
                  </a:cxn>
                  <a:cxn ang="0">
                    <a:pos x="92" y="220"/>
                  </a:cxn>
                  <a:cxn ang="0">
                    <a:pos x="91" y="201"/>
                  </a:cxn>
                  <a:cxn ang="0">
                    <a:pos x="86" y="184"/>
                  </a:cxn>
                  <a:cxn ang="0">
                    <a:pos x="82" y="165"/>
                  </a:cxn>
                  <a:cxn ang="0">
                    <a:pos x="76" y="146"/>
                  </a:cxn>
                  <a:cxn ang="0">
                    <a:pos x="69" y="127"/>
                  </a:cxn>
                  <a:cxn ang="0">
                    <a:pos x="61" y="109"/>
                  </a:cxn>
                  <a:cxn ang="0">
                    <a:pos x="52" y="91"/>
                  </a:cxn>
                  <a:cxn ang="0">
                    <a:pos x="44" y="75"/>
                  </a:cxn>
                  <a:cxn ang="0">
                    <a:pos x="37" y="59"/>
                  </a:cxn>
                  <a:cxn ang="0">
                    <a:pos x="28" y="44"/>
                  </a:cxn>
                  <a:cxn ang="0">
                    <a:pos x="21" y="31"/>
                  </a:cxn>
                  <a:cxn ang="0">
                    <a:pos x="14" y="18"/>
                  </a:cxn>
                  <a:cxn ang="0">
                    <a:pos x="8" y="9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4" y="11"/>
                  </a:cxn>
                  <a:cxn ang="0">
                    <a:pos x="11" y="22"/>
                  </a:cxn>
                  <a:cxn ang="0">
                    <a:pos x="17" y="34"/>
                  </a:cxn>
                  <a:cxn ang="0">
                    <a:pos x="25" y="47"/>
                  </a:cxn>
                  <a:cxn ang="0">
                    <a:pos x="32" y="62"/>
                  </a:cxn>
                  <a:cxn ang="0">
                    <a:pos x="41" y="78"/>
                  </a:cxn>
                  <a:cxn ang="0">
                    <a:pos x="49" y="94"/>
                  </a:cxn>
                  <a:cxn ang="0">
                    <a:pos x="57" y="113"/>
                  </a:cxn>
                  <a:cxn ang="0">
                    <a:pos x="64" y="130"/>
                  </a:cxn>
                  <a:cxn ang="0">
                    <a:pos x="71" y="149"/>
                  </a:cxn>
                  <a:cxn ang="0">
                    <a:pos x="77" y="166"/>
                  </a:cxn>
                  <a:cxn ang="0">
                    <a:pos x="82" y="186"/>
                  </a:cxn>
                  <a:cxn ang="0">
                    <a:pos x="86" y="203"/>
                  </a:cxn>
                  <a:cxn ang="0">
                    <a:pos x="87" y="220"/>
                  </a:cxn>
                  <a:cxn ang="0">
                    <a:pos x="88" y="238"/>
                  </a:cxn>
                  <a:cxn ang="0">
                    <a:pos x="86" y="253"/>
                  </a:cxn>
                  <a:cxn ang="0">
                    <a:pos x="91" y="254"/>
                  </a:cxn>
                </a:cxnLst>
                <a:rect l="0" t="0" r="r" b="b"/>
                <a:pathLst>
                  <a:path w="94" h="255">
                    <a:moveTo>
                      <a:pt x="91" y="254"/>
                    </a:moveTo>
                    <a:lnTo>
                      <a:pt x="91" y="254"/>
                    </a:lnTo>
                    <a:lnTo>
                      <a:pt x="93" y="238"/>
                    </a:lnTo>
                    <a:lnTo>
                      <a:pt x="92" y="220"/>
                    </a:lnTo>
                    <a:lnTo>
                      <a:pt x="91" y="201"/>
                    </a:lnTo>
                    <a:lnTo>
                      <a:pt x="86" y="184"/>
                    </a:lnTo>
                    <a:lnTo>
                      <a:pt x="82" y="165"/>
                    </a:lnTo>
                    <a:lnTo>
                      <a:pt x="76" y="146"/>
                    </a:lnTo>
                    <a:lnTo>
                      <a:pt x="69" y="127"/>
                    </a:lnTo>
                    <a:lnTo>
                      <a:pt x="61" y="109"/>
                    </a:lnTo>
                    <a:lnTo>
                      <a:pt x="52" y="91"/>
                    </a:lnTo>
                    <a:lnTo>
                      <a:pt x="44" y="75"/>
                    </a:lnTo>
                    <a:lnTo>
                      <a:pt x="37" y="59"/>
                    </a:lnTo>
                    <a:lnTo>
                      <a:pt x="28" y="44"/>
                    </a:lnTo>
                    <a:lnTo>
                      <a:pt x="21" y="31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4" y="11"/>
                    </a:lnTo>
                    <a:lnTo>
                      <a:pt x="11" y="22"/>
                    </a:lnTo>
                    <a:lnTo>
                      <a:pt x="17" y="34"/>
                    </a:lnTo>
                    <a:lnTo>
                      <a:pt x="25" y="47"/>
                    </a:lnTo>
                    <a:lnTo>
                      <a:pt x="32" y="62"/>
                    </a:lnTo>
                    <a:lnTo>
                      <a:pt x="41" y="78"/>
                    </a:lnTo>
                    <a:lnTo>
                      <a:pt x="49" y="94"/>
                    </a:lnTo>
                    <a:lnTo>
                      <a:pt x="57" y="113"/>
                    </a:lnTo>
                    <a:lnTo>
                      <a:pt x="64" y="130"/>
                    </a:lnTo>
                    <a:lnTo>
                      <a:pt x="71" y="149"/>
                    </a:lnTo>
                    <a:lnTo>
                      <a:pt x="77" y="166"/>
                    </a:lnTo>
                    <a:lnTo>
                      <a:pt x="82" y="186"/>
                    </a:lnTo>
                    <a:lnTo>
                      <a:pt x="86" y="203"/>
                    </a:lnTo>
                    <a:lnTo>
                      <a:pt x="87" y="220"/>
                    </a:lnTo>
                    <a:lnTo>
                      <a:pt x="88" y="238"/>
                    </a:lnTo>
                    <a:lnTo>
                      <a:pt x="86" y="253"/>
                    </a:lnTo>
                    <a:lnTo>
                      <a:pt x="91" y="254"/>
                    </a:lnTo>
                  </a:path>
                </a:pathLst>
              </a:custGeom>
              <a:solidFill>
                <a:srgbClr val="59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5" name="Freeform 452"/>
              <p:cNvSpPr>
                <a:spLocks/>
              </p:cNvSpPr>
              <p:nvPr/>
            </p:nvSpPr>
            <p:spPr bwMode="auto">
              <a:xfrm>
                <a:off x="6246" y="2293"/>
                <a:ext cx="199" cy="318"/>
              </a:xfrm>
              <a:custGeom>
                <a:avLst/>
                <a:gdLst/>
                <a:ahLst/>
                <a:cxnLst>
                  <a:cxn ang="0">
                    <a:pos x="3" y="317"/>
                  </a:cxn>
                  <a:cxn ang="0">
                    <a:pos x="3" y="317"/>
                  </a:cxn>
                  <a:cxn ang="0">
                    <a:pos x="38" y="290"/>
                  </a:cxn>
                  <a:cxn ang="0">
                    <a:pos x="67" y="265"/>
                  </a:cxn>
                  <a:cxn ang="0">
                    <a:pos x="93" y="241"/>
                  </a:cxn>
                  <a:cxn ang="0">
                    <a:pos x="115" y="218"/>
                  </a:cxn>
                  <a:cxn ang="0">
                    <a:pos x="132" y="196"/>
                  </a:cxn>
                  <a:cxn ang="0">
                    <a:pos x="148" y="175"/>
                  </a:cxn>
                  <a:cxn ang="0">
                    <a:pos x="159" y="155"/>
                  </a:cxn>
                  <a:cxn ang="0">
                    <a:pos x="169" y="135"/>
                  </a:cxn>
                  <a:cxn ang="0">
                    <a:pos x="176" y="117"/>
                  </a:cxn>
                  <a:cxn ang="0">
                    <a:pos x="181" y="99"/>
                  </a:cxn>
                  <a:cxn ang="0">
                    <a:pos x="185" y="82"/>
                  </a:cxn>
                  <a:cxn ang="0">
                    <a:pos x="188" y="65"/>
                  </a:cxn>
                  <a:cxn ang="0">
                    <a:pos x="189" y="49"/>
                  </a:cxn>
                  <a:cxn ang="0">
                    <a:pos x="192" y="33"/>
                  </a:cxn>
                  <a:cxn ang="0">
                    <a:pos x="194" y="17"/>
                  </a:cxn>
                  <a:cxn ang="0">
                    <a:pos x="197" y="1"/>
                  </a:cxn>
                  <a:cxn ang="0">
                    <a:pos x="192" y="0"/>
                  </a:cxn>
                  <a:cxn ang="0">
                    <a:pos x="189" y="15"/>
                  </a:cxn>
                  <a:cxn ang="0">
                    <a:pos x="188" y="31"/>
                  </a:cxn>
                  <a:cxn ang="0">
                    <a:pos x="185" y="47"/>
                  </a:cxn>
                  <a:cxn ang="0">
                    <a:pos x="183" y="63"/>
                  </a:cxn>
                  <a:cxn ang="0">
                    <a:pos x="180" y="81"/>
                  </a:cxn>
                  <a:cxn ang="0">
                    <a:pos x="176" y="97"/>
                  </a:cxn>
                  <a:cxn ang="0">
                    <a:pos x="171" y="114"/>
                  </a:cxn>
                  <a:cxn ang="0">
                    <a:pos x="164" y="132"/>
                  </a:cxn>
                  <a:cxn ang="0">
                    <a:pos x="154" y="151"/>
                  </a:cxn>
                  <a:cxn ang="0">
                    <a:pos x="143" y="171"/>
                  </a:cxn>
                  <a:cxn ang="0">
                    <a:pos x="129" y="191"/>
                  </a:cxn>
                  <a:cxn ang="0">
                    <a:pos x="111" y="214"/>
                  </a:cxn>
                  <a:cxn ang="0">
                    <a:pos x="90" y="235"/>
                  </a:cxn>
                  <a:cxn ang="0">
                    <a:pos x="65" y="260"/>
                  </a:cxn>
                  <a:cxn ang="0">
                    <a:pos x="35" y="286"/>
                  </a:cxn>
                  <a:cxn ang="0">
                    <a:pos x="0" y="312"/>
                  </a:cxn>
                  <a:cxn ang="0">
                    <a:pos x="3" y="317"/>
                  </a:cxn>
                </a:cxnLst>
                <a:rect l="0" t="0" r="r" b="b"/>
                <a:pathLst>
                  <a:path w="198" h="318">
                    <a:moveTo>
                      <a:pt x="3" y="317"/>
                    </a:moveTo>
                    <a:lnTo>
                      <a:pt x="3" y="317"/>
                    </a:lnTo>
                    <a:lnTo>
                      <a:pt x="38" y="290"/>
                    </a:lnTo>
                    <a:lnTo>
                      <a:pt x="67" y="265"/>
                    </a:lnTo>
                    <a:lnTo>
                      <a:pt x="93" y="241"/>
                    </a:lnTo>
                    <a:lnTo>
                      <a:pt x="115" y="218"/>
                    </a:lnTo>
                    <a:lnTo>
                      <a:pt x="132" y="196"/>
                    </a:lnTo>
                    <a:lnTo>
                      <a:pt x="148" y="175"/>
                    </a:lnTo>
                    <a:lnTo>
                      <a:pt x="159" y="155"/>
                    </a:lnTo>
                    <a:lnTo>
                      <a:pt x="169" y="135"/>
                    </a:lnTo>
                    <a:lnTo>
                      <a:pt x="176" y="117"/>
                    </a:lnTo>
                    <a:lnTo>
                      <a:pt x="181" y="99"/>
                    </a:lnTo>
                    <a:lnTo>
                      <a:pt x="185" y="82"/>
                    </a:lnTo>
                    <a:lnTo>
                      <a:pt x="188" y="65"/>
                    </a:lnTo>
                    <a:lnTo>
                      <a:pt x="189" y="49"/>
                    </a:lnTo>
                    <a:lnTo>
                      <a:pt x="192" y="33"/>
                    </a:lnTo>
                    <a:lnTo>
                      <a:pt x="194" y="17"/>
                    </a:lnTo>
                    <a:lnTo>
                      <a:pt x="197" y="1"/>
                    </a:lnTo>
                    <a:lnTo>
                      <a:pt x="192" y="0"/>
                    </a:lnTo>
                    <a:lnTo>
                      <a:pt x="189" y="15"/>
                    </a:lnTo>
                    <a:lnTo>
                      <a:pt x="188" y="31"/>
                    </a:lnTo>
                    <a:lnTo>
                      <a:pt x="185" y="47"/>
                    </a:lnTo>
                    <a:lnTo>
                      <a:pt x="183" y="63"/>
                    </a:lnTo>
                    <a:lnTo>
                      <a:pt x="180" y="81"/>
                    </a:lnTo>
                    <a:lnTo>
                      <a:pt x="176" y="97"/>
                    </a:lnTo>
                    <a:lnTo>
                      <a:pt x="171" y="114"/>
                    </a:lnTo>
                    <a:lnTo>
                      <a:pt x="164" y="132"/>
                    </a:lnTo>
                    <a:lnTo>
                      <a:pt x="154" y="151"/>
                    </a:lnTo>
                    <a:lnTo>
                      <a:pt x="143" y="171"/>
                    </a:lnTo>
                    <a:lnTo>
                      <a:pt x="129" y="191"/>
                    </a:lnTo>
                    <a:lnTo>
                      <a:pt x="111" y="214"/>
                    </a:lnTo>
                    <a:lnTo>
                      <a:pt x="90" y="235"/>
                    </a:lnTo>
                    <a:lnTo>
                      <a:pt x="65" y="260"/>
                    </a:lnTo>
                    <a:lnTo>
                      <a:pt x="35" y="286"/>
                    </a:lnTo>
                    <a:lnTo>
                      <a:pt x="0" y="312"/>
                    </a:lnTo>
                    <a:lnTo>
                      <a:pt x="3" y="317"/>
                    </a:lnTo>
                  </a:path>
                </a:pathLst>
              </a:custGeom>
              <a:solidFill>
                <a:srgbClr val="59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6" name="Freeform 453"/>
              <p:cNvSpPr>
                <a:spLocks/>
              </p:cNvSpPr>
              <p:nvPr/>
            </p:nvSpPr>
            <p:spPr bwMode="auto">
              <a:xfrm>
                <a:off x="6063" y="2609"/>
                <a:ext cx="183" cy="107"/>
              </a:xfrm>
              <a:custGeom>
                <a:avLst/>
                <a:gdLst/>
                <a:ahLst/>
                <a:cxnLst>
                  <a:cxn ang="0">
                    <a:pos x="5" y="105"/>
                  </a:cxn>
                  <a:cxn ang="0">
                    <a:pos x="5" y="106"/>
                  </a:cxn>
                  <a:cxn ang="0">
                    <a:pos x="5" y="104"/>
                  </a:cxn>
                  <a:cxn ang="0">
                    <a:pos x="6" y="103"/>
                  </a:cxn>
                  <a:cxn ang="0">
                    <a:pos x="3" y="104"/>
                  </a:cxn>
                  <a:cxn ang="0">
                    <a:pos x="3" y="105"/>
                  </a:cxn>
                  <a:cxn ang="0">
                    <a:pos x="5" y="105"/>
                  </a:cxn>
                  <a:cxn ang="0">
                    <a:pos x="8" y="105"/>
                  </a:cxn>
                  <a:cxn ang="0">
                    <a:pos x="14" y="105"/>
                  </a:cxn>
                  <a:cxn ang="0">
                    <a:pos x="20" y="103"/>
                  </a:cxn>
                  <a:cxn ang="0">
                    <a:pos x="28" y="100"/>
                  </a:cxn>
                  <a:cxn ang="0">
                    <a:pos x="39" y="96"/>
                  </a:cxn>
                  <a:cxn ang="0">
                    <a:pos x="53" y="88"/>
                  </a:cxn>
                  <a:cxn ang="0">
                    <a:pos x="70" y="78"/>
                  </a:cxn>
                  <a:cxn ang="0">
                    <a:pos x="92" y="66"/>
                  </a:cxn>
                  <a:cxn ang="0">
                    <a:pos x="116" y="50"/>
                  </a:cxn>
                  <a:cxn ang="0">
                    <a:pos x="146" y="29"/>
                  </a:cxn>
                  <a:cxn ang="0">
                    <a:pos x="180" y="5"/>
                  </a:cxn>
                  <a:cxn ang="0">
                    <a:pos x="177" y="0"/>
                  </a:cxn>
                  <a:cxn ang="0">
                    <a:pos x="143" y="24"/>
                  </a:cxn>
                  <a:cxn ang="0">
                    <a:pos x="114" y="44"/>
                  </a:cxn>
                  <a:cxn ang="0">
                    <a:pos x="89" y="60"/>
                  </a:cxn>
                  <a:cxn ang="0">
                    <a:pos x="68" y="72"/>
                  </a:cxn>
                  <a:cxn ang="0">
                    <a:pos x="50" y="82"/>
                  </a:cxn>
                  <a:cxn ang="0">
                    <a:pos x="37" y="90"/>
                  </a:cxn>
                  <a:cxn ang="0">
                    <a:pos x="26" y="94"/>
                  </a:cxn>
                  <a:cxn ang="0">
                    <a:pos x="19" y="98"/>
                  </a:cxn>
                  <a:cxn ang="0">
                    <a:pos x="13" y="98"/>
                  </a:cxn>
                  <a:cxn ang="0">
                    <a:pos x="8" y="99"/>
                  </a:cxn>
                  <a:cxn ang="0">
                    <a:pos x="7" y="99"/>
                  </a:cxn>
                  <a:cxn ang="0">
                    <a:pos x="6" y="98"/>
                  </a:cxn>
                  <a:cxn ang="0">
                    <a:pos x="3" y="98"/>
                  </a:cxn>
                  <a:cxn ang="0">
                    <a:pos x="1" y="100"/>
                  </a:cxn>
                  <a:cxn ang="0">
                    <a:pos x="1" y="101"/>
                  </a:cxn>
                  <a:cxn ang="0">
                    <a:pos x="0" y="103"/>
                  </a:cxn>
                  <a:cxn ang="0">
                    <a:pos x="0" y="104"/>
                  </a:cxn>
                  <a:cxn ang="0">
                    <a:pos x="5" y="105"/>
                  </a:cxn>
                </a:cxnLst>
                <a:rect l="0" t="0" r="r" b="b"/>
                <a:pathLst>
                  <a:path w="181" h="107">
                    <a:moveTo>
                      <a:pt x="5" y="105"/>
                    </a:moveTo>
                    <a:lnTo>
                      <a:pt x="5" y="106"/>
                    </a:lnTo>
                    <a:lnTo>
                      <a:pt x="5" y="104"/>
                    </a:lnTo>
                    <a:lnTo>
                      <a:pt x="6" y="103"/>
                    </a:lnTo>
                    <a:lnTo>
                      <a:pt x="3" y="104"/>
                    </a:lnTo>
                    <a:lnTo>
                      <a:pt x="3" y="105"/>
                    </a:lnTo>
                    <a:lnTo>
                      <a:pt x="5" y="105"/>
                    </a:lnTo>
                    <a:lnTo>
                      <a:pt x="8" y="105"/>
                    </a:lnTo>
                    <a:lnTo>
                      <a:pt x="14" y="105"/>
                    </a:lnTo>
                    <a:lnTo>
                      <a:pt x="20" y="103"/>
                    </a:lnTo>
                    <a:lnTo>
                      <a:pt x="28" y="100"/>
                    </a:lnTo>
                    <a:lnTo>
                      <a:pt x="39" y="96"/>
                    </a:lnTo>
                    <a:lnTo>
                      <a:pt x="53" y="88"/>
                    </a:lnTo>
                    <a:lnTo>
                      <a:pt x="70" y="78"/>
                    </a:lnTo>
                    <a:lnTo>
                      <a:pt x="92" y="66"/>
                    </a:lnTo>
                    <a:lnTo>
                      <a:pt x="116" y="50"/>
                    </a:lnTo>
                    <a:lnTo>
                      <a:pt x="146" y="29"/>
                    </a:lnTo>
                    <a:lnTo>
                      <a:pt x="180" y="5"/>
                    </a:lnTo>
                    <a:lnTo>
                      <a:pt x="177" y="0"/>
                    </a:lnTo>
                    <a:lnTo>
                      <a:pt x="143" y="24"/>
                    </a:lnTo>
                    <a:lnTo>
                      <a:pt x="114" y="44"/>
                    </a:lnTo>
                    <a:lnTo>
                      <a:pt x="89" y="60"/>
                    </a:lnTo>
                    <a:lnTo>
                      <a:pt x="68" y="72"/>
                    </a:lnTo>
                    <a:lnTo>
                      <a:pt x="50" y="82"/>
                    </a:lnTo>
                    <a:lnTo>
                      <a:pt x="37" y="90"/>
                    </a:lnTo>
                    <a:lnTo>
                      <a:pt x="26" y="94"/>
                    </a:lnTo>
                    <a:lnTo>
                      <a:pt x="19" y="98"/>
                    </a:lnTo>
                    <a:lnTo>
                      <a:pt x="13" y="98"/>
                    </a:lnTo>
                    <a:lnTo>
                      <a:pt x="8" y="99"/>
                    </a:lnTo>
                    <a:lnTo>
                      <a:pt x="7" y="99"/>
                    </a:lnTo>
                    <a:lnTo>
                      <a:pt x="6" y="98"/>
                    </a:lnTo>
                    <a:lnTo>
                      <a:pt x="3" y="98"/>
                    </a:lnTo>
                    <a:lnTo>
                      <a:pt x="1" y="100"/>
                    </a:lnTo>
                    <a:lnTo>
                      <a:pt x="1" y="101"/>
                    </a:lnTo>
                    <a:lnTo>
                      <a:pt x="0" y="103"/>
                    </a:lnTo>
                    <a:lnTo>
                      <a:pt x="0" y="104"/>
                    </a:lnTo>
                    <a:lnTo>
                      <a:pt x="5" y="105"/>
                    </a:lnTo>
                  </a:path>
                </a:pathLst>
              </a:custGeom>
              <a:solidFill>
                <a:srgbClr val="59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7" name="Freeform 454"/>
              <p:cNvSpPr>
                <a:spLocks/>
              </p:cNvSpPr>
              <p:nvPr/>
            </p:nvSpPr>
            <p:spPr bwMode="auto">
              <a:xfrm>
                <a:off x="5875" y="2721"/>
                <a:ext cx="190" cy="101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0" y="97"/>
                  </a:cxn>
                  <a:cxn ang="0">
                    <a:pos x="12" y="95"/>
                  </a:cxn>
                  <a:cxn ang="0">
                    <a:pos x="25" y="93"/>
                  </a:cxn>
                  <a:cxn ang="0">
                    <a:pos x="38" y="89"/>
                  </a:cxn>
                  <a:cxn ang="0">
                    <a:pos x="54" y="84"/>
                  </a:cxn>
                  <a:cxn ang="0">
                    <a:pos x="69" y="77"/>
                  </a:cxn>
                  <a:cxn ang="0">
                    <a:pos x="83" y="70"/>
                  </a:cxn>
                  <a:cxn ang="0">
                    <a:pos x="100" y="64"/>
                  </a:cxn>
                  <a:cxn ang="0">
                    <a:pos x="115" y="55"/>
                  </a:cxn>
                  <a:cxn ang="0">
                    <a:pos x="129" y="48"/>
                  </a:cxn>
                  <a:cxn ang="0">
                    <a:pos x="142" y="39"/>
                  </a:cxn>
                  <a:cxn ang="0">
                    <a:pos x="154" y="32"/>
                  </a:cxn>
                  <a:cxn ang="0">
                    <a:pos x="165" y="24"/>
                  </a:cxn>
                  <a:cxn ang="0">
                    <a:pos x="174" y="18"/>
                  </a:cxn>
                  <a:cxn ang="0">
                    <a:pos x="181" y="12"/>
                  </a:cxn>
                  <a:cxn ang="0">
                    <a:pos x="187" y="7"/>
                  </a:cxn>
                  <a:cxn ang="0">
                    <a:pos x="190" y="1"/>
                  </a:cxn>
                  <a:cxn ang="0">
                    <a:pos x="185" y="0"/>
                  </a:cxn>
                  <a:cxn ang="0">
                    <a:pos x="183" y="2"/>
                  </a:cxn>
                  <a:cxn ang="0">
                    <a:pos x="179" y="8"/>
                  </a:cxn>
                  <a:cxn ang="0">
                    <a:pos x="172" y="13"/>
                  </a:cxn>
                  <a:cxn ang="0">
                    <a:pos x="163" y="20"/>
                  </a:cxn>
                  <a:cxn ang="0">
                    <a:pos x="152" y="26"/>
                  </a:cxn>
                  <a:cxn ang="0">
                    <a:pos x="140" y="33"/>
                  </a:cxn>
                  <a:cxn ang="0">
                    <a:pos x="126" y="42"/>
                  </a:cxn>
                  <a:cxn ang="0">
                    <a:pos x="112" y="49"/>
                  </a:cxn>
                  <a:cxn ang="0">
                    <a:pos x="97" y="58"/>
                  </a:cxn>
                  <a:cxn ang="0">
                    <a:pos x="83" y="64"/>
                  </a:cxn>
                  <a:cxn ang="0">
                    <a:pos x="67" y="71"/>
                  </a:cxn>
                  <a:cxn ang="0">
                    <a:pos x="53" y="78"/>
                  </a:cxn>
                  <a:cxn ang="0">
                    <a:pos x="37" y="83"/>
                  </a:cxn>
                  <a:cxn ang="0">
                    <a:pos x="24" y="86"/>
                  </a:cxn>
                  <a:cxn ang="0">
                    <a:pos x="10" y="89"/>
                  </a:cxn>
                  <a:cxn ang="0">
                    <a:pos x="0" y="91"/>
                  </a:cxn>
                  <a:cxn ang="0">
                    <a:pos x="0" y="97"/>
                  </a:cxn>
                </a:cxnLst>
                <a:rect l="0" t="0" r="r" b="b"/>
                <a:pathLst>
                  <a:path w="191" h="98">
                    <a:moveTo>
                      <a:pt x="0" y="97"/>
                    </a:moveTo>
                    <a:lnTo>
                      <a:pt x="0" y="97"/>
                    </a:lnTo>
                    <a:lnTo>
                      <a:pt x="12" y="95"/>
                    </a:lnTo>
                    <a:lnTo>
                      <a:pt x="25" y="93"/>
                    </a:lnTo>
                    <a:lnTo>
                      <a:pt x="38" y="89"/>
                    </a:lnTo>
                    <a:lnTo>
                      <a:pt x="54" y="84"/>
                    </a:lnTo>
                    <a:lnTo>
                      <a:pt x="69" y="77"/>
                    </a:lnTo>
                    <a:lnTo>
                      <a:pt x="83" y="70"/>
                    </a:lnTo>
                    <a:lnTo>
                      <a:pt x="100" y="64"/>
                    </a:lnTo>
                    <a:lnTo>
                      <a:pt x="115" y="55"/>
                    </a:lnTo>
                    <a:lnTo>
                      <a:pt x="129" y="48"/>
                    </a:lnTo>
                    <a:lnTo>
                      <a:pt x="142" y="39"/>
                    </a:lnTo>
                    <a:lnTo>
                      <a:pt x="154" y="32"/>
                    </a:lnTo>
                    <a:lnTo>
                      <a:pt x="165" y="24"/>
                    </a:lnTo>
                    <a:lnTo>
                      <a:pt x="174" y="18"/>
                    </a:lnTo>
                    <a:lnTo>
                      <a:pt x="181" y="12"/>
                    </a:lnTo>
                    <a:lnTo>
                      <a:pt x="187" y="7"/>
                    </a:lnTo>
                    <a:lnTo>
                      <a:pt x="190" y="1"/>
                    </a:lnTo>
                    <a:lnTo>
                      <a:pt x="185" y="0"/>
                    </a:lnTo>
                    <a:lnTo>
                      <a:pt x="183" y="2"/>
                    </a:lnTo>
                    <a:lnTo>
                      <a:pt x="179" y="8"/>
                    </a:lnTo>
                    <a:lnTo>
                      <a:pt x="172" y="13"/>
                    </a:lnTo>
                    <a:lnTo>
                      <a:pt x="163" y="20"/>
                    </a:lnTo>
                    <a:lnTo>
                      <a:pt x="152" y="26"/>
                    </a:lnTo>
                    <a:lnTo>
                      <a:pt x="140" y="33"/>
                    </a:lnTo>
                    <a:lnTo>
                      <a:pt x="126" y="42"/>
                    </a:lnTo>
                    <a:lnTo>
                      <a:pt x="112" y="49"/>
                    </a:lnTo>
                    <a:lnTo>
                      <a:pt x="97" y="58"/>
                    </a:lnTo>
                    <a:lnTo>
                      <a:pt x="83" y="64"/>
                    </a:lnTo>
                    <a:lnTo>
                      <a:pt x="67" y="71"/>
                    </a:lnTo>
                    <a:lnTo>
                      <a:pt x="53" y="78"/>
                    </a:lnTo>
                    <a:lnTo>
                      <a:pt x="37" y="83"/>
                    </a:lnTo>
                    <a:lnTo>
                      <a:pt x="24" y="86"/>
                    </a:lnTo>
                    <a:lnTo>
                      <a:pt x="10" y="89"/>
                    </a:lnTo>
                    <a:lnTo>
                      <a:pt x="0" y="91"/>
                    </a:lnTo>
                    <a:lnTo>
                      <a:pt x="0" y="97"/>
                    </a:lnTo>
                  </a:path>
                </a:pathLst>
              </a:custGeom>
              <a:solidFill>
                <a:srgbClr val="59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8" name="Freeform 455"/>
              <p:cNvSpPr>
                <a:spLocks/>
              </p:cNvSpPr>
              <p:nvPr/>
            </p:nvSpPr>
            <p:spPr bwMode="auto">
              <a:xfrm>
                <a:off x="5670" y="2710"/>
                <a:ext cx="199" cy="11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8" y="17"/>
                  </a:cxn>
                  <a:cxn ang="0">
                    <a:pos x="15" y="30"/>
                  </a:cxn>
                  <a:cxn ang="0">
                    <a:pos x="25" y="41"/>
                  </a:cxn>
                  <a:cxn ang="0">
                    <a:pos x="36" y="52"/>
                  </a:cxn>
                  <a:cxn ang="0">
                    <a:pos x="48" y="62"/>
                  </a:cxn>
                  <a:cxn ang="0">
                    <a:pos x="61" y="72"/>
                  </a:cxn>
                  <a:cxn ang="0">
                    <a:pos x="75" y="79"/>
                  </a:cxn>
                  <a:cxn ang="0">
                    <a:pos x="90" y="86"/>
                  </a:cxn>
                  <a:cxn ang="0">
                    <a:pos x="103" y="92"/>
                  </a:cxn>
                  <a:cxn ang="0">
                    <a:pos x="118" y="96"/>
                  </a:cxn>
                  <a:cxn ang="0">
                    <a:pos x="133" y="101"/>
                  </a:cxn>
                  <a:cxn ang="0">
                    <a:pos x="147" y="104"/>
                  </a:cxn>
                  <a:cxn ang="0">
                    <a:pos x="161" y="106"/>
                  </a:cxn>
                  <a:cxn ang="0">
                    <a:pos x="174" y="107"/>
                  </a:cxn>
                  <a:cxn ang="0">
                    <a:pos x="187" y="108"/>
                  </a:cxn>
                  <a:cxn ang="0">
                    <a:pos x="198" y="107"/>
                  </a:cxn>
                  <a:cxn ang="0">
                    <a:pos x="198" y="101"/>
                  </a:cxn>
                  <a:cxn ang="0">
                    <a:pos x="187" y="102"/>
                  </a:cxn>
                  <a:cxn ang="0">
                    <a:pos x="174" y="101"/>
                  </a:cxn>
                  <a:cxn ang="0">
                    <a:pos x="161" y="100"/>
                  </a:cxn>
                  <a:cxn ang="0">
                    <a:pos x="148" y="98"/>
                  </a:cxn>
                  <a:cxn ang="0">
                    <a:pos x="134" y="95"/>
                  </a:cxn>
                  <a:cxn ang="0">
                    <a:pos x="119" y="90"/>
                  </a:cxn>
                  <a:cxn ang="0">
                    <a:pos x="105" y="86"/>
                  </a:cxn>
                  <a:cxn ang="0">
                    <a:pos x="90" y="80"/>
                  </a:cxn>
                  <a:cxn ang="0">
                    <a:pos x="78" y="73"/>
                  </a:cxn>
                  <a:cxn ang="0">
                    <a:pos x="63" y="66"/>
                  </a:cxn>
                  <a:cxn ang="0">
                    <a:pos x="50" y="57"/>
                  </a:cxn>
                  <a:cxn ang="0">
                    <a:pos x="38" y="47"/>
                  </a:cxn>
                  <a:cxn ang="0">
                    <a:pos x="28" y="37"/>
                  </a:cxn>
                  <a:cxn ang="0">
                    <a:pos x="19" y="25"/>
                  </a:cxn>
                  <a:cxn ang="0">
                    <a:pos x="11" y="14"/>
                  </a:cxn>
                  <a:cxn ang="0">
                    <a:pos x="5" y="0"/>
                  </a:cxn>
                  <a:cxn ang="0">
                    <a:pos x="0" y="3"/>
                  </a:cxn>
                </a:cxnLst>
                <a:rect l="0" t="0" r="r" b="b"/>
                <a:pathLst>
                  <a:path w="199" h="109">
                    <a:moveTo>
                      <a:pt x="0" y="3"/>
                    </a:moveTo>
                    <a:lnTo>
                      <a:pt x="0" y="3"/>
                    </a:lnTo>
                    <a:lnTo>
                      <a:pt x="8" y="17"/>
                    </a:lnTo>
                    <a:lnTo>
                      <a:pt x="15" y="30"/>
                    </a:lnTo>
                    <a:lnTo>
                      <a:pt x="25" y="41"/>
                    </a:lnTo>
                    <a:lnTo>
                      <a:pt x="36" y="52"/>
                    </a:lnTo>
                    <a:lnTo>
                      <a:pt x="48" y="62"/>
                    </a:lnTo>
                    <a:lnTo>
                      <a:pt x="61" y="72"/>
                    </a:lnTo>
                    <a:lnTo>
                      <a:pt x="75" y="79"/>
                    </a:lnTo>
                    <a:lnTo>
                      <a:pt x="90" y="86"/>
                    </a:lnTo>
                    <a:lnTo>
                      <a:pt x="103" y="92"/>
                    </a:lnTo>
                    <a:lnTo>
                      <a:pt x="118" y="96"/>
                    </a:lnTo>
                    <a:lnTo>
                      <a:pt x="133" y="101"/>
                    </a:lnTo>
                    <a:lnTo>
                      <a:pt x="147" y="104"/>
                    </a:lnTo>
                    <a:lnTo>
                      <a:pt x="161" y="106"/>
                    </a:lnTo>
                    <a:lnTo>
                      <a:pt x="174" y="107"/>
                    </a:lnTo>
                    <a:lnTo>
                      <a:pt x="187" y="108"/>
                    </a:lnTo>
                    <a:lnTo>
                      <a:pt x="198" y="107"/>
                    </a:lnTo>
                    <a:lnTo>
                      <a:pt x="198" y="101"/>
                    </a:lnTo>
                    <a:lnTo>
                      <a:pt x="187" y="102"/>
                    </a:lnTo>
                    <a:lnTo>
                      <a:pt x="174" y="101"/>
                    </a:lnTo>
                    <a:lnTo>
                      <a:pt x="161" y="100"/>
                    </a:lnTo>
                    <a:lnTo>
                      <a:pt x="148" y="98"/>
                    </a:lnTo>
                    <a:lnTo>
                      <a:pt x="134" y="95"/>
                    </a:lnTo>
                    <a:lnTo>
                      <a:pt x="119" y="90"/>
                    </a:lnTo>
                    <a:lnTo>
                      <a:pt x="105" y="86"/>
                    </a:lnTo>
                    <a:lnTo>
                      <a:pt x="90" y="80"/>
                    </a:lnTo>
                    <a:lnTo>
                      <a:pt x="78" y="73"/>
                    </a:lnTo>
                    <a:lnTo>
                      <a:pt x="63" y="66"/>
                    </a:lnTo>
                    <a:lnTo>
                      <a:pt x="50" y="57"/>
                    </a:lnTo>
                    <a:lnTo>
                      <a:pt x="38" y="47"/>
                    </a:lnTo>
                    <a:lnTo>
                      <a:pt x="28" y="37"/>
                    </a:lnTo>
                    <a:lnTo>
                      <a:pt x="19" y="25"/>
                    </a:lnTo>
                    <a:lnTo>
                      <a:pt x="11" y="14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59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9" name="Freeform 456"/>
              <p:cNvSpPr>
                <a:spLocks/>
              </p:cNvSpPr>
              <p:nvPr/>
            </p:nvSpPr>
            <p:spPr bwMode="auto">
              <a:xfrm>
                <a:off x="5642" y="2662"/>
                <a:ext cx="26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2" y="7"/>
                  </a:cxn>
                  <a:cxn ang="0">
                    <a:pos x="4" y="12"/>
                  </a:cxn>
                  <a:cxn ang="0">
                    <a:pos x="7" y="14"/>
                  </a:cxn>
                  <a:cxn ang="0">
                    <a:pos x="9" y="17"/>
                  </a:cxn>
                  <a:cxn ang="0">
                    <a:pos x="12" y="21"/>
                  </a:cxn>
                  <a:cxn ang="0">
                    <a:pos x="14" y="26"/>
                  </a:cxn>
                  <a:cxn ang="0">
                    <a:pos x="18" y="35"/>
                  </a:cxn>
                  <a:cxn ang="0">
                    <a:pos x="22" y="45"/>
                  </a:cxn>
                  <a:cxn ang="0">
                    <a:pos x="26" y="43"/>
                  </a:cxn>
                  <a:cxn ang="0">
                    <a:pos x="22" y="32"/>
                  </a:cxn>
                  <a:cxn ang="0">
                    <a:pos x="18" y="24"/>
                  </a:cxn>
                  <a:cxn ang="0">
                    <a:pos x="14" y="18"/>
                  </a:cxn>
                  <a:cxn ang="0">
                    <a:pos x="12" y="13"/>
                  </a:cxn>
                  <a:cxn ang="0">
                    <a:pos x="10" y="10"/>
                  </a:cxn>
                  <a:cxn ang="0">
                    <a:pos x="8" y="7"/>
                  </a:cxn>
                  <a:cxn ang="0">
                    <a:pos x="6" y="5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0" y="2"/>
                  </a:cxn>
                </a:cxnLst>
                <a:rect l="0" t="0" r="r" b="b"/>
                <a:pathLst>
                  <a:path w="27" h="46">
                    <a:moveTo>
                      <a:pt x="0" y="2"/>
                    </a:moveTo>
                    <a:lnTo>
                      <a:pt x="0" y="3"/>
                    </a:lnTo>
                    <a:lnTo>
                      <a:pt x="2" y="7"/>
                    </a:lnTo>
                    <a:lnTo>
                      <a:pt x="4" y="12"/>
                    </a:lnTo>
                    <a:lnTo>
                      <a:pt x="7" y="14"/>
                    </a:lnTo>
                    <a:lnTo>
                      <a:pt x="9" y="17"/>
                    </a:lnTo>
                    <a:lnTo>
                      <a:pt x="12" y="21"/>
                    </a:lnTo>
                    <a:lnTo>
                      <a:pt x="14" y="26"/>
                    </a:lnTo>
                    <a:lnTo>
                      <a:pt x="18" y="35"/>
                    </a:lnTo>
                    <a:lnTo>
                      <a:pt x="22" y="45"/>
                    </a:lnTo>
                    <a:lnTo>
                      <a:pt x="26" y="43"/>
                    </a:lnTo>
                    <a:lnTo>
                      <a:pt x="22" y="32"/>
                    </a:lnTo>
                    <a:lnTo>
                      <a:pt x="18" y="24"/>
                    </a:lnTo>
                    <a:lnTo>
                      <a:pt x="14" y="18"/>
                    </a:lnTo>
                    <a:lnTo>
                      <a:pt x="12" y="13"/>
                    </a:lnTo>
                    <a:lnTo>
                      <a:pt x="10" y="10"/>
                    </a:lnTo>
                    <a:lnTo>
                      <a:pt x="8" y="7"/>
                    </a:lnTo>
                    <a:lnTo>
                      <a:pt x="6" y="5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59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0" name="Freeform 457"/>
              <p:cNvSpPr>
                <a:spLocks/>
              </p:cNvSpPr>
              <p:nvPr/>
            </p:nvSpPr>
            <p:spPr bwMode="auto">
              <a:xfrm>
                <a:off x="5605" y="2651"/>
                <a:ext cx="40" cy="17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5" y="13"/>
                  </a:cxn>
                  <a:cxn ang="0">
                    <a:pos x="4" y="11"/>
                  </a:cxn>
                  <a:cxn ang="0">
                    <a:pos x="6" y="8"/>
                  </a:cxn>
                  <a:cxn ang="0">
                    <a:pos x="10" y="7"/>
                  </a:cxn>
                  <a:cxn ang="0">
                    <a:pos x="16" y="5"/>
                  </a:cxn>
                  <a:cxn ang="0">
                    <a:pos x="23" y="5"/>
                  </a:cxn>
                  <a:cxn ang="0">
                    <a:pos x="29" y="6"/>
                  </a:cxn>
                  <a:cxn ang="0">
                    <a:pos x="34" y="7"/>
                  </a:cxn>
                  <a:cxn ang="0">
                    <a:pos x="35" y="10"/>
                  </a:cxn>
                  <a:cxn ang="0">
                    <a:pos x="40" y="9"/>
                  </a:cxn>
                  <a:cxn ang="0">
                    <a:pos x="36" y="4"/>
                  </a:cxn>
                  <a:cxn ang="0">
                    <a:pos x="31" y="1"/>
                  </a:cxn>
                  <a:cxn ang="0">
                    <a:pos x="23" y="0"/>
                  </a:cxn>
                  <a:cxn ang="0">
                    <a:pos x="16" y="0"/>
                  </a:cxn>
                  <a:cxn ang="0">
                    <a:pos x="9" y="1"/>
                  </a:cxn>
                  <a:cxn ang="0">
                    <a:pos x="4" y="5"/>
                  </a:cxn>
                  <a:cxn ang="0">
                    <a:pos x="0" y="9"/>
                  </a:cxn>
                  <a:cxn ang="0">
                    <a:pos x="0" y="16"/>
                  </a:cxn>
                  <a:cxn ang="0">
                    <a:pos x="5" y="13"/>
                  </a:cxn>
                </a:cxnLst>
                <a:rect l="0" t="0" r="r" b="b"/>
                <a:pathLst>
                  <a:path w="41" h="17">
                    <a:moveTo>
                      <a:pt x="5" y="13"/>
                    </a:moveTo>
                    <a:lnTo>
                      <a:pt x="5" y="13"/>
                    </a:lnTo>
                    <a:lnTo>
                      <a:pt x="4" y="11"/>
                    </a:lnTo>
                    <a:lnTo>
                      <a:pt x="6" y="8"/>
                    </a:lnTo>
                    <a:lnTo>
                      <a:pt x="10" y="7"/>
                    </a:lnTo>
                    <a:lnTo>
                      <a:pt x="16" y="5"/>
                    </a:lnTo>
                    <a:lnTo>
                      <a:pt x="23" y="5"/>
                    </a:lnTo>
                    <a:lnTo>
                      <a:pt x="29" y="6"/>
                    </a:lnTo>
                    <a:lnTo>
                      <a:pt x="34" y="7"/>
                    </a:lnTo>
                    <a:lnTo>
                      <a:pt x="35" y="10"/>
                    </a:lnTo>
                    <a:lnTo>
                      <a:pt x="40" y="9"/>
                    </a:lnTo>
                    <a:lnTo>
                      <a:pt x="36" y="4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5" y="13"/>
                    </a:lnTo>
                  </a:path>
                </a:pathLst>
              </a:custGeom>
              <a:solidFill>
                <a:srgbClr val="59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1" name="Freeform 458"/>
              <p:cNvSpPr>
                <a:spLocks/>
              </p:cNvSpPr>
              <p:nvPr/>
            </p:nvSpPr>
            <p:spPr bwMode="auto">
              <a:xfrm>
                <a:off x="5517" y="2586"/>
                <a:ext cx="88" cy="9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12" y="25"/>
                  </a:cxn>
                  <a:cxn ang="0">
                    <a:pos x="26" y="45"/>
                  </a:cxn>
                  <a:cxn ang="0">
                    <a:pos x="40" y="62"/>
                  </a:cxn>
                  <a:cxn ang="0">
                    <a:pos x="55" y="75"/>
                  </a:cxn>
                  <a:cxn ang="0">
                    <a:pos x="67" y="86"/>
                  </a:cxn>
                  <a:cxn ang="0">
                    <a:pos x="77" y="90"/>
                  </a:cxn>
                  <a:cxn ang="0">
                    <a:pos x="84" y="89"/>
                  </a:cxn>
                  <a:cxn ang="0">
                    <a:pos x="86" y="80"/>
                  </a:cxn>
                  <a:cxn ang="0">
                    <a:pos x="81" y="83"/>
                  </a:cxn>
                  <a:cxn ang="0">
                    <a:pos x="82" y="85"/>
                  </a:cxn>
                  <a:cxn ang="0">
                    <a:pos x="79" y="84"/>
                  </a:cxn>
                  <a:cxn ang="0">
                    <a:pos x="69" y="79"/>
                  </a:cxn>
                  <a:cxn ang="0">
                    <a:pos x="57" y="71"/>
                  </a:cxn>
                  <a:cxn ang="0">
                    <a:pos x="44" y="57"/>
                  </a:cxn>
                  <a:cxn ang="0">
                    <a:pos x="29" y="41"/>
                  </a:cxn>
                  <a:cxn ang="0">
                    <a:pos x="16" y="22"/>
                  </a:cxn>
                  <a:cxn ang="0">
                    <a:pos x="5" y="0"/>
                  </a:cxn>
                  <a:cxn ang="0">
                    <a:pos x="0" y="3"/>
                  </a:cxn>
                </a:cxnLst>
                <a:rect l="0" t="0" r="r" b="b"/>
                <a:pathLst>
                  <a:path w="87" h="91">
                    <a:moveTo>
                      <a:pt x="0" y="3"/>
                    </a:moveTo>
                    <a:lnTo>
                      <a:pt x="0" y="3"/>
                    </a:lnTo>
                    <a:lnTo>
                      <a:pt x="12" y="25"/>
                    </a:lnTo>
                    <a:lnTo>
                      <a:pt x="26" y="45"/>
                    </a:lnTo>
                    <a:lnTo>
                      <a:pt x="40" y="62"/>
                    </a:lnTo>
                    <a:lnTo>
                      <a:pt x="55" y="75"/>
                    </a:lnTo>
                    <a:lnTo>
                      <a:pt x="67" y="86"/>
                    </a:lnTo>
                    <a:lnTo>
                      <a:pt x="77" y="90"/>
                    </a:lnTo>
                    <a:lnTo>
                      <a:pt x="84" y="89"/>
                    </a:lnTo>
                    <a:lnTo>
                      <a:pt x="86" y="80"/>
                    </a:lnTo>
                    <a:lnTo>
                      <a:pt x="81" y="83"/>
                    </a:lnTo>
                    <a:lnTo>
                      <a:pt x="82" y="85"/>
                    </a:lnTo>
                    <a:lnTo>
                      <a:pt x="79" y="84"/>
                    </a:lnTo>
                    <a:lnTo>
                      <a:pt x="69" y="79"/>
                    </a:lnTo>
                    <a:lnTo>
                      <a:pt x="57" y="71"/>
                    </a:lnTo>
                    <a:lnTo>
                      <a:pt x="44" y="57"/>
                    </a:lnTo>
                    <a:lnTo>
                      <a:pt x="29" y="41"/>
                    </a:lnTo>
                    <a:lnTo>
                      <a:pt x="16" y="2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59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2" name="Freeform 459"/>
              <p:cNvSpPr>
                <a:spLocks/>
              </p:cNvSpPr>
              <p:nvPr/>
            </p:nvSpPr>
            <p:spPr bwMode="auto">
              <a:xfrm>
                <a:off x="5516" y="2514"/>
                <a:ext cx="18" cy="7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2" y="7"/>
                  </a:cxn>
                  <a:cxn ang="0">
                    <a:pos x="7" y="16"/>
                  </a:cxn>
                  <a:cxn ang="0">
                    <a:pos x="3" y="25"/>
                  </a:cxn>
                  <a:cxn ang="0">
                    <a:pos x="1" y="35"/>
                  </a:cxn>
                  <a:cxn ang="0">
                    <a:pos x="0" y="46"/>
                  </a:cxn>
                  <a:cxn ang="0">
                    <a:pos x="0" y="55"/>
                  </a:cxn>
                  <a:cxn ang="0">
                    <a:pos x="1" y="64"/>
                  </a:cxn>
                  <a:cxn ang="0">
                    <a:pos x="1" y="70"/>
                  </a:cxn>
                  <a:cxn ang="0">
                    <a:pos x="5" y="67"/>
                  </a:cxn>
                  <a:cxn ang="0">
                    <a:pos x="4" y="63"/>
                  </a:cxn>
                  <a:cxn ang="0">
                    <a:pos x="4" y="55"/>
                  </a:cxn>
                  <a:cxn ang="0">
                    <a:pos x="4" y="46"/>
                  </a:cxn>
                  <a:cxn ang="0">
                    <a:pos x="5" y="37"/>
                  </a:cxn>
                  <a:cxn ang="0">
                    <a:pos x="7" y="28"/>
                  </a:cxn>
                  <a:cxn ang="0">
                    <a:pos x="10" y="18"/>
                  </a:cxn>
                  <a:cxn ang="0">
                    <a:pos x="14" y="11"/>
                  </a:cxn>
                  <a:cxn ang="0">
                    <a:pos x="19" y="4"/>
                  </a:cxn>
                  <a:cxn ang="0">
                    <a:pos x="18" y="0"/>
                  </a:cxn>
                </a:cxnLst>
                <a:rect l="0" t="0" r="r" b="b"/>
                <a:pathLst>
                  <a:path w="20" h="71">
                    <a:moveTo>
                      <a:pt x="18" y="0"/>
                    </a:moveTo>
                    <a:lnTo>
                      <a:pt x="18" y="0"/>
                    </a:lnTo>
                    <a:lnTo>
                      <a:pt x="12" y="7"/>
                    </a:lnTo>
                    <a:lnTo>
                      <a:pt x="7" y="16"/>
                    </a:lnTo>
                    <a:lnTo>
                      <a:pt x="3" y="25"/>
                    </a:lnTo>
                    <a:lnTo>
                      <a:pt x="1" y="35"/>
                    </a:lnTo>
                    <a:lnTo>
                      <a:pt x="0" y="46"/>
                    </a:lnTo>
                    <a:lnTo>
                      <a:pt x="0" y="55"/>
                    </a:lnTo>
                    <a:lnTo>
                      <a:pt x="1" y="64"/>
                    </a:lnTo>
                    <a:lnTo>
                      <a:pt x="1" y="70"/>
                    </a:lnTo>
                    <a:lnTo>
                      <a:pt x="5" y="67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6"/>
                    </a:lnTo>
                    <a:lnTo>
                      <a:pt x="5" y="37"/>
                    </a:lnTo>
                    <a:lnTo>
                      <a:pt x="7" y="28"/>
                    </a:lnTo>
                    <a:lnTo>
                      <a:pt x="10" y="18"/>
                    </a:lnTo>
                    <a:lnTo>
                      <a:pt x="14" y="11"/>
                    </a:lnTo>
                    <a:lnTo>
                      <a:pt x="19" y="4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59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3" name="Freeform 460"/>
              <p:cNvSpPr>
                <a:spLocks/>
              </p:cNvSpPr>
              <p:nvPr/>
            </p:nvSpPr>
            <p:spPr bwMode="auto">
              <a:xfrm>
                <a:off x="5503" y="2508"/>
                <a:ext cx="39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4" y="5"/>
                  </a:cxn>
                  <a:cxn ang="0">
                    <a:pos x="9" y="5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1" y="3"/>
                  </a:cxn>
                  <a:cxn ang="0">
                    <a:pos x="35" y="3"/>
                  </a:cxn>
                  <a:cxn ang="0">
                    <a:pos x="34" y="1"/>
                  </a:cxn>
                  <a:cxn ang="0">
                    <a:pos x="31" y="3"/>
                  </a:cxn>
                  <a:cxn ang="0">
                    <a:pos x="32" y="5"/>
                  </a:cxn>
                  <a:cxn ang="0">
                    <a:pos x="37" y="3"/>
                  </a:cxn>
                  <a:cxn ang="0">
                    <a:pos x="35" y="0"/>
                  </a:cxn>
                  <a:cxn ang="0">
                    <a:pos x="31" y="0"/>
                  </a:cxn>
                  <a:cxn ang="0">
                    <a:pos x="24" y="1"/>
                  </a:cxn>
                  <a:cxn ang="0">
                    <a:pos x="17" y="1"/>
                  </a:cxn>
                  <a:cxn ang="0">
                    <a:pos x="9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0" y="2"/>
                  </a:cxn>
                </a:cxnLst>
                <a:rect l="0" t="0" r="r" b="b"/>
                <a:pathLst>
                  <a:path w="38" h="6">
                    <a:moveTo>
                      <a:pt x="0" y="2"/>
                    </a:moveTo>
                    <a:lnTo>
                      <a:pt x="0" y="2"/>
                    </a:lnTo>
                    <a:lnTo>
                      <a:pt x="4" y="5"/>
                    </a:lnTo>
                    <a:lnTo>
                      <a:pt x="9" y="5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1" y="3"/>
                    </a:lnTo>
                    <a:lnTo>
                      <a:pt x="35" y="3"/>
                    </a:lnTo>
                    <a:lnTo>
                      <a:pt x="34" y="1"/>
                    </a:lnTo>
                    <a:lnTo>
                      <a:pt x="31" y="3"/>
                    </a:lnTo>
                    <a:lnTo>
                      <a:pt x="32" y="5"/>
                    </a:lnTo>
                    <a:lnTo>
                      <a:pt x="37" y="3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9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59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4" name="Freeform 461"/>
              <p:cNvSpPr>
                <a:spLocks/>
              </p:cNvSpPr>
              <p:nvPr/>
            </p:nvSpPr>
            <p:spPr bwMode="auto">
              <a:xfrm>
                <a:off x="5496" y="2390"/>
                <a:ext cx="9" cy="11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1" y="8"/>
                  </a:cxn>
                  <a:cxn ang="0">
                    <a:pos x="1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2" y="56"/>
                  </a:cxn>
                  <a:cxn ang="0">
                    <a:pos x="2" y="74"/>
                  </a:cxn>
                  <a:cxn ang="0">
                    <a:pos x="3" y="94"/>
                  </a:cxn>
                  <a:cxn ang="0">
                    <a:pos x="4" y="116"/>
                  </a:cxn>
                  <a:cxn ang="0">
                    <a:pos x="7" y="116"/>
                  </a:cxn>
                  <a:cxn ang="0">
                    <a:pos x="6" y="94"/>
                  </a:cxn>
                  <a:cxn ang="0">
                    <a:pos x="5" y="74"/>
                  </a:cxn>
                  <a:cxn ang="0">
                    <a:pos x="5" y="56"/>
                  </a:cxn>
                  <a:cxn ang="0">
                    <a:pos x="5" y="40"/>
                  </a:cxn>
                  <a:cxn ang="0">
                    <a:pos x="5" y="27"/>
                  </a:cxn>
                  <a:cxn ang="0">
                    <a:pos x="4" y="15"/>
                  </a:cxn>
                  <a:cxn ang="0">
                    <a:pos x="4" y="7"/>
                  </a:cxn>
                  <a:cxn ang="0">
                    <a:pos x="3" y="0"/>
                  </a:cxn>
                  <a:cxn ang="0">
                    <a:pos x="0" y="3"/>
                  </a:cxn>
                </a:cxnLst>
                <a:rect l="0" t="0" r="r" b="b"/>
                <a:pathLst>
                  <a:path w="8" h="117">
                    <a:moveTo>
                      <a:pt x="0" y="3"/>
                    </a:moveTo>
                    <a:lnTo>
                      <a:pt x="0" y="3"/>
                    </a:lnTo>
                    <a:lnTo>
                      <a:pt x="1" y="8"/>
                    </a:lnTo>
                    <a:lnTo>
                      <a:pt x="1" y="15"/>
                    </a:lnTo>
                    <a:lnTo>
                      <a:pt x="2" y="27"/>
                    </a:lnTo>
                    <a:lnTo>
                      <a:pt x="2" y="40"/>
                    </a:lnTo>
                    <a:lnTo>
                      <a:pt x="2" y="56"/>
                    </a:lnTo>
                    <a:lnTo>
                      <a:pt x="2" y="74"/>
                    </a:lnTo>
                    <a:lnTo>
                      <a:pt x="3" y="94"/>
                    </a:lnTo>
                    <a:lnTo>
                      <a:pt x="4" y="116"/>
                    </a:lnTo>
                    <a:lnTo>
                      <a:pt x="7" y="116"/>
                    </a:lnTo>
                    <a:lnTo>
                      <a:pt x="6" y="94"/>
                    </a:lnTo>
                    <a:lnTo>
                      <a:pt x="5" y="74"/>
                    </a:lnTo>
                    <a:lnTo>
                      <a:pt x="5" y="56"/>
                    </a:lnTo>
                    <a:lnTo>
                      <a:pt x="5" y="40"/>
                    </a:lnTo>
                    <a:lnTo>
                      <a:pt x="5" y="27"/>
                    </a:lnTo>
                    <a:lnTo>
                      <a:pt x="4" y="15"/>
                    </a:lnTo>
                    <a:lnTo>
                      <a:pt x="4" y="7"/>
                    </a:lnTo>
                    <a:lnTo>
                      <a:pt x="3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59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5" name="Freeform 462"/>
              <p:cNvSpPr>
                <a:spLocks/>
              </p:cNvSpPr>
              <p:nvPr/>
            </p:nvSpPr>
            <p:spPr bwMode="auto">
              <a:xfrm>
                <a:off x="5466" y="2352"/>
                <a:ext cx="32" cy="3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9"/>
                  </a:cxn>
                  <a:cxn ang="0">
                    <a:pos x="11" y="13"/>
                  </a:cxn>
                  <a:cxn ang="0">
                    <a:pos x="14" y="18"/>
                  </a:cxn>
                  <a:cxn ang="0">
                    <a:pos x="18" y="21"/>
                  </a:cxn>
                  <a:cxn ang="0">
                    <a:pos x="21" y="25"/>
                  </a:cxn>
                  <a:cxn ang="0">
                    <a:pos x="23" y="28"/>
                  </a:cxn>
                  <a:cxn ang="0">
                    <a:pos x="25" y="32"/>
                  </a:cxn>
                  <a:cxn ang="0">
                    <a:pos x="26" y="36"/>
                  </a:cxn>
                  <a:cxn ang="0">
                    <a:pos x="31" y="33"/>
                  </a:cxn>
                  <a:cxn ang="0">
                    <a:pos x="29" y="29"/>
                  </a:cxn>
                  <a:cxn ang="0">
                    <a:pos x="26" y="25"/>
                  </a:cxn>
                  <a:cxn ang="0">
                    <a:pos x="24" y="20"/>
                  </a:cxn>
                  <a:cxn ang="0">
                    <a:pos x="21" y="17"/>
                  </a:cxn>
                  <a:cxn ang="0">
                    <a:pos x="18" y="13"/>
                  </a:cxn>
                  <a:cxn ang="0">
                    <a:pos x="14" y="9"/>
                  </a:cxn>
                  <a:cxn ang="0">
                    <a:pos x="8" y="5"/>
                  </a:cxn>
                  <a:cxn ang="0">
                    <a:pos x="2" y="0"/>
                  </a:cxn>
                  <a:cxn ang="0">
                    <a:pos x="0" y="6"/>
                  </a:cxn>
                </a:cxnLst>
                <a:rect l="0" t="0" r="r" b="b"/>
                <a:pathLst>
                  <a:path w="32" h="37">
                    <a:moveTo>
                      <a:pt x="0" y="6"/>
                    </a:moveTo>
                    <a:lnTo>
                      <a:pt x="0" y="6"/>
                    </a:lnTo>
                    <a:lnTo>
                      <a:pt x="6" y="9"/>
                    </a:lnTo>
                    <a:lnTo>
                      <a:pt x="11" y="13"/>
                    </a:lnTo>
                    <a:lnTo>
                      <a:pt x="14" y="18"/>
                    </a:lnTo>
                    <a:lnTo>
                      <a:pt x="18" y="21"/>
                    </a:lnTo>
                    <a:lnTo>
                      <a:pt x="21" y="25"/>
                    </a:lnTo>
                    <a:lnTo>
                      <a:pt x="23" y="28"/>
                    </a:lnTo>
                    <a:lnTo>
                      <a:pt x="25" y="32"/>
                    </a:lnTo>
                    <a:lnTo>
                      <a:pt x="26" y="36"/>
                    </a:lnTo>
                    <a:lnTo>
                      <a:pt x="31" y="33"/>
                    </a:lnTo>
                    <a:lnTo>
                      <a:pt x="29" y="29"/>
                    </a:lnTo>
                    <a:lnTo>
                      <a:pt x="26" y="25"/>
                    </a:lnTo>
                    <a:lnTo>
                      <a:pt x="24" y="20"/>
                    </a:lnTo>
                    <a:lnTo>
                      <a:pt x="21" y="17"/>
                    </a:lnTo>
                    <a:lnTo>
                      <a:pt x="18" y="13"/>
                    </a:lnTo>
                    <a:lnTo>
                      <a:pt x="14" y="9"/>
                    </a:lnTo>
                    <a:lnTo>
                      <a:pt x="8" y="5"/>
                    </a:lnTo>
                    <a:lnTo>
                      <a:pt x="2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59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6" name="Freeform 463"/>
              <p:cNvSpPr>
                <a:spLocks/>
              </p:cNvSpPr>
              <p:nvPr/>
            </p:nvSpPr>
            <p:spPr bwMode="auto">
              <a:xfrm>
                <a:off x="5398" y="2348"/>
                <a:ext cx="63" cy="1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7"/>
                  </a:cxn>
                  <a:cxn ang="0">
                    <a:pos x="8" y="8"/>
                  </a:cxn>
                  <a:cxn ang="0">
                    <a:pos x="16" y="9"/>
                  </a:cxn>
                  <a:cxn ang="0">
                    <a:pos x="25" y="8"/>
                  </a:cxn>
                  <a:cxn ang="0">
                    <a:pos x="33" y="7"/>
                  </a:cxn>
                  <a:cxn ang="0">
                    <a:pos x="42" y="5"/>
                  </a:cxn>
                  <a:cxn ang="0">
                    <a:pos x="49" y="4"/>
                  </a:cxn>
                  <a:cxn ang="0">
                    <a:pos x="56" y="5"/>
                  </a:cxn>
                  <a:cxn ang="0">
                    <a:pos x="64" y="7"/>
                  </a:cxn>
                  <a:cxn ang="0">
                    <a:pos x="66" y="2"/>
                  </a:cxn>
                  <a:cxn ang="0">
                    <a:pos x="57" y="1"/>
                  </a:cxn>
                  <a:cxn ang="0">
                    <a:pos x="49" y="0"/>
                  </a:cxn>
                  <a:cxn ang="0">
                    <a:pos x="40" y="1"/>
                  </a:cxn>
                  <a:cxn ang="0">
                    <a:pos x="32" y="2"/>
                  </a:cxn>
                  <a:cxn ang="0">
                    <a:pos x="24" y="4"/>
                  </a:cxn>
                  <a:cxn ang="0">
                    <a:pos x="16" y="5"/>
                  </a:cxn>
                  <a:cxn ang="0">
                    <a:pos x="9" y="5"/>
                  </a:cxn>
                  <a:cxn ang="0">
                    <a:pos x="2" y="2"/>
                  </a:cxn>
                  <a:cxn ang="0">
                    <a:pos x="0" y="7"/>
                  </a:cxn>
                </a:cxnLst>
                <a:rect l="0" t="0" r="r" b="b"/>
                <a:pathLst>
                  <a:path w="67" h="10">
                    <a:moveTo>
                      <a:pt x="0" y="7"/>
                    </a:moveTo>
                    <a:lnTo>
                      <a:pt x="0" y="7"/>
                    </a:lnTo>
                    <a:lnTo>
                      <a:pt x="8" y="8"/>
                    </a:lnTo>
                    <a:lnTo>
                      <a:pt x="16" y="9"/>
                    </a:lnTo>
                    <a:lnTo>
                      <a:pt x="25" y="8"/>
                    </a:lnTo>
                    <a:lnTo>
                      <a:pt x="33" y="7"/>
                    </a:lnTo>
                    <a:lnTo>
                      <a:pt x="42" y="5"/>
                    </a:lnTo>
                    <a:lnTo>
                      <a:pt x="49" y="4"/>
                    </a:lnTo>
                    <a:lnTo>
                      <a:pt x="56" y="5"/>
                    </a:lnTo>
                    <a:lnTo>
                      <a:pt x="64" y="7"/>
                    </a:lnTo>
                    <a:lnTo>
                      <a:pt x="66" y="2"/>
                    </a:lnTo>
                    <a:lnTo>
                      <a:pt x="57" y="1"/>
                    </a:lnTo>
                    <a:lnTo>
                      <a:pt x="49" y="0"/>
                    </a:lnTo>
                    <a:lnTo>
                      <a:pt x="40" y="1"/>
                    </a:lnTo>
                    <a:lnTo>
                      <a:pt x="32" y="2"/>
                    </a:lnTo>
                    <a:lnTo>
                      <a:pt x="24" y="4"/>
                    </a:lnTo>
                    <a:lnTo>
                      <a:pt x="16" y="5"/>
                    </a:lnTo>
                    <a:lnTo>
                      <a:pt x="9" y="5"/>
                    </a:lnTo>
                    <a:lnTo>
                      <a:pt x="2" y="2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59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7" name="Freeform 464"/>
              <p:cNvSpPr>
                <a:spLocks/>
              </p:cNvSpPr>
              <p:nvPr/>
            </p:nvSpPr>
            <p:spPr bwMode="auto">
              <a:xfrm>
                <a:off x="5334" y="2287"/>
                <a:ext cx="62" cy="6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4" y="11"/>
                  </a:cxn>
                  <a:cxn ang="0">
                    <a:pos x="9" y="20"/>
                  </a:cxn>
                  <a:cxn ang="0">
                    <a:pos x="16" y="29"/>
                  </a:cxn>
                  <a:cxn ang="0">
                    <a:pos x="24" y="38"/>
                  </a:cxn>
                  <a:cxn ang="0">
                    <a:pos x="33" y="46"/>
                  </a:cxn>
                  <a:cxn ang="0">
                    <a:pos x="41" y="55"/>
                  </a:cxn>
                  <a:cxn ang="0">
                    <a:pos x="50" y="61"/>
                  </a:cxn>
                  <a:cxn ang="0">
                    <a:pos x="58" y="68"/>
                  </a:cxn>
                  <a:cxn ang="0">
                    <a:pos x="60" y="61"/>
                  </a:cxn>
                  <a:cxn ang="0">
                    <a:pos x="52" y="57"/>
                  </a:cxn>
                  <a:cxn ang="0">
                    <a:pos x="43" y="50"/>
                  </a:cxn>
                  <a:cxn ang="0">
                    <a:pos x="35" y="41"/>
                  </a:cxn>
                  <a:cxn ang="0">
                    <a:pos x="27" y="33"/>
                  </a:cxn>
                  <a:cxn ang="0">
                    <a:pos x="20" y="25"/>
                  </a:cxn>
                  <a:cxn ang="0">
                    <a:pos x="13" y="16"/>
                  </a:cxn>
                  <a:cxn ang="0">
                    <a:pos x="7" y="7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0" y="3"/>
                  </a:cxn>
                </a:cxnLst>
                <a:rect l="0" t="0" r="r" b="b"/>
                <a:pathLst>
                  <a:path w="61" h="69">
                    <a:moveTo>
                      <a:pt x="0" y="3"/>
                    </a:moveTo>
                    <a:lnTo>
                      <a:pt x="0" y="3"/>
                    </a:lnTo>
                    <a:lnTo>
                      <a:pt x="4" y="11"/>
                    </a:lnTo>
                    <a:lnTo>
                      <a:pt x="9" y="20"/>
                    </a:lnTo>
                    <a:lnTo>
                      <a:pt x="16" y="29"/>
                    </a:lnTo>
                    <a:lnTo>
                      <a:pt x="24" y="38"/>
                    </a:lnTo>
                    <a:lnTo>
                      <a:pt x="33" y="46"/>
                    </a:lnTo>
                    <a:lnTo>
                      <a:pt x="41" y="55"/>
                    </a:lnTo>
                    <a:lnTo>
                      <a:pt x="50" y="61"/>
                    </a:lnTo>
                    <a:lnTo>
                      <a:pt x="58" y="68"/>
                    </a:lnTo>
                    <a:lnTo>
                      <a:pt x="60" y="61"/>
                    </a:lnTo>
                    <a:lnTo>
                      <a:pt x="52" y="57"/>
                    </a:lnTo>
                    <a:lnTo>
                      <a:pt x="43" y="50"/>
                    </a:lnTo>
                    <a:lnTo>
                      <a:pt x="35" y="41"/>
                    </a:lnTo>
                    <a:lnTo>
                      <a:pt x="27" y="33"/>
                    </a:lnTo>
                    <a:lnTo>
                      <a:pt x="20" y="25"/>
                    </a:lnTo>
                    <a:lnTo>
                      <a:pt x="13" y="16"/>
                    </a:lnTo>
                    <a:lnTo>
                      <a:pt x="7" y="7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59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8" name="Freeform 465"/>
              <p:cNvSpPr>
                <a:spLocks/>
              </p:cNvSpPr>
              <p:nvPr/>
            </p:nvSpPr>
            <p:spPr bwMode="auto">
              <a:xfrm>
                <a:off x="5329" y="2200"/>
                <a:ext cx="16" cy="84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6" y="11"/>
                  </a:cxn>
                  <a:cxn ang="0">
                    <a:pos x="3" y="23"/>
                  </a:cxn>
                  <a:cxn ang="0">
                    <a:pos x="1" y="37"/>
                  </a:cxn>
                  <a:cxn ang="0">
                    <a:pos x="0" y="50"/>
                  </a:cxn>
                  <a:cxn ang="0">
                    <a:pos x="1" y="62"/>
                  </a:cxn>
                  <a:cxn ang="0">
                    <a:pos x="2" y="72"/>
                  </a:cxn>
                  <a:cxn ang="0">
                    <a:pos x="3" y="79"/>
                  </a:cxn>
                  <a:cxn ang="0">
                    <a:pos x="4" y="84"/>
                  </a:cxn>
                  <a:cxn ang="0">
                    <a:pos x="8" y="81"/>
                  </a:cxn>
                  <a:cxn ang="0">
                    <a:pos x="7" y="78"/>
                  </a:cxn>
                  <a:cxn ang="0">
                    <a:pos x="6" y="71"/>
                  </a:cxn>
                  <a:cxn ang="0">
                    <a:pos x="4" y="61"/>
                  </a:cxn>
                  <a:cxn ang="0">
                    <a:pos x="4" y="50"/>
                  </a:cxn>
                  <a:cxn ang="0">
                    <a:pos x="4" y="37"/>
                  </a:cxn>
                  <a:cxn ang="0">
                    <a:pos x="6" y="25"/>
                  </a:cxn>
                  <a:cxn ang="0">
                    <a:pos x="9" y="14"/>
                  </a:cxn>
                  <a:cxn ang="0">
                    <a:pos x="15" y="4"/>
                  </a:cxn>
                  <a:cxn ang="0">
                    <a:pos x="13" y="0"/>
                  </a:cxn>
                </a:cxnLst>
                <a:rect l="0" t="0" r="r" b="b"/>
                <a:pathLst>
                  <a:path w="16" h="85">
                    <a:moveTo>
                      <a:pt x="13" y="0"/>
                    </a:moveTo>
                    <a:lnTo>
                      <a:pt x="13" y="0"/>
                    </a:lnTo>
                    <a:lnTo>
                      <a:pt x="6" y="11"/>
                    </a:lnTo>
                    <a:lnTo>
                      <a:pt x="3" y="23"/>
                    </a:lnTo>
                    <a:lnTo>
                      <a:pt x="1" y="37"/>
                    </a:lnTo>
                    <a:lnTo>
                      <a:pt x="0" y="50"/>
                    </a:lnTo>
                    <a:lnTo>
                      <a:pt x="1" y="62"/>
                    </a:lnTo>
                    <a:lnTo>
                      <a:pt x="2" y="72"/>
                    </a:lnTo>
                    <a:lnTo>
                      <a:pt x="3" y="79"/>
                    </a:lnTo>
                    <a:lnTo>
                      <a:pt x="4" y="84"/>
                    </a:lnTo>
                    <a:lnTo>
                      <a:pt x="8" y="81"/>
                    </a:lnTo>
                    <a:lnTo>
                      <a:pt x="7" y="78"/>
                    </a:lnTo>
                    <a:lnTo>
                      <a:pt x="6" y="71"/>
                    </a:lnTo>
                    <a:lnTo>
                      <a:pt x="4" y="61"/>
                    </a:lnTo>
                    <a:lnTo>
                      <a:pt x="4" y="50"/>
                    </a:lnTo>
                    <a:lnTo>
                      <a:pt x="4" y="37"/>
                    </a:lnTo>
                    <a:lnTo>
                      <a:pt x="6" y="25"/>
                    </a:lnTo>
                    <a:lnTo>
                      <a:pt x="9" y="14"/>
                    </a:lnTo>
                    <a:lnTo>
                      <a:pt x="15" y="4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59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9" name="Freeform 466"/>
              <p:cNvSpPr>
                <a:spLocks/>
              </p:cNvSpPr>
              <p:nvPr/>
            </p:nvSpPr>
            <p:spPr bwMode="auto">
              <a:xfrm>
                <a:off x="5345" y="1975"/>
                <a:ext cx="178" cy="230"/>
              </a:xfrm>
              <a:custGeom>
                <a:avLst/>
                <a:gdLst/>
                <a:ahLst/>
                <a:cxnLst>
                  <a:cxn ang="0">
                    <a:pos x="175" y="0"/>
                  </a:cxn>
                  <a:cxn ang="0">
                    <a:pos x="175" y="0"/>
                  </a:cxn>
                  <a:cxn ang="0">
                    <a:pos x="156" y="10"/>
                  </a:cxn>
                  <a:cxn ang="0">
                    <a:pos x="139" y="24"/>
                  </a:cxn>
                  <a:cxn ang="0">
                    <a:pos x="122" y="38"/>
                  </a:cxn>
                  <a:cxn ang="0">
                    <a:pos x="107" y="54"/>
                  </a:cxn>
                  <a:cxn ang="0">
                    <a:pos x="94" y="68"/>
                  </a:cxn>
                  <a:cxn ang="0">
                    <a:pos x="80" y="86"/>
                  </a:cxn>
                  <a:cxn ang="0">
                    <a:pos x="69" y="103"/>
                  </a:cxn>
                  <a:cxn ang="0">
                    <a:pos x="58" y="120"/>
                  </a:cxn>
                  <a:cxn ang="0">
                    <a:pos x="48" y="138"/>
                  </a:cxn>
                  <a:cxn ang="0">
                    <a:pos x="39" y="154"/>
                  </a:cxn>
                  <a:cxn ang="0">
                    <a:pos x="31" y="170"/>
                  </a:cxn>
                  <a:cxn ang="0">
                    <a:pos x="24" y="184"/>
                  </a:cxn>
                  <a:cxn ang="0">
                    <a:pos x="17" y="197"/>
                  </a:cxn>
                  <a:cxn ang="0">
                    <a:pos x="10" y="208"/>
                  </a:cxn>
                  <a:cxn ang="0">
                    <a:pos x="5" y="216"/>
                  </a:cxn>
                  <a:cxn ang="0">
                    <a:pos x="0" y="222"/>
                  </a:cxn>
                  <a:cxn ang="0">
                    <a:pos x="3" y="226"/>
                  </a:cxn>
                  <a:cxn ang="0">
                    <a:pos x="9" y="220"/>
                  </a:cxn>
                  <a:cxn ang="0">
                    <a:pos x="14" y="210"/>
                  </a:cxn>
                  <a:cxn ang="0">
                    <a:pos x="20" y="200"/>
                  </a:cxn>
                  <a:cxn ang="0">
                    <a:pos x="27" y="186"/>
                  </a:cxn>
                  <a:cxn ang="0">
                    <a:pos x="35" y="172"/>
                  </a:cxn>
                  <a:cxn ang="0">
                    <a:pos x="43" y="157"/>
                  </a:cxn>
                  <a:cxn ang="0">
                    <a:pos x="53" y="141"/>
                  </a:cxn>
                  <a:cxn ang="0">
                    <a:pos x="61" y="124"/>
                  </a:cxn>
                  <a:cxn ang="0">
                    <a:pos x="73" y="107"/>
                  </a:cxn>
                  <a:cxn ang="0">
                    <a:pos x="84" y="91"/>
                  </a:cxn>
                  <a:cxn ang="0">
                    <a:pos x="97" y="74"/>
                  </a:cxn>
                  <a:cxn ang="0">
                    <a:pos x="111" y="58"/>
                  </a:cxn>
                  <a:cxn ang="0">
                    <a:pos x="125" y="42"/>
                  </a:cxn>
                  <a:cxn ang="0">
                    <a:pos x="141" y="29"/>
                  </a:cxn>
                  <a:cxn ang="0">
                    <a:pos x="158" y="17"/>
                  </a:cxn>
                  <a:cxn ang="0">
                    <a:pos x="176" y="6"/>
                  </a:cxn>
                  <a:cxn ang="0">
                    <a:pos x="175" y="0"/>
                  </a:cxn>
                </a:cxnLst>
                <a:rect l="0" t="0" r="r" b="b"/>
                <a:pathLst>
                  <a:path w="177" h="227">
                    <a:moveTo>
                      <a:pt x="175" y="0"/>
                    </a:moveTo>
                    <a:lnTo>
                      <a:pt x="175" y="0"/>
                    </a:lnTo>
                    <a:lnTo>
                      <a:pt x="156" y="10"/>
                    </a:lnTo>
                    <a:lnTo>
                      <a:pt x="139" y="24"/>
                    </a:lnTo>
                    <a:lnTo>
                      <a:pt x="122" y="38"/>
                    </a:lnTo>
                    <a:lnTo>
                      <a:pt x="107" y="54"/>
                    </a:lnTo>
                    <a:lnTo>
                      <a:pt x="94" y="68"/>
                    </a:lnTo>
                    <a:lnTo>
                      <a:pt x="80" y="86"/>
                    </a:lnTo>
                    <a:lnTo>
                      <a:pt x="69" y="103"/>
                    </a:lnTo>
                    <a:lnTo>
                      <a:pt x="58" y="120"/>
                    </a:lnTo>
                    <a:lnTo>
                      <a:pt x="48" y="138"/>
                    </a:lnTo>
                    <a:lnTo>
                      <a:pt x="39" y="154"/>
                    </a:lnTo>
                    <a:lnTo>
                      <a:pt x="31" y="170"/>
                    </a:lnTo>
                    <a:lnTo>
                      <a:pt x="24" y="184"/>
                    </a:lnTo>
                    <a:lnTo>
                      <a:pt x="17" y="197"/>
                    </a:lnTo>
                    <a:lnTo>
                      <a:pt x="10" y="208"/>
                    </a:lnTo>
                    <a:lnTo>
                      <a:pt x="5" y="216"/>
                    </a:lnTo>
                    <a:lnTo>
                      <a:pt x="0" y="222"/>
                    </a:lnTo>
                    <a:lnTo>
                      <a:pt x="3" y="226"/>
                    </a:lnTo>
                    <a:lnTo>
                      <a:pt x="9" y="220"/>
                    </a:lnTo>
                    <a:lnTo>
                      <a:pt x="14" y="210"/>
                    </a:lnTo>
                    <a:lnTo>
                      <a:pt x="20" y="200"/>
                    </a:lnTo>
                    <a:lnTo>
                      <a:pt x="27" y="186"/>
                    </a:lnTo>
                    <a:lnTo>
                      <a:pt x="35" y="172"/>
                    </a:lnTo>
                    <a:lnTo>
                      <a:pt x="43" y="157"/>
                    </a:lnTo>
                    <a:lnTo>
                      <a:pt x="53" y="141"/>
                    </a:lnTo>
                    <a:lnTo>
                      <a:pt x="61" y="124"/>
                    </a:lnTo>
                    <a:lnTo>
                      <a:pt x="73" y="107"/>
                    </a:lnTo>
                    <a:lnTo>
                      <a:pt x="84" y="91"/>
                    </a:lnTo>
                    <a:lnTo>
                      <a:pt x="97" y="74"/>
                    </a:lnTo>
                    <a:lnTo>
                      <a:pt x="111" y="58"/>
                    </a:lnTo>
                    <a:lnTo>
                      <a:pt x="125" y="42"/>
                    </a:lnTo>
                    <a:lnTo>
                      <a:pt x="141" y="29"/>
                    </a:lnTo>
                    <a:lnTo>
                      <a:pt x="158" y="17"/>
                    </a:lnTo>
                    <a:lnTo>
                      <a:pt x="176" y="6"/>
                    </a:lnTo>
                    <a:lnTo>
                      <a:pt x="175" y="0"/>
                    </a:lnTo>
                  </a:path>
                </a:pathLst>
              </a:custGeom>
              <a:solidFill>
                <a:srgbClr val="59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0" name="Freeform 467"/>
              <p:cNvSpPr>
                <a:spLocks/>
              </p:cNvSpPr>
              <p:nvPr/>
            </p:nvSpPr>
            <p:spPr bwMode="auto">
              <a:xfrm>
                <a:off x="5526" y="1863"/>
                <a:ext cx="151" cy="112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48" y="0"/>
                  </a:cxn>
                  <a:cxn ang="0">
                    <a:pos x="138" y="8"/>
                  </a:cxn>
                  <a:cxn ang="0">
                    <a:pos x="129" y="15"/>
                  </a:cxn>
                  <a:cxn ang="0">
                    <a:pos x="121" y="23"/>
                  </a:cxn>
                  <a:cxn ang="0">
                    <a:pos x="113" y="29"/>
                  </a:cxn>
                  <a:cxn ang="0">
                    <a:pos x="105" y="36"/>
                  </a:cxn>
                  <a:cxn ang="0">
                    <a:pos x="99" y="42"/>
                  </a:cxn>
                  <a:cxn ang="0">
                    <a:pos x="92" y="48"/>
                  </a:cxn>
                  <a:cxn ang="0">
                    <a:pos x="85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1" y="72"/>
                  </a:cxn>
                  <a:cxn ang="0">
                    <a:pos x="51" y="77"/>
                  </a:cxn>
                  <a:cxn ang="0">
                    <a:pos x="40" y="84"/>
                  </a:cxn>
                  <a:cxn ang="0">
                    <a:pos x="29" y="91"/>
                  </a:cxn>
                  <a:cxn ang="0">
                    <a:pos x="14" y="99"/>
                  </a:cxn>
                  <a:cxn ang="0">
                    <a:pos x="0" y="106"/>
                  </a:cxn>
                  <a:cxn ang="0">
                    <a:pos x="1" y="112"/>
                  </a:cxn>
                  <a:cxn ang="0">
                    <a:pos x="17" y="104"/>
                  </a:cxn>
                  <a:cxn ang="0">
                    <a:pos x="30" y="97"/>
                  </a:cxn>
                  <a:cxn ang="0">
                    <a:pos x="43" y="90"/>
                  </a:cxn>
                  <a:cxn ang="0">
                    <a:pos x="54" y="83"/>
                  </a:cxn>
                  <a:cxn ang="0">
                    <a:pos x="63" y="77"/>
                  </a:cxn>
                  <a:cxn ang="0">
                    <a:pos x="73" y="71"/>
                  </a:cxn>
                  <a:cxn ang="0">
                    <a:pos x="80" y="65"/>
                  </a:cxn>
                  <a:cxn ang="0">
                    <a:pos x="88" y="58"/>
                  </a:cxn>
                  <a:cxn ang="0">
                    <a:pos x="94" y="52"/>
                  </a:cxn>
                  <a:cxn ang="0">
                    <a:pos x="101" y="46"/>
                  </a:cxn>
                  <a:cxn ang="0">
                    <a:pos x="108" y="40"/>
                  </a:cxn>
                  <a:cxn ang="0">
                    <a:pos x="116" y="34"/>
                  </a:cxn>
                  <a:cxn ang="0">
                    <a:pos x="123" y="27"/>
                  </a:cxn>
                  <a:cxn ang="0">
                    <a:pos x="132" y="20"/>
                  </a:cxn>
                  <a:cxn ang="0">
                    <a:pos x="141" y="13"/>
                  </a:cxn>
                  <a:cxn ang="0">
                    <a:pos x="151" y="4"/>
                  </a:cxn>
                  <a:cxn ang="0">
                    <a:pos x="148" y="0"/>
                  </a:cxn>
                </a:cxnLst>
                <a:rect l="0" t="0" r="r" b="b"/>
                <a:pathLst>
                  <a:path w="152" h="113">
                    <a:moveTo>
                      <a:pt x="148" y="0"/>
                    </a:moveTo>
                    <a:lnTo>
                      <a:pt x="148" y="0"/>
                    </a:lnTo>
                    <a:lnTo>
                      <a:pt x="138" y="8"/>
                    </a:lnTo>
                    <a:lnTo>
                      <a:pt x="129" y="15"/>
                    </a:lnTo>
                    <a:lnTo>
                      <a:pt x="121" y="23"/>
                    </a:lnTo>
                    <a:lnTo>
                      <a:pt x="113" y="29"/>
                    </a:lnTo>
                    <a:lnTo>
                      <a:pt x="105" y="36"/>
                    </a:lnTo>
                    <a:lnTo>
                      <a:pt x="99" y="42"/>
                    </a:lnTo>
                    <a:lnTo>
                      <a:pt x="92" y="48"/>
                    </a:lnTo>
                    <a:lnTo>
                      <a:pt x="85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1" y="72"/>
                    </a:lnTo>
                    <a:lnTo>
                      <a:pt x="51" y="77"/>
                    </a:lnTo>
                    <a:lnTo>
                      <a:pt x="40" y="84"/>
                    </a:lnTo>
                    <a:lnTo>
                      <a:pt x="29" y="91"/>
                    </a:lnTo>
                    <a:lnTo>
                      <a:pt x="14" y="99"/>
                    </a:lnTo>
                    <a:lnTo>
                      <a:pt x="0" y="106"/>
                    </a:lnTo>
                    <a:lnTo>
                      <a:pt x="1" y="112"/>
                    </a:lnTo>
                    <a:lnTo>
                      <a:pt x="17" y="104"/>
                    </a:lnTo>
                    <a:lnTo>
                      <a:pt x="30" y="97"/>
                    </a:lnTo>
                    <a:lnTo>
                      <a:pt x="43" y="90"/>
                    </a:lnTo>
                    <a:lnTo>
                      <a:pt x="54" y="83"/>
                    </a:lnTo>
                    <a:lnTo>
                      <a:pt x="63" y="77"/>
                    </a:lnTo>
                    <a:lnTo>
                      <a:pt x="73" y="71"/>
                    </a:lnTo>
                    <a:lnTo>
                      <a:pt x="80" y="65"/>
                    </a:lnTo>
                    <a:lnTo>
                      <a:pt x="88" y="58"/>
                    </a:lnTo>
                    <a:lnTo>
                      <a:pt x="94" y="52"/>
                    </a:lnTo>
                    <a:lnTo>
                      <a:pt x="101" y="46"/>
                    </a:lnTo>
                    <a:lnTo>
                      <a:pt x="108" y="40"/>
                    </a:lnTo>
                    <a:lnTo>
                      <a:pt x="116" y="34"/>
                    </a:lnTo>
                    <a:lnTo>
                      <a:pt x="123" y="27"/>
                    </a:lnTo>
                    <a:lnTo>
                      <a:pt x="132" y="20"/>
                    </a:lnTo>
                    <a:lnTo>
                      <a:pt x="141" y="13"/>
                    </a:lnTo>
                    <a:lnTo>
                      <a:pt x="151" y="4"/>
                    </a:lnTo>
                    <a:lnTo>
                      <a:pt x="148" y="0"/>
                    </a:lnTo>
                  </a:path>
                </a:pathLst>
              </a:custGeom>
              <a:solidFill>
                <a:srgbClr val="59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1" name="Freeform 468"/>
              <p:cNvSpPr>
                <a:spLocks/>
              </p:cNvSpPr>
              <p:nvPr/>
            </p:nvSpPr>
            <p:spPr bwMode="auto">
              <a:xfrm>
                <a:off x="5679" y="1796"/>
                <a:ext cx="166" cy="67"/>
              </a:xfrm>
              <a:custGeom>
                <a:avLst/>
                <a:gdLst/>
                <a:ahLst/>
                <a:cxnLst>
                  <a:cxn ang="0">
                    <a:pos x="162" y="0"/>
                  </a:cxn>
                  <a:cxn ang="0">
                    <a:pos x="161" y="0"/>
                  </a:cxn>
                  <a:cxn ang="0">
                    <a:pos x="160" y="0"/>
                  </a:cxn>
                  <a:cxn ang="0">
                    <a:pos x="157" y="1"/>
                  </a:cxn>
                  <a:cxn ang="0">
                    <a:pos x="152" y="2"/>
                  </a:cxn>
                  <a:cxn ang="0">
                    <a:pos x="145" y="2"/>
                  </a:cxn>
                  <a:cxn ang="0">
                    <a:pos x="137" y="5"/>
                  </a:cxn>
                  <a:cxn ang="0">
                    <a:pos x="126" y="7"/>
                  </a:cxn>
                  <a:cxn ang="0">
                    <a:pos x="116" y="10"/>
                  </a:cxn>
                  <a:cxn ang="0">
                    <a:pos x="104" y="14"/>
                  </a:cxn>
                  <a:cxn ang="0">
                    <a:pos x="92" y="17"/>
                  </a:cxn>
                  <a:cxn ang="0">
                    <a:pos x="79" y="22"/>
                  </a:cxn>
                  <a:cxn ang="0">
                    <a:pos x="65" y="27"/>
                  </a:cxn>
                  <a:cxn ang="0">
                    <a:pos x="52" y="33"/>
                  </a:cxn>
                  <a:cxn ang="0">
                    <a:pos x="37" y="39"/>
                  </a:cxn>
                  <a:cxn ang="0">
                    <a:pos x="25" y="46"/>
                  </a:cxn>
                  <a:cxn ang="0">
                    <a:pos x="12" y="54"/>
                  </a:cxn>
                  <a:cxn ang="0">
                    <a:pos x="0" y="63"/>
                  </a:cxn>
                  <a:cxn ang="0">
                    <a:pos x="3" y="67"/>
                  </a:cxn>
                  <a:cxn ang="0">
                    <a:pos x="14" y="60"/>
                  </a:cxn>
                  <a:cxn ang="0">
                    <a:pos x="27" y="51"/>
                  </a:cxn>
                  <a:cxn ang="0">
                    <a:pos x="40" y="45"/>
                  </a:cxn>
                  <a:cxn ang="0">
                    <a:pos x="53" y="38"/>
                  </a:cxn>
                  <a:cxn ang="0">
                    <a:pos x="66" y="33"/>
                  </a:cxn>
                  <a:cxn ang="0">
                    <a:pos x="80" y="28"/>
                  </a:cxn>
                  <a:cxn ang="0">
                    <a:pos x="93" y="23"/>
                  </a:cxn>
                  <a:cxn ang="0">
                    <a:pos x="105" y="20"/>
                  </a:cxn>
                  <a:cxn ang="0">
                    <a:pos x="117" y="16"/>
                  </a:cxn>
                  <a:cxn ang="0">
                    <a:pos x="128" y="13"/>
                  </a:cxn>
                  <a:cxn ang="0">
                    <a:pos x="138" y="11"/>
                  </a:cxn>
                  <a:cxn ang="0">
                    <a:pos x="147" y="8"/>
                  </a:cxn>
                  <a:cxn ang="0">
                    <a:pos x="154" y="7"/>
                  </a:cxn>
                  <a:cxn ang="0">
                    <a:pos x="159" y="7"/>
                  </a:cxn>
                  <a:cxn ang="0">
                    <a:pos x="161" y="6"/>
                  </a:cxn>
                  <a:cxn ang="0">
                    <a:pos x="163" y="6"/>
                  </a:cxn>
                  <a:cxn ang="0">
                    <a:pos x="162" y="6"/>
                  </a:cxn>
                  <a:cxn ang="0">
                    <a:pos x="162" y="0"/>
                  </a:cxn>
                </a:cxnLst>
                <a:rect l="0" t="0" r="r" b="b"/>
                <a:pathLst>
                  <a:path w="164" h="68">
                    <a:moveTo>
                      <a:pt x="162" y="0"/>
                    </a:moveTo>
                    <a:lnTo>
                      <a:pt x="161" y="0"/>
                    </a:lnTo>
                    <a:lnTo>
                      <a:pt x="160" y="0"/>
                    </a:lnTo>
                    <a:lnTo>
                      <a:pt x="157" y="1"/>
                    </a:lnTo>
                    <a:lnTo>
                      <a:pt x="152" y="2"/>
                    </a:lnTo>
                    <a:lnTo>
                      <a:pt x="145" y="2"/>
                    </a:lnTo>
                    <a:lnTo>
                      <a:pt x="137" y="5"/>
                    </a:lnTo>
                    <a:lnTo>
                      <a:pt x="126" y="7"/>
                    </a:lnTo>
                    <a:lnTo>
                      <a:pt x="116" y="10"/>
                    </a:lnTo>
                    <a:lnTo>
                      <a:pt x="104" y="14"/>
                    </a:lnTo>
                    <a:lnTo>
                      <a:pt x="92" y="17"/>
                    </a:lnTo>
                    <a:lnTo>
                      <a:pt x="79" y="22"/>
                    </a:lnTo>
                    <a:lnTo>
                      <a:pt x="65" y="27"/>
                    </a:lnTo>
                    <a:lnTo>
                      <a:pt x="52" y="33"/>
                    </a:lnTo>
                    <a:lnTo>
                      <a:pt x="37" y="39"/>
                    </a:lnTo>
                    <a:lnTo>
                      <a:pt x="25" y="46"/>
                    </a:lnTo>
                    <a:lnTo>
                      <a:pt x="12" y="54"/>
                    </a:lnTo>
                    <a:lnTo>
                      <a:pt x="0" y="63"/>
                    </a:lnTo>
                    <a:lnTo>
                      <a:pt x="3" y="67"/>
                    </a:lnTo>
                    <a:lnTo>
                      <a:pt x="14" y="60"/>
                    </a:lnTo>
                    <a:lnTo>
                      <a:pt x="27" y="51"/>
                    </a:lnTo>
                    <a:lnTo>
                      <a:pt x="40" y="45"/>
                    </a:lnTo>
                    <a:lnTo>
                      <a:pt x="53" y="38"/>
                    </a:lnTo>
                    <a:lnTo>
                      <a:pt x="66" y="33"/>
                    </a:lnTo>
                    <a:lnTo>
                      <a:pt x="80" y="28"/>
                    </a:lnTo>
                    <a:lnTo>
                      <a:pt x="93" y="23"/>
                    </a:lnTo>
                    <a:lnTo>
                      <a:pt x="105" y="20"/>
                    </a:lnTo>
                    <a:lnTo>
                      <a:pt x="117" y="16"/>
                    </a:lnTo>
                    <a:lnTo>
                      <a:pt x="128" y="13"/>
                    </a:lnTo>
                    <a:lnTo>
                      <a:pt x="138" y="11"/>
                    </a:lnTo>
                    <a:lnTo>
                      <a:pt x="147" y="8"/>
                    </a:lnTo>
                    <a:lnTo>
                      <a:pt x="154" y="7"/>
                    </a:lnTo>
                    <a:lnTo>
                      <a:pt x="159" y="7"/>
                    </a:lnTo>
                    <a:lnTo>
                      <a:pt x="161" y="6"/>
                    </a:lnTo>
                    <a:lnTo>
                      <a:pt x="163" y="6"/>
                    </a:lnTo>
                    <a:lnTo>
                      <a:pt x="162" y="6"/>
                    </a:lnTo>
                    <a:lnTo>
                      <a:pt x="162" y="0"/>
                    </a:lnTo>
                  </a:path>
                </a:pathLst>
              </a:custGeom>
              <a:solidFill>
                <a:srgbClr val="59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2" name="Freeform 469"/>
              <p:cNvSpPr>
                <a:spLocks/>
              </p:cNvSpPr>
              <p:nvPr/>
            </p:nvSpPr>
            <p:spPr bwMode="auto">
              <a:xfrm>
                <a:off x="5341" y="2457"/>
                <a:ext cx="127" cy="181"/>
              </a:xfrm>
              <a:custGeom>
                <a:avLst/>
                <a:gdLst/>
                <a:ahLst/>
                <a:cxnLst>
                  <a:cxn ang="0">
                    <a:pos x="17" y="51"/>
                  </a:cxn>
                  <a:cxn ang="0">
                    <a:pos x="13" y="42"/>
                  </a:cxn>
                  <a:cxn ang="0">
                    <a:pos x="9" y="33"/>
                  </a:cxn>
                  <a:cxn ang="0">
                    <a:pos x="6" y="23"/>
                  </a:cxn>
                  <a:cxn ang="0">
                    <a:pos x="3" y="15"/>
                  </a:cxn>
                  <a:cxn ang="0">
                    <a:pos x="2" y="9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5" y="12"/>
                  </a:cxn>
                  <a:cxn ang="0">
                    <a:pos x="8" y="18"/>
                  </a:cxn>
                  <a:cxn ang="0">
                    <a:pos x="12" y="24"/>
                  </a:cxn>
                  <a:cxn ang="0">
                    <a:pos x="16" y="30"/>
                  </a:cxn>
                  <a:cxn ang="0">
                    <a:pos x="20" y="37"/>
                  </a:cxn>
                  <a:cxn ang="0">
                    <a:pos x="25" y="42"/>
                  </a:cxn>
                  <a:cxn ang="0">
                    <a:pos x="29" y="48"/>
                  </a:cxn>
                  <a:cxn ang="0">
                    <a:pos x="34" y="54"/>
                  </a:cxn>
                  <a:cxn ang="0">
                    <a:pos x="40" y="61"/>
                  </a:cxn>
                  <a:cxn ang="0">
                    <a:pos x="46" y="66"/>
                  </a:cxn>
                  <a:cxn ang="0">
                    <a:pos x="52" y="73"/>
                  </a:cxn>
                  <a:cxn ang="0">
                    <a:pos x="57" y="78"/>
                  </a:cxn>
                  <a:cxn ang="0">
                    <a:pos x="62" y="82"/>
                  </a:cxn>
                  <a:cxn ang="0">
                    <a:pos x="67" y="87"/>
                  </a:cxn>
                  <a:cxn ang="0">
                    <a:pos x="71" y="91"/>
                  </a:cxn>
                  <a:cxn ang="0">
                    <a:pos x="81" y="100"/>
                  </a:cxn>
                  <a:cxn ang="0">
                    <a:pos x="90" y="110"/>
                  </a:cxn>
                  <a:cxn ang="0">
                    <a:pos x="99" y="122"/>
                  </a:cxn>
                  <a:cxn ang="0">
                    <a:pos x="108" y="133"/>
                  </a:cxn>
                  <a:cxn ang="0">
                    <a:pos x="116" y="146"/>
                  </a:cxn>
                  <a:cxn ang="0">
                    <a:pos x="122" y="156"/>
                  </a:cxn>
                  <a:cxn ang="0">
                    <a:pos x="125" y="166"/>
                  </a:cxn>
                  <a:cxn ang="0">
                    <a:pos x="125" y="172"/>
                  </a:cxn>
                  <a:cxn ang="0">
                    <a:pos x="121" y="178"/>
                  </a:cxn>
                  <a:cxn ang="0">
                    <a:pos x="116" y="181"/>
                  </a:cxn>
                  <a:cxn ang="0">
                    <a:pos x="112" y="180"/>
                  </a:cxn>
                  <a:cxn ang="0">
                    <a:pos x="110" y="179"/>
                  </a:cxn>
                  <a:cxn ang="0">
                    <a:pos x="105" y="173"/>
                  </a:cxn>
                  <a:cxn ang="0">
                    <a:pos x="104" y="172"/>
                  </a:cxn>
                  <a:cxn ang="0">
                    <a:pos x="101" y="166"/>
                  </a:cxn>
                  <a:cxn ang="0">
                    <a:pos x="96" y="158"/>
                  </a:cxn>
                  <a:cxn ang="0">
                    <a:pos x="91" y="148"/>
                  </a:cxn>
                  <a:cxn ang="0">
                    <a:pos x="84" y="136"/>
                  </a:cxn>
                  <a:cxn ang="0">
                    <a:pos x="75" y="124"/>
                  </a:cxn>
                  <a:cxn ang="0">
                    <a:pos x="65" y="111"/>
                  </a:cxn>
                  <a:cxn ang="0">
                    <a:pos x="53" y="99"/>
                  </a:cxn>
                  <a:cxn ang="0">
                    <a:pos x="48" y="94"/>
                  </a:cxn>
                  <a:cxn ang="0">
                    <a:pos x="44" y="88"/>
                  </a:cxn>
                  <a:cxn ang="0">
                    <a:pos x="39" y="82"/>
                  </a:cxn>
                  <a:cxn ang="0">
                    <a:pos x="34" y="77"/>
                  </a:cxn>
                  <a:cxn ang="0">
                    <a:pos x="29" y="71"/>
                  </a:cxn>
                  <a:cxn ang="0">
                    <a:pos x="24" y="65"/>
                  </a:cxn>
                  <a:cxn ang="0">
                    <a:pos x="20" y="58"/>
                  </a:cxn>
                  <a:cxn ang="0">
                    <a:pos x="17" y="51"/>
                  </a:cxn>
                </a:cxnLst>
                <a:rect l="0" t="0" r="r" b="b"/>
                <a:pathLst>
                  <a:path w="126" h="182">
                    <a:moveTo>
                      <a:pt x="17" y="51"/>
                    </a:moveTo>
                    <a:lnTo>
                      <a:pt x="13" y="42"/>
                    </a:lnTo>
                    <a:lnTo>
                      <a:pt x="9" y="33"/>
                    </a:lnTo>
                    <a:lnTo>
                      <a:pt x="6" y="23"/>
                    </a:lnTo>
                    <a:lnTo>
                      <a:pt x="3" y="15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5" y="12"/>
                    </a:lnTo>
                    <a:lnTo>
                      <a:pt x="8" y="18"/>
                    </a:lnTo>
                    <a:lnTo>
                      <a:pt x="12" y="24"/>
                    </a:lnTo>
                    <a:lnTo>
                      <a:pt x="16" y="30"/>
                    </a:lnTo>
                    <a:lnTo>
                      <a:pt x="20" y="37"/>
                    </a:lnTo>
                    <a:lnTo>
                      <a:pt x="25" y="42"/>
                    </a:lnTo>
                    <a:lnTo>
                      <a:pt x="29" y="48"/>
                    </a:lnTo>
                    <a:lnTo>
                      <a:pt x="34" y="54"/>
                    </a:lnTo>
                    <a:lnTo>
                      <a:pt x="40" y="61"/>
                    </a:lnTo>
                    <a:lnTo>
                      <a:pt x="46" y="66"/>
                    </a:lnTo>
                    <a:lnTo>
                      <a:pt x="52" y="73"/>
                    </a:lnTo>
                    <a:lnTo>
                      <a:pt x="57" y="78"/>
                    </a:lnTo>
                    <a:lnTo>
                      <a:pt x="62" y="82"/>
                    </a:lnTo>
                    <a:lnTo>
                      <a:pt x="67" y="87"/>
                    </a:lnTo>
                    <a:lnTo>
                      <a:pt x="71" y="91"/>
                    </a:lnTo>
                    <a:lnTo>
                      <a:pt x="81" y="100"/>
                    </a:lnTo>
                    <a:lnTo>
                      <a:pt x="90" y="110"/>
                    </a:lnTo>
                    <a:lnTo>
                      <a:pt x="99" y="122"/>
                    </a:lnTo>
                    <a:lnTo>
                      <a:pt x="108" y="133"/>
                    </a:lnTo>
                    <a:lnTo>
                      <a:pt x="116" y="146"/>
                    </a:lnTo>
                    <a:lnTo>
                      <a:pt x="122" y="156"/>
                    </a:lnTo>
                    <a:lnTo>
                      <a:pt x="125" y="166"/>
                    </a:lnTo>
                    <a:lnTo>
                      <a:pt x="125" y="172"/>
                    </a:lnTo>
                    <a:lnTo>
                      <a:pt x="121" y="178"/>
                    </a:lnTo>
                    <a:lnTo>
                      <a:pt x="116" y="181"/>
                    </a:lnTo>
                    <a:lnTo>
                      <a:pt x="112" y="180"/>
                    </a:lnTo>
                    <a:lnTo>
                      <a:pt x="110" y="179"/>
                    </a:lnTo>
                    <a:lnTo>
                      <a:pt x="105" y="173"/>
                    </a:lnTo>
                    <a:lnTo>
                      <a:pt x="104" y="172"/>
                    </a:lnTo>
                    <a:lnTo>
                      <a:pt x="101" y="166"/>
                    </a:lnTo>
                    <a:lnTo>
                      <a:pt x="96" y="158"/>
                    </a:lnTo>
                    <a:lnTo>
                      <a:pt x="91" y="148"/>
                    </a:lnTo>
                    <a:lnTo>
                      <a:pt x="84" y="136"/>
                    </a:lnTo>
                    <a:lnTo>
                      <a:pt x="75" y="124"/>
                    </a:lnTo>
                    <a:lnTo>
                      <a:pt x="65" y="111"/>
                    </a:lnTo>
                    <a:lnTo>
                      <a:pt x="53" y="99"/>
                    </a:lnTo>
                    <a:lnTo>
                      <a:pt x="48" y="94"/>
                    </a:lnTo>
                    <a:lnTo>
                      <a:pt x="44" y="88"/>
                    </a:lnTo>
                    <a:lnTo>
                      <a:pt x="39" y="82"/>
                    </a:lnTo>
                    <a:lnTo>
                      <a:pt x="34" y="77"/>
                    </a:lnTo>
                    <a:lnTo>
                      <a:pt x="29" y="71"/>
                    </a:lnTo>
                    <a:lnTo>
                      <a:pt x="24" y="65"/>
                    </a:lnTo>
                    <a:lnTo>
                      <a:pt x="20" y="58"/>
                    </a:lnTo>
                    <a:lnTo>
                      <a:pt x="17" y="51"/>
                    </a:lnTo>
                  </a:path>
                </a:pathLst>
              </a:custGeom>
              <a:solidFill>
                <a:srgbClr val="73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3" name="Freeform 470"/>
              <p:cNvSpPr>
                <a:spLocks/>
              </p:cNvSpPr>
              <p:nvPr/>
            </p:nvSpPr>
            <p:spPr bwMode="auto">
              <a:xfrm>
                <a:off x="5336" y="2529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4" name="Freeform 471"/>
              <p:cNvSpPr>
                <a:spLocks/>
              </p:cNvSpPr>
              <p:nvPr/>
            </p:nvSpPr>
            <p:spPr bwMode="auto">
              <a:xfrm>
                <a:off x="5334" y="2533"/>
                <a:ext cx="23" cy="70"/>
              </a:xfrm>
              <a:custGeom>
                <a:avLst/>
                <a:gdLst/>
                <a:ahLst/>
                <a:cxnLst>
                  <a:cxn ang="0">
                    <a:pos x="22" y="64"/>
                  </a:cxn>
                  <a:cxn ang="0">
                    <a:pos x="22" y="64"/>
                  </a:cxn>
                  <a:cxn ang="0">
                    <a:pos x="18" y="59"/>
                  </a:cxn>
                  <a:cxn ang="0">
                    <a:pos x="14" y="54"/>
                  </a:cxn>
                  <a:cxn ang="0">
                    <a:pos x="12" y="47"/>
                  </a:cxn>
                  <a:cxn ang="0">
                    <a:pos x="9" y="39"/>
                  </a:cxn>
                  <a:cxn ang="0">
                    <a:pos x="6" y="31"/>
                  </a:cxn>
                  <a:cxn ang="0">
                    <a:pos x="6" y="21"/>
                  </a:cxn>
                  <a:cxn ang="0">
                    <a:pos x="4" y="12"/>
                  </a:cxn>
                  <a:cxn ang="0">
                    <a:pos x="5" y="0"/>
                  </a:cxn>
                  <a:cxn ang="0">
                    <a:pos x="1" y="0"/>
                  </a:cxn>
                  <a:cxn ang="0">
                    <a:pos x="0" y="12"/>
                  </a:cxn>
                  <a:cxn ang="0">
                    <a:pos x="1" y="23"/>
                  </a:cxn>
                  <a:cxn ang="0">
                    <a:pos x="2" y="33"/>
                  </a:cxn>
                  <a:cxn ang="0">
                    <a:pos x="5" y="42"/>
                  </a:cxn>
                  <a:cxn ang="0">
                    <a:pos x="8" y="49"/>
                  </a:cxn>
                  <a:cxn ang="0">
                    <a:pos x="11" y="57"/>
                  </a:cxn>
                  <a:cxn ang="0">
                    <a:pos x="15" y="63"/>
                  </a:cxn>
                  <a:cxn ang="0">
                    <a:pos x="18" y="69"/>
                  </a:cxn>
                  <a:cxn ang="0">
                    <a:pos x="22" y="64"/>
                  </a:cxn>
                </a:cxnLst>
                <a:rect l="0" t="0" r="r" b="b"/>
                <a:pathLst>
                  <a:path w="23" h="70">
                    <a:moveTo>
                      <a:pt x="22" y="64"/>
                    </a:moveTo>
                    <a:lnTo>
                      <a:pt x="22" y="64"/>
                    </a:lnTo>
                    <a:lnTo>
                      <a:pt x="18" y="59"/>
                    </a:lnTo>
                    <a:lnTo>
                      <a:pt x="14" y="54"/>
                    </a:lnTo>
                    <a:lnTo>
                      <a:pt x="12" y="47"/>
                    </a:lnTo>
                    <a:lnTo>
                      <a:pt x="9" y="39"/>
                    </a:lnTo>
                    <a:lnTo>
                      <a:pt x="6" y="31"/>
                    </a:lnTo>
                    <a:lnTo>
                      <a:pt x="6" y="21"/>
                    </a:lnTo>
                    <a:lnTo>
                      <a:pt x="4" y="12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0" y="12"/>
                    </a:lnTo>
                    <a:lnTo>
                      <a:pt x="1" y="23"/>
                    </a:lnTo>
                    <a:lnTo>
                      <a:pt x="2" y="33"/>
                    </a:lnTo>
                    <a:lnTo>
                      <a:pt x="5" y="42"/>
                    </a:lnTo>
                    <a:lnTo>
                      <a:pt x="8" y="49"/>
                    </a:lnTo>
                    <a:lnTo>
                      <a:pt x="11" y="57"/>
                    </a:lnTo>
                    <a:lnTo>
                      <a:pt x="15" y="63"/>
                    </a:lnTo>
                    <a:lnTo>
                      <a:pt x="18" y="69"/>
                    </a:lnTo>
                    <a:lnTo>
                      <a:pt x="22" y="64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5" name="Freeform 472"/>
              <p:cNvSpPr>
                <a:spLocks/>
              </p:cNvSpPr>
              <p:nvPr/>
            </p:nvSpPr>
            <p:spPr bwMode="auto">
              <a:xfrm>
                <a:off x="5357" y="2603"/>
                <a:ext cx="55" cy="27"/>
              </a:xfrm>
              <a:custGeom>
                <a:avLst/>
                <a:gdLst/>
                <a:ahLst/>
                <a:cxnLst>
                  <a:cxn ang="0">
                    <a:pos x="54" y="23"/>
                  </a:cxn>
                  <a:cxn ang="0">
                    <a:pos x="54" y="23"/>
                  </a:cxn>
                  <a:cxn ang="0">
                    <a:pos x="44" y="21"/>
                  </a:cxn>
                  <a:cxn ang="0">
                    <a:pos x="37" y="18"/>
                  </a:cxn>
                  <a:cxn ang="0">
                    <a:pos x="29" y="16"/>
                  </a:cxn>
                  <a:cxn ang="0">
                    <a:pos x="22" y="13"/>
                  </a:cxn>
                  <a:cxn ang="0">
                    <a:pos x="17" y="11"/>
                  </a:cxn>
                  <a:cxn ang="0">
                    <a:pos x="13" y="8"/>
                  </a:cxn>
                  <a:cxn ang="0">
                    <a:pos x="8" y="4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6" y="8"/>
                  </a:cxn>
                  <a:cxn ang="0">
                    <a:pos x="10" y="12"/>
                  </a:cxn>
                  <a:cxn ang="0">
                    <a:pos x="15" y="16"/>
                  </a:cxn>
                  <a:cxn ang="0">
                    <a:pos x="21" y="18"/>
                  </a:cxn>
                  <a:cxn ang="0">
                    <a:pos x="28" y="21"/>
                  </a:cxn>
                  <a:cxn ang="0">
                    <a:pos x="35" y="24"/>
                  </a:cxn>
                  <a:cxn ang="0">
                    <a:pos x="43" y="26"/>
                  </a:cxn>
                  <a:cxn ang="0">
                    <a:pos x="52" y="28"/>
                  </a:cxn>
                  <a:cxn ang="0">
                    <a:pos x="54" y="23"/>
                  </a:cxn>
                </a:cxnLst>
                <a:rect l="0" t="0" r="r" b="b"/>
                <a:pathLst>
                  <a:path w="55" h="29">
                    <a:moveTo>
                      <a:pt x="54" y="23"/>
                    </a:moveTo>
                    <a:lnTo>
                      <a:pt x="54" y="23"/>
                    </a:lnTo>
                    <a:lnTo>
                      <a:pt x="44" y="21"/>
                    </a:lnTo>
                    <a:lnTo>
                      <a:pt x="37" y="18"/>
                    </a:lnTo>
                    <a:lnTo>
                      <a:pt x="29" y="16"/>
                    </a:lnTo>
                    <a:lnTo>
                      <a:pt x="22" y="13"/>
                    </a:lnTo>
                    <a:lnTo>
                      <a:pt x="17" y="11"/>
                    </a:lnTo>
                    <a:lnTo>
                      <a:pt x="13" y="8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6" y="8"/>
                    </a:lnTo>
                    <a:lnTo>
                      <a:pt x="10" y="12"/>
                    </a:lnTo>
                    <a:lnTo>
                      <a:pt x="15" y="16"/>
                    </a:lnTo>
                    <a:lnTo>
                      <a:pt x="21" y="18"/>
                    </a:lnTo>
                    <a:lnTo>
                      <a:pt x="28" y="21"/>
                    </a:lnTo>
                    <a:lnTo>
                      <a:pt x="35" y="24"/>
                    </a:lnTo>
                    <a:lnTo>
                      <a:pt x="43" y="26"/>
                    </a:lnTo>
                    <a:lnTo>
                      <a:pt x="52" y="28"/>
                    </a:lnTo>
                    <a:lnTo>
                      <a:pt x="54" y="23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6" name="Freeform 473"/>
              <p:cNvSpPr>
                <a:spLocks/>
              </p:cNvSpPr>
              <p:nvPr/>
            </p:nvSpPr>
            <p:spPr bwMode="auto">
              <a:xfrm>
                <a:off x="5415" y="2630"/>
                <a:ext cx="16" cy="6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1" y="3"/>
                  </a:cxn>
                  <a:cxn ang="0">
                    <a:pos x="7" y="2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3" y="5"/>
                  </a:cxn>
                  <a:cxn ang="0">
                    <a:pos x="7" y="5"/>
                  </a:cxn>
                  <a:cxn ang="0">
                    <a:pos x="10" y="6"/>
                  </a:cxn>
                  <a:cxn ang="0">
                    <a:pos x="13" y="7"/>
                  </a:cxn>
                  <a:cxn ang="0">
                    <a:pos x="14" y="4"/>
                  </a:cxn>
                </a:cxnLst>
                <a:rect l="0" t="0" r="r" b="b"/>
                <a:pathLst>
                  <a:path w="15" h="8">
                    <a:moveTo>
                      <a:pt x="14" y="4"/>
                    </a:moveTo>
                    <a:lnTo>
                      <a:pt x="11" y="3"/>
                    </a:lnTo>
                    <a:lnTo>
                      <a:pt x="7" y="2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3" y="5"/>
                    </a:lnTo>
                    <a:lnTo>
                      <a:pt x="7" y="5"/>
                    </a:lnTo>
                    <a:lnTo>
                      <a:pt x="10" y="6"/>
                    </a:lnTo>
                    <a:lnTo>
                      <a:pt x="13" y="7"/>
                    </a:lnTo>
                    <a:lnTo>
                      <a:pt x="14" y="4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7" name="Freeform 474"/>
              <p:cNvSpPr>
                <a:spLocks/>
              </p:cNvSpPr>
              <p:nvPr/>
            </p:nvSpPr>
            <p:spPr bwMode="auto">
              <a:xfrm>
                <a:off x="5431" y="2636"/>
                <a:ext cx="2" cy="0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1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8" name="Freeform 475"/>
              <p:cNvSpPr>
                <a:spLocks/>
              </p:cNvSpPr>
              <p:nvPr/>
            </p:nvSpPr>
            <p:spPr bwMode="auto">
              <a:xfrm>
                <a:off x="5545" y="2714"/>
                <a:ext cx="217" cy="107"/>
              </a:xfrm>
              <a:custGeom>
                <a:avLst/>
                <a:gdLst/>
                <a:ahLst/>
                <a:cxnLst>
                  <a:cxn ang="0">
                    <a:pos x="154" y="92"/>
                  </a:cxn>
                  <a:cxn ang="0">
                    <a:pos x="166" y="95"/>
                  </a:cxn>
                  <a:cxn ang="0">
                    <a:pos x="176" y="99"/>
                  </a:cxn>
                  <a:cxn ang="0">
                    <a:pos x="187" y="101"/>
                  </a:cxn>
                  <a:cxn ang="0">
                    <a:pos x="196" y="104"/>
                  </a:cxn>
                  <a:cxn ang="0">
                    <a:pos x="203" y="105"/>
                  </a:cxn>
                  <a:cxn ang="0">
                    <a:pos x="210" y="106"/>
                  </a:cxn>
                  <a:cxn ang="0">
                    <a:pos x="213" y="107"/>
                  </a:cxn>
                  <a:cxn ang="0">
                    <a:pos x="215" y="107"/>
                  </a:cxn>
                  <a:cxn ang="0">
                    <a:pos x="208" y="104"/>
                  </a:cxn>
                  <a:cxn ang="0">
                    <a:pos x="200" y="102"/>
                  </a:cxn>
                  <a:cxn ang="0">
                    <a:pos x="194" y="99"/>
                  </a:cxn>
                  <a:cxn ang="0">
                    <a:pos x="186" y="96"/>
                  </a:cxn>
                  <a:cxn ang="0">
                    <a:pos x="179" y="93"/>
                  </a:cxn>
                  <a:cxn ang="0">
                    <a:pos x="171" y="89"/>
                  </a:cxn>
                  <a:cxn ang="0">
                    <a:pos x="165" y="85"/>
                  </a:cxn>
                  <a:cxn ang="0">
                    <a:pos x="158" y="82"/>
                  </a:cxn>
                  <a:cxn ang="0">
                    <a:pos x="150" y="78"/>
                  </a:cxn>
                  <a:cxn ang="0">
                    <a:pos x="142" y="72"/>
                  </a:cxn>
                  <a:cxn ang="0">
                    <a:pos x="136" y="67"/>
                  </a:cxn>
                  <a:cxn ang="0">
                    <a:pos x="129" y="62"/>
                  </a:cxn>
                  <a:cxn ang="0">
                    <a:pos x="123" y="57"/>
                  </a:cxn>
                  <a:cxn ang="0">
                    <a:pos x="117" y="54"/>
                  </a:cxn>
                  <a:cxn ang="0">
                    <a:pos x="112" y="50"/>
                  </a:cxn>
                  <a:cxn ang="0">
                    <a:pos x="107" y="45"/>
                  </a:cxn>
                  <a:cxn ang="0">
                    <a:pos x="96" y="38"/>
                  </a:cxn>
                  <a:cxn ang="0">
                    <a:pos x="84" y="30"/>
                  </a:cxn>
                  <a:cxn ang="0">
                    <a:pos x="71" y="22"/>
                  </a:cxn>
                  <a:cxn ang="0">
                    <a:pos x="56" y="14"/>
                  </a:cxn>
                  <a:cxn ang="0">
                    <a:pos x="42" y="8"/>
                  </a:cxn>
                  <a:cxn ang="0">
                    <a:pos x="30" y="3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3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3" y="13"/>
                  </a:cxn>
                  <a:cxn ang="0">
                    <a:pos x="9" y="18"/>
                  </a:cxn>
                  <a:cxn ang="0">
                    <a:pos x="12" y="19"/>
                  </a:cxn>
                  <a:cxn ang="0">
                    <a:pos x="19" y="21"/>
                  </a:cxn>
                  <a:cxn ang="0">
                    <a:pos x="28" y="24"/>
                  </a:cxn>
                  <a:cxn ang="0">
                    <a:pos x="39" y="29"/>
                  </a:cxn>
                  <a:cxn ang="0">
                    <a:pos x="54" y="35"/>
                  </a:cxn>
                  <a:cxn ang="0">
                    <a:pos x="68" y="43"/>
                  </a:cxn>
                  <a:cxn ang="0">
                    <a:pos x="84" y="51"/>
                  </a:cxn>
                  <a:cxn ang="0">
                    <a:pos x="98" y="62"/>
                  </a:cxn>
                  <a:cxn ang="0">
                    <a:pos x="103" y="65"/>
                  </a:cxn>
                  <a:cxn ang="0">
                    <a:pos x="110" y="70"/>
                  </a:cxn>
                  <a:cxn ang="0">
                    <a:pos x="117" y="73"/>
                  </a:cxn>
                  <a:cxn ang="0">
                    <a:pos x="124" y="78"/>
                  </a:cxn>
                  <a:cxn ang="0">
                    <a:pos x="131" y="82"/>
                  </a:cxn>
                  <a:cxn ang="0">
                    <a:pos x="138" y="85"/>
                  </a:cxn>
                  <a:cxn ang="0">
                    <a:pos x="146" y="88"/>
                  </a:cxn>
                  <a:cxn ang="0">
                    <a:pos x="154" y="92"/>
                  </a:cxn>
                </a:cxnLst>
                <a:rect l="0" t="0" r="r" b="b"/>
                <a:pathLst>
                  <a:path w="216" h="108">
                    <a:moveTo>
                      <a:pt x="154" y="92"/>
                    </a:moveTo>
                    <a:lnTo>
                      <a:pt x="166" y="95"/>
                    </a:lnTo>
                    <a:lnTo>
                      <a:pt x="176" y="99"/>
                    </a:lnTo>
                    <a:lnTo>
                      <a:pt x="187" y="101"/>
                    </a:lnTo>
                    <a:lnTo>
                      <a:pt x="196" y="104"/>
                    </a:lnTo>
                    <a:lnTo>
                      <a:pt x="203" y="105"/>
                    </a:lnTo>
                    <a:lnTo>
                      <a:pt x="210" y="106"/>
                    </a:lnTo>
                    <a:lnTo>
                      <a:pt x="213" y="107"/>
                    </a:lnTo>
                    <a:lnTo>
                      <a:pt x="215" y="107"/>
                    </a:lnTo>
                    <a:lnTo>
                      <a:pt x="208" y="104"/>
                    </a:lnTo>
                    <a:lnTo>
                      <a:pt x="200" y="102"/>
                    </a:lnTo>
                    <a:lnTo>
                      <a:pt x="194" y="99"/>
                    </a:lnTo>
                    <a:lnTo>
                      <a:pt x="186" y="96"/>
                    </a:lnTo>
                    <a:lnTo>
                      <a:pt x="179" y="93"/>
                    </a:lnTo>
                    <a:lnTo>
                      <a:pt x="171" y="89"/>
                    </a:lnTo>
                    <a:lnTo>
                      <a:pt x="165" y="85"/>
                    </a:lnTo>
                    <a:lnTo>
                      <a:pt x="158" y="82"/>
                    </a:lnTo>
                    <a:lnTo>
                      <a:pt x="150" y="78"/>
                    </a:lnTo>
                    <a:lnTo>
                      <a:pt x="142" y="72"/>
                    </a:lnTo>
                    <a:lnTo>
                      <a:pt x="136" y="67"/>
                    </a:lnTo>
                    <a:lnTo>
                      <a:pt x="129" y="62"/>
                    </a:lnTo>
                    <a:lnTo>
                      <a:pt x="123" y="57"/>
                    </a:lnTo>
                    <a:lnTo>
                      <a:pt x="117" y="54"/>
                    </a:lnTo>
                    <a:lnTo>
                      <a:pt x="112" y="50"/>
                    </a:lnTo>
                    <a:lnTo>
                      <a:pt x="107" y="45"/>
                    </a:lnTo>
                    <a:lnTo>
                      <a:pt x="96" y="38"/>
                    </a:lnTo>
                    <a:lnTo>
                      <a:pt x="84" y="30"/>
                    </a:lnTo>
                    <a:lnTo>
                      <a:pt x="71" y="22"/>
                    </a:lnTo>
                    <a:lnTo>
                      <a:pt x="56" y="14"/>
                    </a:lnTo>
                    <a:lnTo>
                      <a:pt x="42" y="8"/>
                    </a:lnTo>
                    <a:lnTo>
                      <a:pt x="30" y="3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3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9" y="18"/>
                    </a:lnTo>
                    <a:lnTo>
                      <a:pt x="12" y="19"/>
                    </a:lnTo>
                    <a:lnTo>
                      <a:pt x="19" y="21"/>
                    </a:lnTo>
                    <a:lnTo>
                      <a:pt x="28" y="24"/>
                    </a:lnTo>
                    <a:lnTo>
                      <a:pt x="39" y="29"/>
                    </a:lnTo>
                    <a:lnTo>
                      <a:pt x="54" y="35"/>
                    </a:lnTo>
                    <a:lnTo>
                      <a:pt x="68" y="43"/>
                    </a:lnTo>
                    <a:lnTo>
                      <a:pt x="84" y="51"/>
                    </a:lnTo>
                    <a:lnTo>
                      <a:pt x="98" y="62"/>
                    </a:lnTo>
                    <a:lnTo>
                      <a:pt x="103" y="65"/>
                    </a:lnTo>
                    <a:lnTo>
                      <a:pt x="110" y="70"/>
                    </a:lnTo>
                    <a:lnTo>
                      <a:pt x="117" y="73"/>
                    </a:lnTo>
                    <a:lnTo>
                      <a:pt x="124" y="78"/>
                    </a:lnTo>
                    <a:lnTo>
                      <a:pt x="131" y="82"/>
                    </a:lnTo>
                    <a:lnTo>
                      <a:pt x="138" y="85"/>
                    </a:lnTo>
                    <a:lnTo>
                      <a:pt x="146" y="88"/>
                    </a:lnTo>
                    <a:lnTo>
                      <a:pt x="154" y="92"/>
                    </a:lnTo>
                  </a:path>
                </a:pathLst>
              </a:custGeom>
              <a:solidFill>
                <a:srgbClr val="73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9" name="Freeform 476"/>
              <p:cNvSpPr>
                <a:spLocks/>
              </p:cNvSpPr>
              <p:nvPr/>
            </p:nvSpPr>
            <p:spPr bwMode="auto">
              <a:xfrm>
                <a:off x="5674" y="2826"/>
                <a:ext cx="2" cy="0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2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0" name="Freeform 477"/>
              <p:cNvSpPr>
                <a:spLocks/>
              </p:cNvSpPr>
              <p:nvPr/>
            </p:nvSpPr>
            <p:spPr bwMode="auto">
              <a:xfrm>
                <a:off x="5591" y="2807"/>
                <a:ext cx="81" cy="19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"/>
                  </a:cxn>
                  <a:cxn ang="0">
                    <a:pos x="6" y="8"/>
                  </a:cxn>
                  <a:cxn ang="0">
                    <a:pos x="13" y="11"/>
                  </a:cxn>
                  <a:cxn ang="0">
                    <a:pos x="22" y="14"/>
                  </a:cxn>
                  <a:cxn ang="0">
                    <a:pos x="31" y="16"/>
                  </a:cxn>
                  <a:cxn ang="0">
                    <a:pos x="41" y="18"/>
                  </a:cxn>
                  <a:cxn ang="0">
                    <a:pos x="54" y="19"/>
                  </a:cxn>
                  <a:cxn ang="0">
                    <a:pos x="66" y="20"/>
                  </a:cxn>
                  <a:cxn ang="0">
                    <a:pos x="80" y="20"/>
                  </a:cxn>
                  <a:cxn ang="0">
                    <a:pos x="80" y="14"/>
                  </a:cxn>
                  <a:cxn ang="0">
                    <a:pos x="66" y="14"/>
                  </a:cxn>
                  <a:cxn ang="0">
                    <a:pos x="54" y="14"/>
                  </a:cxn>
                  <a:cxn ang="0">
                    <a:pos x="43" y="13"/>
                  </a:cxn>
                  <a:cxn ang="0">
                    <a:pos x="32" y="11"/>
                  </a:cxn>
                  <a:cxn ang="0">
                    <a:pos x="23" y="9"/>
                  </a:cxn>
                  <a:cxn ang="0">
                    <a:pos x="15" y="6"/>
                  </a:cxn>
                  <a:cxn ang="0">
                    <a:pos x="8" y="3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4"/>
                  </a:cxn>
                </a:cxnLst>
                <a:rect l="0" t="0" r="r" b="b"/>
                <a:pathLst>
                  <a:path w="81" h="21">
                    <a:moveTo>
                      <a:pt x="0" y="4"/>
                    </a:moveTo>
                    <a:lnTo>
                      <a:pt x="0" y="5"/>
                    </a:lnTo>
                    <a:lnTo>
                      <a:pt x="6" y="8"/>
                    </a:lnTo>
                    <a:lnTo>
                      <a:pt x="13" y="11"/>
                    </a:lnTo>
                    <a:lnTo>
                      <a:pt x="22" y="14"/>
                    </a:lnTo>
                    <a:lnTo>
                      <a:pt x="31" y="16"/>
                    </a:lnTo>
                    <a:lnTo>
                      <a:pt x="41" y="18"/>
                    </a:lnTo>
                    <a:lnTo>
                      <a:pt x="54" y="19"/>
                    </a:lnTo>
                    <a:lnTo>
                      <a:pt x="66" y="20"/>
                    </a:lnTo>
                    <a:lnTo>
                      <a:pt x="80" y="20"/>
                    </a:lnTo>
                    <a:lnTo>
                      <a:pt x="80" y="14"/>
                    </a:lnTo>
                    <a:lnTo>
                      <a:pt x="66" y="14"/>
                    </a:lnTo>
                    <a:lnTo>
                      <a:pt x="54" y="14"/>
                    </a:lnTo>
                    <a:lnTo>
                      <a:pt x="43" y="13"/>
                    </a:lnTo>
                    <a:lnTo>
                      <a:pt x="32" y="11"/>
                    </a:lnTo>
                    <a:lnTo>
                      <a:pt x="23" y="9"/>
                    </a:lnTo>
                    <a:lnTo>
                      <a:pt x="15" y="6"/>
                    </a:lnTo>
                    <a:lnTo>
                      <a:pt x="8" y="3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1" name="Freeform 478"/>
              <p:cNvSpPr>
                <a:spLocks/>
              </p:cNvSpPr>
              <p:nvPr/>
            </p:nvSpPr>
            <p:spPr bwMode="auto">
              <a:xfrm>
                <a:off x="5556" y="2763"/>
                <a:ext cx="32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10"/>
                  </a:cxn>
                  <a:cxn ang="0">
                    <a:pos x="5" y="17"/>
                  </a:cxn>
                  <a:cxn ang="0">
                    <a:pos x="8" y="23"/>
                  </a:cxn>
                  <a:cxn ang="0">
                    <a:pos x="11" y="29"/>
                  </a:cxn>
                  <a:cxn ang="0">
                    <a:pos x="15" y="34"/>
                  </a:cxn>
                  <a:cxn ang="0">
                    <a:pos x="19" y="38"/>
                  </a:cxn>
                  <a:cxn ang="0">
                    <a:pos x="24" y="43"/>
                  </a:cxn>
                  <a:cxn ang="0">
                    <a:pos x="30" y="46"/>
                  </a:cxn>
                  <a:cxn ang="0">
                    <a:pos x="32" y="42"/>
                  </a:cxn>
                  <a:cxn ang="0">
                    <a:pos x="27" y="38"/>
                  </a:cxn>
                  <a:cxn ang="0">
                    <a:pos x="23" y="34"/>
                  </a:cxn>
                  <a:cxn ang="0">
                    <a:pos x="19" y="30"/>
                  </a:cxn>
                  <a:cxn ang="0">
                    <a:pos x="15" y="25"/>
                  </a:cxn>
                  <a:cxn ang="0">
                    <a:pos x="11" y="20"/>
                  </a:cxn>
                  <a:cxn ang="0">
                    <a:pos x="9" y="14"/>
                  </a:cxn>
                  <a:cxn ang="0">
                    <a:pos x="7" y="7"/>
                  </a:cxn>
                  <a:cxn ang="0">
                    <a:pos x="5" y="0"/>
                  </a:cxn>
                  <a:cxn ang="0">
                    <a:pos x="0" y="2"/>
                  </a:cxn>
                </a:cxnLst>
                <a:rect l="0" t="0" r="r" b="b"/>
                <a:pathLst>
                  <a:path w="33" h="47">
                    <a:moveTo>
                      <a:pt x="0" y="2"/>
                    </a:moveTo>
                    <a:lnTo>
                      <a:pt x="0" y="2"/>
                    </a:lnTo>
                    <a:lnTo>
                      <a:pt x="2" y="10"/>
                    </a:lnTo>
                    <a:lnTo>
                      <a:pt x="5" y="17"/>
                    </a:lnTo>
                    <a:lnTo>
                      <a:pt x="8" y="23"/>
                    </a:lnTo>
                    <a:lnTo>
                      <a:pt x="11" y="29"/>
                    </a:lnTo>
                    <a:lnTo>
                      <a:pt x="15" y="34"/>
                    </a:lnTo>
                    <a:lnTo>
                      <a:pt x="19" y="38"/>
                    </a:lnTo>
                    <a:lnTo>
                      <a:pt x="24" y="43"/>
                    </a:lnTo>
                    <a:lnTo>
                      <a:pt x="30" y="46"/>
                    </a:lnTo>
                    <a:lnTo>
                      <a:pt x="32" y="42"/>
                    </a:lnTo>
                    <a:lnTo>
                      <a:pt x="27" y="38"/>
                    </a:lnTo>
                    <a:lnTo>
                      <a:pt x="23" y="34"/>
                    </a:lnTo>
                    <a:lnTo>
                      <a:pt x="19" y="30"/>
                    </a:lnTo>
                    <a:lnTo>
                      <a:pt x="15" y="25"/>
                    </a:lnTo>
                    <a:lnTo>
                      <a:pt x="11" y="20"/>
                    </a:lnTo>
                    <a:lnTo>
                      <a:pt x="9" y="14"/>
                    </a:lnTo>
                    <a:lnTo>
                      <a:pt x="7" y="7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2" name="Freeform 479"/>
              <p:cNvSpPr>
                <a:spLocks/>
              </p:cNvSpPr>
              <p:nvPr/>
            </p:nvSpPr>
            <p:spPr bwMode="auto">
              <a:xfrm>
                <a:off x="5551" y="2748"/>
                <a:ext cx="7" cy="1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4"/>
                  </a:cxn>
                  <a:cxn ang="0">
                    <a:pos x="3" y="7"/>
                  </a:cxn>
                  <a:cxn ang="0">
                    <a:pos x="4" y="9"/>
                  </a:cxn>
                  <a:cxn ang="0">
                    <a:pos x="4" y="11"/>
                  </a:cxn>
                  <a:cxn ang="0">
                    <a:pos x="7" y="10"/>
                  </a:cxn>
                  <a:cxn ang="0">
                    <a:pos x="6" y="7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0" y="1"/>
                  </a:cxn>
                </a:cxnLst>
                <a:rect l="0" t="0" r="r" b="b"/>
                <a:pathLst>
                  <a:path w="8" h="12">
                    <a:moveTo>
                      <a:pt x="0" y="1"/>
                    </a:moveTo>
                    <a:lnTo>
                      <a:pt x="1" y="4"/>
                    </a:lnTo>
                    <a:lnTo>
                      <a:pt x="3" y="7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7" y="10"/>
                    </a:lnTo>
                    <a:lnTo>
                      <a:pt x="6" y="7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3" name="Freeform 480"/>
              <p:cNvSpPr>
                <a:spLocks/>
              </p:cNvSpPr>
              <p:nvPr/>
            </p:nvSpPr>
            <p:spPr bwMode="auto">
              <a:xfrm>
                <a:off x="5551" y="27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4" name="Freeform 481"/>
              <p:cNvSpPr>
                <a:spLocks/>
              </p:cNvSpPr>
              <p:nvPr/>
            </p:nvSpPr>
            <p:spPr bwMode="auto">
              <a:xfrm>
                <a:off x="5391" y="2700"/>
                <a:ext cx="0" cy="2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1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5" name="Freeform 482"/>
              <p:cNvSpPr>
                <a:spLocks/>
              </p:cNvSpPr>
              <p:nvPr/>
            </p:nvSpPr>
            <p:spPr bwMode="auto">
              <a:xfrm>
                <a:off x="5355" y="2700"/>
                <a:ext cx="33" cy="15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4" y="15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8"/>
                  </a:cxn>
                  <a:cxn ang="0">
                    <a:pos x="13" y="7"/>
                  </a:cxn>
                  <a:cxn ang="0">
                    <a:pos x="16" y="6"/>
                  </a:cxn>
                  <a:cxn ang="0">
                    <a:pos x="19" y="5"/>
                  </a:cxn>
                  <a:cxn ang="0">
                    <a:pos x="25" y="5"/>
                  </a:cxn>
                  <a:cxn ang="0">
                    <a:pos x="32" y="5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4" y="1"/>
                  </a:cxn>
                  <a:cxn ang="0">
                    <a:pos x="11" y="2"/>
                  </a:cxn>
                  <a:cxn ang="0">
                    <a:pos x="7" y="5"/>
                  </a:cxn>
                  <a:cxn ang="0">
                    <a:pos x="4" y="6"/>
                  </a:cxn>
                  <a:cxn ang="0">
                    <a:pos x="2" y="10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4" y="15"/>
                  </a:cxn>
                </a:cxnLst>
                <a:rect l="0" t="0" r="r" b="b"/>
                <a:pathLst>
                  <a:path w="33" h="16">
                    <a:moveTo>
                      <a:pt x="4" y="15"/>
                    </a:moveTo>
                    <a:lnTo>
                      <a:pt x="4" y="15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3" y="7"/>
                    </a:lnTo>
                    <a:lnTo>
                      <a:pt x="16" y="6"/>
                    </a:lnTo>
                    <a:lnTo>
                      <a:pt x="19" y="5"/>
                    </a:lnTo>
                    <a:lnTo>
                      <a:pt x="25" y="5"/>
                    </a:lnTo>
                    <a:lnTo>
                      <a:pt x="32" y="5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4" y="1"/>
                    </a:lnTo>
                    <a:lnTo>
                      <a:pt x="11" y="2"/>
                    </a:lnTo>
                    <a:lnTo>
                      <a:pt x="7" y="5"/>
                    </a:lnTo>
                    <a:lnTo>
                      <a:pt x="4" y="6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4" y="15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6" name="Freeform 483"/>
              <p:cNvSpPr>
                <a:spLocks/>
              </p:cNvSpPr>
              <p:nvPr/>
            </p:nvSpPr>
            <p:spPr bwMode="auto">
              <a:xfrm>
                <a:off x="5352" y="2714"/>
                <a:ext cx="9" cy="53"/>
              </a:xfrm>
              <a:custGeom>
                <a:avLst/>
                <a:gdLst/>
                <a:ahLst/>
                <a:cxnLst>
                  <a:cxn ang="0">
                    <a:pos x="2" y="52"/>
                  </a:cxn>
                  <a:cxn ang="0">
                    <a:pos x="2" y="52"/>
                  </a:cxn>
                  <a:cxn ang="0">
                    <a:pos x="2" y="48"/>
                  </a:cxn>
                  <a:cxn ang="0">
                    <a:pos x="2" y="43"/>
                  </a:cxn>
                  <a:cxn ang="0">
                    <a:pos x="2" y="36"/>
                  </a:cxn>
                  <a:cxn ang="0">
                    <a:pos x="3" y="28"/>
                  </a:cxn>
                  <a:cxn ang="0">
                    <a:pos x="3" y="20"/>
                  </a:cxn>
                  <a:cxn ang="0">
                    <a:pos x="4" y="14"/>
                  </a:cxn>
                  <a:cxn ang="0">
                    <a:pos x="4" y="7"/>
                  </a:cxn>
                  <a:cxn ang="0">
                    <a:pos x="5" y="3"/>
                  </a:cxn>
                  <a:cxn ang="0">
                    <a:pos x="2" y="0"/>
                  </a:cxn>
                  <a:cxn ang="0">
                    <a:pos x="1" y="6"/>
                  </a:cxn>
                  <a:cxn ang="0">
                    <a:pos x="1" y="12"/>
                  </a:cxn>
                  <a:cxn ang="0">
                    <a:pos x="0" y="20"/>
                  </a:cxn>
                  <a:cxn ang="0">
                    <a:pos x="0" y="28"/>
                  </a:cxn>
                  <a:cxn ang="0">
                    <a:pos x="0" y="36"/>
                  </a:cxn>
                  <a:cxn ang="0">
                    <a:pos x="0" y="43"/>
                  </a:cxn>
                  <a:cxn ang="0">
                    <a:pos x="0" y="48"/>
                  </a:cxn>
                  <a:cxn ang="0">
                    <a:pos x="0" y="52"/>
                  </a:cxn>
                  <a:cxn ang="0">
                    <a:pos x="2" y="52"/>
                  </a:cxn>
                </a:cxnLst>
                <a:rect l="0" t="0" r="r" b="b"/>
                <a:pathLst>
                  <a:path w="6" h="53">
                    <a:moveTo>
                      <a:pt x="2" y="52"/>
                    </a:moveTo>
                    <a:lnTo>
                      <a:pt x="2" y="52"/>
                    </a:lnTo>
                    <a:lnTo>
                      <a:pt x="2" y="48"/>
                    </a:lnTo>
                    <a:lnTo>
                      <a:pt x="2" y="43"/>
                    </a:lnTo>
                    <a:lnTo>
                      <a:pt x="2" y="36"/>
                    </a:lnTo>
                    <a:lnTo>
                      <a:pt x="3" y="28"/>
                    </a:lnTo>
                    <a:lnTo>
                      <a:pt x="3" y="20"/>
                    </a:lnTo>
                    <a:lnTo>
                      <a:pt x="4" y="14"/>
                    </a:lnTo>
                    <a:lnTo>
                      <a:pt x="4" y="7"/>
                    </a:lnTo>
                    <a:lnTo>
                      <a:pt x="5" y="3"/>
                    </a:lnTo>
                    <a:lnTo>
                      <a:pt x="2" y="0"/>
                    </a:lnTo>
                    <a:lnTo>
                      <a:pt x="1" y="6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7" name="Freeform 484"/>
              <p:cNvSpPr>
                <a:spLocks/>
              </p:cNvSpPr>
              <p:nvPr/>
            </p:nvSpPr>
            <p:spPr bwMode="auto">
              <a:xfrm>
                <a:off x="5348" y="2771"/>
                <a:ext cx="11" cy="65"/>
              </a:xfrm>
              <a:custGeom>
                <a:avLst/>
                <a:gdLst/>
                <a:ahLst/>
                <a:cxnLst>
                  <a:cxn ang="0">
                    <a:pos x="11" y="60"/>
                  </a:cxn>
                  <a:cxn ang="0">
                    <a:pos x="11" y="60"/>
                  </a:cxn>
                  <a:cxn ang="0">
                    <a:pos x="8" y="55"/>
                  </a:cxn>
                  <a:cxn ang="0">
                    <a:pos x="5" y="47"/>
                  </a:cxn>
                  <a:cxn ang="0">
                    <a:pos x="4" y="37"/>
                  </a:cxn>
                  <a:cxn ang="0">
                    <a:pos x="3" y="29"/>
                  </a:cxn>
                  <a:cxn ang="0">
                    <a:pos x="3" y="19"/>
                  </a:cxn>
                  <a:cxn ang="0">
                    <a:pos x="4" y="10"/>
                  </a:cxn>
                  <a:cxn ang="0">
                    <a:pos x="5" y="4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2"/>
                  </a:cxn>
                  <a:cxn ang="0">
                    <a:pos x="1" y="10"/>
                  </a:cxn>
                  <a:cxn ang="0">
                    <a:pos x="0" y="19"/>
                  </a:cxn>
                  <a:cxn ang="0">
                    <a:pos x="0" y="29"/>
                  </a:cxn>
                  <a:cxn ang="0">
                    <a:pos x="1" y="39"/>
                  </a:cxn>
                  <a:cxn ang="0">
                    <a:pos x="2" y="48"/>
                  </a:cxn>
                  <a:cxn ang="0">
                    <a:pos x="5" y="57"/>
                  </a:cxn>
                  <a:cxn ang="0">
                    <a:pos x="9" y="64"/>
                  </a:cxn>
                  <a:cxn ang="0">
                    <a:pos x="11" y="60"/>
                  </a:cxn>
                </a:cxnLst>
                <a:rect l="0" t="0" r="r" b="b"/>
                <a:pathLst>
                  <a:path w="12" h="65">
                    <a:moveTo>
                      <a:pt x="11" y="60"/>
                    </a:moveTo>
                    <a:lnTo>
                      <a:pt x="11" y="60"/>
                    </a:lnTo>
                    <a:lnTo>
                      <a:pt x="8" y="55"/>
                    </a:lnTo>
                    <a:lnTo>
                      <a:pt x="5" y="47"/>
                    </a:lnTo>
                    <a:lnTo>
                      <a:pt x="4" y="37"/>
                    </a:lnTo>
                    <a:lnTo>
                      <a:pt x="3" y="29"/>
                    </a:lnTo>
                    <a:lnTo>
                      <a:pt x="3" y="19"/>
                    </a:lnTo>
                    <a:lnTo>
                      <a:pt x="4" y="10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1" y="10"/>
                    </a:lnTo>
                    <a:lnTo>
                      <a:pt x="0" y="19"/>
                    </a:lnTo>
                    <a:lnTo>
                      <a:pt x="0" y="29"/>
                    </a:lnTo>
                    <a:lnTo>
                      <a:pt x="1" y="39"/>
                    </a:lnTo>
                    <a:lnTo>
                      <a:pt x="2" y="48"/>
                    </a:lnTo>
                    <a:lnTo>
                      <a:pt x="5" y="57"/>
                    </a:lnTo>
                    <a:lnTo>
                      <a:pt x="9" y="64"/>
                    </a:lnTo>
                    <a:lnTo>
                      <a:pt x="11" y="6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8" name="Freeform 485"/>
              <p:cNvSpPr>
                <a:spLocks/>
              </p:cNvSpPr>
              <p:nvPr/>
            </p:nvSpPr>
            <p:spPr bwMode="auto">
              <a:xfrm>
                <a:off x="5362" y="2837"/>
                <a:ext cx="81" cy="8"/>
              </a:xfrm>
              <a:custGeom>
                <a:avLst/>
                <a:gdLst/>
                <a:ahLst/>
                <a:cxnLst>
                  <a:cxn ang="0">
                    <a:pos x="80" y="2"/>
                  </a:cxn>
                  <a:cxn ang="0">
                    <a:pos x="80" y="2"/>
                  </a:cxn>
                  <a:cxn ang="0">
                    <a:pos x="72" y="2"/>
                  </a:cxn>
                  <a:cxn ang="0">
                    <a:pos x="63" y="3"/>
                  </a:cxn>
                  <a:cxn ang="0">
                    <a:pos x="51" y="3"/>
                  </a:cxn>
                  <a:cxn ang="0">
                    <a:pos x="41" y="4"/>
                  </a:cxn>
                  <a:cxn ang="0">
                    <a:pos x="29" y="4"/>
                  </a:cxn>
                  <a:cxn ang="0">
                    <a:pos x="20" y="3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9" y="5"/>
                  </a:cxn>
                  <a:cxn ang="0">
                    <a:pos x="18" y="7"/>
                  </a:cxn>
                  <a:cxn ang="0">
                    <a:pos x="29" y="7"/>
                  </a:cxn>
                  <a:cxn ang="0">
                    <a:pos x="41" y="7"/>
                  </a:cxn>
                  <a:cxn ang="0">
                    <a:pos x="51" y="7"/>
                  </a:cxn>
                  <a:cxn ang="0">
                    <a:pos x="63" y="6"/>
                  </a:cxn>
                  <a:cxn ang="0">
                    <a:pos x="72" y="6"/>
                  </a:cxn>
                  <a:cxn ang="0">
                    <a:pos x="80" y="6"/>
                  </a:cxn>
                  <a:cxn ang="0">
                    <a:pos x="80" y="2"/>
                  </a:cxn>
                </a:cxnLst>
                <a:rect l="0" t="0" r="r" b="b"/>
                <a:pathLst>
                  <a:path w="81" h="8">
                    <a:moveTo>
                      <a:pt x="80" y="2"/>
                    </a:moveTo>
                    <a:lnTo>
                      <a:pt x="80" y="2"/>
                    </a:lnTo>
                    <a:lnTo>
                      <a:pt x="72" y="2"/>
                    </a:lnTo>
                    <a:lnTo>
                      <a:pt x="63" y="3"/>
                    </a:lnTo>
                    <a:lnTo>
                      <a:pt x="51" y="3"/>
                    </a:lnTo>
                    <a:lnTo>
                      <a:pt x="41" y="4"/>
                    </a:lnTo>
                    <a:lnTo>
                      <a:pt x="29" y="4"/>
                    </a:lnTo>
                    <a:lnTo>
                      <a:pt x="20" y="3"/>
                    </a:lnTo>
                    <a:lnTo>
                      <a:pt x="10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9" y="5"/>
                    </a:lnTo>
                    <a:lnTo>
                      <a:pt x="18" y="7"/>
                    </a:lnTo>
                    <a:lnTo>
                      <a:pt x="29" y="7"/>
                    </a:lnTo>
                    <a:lnTo>
                      <a:pt x="41" y="7"/>
                    </a:lnTo>
                    <a:lnTo>
                      <a:pt x="51" y="7"/>
                    </a:lnTo>
                    <a:lnTo>
                      <a:pt x="63" y="6"/>
                    </a:lnTo>
                    <a:lnTo>
                      <a:pt x="72" y="6"/>
                    </a:lnTo>
                    <a:lnTo>
                      <a:pt x="80" y="6"/>
                    </a:lnTo>
                    <a:lnTo>
                      <a:pt x="80" y="2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9" name="Freeform 486"/>
              <p:cNvSpPr>
                <a:spLocks/>
              </p:cNvSpPr>
              <p:nvPr/>
            </p:nvSpPr>
            <p:spPr bwMode="auto">
              <a:xfrm>
                <a:off x="5449" y="2834"/>
                <a:ext cx="65" cy="11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56" y="3"/>
                  </a:cxn>
                  <a:cxn ang="0">
                    <a:pos x="49" y="5"/>
                  </a:cxn>
                  <a:cxn ang="0">
                    <a:pos x="42" y="6"/>
                  </a:cxn>
                  <a:cxn ang="0">
                    <a:pos x="34" y="6"/>
                  </a:cxn>
                  <a:cxn ang="0">
                    <a:pos x="25" y="5"/>
                  </a:cxn>
                  <a:cxn ang="0">
                    <a:pos x="16" y="5"/>
                  </a:cxn>
                  <a:cxn ang="0">
                    <a:pos x="7" y="5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7" y="9"/>
                  </a:cxn>
                  <a:cxn ang="0">
                    <a:pos x="16" y="9"/>
                  </a:cxn>
                  <a:cxn ang="0">
                    <a:pos x="25" y="9"/>
                  </a:cxn>
                  <a:cxn ang="0">
                    <a:pos x="34" y="10"/>
                  </a:cxn>
                  <a:cxn ang="0">
                    <a:pos x="42" y="10"/>
                  </a:cxn>
                  <a:cxn ang="0">
                    <a:pos x="50" y="9"/>
                  </a:cxn>
                  <a:cxn ang="0">
                    <a:pos x="58" y="7"/>
                  </a:cxn>
                  <a:cxn ang="0">
                    <a:pos x="64" y="4"/>
                  </a:cxn>
                  <a:cxn ang="0">
                    <a:pos x="60" y="0"/>
                  </a:cxn>
                </a:cxnLst>
                <a:rect l="0" t="0" r="r" b="b"/>
                <a:pathLst>
                  <a:path w="65" h="11">
                    <a:moveTo>
                      <a:pt x="60" y="0"/>
                    </a:moveTo>
                    <a:lnTo>
                      <a:pt x="60" y="0"/>
                    </a:lnTo>
                    <a:lnTo>
                      <a:pt x="56" y="3"/>
                    </a:lnTo>
                    <a:lnTo>
                      <a:pt x="49" y="5"/>
                    </a:lnTo>
                    <a:lnTo>
                      <a:pt x="42" y="6"/>
                    </a:lnTo>
                    <a:lnTo>
                      <a:pt x="34" y="6"/>
                    </a:lnTo>
                    <a:lnTo>
                      <a:pt x="25" y="5"/>
                    </a:lnTo>
                    <a:lnTo>
                      <a:pt x="16" y="5"/>
                    </a:lnTo>
                    <a:lnTo>
                      <a:pt x="7" y="5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7" y="9"/>
                    </a:lnTo>
                    <a:lnTo>
                      <a:pt x="16" y="9"/>
                    </a:lnTo>
                    <a:lnTo>
                      <a:pt x="25" y="9"/>
                    </a:lnTo>
                    <a:lnTo>
                      <a:pt x="34" y="10"/>
                    </a:lnTo>
                    <a:lnTo>
                      <a:pt x="42" y="10"/>
                    </a:lnTo>
                    <a:lnTo>
                      <a:pt x="50" y="9"/>
                    </a:lnTo>
                    <a:lnTo>
                      <a:pt x="58" y="7"/>
                    </a:lnTo>
                    <a:lnTo>
                      <a:pt x="64" y="4"/>
                    </a:lnTo>
                    <a:lnTo>
                      <a:pt x="60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0" name="Freeform 487"/>
              <p:cNvSpPr>
                <a:spLocks/>
              </p:cNvSpPr>
              <p:nvPr/>
            </p:nvSpPr>
            <p:spPr bwMode="auto">
              <a:xfrm>
                <a:off x="5514" y="2780"/>
                <a:ext cx="7" cy="5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7"/>
                  </a:cxn>
                  <a:cxn ang="0">
                    <a:pos x="2" y="13"/>
                  </a:cxn>
                  <a:cxn ang="0">
                    <a:pos x="3" y="20"/>
                  </a:cxn>
                  <a:cxn ang="0">
                    <a:pos x="3" y="27"/>
                  </a:cxn>
                  <a:cxn ang="0">
                    <a:pos x="3" y="33"/>
                  </a:cxn>
                  <a:cxn ang="0">
                    <a:pos x="3" y="40"/>
                  </a:cxn>
                  <a:cxn ang="0">
                    <a:pos x="2" y="45"/>
                  </a:cxn>
                  <a:cxn ang="0">
                    <a:pos x="0" y="50"/>
                  </a:cxn>
                  <a:cxn ang="0">
                    <a:pos x="2" y="55"/>
                  </a:cxn>
                  <a:cxn ang="0">
                    <a:pos x="5" y="49"/>
                  </a:cxn>
                  <a:cxn ang="0">
                    <a:pos x="6" y="41"/>
                  </a:cxn>
                  <a:cxn ang="0">
                    <a:pos x="6" y="33"/>
                  </a:cxn>
                  <a:cxn ang="0">
                    <a:pos x="6" y="27"/>
                  </a:cxn>
                  <a:cxn ang="0">
                    <a:pos x="5" y="19"/>
                  </a:cxn>
                  <a:cxn ang="0">
                    <a:pos x="5" y="13"/>
                  </a:cxn>
                  <a:cxn ang="0">
                    <a:pos x="5" y="7"/>
                  </a:cxn>
                  <a:cxn ang="0">
                    <a:pos x="5" y="2"/>
                  </a:cxn>
                  <a:cxn ang="0">
                    <a:pos x="3" y="0"/>
                  </a:cxn>
                </a:cxnLst>
                <a:rect l="0" t="0" r="r" b="b"/>
                <a:pathLst>
                  <a:path w="7" h="56">
                    <a:moveTo>
                      <a:pt x="3" y="0"/>
                    </a:moveTo>
                    <a:lnTo>
                      <a:pt x="2" y="7"/>
                    </a:lnTo>
                    <a:lnTo>
                      <a:pt x="2" y="13"/>
                    </a:lnTo>
                    <a:lnTo>
                      <a:pt x="3" y="20"/>
                    </a:lnTo>
                    <a:lnTo>
                      <a:pt x="3" y="27"/>
                    </a:lnTo>
                    <a:lnTo>
                      <a:pt x="3" y="33"/>
                    </a:lnTo>
                    <a:lnTo>
                      <a:pt x="3" y="40"/>
                    </a:lnTo>
                    <a:lnTo>
                      <a:pt x="2" y="45"/>
                    </a:lnTo>
                    <a:lnTo>
                      <a:pt x="0" y="50"/>
                    </a:lnTo>
                    <a:lnTo>
                      <a:pt x="2" y="55"/>
                    </a:lnTo>
                    <a:lnTo>
                      <a:pt x="5" y="49"/>
                    </a:lnTo>
                    <a:lnTo>
                      <a:pt x="6" y="41"/>
                    </a:lnTo>
                    <a:lnTo>
                      <a:pt x="6" y="33"/>
                    </a:lnTo>
                    <a:lnTo>
                      <a:pt x="6" y="27"/>
                    </a:lnTo>
                    <a:lnTo>
                      <a:pt x="5" y="19"/>
                    </a:lnTo>
                    <a:lnTo>
                      <a:pt x="5" y="13"/>
                    </a:lnTo>
                    <a:lnTo>
                      <a:pt x="5" y="7"/>
                    </a:lnTo>
                    <a:lnTo>
                      <a:pt x="5" y="2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1" name="Freeform 488"/>
              <p:cNvSpPr>
                <a:spLocks/>
              </p:cNvSpPr>
              <p:nvPr/>
            </p:nvSpPr>
            <p:spPr bwMode="auto">
              <a:xfrm>
                <a:off x="5519" y="2775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2" name="Freeform 489"/>
              <p:cNvSpPr>
                <a:spLocks/>
              </p:cNvSpPr>
              <p:nvPr/>
            </p:nvSpPr>
            <p:spPr bwMode="auto">
              <a:xfrm>
                <a:off x="5505" y="2754"/>
                <a:ext cx="2" cy="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3" name="Freeform 490"/>
              <p:cNvSpPr>
                <a:spLocks/>
              </p:cNvSpPr>
              <p:nvPr/>
            </p:nvSpPr>
            <p:spPr bwMode="auto">
              <a:xfrm>
                <a:off x="5505" y="2727"/>
                <a:ext cx="37" cy="27"/>
              </a:xfrm>
              <a:custGeom>
                <a:avLst/>
                <a:gdLst/>
                <a:ahLst/>
                <a:cxnLst>
                  <a:cxn ang="0">
                    <a:pos x="36" y="1"/>
                  </a:cxn>
                  <a:cxn ang="0">
                    <a:pos x="29" y="0"/>
                  </a:cxn>
                  <a:cxn ang="0">
                    <a:pos x="22" y="0"/>
                  </a:cxn>
                  <a:cxn ang="0">
                    <a:pos x="16" y="1"/>
                  </a:cxn>
                  <a:cxn ang="0">
                    <a:pos x="11" y="3"/>
                  </a:cxn>
                  <a:cxn ang="0">
                    <a:pos x="6" y="6"/>
                  </a:cxn>
                  <a:cxn ang="0">
                    <a:pos x="3" y="12"/>
                  </a:cxn>
                  <a:cxn ang="0">
                    <a:pos x="1" y="17"/>
                  </a:cxn>
                  <a:cxn ang="0">
                    <a:pos x="0" y="23"/>
                  </a:cxn>
                  <a:cxn ang="0">
                    <a:pos x="5" y="23"/>
                  </a:cxn>
                  <a:cxn ang="0">
                    <a:pos x="5" y="18"/>
                  </a:cxn>
                  <a:cxn ang="0">
                    <a:pos x="6" y="14"/>
                  </a:cxn>
                  <a:cxn ang="0">
                    <a:pos x="10" y="10"/>
                  </a:cxn>
                  <a:cxn ang="0">
                    <a:pos x="13" y="8"/>
                  </a:cxn>
                  <a:cxn ang="0">
                    <a:pos x="17" y="6"/>
                  </a:cxn>
                  <a:cxn ang="0">
                    <a:pos x="22" y="5"/>
                  </a:cxn>
                  <a:cxn ang="0">
                    <a:pos x="28" y="6"/>
                  </a:cxn>
                  <a:cxn ang="0">
                    <a:pos x="34" y="6"/>
                  </a:cxn>
                  <a:cxn ang="0">
                    <a:pos x="36" y="1"/>
                  </a:cxn>
                </a:cxnLst>
                <a:rect l="0" t="0" r="r" b="b"/>
                <a:pathLst>
                  <a:path w="37" h="24">
                    <a:moveTo>
                      <a:pt x="36" y="1"/>
                    </a:moveTo>
                    <a:lnTo>
                      <a:pt x="29" y="0"/>
                    </a:lnTo>
                    <a:lnTo>
                      <a:pt x="22" y="0"/>
                    </a:lnTo>
                    <a:lnTo>
                      <a:pt x="16" y="1"/>
                    </a:lnTo>
                    <a:lnTo>
                      <a:pt x="11" y="3"/>
                    </a:lnTo>
                    <a:lnTo>
                      <a:pt x="6" y="6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3"/>
                    </a:lnTo>
                    <a:lnTo>
                      <a:pt x="5" y="23"/>
                    </a:lnTo>
                    <a:lnTo>
                      <a:pt x="5" y="18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3" y="8"/>
                    </a:lnTo>
                    <a:lnTo>
                      <a:pt x="17" y="6"/>
                    </a:lnTo>
                    <a:lnTo>
                      <a:pt x="22" y="5"/>
                    </a:lnTo>
                    <a:lnTo>
                      <a:pt x="28" y="6"/>
                    </a:lnTo>
                    <a:lnTo>
                      <a:pt x="34" y="6"/>
                    </a:lnTo>
                    <a:lnTo>
                      <a:pt x="36" y="1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4" name="Freeform 491"/>
              <p:cNvSpPr>
                <a:spLocks/>
              </p:cNvSpPr>
              <p:nvPr/>
            </p:nvSpPr>
            <p:spPr bwMode="auto">
              <a:xfrm>
                <a:off x="5542" y="2729"/>
                <a:ext cx="4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5" name="Freeform 492"/>
              <p:cNvSpPr>
                <a:spLocks/>
              </p:cNvSpPr>
              <p:nvPr/>
            </p:nvSpPr>
            <p:spPr bwMode="auto">
              <a:xfrm>
                <a:off x="5658" y="2883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6" name="Freeform 493"/>
              <p:cNvSpPr>
                <a:spLocks/>
              </p:cNvSpPr>
              <p:nvPr/>
            </p:nvSpPr>
            <p:spPr bwMode="auto">
              <a:xfrm>
                <a:off x="5665" y="2879"/>
                <a:ext cx="40" cy="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0"/>
                  </a:cxn>
                  <a:cxn ang="0">
                    <a:pos x="35" y="0"/>
                  </a:cxn>
                  <a:cxn ang="0">
                    <a:pos x="28" y="0"/>
                  </a:cxn>
                  <a:cxn ang="0">
                    <a:pos x="22" y="1"/>
                  </a:cxn>
                  <a:cxn ang="0">
                    <a:pos x="15" y="1"/>
                  </a:cxn>
                  <a:cxn ang="0">
                    <a:pos x="9" y="1"/>
                  </a:cxn>
                  <a:cxn ang="0">
                    <a:pos x="5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22" y="3"/>
                  </a:cxn>
                  <a:cxn ang="0">
                    <a:pos x="28" y="3"/>
                  </a:cxn>
                  <a:cxn ang="0">
                    <a:pos x="35" y="3"/>
                  </a:cxn>
                  <a:cxn ang="0">
                    <a:pos x="40" y="3"/>
                  </a:cxn>
                  <a:cxn ang="0">
                    <a:pos x="40" y="0"/>
                  </a:cxn>
                </a:cxnLst>
                <a:rect l="0" t="0" r="r" b="b"/>
                <a:pathLst>
                  <a:path w="41" h="5">
                    <a:moveTo>
                      <a:pt x="40" y="0"/>
                    </a:moveTo>
                    <a:lnTo>
                      <a:pt x="40" y="0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22" y="1"/>
                    </a:lnTo>
                    <a:lnTo>
                      <a:pt x="15" y="1"/>
                    </a:lnTo>
                    <a:lnTo>
                      <a:pt x="9" y="1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22" y="3"/>
                    </a:lnTo>
                    <a:lnTo>
                      <a:pt x="28" y="3"/>
                    </a:lnTo>
                    <a:lnTo>
                      <a:pt x="35" y="3"/>
                    </a:lnTo>
                    <a:lnTo>
                      <a:pt x="40" y="3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7" name="Freeform 494"/>
              <p:cNvSpPr>
                <a:spLocks/>
              </p:cNvSpPr>
              <p:nvPr/>
            </p:nvSpPr>
            <p:spPr bwMode="auto">
              <a:xfrm>
                <a:off x="5711" y="2868"/>
                <a:ext cx="53" cy="13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0"/>
                  </a:cxn>
                  <a:cxn ang="0">
                    <a:pos x="45" y="1"/>
                  </a:cxn>
                  <a:cxn ang="0">
                    <a:pos x="39" y="2"/>
                  </a:cxn>
                  <a:cxn ang="0">
                    <a:pos x="32" y="3"/>
                  </a:cxn>
                  <a:cxn ang="0">
                    <a:pos x="25" y="4"/>
                  </a:cxn>
                  <a:cxn ang="0">
                    <a:pos x="18" y="6"/>
                  </a:cxn>
                  <a:cxn ang="0">
                    <a:pos x="12" y="7"/>
                  </a:cxn>
                  <a:cxn ang="0">
                    <a:pos x="5" y="7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13" y="11"/>
                  </a:cxn>
                  <a:cxn ang="0">
                    <a:pos x="19" y="10"/>
                  </a:cxn>
                  <a:cxn ang="0">
                    <a:pos x="27" y="9"/>
                  </a:cxn>
                  <a:cxn ang="0">
                    <a:pos x="33" y="8"/>
                  </a:cxn>
                  <a:cxn ang="0">
                    <a:pos x="40" y="7"/>
                  </a:cxn>
                  <a:cxn ang="0">
                    <a:pos x="46" y="6"/>
                  </a:cxn>
                  <a:cxn ang="0">
                    <a:pos x="51" y="4"/>
                  </a:cxn>
                  <a:cxn ang="0">
                    <a:pos x="50" y="0"/>
                  </a:cxn>
                </a:cxnLst>
                <a:rect l="0" t="0" r="r" b="b"/>
                <a:pathLst>
                  <a:path w="52" h="13">
                    <a:moveTo>
                      <a:pt x="50" y="0"/>
                    </a:moveTo>
                    <a:lnTo>
                      <a:pt x="50" y="0"/>
                    </a:lnTo>
                    <a:lnTo>
                      <a:pt x="45" y="1"/>
                    </a:lnTo>
                    <a:lnTo>
                      <a:pt x="39" y="2"/>
                    </a:lnTo>
                    <a:lnTo>
                      <a:pt x="32" y="3"/>
                    </a:lnTo>
                    <a:lnTo>
                      <a:pt x="25" y="4"/>
                    </a:lnTo>
                    <a:lnTo>
                      <a:pt x="18" y="6"/>
                    </a:lnTo>
                    <a:lnTo>
                      <a:pt x="12" y="7"/>
                    </a:lnTo>
                    <a:lnTo>
                      <a:pt x="5" y="7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5" y="12"/>
                    </a:lnTo>
                    <a:lnTo>
                      <a:pt x="13" y="11"/>
                    </a:lnTo>
                    <a:lnTo>
                      <a:pt x="19" y="10"/>
                    </a:lnTo>
                    <a:lnTo>
                      <a:pt x="27" y="9"/>
                    </a:lnTo>
                    <a:lnTo>
                      <a:pt x="33" y="8"/>
                    </a:lnTo>
                    <a:lnTo>
                      <a:pt x="40" y="7"/>
                    </a:lnTo>
                    <a:lnTo>
                      <a:pt x="46" y="6"/>
                    </a:lnTo>
                    <a:lnTo>
                      <a:pt x="51" y="4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8" name="Freeform 495"/>
              <p:cNvSpPr>
                <a:spLocks/>
              </p:cNvSpPr>
              <p:nvPr/>
            </p:nvSpPr>
            <p:spPr bwMode="auto">
              <a:xfrm>
                <a:off x="5767" y="2851"/>
                <a:ext cx="51" cy="19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8" y="1"/>
                  </a:cxn>
                  <a:cxn ang="0">
                    <a:pos x="43" y="2"/>
                  </a:cxn>
                  <a:cxn ang="0">
                    <a:pos x="37" y="3"/>
                  </a:cxn>
                  <a:cxn ang="0">
                    <a:pos x="29" y="5"/>
                  </a:cxn>
                  <a:cxn ang="0">
                    <a:pos x="21" y="8"/>
                  </a:cxn>
                  <a:cxn ang="0">
                    <a:pos x="13" y="9"/>
                  </a:cxn>
                  <a:cxn ang="0">
                    <a:pos x="5" y="11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6" y="16"/>
                  </a:cxn>
                  <a:cxn ang="0">
                    <a:pos x="13" y="14"/>
                  </a:cxn>
                  <a:cxn ang="0">
                    <a:pos x="22" y="12"/>
                  </a:cxn>
                  <a:cxn ang="0">
                    <a:pos x="30" y="10"/>
                  </a:cxn>
                  <a:cxn ang="0">
                    <a:pos x="38" y="9"/>
                  </a:cxn>
                  <a:cxn ang="0">
                    <a:pos x="45" y="7"/>
                  </a:cxn>
                  <a:cxn ang="0">
                    <a:pos x="49" y="5"/>
                  </a:cxn>
                  <a:cxn ang="0">
                    <a:pos x="51" y="5"/>
                  </a:cxn>
                  <a:cxn ang="0">
                    <a:pos x="49" y="0"/>
                  </a:cxn>
                </a:cxnLst>
                <a:rect l="0" t="0" r="r" b="b"/>
                <a:pathLst>
                  <a:path w="52" h="18">
                    <a:moveTo>
                      <a:pt x="49" y="0"/>
                    </a:moveTo>
                    <a:lnTo>
                      <a:pt x="48" y="1"/>
                    </a:lnTo>
                    <a:lnTo>
                      <a:pt x="43" y="2"/>
                    </a:lnTo>
                    <a:lnTo>
                      <a:pt x="37" y="3"/>
                    </a:lnTo>
                    <a:lnTo>
                      <a:pt x="29" y="5"/>
                    </a:lnTo>
                    <a:lnTo>
                      <a:pt x="21" y="8"/>
                    </a:lnTo>
                    <a:lnTo>
                      <a:pt x="13" y="9"/>
                    </a:lnTo>
                    <a:lnTo>
                      <a:pt x="5" y="11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6" y="16"/>
                    </a:lnTo>
                    <a:lnTo>
                      <a:pt x="13" y="14"/>
                    </a:lnTo>
                    <a:lnTo>
                      <a:pt x="22" y="12"/>
                    </a:lnTo>
                    <a:lnTo>
                      <a:pt x="30" y="10"/>
                    </a:lnTo>
                    <a:lnTo>
                      <a:pt x="38" y="9"/>
                    </a:lnTo>
                    <a:lnTo>
                      <a:pt x="45" y="7"/>
                    </a:lnTo>
                    <a:lnTo>
                      <a:pt x="49" y="5"/>
                    </a:lnTo>
                    <a:lnTo>
                      <a:pt x="51" y="5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9" name="Freeform 496"/>
              <p:cNvSpPr>
                <a:spLocks/>
              </p:cNvSpPr>
              <p:nvPr/>
            </p:nvSpPr>
            <p:spPr bwMode="auto">
              <a:xfrm>
                <a:off x="5820" y="2851"/>
                <a:ext cx="4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0" name="Freeform 497"/>
              <p:cNvSpPr>
                <a:spLocks/>
              </p:cNvSpPr>
              <p:nvPr/>
            </p:nvSpPr>
            <p:spPr bwMode="auto">
              <a:xfrm>
                <a:off x="5753" y="31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1" name="Freeform 498"/>
              <p:cNvSpPr>
                <a:spLocks/>
              </p:cNvSpPr>
              <p:nvPr/>
            </p:nvSpPr>
            <p:spPr bwMode="auto">
              <a:xfrm>
                <a:off x="5757" y="3125"/>
                <a:ext cx="30" cy="1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4" y="1"/>
                  </a:cxn>
                  <a:cxn ang="0">
                    <a:pos x="11" y="2"/>
                  </a:cxn>
                  <a:cxn ang="0">
                    <a:pos x="7" y="3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7" y="8"/>
                  </a:cxn>
                  <a:cxn ang="0">
                    <a:pos x="10" y="7"/>
                  </a:cxn>
                  <a:cxn ang="0">
                    <a:pos x="13" y="6"/>
                  </a:cxn>
                  <a:cxn ang="0">
                    <a:pos x="15" y="5"/>
                  </a:cxn>
                  <a:cxn ang="0">
                    <a:pos x="18" y="4"/>
                  </a:cxn>
                  <a:cxn ang="0">
                    <a:pos x="21" y="4"/>
                  </a:cxn>
                  <a:cxn ang="0">
                    <a:pos x="24" y="4"/>
                  </a:cxn>
                  <a:cxn ang="0">
                    <a:pos x="28" y="4"/>
                  </a:cxn>
                  <a:cxn ang="0">
                    <a:pos x="28" y="4"/>
                  </a:cxn>
                  <a:cxn ang="0">
                    <a:pos x="29" y="0"/>
                  </a:cxn>
                </a:cxnLst>
                <a:rect l="0" t="0" r="r" b="b"/>
                <a:pathLst>
                  <a:path w="30" h="11">
                    <a:moveTo>
                      <a:pt x="29" y="0"/>
                    </a:moveTo>
                    <a:lnTo>
                      <a:pt x="28" y="0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1"/>
                    </a:lnTo>
                    <a:lnTo>
                      <a:pt x="11" y="2"/>
                    </a:lnTo>
                    <a:lnTo>
                      <a:pt x="7" y="3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7" y="8"/>
                    </a:lnTo>
                    <a:lnTo>
                      <a:pt x="10" y="7"/>
                    </a:lnTo>
                    <a:lnTo>
                      <a:pt x="13" y="6"/>
                    </a:lnTo>
                    <a:lnTo>
                      <a:pt x="15" y="5"/>
                    </a:lnTo>
                    <a:lnTo>
                      <a:pt x="18" y="4"/>
                    </a:lnTo>
                    <a:lnTo>
                      <a:pt x="21" y="4"/>
                    </a:lnTo>
                    <a:lnTo>
                      <a:pt x="24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2" name="Freeform 499"/>
              <p:cNvSpPr>
                <a:spLocks/>
              </p:cNvSpPr>
              <p:nvPr/>
            </p:nvSpPr>
            <p:spPr bwMode="auto">
              <a:xfrm>
                <a:off x="5788" y="3125"/>
                <a:ext cx="19" cy="27"/>
              </a:xfrm>
              <a:custGeom>
                <a:avLst/>
                <a:gdLst/>
                <a:ahLst/>
                <a:cxnLst>
                  <a:cxn ang="0">
                    <a:pos x="16" y="30"/>
                  </a:cxn>
                  <a:cxn ang="0">
                    <a:pos x="18" y="26"/>
                  </a:cxn>
                  <a:cxn ang="0">
                    <a:pos x="18" y="20"/>
                  </a:cxn>
                  <a:cxn ang="0">
                    <a:pos x="17" y="15"/>
                  </a:cxn>
                  <a:cxn ang="0">
                    <a:pos x="15" y="11"/>
                  </a:cxn>
                  <a:cxn ang="0">
                    <a:pos x="13" y="8"/>
                  </a:cxn>
                  <a:cxn ang="0">
                    <a:pos x="9" y="4"/>
                  </a:cxn>
                  <a:cxn ang="0">
                    <a:pos x="5" y="1"/>
                  </a:cxn>
                  <a:cxn ang="0">
                    <a:pos x="1" y="0"/>
                  </a:cxn>
                  <a:cxn ang="0">
                    <a:pos x="0" y="5"/>
                  </a:cxn>
                  <a:cxn ang="0">
                    <a:pos x="4" y="7"/>
                  </a:cxn>
                  <a:cxn ang="0">
                    <a:pos x="7" y="8"/>
                  </a:cxn>
                  <a:cxn ang="0">
                    <a:pos x="10" y="11"/>
                  </a:cxn>
                  <a:cxn ang="0">
                    <a:pos x="13" y="14"/>
                  </a:cxn>
                  <a:cxn ang="0">
                    <a:pos x="13" y="18"/>
                  </a:cxn>
                  <a:cxn ang="0">
                    <a:pos x="15" y="20"/>
                  </a:cxn>
                  <a:cxn ang="0">
                    <a:pos x="14" y="24"/>
                  </a:cxn>
                  <a:cxn ang="0">
                    <a:pos x="13" y="27"/>
                  </a:cxn>
                  <a:cxn ang="0">
                    <a:pos x="16" y="30"/>
                  </a:cxn>
                </a:cxnLst>
                <a:rect l="0" t="0" r="r" b="b"/>
                <a:pathLst>
                  <a:path w="19" h="31">
                    <a:moveTo>
                      <a:pt x="16" y="30"/>
                    </a:moveTo>
                    <a:lnTo>
                      <a:pt x="18" y="26"/>
                    </a:lnTo>
                    <a:lnTo>
                      <a:pt x="18" y="20"/>
                    </a:lnTo>
                    <a:lnTo>
                      <a:pt x="17" y="15"/>
                    </a:lnTo>
                    <a:lnTo>
                      <a:pt x="15" y="11"/>
                    </a:lnTo>
                    <a:lnTo>
                      <a:pt x="13" y="8"/>
                    </a:lnTo>
                    <a:lnTo>
                      <a:pt x="9" y="4"/>
                    </a:lnTo>
                    <a:lnTo>
                      <a:pt x="5" y="1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4" y="7"/>
                    </a:lnTo>
                    <a:lnTo>
                      <a:pt x="7" y="8"/>
                    </a:lnTo>
                    <a:lnTo>
                      <a:pt x="10" y="11"/>
                    </a:lnTo>
                    <a:lnTo>
                      <a:pt x="13" y="14"/>
                    </a:lnTo>
                    <a:lnTo>
                      <a:pt x="13" y="18"/>
                    </a:lnTo>
                    <a:lnTo>
                      <a:pt x="15" y="20"/>
                    </a:lnTo>
                    <a:lnTo>
                      <a:pt x="14" y="24"/>
                    </a:lnTo>
                    <a:lnTo>
                      <a:pt x="13" y="27"/>
                    </a:lnTo>
                    <a:lnTo>
                      <a:pt x="16" y="3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3" name="Freeform 500"/>
              <p:cNvSpPr>
                <a:spLocks/>
              </p:cNvSpPr>
              <p:nvPr/>
            </p:nvSpPr>
            <p:spPr bwMode="auto">
              <a:xfrm>
                <a:off x="5804" y="3157"/>
                <a:ext cx="4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4" name="Freeform 501"/>
              <p:cNvSpPr>
                <a:spLocks/>
              </p:cNvSpPr>
              <p:nvPr/>
            </p:nvSpPr>
            <p:spPr bwMode="auto">
              <a:xfrm>
                <a:off x="5859" y="3188"/>
                <a:ext cx="2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5" name="Freeform 502"/>
              <p:cNvSpPr>
                <a:spLocks/>
              </p:cNvSpPr>
              <p:nvPr/>
            </p:nvSpPr>
            <p:spPr bwMode="auto">
              <a:xfrm>
                <a:off x="5861" y="3178"/>
                <a:ext cx="23" cy="1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2" y="1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1" y="7"/>
                  </a:cxn>
                  <a:cxn ang="0">
                    <a:pos x="1" y="8"/>
                  </a:cxn>
                  <a:cxn ang="0">
                    <a:pos x="0" y="8"/>
                  </a:cxn>
                  <a:cxn ang="0">
                    <a:pos x="3" y="12"/>
                  </a:cxn>
                  <a:cxn ang="0">
                    <a:pos x="3" y="11"/>
                  </a:cxn>
                  <a:cxn ang="0">
                    <a:pos x="4" y="11"/>
                  </a:cxn>
                  <a:cxn ang="0">
                    <a:pos x="6" y="9"/>
                  </a:cxn>
                  <a:cxn ang="0">
                    <a:pos x="8" y="8"/>
                  </a:cxn>
                  <a:cxn ang="0">
                    <a:pos x="11" y="6"/>
                  </a:cxn>
                  <a:cxn ang="0">
                    <a:pos x="13" y="6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1" y="0"/>
                  </a:cxn>
                </a:cxnLst>
                <a:rect l="0" t="0" r="r" b="b"/>
                <a:pathLst>
                  <a:path w="22" h="13">
                    <a:moveTo>
                      <a:pt x="21" y="0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2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6" name="Freeform 503"/>
              <p:cNvSpPr>
                <a:spLocks/>
              </p:cNvSpPr>
              <p:nvPr/>
            </p:nvSpPr>
            <p:spPr bwMode="auto">
              <a:xfrm>
                <a:off x="5887" y="3178"/>
                <a:ext cx="23" cy="8"/>
              </a:xfrm>
              <a:custGeom>
                <a:avLst/>
                <a:gdLst/>
                <a:ahLst/>
                <a:cxnLst>
                  <a:cxn ang="0">
                    <a:pos x="22" y="5"/>
                  </a:cxn>
                  <a:cxn ang="0">
                    <a:pos x="22" y="5"/>
                  </a:cxn>
                  <a:cxn ang="0">
                    <a:pos x="19" y="3"/>
                  </a:cxn>
                  <a:cxn ang="0">
                    <a:pos x="16" y="2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4" y="5"/>
                  </a:cxn>
                  <a:cxn ang="0">
                    <a:pos x="17" y="6"/>
                  </a:cxn>
                  <a:cxn ang="0">
                    <a:pos x="20" y="8"/>
                  </a:cxn>
                  <a:cxn ang="0">
                    <a:pos x="22" y="5"/>
                  </a:cxn>
                </a:cxnLst>
                <a:rect l="0" t="0" r="r" b="b"/>
                <a:pathLst>
                  <a:path w="23" h="9">
                    <a:moveTo>
                      <a:pt x="22" y="5"/>
                    </a:moveTo>
                    <a:lnTo>
                      <a:pt x="22" y="5"/>
                    </a:lnTo>
                    <a:lnTo>
                      <a:pt x="19" y="3"/>
                    </a:lnTo>
                    <a:lnTo>
                      <a:pt x="16" y="2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4" y="5"/>
                    </a:lnTo>
                    <a:lnTo>
                      <a:pt x="17" y="6"/>
                    </a:lnTo>
                    <a:lnTo>
                      <a:pt x="20" y="8"/>
                    </a:lnTo>
                    <a:lnTo>
                      <a:pt x="22" y="5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7" name="Freeform 504"/>
              <p:cNvSpPr>
                <a:spLocks/>
              </p:cNvSpPr>
              <p:nvPr/>
            </p:nvSpPr>
            <p:spPr bwMode="auto">
              <a:xfrm>
                <a:off x="5910" y="3186"/>
                <a:ext cx="5" cy="17"/>
              </a:xfrm>
              <a:custGeom>
                <a:avLst/>
                <a:gdLst/>
                <a:ahLst/>
                <a:cxnLst>
                  <a:cxn ang="0">
                    <a:pos x="1" y="17"/>
                  </a:cxn>
                  <a:cxn ang="0">
                    <a:pos x="2" y="16"/>
                  </a:cxn>
                  <a:cxn ang="0">
                    <a:pos x="4" y="12"/>
                  </a:cxn>
                  <a:cxn ang="0">
                    <a:pos x="5" y="6"/>
                  </a:cxn>
                  <a:cxn ang="0">
                    <a:pos x="2" y="0"/>
                  </a:cxn>
                  <a:cxn ang="0">
                    <a:pos x="1" y="3"/>
                  </a:cxn>
                  <a:cxn ang="0">
                    <a:pos x="3" y="7"/>
                  </a:cxn>
                  <a:cxn ang="0">
                    <a:pos x="2" y="10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</a:cxnLst>
                <a:rect l="0" t="0" r="r" b="b"/>
                <a:pathLst>
                  <a:path w="6" h="18">
                    <a:moveTo>
                      <a:pt x="1" y="17"/>
                    </a:moveTo>
                    <a:lnTo>
                      <a:pt x="2" y="16"/>
                    </a:lnTo>
                    <a:lnTo>
                      <a:pt x="4" y="12"/>
                    </a:lnTo>
                    <a:lnTo>
                      <a:pt x="5" y="6"/>
                    </a:lnTo>
                    <a:lnTo>
                      <a:pt x="2" y="0"/>
                    </a:lnTo>
                    <a:lnTo>
                      <a:pt x="1" y="3"/>
                    </a:lnTo>
                    <a:lnTo>
                      <a:pt x="3" y="7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8" name="Freeform 505"/>
              <p:cNvSpPr>
                <a:spLocks/>
              </p:cNvSpPr>
              <p:nvPr/>
            </p:nvSpPr>
            <p:spPr bwMode="auto">
              <a:xfrm>
                <a:off x="5906" y="3203"/>
                <a:ext cx="2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9" name="Freeform 506"/>
              <p:cNvSpPr>
                <a:spLocks/>
              </p:cNvSpPr>
              <p:nvPr/>
            </p:nvSpPr>
            <p:spPr bwMode="auto">
              <a:xfrm>
                <a:off x="5591" y="28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0" name="Freeform 507"/>
              <p:cNvSpPr>
                <a:spLocks/>
              </p:cNvSpPr>
              <p:nvPr/>
            </p:nvSpPr>
            <p:spPr bwMode="auto">
              <a:xfrm>
                <a:off x="5584" y="2900"/>
                <a:ext cx="7" cy="25"/>
              </a:xfrm>
              <a:custGeom>
                <a:avLst/>
                <a:gdLst/>
                <a:ahLst/>
                <a:cxnLst>
                  <a:cxn ang="0">
                    <a:pos x="2" y="24"/>
                  </a:cxn>
                  <a:cxn ang="0">
                    <a:pos x="2" y="24"/>
                  </a:cxn>
                  <a:cxn ang="0">
                    <a:pos x="4" y="20"/>
                  </a:cxn>
                  <a:cxn ang="0">
                    <a:pos x="5" y="17"/>
                  </a:cxn>
                  <a:cxn ang="0">
                    <a:pos x="6" y="13"/>
                  </a:cxn>
                  <a:cxn ang="0">
                    <a:pos x="7" y="9"/>
                  </a:cxn>
                  <a:cxn ang="0">
                    <a:pos x="7" y="7"/>
                  </a:cxn>
                  <a:cxn ang="0">
                    <a:pos x="7" y="2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5"/>
                  </a:cxn>
                  <a:cxn ang="0">
                    <a:pos x="4" y="8"/>
                  </a:cxn>
                  <a:cxn ang="0">
                    <a:pos x="3" y="12"/>
                  </a:cxn>
                  <a:cxn ang="0">
                    <a:pos x="2" y="15"/>
                  </a:cxn>
                  <a:cxn ang="0">
                    <a:pos x="1" y="18"/>
                  </a:cxn>
                  <a:cxn ang="0">
                    <a:pos x="0" y="20"/>
                  </a:cxn>
                  <a:cxn ang="0">
                    <a:pos x="2" y="24"/>
                  </a:cxn>
                </a:cxnLst>
                <a:rect l="0" t="0" r="r" b="b"/>
                <a:pathLst>
                  <a:path w="8" h="25">
                    <a:moveTo>
                      <a:pt x="2" y="24"/>
                    </a:moveTo>
                    <a:lnTo>
                      <a:pt x="2" y="24"/>
                    </a:lnTo>
                    <a:lnTo>
                      <a:pt x="4" y="20"/>
                    </a:lnTo>
                    <a:lnTo>
                      <a:pt x="5" y="17"/>
                    </a:lnTo>
                    <a:lnTo>
                      <a:pt x="6" y="13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5"/>
                    </a:lnTo>
                    <a:lnTo>
                      <a:pt x="4" y="8"/>
                    </a:lnTo>
                    <a:lnTo>
                      <a:pt x="3" y="12"/>
                    </a:lnTo>
                    <a:lnTo>
                      <a:pt x="2" y="15"/>
                    </a:lnTo>
                    <a:lnTo>
                      <a:pt x="1" y="18"/>
                    </a:lnTo>
                    <a:lnTo>
                      <a:pt x="0" y="20"/>
                    </a:lnTo>
                    <a:lnTo>
                      <a:pt x="2" y="24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1" name="Freeform 508"/>
              <p:cNvSpPr>
                <a:spLocks/>
              </p:cNvSpPr>
              <p:nvPr/>
            </p:nvSpPr>
            <p:spPr bwMode="auto">
              <a:xfrm>
                <a:off x="5554" y="2925"/>
                <a:ext cx="30" cy="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3"/>
                  </a:cxn>
                  <a:cxn ang="0">
                    <a:pos x="4" y="3"/>
                  </a:cxn>
                  <a:cxn ang="0">
                    <a:pos x="7" y="4"/>
                  </a:cxn>
                  <a:cxn ang="0">
                    <a:pos x="12" y="4"/>
                  </a:cxn>
                  <a:cxn ang="0">
                    <a:pos x="16" y="4"/>
                  </a:cxn>
                  <a:cxn ang="0">
                    <a:pos x="20" y="4"/>
                  </a:cxn>
                  <a:cxn ang="0">
                    <a:pos x="24" y="4"/>
                  </a:cxn>
                  <a:cxn ang="0">
                    <a:pos x="28" y="2"/>
                  </a:cxn>
                  <a:cxn ang="0">
                    <a:pos x="25" y="0"/>
                  </a:cxn>
                  <a:cxn ang="0">
                    <a:pos x="23" y="1"/>
                  </a:cxn>
                  <a:cxn ang="0">
                    <a:pos x="20" y="1"/>
                  </a:cxn>
                  <a:cxn ang="0">
                    <a:pos x="16" y="1"/>
                  </a:cxn>
                  <a:cxn ang="0">
                    <a:pos x="12" y="1"/>
                  </a:cxn>
                  <a:cxn ang="0">
                    <a:pos x="8" y="1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w="29" h="5">
                    <a:moveTo>
                      <a:pt x="0" y="3"/>
                    </a:moveTo>
                    <a:lnTo>
                      <a:pt x="1" y="3"/>
                    </a:lnTo>
                    <a:lnTo>
                      <a:pt x="4" y="3"/>
                    </a:lnTo>
                    <a:lnTo>
                      <a:pt x="7" y="4"/>
                    </a:lnTo>
                    <a:lnTo>
                      <a:pt x="12" y="4"/>
                    </a:lnTo>
                    <a:lnTo>
                      <a:pt x="16" y="4"/>
                    </a:lnTo>
                    <a:lnTo>
                      <a:pt x="20" y="4"/>
                    </a:lnTo>
                    <a:lnTo>
                      <a:pt x="24" y="4"/>
                    </a:lnTo>
                    <a:lnTo>
                      <a:pt x="28" y="2"/>
                    </a:lnTo>
                    <a:lnTo>
                      <a:pt x="25" y="0"/>
                    </a:lnTo>
                    <a:lnTo>
                      <a:pt x="23" y="1"/>
                    </a:lnTo>
                    <a:lnTo>
                      <a:pt x="20" y="1"/>
                    </a:lnTo>
                    <a:lnTo>
                      <a:pt x="16" y="1"/>
                    </a:lnTo>
                    <a:lnTo>
                      <a:pt x="12" y="1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2" name="Freeform 509"/>
              <p:cNvSpPr>
                <a:spLocks/>
              </p:cNvSpPr>
              <p:nvPr/>
            </p:nvSpPr>
            <p:spPr bwMode="auto">
              <a:xfrm>
                <a:off x="5551" y="2925"/>
                <a:ext cx="7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3" name="Freeform 510"/>
              <p:cNvSpPr>
                <a:spLocks/>
              </p:cNvSpPr>
              <p:nvPr/>
            </p:nvSpPr>
            <p:spPr bwMode="auto">
              <a:xfrm>
                <a:off x="6007" y="3144"/>
                <a:ext cx="0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4" name="Freeform 511"/>
              <p:cNvSpPr>
                <a:spLocks/>
              </p:cNvSpPr>
              <p:nvPr/>
            </p:nvSpPr>
            <p:spPr bwMode="auto">
              <a:xfrm>
                <a:off x="6009" y="3134"/>
                <a:ext cx="9" cy="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5" y="0"/>
                  </a:cxn>
                  <a:cxn ang="0">
                    <a:pos x="0" y="7"/>
                  </a:cxn>
                  <a:cxn ang="0">
                    <a:pos x="2" y="10"/>
                  </a:cxn>
                  <a:cxn ang="0">
                    <a:pos x="8" y="3"/>
                  </a:cxn>
                  <a:cxn ang="0">
                    <a:pos x="7" y="3"/>
                  </a:cxn>
                  <a:cxn ang="0">
                    <a:pos x="8" y="3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9" h="11">
                    <a:moveTo>
                      <a:pt x="6" y="0"/>
                    </a:moveTo>
                    <a:lnTo>
                      <a:pt x="5" y="0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5" name="Freeform 512"/>
              <p:cNvSpPr>
                <a:spLocks/>
              </p:cNvSpPr>
              <p:nvPr/>
            </p:nvSpPr>
            <p:spPr bwMode="auto">
              <a:xfrm>
                <a:off x="6017" y="3119"/>
                <a:ext cx="14" cy="1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8" y="0"/>
                  </a:cxn>
                  <a:cxn ang="0">
                    <a:pos x="6" y="3"/>
                  </a:cxn>
                  <a:cxn ang="0">
                    <a:pos x="4" y="6"/>
                  </a:cxn>
                  <a:cxn ang="0">
                    <a:pos x="1" y="10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3" y="13"/>
                  </a:cxn>
                  <a:cxn ang="0">
                    <a:pos x="6" y="10"/>
                  </a:cxn>
                  <a:cxn ang="0">
                    <a:pos x="9" y="6"/>
                  </a:cxn>
                  <a:cxn ang="0">
                    <a:pos x="12" y="3"/>
                  </a:cxn>
                  <a:cxn ang="0">
                    <a:pos x="11" y="3"/>
                  </a:cxn>
                  <a:cxn ang="0">
                    <a:pos x="9" y="0"/>
                  </a:cxn>
                </a:cxnLst>
                <a:rect l="0" t="0" r="r" b="b"/>
                <a:pathLst>
                  <a:path w="13" h="15">
                    <a:moveTo>
                      <a:pt x="9" y="0"/>
                    </a:moveTo>
                    <a:lnTo>
                      <a:pt x="8" y="0"/>
                    </a:lnTo>
                    <a:lnTo>
                      <a:pt x="6" y="3"/>
                    </a:lnTo>
                    <a:lnTo>
                      <a:pt x="4" y="6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6" y="10"/>
                    </a:lnTo>
                    <a:lnTo>
                      <a:pt x="9" y="6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6" name="Freeform 513"/>
              <p:cNvSpPr>
                <a:spLocks/>
              </p:cNvSpPr>
              <p:nvPr/>
            </p:nvSpPr>
            <p:spPr bwMode="auto">
              <a:xfrm>
                <a:off x="6031" y="3102"/>
                <a:ext cx="0" cy="1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1" y="16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2" h="17">
                    <a:moveTo>
                      <a:pt x="0" y="1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1" y="16"/>
                    </a:lnTo>
                    <a:lnTo>
                      <a:pt x="1" y="11"/>
                    </a:lnTo>
                    <a:lnTo>
                      <a:pt x="1" y="7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7" name="Freeform 514"/>
              <p:cNvSpPr>
                <a:spLocks/>
              </p:cNvSpPr>
              <p:nvPr/>
            </p:nvSpPr>
            <p:spPr bwMode="auto">
              <a:xfrm>
                <a:off x="6026" y="3028"/>
                <a:ext cx="7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7"/>
                  </a:cxn>
                  <a:cxn ang="0">
                    <a:pos x="0" y="17"/>
                  </a:cxn>
                  <a:cxn ang="0">
                    <a:pos x="1" y="28"/>
                  </a:cxn>
                  <a:cxn ang="0">
                    <a:pos x="1" y="41"/>
                  </a:cxn>
                  <a:cxn ang="0">
                    <a:pos x="2" y="50"/>
                  </a:cxn>
                  <a:cxn ang="0">
                    <a:pos x="3" y="61"/>
                  </a:cxn>
                  <a:cxn ang="0">
                    <a:pos x="3" y="68"/>
                  </a:cxn>
                  <a:cxn ang="0">
                    <a:pos x="3" y="70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5" y="59"/>
                  </a:cxn>
                  <a:cxn ang="0">
                    <a:pos x="5" y="50"/>
                  </a:cxn>
                  <a:cxn ang="0">
                    <a:pos x="4" y="39"/>
                  </a:cxn>
                  <a:cxn ang="0">
                    <a:pos x="4" y="28"/>
                  </a:cxn>
                  <a:cxn ang="0">
                    <a:pos x="3" y="17"/>
                  </a:cxn>
                  <a:cxn ang="0">
                    <a:pos x="3" y="7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rect l="0" t="0" r="r" b="b"/>
                <a:pathLst>
                  <a:path w="7" h="71">
                    <a:moveTo>
                      <a:pt x="0" y="0"/>
                    </a:moveTo>
                    <a:lnTo>
                      <a:pt x="0" y="1"/>
                    </a:lnTo>
                    <a:lnTo>
                      <a:pt x="0" y="7"/>
                    </a:lnTo>
                    <a:lnTo>
                      <a:pt x="0" y="17"/>
                    </a:lnTo>
                    <a:lnTo>
                      <a:pt x="1" y="28"/>
                    </a:lnTo>
                    <a:lnTo>
                      <a:pt x="1" y="41"/>
                    </a:lnTo>
                    <a:lnTo>
                      <a:pt x="2" y="50"/>
                    </a:lnTo>
                    <a:lnTo>
                      <a:pt x="3" y="61"/>
                    </a:lnTo>
                    <a:lnTo>
                      <a:pt x="3" y="68"/>
                    </a:lnTo>
                    <a:lnTo>
                      <a:pt x="3" y="70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5" y="59"/>
                    </a:lnTo>
                    <a:lnTo>
                      <a:pt x="5" y="50"/>
                    </a:lnTo>
                    <a:lnTo>
                      <a:pt x="4" y="39"/>
                    </a:lnTo>
                    <a:lnTo>
                      <a:pt x="4" y="28"/>
                    </a:lnTo>
                    <a:lnTo>
                      <a:pt x="3" y="17"/>
                    </a:lnTo>
                    <a:lnTo>
                      <a:pt x="3" y="7"/>
                    </a:ln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8" name="Freeform 515"/>
              <p:cNvSpPr>
                <a:spLocks/>
              </p:cNvSpPr>
              <p:nvPr/>
            </p:nvSpPr>
            <p:spPr bwMode="auto">
              <a:xfrm>
                <a:off x="6026" y="3009"/>
                <a:ext cx="4" cy="1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6"/>
                  </a:cxn>
                  <a:cxn ang="0">
                    <a:pos x="0" y="13"/>
                  </a:cxn>
                  <a:cxn ang="0">
                    <a:pos x="2" y="14"/>
                  </a:cxn>
                  <a:cxn ang="0">
                    <a:pos x="2" y="8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0"/>
                  </a:cxn>
                </a:cxnLst>
                <a:rect l="0" t="0" r="r" b="b"/>
                <a:pathLst>
                  <a:path w="3" h="15">
                    <a:moveTo>
                      <a:pt x="2" y="0"/>
                    </a:moveTo>
                    <a:lnTo>
                      <a:pt x="2" y="1"/>
                    </a:lnTo>
                    <a:lnTo>
                      <a:pt x="1" y="3"/>
                    </a:lnTo>
                    <a:lnTo>
                      <a:pt x="1" y="6"/>
                    </a:lnTo>
                    <a:lnTo>
                      <a:pt x="0" y="13"/>
                    </a:lnTo>
                    <a:lnTo>
                      <a:pt x="2" y="14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9" name="Freeform 516"/>
              <p:cNvSpPr>
                <a:spLocks/>
              </p:cNvSpPr>
              <p:nvPr/>
            </p:nvSpPr>
            <p:spPr bwMode="auto">
              <a:xfrm>
                <a:off x="6031" y="3009"/>
                <a:ext cx="0" cy="2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1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0" name="Freeform 517"/>
              <p:cNvSpPr>
                <a:spLocks/>
              </p:cNvSpPr>
              <p:nvPr/>
            </p:nvSpPr>
            <p:spPr bwMode="auto">
              <a:xfrm>
                <a:off x="5081" y="2855"/>
                <a:ext cx="2" cy="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1" name="Freeform 518"/>
              <p:cNvSpPr>
                <a:spLocks/>
              </p:cNvSpPr>
              <p:nvPr/>
            </p:nvSpPr>
            <p:spPr bwMode="auto">
              <a:xfrm>
                <a:off x="5082" y="2834"/>
                <a:ext cx="12" cy="19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9" y="0"/>
                  </a:cxn>
                  <a:cxn ang="0">
                    <a:pos x="5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3" y="16"/>
                  </a:cxn>
                  <a:cxn ang="0">
                    <a:pos x="3" y="12"/>
                  </a:cxn>
                  <a:cxn ang="0">
                    <a:pos x="5" y="10"/>
                  </a:cxn>
                  <a:cxn ang="0">
                    <a:pos x="7" y="7"/>
                  </a:cxn>
                  <a:cxn ang="0">
                    <a:pos x="11" y="5"/>
                  </a:cxn>
                  <a:cxn ang="0">
                    <a:pos x="9" y="1"/>
                  </a:cxn>
                </a:cxnLst>
                <a:rect l="0" t="0" r="r" b="b"/>
                <a:pathLst>
                  <a:path w="12" h="18">
                    <a:moveTo>
                      <a:pt x="9" y="1"/>
                    </a:moveTo>
                    <a:lnTo>
                      <a:pt x="9" y="0"/>
                    </a:lnTo>
                    <a:lnTo>
                      <a:pt x="5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" y="16"/>
                    </a:lnTo>
                    <a:lnTo>
                      <a:pt x="3" y="12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11" y="5"/>
                    </a:lnTo>
                    <a:lnTo>
                      <a:pt x="9" y="1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2" name="Freeform 519"/>
              <p:cNvSpPr>
                <a:spLocks/>
              </p:cNvSpPr>
              <p:nvPr/>
            </p:nvSpPr>
            <p:spPr bwMode="auto">
              <a:xfrm>
                <a:off x="5095" y="2832"/>
                <a:ext cx="26" cy="6"/>
              </a:xfrm>
              <a:custGeom>
                <a:avLst/>
                <a:gdLst/>
                <a:ahLst/>
                <a:cxnLst>
                  <a:cxn ang="0">
                    <a:pos x="26" y="3"/>
                  </a:cxn>
                  <a:cxn ang="0">
                    <a:pos x="26" y="2"/>
                  </a:cxn>
                  <a:cxn ang="0">
                    <a:pos x="23" y="1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7" y="3"/>
                  </a:cxn>
                  <a:cxn ang="0">
                    <a:pos x="10" y="3"/>
                  </a:cxn>
                  <a:cxn ang="0">
                    <a:pos x="13" y="3"/>
                  </a:cxn>
                  <a:cxn ang="0">
                    <a:pos x="16" y="3"/>
                  </a:cxn>
                  <a:cxn ang="0">
                    <a:pos x="19" y="4"/>
                  </a:cxn>
                  <a:cxn ang="0">
                    <a:pos x="22" y="4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6" y="3"/>
                  </a:cxn>
                </a:cxnLst>
                <a:rect l="0" t="0" r="r" b="b"/>
                <a:pathLst>
                  <a:path w="27" h="6">
                    <a:moveTo>
                      <a:pt x="26" y="3"/>
                    </a:moveTo>
                    <a:lnTo>
                      <a:pt x="26" y="2"/>
                    </a:lnTo>
                    <a:lnTo>
                      <a:pt x="23" y="1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3" y="3"/>
                    </a:lnTo>
                    <a:lnTo>
                      <a:pt x="16" y="3"/>
                    </a:lnTo>
                    <a:lnTo>
                      <a:pt x="19" y="4"/>
                    </a:lnTo>
                    <a:lnTo>
                      <a:pt x="22" y="4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6" y="3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3" name="Freeform 520"/>
              <p:cNvSpPr>
                <a:spLocks/>
              </p:cNvSpPr>
              <p:nvPr/>
            </p:nvSpPr>
            <p:spPr bwMode="auto">
              <a:xfrm>
                <a:off x="5123" y="2837"/>
                <a:ext cx="16" cy="27"/>
              </a:xfrm>
              <a:custGeom>
                <a:avLst/>
                <a:gdLst/>
                <a:ahLst/>
                <a:cxnLst>
                  <a:cxn ang="0">
                    <a:pos x="10" y="25"/>
                  </a:cxn>
                  <a:cxn ang="0">
                    <a:pos x="11" y="22"/>
                  </a:cxn>
                  <a:cxn ang="0">
                    <a:pos x="11" y="19"/>
                  </a:cxn>
                  <a:cxn ang="0">
                    <a:pos x="10" y="15"/>
                  </a:cxn>
                  <a:cxn ang="0">
                    <a:pos x="9" y="12"/>
                  </a:cxn>
                  <a:cxn ang="0">
                    <a:pos x="7" y="9"/>
                  </a:cxn>
                  <a:cxn ang="0">
                    <a:pos x="6" y="5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3" y="8"/>
                  </a:cxn>
                  <a:cxn ang="0">
                    <a:pos x="4" y="11"/>
                  </a:cxn>
                  <a:cxn ang="0">
                    <a:pos x="6" y="15"/>
                  </a:cxn>
                  <a:cxn ang="0">
                    <a:pos x="6" y="17"/>
                  </a:cxn>
                  <a:cxn ang="0">
                    <a:pos x="7" y="21"/>
                  </a:cxn>
                  <a:cxn ang="0">
                    <a:pos x="7" y="22"/>
                  </a:cxn>
                  <a:cxn ang="0">
                    <a:pos x="8" y="22"/>
                  </a:cxn>
                  <a:cxn ang="0">
                    <a:pos x="10" y="25"/>
                  </a:cxn>
                </a:cxnLst>
                <a:rect l="0" t="0" r="r" b="b"/>
                <a:pathLst>
                  <a:path w="12" h="26">
                    <a:moveTo>
                      <a:pt x="10" y="25"/>
                    </a:moveTo>
                    <a:lnTo>
                      <a:pt x="11" y="22"/>
                    </a:lnTo>
                    <a:lnTo>
                      <a:pt x="11" y="19"/>
                    </a:lnTo>
                    <a:lnTo>
                      <a:pt x="10" y="15"/>
                    </a:lnTo>
                    <a:lnTo>
                      <a:pt x="9" y="12"/>
                    </a:lnTo>
                    <a:lnTo>
                      <a:pt x="7" y="9"/>
                    </a:lnTo>
                    <a:lnTo>
                      <a:pt x="6" y="5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11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7" y="21"/>
                    </a:lnTo>
                    <a:lnTo>
                      <a:pt x="7" y="22"/>
                    </a:lnTo>
                    <a:lnTo>
                      <a:pt x="8" y="22"/>
                    </a:lnTo>
                    <a:lnTo>
                      <a:pt x="10" y="25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4" name="Freeform 521"/>
              <p:cNvSpPr>
                <a:spLocks/>
              </p:cNvSpPr>
              <p:nvPr/>
            </p:nvSpPr>
            <p:spPr bwMode="auto">
              <a:xfrm>
                <a:off x="5133" y="2864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5" name="Freeform 522"/>
              <p:cNvSpPr>
                <a:spLocks/>
              </p:cNvSpPr>
              <p:nvPr/>
            </p:nvSpPr>
            <p:spPr bwMode="auto">
              <a:xfrm>
                <a:off x="5044" y="2910"/>
                <a:ext cx="2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6" name="Freeform 523"/>
              <p:cNvSpPr>
                <a:spLocks/>
              </p:cNvSpPr>
              <p:nvPr/>
            </p:nvSpPr>
            <p:spPr bwMode="auto">
              <a:xfrm>
                <a:off x="5030" y="2881"/>
                <a:ext cx="16" cy="2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1" y="9"/>
                  </a:cxn>
                  <a:cxn ang="0">
                    <a:pos x="2" y="12"/>
                  </a:cxn>
                  <a:cxn ang="0">
                    <a:pos x="3" y="15"/>
                  </a:cxn>
                  <a:cxn ang="0">
                    <a:pos x="5" y="18"/>
                  </a:cxn>
                  <a:cxn ang="0">
                    <a:pos x="7" y="20"/>
                  </a:cxn>
                  <a:cxn ang="0">
                    <a:pos x="9" y="23"/>
                  </a:cxn>
                  <a:cxn ang="0">
                    <a:pos x="11" y="27"/>
                  </a:cxn>
                  <a:cxn ang="0">
                    <a:pos x="14" y="24"/>
                  </a:cxn>
                  <a:cxn ang="0">
                    <a:pos x="12" y="20"/>
                  </a:cxn>
                  <a:cxn ang="0">
                    <a:pos x="10" y="16"/>
                  </a:cxn>
                  <a:cxn ang="0">
                    <a:pos x="8" y="14"/>
                  </a:cxn>
                  <a:cxn ang="0">
                    <a:pos x="6" y="12"/>
                  </a:cxn>
                  <a:cxn ang="0">
                    <a:pos x="5" y="9"/>
                  </a:cxn>
                  <a:cxn ang="0">
                    <a:pos x="5" y="7"/>
                  </a:cxn>
                  <a:cxn ang="0">
                    <a:pos x="4" y="4"/>
                  </a:cxn>
                  <a:cxn ang="0">
                    <a:pos x="5" y="1"/>
                  </a:cxn>
                  <a:cxn ang="0">
                    <a:pos x="1" y="0"/>
                  </a:cxn>
                </a:cxnLst>
                <a:rect l="0" t="0" r="r" b="b"/>
                <a:pathLst>
                  <a:path w="15" h="28">
                    <a:moveTo>
                      <a:pt x="1" y="0"/>
                    </a:moveTo>
                    <a:lnTo>
                      <a:pt x="1" y="0"/>
                    </a:lnTo>
                    <a:lnTo>
                      <a:pt x="0" y="4"/>
                    </a:lnTo>
                    <a:lnTo>
                      <a:pt x="1" y="9"/>
                    </a:lnTo>
                    <a:lnTo>
                      <a:pt x="2" y="12"/>
                    </a:lnTo>
                    <a:lnTo>
                      <a:pt x="3" y="15"/>
                    </a:lnTo>
                    <a:lnTo>
                      <a:pt x="5" y="18"/>
                    </a:lnTo>
                    <a:lnTo>
                      <a:pt x="7" y="20"/>
                    </a:lnTo>
                    <a:lnTo>
                      <a:pt x="9" y="23"/>
                    </a:lnTo>
                    <a:lnTo>
                      <a:pt x="11" y="27"/>
                    </a:lnTo>
                    <a:lnTo>
                      <a:pt x="14" y="24"/>
                    </a:lnTo>
                    <a:lnTo>
                      <a:pt x="12" y="20"/>
                    </a:lnTo>
                    <a:lnTo>
                      <a:pt x="10" y="16"/>
                    </a:lnTo>
                    <a:lnTo>
                      <a:pt x="8" y="14"/>
                    </a:lnTo>
                    <a:lnTo>
                      <a:pt x="6" y="12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4" y="4"/>
                    </a:lnTo>
                    <a:lnTo>
                      <a:pt x="5" y="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7" name="Freeform 524"/>
              <p:cNvSpPr>
                <a:spLocks/>
              </p:cNvSpPr>
              <p:nvPr/>
            </p:nvSpPr>
            <p:spPr bwMode="auto">
              <a:xfrm>
                <a:off x="5031" y="2866"/>
                <a:ext cx="9" cy="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4" y="3"/>
                  </a:cxn>
                  <a:cxn ang="0">
                    <a:pos x="2" y="4"/>
                  </a:cxn>
                  <a:cxn ang="0">
                    <a:pos x="1" y="7"/>
                  </a:cxn>
                  <a:cxn ang="0">
                    <a:pos x="0" y="10"/>
                  </a:cxn>
                  <a:cxn ang="0">
                    <a:pos x="3" y="11"/>
                  </a:cxn>
                  <a:cxn ang="0">
                    <a:pos x="4" y="9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8" y="4"/>
                  </a:cxn>
                  <a:cxn ang="0">
                    <a:pos x="6" y="0"/>
                  </a:cxn>
                </a:cxnLst>
                <a:rect l="0" t="0" r="r" b="b"/>
                <a:pathLst>
                  <a:path w="9" h="12">
                    <a:moveTo>
                      <a:pt x="6" y="0"/>
                    </a:moveTo>
                    <a:lnTo>
                      <a:pt x="6" y="0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3" y="11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8" y="4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8" name="Freeform 525"/>
              <p:cNvSpPr>
                <a:spLocks/>
              </p:cNvSpPr>
              <p:nvPr/>
            </p:nvSpPr>
            <p:spPr bwMode="auto">
              <a:xfrm>
                <a:off x="5042" y="2864"/>
                <a:ext cx="25" cy="4"/>
              </a:xfrm>
              <a:custGeom>
                <a:avLst/>
                <a:gdLst/>
                <a:ahLst/>
                <a:cxnLst>
                  <a:cxn ang="0">
                    <a:pos x="25" y="3"/>
                  </a:cxn>
                  <a:cxn ang="0">
                    <a:pos x="25" y="3"/>
                  </a:cxn>
                  <a:cxn ang="0">
                    <a:pos x="23" y="2"/>
                  </a:cxn>
                  <a:cxn ang="0">
                    <a:pos x="21" y="1"/>
                  </a:cxn>
                  <a:cxn ang="0">
                    <a:pos x="18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2" y="4"/>
                  </a:cxn>
                  <a:cxn ang="0">
                    <a:pos x="5" y="3"/>
                  </a:cxn>
                  <a:cxn ang="0">
                    <a:pos x="8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7" y="3"/>
                  </a:cxn>
                  <a:cxn ang="0">
                    <a:pos x="19" y="4"/>
                  </a:cxn>
                  <a:cxn ang="0">
                    <a:pos x="21" y="4"/>
                  </a:cxn>
                  <a:cxn ang="0">
                    <a:pos x="22" y="5"/>
                  </a:cxn>
                  <a:cxn ang="0">
                    <a:pos x="25" y="3"/>
                  </a:cxn>
                </a:cxnLst>
                <a:rect l="0" t="0" r="r" b="b"/>
                <a:pathLst>
                  <a:path w="26" h="6">
                    <a:moveTo>
                      <a:pt x="25" y="3"/>
                    </a:moveTo>
                    <a:lnTo>
                      <a:pt x="25" y="3"/>
                    </a:lnTo>
                    <a:lnTo>
                      <a:pt x="23" y="2"/>
                    </a:lnTo>
                    <a:lnTo>
                      <a:pt x="21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2" y="4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2" y="5"/>
                    </a:lnTo>
                    <a:lnTo>
                      <a:pt x="25" y="3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9" name="Freeform 526"/>
              <p:cNvSpPr>
                <a:spLocks/>
              </p:cNvSpPr>
              <p:nvPr/>
            </p:nvSpPr>
            <p:spPr bwMode="auto">
              <a:xfrm>
                <a:off x="5068" y="2868"/>
                <a:ext cx="14" cy="21"/>
              </a:xfrm>
              <a:custGeom>
                <a:avLst/>
                <a:gdLst/>
                <a:ahLst/>
                <a:cxnLst>
                  <a:cxn ang="0">
                    <a:pos x="11" y="16"/>
                  </a:cxn>
                  <a:cxn ang="0">
                    <a:pos x="10" y="14"/>
                  </a:cxn>
                  <a:cxn ang="0">
                    <a:pos x="8" y="10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7"/>
                  </a:cxn>
                  <a:cxn ang="0">
                    <a:pos x="6" y="13"/>
                  </a:cxn>
                  <a:cxn ang="0">
                    <a:pos x="7" y="17"/>
                  </a:cxn>
                  <a:cxn ang="0">
                    <a:pos x="9" y="19"/>
                  </a:cxn>
                  <a:cxn ang="0">
                    <a:pos x="11" y="16"/>
                  </a:cxn>
                </a:cxnLst>
                <a:rect l="0" t="0" r="r" b="b"/>
                <a:pathLst>
                  <a:path w="12" h="20">
                    <a:moveTo>
                      <a:pt x="11" y="16"/>
                    </a:moveTo>
                    <a:lnTo>
                      <a:pt x="10" y="14"/>
                    </a:lnTo>
                    <a:lnTo>
                      <a:pt x="8" y="10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6" y="13"/>
                    </a:lnTo>
                    <a:lnTo>
                      <a:pt x="7" y="17"/>
                    </a:lnTo>
                    <a:lnTo>
                      <a:pt x="9" y="19"/>
                    </a:lnTo>
                    <a:lnTo>
                      <a:pt x="11" y="16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0" name="Freeform 527"/>
              <p:cNvSpPr>
                <a:spLocks/>
              </p:cNvSpPr>
              <p:nvPr/>
            </p:nvSpPr>
            <p:spPr bwMode="auto">
              <a:xfrm>
                <a:off x="5081" y="2889"/>
                <a:ext cx="2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1" name="Freeform 528"/>
              <p:cNvSpPr>
                <a:spLocks/>
              </p:cNvSpPr>
              <p:nvPr/>
            </p:nvSpPr>
            <p:spPr bwMode="auto">
              <a:xfrm>
                <a:off x="3563" y="4309"/>
                <a:ext cx="0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B266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2" name="Freeform 529"/>
              <p:cNvSpPr>
                <a:spLocks/>
              </p:cNvSpPr>
              <p:nvPr/>
            </p:nvSpPr>
            <p:spPr bwMode="auto">
              <a:xfrm>
                <a:off x="3566" y="4269"/>
                <a:ext cx="490" cy="42"/>
              </a:xfrm>
              <a:custGeom>
                <a:avLst/>
                <a:gdLst/>
                <a:ahLst/>
                <a:cxnLst>
                  <a:cxn ang="0">
                    <a:pos x="487" y="0"/>
                  </a:cxn>
                  <a:cxn ang="0">
                    <a:pos x="454" y="2"/>
                  </a:cxn>
                  <a:cxn ang="0">
                    <a:pos x="422" y="2"/>
                  </a:cxn>
                  <a:cxn ang="0">
                    <a:pos x="391" y="2"/>
                  </a:cxn>
                  <a:cxn ang="0">
                    <a:pos x="360" y="2"/>
                  </a:cxn>
                  <a:cxn ang="0">
                    <a:pos x="331" y="2"/>
                  </a:cxn>
                  <a:cxn ang="0">
                    <a:pos x="301" y="3"/>
                  </a:cxn>
                  <a:cxn ang="0">
                    <a:pos x="272" y="3"/>
                  </a:cxn>
                  <a:cxn ang="0">
                    <a:pos x="243" y="4"/>
                  </a:cxn>
                  <a:cxn ang="0">
                    <a:pos x="213" y="5"/>
                  </a:cxn>
                  <a:cxn ang="0">
                    <a:pos x="184" y="6"/>
                  </a:cxn>
                  <a:cxn ang="0">
                    <a:pos x="154" y="9"/>
                  </a:cxn>
                  <a:cxn ang="0">
                    <a:pos x="125" y="13"/>
                  </a:cxn>
                  <a:cxn ang="0">
                    <a:pos x="94" y="17"/>
                  </a:cxn>
                  <a:cxn ang="0">
                    <a:pos x="63" y="21"/>
                  </a:cxn>
                  <a:cxn ang="0">
                    <a:pos x="32" y="29"/>
                  </a:cxn>
                  <a:cxn ang="0">
                    <a:pos x="0" y="36"/>
                  </a:cxn>
                  <a:cxn ang="0">
                    <a:pos x="17" y="38"/>
                  </a:cxn>
                  <a:cxn ang="0">
                    <a:pos x="49" y="31"/>
                  </a:cxn>
                  <a:cxn ang="0">
                    <a:pos x="80" y="25"/>
                  </a:cxn>
                  <a:cxn ang="0">
                    <a:pos x="110" y="20"/>
                  </a:cxn>
                  <a:cxn ang="0">
                    <a:pos x="140" y="16"/>
                  </a:cxn>
                  <a:cxn ang="0">
                    <a:pos x="170" y="13"/>
                  </a:cxn>
                  <a:cxn ang="0">
                    <a:pos x="198" y="11"/>
                  </a:cxn>
                  <a:cxn ang="0">
                    <a:pos x="228" y="10"/>
                  </a:cxn>
                  <a:cxn ang="0">
                    <a:pos x="257" y="9"/>
                  </a:cxn>
                  <a:cxn ang="0">
                    <a:pos x="286" y="9"/>
                  </a:cxn>
                  <a:cxn ang="0">
                    <a:pos x="315" y="8"/>
                  </a:cxn>
                  <a:cxn ang="0">
                    <a:pos x="346" y="8"/>
                  </a:cxn>
                  <a:cxn ang="0">
                    <a:pos x="376" y="8"/>
                  </a:cxn>
                  <a:cxn ang="0">
                    <a:pos x="407" y="8"/>
                  </a:cxn>
                  <a:cxn ang="0">
                    <a:pos x="438" y="7"/>
                  </a:cxn>
                  <a:cxn ang="0">
                    <a:pos x="471" y="6"/>
                  </a:cxn>
                  <a:cxn ang="0">
                    <a:pos x="487" y="0"/>
                  </a:cxn>
                </a:cxnLst>
                <a:rect l="0" t="0" r="r" b="b"/>
                <a:pathLst>
                  <a:path w="488" h="43">
                    <a:moveTo>
                      <a:pt x="487" y="0"/>
                    </a:moveTo>
                    <a:lnTo>
                      <a:pt x="487" y="0"/>
                    </a:lnTo>
                    <a:lnTo>
                      <a:pt x="471" y="1"/>
                    </a:lnTo>
                    <a:lnTo>
                      <a:pt x="454" y="2"/>
                    </a:lnTo>
                    <a:lnTo>
                      <a:pt x="438" y="2"/>
                    </a:lnTo>
                    <a:lnTo>
                      <a:pt x="422" y="2"/>
                    </a:lnTo>
                    <a:lnTo>
                      <a:pt x="407" y="2"/>
                    </a:lnTo>
                    <a:lnTo>
                      <a:pt x="391" y="2"/>
                    </a:lnTo>
                    <a:lnTo>
                      <a:pt x="376" y="2"/>
                    </a:lnTo>
                    <a:lnTo>
                      <a:pt x="360" y="2"/>
                    </a:lnTo>
                    <a:lnTo>
                      <a:pt x="346" y="2"/>
                    </a:lnTo>
                    <a:lnTo>
                      <a:pt x="331" y="2"/>
                    </a:lnTo>
                    <a:lnTo>
                      <a:pt x="315" y="2"/>
                    </a:lnTo>
                    <a:lnTo>
                      <a:pt x="301" y="3"/>
                    </a:lnTo>
                    <a:lnTo>
                      <a:pt x="286" y="3"/>
                    </a:lnTo>
                    <a:lnTo>
                      <a:pt x="272" y="3"/>
                    </a:lnTo>
                    <a:lnTo>
                      <a:pt x="257" y="3"/>
                    </a:lnTo>
                    <a:lnTo>
                      <a:pt x="243" y="4"/>
                    </a:lnTo>
                    <a:lnTo>
                      <a:pt x="228" y="5"/>
                    </a:lnTo>
                    <a:lnTo>
                      <a:pt x="213" y="5"/>
                    </a:lnTo>
                    <a:lnTo>
                      <a:pt x="198" y="6"/>
                    </a:lnTo>
                    <a:lnTo>
                      <a:pt x="184" y="6"/>
                    </a:lnTo>
                    <a:lnTo>
                      <a:pt x="170" y="7"/>
                    </a:lnTo>
                    <a:lnTo>
                      <a:pt x="154" y="9"/>
                    </a:lnTo>
                    <a:lnTo>
                      <a:pt x="140" y="10"/>
                    </a:lnTo>
                    <a:lnTo>
                      <a:pt x="125" y="13"/>
                    </a:lnTo>
                    <a:lnTo>
                      <a:pt x="110" y="14"/>
                    </a:lnTo>
                    <a:lnTo>
                      <a:pt x="94" y="17"/>
                    </a:lnTo>
                    <a:lnTo>
                      <a:pt x="79" y="19"/>
                    </a:lnTo>
                    <a:lnTo>
                      <a:pt x="63" y="21"/>
                    </a:lnTo>
                    <a:lnTo>
                      <a:pt x="48" y="25"/>
                    </a:lnTo>
                    <a:lnTo>
                      <a:pt x="32" y="29"/>
                    </a:lnTo>
                    <a:lnTo>
                      <a:pt x="16" y="32"/>
                    </a:lnTo>
                    <a:lnTo>
                      <a:pt x="0" y="36"/>
                    </a:lnTo>
                    <a:lnTo>
                      <a:pt x="1" y="42"/>
                    </a:lnTo>
                    <a:lnTo>
                      <a:pt x="17" y="38"/>
                    </a:lnTo>
                    <a:lnTo>
                      <a:pt x="34" y="34"/>
                    </a:lnTo>
                    <a:lnTo>
                      <a:pt x="49" y="31"/>
                    </a:lnTo>
                    <a:lnTo>
                      <a:pt x="65" y="27"/>
                    </a:lnTo>
                    <a:lnTo>
                      <a:pt x="80" y="25"/>
                    </a:lnTo>
                    <a:lnTo>
                      <a:pt x="94" y="22"/>
                    </a:lnTo>
                    <a:lnTo>
                      <a:pt x="110" y="20"/>
                    </a:lnTo>
                    <a:lnTo>
                      <a:pt x="126" y="18"/>
                    </a:lnTo>
                    <a:lnTo>
                      <a:pt x="140" y="16"/>
                    </a:lnTo>
                    <a:lnTo>
                      <a:pt x="154" y="14"/>
                    </a:lnTo>
                    <a:lnTo>
                      <a:pt x="170" y="13"/>
                    </a:lnTo>
                    <a:lnTo>
                      <a:pt x="184" y="13"/>
                    </a:lnTo>
                    <a:lnTo>
                      <a:pt x="198" y="11"/>
                    </a:lnTo>
                    <a:lnTo>
                      <a:pt x="213" y="10"/>
                    </a:lnTo>
                    <a:lnTo>
                      <a:pt x="228" y="10"/>
                    </a:lnTo>
                    <a:lnTo>
                      <a:pt x="243" y="10"/>
                    </a:lnTo>
                    <a:lnTo>
                      <a:pt x="257" y="9"/>
                    </a:lnTo>
                    <a:lnTo>
                      <a:pt x="272" y="9"/>
                    </a:lnTo>
                    <a:lnTo>
                      <a:pt x="286" y="9"/>
                    </a:lnTo>
                    <a:lnTo>
                      <a:pt x="301" y="9"/>
                    </a:lnTo>
                    <a:lnTo>
                      <a:pt x="315" y="8"/>
                    </a:lnTo>
                    <a:lnTo>
                      <a:pt x="331" y="8"/>
                    </a:lnTo>
                    <a:lnTo>
                      <a:pt x="346" y="8"/>
                    </a:lnTo>
                    <a:lnTo>
                      <a:pt x="360" y="8"/>
                    </a:lnTo>
                    <a:lnTo>
                      <a:pt x="376" y="8"/>
                    </a:lnTo>
                    <a:lnTo>
                      <a:pt x="391" y="8"/>
                    </a:lnTo>
                    <a:lnTo>
                      <a:pt x="407" y="8"/>
                    </a:lnTo>
                    <a:lnTo>
                      <a:pt x="422" y="8"/>
                    </a:lnTo>
                    <a:lnTo>
                      <a:pt x="438" y="7"/>
                    </a:lnTo>
                    <a:lnTo>
                      <a:pt x="454" y="7"/>
                    </a:lnTo>
                    <a:lnTo>
                      <a:pt x="471" y="6"/>
                    </a:lnTo>
                    <a:lnTo>
                      <a:pt x="487" y="6"/>
                    </a:lnTo>
                    <a:lnTo>
                      <a:pt x="487" y="0"/>
                    </a:lnTo>
                  </a:path>
                </a:pathLst>
              </a:custGeom>
              <a:solidFill>
                <a:srgbClr val="B266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3" name="Freeform 530"/>
              <p:cNvSpPr>
                <a:spLocks/>
              </p:cNvSpPr>
              <p:nvPr/>
            </p:nvSpPr>
            <p:spPr bwMode="auto">
              <a:xfrm>
                <a:off x="4059" y="4199"/>
                <a:ext cx="273" cy="74"/>
              </a:xfrm>
              <a:custGeom>
                <a:avLst/>
                <a:gdLst/>
                <a:ahLst/>
                <a:cxnLst>
                  <a:cxn ang="0">
                    <a:pos x="271" y="0"/>
                  </a:cxn>
                  <a:cxn ang="0">
                    <a:pos x="270" y="1"/>
                  </a:cxn>
                  <a:cxn ang="0">
                    <a:pos x="269" y="1"/>
                  </a:cxn>
                  <a:cxn ang="0">
                    <a:pos x="266" y="2"/>
                  </a:cxn>
                  <a:cxn ang="0">
                    <a:pos x="261" y="5"/>
                  </a:cxn>
                  <a:cxn ang="0">
                    <a:pos x="254" y="8"/>
                  </a:cxn>
                  <a:cxn ang="0">
                    <a:pos x="245" y="13"/>
                  </a:cxn>
                  <a:cxn ang="0">
                    <a:pos x="234" y="18"/>
                  </a:cxn>
                  <a:cxn ang="0">
                    <a:pos x="220" y="23"/>
                  </a:cxn>
                  <a:cxn ang="0">
                    <a:pos x="205" y="29"/>
                  </a:cxn>
                  <a:cxn ang="0">
                    <a:pos x="188" y="35"/>
                  </a:cxn>
                  <a:cxn ang="0">
                    <a:pos x="167" y="40"/>
                  </a:cxn>
                  <a:cxn ang="0">
                    <a:pos x="146" y="45"/>
                  </a:cxn>
                  <a:cxn ang="0">
                    <a:pos x="121" y="50"/>
                  </a:cxn>
                  <a:cxn ang="0">
                    <a:pos x="94" y="55"/>
                  </a:cxn>
                  <a:cxn ang="0">
                    <a:pos x="65" y="59"/>
                  </a:cxn>
                  <a:cxn ang="0">
                    <a:pos x="34" y="63"/>
                  </a:cxn>
                  <a:cxn ang="0">
                    <a:pos x="0" y="64"/>
                  </a:cxn>
                  <a:cxn ang="0">
                    <a:pos x="0" y="71"/>
                  </a:cxn>
                  <a:cxn ang="0">
                    <a:pos x="34" y="69"/>
                  </a:cxn>
                  <a:cxn ang="0">
                    <a:pos x="65" y="65"/>
                  </a:cxn>
                  <a:cxn ang="0">
                    <a:pos x="96" y="61"/>
                  </a:cxn>
                  <a:cxn ang="0">
                    <a:pos x="121" y="57"/>
                  </a:cxn>
                  <a:cxn ang="0">
                    <a:pos x="146" y="51"/>
                  </a:cxn>
                  <a:cxn ang="0">
                    <a:pos x="169" y="46"/>
                  </a:cxn>
                  <a:cxn ang="0">
                    <a:pos x="189" y="40"/>
                  </a:cxn>
                  <a:cxn ang="0">
                    <a:pos x="207" y="35"/>
                  </a:cxn>
                  <a:cxn ang="0">
                    <a:pos x="222" y="29"/>
                  </a:cxn>
                  <a:cxn ang="0">
                    <a:pos x="235" y="24"/>
                  </a:cxn>
                  <a:cxn ang="0">
                    <a:pos x="247" y="19"/>
                  </a:cxn>
                  <a:cxn ang="0">
                    <a:pos x="256" y="15"/>
                  </a:cxn>
                  <a:cxn ang="0">
                    <a:pos x="264" y="11"/>
                  </a:cxn>
                  <a:cxn ang="0">
                    <a:pos x="269" y="7"/>
                  </a:cxn>
                  <a:cxn ang="0">
                    <a:pos x="271" y="7"/>
                  </a:cxn>
                  <a:cxn ang="0">
                    <a:pos x="273" y="5"/>
                  </a:cxn>
                  <a:cxn ang="0">
                    <a:pos x="271" y="6"/>
                  </a:cxn>
                  <a:cxn ang="0">
                    <a:pos x="271" y="0"/>
                  </a:cxn>
                </a:cxnLst>
                <a:rect l="0" t="0" r="r" b="b"/>
                <a:pathLst>
                  <a:path w="274" h="72">
                    <a:moveTo>
                      <a:pt x="271" y="0"/>
                    </a:moveTo>
                    <a:lnTo>
                      <a:pt x="270" y="1"/>
                    </a:lnTo>
                    <a:lnTo>
                      <a:pt x="269" y="1"/>
                    </a:lnTo>
                    <a:lnTo>
                      <a:pt x="266" y="2"/>
                    </a:lnTo>
                    <a:lnTo>
                      <a:pt x="261" y="5"/>
                    </a:lnTo>
                    <a:lnTo>
                      <a:pt x="254" y="8"/>
                    </a:lnTo>
                    <a:lnTo>
                      <a:pt x="245" y="13"/>
                    </a:lnTo>
                    <a:lnTo>
                      <a:pt x="234" y="18"/>
                    </a:lnTo>
                    <a:lnTo>
                      <a:pt x="220" y="23"/>
                    </a:lnTo>
                    <a:lnTo>
                      <a:pt x="205" y="29"/>
                    </a:lnTo>
                    <a:lnTo>
                      <a:pt x="188" y="35"/>
                    </a:lnTo>
                    <a:lnTo>
                      <a:pt x="167" y="40"/>
                    </a:lnTo>
                    <a:lnTo>
                      <a:pt x="146" y="45"/>
                    </a:lnTo>
                    <a:lnTo>
                      <a:pt x="121" y="50"/>
                    </a:lnTo>
                    <a:lnTo>
                      <a:pt x="94" y="55"/>
                    </a:lnTo>
                    <a:lnTo>
                      <a:pt x="65" y="59"/>
                    </a:lnTo>
                    <a:lnTo>
                      <a:pt x="34" y="63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34" y="69"/>
                    </a:lnTo>
                    <a:lnTo>
                      <a:pt x="65" y="65"/>
                    </a:lnTo>
                    <a:lnTo>
                      <a:pt x="96" y="61"/>
                    </a:lnTo>
                    <a:lnTo>
                      <a:pt x="121" y="57"/>
                    </a:lnTo>
                    <a:lnTo>
                      <a:pt x="146" y="51"/>
                    </a:lnTo>
                    <a:lnTo>
                      <a:pt x="169" y="46"/>
                    </a:lnTo>
                    <a:lnTo>
                      <a:pt x="189" y="40"/>
                    </a:lnTo>
                    <a:lnTo>
                      <a:pt x="207" y="35"/>
                    </a:lnTo>
                    <a:lnTo>
                      <a:pt x="222" y="29"/>
                    </a:lnTo>
                    <a:lnTo>
                      <a:pt x="235" y="24"/>
                    </a:lnTo>
                    <a:lnTo>
                      <a:pt x="247" y="19"/>
                    </a:lnTo>
                    <a:lnTo>
                      <a:pt x="256" y="15"/>
                    </a:lnTo>
                    <a:lnTo>
                      <a:pt x="264" y="11"/>
                    </a:lnTo>
                    <a:lnTo>
                      <a:pt x="269" y="7"/>
                    </a:lnTo>
                    <a:lnTo>
                      <a:pt x="271" y="7"/>
                    </a:lnTo>
                    <a:lnTo>
                      <a:pt x="273" y="5"/>
                    </a:lnTo>
                    <a:lnTo>
                      <a:pt x="271" y="6"/>
                    </a:lnTo>
                    <a:lnTo>
                      <a:pt x="271" y="0"/>
                    </a:lnTo>
                  </a:path>
                </a:pathLst>
              </a:custGeom>
              <a:solidFill>
                <a:srgbClr val="B266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4" name="Freeform 531"/>
              <p:cNvSpPr>
                <a:spLocks/>
              </p:cNvSpPr>
              <p:nvPr/>
            </p:nvSpPr>
            <p:spPr bwMode="auto">
              <a:xfrm>
                <a:off x="4336" y="4126"/>
                <a:ext cx="239" cy="76"/>
              </a:xfrm>
              <a:custGeom>
                <a:avLst/>
                <a:gdLst/>
                <a:ahLst/>
                <a:cxnLst>
                  <a:cxn ang="0">
                    <a:pos x="237" y="6"/>
                  </a:cxn>
                  <a:cxn ang="0">
                    <a:pos x="235" y="0"/>
                  </a:cxn>
                  <a:cxn ang="0">
                    <a:pos x="211" y="14"/>
                  </a:cxn>
                  <a:cxn ang="0">
                    <a:pos x="187" y="26"/>
                  </a:cxn>
                  <a:cxn ang="0">
                    <a:pos x="164" y="36"/>
                  </a:cxn>
                  <a:cxn ang="0">
                    <a:pos x="143" y="45"/>
                  </a:cxn>
                  <a:cxn ang="0">
                    <a:pos x="121" y="52"/>
                  </a:cxn>
                  <a:cxn ang="0">
                    <a:pos x="102" y="57"/>
                  </a:cxn>
                  <a:cxn ang="0">
                    <a:pos x="84" y="62"/>
                  </a:cxn>
                  <a:cxn ang="0">
                    <a:pos x="67" y="64"/>
                  </a:cxn>
                  <a:cxn ang="0">
                    <a:pos x="53" y="67"/>
                  </a:cxn>
                  <a:cxn ang="0">
                    <a:pos x="40" y="68"/>
                  </a:cxn>
                  <a:cxn ang="0">
                    <a:pos x="28" y="69"/>
                  </a:cxn>
                  <a:cxn ang="0">
                    <a:pos x="18" y="69"/>
                  </a:cxn>
                  <a:cxn ang="0">
                    <a:pos x="10" y="69"/>
                  </a:cxn>
                  <a:cxn ang="0">
                    <a:pos x="4" y="69"/>
                  </a:cxn>
                  <a:cxn ang="0">
                    <a:pos x="2" y="68"/>
                  </a:cxn>
                  <a:cxn ang="0">
                    <a:pos x="0" y="68"/>
                  </a:cxn>
                  <a:cxn ang="0">
                    <a:pos x="0" y="74"/>
                  </a:cxn>
                  <a:cxn ang="0">
                    <a:pos x="1" y="74"/>
                  </a:cxn>
                  <a:cxn ang="0">
                    <a:pos x="4" y="75"/>
                  </a:cxn>
                  <a:cxn ang="0">
                    <a:pos x="10" y="75"/>
                  </a:cxn>
                  <a:cxn ang="0">
                    <a:pos x="18" y="75"/>
                  </a:cxn>
                  <a:cxn ang="0">
                    <a:pos x="28" y="75"/>
                  </a:cxn>
                  <a:cxn ang="0">
                    <a:pos x="40" y="74"/>
                  </a:cxn>
                  <a:cxn ang="0">
                    <a:pos x="53" y="73"/>
                  </a:cxn>
                  <a:cxn ang="0">
                    <a:pos x="69" y="70"/>
                  </a:cxn>
                  <a:cxn ang="0">
                    <a:pos x="85" y="68"/>
                  </a:cxn>
                  <a:cxn ang="0">
                    <a:pos x="103" y="63"/>
                  </a:cxn>
                  <a:cxn ang="0">
                    <a:pos x="123" y="58"/>
                  </a:cxn>
                  <a:cxn ang="0">
                    <a:pos x="144" y="50"/>
                  </a:cxn>
                  <a:cxn ang="0">
                    <a:pos x="165" y="42"/>
                  </a:cxn>
                  <a:cxn ang="0">
                    <a:pos x="188" y="32"/>
                  </a:cxn>
                  <a:cxn ang="0">
                    <a:pos x="213" y="20"/>
                  </a:cxn>
                  <a:cxn ang="0">
                    <a:pos x="237" y="6"/>
                  </a:cxn>
                  <a:cxn ang="0">
                    <a:pos x="235" y="1"/>
                  </a:cxn>
                  <a:cxn ang="0">
                    <a:pos x="237" y="6"/>
                  </a:cxn>
                  <a:cxn ang="0">
                    <a:pos x="239" y="5"/>
                  </a:cxn>
                  <a:cxn ang="0">
                    <a:pos x="239" y="2"/>
                  </a:cxn>
                  <a:cxn ang="0">
                    <a:pos x="237" y="0"/>
                  </a:cxn>
                  <a:cxn ang="0">
                    <a:pos x="235" y="0"/>
                  </a:cxn>
                  <a:cxn ang="0">
                    <a:pos x="237" y="6"/>
                  </a:cxn>
                </a:cxnLst>
                <a:rect l="0" t="0" r="r" b="b"/>
                <a:pathLst>
                  <a:path w="240" h="76">
                    <a:moveTo>
                      <a:pt x="237" y="6"/>
                    </a:moveTo>
                    <a:lnTo>
                      <a:pt x="235" y="0"/>
                    </a:lnTo>
                    <a:lnTo>
                      <a:pt x="211" y="14"/>
                    </a:lnTo>
                    <a:lnTo>
                      <a:pt x="187" y="26"/>
                    </a:lnTo>
                    <a:lnTo>
                      <a:pt x="164" y="36"/>
                    </a:lnTo>
                    <a:lnTo>
                      <a:pt x="143" y="45"/>
                    </a:lnTo>
                    <a:lnTo>
                      <a:pt x="121" y="52"/>
                    </a:lnTo>
                    <a:lnTo>
                      <a:pt x="102" y="57"/>
                    </a:lnTo>
                    <a:lnTo>
                      <a:pt x="84" y="62"/>
                    </a:lnTo>
                    <a:lnTo>
                      <a:pt x="67" y="64"/>
                    </a:lnTo>
                    <a:lnTo>
                      <a:pt x="53" y="67"/>
                    </a:lnTo>
                    <a:lnTo>
                      <a:pt x="40" y="68"/>
                    </a:lnTo>
                    <a:lnTo>
                      <a:pt x="28" y="69"/>
                    </a:lnTo>
                    <a:lnTo>
                      <a:pt x="18" y="69"/>
                    </a:lnTo>
                    <a:lnTo>
                      <a:pt x="10" y="69"/>
                    </a:lnTo>
                    <a:lnTo>
                      <a:pt x="4" y="69"/>
                    </a:lnTo>
                    <a:lnTo>
                      <a:pt x="2" y="68"/>
                    </a:lnTo>
                    <a:lnTo>
                      <a:pt x="0" y="68"/>
                    </a:lnTo>
                    <a:lnTo>
                      <a:pt x="0" y="74"/>
                    </a:lnTo>
                    <a:lnTo>
                      <a:pt x="1" y="74"/>
                    </a:lnTo>
                    <a:lnTo>
                      <a:pt x="4" y="75"/>
                    </a:lnTo>
                    <a:lnTo>
                      <a:pt x="10" y="75"/>
                    </a:lnTo>
                    <a:lnTo>
                      <a:pt x="18" y="75"/>
                    </a:lnTo>
                    <a:lnTo>
                      <a:pt x="28" y="75"/>
                    </a:lnTo>
                    <a:lnTo>
                      <a:pt x="40" y="74"/>
                    </a:lnTo>
                    <a:lnTo>
                      <a:pt x="53" y="73"/>
                    </a:lnTo>
                    <a:lnTo>
                      <a:pt x="69" y="70"/>
                    </a:lnTo>
                    <a:lnTo>
                      <a:pt x="85" y="68"/>
                    </a:lnTo>
                    <a:lnTo>
                      <a:pt x="103" y="63"/>
                    </a:lnTo>
                    <a:lnTo>
                      <a:pt x="123" y="58"/>
                    </a:lnTo>
                    <a:lnTo>
                      <a:pt x="144" y="50"/>
                    </a:lnTo>
                    <a:lnTo>
                      <a:pt x="165" y="42"/>
                    </a:lnTo>
                    <a:lnTo>
                      <a:pt x="188" y="32"/>
                    </a:lnTo>
                    <a:lnTo>
                      <a:pt x="213" y="20"/>
                    </a:lnTo>
                    <a:lnTo>
                      <a:pt x="237" y="6"/>
                    </a:lnTo>
                    <a:lnTo>
                      <a:pt x="235" y="1"/>
                    </a:lnTo>
                    <a:lnTo>
                      <a:pt x="237" y="6"/>
                    </a:lnTo>
                    <a:lnTo>
                      <a:pt x="239" y="5"/>
                    </a:lnTo>
                    <a:lnTo>
                      <a:pt x="239" y="2"/>
                    </a:lnTo>
                    <a:lnTo>
                      <a:pt x="237" y="0"/>
                    </a:lnTo>
                    <a:lnTo>
                      <a:pt x="235" y="0"/>
                    </a:lnTo>
                    <a:lnTo>
                      <a:pt x="237" y="6"/>
                    </a:lnTo>
                  </a:path>
                </a:pathLst>
              </a:custGeom>
              <a:solidFill>
                <a:srgbClr val="B266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5" name="Freeform 532"/>
              <p:cNvSpPr>
                <a:spLocks/>
              </p:cNvSpPr>
              <p:nvPr/>
            </p:nvSpPr>
            <p:spPr bwMode="auto">
              <a:xfrm>
                <a:off x="4561" y="4128"/>
                <a:ext cx="14" cy="11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9"/>
                  </a:cxn>
                  <a:cxn ang="0">
                    <a:pos x="11" y="4"/>
                  </a:cxn>
                  <a:cxn ang="0">
                    <a:pos x="9" y="0"/>
                  </a:cxn>
                  <a:cxn ang="0">
                    <a:pos x="1" y="6"/>
                  </a:cxn>
                  <a:cxn ang="0">
                    <a:pos x="2" y="10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9"/>
                  </a:cxn>
                  <a:cxn ang="0">
                    <a:pos x="1" y="9"/>
                  </a:cxn>
                  <a:cxn ang="0">
                    <a:pos x="2" y="9"/>
                  </a:cxn>
                  <a:cxn ang="0">
                    <a:pos x="1" y="6"/>
                  </a:cxn>
                </a:cxnLst>
                <a:rect l="0" t="0" r="r" b="b"/>
                <a:pathLst>
                  <a:path w="12" h="11">
                    <a:moveTo>
                      <a:pt x="1" y="6"/>
                    </a:moveTo>
                    <a:lnTo>
                      <a:pt x="2" y="9"/>
                    </a:lnTo>
                    <a:lnTo>
                      <a:pt x="11" y="4"/>
                    </a:lnTo>
                    <a:lnTo>
                      <a:pt x="9" y="0"/>
                    </a:lnTo>
                    <a:lnTo>
                      <a:pt x="1" y="6"/>
                    </a:lnTo>
                    <a:lnTo>
                      <a:pt x="2" y="10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1" y="6"/>
                    </a:lnTo>
                  </a:path>
                </a:pathLst>
              </a:custGeom>
              <a:solidFill>
                <a:srgbClr val="B266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6" name="Freeform 533"/>
              <p:cNvSpPr>
                <a:spLocks/>
              </p:cNvSpPr>
              <p:nvPr/>
            </p:nvSpPr>
            <p:spPr bwMode="auto">
              <a:xfrm>
                <a:off x="4561" y="4033"/>
                <a:ext cx="121" cy="105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17" y="1"/>
                  </a:cxn>
                  <a:cxn ang="0">
                    <a:pos x="116" y="2"/>
                  </a:cxn>
                  <a:cxn ang="0">
                    <a:pos x="113" y="4"/>
                  </a:cxn>
                  <a:cxn ang="0">
                    <a:pos x="109" y="8"/>
                  </a:cxn>
                  <a:cxn ang="0">
                    <a:pos x="102" y="14"/>
                  </a:cxn>
                  <a:cxn ang="0">
                    <a:pos x="96" y="20"/>
                  </a:cxn>
                  <a:cxn ang="0">
                    <a:pos x="86" y="28"/>
                  </a:cxn>
                  <a:cxn ang="0">
                    <a:pos x="78" y="36"/>
                  </a:cxn>
                  <a:cxn ang="0">
                    <a:pos x="68" y="45"/>
                  </a:cxn>
                  <a:cxn ang="0">
                    <a:pos x="59" y="53"/>
                  </a:cxn>
                  <a:cxn ang="0">
                    <a:pos x="48" y="62"/>
                  </a:cxn>
                  <a:cxn ang="0">
                    <a:pos x="38" y="70"/>
                  </a:cxn>
                  <a:cxn ang="0">
                    <a:pos x="29" y="78"/>
                  </a:cxn>
                  <a:cxn ang="0">
                    <a:pos x="20" y="85"/>
                  </a:cxn>
                  <a:cxn ang="0">
                    <a:pos x="13" y="91"/>
                  </a:cxn>
                  <a:cxn ang="0">
                    <a:pos x="6" y="96"/>
                  </a:cxn>
                  <a:cxn ang="0">
                    <a:pos x="0" y="99"/>
                  </a:cxn>
                  <a:cxn ang="0">
                    <a:pos x="3" y="105"/>
                  </a:cxn>
                  <a:cxn ang="0">
                    <a:pos x="8" y="102"/>
                  </a:cxn>
                  <a:cxn ang="0">
                    <a:pos x="15" y="96"/>
                  </a:cxn>
                  <a:cxn ang="0">
                    <a:pos x="23" y="89"/>
                  </a:cxn>
                  <a:cxn ang="0">
                    <a:pos x="31" y="82"/>
                  </a:cxn>
                  <a:cxn ang="0">
                    <a:pos x="40" y="75"/>
                  </a:cxn>
                  <a:cxn ang="0">
                    <a:pos x="50" y="67"/>
                  </a:cxn>
                  <a:cxn ang="0">
                    <a:pos x="61" y="58"/>
                  </a:cxn>
                  <a:cxn ang="0">
                    <a:pos x="70" y="49"/>
                  </a:cxn>
                  <a:cxn ang="0">
                    <a:pos x="81" y="41"/>
                  </a:cxn>
                  <a:cxn ang="0">
                    <a:pos x="89" y="32"/>
                  </a:cxn>
                  <a:cxn ang="0">
                    <a:pos x="98" y="25"/>
                  </a:cxn>
                  <a:cxn ang="0">
                    <a:pos x="105" y="19"/>
                  </a:cxn>
                  <a:cxn ang="0">
                    <a:pos x="112" y="13"/>
                  </a:cxn>
                  <a:cxn ang="0">
                    <a:pos x="116" y="9"/>
                  </a:cxn>
                  <a:cxn ang="0">
                    <a:pos x="118" y="6"/>
                  </a:cxn>
                  <a:cxn ang="0">
                    <a:pos x="120" y="5"/>
                  </a:cxn>
                  <a:cxn ang="0">
                    <a:pos x="120" y="6"/>
                  </a:cxn>
                  <a:cxn ang="0">
                    <a:pos x="117" y="0"/>
                  </a:cxn>
                </a:cxnLst>
                <a:rect l="0" t="0" r="r" b="b"/>
                <a:pathLst>
                  <a:path w="121" h="106">
                    <a:moveTo>
                      <a:pt x="117" y="0"/>
                    </a:moveTo>
                    <a:lnTo>
                      <a:pt x="117" y="1"/>
                    </a:lnTo>
                    <a:lnTo>
                      <a:pt x="116" y="2"/>
                    </a:lnTo>
                    <a:lnTo>
                      <a:pt x="113" y="4"/>
                    </a:lnTo>
                    <a:lnTo>
                      <a:pt x="109" y="8"/>
                    </a:lnTo>
                    <a:lnTo>
                      <a:pt x="102" y="14"/>
                    </a:lnTo>
                    <a:lnTo>
                      <a:pt x="96" y="20"/>
                    </a:lnTo>
                    <a:lnTo>
                      <a:pt x="86" y="28"/>
                    </a:lnTo>
                    <a:lnTo>
                      <a:pt x="78" y="36"/>
                    </a:lnTo>
                    <a:lnTo>
                      <a:pt x="68" y="45"/>
                    </a:lnTo>
                    <a:lnTo>
                      <a:pt x="59" y="53"/>
                    </a:lnTo>
                    <a:lnTo>
                      <a:pt x="48" y="62"/>
                    </a:lnTo>
                    <a:lnTo>
                      <a:pt x="38" y="70"/>
                    </a:lnTo>
                    <a:lnTo>
                      <a:pt x="29" y="78"/>
                    </a:lnTo>
                    <a:lnTo>
                      <a:pt x="20" y="85"/>
                    </a:lnTo>
                    <a:lnTo>
                      <a:pt x="13" y="91"/>
                    </a:lnTo>
                    <a:lnTo>
                      <a:pt x="6" y="96"/>
                    </a:lnTo>
                    <a:lnTo>
                      <a:pt x="0" y="99"/>
                    </a:lnTo>
                    <a:lnTo>
                      <a:pt x="3" y="105"/>
                    </a:lnTo>
                    <a:lnTo>
                      <a:pt x="8" y="102"/>
                    </a:lnTo>
                    <a:lnTo>
                      <a:pt x="15" y="96"/>
                    </a:lnTo>
                    <a:lnTo>
                      <a:pt x="23" y="89"/>
                    </a:lnTo>
                    <a:lnTo>
                      <a:pt x="31" y="82"/>
                    </a:lnTo>
                    <a:lnTo>
                      <a:pt x="40" y="75"/>
                    </a:lnTo>
                    <a:lnTo>
                      <a:pt x="50" y="67"/>
                    </a:lnTo>
                    <a:lnTo>
                      <a:pt x="61" y="58"/>
                    </a:lnTo>
                    <a:lnTo>
                      <a:pt x="70" y="49"/>
                    </a:lnTo>
                    <a:lnTo>
                      <a:pt x="81" y="41"/>
                    </a:lnTo>
                    <a:lnTo>
                      <a:pt x="89" y="32"/>
                    </a:lnTo>
                    <a:lnTo>
                      <a:pt x="98" y="25"/>
                    </a:lnTo>
                    <a:lnTo>
                      <a:pt x="105" y="19"/>
                    </a:lnTo>
                    <a:lnTo>
                      <a:pt x="112" y="13"/>
                    </a:lnTo>
                    <a:lnTo>
                      <a:pt x="116" y="9"/>
                    </a:lnTo>
                    <a:lnTo>
                      <a:pt x="118" y="6"/>
                    </a:lnTo>
                    <a:lnTo>
                      <a:pt x="120" y="5"/>
                    </a:lnTo>
                    <a:lnTo>
                      <a:pt x="120" y="6"/>
                    </a:lnTo>
                    <a:lnTo>
                      <a:pt x="117" y="0"/>
                    </a:lnTo>
                  </a:path>
                </a:pathLst>
              </a:custGeom>
              <a:solidFill>
                <a:srgbClr val="B266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7" name="Freeform 534"/>
              <p:cNvSpPr>
                <a:spLocks/>
              </p:cNvSpPr>
              <p:nvPr/>
            </p:nvSpPr>
            <p:spPr bwMode="auto">
              <a:xfrm>
                <a:off x="4684" y="3881"/>
                <a:ext cx="60" cy="152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2"/>
                  </a:cxn>
                  <a:cxn ang="0">
                    <a:pos x="54" y="3"/>
                  </a:cxn>
                  <a:cxn ang="0">
                    <a:pos x="54" y="6"/>
                  </a:cxn>
                  <a:cxn ang="0">
                    <a:pos x="54" y="10"/>
                  </a:cxn>
                  <a:cxn ang="0">
                    <a:pos x="55" y="17"/>
                  </a:cxn>
                  <a:cxn ang="0">
                    <a:pos x="55" y="25"/>
                  </a:cxn>
                  <a:cxn ang="0">
                    <a:pos x="55" y="35"/>
                  </a:cxn>
                  <a:cxn ang="0">
                    <a:pos x="54" y="44"/>
                  </a:cxn>
                  <a:cxn ang="0">
                    <a:pos x="53" y="55"/>
                  </a:cxn>
                  <a:cxn ang="0">
                    <a:pos x="51" y="68"/>
                  </a:cxn>
                  <a:cxn ang="0">
                    <a:pos x="48" y="79"/>
                  </a:cxn>
                  <a:cxn ang="0">
                    <a:pos x="43" y="91"/>
                  </a:cxn>
                  <a:cxn ang="0">
                    <a:pos x="38" y="104"/>
                  </a:cxn>
                  <a:cxn ang="0">
                    <a:pos x="31" y="114"/>
                  </a:cxn>
                  <a:cxn ang="0">
                    <a:pos x="23" y="126"/>
                  </a:cxn>
                  <a:cxn ang="0">
                    <a:pos x="12" y="136"/>
                  </a:cxn>
                  <a:cxn ang="0">
                    <a:pos x="0" y="145"/>
                  </a:cxn>
                  <a:cxn ang="0">
                    <a:pos x="2" y="151"/>
                  </a:cxn>
                  <a:cxn ang="0">
                    <a:pos x="15" y="141"/>
                  </a:cxn>
                  <a:cxn ang="0">
                    <a:pos x="26" y="131"/>
                  </a:cxn>
                  <a:cxn ang="0">
                    <a:pos x="34" y="119"/>
                  </a:cxn>
                  <a:cxn ang="0">
                    <a:pos x="41" y="107"/>
                  </a:cxn>
                  <a:cxn ang="0">
                    <a:pos x="48" y="95"/>
                  </a:cxn>
                  <a:cxn ang="0">
                    <a:pos x="52" y="83"/>
                  </a:cxn>
                  <a:cxn ang="0">
                    <a:pos x="56" y="69"/>
                  </a:cxn>
                  <a:cxn ang="0">
                    <a:pos x="58" y="57"/>
                  </a:cxn>
                  <a:cxn ang="0">
                    <a:pos x="59" y="46"/>
                  </a:cxn>
                  <a:cxn ang="0">
                    <a:pos x="60" y="35"/>
                  </a:cxn>
                  <a:cxn ang="0">
                    <a:pos x="60" y="25"/>
                  </a:cxn>
                  <a:cxn ang="0">
                    <a:pos x="60" y="17"/>
                  </a:cxn>
                  <a:cxn ang="0">
                    <a:pos x="59" y="9"/>
                  </a:cxn>
                  <a:cxn ang="0">
                    <a:pos x="59" y="4"/>
                  </a:cxn>
                  <a:cxn ang="0">
                    <a:pos x="58" y="1"/>
                  </a:cxn>
                  <a:cxn ang="0">
                    <a:pos x="58" y="0"/>
                  </a:cxn>
                  <a:cxn ang="0">
                    <a:pos x="58" y="2"/>
                  </a:cxn>
                  <a:cxn ang="0">
                    <a:pos x="54" y="0"/>
                  </a:cxn>
                </a:cxnLst>
                <a:rect l="0" t="0" r="r" b="b"/>
                <a:pathLst>
                  <a:path w="61" h="152">
                    <a:moveTo>
                      <a:pt x="54" y="0"/>
                    </a:moveTo>
                    <a:lnTo>
                      <a:pt x="54" y="2"/>
                    </a:lnTo>
                    <a:lnTo>
                      <a:pt x="54" y="3"/>
                    </a:lnTo>
                    <a:lnTo>
                      <a:pt x="54" y="6"/>
                    </a:lnTo>
                    <a:lnTo>
                      <a:pt x="54" y="10"/>
                    </a:lnTo>
                    <a:lnTo>
                      <a:pt x="55" y="17"/>
                    </a:lnTo>
                    <a:lnTo>
                      <a:pt x="55" y="25"/>
                    </a:lnTo>
                    <a:lnTo>
                      <a:pt x="55" y="35"/>
                    </a:lnTo>
                    <a:lnTo>
                      <a:pt x="54" y="44"/>
                    </a:lnTo>
                    <a:lnTo>
                      <a:pt x="53" y="55"/>
                    </a:lnTo>
                    <a:lnTo>
                      <a:pt x="51" y="68"/>
                    </a:lnTo>
                    <a:lnTo>
                      <a:pt x="48" y="79"/>
                    </a:lnTo>
                    <a:lnTo>
                      <a:pt x="43" y="91"/>
                    </a:lnTo>
                    <a:lnTo>
                      <a:pt x="38" y="104"/>
                    </a:lnTo>
                    <a:lnTo>
                      <a:pt x="31" y="114"/>
                    </a:lnTo>
                    <a:lnTo>
                      <a:pt x="23" y="126"/>
                    </a:lnTo>
                    <a:lnTo>
                      <a:pt x="12" y="136"/>
                    </a:lnTo>
                    <a:lnTo>
                      <a:pt x="0" y="145"/>
                    </a:lnTo>
                    <a:lnTo>
                      <a:pt x="2" y="151"/>
                    </a:lnTo>
                    <a:lnTo>
                      <a:pt x="15" y="141"/>
                    </a:lnTo>
                    <a:lnTo>
                      <a:pt x="26" y="131"/>
                    </a:lnTo>
                    <a:lnTo>
                      <a:pt x="34" y="119"/>
                    </a:lnTo>
                    <a:lnTo>
                      <a:pt x="41" y="107"/>
                    </a:lnTo>
                    <a:lnTo>
                      <a:pt x="48" y="95"/>
                    </a:lnTo>
                    <a:lnTo>
                      <a:pt x="52" y="83"/>
                    </a:lnTo>
                    <a:lnTo>
                      <a:pt x="56" y="69"/>
                    </a:lnTo>
                    <a:lnTo>
                      <a:pt x="58" y="57"/>
                    </a:lnTo>
                    <a:lnTo>
                      <a:pt x="59" y="46"/>
                    </a:lnTo>
                    <a:lnTo>
                      <a:pt x="60" y="35"/>
                    </a:lnTo>
                    <a:lnTo>
                      <a:pt x="60" y="25"/>
                    </a:lnTo>
                    <a:lnTo>
                      <a:pt x="60" y="17"/>
                    </a:lnTo>
                    <a:lnTo>
                      <a:pt x="59" y="9"/>
                    </a:lnTo>
                    <a:lnTo>
                      <a:pt x="59" y="4"/>
                    </a:lnTo>
                    <a:lnTo>
                      <a:pt x="58" y="1"/>
                    </a:lnTo>
                    <a:lnTo>
                      <a:pt x="58" y="0"/>
                    </a:lnTo>
                    <a:lnTo>
                      <a:pt x="58" y="2"/>
                    </a:lnTo>
                    <a:lnTo>
                      <a:pt x="54" y="0"/>
                    </a:lnTo>
                  </a:path>
                </a:pathLst>
              </a:custGeom>
              <a:solidFill>
                <a:srgbClr val="B266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8" name="Freeform 535"/>
              <p:cNvSpPr>
                <a:spLocks/>
              </p:cNvSpPr>
              <p:nvPr/>
            </p:nvSpPr>
            <p:spPr bwMode="auto">
              <a:xfrm>
                <a:off x="4735" y="3713"/>
                <a:ext cx="9" cy="16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1" y="10"/>
                  </a:cxn>
                  <a:cxn ang="0">
                    <a:pos x="1" y="15"/>
                  </a:cxn>
                  <a:cxn ang="0">
                    <a:pos x="1" y="25"/>
                  </a:cxn>
                  <a:cxn ang="0">
                    <a:pos x="2" y="35"/>
                  </a:cxn>
                  <a:cxn ang="0">
                    <a:pos x="3" y="47"/>
                  </a:cxn>
                  <a:cxn ang="0">
                    <a:pos x="3" y="60"/>
                  </a:cxn>
                  <a:cxn ang="0">
                    <a:pos x="4" y="74"/>
                  </a:cxn>
                  <a:cxn ang="0">
                    <a:pos x="4" y="87"/>
                  </a:cxn>
                  <a:cxn ang="0">
                    <a:pos x="5" y="102"/>
                  </a:cxn>
                  <a:cxn ang="0">
                    <a:pos x="6" y="115"/>
                  </a:cxn>
                  <a:cxn ang="0">
                    <a:pos x="6" y="128"/>
                  </a:cxn>
                  <a:cxn ang="0">
                    <a:pos x="6" y="139"/>
                  </a:cxn>
                  <a:cxn ang="0">
                    <a:pos x="6" y="150"/>
                  </a:cxn>
                  <a:cxn ang="0">
                    <a:pos x="6" y="158"/>
                  </a:cxn>
                  <a:cxn ang="0">
                    <a:pos x="5" y="163"/>
                  </a:cxn>
                  <a:cxn ang="0">
                    <a:pos x="8" y="165"/>
                  </a:cxn>
                  <a:cxn ang="0">
                    <a:pos x="9" y="158"/>
                  </a:cxn>
                  <a:cxn ang="0">
                    <a:pos x="9" y="150"/>
                  </a:cxn>
                  <a:cxn ang="0">
                    <a:pos x="9" y="139"/>
                  </a:cxn>
                  <a:cxn ang="0">
                    <a:pos x="9" y="128"/>
                  </a:cxn>
                  <a:cxn ang="0">
                    <a:pos x="9" y="115"/>
                  </a:cxn>
                  <a:cxn ang="0">
                    <a:pos x="8" y="102"/>
                  </a:cxn>
                  <a:cxn ang="0">
                    <a:pos x="7" y="87"/>
                  </a:cxn>
                  <a:cxn ang="0">
                    <a:pos x="7" y="74"/>
                  </a:cxn>
                  <a:cxn ang="0">
                    <a:pos x="6" y="60"/>
                  </a:cxn>
                  <a:cxn ang="0">
                    <a:pos x="6" y="47"/>
                  </a:cxn>
                  <a:cxn ang="0">
                    <a:pos x="5" y="35"/>
                  </a:cxn>
                  <a:cxn ang="0">
                    <a:pos x="5" y="25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3" y="5"/>
                  </a:cxn>
                  <a:cxn ang="0">
                    <a:pos x="3" y="3"/>
                  </a:cxn>
                  <a:cxn ang="0">
                    <a:pos x="2" y="6"/>
                  </a:cxn>
                  <a:cxn ang="0">
                    <a:pos x="1" y="0"/>
                  </a:cxn>
                </a:cxnLst>
                <a:rect l="0" t="0" r="r" b="b"/>
                <a:pathLst>
                  <a:path w="10" h="166">
                    <a:moveTo>
                      <a:pt x="1" y="0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25"/>
                    </a:lnTo>
                    <a:lnTo>
                      <a:pt x="2" y="35"/>
                    </a:lnTo>
                    <a:lnTo>
                      <a:pt x="3" y="47"/>
                    </a:lnTo>
                    <a:lnTo>
                      <a:pt x="3" y="60"/>
                    </a:lnTo>
                    <a:lnTo>
                      <a:pt x="4" y="74"/>
                    </a:lnTo>
                    <a:lnTo>
                      <a:pt x="4" y="87"/>
                    </a:lnTo>
                    <a:lnTo>
                      <a:pt x="5" y="102"/>
                    </a:lnTo>
                    <a:lnTo>
                      <a:pt x="6" y="115"/>
                    </a:lnTo>
                    <a:lnTo>
                      <a:pt x="6" y="128"/>
                    </a:lnTo>
                    <a:lnTo>
                      <a:pt x="6" y="139"/>
                    </a:lnTo>
                    <a:lnTo>
                      <a:pt x="6" y="150"/>
                    </a:lnTo>
                    <a:lnTo>
                      <a:pt x="6" y="158"/>
                    </a:lnTo>
                    <a:lnTo>
                      <a:pt x="5" y="163"/>
                    </a:lnTo>
                    <a:lnTo>
                      <a:pt x="8" y="165"/>
                    </a:lnTo>
                    <a:lnTo>
                      <a:pt x="9" y="158"/>
                    </a:lnTo>
                    <a:lnTo>
                      <a:pt x="9" y="150"/>
                    </a:lnTo>
                    <a:lnTo>
                      <a:pt x="9" y="139"/>
                    </a:lnTo>
                    <a:lnTo>
                      <a:pt x="9" y="128"/>
                    </a:lnTo>
                    <a:lnTo>
                      <a:pt x="9" y="115"/>
                    </a:lnTo>
                    <a:lnTo>
                      <a:pt x="8" y="102"/>
                    </a:lnTo>
                    <a:lnTo>
                      <a:pt x="7" y="87"/>
                    </a:lnTo>
                    <a:lnTo>
                      <a:pt x="7" y="74"/>
                    </a:lnTo>
                    <a:lnTo>
                      <a:pt x="6" y="60"/>
                    </a:lnTo>
                    <a:lnTo>
                      <a:pt x="6" y="47"/>
                    </a:lnTo>
                    <a:lnTo>
                      <a:pt x="5" y="35"/>
                    </a:lnTo>
                    <a:lnTo>
                      <a:pt x="5" y="25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B266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9" name="Freeform 536"/>
              <p:cNvSpPr>
                <a:spLocks/>
              </p:cNvSpPr>
              <p:nvPr/>
            </p:nvSpPr>
            <p:spPr bwMode="auto">
              <a:xfrm>
                <a:off x="4735" y="3633"/>
                <a:ext cx="104" cy="82"/>
              </a:xfrm>
              <a:custGeom>
                <a:avLst/>
                <a:gdLst/>
                <a:ahLst/>
                <a:cxnLst>
                  <a:cxn ang="0">
                    <a:pos x="98" y="2"/>
                  </a:cxn>
                  <a:cxn ang="0">
                    <a:pos x="99" y="0"/>
                  </a:cxn>
                  <a:cxn ang="0">
                    <a:pos x="98" y="1"/>
                  </a:cxn>
                  <a:cxn ang="0">
                    <a:pos x="96" y="3"/>
                  </a:cxn>
                  <a:cxn ang="0">
                    <a:pos x="93" y="6"/>
                  </a:cxn>
                  <a:cxn ang="0">
                    <a:pos x="88" y="11"/>
                  </a:cxn>
                  <a:cxn ang="0">
                    <a:pos x="82" y="16"/>
                  </a:cxn>
                  <a:cxn ang="0">
                    <a:pos x="75" y="21"/>
                  </a:cxn>
                  <a:cxn ang="0">
                    <a:pos x="70" y="28"/>
                  </a:cxn>
                  <a:cxn ang="0">
                    <a:pos x="62" y="35"/>
                  </a:cxn>
                  <a:cxn ang="0">
                    <a:pos x="54" y="41"/>
                  </a:cxn>
                  <a:cxn ang="0">
                    <a:pos x="46" y="48"/>
                  </a:cxn>
                  <a:cxn ang="0">
                    <a:pos x="38" y="55"/>
                  </a:cxn>
                  <a:cxn ang="0">
                    <a:pos x="29" y="60"/>
                  </a:cxn>
                  <a:cxn ang="0">
                    <a:pos x="21" y="65"/>
                  </a:cxn>
                  <a:cxn ang="0">
                    <a:pos x="13" y="69"/>
                  </a:cxn>
                  <a:cxn ang="0">
                    <a:pos x="7" y="74"/>
                  </a:cxn>
                  <a:cxn ang="0">
                    <a:pos x="0" y="75"/>
                  </a:cxn>
                  <a:cxn ang="0">
                    <a:pos x="2" y="81"/>
                  </a:cxn>
                  <a:cxn ang="0">
                    <a:pos x="8" y="79"/>
                  </a:cxn>
                  <a:cxn ang="0">
                    <a:pos x="16" y="75"/>
                  </a:cxn>
                  <a:cxn ang="0">
                    <a:pos x="23" y="71"/>
                  </a:cxn>
                  <a:cxn ang="0">
                    <a:pos x="32" y="65"/>
                  </a:cxn>
                  <a:cxn ang="0">
                    <a:pos x="40" y="60"/>
                  </a:cxn>
                  <a:cxn ang="0">
                    <a:pos x="48" y="53"/>
                  </a:cxn>
                  <a:cxn ang="0">
                    <a:pos x="56" y="46"/>
                  </a:cxn>
                  <a:cxn ang="0">
                    <a:pos x="64" y="39"/>
                  </a:cxn>
                  <a:cxn ang="0">
                    <a:pos x="72" y="32"/>
                  </a:cxn>
                  <a:cxn ang="0">
                    <a:pos x="80" y="26"/>
                  </a:cxn>
                  <a:cxn ang="0">
                    <a:pos x="85" y="20"/>
                  </a:cxn>
                  <a:cxn ang="0">
                    <a:pos x="90" y="15"/>
                  </a:cxn>
                  <a:cxn ang="0">
                    <a:pos x="95" y="11"/>
                  </a:cxn>
                  <a:cxn ang="0">
                    <a:pos x="99" y="7"/>
                  </a:cxn>
                  <a:cxn ang="0">
                    <a:pos x="101" y="5"/>
                  </a:cxn>
                  <a:cxn ang="0">
                    <a:pos x="102" y="4"/>
                  </a:cxn>
                  <a:cxn ang="0">
                    <a:pos x="103" y="3"/>
                  </a:cxn>
                  <a:cxn ang="0">
                    <a:pos x="98" y="2"/>
                  </a:cxn>
                </a:cxnLst>
                <a:rect l="0" t="0" r="r" b="b"/>
                <a:pathLst>
                  <a:path w="104" h="82">
                    <a:moveTo>
                      <a:pt x="98" y="2"/>
                    </a:moveTo>
                    <a:lnTo>
                      <a:pt x="99" y="0"/>
                    </a:lnTo>
                    <a:lnTo>
                      <a:pt x="98" y="1"/>
                    </a:lnTo>
                    <a:lnTo>
                      <a:pt x="96" y="3"/>
                    </a:lnTo>
                    <a:lnTo>
                      <a:pt x="93" y="6"/>
                    </a:lnTo>
                    <a:lnTo>
                      <a:pt x="88" y="11"/>
                    </a:lnTo>
                    <a:lnTo>
                      <a:pt x="82" y="16"/>
                    </a:lnTo>
                    <a:lnTo>
                      <a:pt x="75" y="21"/>
                    </a:lnTo>
                    <a:lnTo>
                      <a:pt x="70" y="28"/>
                    </a:lnTo>
                    <a:lnTo>
                      <a:pt x="62" y="35"/>
                    </a:lnTo>
                    <a:lnTo>
                      <a:pt x="54" y="41"/>
                    </a:lnTo>
                    <a:lnTo>
                      <a:pt x="46" y="48"/>
                    </a:lnTo>
                    <a:lnTo>
                      <a:pt x="38" y="55"/>
                    </a:lnTo>
                    <a:lnTo>
                      <a:pt x="29" y="60"/>
                    </a:lnTo>
                    <a:lnTo>
                      <a:pt x="21" y="65"/>
                    </a:lnTo>
                    <a:lnTo>
                      <a:pt x="13" y="69"/>
                    </a:lnTo>
                    <a:lnTo>
                      <a:pt x="7" y="74"/>
                    </a:lnTo>
                    <a:lnTo>
                      <a:pt x="0" y="75"/>
                    </a:lnTo>
                    <a:lnTo>
                      <a:pt x="2" y="81"/>
                    </a:lnTo>
                    <a:lnTo>
                      <a:pt x="8" y="79"/>
                    </a:lnTo>
                    <a:lnTo>
                      <a:pt x="16" y="75"/>
                    </a:lnTo>
                    <a:lnTo>
                      <a:pt x="23" y="71"/>
                    </a:lnTo>
                    <a:lnTo>
                      <a:pt x="32" y="65"/>
                    </a:lnTo>
                    <a:lnTo>
                      <a:pt x="40" y="60"/>
                    </a:lnTo>
                    <a:lnTo>
                      <a:pt x="48" y="53"/>
                    </a:lnTo>
                    <a:lnTo>
                      <a:pt x="56" y="46"/>
                    </a:lnTo>
                    <a:lnTo>
                      <a:pt x="64" y="39"/>
                    </a:lnTo>
                    <a:lnTo>
                      <a:pt x="72" y="32"/>
                    </a:lnTo>
                    <a:lnTo>
                      <a:pt x="80" y="26"/>
                    </a:lnTo>
                    <a:lnTo>
                      <a:pt x="85" y="20"/>
                    </a:lnTo>
                    <a:lnTo>
                      <a:pt x="90" y="15"/>
                    </a:lnTo>
                    <a:lnTo>
                      <a:pt x="95" y="11"/>
                    </a:lnTo>
                    <a:lnTo>
                      <a:pt x="99" y="7"/>
                    </a:lnTo>
                    <a:lnTo>
                      <a:pt x="101" y="5"/>
                    </a:lnTo>
                    <a:lnTo>
                      <a:pt x="102" y="4"/>
                    </a:lnTo>
                    <a:lnTo>
                      <a:pt x="103" y="3"/>
                    </a:lnTo>
                    <a:lnTo>
                      <a:pt x="98" y="2"/>
                    </a:lnTo>
                  </a:path>
                </a:pathLst>
              </a:custGeom>
              <a:solidFill>
                <a:srgbClr val="B266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0" name="Freeform 537"/>
              <p:cNvSpPr>
                <a:spLocks/>
              </p:cNvSpPr>
              <p:nvPr/>
            </p:nvSpPr>
            <p:spPr bwMode="auto">
              <a:xfrm>
                <a:off x="4795" y="3471"/>
                <a:ext cx="46" cy="16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2" y="9"/>
                  </a:cxn>
                  <a:cxn ang="0">
                    <a:pos x="5" y="20"/>
                  </a:cxn>
                  <a:cxn ang="0">
                    <a:pos x="8" y="28"/>
                  </a:cxn>
                  <a:cxn ang="0">
                    <a:pos x="12" y="36"/>
                  </a:cxn>
                  <a:cxn ang="0">
                    <a:pos x="15" y="44"/>
                  </a:cxn>
                  <a:cxn ang="0">
                    <a:pos x="19" y="52"/>
                  </a:cxn>
                  <a:cxn ang="0">
                    <a:pos x="23" y="62"/>
                  </a:cxn>
                  <a:cxn ang="0">
                    <a:pos x="25" y="70"/>
                  </a:cxn>
                  <a:cxn ang="0">
                    <a:pos x="29" y="80"/>
                  </a:cxn>
                  <a:cxn ang="0">
                    <a:pos x="32" y="88"/>
                  </a:cxn>
                  <a:cxn ang="0">
                    <a:pos x="35" y="98"/>
                  </a:cxn>
                  <a:cxn ang="0">
                    <a:pos x="37" y="110"/>
                  </a:cxn>
                  <a:cxn ang="0">
                    <a:pos x="39" y="121"/>
                  </a:cxn>
                  <a:cxn ang="0">
                    <a:pos x="39" y="132"/>
                  </a:cxn>
                  <a:cxn ang="0">
                    <a:pos x="39" y="145"/>
                  </a:cxn>
                  <a:cxn ang="0">
                    <a:pos x="38" y="158"/>
                  </a:cxn>
                  <a:cxn ang="0">
                    <a:pos x="42" y="160"/>
                  </a:cxn>
                  <a:cxn ang="0">
                    <a:pos x="43" y="145"/>
                  </a:cxn>
                  <a:cxn ang="0">
                    <a:pos x="44" y="132"/>
                  </a:cxn>
                  <a:cxn ang="0">
                    <a:pos x="43" y="119"/>
                  </a:cxn>
                  <a:cxn ang="0">
                    <a:pos x="42" y="108"/>
                  </a:cxn>
                  <a:cxn ang="0">
                    <a:pos x="39" y="97"/>
                  </a:cxn>
                  <a:cxn ang="0">
                    <a:pos x="37" y="87"/>
                  </a:cxn>
                  <a:cxn ang="0">
                    <a:pos x="34" y="76"/>
                  </a:cxn>
                  <a:cxn ang="0">
                    <a:pos x="30" y="67"/>
                  </a:cxn>
                  <a:cxn ang="0">
                    <a:pos x="26" y="59"/>
                  </a:cxn>
                  <a:cxn ang="0">
                    <a:pos x="22" y="50"/>
                  </a:cxn>
                  <a:cxn ang="0">
                    <a:pos x="19" y="41"/>
                  </a:cxn>
                  <a:cxn ang="0">
                    <a:pos x="15" y="33"/>
                  </a:cxn>
                  <a:cxn ang="0">
                    <a:pos x="12" y="25"/>
                  </a:cxn>
                  <a:cxn ang="0">
                    <a:pos x="8" y="16"/>
                  </a:cxn>
                  <a:cxn ang="0">
                    <a:pos x="7" y="8"/>
                  </a:cxn>
                  <a:cxn ang="0">
                    <a:pos x="5" y="0"/>
                  </a:cxn>
                  <a:cxn ang="0">
                    <a:pos x="0" y="1"/>
                  </a:cxn>
                </a:cxnLst>
                <a:rect l="0" t="0" r="r" b="b"/>
                <a:pathLst>
                  <a:path w="45" h="161">
                    <a:moveTo>
                      <a:pt x="0" y="1"/>
                    </a:moveTo>
                    <a:lnTo>
                      <a:pt x="0" y="1"/>
                    </a:lnTo>
                    <a:lnTo>
                      <a:pt x="2" y="9"/>
                    </a:lnTo>
                    <a:lnTo>
                      <a:pt x="5" y="20"/>
                    </a:lnTo>
                    <a:lnTo>
                      <a:pt x="8" y="28"/>
                    </a:lnTo>
                    <a:lnTo>
                      <a:pt x="12" y="36"/>
                    </a:lnTo>
                    <a:lnTo>
                      <a:pt x="15" y="44"/>
                    </a:lnTo>
                    <a:lnTo>
                      <a:pt x="19" y="52"/>
                    </a:lnTo>
                    <a:lnTo>
                      <a:pt x="23" y="62"/>
                    </a:lnTo>
                    <a:lnTo>
                      <a:pt x="25" y="70"/>
                    </a:lnTo>
                    <a:lnTo>
                      <a:pt x="29" y="80"/>
                    </a:lnTo>
                    <a:lnTo>
                      <a:pt x="32" y="88"/>
                    </a:lnTo>
                    <a:lnTo>
                      <a:pt x="35" y="98"/>
                    </a:lnTo>
                    <a:lnTo>
                      <a:pt x="37" y="110"/>
                    </a:lnTo>
                    <a:lnTo>
                      <a:pt x="39" y="121"/>
                    </a:lnTo>
                    <a:lnTo>
                      <a:pt x="39" y="132"/>
                    </a:lnTo>
                    <a:lnTo>
                      <a:pt x="39" y="145"/>
                    </a:lnTo>
                    <a:lnTo>
                      <a:pt x="38" y="158"/>
                    </a:lnTo>
                    <a:lnTo>
                      <a:pt x="42" y="160"/>
                    </a:lnTo>
                    <a:lnTo>
                      <a:pt x="43" y="145"/>
                    </a:lnTo>
                    <a:lnTo>
                      <a:pt x="44" y="132"/>
                    </a:lnTo>
                    <a:lnTo>
                      <a:pt x="43" y="119"/>
                    </a:lnTo>
                    <a:lnTo>
                      <a:pt x="42" y="108"/>
                    </a:lnTo>
                    <a:lnTo>
                      <a:pt x="39" y="97"/>
                    </a:lnTo>
                    <a:lnTo>
                      <a:pt x="37" y="87"/>
                    </a:lnTo>
                    <a:lnTo>
                      <a:pt x="34" y="76"/>
                    </a:lnTo>
                    <a:lnTo>
                      <a:pt x="30" y="67"/>
                    </a:lnTo>
                    <a:lnTo>
                      <a:pt x="26" y="59"/>
                    </a:lnTo>
                    <a:lnTo>
                      <a:pt x="22" y="50"/>
                    </a:lnTo>
                    <a:lnTo>
                      <a:pt x="19" y="41"/>
                    </a:lnTo>
                    <a:lnTo>
                      <a:pt x="15" y="33"/>
                    </a:lnTo>
                    <a:lnTo>
                      <a:pt x="12" y="25"/>
                    </a:lnTo>
                    <a:lnTo>
                      <a:pt x="8" y="16"/>
                    </a:lnTo>
                    <a:lnTo>
                      <a:pt x="7" y="8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B266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1" name="Freeform 538"/>
              <p:cNvSpPr>
                <a:spLocks/>
              </p:cNvSpPr>
              <p:nvPr/>
            </p:nvSpPr>
            <p:spPr bwMode="auto">
              <a:xfrm>
                <a:off x="4529" y="3157"/>
                <a:ext cx="269" cy="31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7"/>
                  </a:cxn>
                  <a:cxn ang="0">
                    <a:pos x="18" y="18"/>
                  </a:cxn>
                  <a:cxn ang="0">
                    <a:pos x="37" y="34"/>
                  </a:cxn>
                  <a:cxn ang="0">
                    <a:pos x="57" y="51"/>
                  </a:cxn>
                  <a:cxn ang="0">
                    <a:pos x="78" y="72"/>
                  </a:cxn>
                  <a:cxn ang="0">
                    <a:pos x="98" y="93"/>
                  </a:cxn>
                  <a:cxn ang="0">
                    <a:pos x="119" y="115"/>
                  </a:cxn>
                  <a:cxn ang="0">
                    <a:pos x="140" y="139"/>
                  </a:cxn>
                  <a:cxn ang="0">
                    <a:pos x="160" y="161"/>
                  </a:cxn>
                  <a:cxn ang="0">
                    <a:pos x="180" y="186"/>
                  </a:cxn>
                  <a:cxn ang="0">
                    <a:pos x="198" y="208"/>
                  </a:cxn>
                  <a:cxn ang="0">
                    <a:pos x="215" y="230"/>
                  </a:cxn>
                  <a:cxn ang="0">
                    <a:pos x="229" y="251"/>
                  </a:cxn>
                  <a:cxn ang="0">
                    <a:pos x="242" y="269"/>
                  </a:cxn>
                  <a:cxn ang="0">
                    <a:pos x="251" y="286"/>
                  </a:cxn>
                  <a:cxn ang="0">
                    <a:pos x="258" y="299"/>
                  </a:cxn>
                  <a:cxn ang="0">
                    <a:pos x="262" y="309"/>
                  </a:cxn>
                  <a:cxn ang="0">
                    <a:pos x="267" y="308"/>
                  </a:cxn>
                  <a:cxn ang="0">
                    <a:pos x="263" y="296"/>
                  </a:cxn>
                  <a:cxn ang="0">
                    <a:pos x="255" y="282"/>
                  </a:cxn>
                  <a:cxn ang="0">
                    <a:pos x="245" y="266"/>
                  </a:cxn>
                  <a:cxn ang="0">
                    <a:pos x="233" y="247"/>
                  </a:cxn>
                  <a:cxn ang="0">
                    <a:pos x="219" y="226"/>
                  </a:cxn>
                  <a:cxn ang="0">
                    <a:pos x="202" y="204"/>
                  </a:cxn>
                  <a:cxn ang="0">
                    <a:pos x="184" y="181"/>
                  </a:cxn>
                  <a:cxn ang="0">
                    <a:pos x="165" y="157"/>
                  </a:cxn>
                  <a:cxn ang="0">
                    <a:pos x="144" y="134"/>
                  </a:cxn>
                  <a:cxn ang="0">
                    <a:pos x="123" y="110"/>
                  </a:cxn>
                  <a:cxn ang="0">
                    <a:pos x="102" y="88"/>
                  </a:cxn>
                  <a:cxn ang="0">
                    <a:pos x="80" y="67"/>
                  </a:cxn>
                  <a:cxn ang="0">
                    <a:pos x="59" y="47"/>
                  </a:cxn>
                  <a:cxn ang="0">
                    <a:pos x="40" y="29"/>
                  </a:cxn>
                  <a:cxn ang="0">
                    <a:pos x="21" y="14"/>
                  </a:cxn>
                  <a:cxn ang="0">
                    <a:pos x="3" y="0"/>
                  </a:cxn>
                  <a:cxn ang="0">
                    <a:pos x="0" y="7"/>
                  </a:cxn>
                </a:cxnLst>
                <a:rect l="0" t="0" r="r" b="b"/>
                <a:pathLst>
                  <a:path w="268" h="310">
                    <a:moveTo>
                      <a:pt x="0" y="7"/>
                    </a:moveTo>
                    <a:lnTo>
                      <a:pt x="0" y="7"/>
                    </a:lnTo>
                    <a:lnTo>
                      <a:pt x="18" y="18"/>
                    </a:lnTo>
                    <a:lnTo>
                      <a:pt x="37" y="34"/>
                    </a:lnTo>
                    <a:lnTo>
                      <a:pt x="57" y="51"/>
                    </a:lnTo>
                    <a:lnTo>
                      <a:pt x="78" y="72"/>
                    </a:lnTo>
                    <a:lnTo>
                      <a:pt x="98" y="93"/>
                    </a:lnTo>
                    <a:lnTo>
                      <a:pt x="119" y="115"/>
                    </a:lnTo>
                    <a:lnTo>
                      <a:pt x="140" y="139"/>
                    </a:lnTo>
                    <a:lnTo>
                      <a:pt x="160" y="161"/>
                    </a:lnTo>
                    <a:lnTo>
                      <a:pt x="180" y="186"/>
                    </a:lnTo>
                    <a:lnTo>
                      <a:pt x="198" y="208"/>
                    </a:lnTo>
                    <a:lnTo>
                      <a:pt x="215" y="230"/>
                    </a:lnTo>
                    <a:lnTo>
                      <a:pt x="229" y="251"/>
                    </a:lnTo>
                    <a:lnTo>
                      <a:pt x="242" y="269"/>
                    </a:lnTo>
                    <a:lnTo>
                      <a:pt x="251" y="286"/>
                    </a:lnTo>
                    <a:lnTo>
                      <a:pt x="258" y="299"/>
                    </a:lnTo>
                    <a:lnTo>
                      <a:pt x="262" y="309"/>
                    </a:lnTo>
                    <a:lnTo>
                      <a:pt x="267" y="308"/>
                    </a:lnTo>
                    <a:lnTo>
                      <a:pt x="263" y="296"/>
                    </a:lnTo>
                    <a:lnTo>
                      <a:pt x="255" y="282"/>
                    </a:lnTo>
                    <a:lnTo>
                      <a:pt x="245" y="266"/>
                    </a:lnTo>
                    <a:lnTo>
                      <a:pt x="233" y="247"/>
                    </a:lnTo>
                    <a:lnTo>
                      <a:pt x="219" y="226"/>
                    </a:lnTo>
                    <a:lnTo>
                      <a:pt x="202" y="204"/>
                    </a:lnTo>
                    <a:lnTo>
                      <a:pt x="184" y="181"/>
                    </a:lnTo>
                    <a:lnTo>
                      <a:pt x="165" y="157"/>
                    </a:lnTo>
                    <a:lnTo>
                      <a:pt x="144" y="134"/>
                    </a:lnTo>
                    <a:lnTo>
                      <a:pt x="123" y="110"/>
                    </a:lnTo>
                    <a:lnTo>
                      <a:pt x="102" y="88"/>
                    </a:lnTo>
                    <a:lnTo>
                      <a:pt x="80" y="67"/>
                    </a:lnTo>
                    <a:lnTo>
                      <a:pt x="59" y="47"/>
                    </a:lnTo>
                    <a:lnTo>
                      <a:pt x="40" y="29"/>
                    </a:lnTo>
                    <a:lnTo>
                      <a:pt x="21" y="14"/>
                    </a:lnTo>
                    <a:lnTo>
                      <a:pt x="3" y="0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B266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2" name="Freeform 539"/>
              <p:cNvSpPr>
                <a:spLocks/>
              </p:cNvSpPr>
              <p:nvPr/>
            </p:nvSpPr>
            <p:spPr bwMode="auto">
              <a:xfrm>
                <a:off x="4399" y="3108"/>
                <a:ext cx="129" cy="5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7"/>
                  </a:cxn>
                  <a:cxn ang="0">
                    <a:pos x="2" y="7"/>
                  </a:cxn>
                  <a:cxn ang="0">
                    <a:pos x="3" y="6"/>
                  </a:cxn>
                  <a:cxn ang="0">
                    <a:pos x="4" y="6"/>
                  </a:cxn>
                  <a:cxn ang="0">
                    <a:pos x="8" y="6"/>
                  </a:cxn>
                  <a:cxn ang="0">
                    <a:pos x="12" y="6"/>
                  </a:cxn>
                  <a:cxn ang="0">
                    <a:pos x="17" y="6"/>
                  </a:cxn>
                  <a:cxn ang="0">
                    <a:pos x="23" y="7"/>
                  </a:cxn>
                  <a:cxn ang="0">
                    <a:pos x="31" y="8"/>
                  </a:cxn>
                  <a:cxn ang="0">
                    <a:pos x="38" y="10"/>
                  </a:cxn>
                  <a:cxn ang="0">
                    <a:pos x="47" y="12"/>
                  </a:cxn>
                  <a:cxn ang="0">
                    <a:pos x="58" y="16"/>
                  </a:cxn>
                  <a:cxn ang="0">
                    <a:pos x="70" y="20"/>
                  </a:cxn>
                  <a:cxn ang="0">
                    <a:pos x="81" y="25"/>
                  </a:cxn>
                  <a:cxn ang="0">
                    <a:pos x="95" y="32"/>
                  </a:cxn>
                  <a:cxn ang="0">
                    <a:pos x="109" y="40"/>
                  </a:cxn>
                  <a:cxn ang="0">
                    <a:pos x="125" y="50"/>
                  </a:cxn>
                  <a:cxn ang="0">
                    <a:pos x="128" y="44"/>
                  </a:cxn>
                  <a:cxn ang="0">
                    <a:pos x="112" y="35"/>
                  </a:cxn>
                  <a:cxn ang="0">
                    <a:pos x="97" y="26"/>
                  </a:cxn>
                  <a:cxn ang="0">
                    <a:pos x="84" y="20"/>
                  </a:cxn>
                  <a:cxn ang="0">
                    <a:pos x="70" y="14"/>
                  </a:cxn>
                  <a:cxn ang="0">
                    <a:pos x="59" y="10"/>
                  </a:cxn>
                  <a:cxn ang="0">
                    <a:pos x="49" y="6"/>
                  </a:cxn>
                  <a:cxn ang="0">
                    <a:pos x="40" y="4"/>
                  </a:cxn>
                  <a:cxn ang="0">
                    <a:pos x="31" y="2"/>
                  </a:cxn>
                  <a:cxn ang="0">
                    <a:pos x="23" y="2"/>
                  </a:cxn>
                  <a:cxn ang="0">
                    <a:pos x="17" y="1"/>
                  </a:cxn>
                  <a:cxn ang="0">
                    <a:pos x="12" y="0"/>
                  </a:cxn>
                  <a:cxn ang="0">
                    <a:pos x="8" y="1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2"/>
                  </a:cxn>
                  <a:cxn ang="0">
                    <a:pos x="0" y="7"/>
                  </a:cxn>
                  <a:cxn ang="0">
                    <a:pos x="0" y="2"/>
                  </a:cxn>
                </a:cxnLst>
                <a:rect l="0" t="0" r="r" b="b"/>
                <a:pathLst>
                  <a:path w="129" h="51">
                    <a:moveTo>
                      <a:pt x="0" y="2"/>
                    </a:moveTo>
                    <a:lnTo>
                      <a:pt x="1" y="7"/>
                    </a:lnTo>
                    <a:lnTo>
                      <a:pt x="2" y="7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8" y="6"/>
                    </a:lnTo>
                    <a:lnTo>
                      <a:pt x="12" y="6"/>
                    </a:lnTo>
                    <a:lnTo>
                      <a:pt x="17" y="6"/>
                    </a:lnTo>
                    <a:lnTo>
                      <a:pt x="23" y="7"/>
                    </a:lnTo>
                    <a:lnTo>
                      <a:pt x="31" y="8"/>
                    </a:lnTo>
                    <a:lnTo>
                      <a:pt x="38" y="10"/>
                    </a:lnTo>
                    <a:lnTo>
                      <a:pt x="47" y="12"/>
                    </a:lnTo>
                    <a:lnTo>
                      <a:pt x="58" y="16"/>
                    </a:lnTo>
                    <a:lnTo>
                      <a:pt x="70" y="20"/>
                    </a:lnTo>
                    <a:lnTo>
                      <a:pt x="81" y="25"/>
                    </a:lnTo>
                    <a:lnTo>
                      <a:pt x="95" y="32"/>
                    </a:lnTo>
                    <a:lnTo>
                      <a:pt x="109" y="40"/>
                    </a:lnTo>
                    <a:lnTo>
                      <a:pt x="125" y="50"/>
                    </a:lnTo>
                    <a:lnTo>
                      <a:pt x="128" y="44"/>
                    </a:lnTo>
                    <a:lnTo>
                      <a:pt x="112" y="35"/>
                    </a:lnTo>
                    <a:lnTo>
                      <a:pt x="97" y="26"/>
                    </a:lnTo>
                    <a:lnTo>
                      <a:pt x="84" y="20"/>
                    </a:lnTo>
                    <a:lnTo>
                      <a:pt x="70" y="14"/>
                    </a:lnTo>
                    <a:lnTo>
                      <a:pt x="59" y="10"/>
                    </a:lnTo>
                    <a:lnTo>
                      <a:pt x="49" y="6"/>
                    </a:lnTo>
                    <a:lnTo>
                      <a:pt x="40" y="4"/>
                    </a:lnTo>
                    <a:lnTo>
                      <a:pt x="31" y="2"/>
                    </a:lnTo>
                    <a:lnTo>
                      <a:pt x="23" y="2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B266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3" name="Freeform 540"/>
              <p:cNvSpPr>
                <a:spLocks/>
              </p:cNvSpPr>
              <p:nvPr/>
            </p:nvSpPr>
            <p:spPr bwMode="auto">
              <a:xfrm>
                <a:off x="4399" y="3104"/>
                <a:ext cx="164" cy="13"/>
              </a:xfrm>
              <a:custGeom>
                <a:avLst/>
                <a:gdLst/>
                <a:ahLst/>
                <a:cxnLst>
                  <a:cxn ang="0">
                    <a:pos x="158" y="1"/>
                  </a:cxn>
                  <a:cxn ang="0">
                    <a:pos x="158" y="1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7" y="4"/>
                  </a:cxn>
                  <a:cxn ang="0">
                    <a:pos x="137" y="5"/>
                  </a:cxn>
                  <a:cxn ang="0">
                    <a:pos x="125" y="6"/>
                  </a:cxn>
                  <a:cxn ang="0">
                    <a:pos x="111" y="6"/>
                  </a:cxn>
                  <a:cxn ang="0">
                    <a:pos x="97" y="6"/>
                  </a:cxn>
                  <a:cxn ang="0">
                    <a:pos x="82" y="6"/>
                  </a:cxn>
                  <a:cxn ang="0">
                    <a:pos x="66" y="6"/>
                  </a:cxn>
                  <a:cxn ang="0">
                    <a:pos x="52" y="5"/>
                  </a:cxn>
                  <a:cxn ang="0">
                    <a:pos x="38" y="4"/>
                  </a:cxn>
                  <a:cxn ang="0">
                    <a:pos x="25" y="4"/>
                  </a:cxn>
                  <a:cxn ang="0">
                    <a:pos x="15" y="4"/>
                  </a:cxn>
                  <a:cxn ang="0">
                    <a:pos x="7" y="4"/>
                  </a:cxn>
                  <a:cxn ang="0">
                    <a:pos x="3" y="3"/>
                  </a:cxn>
                  <a:cxn ang="0">
                    <a:pos x="0" y="3"/>
                  </a:cxn>
                  <a:cxn ang="0">
                    <a:pos x="0" y="7"/>
                  </a:cxn>
                  <a:cxn ang="0">
                    <a:pos x="3" y="7"/>
                  </a:cxn>
                  <a:cxn ang="0">
                    <a:pos x="7" y="8"/>
                  </a:cxn>
                  <a:cxn ang="0">
                    <a:pos x="15" y="8"/>
                  </a:cxn>
                  <a:cxn ang="0">
                    <a:pos x="25" y="8"/>
                  </a:cxn>
                  <a:cxn ang="0">
                    <a:pos x="38" y="9"/>
                  </a:cxn>
                  <a:cxn ang="0">
                    <a:pos x="52" y="9"/>
                  </a:cxn>
                  <a:cxn ang="0">
                    <a:pos x="66" y="9"/>
                  </a:cxn>
                  <a:cxn ang="0">
                    <a:pos x="82" y="10"/>
                  </a:cxn>
                  <a:cxn ang="0">
                    <a:pos x="97" y="10"/>
                  </a:cxn>
                  <a:cxn ang="0">
                    <a:pos x="111" y="10"/>
                  </a:cxn>
                  <a:cxn ang="0">
                    <a:pos x="125" y="9"/>
                  </a:cxn>
                  <a:cxn ang="0">
                    <a:pos x="137" y="9"/>
                  </a:cxn>
                  <a:cxn ang="0">
                    <a:pos x="148" y="8"/>
                  </a:cxn>
                  <a:cxn ang="0">
                    <a:pos x="155" y="7"/>
                  </a:cxn>
                  <a:cxn ang="0">
                    <a:pos x="160" y="4"/>
                  </a:cxn>
                  <a:cxn ang="0">
                    <a:pos x="163" y="0"/>
                  </a:cxn>
                  <a:cxn ang="0">
                    <a:pos x="158" y="1"/>
                  </a:cxn>
                </a:cxnLst>
                <a:rect l="0" t="0" r="r" b="b"/>
                <a:pathLst>
                  <a:path w="164" h="11">
                    <a:moveTo>
                      <a:pt x="158" y="1"/>
                    </a:moveTo>
                    <a:lnTo>
                      <a:pt x="158" y="1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7" y="4"/>
                    </a:lnTo>
                    <a:lnTo>
                      <a:pt x="137" y="5"/>
                    </a:lnTo>
                    <a:lnTo>
                      <a:pt x="125" y="6"/>
                    </a:lnTo>
                    <a:lnTo>
                      <a:pt x="111" y="6"/>
                    </a:lnTo>
                    <a:lnTo>
                      <a:pt x="97" y="6"/>
                    </a:lnTo>
                    <a:lnTo>
                      <a:pt x="82" y="6"/>
                    </a:lnTo>
                    <a:lnTo>
                      <a:pt x="66" y="6"/>
                    </a:lnTo>
                    <a:lnTo>
                      <a:pt x="52" y="5"/>
                    </a:lnTo>
                    <a:lnTo>
                      <a:pt x="38" y="4"/>
                    </a:lnTo>
                    <a:lnTo>
                      <a:pt x="25" y="4"/>
                    </a:lnTo>
                    <a:lnTo>
                      <a:pt x="15" y="4"/>
                    </a:lnTo>
                    <a:lnTo>
                      <a:pt x="7" y="4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7" y="8"/>
                    </a:lnTo>
                    <a:lnTo>
                      <a:pt x="15" y="8"/>
                    </a:lnTo>
                    <a:lnTo>
                      <a:pt x="25" y="8"/>
                    </a:lnTo>
                    <a:lnTo>
                      <a:pt x="38" y="9"/>
                    </a:lnTo>
                    <a:lnTo>
                      <a:pt x="52" y="9"/>
                    </a:lnTo>
                    <a:lnTo>
                      <a:pt x="66" y="9"/>
                    </a:lnTo>
                    <a:lnTo>
                      <a:pt x="82" y="10"/>
                    </a:lnTo>
                    <a:lnTo>
                      <a:pt x="97" y="10"/>
                    </a:lnTo>
                    <a:lnTo>
                      <a:pt x="111" y="10"/>
                    </a:lnTo>
                    <a:lnTo>
                      <a:pt x="125" y="9"/>
                    </a:lnTo>
                    <a:lnTo>
                      <a:pt x="137" y="9"/>
                    </a:lnTo>
                    <a:lnTo>
                      <a:pt x="148" y="8"/>
                    </a:lnTo>
                    <a:lnTo>
                      <a:pt x="155" y="7"/>
                    </a:lnTo>
                    <a:lnTo>
                      <a:pt x="160" y="4"/>
                    </a:lnTo>
                    <a:lnTo>
                      <a:pt x="163" y="0"/>
                    </a:lnTo>
                    <a:lnTo>
                      <a:pt x="158" y="1"/>
                    </a:lnTo>
                  </a:path>
                </a:pathLst>
              </a:custGeom>
              <a:solidFill>
                <a:srgbClr val="B266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4" name="Freeform 541"/>
              <p:cNvSpPr>
                <a:spLocks/>
              </p:cNvSpPr>
              <p:nvPr/>
            </p:nvSpPr>
            <p:spPr bwMode="auto">
              <a:xfrm>
                <a:off x="4292" y="2952"/>
                <a:ext cx="271" cy="15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30" y="14"/>
                  </a:cxn>
                  <a:cxn ang="0">
                    <a:pos x="57" y="22"/>
                  </a:cxn>
                  <a:cxn ang="0">
                    <a:pos x="84" y="31"/>
                  </a:cxn>
                  <a:cxn ang="0">
                    <a:pos x="109" y="42"/>
                  </a:cxn>
                  <a:cxn ang="0">
                    <a:pos x="132" y="53"/>
                  </a:cxn>
                  <a:cxn ang="0">
                    <a:pos x="154" y="65"/>
                  </a:cxn>
                  <a:cxn ang="0">
                    <a:pos x="174" y="76"/>
                  </a:cxn>
                  <a:cxn ang="0">
                    <a:pos x="192" y="88"/>
                  </a:cxn>
                  <a:cxn ang="0">
                    <a:pos x="209" y="98"/>
                  </a:cxn>
                  <a:cxn ang="0">
                    <a:pos x="224" y="109"/>
                  </a:cxn>
                  <a:cxn ang="0">
                    <a:pos x="237" y="118"/>
                  </a:cxn>
                  <a:cxn ang="0">
                    <a:pos x="246" y="128"/>
                  </a:cxn>
                  <a:cxn ang="0">
                    <a:pos x="255" y="136"/>
                  </a:cxn>
                  <a:cxn ang="0">
                    <a:pos x="261" y="142"/>
                  </a:cxn>
                  <a:cxn ang="0">
                    <a:pos x="265" y="146"/>
                  </a:cxn>
                  <a:cxn ang="0">
                    <a:pos x="265" y="149"/>
                  </a:cxn>
                  <a:cxn ang="0">
                    <a:pos x="270" y="147"/>
                  </a:cxn>
                  <a:cxn ang="0">
                    <a:pos x="268" y="144"/>
                  </a:cxn>
                  <a:cxn ang="0">
                    <a:pos x="265" y="138"/>
                  </a:cxn>
                  <a:cxn ang="0">
                    <a:pos x="258" y="132"/>
                  </a:cxn>
                  <a:cxn ang="0">
                    <a:pos x="249" y="123"/>
                  </a:cxn>
                  <a:cxn ang="0">
                    <a:pos x="239" y="114"/>
                  </a:cxn>
                  <a:cxn ang="0">
                    <a:pos x="226" y="104"/>
                  </a:cxn>
                  <a:cxn ang="0">
                    <a:pos x="211" y="94"/>
                  </a:cxn>
                  <a:cxn ang="0">
                    <a:pos x="195" y="81"/>
                  </a:cxn>
                  <a:cxn ang="0">
                    <a:pos x="177" y="70"/>
                  </a:cxn>
                  <a:cxn ang="0">
                    <a:pos x="157" y="59"/>
                  </a:cxn>
                  <a:cxn ang="0">
                    <a:pos x="135" y="47"/>
                  </a:cxn>
                  <a:cxn ang="0">
                    <a:pos x="110" y="36"/>
                  </a:cxn>
                  <a:cxn ang="0">
                    <a:pos x="85" y="25"/>
                  </a:cxn>
                  <a:cxn ang="0">
                    <a:pos x="58" y="16"/>
                  </a:cxn>
                  <a:cxn ang="0">
                    <a:pos x="31" y="8"/>
                  </a:cxn>
                  <a:cxn ang="0">
                    <a:pos x="2" y="0"/>
                  </a:cxn>
                  <a:cxn ang="0">
                    <a:pos x="0" y="6"/>
                  </a:cxn>
                </a:cxnLst>
                <a:rect l="0" t="0" r="r" b="b"/>
                <a:pathLst>
                  <a:path w="271" h="150">
                    <a:moveTo>
                      <a:pt x="0" y="6"/>
                    </a:moveTo>
                    <a:lnTo>
                      <a:pt x="0" y="6"/>
                    </a:lnTo>
                    <a:lnTo>
                      <a:pt x="30" y="14"/>
                    </a:lnTo>
                    <a:lnTo>
                      <a:pt x="57" y="22"/>
                    </a:lnTo>
                    <a:lnTo>
                      <a:pt x="84" y="31"/>
                    </a:lnTo>
                    <a:lnTo>
                      <a:pt x="109" y="42"/>
                    </a:lnTo>
                    <a:lnTo>
                      <a:pt x="132" y="53"/>
                    </a:lnTo>
                    <a:lnTo>
                      <a:pt x="154" y="65"/>
                    </a:lnTo>
                    <a:lnTo>
                      <a:pt x="174" y="76"/>
                    </a:lnTo>
                    <a:lnTo>
                      <a:pt x="192" y="88"/>
                    </a:lnTo>
                    <a:lnTo>
                      <a:pt x="209" y="98"/>
                    </a:lnTo>
                    <a:lnTo>
                      <a:pt x="224" y="109"/>
                    </a:lnTo>
                    <a:lnTo>
                      <a:pt x="237" y="118"/>
                    </a:lnTo>
                    <a:lnTo>
                      <a:pt x="246" y="128"/>
                    </a:lnTo>
                    <a:lnTo>
                      <a:pt x="255" y="136"/>
                    </a:lnTo>
                    <a:lnTo>
                      <a:pt x="261" y="142"/>
                    </a:lnTo>
                    <a:lnTo>
                      <a:pt x="265" y="146"/>
                    </a:lnTo>
                    <a:lnTo>
                      <a:pt x="265" y="149"/>
                    </a:lnTo>
                    <a:lnTo>
                      <a:pt x="270" y="147"/>
                    </a:lnTo>
                    <a:lnTo>
                      <a:pt x="268" y="144"/>
                    </a:lnTo>
                    <a:lnTo>
                      <a:pt x="265" y="138"/>
                    </a:lnTo>
                    <a:lnTo>
                      <a:pt x="258" y="132"/>
                    </a:lnTo>
                    <a:lnTo>
                      <a:pt x="249" y="123"/>
                    </a:lnTo>
                    <a:lnTo>
                      <a:pt x="239" y="114"/>
                    </a:lnTo>
                    <a:lnTo>
                      <a:pt x="226" y="104"/>
                    </a:lnTo>
                    <a:lnTo>
                      <a:pt x="211" y="94"/>
                    </a:lnTo>
                    <a:lnTo>
                      <a:pt x="195" y="81"/>
                    </a:lnTo>
                    <a:lnTo>
                      <a:pt x="177" y="70"/>
                    </a:lnTo>
                    <a:lnTo>
                      <a:pt x="157" y="59"/>
                    </a:lnTo>
                    <a:lnTo>
                      <a:pt x="135" y="47"/>
                    </a:lnTo>
                    <a:lnTo>
                      <a:pt x="110" y="36"/>
                    </a:lnTo>
                    <a:lnTo>
                      <a:pt x="85" y="25"/>
                    </a:lnTo>
                    <a:lnTo>
                      <a:pt x="58" y="16"/>
                    </a:lnTo>
                    <a:lnTo>
                      <a:pt x="31" y="8"/>
                    </a:lnTo>
                    <a:lnTo>
                      <a:pt x="2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B266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5" name="Freeform 542"/>
              <p:cNvSpPr>
                <a:spLocks/>
              </p:cNvSpPr>
              <p:nvPr/>
            </p:nvSpPr>
            <p:spPr bwMode="auto">
              <a:xfrm>
                <a:off x="4024" y="2906"/>
                <a:ext cx="268" cy="4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1" y="7"/>
                  </a:cxn>
                  <a:cxn ang="0">
                    <a:pos x="40" y="9"/>
                  </a:cxn>
                  <a:cxn ang="0">
                    <a:pos x="58" y="12"/>
                  </a:cxn>
                  <a:cxn ang="0">
                    <a:pos x="77" y="14"/>
                  </a:cxn>
                  <a:cxn ang="0">
                    <a:pos x="94" y="16"/>
                  </a:cxn>
                  <a:cxn ang="0">
                    <a:pos x="111" y="19"/>
                  </a:cxn>
                  <a:cxn ang="0">
                    <a:pos x="127" y="21"/>
                  </a:cxn>
                  <a:cxn ang="0">
                    <a:pos x="144" y="24"/>
                  </a:cxn>
                  <a:cxn ang="0">
                    <a:pos x="160" y="26"/>
                  </a:cxn>
                  <a:cxn ang="0">
                    <a:pos x="175" y="28"/>
                  </a:cxn>
                  <a:cxn ang="0">
                    <a:pos x="190" y="32"/>
                  </a:cxn>
                  <a:cxn ang="0">
                    <a:pos x="206" y="34"/>
                  </a:cxn>
                  <a:cxn ang="0">
                    <a:pos x="219" y="37"/>
                  </a:cxn>
                  <a:cxn ang="0">
                    <a:pos x="234" y="39"/>
                  </a:cxn>
                  <a:cxn ang="0">
                    <a:pos x="249" y="42"/>
                  </a:cxn>
                  <a:cxn ang="0">
                    <a:pos x="262" y="45"/>
                  </a:cxn>
                  <a:cxn ang="0">
                    <a:pos x="264" y="39"/>
                  </a:cxn>
                  <a:cxn ang="0">
                    <a:pos x="250" y="36"/>
                  </a:cxn>
                  <a:cxn ang="0">
                    <a:pos x="236" y="34"/>
                  </a:cxn>
                  <a:cxn ang="0">
                    <a:pos x="221" y="32"/>
                  </a:cxn>
                  <a:cxn ang="0">
                    <a:pos x="206" y="28"/>
                  </a:cxn>
                  <a:cxn ang="0">
                    <a:pos x="191" y="26"/>
                  </a:cxn>
                  <a:cxn ang="0">
                    <a:pos x="176" y="23"/>
                  </a:cxn>
                  <a:cxn ang="0">
                    <a:pos x="161" y="21"/>
                  </a:cxn>
                  <a:cxn ang="0">
                    <a:pos x="144" y="18"/>
                  </a:cxn>
                  <a:cxn ang="0">
                    <a:pos x="129" y="15"/>
                  </a:cxn>
                  <a:cxn ang="0">
                    <a:pos x="112" y="13"/>
                  </a:cxn>
                  <a:cxn ang="0">
                    <a:pos x="95" y="10"/>
                  </a:cxn>
                  <a:cxn ang="0">
                    <a:pos x="77" y="8"/>
                  </a:cxn>
                  <a:cxn ang="0">
                    <a:pos x="58" y="6"/>
                  </a:cxn>
                  <a:cxn ang="0">
                    <a:pos x="40" y="4"/>
                  </a:cxn>
                  <a:cxn ang="0">
                    <a:pos x="21" y="2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w="265" h="46">
                    <a:moveTo>
                      <a:pt x="0" y="6"/>
                    </a:moveTo>
                    <a:lnTo>
                      <a:pt x="0" y="6"/>
                    </a:lnTo>
                    <a:lnTo>
                      <a:pt x="21" y="7"/>
                    </a:lnTo>
                    <a:lnTo>
                      <a:pt x="40" y="9"/>
                    </a:lnTo>
                    <a:lnTo>
                      <a:pt x="58" y="12"/>
                    </a:lnTo>
                    <a:lnTo>
                      <a:pt x="77" y="14"/>
                    </a:lnTo>
                    <a:lnTo>
                      <a:pt x="94" y="16"/>
                    </a:lnTo>
                    <a:lnTo>
                      <a:pt x="111" y="19"/>
                    </a:lnTo>
                    <a:lnTo>
                      <a:pt x="127" y="21"/>
                    </a:lnTo>
                    <a:lnTo>
                      <a:pt x="144" y="24"/>
                    </a:lnTo>
                    <a:lnTo>
                      <a:pt x="160" y="26"/>
                    </a:lnTo>
                    <a:lnTo>
                      <a:pt x="175" y="28"/>
                    </a:lnTo>
                    <a:lnTo>
                      <a:pt x="190" y="32"/>
                    </a:lnTo>
                    <a:lnTo>
                      <a:pt x="206" y="34"/>
                    </a:lnTo>
                    <a:lnTo>
                      <a:pt x="219" y="37"/>
                    </a:lnTo>
                    <a:lnTo>
                      <a:pt x="234" y="39"/>
                    </a:lnTo>
                    <a:lnTo>
                      <a:pt x="249" y="42"/>
                    </a:lnTo>
                    <a:lnTo>
                      <a:pt x="262" y="45"/>
                    </a:lnTo>
                    <a:lnTo>
                      <a:pt x="264" y="39"/>
                    </a:lnTo>
                    <a:lnTo>
                      <a:pt x="250" y="36"/>
                    </a:lnTo>
                    <a:lnTo>
                      <a:pt x="236" y="34"/>
                    </a:lnTo>
                    <a:lnTo>
                      <a:pt x="221" y="32"/>
                    </a:lnTo>
                    <a:lnTo>
                      <a:pt x="206" y="28"/>
                    </a:lnTo>
                    <a:lnTo>
                      <a:pt x="191" y="26"/>
                    </a:lnTo>
                    <a:lnTo>
                      <a:pt x="176" y="23"/>
                    </a:lnTo>
                    <a:lnTo>
                      <a:pt x="161" y="21"/>
                    </a:lnTo>
                    <a:lnTo>
                      <a:pt x="144" y="18"/>
                    </a:lnTo>
                    <a:lnTo>
                      <a:pt x="129" y="15"/>
                    </a:lnTo>
                    <a:lnTo>
                      <a:pt x="112" y="13"/>
                    </a:lnTo>
                    <a:lnTo>
                      <a:pt x="95" y="10"/>
                    </a:lnTo>
                    <a:lnTo>
                      <a:pt x="77" y="8"/>
                    </a:lnTo>
                    <a:lnTo>
                      <a:pt x="58" y="6"/>
                    </a:lnTo>
                    <a:lnTo>
                      <a:pt x="40" y="4"/>
                    </a:lnTo>
                    <a:lnTo>
                      <a:pt x="21" y="2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B266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6" name="Freeform 543"/>
              <p:cNvSpPr>
                <a:spLocks/>
              </p:cNvSpPr>
              <p:nvPr/>
            </p:nvSpPr>
            <p:spPr bwMode="auto">
              <a:xfrm>
                <a:off x="3568" y="2864"/>
                <a:ext cx="453" cy="46"/>
              </a:xfrm>
              <a:custGeom>
                <a:avLst/>
                <a:gdLst/>
                <a:ahLst/>
                <a:cxnLst>
                  <a:cxn ang="0">
                    <a:pos x="19" y="6"/>
                  </a:cxn>
                  <a:cxn ang="0">
                    <a:pos x="57" y="9"/>
                  </a:cxn>
                  <a:cxn ang="0">
                    <a:pos x="94" y="10"/>
                  </a:cxn>
                  <a:cxn ang="0">
                    <a:pos x="128" y="13"/>
                  </a:cxn>
                  <a:cxn ang="0">
                    <a:pos x="162" y="15"/>
                  </a:cxn>
                  <a:cxn ang="0">
                    <a:pos x="192" y="17"/>
                  </a:cxn>
                  <a:cxn ang="0">
                    <a:pos x="223" y="20"/>
                  </a:cxn>
                  <a:cxn ang="0">
                    <a:pos x="252" y="23"/>
                  </a:cxn>
                  <a:cxn ang="0">
                    <a:pos x="278" y="25"/>
                  </a:cxn>
                  <a:cxn ang="0">
                    <a:pos x="305" y="28"/>
                  </a:cxn>
                  <a:cxn ang="0">
                    <a:pos x="330" y="31"/>
                  </a:cxn>
                  <a:cxn ang="0">
                    <a:pos x="354" y="33"/>
                  </a:cxn>
                  <a:cxn ang="0">
                    <a:pos x="377" y="36"/>
                  </a:cxn>
                  <a:cxn ang="0">
                    <a:pos x="399" y="39"/>
                  </a:cxn>
                  <a:cxn ang="0">
                    <a:pos x="421" y="40"/>
                  </a:cxn>
                  <a:cxn ang="0">
                    <a:pos x="441" y="43"/>
                  </a:cxn>
                  <a:cxn ang="0">
                    <a:pos x="451" y="39"/>
                  </a:cxn>
                  <a:cxn ang="0">
                    <a:pos x="431" y="36"/>
                  </a:cxn>
                  <a:cxn ang="0">
                    <a:pos x="409" y="34"/>
                  </a:cxn>
                  <a:cxn ang="0">
                    <a:pos x="388" y="31"/>
                  </a:cxn>
                  <a:cxn ang="0">
                    <a:pos x="365" y="29"/>
                  </a:cxn>
                  <a:cxn ang="0">
                    <a:pos x="342" y="26"/>
                  </a:cxn>
                  <a:cxn ang="0">
                    <a:pos x="317" y="24"/>
                  </a:cxn>
                  <a:cxn ang="0">
                    <a:pos x="292" y="20"/>
                  </a:cxn>
                  <a:cxn ang="0">
                    <a:pos x="265" y="18"/>
                  </a:cxn>
                  <a:cxn ang="0">
                    <a:pos x="237" y="16"/>
                  </a:cxn>
                  <a:cxn ang="0">
                    <a:pos x="208" y="13"/>
                  </a:cxn>
                  <a:cxn ang="0">
                    <a:pos x="177" y="10"/>
                  </a:cxn>
                  <a:cxn ang="0">
                    <a:pos x="145" y="8"/>
                  </a:cxn>
                  <a:cxn ang="0">
                    <a:pos x="112" y="6"/>
                  </a:cxn>
                  <a:cxn ang="0">
                    <a:pos x="76" y="4"/>
                  </a:cxn>
                  <a:cxn ang="0">
                    <a:pos x="39" y="2"/>
                  </a:cxn>
                  <a:cxn ang="0">
                    <a:pos x="0" y="0"/>
                  </a:cxn>
                </a:cxnLst>
                <a:rect l="0" t="0" r="r" b="b"/>
                <a:pathLst>
                  <a:path w="452" h="45">
                    <a:moveTo>
                      <a:pt x="0" y="6"/>
                    </a:moveTo>
                    <a:lnTo>
                      <a:pt x="19" y="6"/>
                    </a:lnTo>
                    <a:lnTo>
                      <a:pt x="39" y="7"/>
                    </a:lnTo>
                    <a:lnTo>
                      <a:pt x="57" y="9"/>
                    </a:lnTo>
                    <a:lnTo>
                      <a:pt x="76" y="9"/>
                    </a:lnTo>
                    <a:lnTo>
                      <a:pt x="94" y="10"/>
                    </a:lnTo>
                    <a:lnTo>
                      <a:pt x="112" y="12"/>
                    </a:lnTo>
                    <a:lnTo>
                      <a:pt x="128" y="13"/>
                    </a:lnTo>
                    <a:lnTo>
                      <a:pt x="145" y="13"/>
                    </a:lnTo>
                    <a:lnTo>
                      <a:pt x="162" y="15"/>
                    </a:lnTo>
                    <a:lnTo>
                      <a:pt x="177" y="16"/>
                    </a:lnTo>
                    <a:lnTo>
                      <a:pt x="192" y="17"/>
                    </a:lnTo>
                    <a:lnTo>
                      <a:pt x="208" y="19"/>
                    </a:lnTo>
                    <a:lnTo>
                      <a:pt x="223" y="20"/>
                    </a:lnTo>
                    <a:lnTo>
                      <a:pt x="237" y="21"/>
                    </a:lnTo>
                    <a:lnTo>
                      <a:pt x="252" y="23"/>
                    </a:lnTo>
                    <a:lnTo>
                      <a:pt x="265" y="24"/>
                    </a:lnTo>
                    <a:lnTo>
                      <a:pt x="278" y="25"/>
                    </a:lnTo>
                    <a:lnTo>
                      <a:pt x="292" y="26"/>
                    </a:lnTo>
                    <a:lnTo>
                      <a:pt x="305" y="28"/>
                    </a:lnTo>
                    <a:lnTo>
                      <a:pt x="317" y="29"/>
                    </a:lnTo>
                    <a:lnTo>
                      <a:pt x="330" y="31"/>
                    </a:lnTo>
                    <a:lnTo>
                      <a:pt x="342" y="32"/>
                    </a:lnTo>
                    <a:lnTo>
                      <a:pt x="354" y="33"/>
                    </a:lnTo>
                    <a:lnTo>
                      <a:pt x="365" y="35"/>
                    </a:lnTo>
                    <a:lnTo>
                      <a:pt x="377" y="36"/>
                    </a:lnTo>
                    <a:lnTo>
                      <a:pt x="388" y="37"/>
                    </a:lnTo>
                    <a:lnTo>
                      <a:pt x="399" y="39"/>
                    </a:lnTo>
                    <a:lnTo>
                      <a:pt x="409" y="39"/>
                    </a:lnTo>
                    <a:lnTo>
                      <a:pt x="421" y="40"/>
                    </a:lnTo>
                    <a:lnTo>
                      <a:pt x="431" y="42"/>
                    </a:lnTo>
                    <a:lnTo>
                      <a:pt x="441" y="43"/>
                    </a:lnTo>
                    <a:lnTo>
                      <a:pt x="451" y="44"/>
                    </a:lnTo>
                    <a:lnTo>
                      <a:pt x="451" y="39"/>
                    </a:lnTo>
                    <a:lnTo>
                      <a:pt x="441" y="38"/>
                    </a:lnTo>
                    <a:lnTo>
                      <a:pt x="431" y="36"/>
                    </a:lnTo>
                    <a:lnTo>
                      <a:pt x="421" y="35"/>
                    </a:lnTo>
                    <a:lnTo>
                      <a:pt x="409" y="34"/>
                    </a:lnTo>
                    <a:lnTo>
                      <a:pt x="399" y="32"/>
                    </a:lnTo>
                    <a:lnTo>
                      <a:pt x="388" y="31"/>
                    </a:lnTo>
                    <a:lnTo>
                      <a:pt x="377" y="31"/>
                    </a:lnTo>
                    <a:lnTo>
                      <a:pt x="365" y="29"/>
                    </a:lnTo>
                    <a:lnTo>
                      <a:pt x="354" y="28"/>
                    </a:lnTo>
                    <a:lnTo>
                      <a:pt x="342" y="26"/>
                    </a:lnTo>
                    <a:lnTo>
                      <a:pt x="330" y="25"/>
                    </a:lnTo>
                    <a:lnTo>
                      <a:pt x="317" y="24"/>
                    </a:lnTo>
                    <a:lnTo>
                      <a:pt x="305" y="22"/>
                    </a:lnTo>
                    <a:lnTo>
                      <a:pt x="292" y="20"/>
                    </a:lnTo>
                    <a:lnTo>
                      <a:pt x="278" y="19"/>
                    </a:lnTo>
                    <a:lnTo>
                      <a:pt x="265" y="18"/>
                    </a:lnTo>
                    <a:lnTo>
                      <a:pt x="252" y="17"/>
                    </a:lnTo>
                    <a:lnTo>
                      <a:pt x="237" y="16"/>
                    </a:lnTo>
                    <a:lnTo>
                      <a:pt x="223" y="14"/>
                    </a:lnTo>
                    <a:lnTo>
                      <a:pt x="208" y="13"/>
                    </a:lnTo>
                    <a:lnTo>
                      <a:pt x="192" y="12"/>
                    </a:lnTo>
                    <a:lnTo>
                      <a:pt x="177" y="10"/>
                    </a:lnTo>
                    <a:lnTo>
                      <a:pt x="162" y="9"/>
                    </a:lnTo>
                    <a:lnTo>
                      <a:pt x="145" y="8"/>
                    </a:lnTo>
                    <a:lnTo>
                      <a:pt x="128" y="6"/>
                    </a:lnTo>
                    <a:lnTo>
                      <a:pt x="112" y="6"/>
                    </a:lnTo>
                    <a:lnTo>
                      <a:pt x="94" y="5"/>
                    </a:lnTo>
                    <a:lnTo>
                      <a:pt x="76" y="4"/>
                    </a:lnTo>
                    <a:lnTo>
                      <a:pt x="57" y="3"/>
                    </a:lnTo>
                    <a:lnTo>
                      <a:pt x="39" y="2"/>
                    </a:lnTo>
                    <a:lnTo>
                      <a:pt x="19" y="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B266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7" name="Freeform 544"/>
              <p:cNvSpPr>
                <a:spLocks/>
              </p:cNvSpPr>
              <p:nvPr/>
            </p:nvSpPr>
            <p:spPr bwMode="auto">
              <a:xfrm>
                <a:off x="3563" y="2864"/>
                <a:ext cx="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66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8" name="Freeform 545"/>
              <p:cNvSpPr>
                <a:spLocks/>
              </p:cNvSpPr>
              <p:nvPr/>
            </p:nvSpPr>
            <p:spPr bwMode="auto">
              <a:xfrm>
                <a:off x="5899" y="2453"/>
                <a:ext cx="410" cy="274"/>
              </a:xfrm>
              <a:custGeom>
                <a:avLst/>
                <a:gdLst/>
                <a:ahLst/>
                <a:cxnLst>
                  <a:cxn ang="0">
                    <a:pos x="4" y="226"/>
                  </a:cxn>
                  <a:cxn ang="0">
                    <a:pos x="0" y="216"/>
                  </a:cxn>
                  <a:cxn ang="0">
                    <a:pos x="0" y="206"/>
                  </a:cxn>
                  <a:cxn ang="0">
                    <a:pos x="1" y="198"/>
                  </a:cxn>
                  <a:cxn ang="0">
                    <a:pos x="5" y="193"/>
                  </a:cxn>
                  <a:cxn ang="0">
                    <a:pos x="14" y="189"/>
                  </a:cxn>
                  <a:cxn ang="0">
                    <a:pos x="23" y="188"/>
                  </a:cxn>
                  <a:cxn ang="0">
                    <a:pos x="30" y="187"/>
                  </a:cxn>
                  <a:cxn ang="0">
                    <a:pos x="33" y="187"/>
                  </a:cxn>
                  <a:cxn ang="0">
                    <a:pos x="42" y="187"/>
                  </a:cxn>
                  <a:cxn ang="0">
                    <a:pos x="57" y="187"/>
                  </a:cxn>
                  <a:cxn ang="0">
                    <a:pos x="75" y="188"/>
                  </a:cxn>
                  <a:cxn ang="0">
                    <a:pos x="92" y="189"/>
                  </a:cxn>
                  <a:cxn ang="0">
                    <a:pos x="104" y="188"/>
                  </a:cxn>
                  <a:cxn ang="0">
                    <a:pos x="115" y="185"/>
                  </a:cxn>
                  <a:cxn ang="0">
                    <a:pos x="126" y="178"/>
                  </a:cxn>
                  <a:cxn ang="0">
                    <a:pos x="138" y="165"/>
                  </a:cxn>
                  <a:cxn ang="0">
                    <a:pos x="142" y="154"/>
                  </a:cxn>
                  <a:cxn ang="0">
                    <a:pos x="143" y="142"/>
                  </a:cxn>
                  <a:cxn ang="0">
                    <a:pos x="149" y="128"/>
                  </a:cxn>
                  <a:cxn ang="0">
                    <a:pos x="161" y="115"/>
                  </a:cxn>
                  <a:cxn ang="0">
                    <a:pos x="178" y="103"/>
                  </a:cxn>
                  <a:cxn ang="0">
                    <a:pos x="200" y="89"/>
                  </a:cxn>
                  <a:cxn ang="0">
                    <a:pos x="226" y="73"/>
                  </a:cxn>
                  <a:cxn ang="0">
                    <a:pos x="254" y="56"/>
                  </a:cxn>
                  <a:cxn ang="0">
                    <a:pos x="282" y="41"/>
                  </a:cxn>
                  <a:cxn ang="0">
                    <a:pos x="307" y="26"/>
                  </a:cxn>
                  <a:cxn ang="0">
                    <a:pos x="327" y="14"/>
                  </a:cxn>
                  <a:cxn ang="0">
                    <a:pos x="349" y="3"/>
                  </a:cxn>
                  <a:cxn ang="0">
                    <a:pos x="372" y="1"/>
                  </a:cxn>
                  <a:cxn ang="0">
                    <a:pos x="388" y="10"/>
                  </a:cxn>
                  <a:cxn ang="0">
                    <a:pos x="401" y="28"/>
                  </a:cxn>
                  <a:cxn ang="0">
                    <a:pos x="408" y="41"/>
                  </a:cxn>
                  <a:cxn ang="0">
                    <a:pos x="401" y="54"/>
                  </a:cxn>
                  <a:cxn ang="0">
                    <a:pos x="386" y="72"/>
                  </a:cxn>
                  <a:cxn ang="0">
                    <a:pos x="366" y="94"/>
                  </a:cxn>
                  <a:cxn ang="0">
                    <a:pos x="340" y="117"/>
                  </a:cxn>
                  <a:cxn ang="0">
                    <a:pos x="310" y="142"/>
                  </a:cxn>
                  <a:cxn ang="0">
                    <a:pos x="280" y="166"/>
                  </a:cxn>
                  <a:cxn ang="0">
                    <a:pos x="249" y="189"/>
                  </a:cxn>
                  <a:cxn ang="0">
                    <a:pos x="221" y="208"/>
                  </a:cxn>
                  <a:cxn ang="0">
                    <a:pos x="180" y="232"/>
                  </a:cxn>
                  <a:cxn ang="0">
                    <a:pos x="160" y="239"/>
                  </a:cxn>
                  <a:cxn ang="0">
                    <a:pos x="153" y="238"/>
                  </a:cxn>
                  <a:cxn ang="0">
                    <a:pos x="152" y="238"/>
                  </a:cxn>
                  <a:cxn ang="0">
                    <a:pos x="144" y="246"/>
                  </a:cxn>
                  <a:cxn ang="0">
                    <a:pos x="125" y="255"/>
                  </a:cxn>
                  <a:cxn ang="0">
                    <a:pos x="103" y="266"/>
                  </a:cxn>
                  <a:cxn ang="0">
                    <a:pos x="84" y="270"/>
                  </a:cxn>
                  <a:cxn ang="0">
                    <a:pos x="66" y="268"/>
                  </a:cxn>
                  <a:cxn ang="0">
                    <a:pos x="45" y="262"/>
                  </a:cxn>
                  <a:cxn ang="0">
                    <a:pos x="26" y="252"/>
                  </a:cxn>
                  <a:cxn ang="0">
                    <a:pos x="13" y="235"/>
                  </a:cxn>
                </a:cxnLst>
                <a:rect l="0" t="0" r="r" b="b"/>
                <a:pathLst>
                  <a:path w="409" h="271">
                    <a:moveTo>
                      <a:pt x="9" y="230"/>
                    </a:moveTo>
                    <a:lnTo>
                      <a:pt x="4" y="226"/>
                    </a:lnTo>
                    <a:lnTo>
                      <a:pt x="3" y="221"/>
                    </a:lnTo>
                    <a:lnTo>
                      <a:pt x="0" y="216"/>
                    </a:lnTo>
                    <a:lnTo>
                      <a:pt x="0" y="211"/>
                    </a:lnTo>
                    <a:lnTo>
                      <a:pt x="0" y="206"/>
                    </a:lnTo>
                    <a:lnTo>
                      <a:pt x="0" y="201"/>
                    </a:lnTo>
                    <a:lnTo>
                      <a:pt x="1" y="198"/>
                    </a:lnTo>
                    <a:lnTo>
                      <a:pt x="3" y="194"/>
                    </a:lnTo>
                    <a:lnTo>
                      <a:pt x="5" y="193"/>
                    </a:lnTo>
                    <a:lnTo>
                      <a:pt x="10" y="191"/>
                    </a:lnTo>
                    <a:lnTo>
                      <a:pt x="14" y="189"/>
                    </a:lnTo>
                    <a:lnTo>
                      <a:pt x="19" y="188"/>
                    </a:lnTo>
                    <a:lnTo>
                      <a:pt x="23" y="188"/>
                    </a:lnTo>
                    <a:lnTo>
                      <a:pt x="29" y="187"/>
                    </a:lnTo>
                    <a:lnTo>
                      <a:pt x="30" y="187"/>
                    </a:lnTo>
                    <a:lnTo>
                      <a:pt x="32" y="187"/>
                    </a:lnTo>
                    <a:lnTo>
                      <a:pt x="33" y="187"/>
                    </a:lnTo>
                    <a:lnTo>
                      <a:pt x="37" y="187"/>
                    </a:lnTo>
                    <a:lnTo>
                      <a:pt x="42" y="187"/>
                    </a:lnTo>
                    <a:lnTo>
                      <a:pt x="49" y="187"/>
                    </a:lnTo>
                    <a:lnTo>
                      <a:pt x="57" y="187"/>
                    </a:lnTo>
                    <a:lnTo>
                      <a:pt x="67" y="187"/>
                    </a:lnTo>
                    <a:lnTo>
                      <a:pt x="75" y="188"/>
                    </a:lnTo>
                    <a:lnTo>
                      <a:pt x="84" y="188"/>
                    </a:lnTo>
                    <a:lnTo>
                      <a:pt x="92" y="189"/>
                    </a:lnTo>
                    <a:lnTo>
                      <a:pt x="99" y="189"/>
                    </a:lnTo>
                    <a:lnTo>
                      <a:pt x="104" y="188"/>
                    </a:lnTo>
                    <a:lnTo>
                      <a:pt x="110" y="187"/>
                    </a:lnTo>
                    <a:lnTo>
                      <a:pt x="115" y="185"/>
                    </a:lnTo>
                    <a:lnTo>
                      <a:pt x="120" y="181"/>
                    </a:lnTo>
                    <a:lnTo>
                      <a:pt x="126" y="178"/>
                    </a:lnTo>
                    <a:lnTo>
                      <a:pt x="131" y="173"/>
                    </a:lnTo>
                    <a:lnTo>
                      <a:pt x="138" y="165"/>
                    </a:lnTo>
                    <a:lnTo>
                      <a:pt x="141" y="159"/>
                    </a:lnTo>
                    <a:lnTo>
                      <a:pt x="142" y="154"/>
                    </a:lnTo>
                    <a:lnTo>
                      <a:pt x="143" y="148"/>
                    </a:lnTo>
                    <a:lnTo>
                      <a:pt x="143" y="142"/>
                    </a:lnTo>
                    <a:lnTo>
                      <a:pt x="145" y="135"/>
                    </a:lnTo>
                    <a:lnTo>
                      <a:pt x="149" y="128"/>
                    </a:lnTo>
                    <a:lnTo>
                      <a:pt x="156" y="120"/>
                    </a:lnTo>
                    <a:lnTo>
                      <a:pt x="161" y="115"/>
                    </a:lnTo>
                    <a:lnTo>
                      <a:pt x="168" y="109"/>
                    </a:lnTo>
                    <a:lnTo>
                      <a:pt x="178" y="103"/>
                    </a:lnTo>
                    <a:lnTo>
                      <a:pt x="188" y="96"/>
                    </a:lnTo>
                    <a:lnTo>
                      <a:pt x="200" y="89"/>
                    </a:lnTo>
                    <a:lnTo>
                      <a:pt x="213" y="81"/>
                    </a:lnTo>
                    <a:lnTo>
                      <a:pt x="226" y="73"/>
                    </a:lnTo>
                    <a:lnTo>
                      <a:pt x="240" y="65"/>
                    </a:lnTo>
                    <a:lnTo>
                      <a:pt x="254" y="56"/>
                    </a:lnTo>
                    <a:lnTo>
                      <a:pt x="269" y="49"/>
                    </a:lnTo>
                    <a:lnTo>
                      <a:pt x="282" y="41"/>
                    </a:lnTo>
                    <a:lnTo>
                      <a:pt x="295" y="33"/>
                    </a:lnTo>
                    <a:lnTo>
                      <a:pt x="307" y="26"/>
                    </a:lnTo>
                    <a:lnTo>
                      <a:pt x="318" y="20"/>
                    </a:lnTo>
                    <a:lnTo>
                      <a:pt x="327" y="14"/>
                    </a:lnTo>
                    <a:lnTo>
                      <a:pt x="336" y="10"/>
                    </a:lnTo>
                    <a:lnTo>
                      <a:pt x="349" y="3"/>
                    </a:lnTo>
                    <a:lnTo>
                      <a:pt x="361" y="0"/>
                    </a:lnTo>
                    <a:lnTo>
                      <a:pt x="372" y="1"/>
                    </a:lnTo>
                    <a:lnTo>
                      <a:pt x="380" y="4"/>
                    </a:lnTo>
                    <a:lnTo>
                      <a:pt x="388" y="10"/>
                    </a:lnTo>
                    <a:lnTo>
                      <a:pt x="395" y="18"/>
                    </a:lnTo>
                    <a:lnTo>
                      <a:pt x="401" y="28"/>
                    </a:lnTo>
                    <a:lnTo>
                      <a:pt x="406" y="38"/>
                    </a:lnTo>
                    <a:lnTo>
                      <a:pt x="408" y="41"/>
                    </a:lnTo>
                    <a:lnTo>
                      <a:pt x="405" y="47"/>
                    </a:lnTo>
                    <a:lnTo>
                      <a:pt x="401" y="54"/>
                    </a:lnTo>
                    <a:lnTo>
                      <a:pt x="394" y="63"/>
                    </a:lnTo>
                    <a:lnTo>
                      <a:pt x="386" y="72"/>
                    </a:lnTo>
                    <a:lnTo>
                      <a:pt x="377" y="82"/>
                    </a:lnTo>
                    <a:lnTo>
                      <a:pt x="366" y="94"/>
                    </a:lnTo>
                    <a:lnTo>
                      <a:pt x="353" y="105"/>
                    </a:lnTo>
                    <a:lnTo>
                      <a:pt x="340" y="117"/>
                    </a:lnTo>
                    <a:lnTo>
                      <a:pt x="325" y="129"/>
                    </a:lnTo>
                    <a:lnTo>
                      <a:pt x="310" y="142"/>
                    </a:lnTo>
                    <a:lnTo>
                      <a:pt x="295" y="155"/>
                    </a:lnTo>
                    <a:lnTo>
                      <a:pt x="280" y="166"/>
                    </a:lnTo>
                    <a:lnTo>
                      <a:pt x="264" y="178"/>
                    </a:lnTo>
                    <a:lnTo>
                      <a:pt x="249" y="189"/>
                    </a:lnTo>
                    <a:lnTo>
                      <a:pt x="235" y="200"/>
                    </a:lnTo>
                    <a:lnTo>
                      <a:pt x="221" y="208"/>
                    </a:lnTo>
                    <a:lnTo>
                      <a:pt x="198" y="223"/>
                    </a:lnTo>
                    <a:lnTo>
                      <a:pt x="180" y="232"/>
                    </a:lnTo>
                    <a:lnTo>
                      <a:pt x="168" y="238"/>
                    </a:lnTo>
                    <a:lnTo>
                      <a:pt x="160" y="239"/>
                    </a:lnTo>
                    <a:lnTo>
                      <a:pt x="156" y="239"/>
                    </a:lnTo>
                    <a:lnTo>
                      <a:pt x="153" y="238"/>
                    </a:lnTo>
                    <a:lnTo>
                      <a:pt x="152" y="238"/>
                    </a:lnTo>
                    <a:lnTo>
                      <a:pt x="152" y="238"/>
                    </a:lnTo>
                    <a:lnTo>
                      <a:pt x="150" y="241"/>
                    </a:lnTo>
                    <a:lnTo>
                      <a:pt x="144" y="246"/>
                    </a:lnTo>
                    <a:lnTo>
                      <a:pt x="135" y="251"/>
                    </a:lnTo>
                    <a:lnTo>
                      <a:pt x="125" y="255"/>
                    </a:lnTo>
                    <a:lnTo>
                      <a:pt x="113" y="260"/>
                    </a:lnTo>
                    <a:lnTo>
                      <a:pt x="103" y="266"/>
                    </a:lnTo>
                    <a:lnTo>
                      <a:pt x="93" y="268"/>
                    </a:lnTo>
                    <a:lnTo>
                      <a:pt x="84" y="270"/>
                    </a:lnTo>
                    <a:lnTo>
                      <a:pt x="75" y="270"/>
                    </a:lnTo>
                    <a:lnTo>
                      <a:pt x="66" y="268"/>
                    </a:lnTo>
                    <a:lnTo>
                      <a:pt x="55" y="267"/>
                    </a:lnTo>
                    <a:lnTo>
                      <a:pt x="45" y="262"/>
                    </a:lnTo>
                    <a:lnTo>
                      <a:pt x="35" y="258"/>
                    </a:lnTo>
                    <a:lnTo>
                      <a:pt x="26" y="252"/>
                    </a:lnTo>
                    <a:lnTo>
                      <a:pt x="18" y="244"/>
                    </a:lnTo>
                    <a:lnTo>
                      <a:pt x="13" y="235"/>
                    </a:lnTo>
                    <a:lnTo>
                      <a:pt x="9" y="230"/>
                    </a:lnTo>
                  </a:path>
                </a:pathLst>
              </a:custGeom>
              <a:solidFill>
                <a:srgbClr val="4000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9" name="Freeform 546"/>
              <p:cNvSpPr>
                <a:spLocks/>
              </p:cNvSpPr>
              <p:nvPr/>
            </p:nvSpPr>
            <p:spPr bwMode="auto">
              <a:xfrm>
                <a:off x="4336" y="24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C3F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0" name="Freeform 547"/>
              <p:cNvSpPr>
                <a:spLocks/>
              </p:cNvSpPr>
              <p:nvPr/>
            </p:nvSpPr>
            <p:spPr bwMode="auto">
              <a:xfrm>
                <a:off x="4336" y="2449"/>
                <a:ext cx="303" cy="76"/>
              </a:xfrm>
              <a:custGeom>
                <a:avLst/>
                <a:gdLst/>
                <a:ahLst/>
                <a:cxnLst>
                  <a:cxn ang="0">
                    <a:pos x="301" y="68"/>
                  </a:cxn>
                  <a:cxn ang="0">
                    <a:pos x="273" y="52"/>
                  </a:cxn>
                  <a:cxn ang="0">
                    <a:pos x="246" y="38"/>
                  </a:cxn>
                  <a:cxn ang="0">
                    <a:pos x="219" y="27"/>
                  </a:cxn>
                  <a:cxn ang="0">
                    <a:pos x="195" y="17"/>
                  </a:cxn>
                  <a:cxn ang="0">
                    <a:pos x="172" y="10"/>
                  </a:cxn>
                  <a:cxn ang="0">
                    <a:pos x="152" y="5"/>
                  </a:cxn>
                  <a:cxn ang="0">
                    <a:pos x="130" y="1"/>
                  </a:cxn>
                  <a:cxn ang="0">
                    <a:pos x="112" y="0"/>
                  </a:cxn>
                  <a:cxn ang="0">
                    <a:pos x="95" y="0"/>
                  </a:cxn>
                  <a:cxn ang="0">
                    <a:pos x="78" y="1"/>
                  </a:cxn>
                  <a:cxn ang="0">
                    <a:pos x="62" y="4"/>
                  </a:cxn>
                  <a:cxn ang="0">
                    <a:pos x="47" y="8"/>
                  </a:cxn>
                  <a:cxn ang="0">
                    <a:pos x="34" y="15"/>
                  </a:cxn>
                  <a:cxn ang="0">
                    <a:pos x="22" y="22"/>
                  </a:cxn>
                  <a:cxn ang="0">
                    <a:pos x="10" y="32"/>
                  </a:cxn>
                  <a:cxn ang="0">
                    <a:pos x="0" y="42"/>
                  </a:cxn>
                  <a:cxn ang="0">
                    <a:pos x="3" y="46"/>
                  </a:cxn>
                  <a:cxn ang="0">
                    <a:pos x="13" y="36"/>
                  </a:cxn>
                  <a:cxn ang="0">
                    <a:pos x="24" y="27"/>
                  </a:cxn>
                  <a:cxn ang="0">
                    <a:pos x="36" y="21"/>
                  </a:cxn>
                  <a:cxn ang="0">
                    <a:pos x="49" y="15"/>
                  </a:cxn>
                  <a:cxn ang="0">
                    <a:pos x="63" y="10"/>
                  </a:cxn>
                  <a:cxn ang="0">
                    <a:pos x="78" y="7"/>
                  </a:cxn>
                  <a:cxn ang="0">
                    <a:pos x="95" y="6"/>
                  </a:cxn>
                  <a:cxn ang="0">
                    <a:pos x="112" y="6"/>
                  </a:cxn>
                  <a:cxn ang="0">
                    <a:pos x="130" y="7"/>
                  </a:cxn>
                  <a:cxn ang="0">
                    <a:pos x="150" y="11"/>
                  </a:cxn>
                  <a:cxn ang="0">
                    <a:pos x="171" y="16"/>
                  </a:cxn>
                  <a:cxn ang="0">
                    <a:pos x="194" y="23"/>
                  </a:cxn>
                  <a:cxn ang="0">
                    <a:pos x="218" y="33"/>
                  </a:cxn>
                  <a:cxn ang="0">
                    <a:pos x="243" y="44"/>
                  </a:cxn>
                  <a:cxn ang="0">
                    <a:pos x="270" y="58"/>
                  </a:cxn>
                  <a:cxn ang="0">
                    <a:pos x="298" y="74"/>
                  </a:cxn>
                  <a:cxn ang="0">
                    <a:pos x="301" y="68"/>
                  </a:cxn>
                </a:cxnLst>
                <a:rect l="0" t="0" r="r" b="b"/>
                <a:pathLst>
                  <a:path w="302" h="75">
                    <a:moveTo>
                      <a:pt x="301" y="68"/>
                    </a:moveTo>
                    <a:lnTo>
                      <a:pt x="273" y="52"/>
                    </a:lnTo>
                    <a:lnTo>
                      <a:pt x="246" y="38"/>
                    </a:lnTo>
                    <a:lnTo>
                      <a:pt x="219" y="27"/>
                    </a:lnTo>
                    <a:lnTo>
                      <a:pt x="195" y="17"/>
                    </a:lnTo>
                    <a:lnTo>
                      <a:pt x="172" y="10"/>
                    </a:lnTo>
                    <a:lnTo>
                      <a:pt x="152" y="5"/>
                    </a:lnTo>
                    <a:lnTo>
                      <a:pt x="130" y="1"/>
                    </a:lnTo>
                    <a:lnTo>
                      <a:pt x="112" y="0"/>
                    </a:lnTo>
                    <a:lnTo>
                      <a:pt x="95" y="0"/>
                    </a:lnTo>
                    <a:lnTo>
                      <a:pt x="78" y="1"/>
                    </a:lnTo>
                    <a:lnTo>
                      <a:pt x="62" y="4"/>
                    </a:lnTo>
                    <a:lnTo>
                      <a:pt x="47" y="8"/>
                    </a:lnTo>
                    <a:lnTo>
                      <a:pt x="34" y="15"/>
                    </a:lnTo>
                    <a:lnTo>
                      <a:pt x="22" y="22"/>
                    </a:lnTo>
                    <a:lnTo>
                      <a:pt x="10" y="32"/>
                    </a:lnTo>
                    <a:lnTo>
                      <a:pt x="0" y="42"/>
                    </a:lnTo>
                    <a:lnTo>
                      <a:pt x="3" y="46"/>
                    </a:lnTo>
                    <a:lnTo>
                      <a:pt x="13" y="36"/>
                    </a:lnTo>
                    <a:lnTo>
                      <a:pt x="24" y="27"/>
                    </a:lnTo>
                    <a:lnTo>
                      <a:pt x="36" y="21"/>
                    </a:lnTo>
                    <a:lnTo>
                      <a:pt x="49" y="15"/>
                    </a:lnTo>
                    <a:lnTo>
                      <a:pt x="63" y="10"/>
                    </a:lnTo>
                    <a:lnTo>
                      <a:pt x="78" y="7"/>
                    </a:lnTo>
                    <a:lnTo>
                      <a:pt x="95" y="6"/>
                    </a:lnTo>
                    <a:lnTo>
                      <a:pt x="112" y="6"/>
                    </a:lnTo>
                    <a:lnTo>
                      <a:pt x="130" y="7"/>
                    </a:lnTo>
                    <a:lnTo>
                      <a:pt x="150" y="11"/>
                    </a:lnTo>
                    <a:lnTo>
                      <a:pt x="171" y="16"/>
                    </a:lnTo>
                    <a:lnTo>
                      <a:pt x="194" y="23"/>
                    </a:lnTo>
                    <a:lnTo>
                      <a:pt x="218" y="33"/>
                    </a:lnTo>
                    <a:lnTo>
                      <a:pt x="243" y="44"/>
                    </a:lnTo>
                    <a:lnTo>
                      <a:pt x="270" y="58"/>
                    </a:lnTo>
                    <a:lnTo>
                      <a:pt x="298" y="74"/>
                    </a:lnTo>
                    <a:lnTo>
                      <a:pt x="301" y="68"/>
                    </a:lnTo>
                  </a:path>
                </a:pathLst>
              </a:custGeom>
              <a:solidFill>
                <a:srgbClr val="000C3F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1" name="Freeform 548"/>
              <p:cNvSpPr>
                <a:spLocks/>
              </p:cNvSpPr>
              <p:nvPr/>
            </p:nvSpPr>
            <p:spPr bwMode="auto">
              <a:xfrm>
                <a:off x="4639" y="2523"/>
                <a:ext cx="0" cy="0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</a:path>
                </a:pathLst>
              </a:custGeom>
              <a:solidFill>
                <a:srgbClr val="000C3F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2" name="Freeform 549"/>
              <p:cNvSpPr>
                <a:spLocks/>
              </p:cNvSpPr>
              <p:nvPr/>
            </p:nvSpPr>
            <p:spPr bwMode="auto">
              <a:xfrm>
                <a:off x="5280" y="3502"/>
                <a:ext cx="5" cy="15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3" y="13"/>
                  </a:cxn>
                  <a:cxn ang="0">
                    <a:pos x="4" y="9"/>
                  </a:cxn>
                  <a:cxn ang="0">
                    <a:pos x="4" y="4"/>
                  </a:cxn>
                  <a:cxn ang="0">
                    <a:pos x="1" y="0"/>
                  </a:cxn>
                  <a:cxn ang="0">
                    <a:pos x="0" y="14"/>
                  </a:cxn>
                </a:cxnLst>
                <a:rect l="0" t="0" r="r" b="b"/>
                <a:pathLst>
                  <a:path w="5" h="15">
                    <a:moveTo>
                      <a:pt x="0" y="14"/>
                    </a:moveTo>
                    <a:lnTo>
                      <a:pt x="3" y="13"/>
                    </a:lnTo>
                    <a:lnTo>
                      <a:pt x="4" y="9"/>
                    </a:lnTo>
                    <a:lnTo>
                      <a:pt x="4" y="4"/>
                    </a:lnTo>
                    <a:lnTo>
                      <a:pt x="1" y="0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F2BFBF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3" name="Freeform 550"/>
              <p:cNvSpPr>
                <a:spLocks/>
              </p:cNvSpPr>
              <p:nvPr/>
            </p:nvSpPr>
            <p:spPr bwMode="auto">
              <a:xfrm>
                <a:off x="5077" y="3439"/>
                <a:ext cx="201" cy="78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" y="16"/>
                  </a:cxn>
                  <a:cxn ang="0">
                    <a:pos x="10" y="22"/>
                  </a:cxn>
                  <a:cxn ang="0">
                    <a:pos x="21" y="28"/>
                  </a:cxn>
                  <a:cxn ang="0">
                    <a:pos x="32" y="33"/>
                  </a:cxn>
                  <a:cxn ang="0">
                    <a:pos x="43" y="37"/>
                  </a:cxn>
                  <a:cxn ang="0">
                    <a:pos x="54" y="42"/>
                  </a:cxn>
                  <a:cxn ang="0">
                    <a:pos x="67" y="45"/>
                  </a:cxn>
                  <a:cxn ang="0">
                    <a:pos x="79" y="49"/>
                  </a:cxn>
                  <a:cxn ang="0">
                    <a:pos x="91" y="51"/>
                  </a:cxn>
                  <a:cxn ang="0">
                    <a:pos x="105" y="55"/>
                  </a:cxn>
                  <a:cxn ang="0">
                    <a:pos x="119" y="58"/>
                  </a:cxn>
                  <a:cxn ang="0">
                    <a:pos x="132" y="60"/>
                  </a:cxn>
                  <a:cxn ang="0">
                    <a:pos x="145" y="64"/>
                  </a:cxn>
                  <a:cxn ang="0">
                    <a:pos x="158" y="66"/>
                  </a:cxn>
                  <a:cxn ang="0">
                    <a:pos x="171" y="69"/>
                  </a:cxn>
                  <a:cxn ang="0">
                    <a:pos x="184" y="72"/>
                  </a:cxn>
                  <a:cxn ang="0">
                    <a:pos x="197" y="76"/>
                  </a:cxn>
                  <a:cxn ang="0">
                    <a:pos x="200" y="58"/>
                  </a:cxn>
                  <a:cxn ang="0">
                    <a:pos x="187" y="55"/>
                  </a:cxn>
                  <a:cxn ang="0">
                    <a:pos x="174" y="51"/>
                  </a:cxn>
                  <a:cxn ang="0">
                    <a:pos x="161" y="49"/>
                  </a:cxn>
                  <a:cxn ang="0">
                    <a:pos x="148" y="45"/>
                  </a:cxn>
                  <a:cxn ang="0">
                    <a:pos x="134" y="43"/>
                  </a:cxn>
                  <a:cxn ang="0">
                    <a:pos x="121" y="40"/>
                  </a:cxn>
                  <a:cxn ang="0">
                    <a:pos x="108" y="37"/>
                  </a:cxn>
                  <a:cxn ang="0">
                    <a:pos x="96" y="34"/>
                  </a:cxn>
                  <a:cxn ang="0">
                    <a:pos x="82" y="31"/>
                  </a:cxn>
                  <a:cxn ang="0">
                    <a:pos x="70" y="28"/>
                  </a:cxn>
                  <a:cxn ang="0">
                    <a:pos x="59" y="24"/>
                  </a:cxn>
                  <a:cxn ang="0">
                    <a:pos x="48" y="20"/>
                  </a:cxn>
                  <a:cxn ang="0">
                    <a:pos x="37" y="16"/>
                  </a:cxn>
                  <a:cxn ang="0">
                    <a:pos x="26" y="12"/>
                  </a:cxn>
                  <a:cxn ang="0">
                    <a:pos x="18" y="6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0" y="16"/>
                  </a:cxn>
                </a:cxnLst>
                <a:rect l="0" t="0" r="r" b="b"/>
                <a:pathLst>
                  <a:path w="201" h="77">
                    <a:moveTo>
                      <a:pt x="0" y="16"/>
                    </a:moveTo>
                    <a:lnTo>
                      <a:pt x="1" y="16"/>
                    </a:lnTo>
                    <a:lnTo>
                      <a:pt x="10" y="22"/>
                    </a:lnTo>
                    <a:lnTo>
                      <a:pt x="21" y="28"/>
                    </a:lnTo>
                    <a:lnTo>
                      <a:pt x="32" y="33"/>
                    </a:lnTo>
                    <a:lnTo>
                      <a:pt x="43" y="37"/>
                    </a:lnTo>
                    <a:lnTo>
                      <a:pt x="54" y="42"/>
                    </a:lnTo>
                    <a:lnTo>
                      <a:pt x="67" y="45"/>
                    </a:lnTo>
                    <a:lnTo>
                      <a:pt x="79" y="49"/>
                    </a:lnTo>
                    <a:lnTo>
                      <a:pt x="91" y="51"/>
                    </a:lnTo>
                    <a:lnTo>
                      <a:pt x="105" y="55"/>
                    </a:lnTo>
                    <a:lnTo>
                      <a:pt x="119" y="58"/>
                    </a:lnTo>
                    <a:lnTo>
                      <a:pt x="132" y="60"/>
                    </a:lnTo>
                    <a:lnTo>
                      <a:pt x="145" y="64"/>
                    </a:lnTo>
                    <a:lnTo>
                      <a:pt x="158" y="66"/>
                    </a:lnTo>
                    <a:lnTo>
                      <a:pt x="171" y="69"/>
                    </a:lnTo>
                    <a:lnTo>
                      <a:pt x="184" y="72"/>
                    </a:lnTo>
                    <a:lnTo>
                      <a:pt x="197" y="76"/>
                    </a:lnTo>
                    <a:lnTo>
                      <a:pt x="200" y="58"/>
                    </a:lnTo>
                    <a:lnTo>
                      <a:pt x="187" y="55"/>
                    </a:lnTo>
                    <a:lnTo>
                      <a:pt x="174" y="51"/>
                    </a:lnTo>
                    <a:lnTo>
                      <a:pt x="161" y="49"/>
                    </a:lnTo>
                    <a:lnTo>
                      <a:pt x="148" y="45"/>
                    </a:lnTo>
                    <a:lnTo>
                      <a:pt x="134" y="43"/>
                    </a:lnTo>
                    <a:lnTo>
                      <a:pt x="121" y="40"/>
                    </a:lnTo>
                    <a:lnTo>
                      <a:pt x="108" y="37"/>
                    </a:lnTo>
                    <a:lnTo>
                      <a:pt x="96" y="34"/>
                    </a:lnTo>
                    <a:lnTo>
                      <a:pt x="82" y="31"/>
                    </a:lnTo>
                    <a:lnTo>
                      <a:pt x="70" y="28"/>
                    </a:lnTo>
                    <a:lnTo>
                      <a:pt x="59" y="24"/>
                    </a:lnTo>
                    <a:lnTo>
                      <a:pt x="48" y="20"/>
                    </a:lnTo>
                    <a:lnTo>
                      <a:pt x="37" y="16"/>
                    </a:lnTo>
                    <a:lnTo>
                      <a:pt x="26" y="12"/>
                    </a:lnTo>
                    <a:lnTo>
                      <a:pt x="18" y="6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F2BFBF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4" name="Freeform 551"/>
              <p:cNvSpPr>
                <a:spLocks/>
              </p:cNvSpPr>
              <p:nvPr/>
            </p:nvSpPr>
            <p:spPr bwMode="auto">
              <a:xfrm>
                <a:off x="5012" y="3287"/>
                <a:ext cx="70" cy="16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8"/>
                  </a:cxn>
                  <a:cxn ang="0">
                    <a:pos x="2" y="14"/>
                  </a:cxn>
                  <a:cxn ang="0">
                    <a:pos x="2" y="21"/>
                  </a:cxn>
                  <a:cxn ang="0">
                    <a:pos x="4" y="31"/>
                  </a:cxn>
                  <a:cxn ang="0">
                    <a:pos x="6" y="40"/>
                  </a:cxn>
                  <a:cxn ang="0">
                    <a:pos x="8" y="51"/>
                  </a:cxn>
                  <a:cxn ang="0">
                    <a:pos x="11" y="63"/>
                  </a:cxn>
                  <a:cxn ang="0">
                    <a:pos x="14" y="75"/>
                  </a:cxn>
                  <a:cxn ang="0">
                    <a:pos x="17" y="88"/>
                  </a:cxn>
                  <a:cxn ang="0">
                    <a:pos x="22" y="100"/>
                  </a:cxn>
                  <a:cxn ang="0">
                    <a:pos x="26" y="112"/>
                  </a:cxn>
                  <a:cxn ang="0">
                    <a:pos x="32" y="124"/>
                  </a:cxn>
                  <a:cxn ang="0">
                    <a:pos x="37" y="136"/>
                  </a:cxn>
                  <a:cxn ang="0">
                    <a:pos x="45" y="146"/>
                  </a:cxn>
                  <a:cxn ang="0">
                    <a:pos x="52" y="156"/>
                  </a:cxn>
                  <a:cxn ang="0">
                    <a:pos x="60" y="163"/>
                  </a:cxn>
                  <a:cxn ang="0">
                    <a:pos x="69" y="147"/>
                  </a:cxn>
                  <a:cxn ang="0">
                    <a:pos x="62" y="141"/>
                  </a:cxn>
                  <a:cxn ang="0">
                    <a:pos x="55" y="132"/>
                  </a:cxn>
                  <a:cxn ang="0">
                    <a:pos x="49" y="124"/>
                  </a:cxn>
                  <a:cxn ang="0">
                    <a:pos x="44" y="113"/>
                  </a:cxn>
                  <a:cxn ang="0">
                    <a:pos x="39" y="104"/>
                  </a:cxn>
                  <a:cxn ang="0">
                    <a:pos x="35" y="92"/>
                  </a:cxn>
                  <a:cxn ang="0">
                    <a:pos x="31" y="81"/>
                  </a:cxn>
                  <a:cxn ang="0">
                    <a:pos x="28" y="69"/>
                  </a:cxn>
                  <a:cxn ang="0">
                    <a:pos x="24" y="57"/>
                  </a:cxn>
                  <a:cxn ang="0">
                    <a:pos x="23" y="46"/>
                  </a:cxn>
                  <a:cxn ang="0">
                    <a:pos x="20" y="36"/>
                  </a:cxn>
                  <a:cxn ang="0">
                    <a:pos x="18" y="26"/>
                  </a:cxn>
                  <a:cxn ang="0">
                    <a:pos x="17" y="18"/>
                  </a:cxn>
                  <a:cxn ang="0">
                    <a:pos x="15" y="10"/>
                  </a:cxn>
                  <a:cxn ang="0">
                    <a:pos x="15" y="4"/>
                  </a:cxn>
                  <a:cxn ang="0">
                    <a:pos x="15" y="0"/>
                  </a:cxn>
                  <a:cxn ang="0">
                    <a:pos x="0" y="3"/>
                  </a:cxn>
                </a:cxnLst>
                <a:rect l="0" t="0" r="r" b="b"/>
                <a:pathLst>
                  <a:path w="70" h="164">
                    <a:moveTo>
                      <a:pt x="0" y="3"/>
                    </a:moveTo>
                    <a:lnTo>
                      <a:pt x="1" y="8"/>
                    </a:lnTo>
                    <a:lnTo>
                      <a:pt x="2" y="14"/>
                    </a:lnTo>
                    <a:lnTo>
                      <a:pt x="2" y="21"/>
                    </a:lnTo>
                    <a:lnTo>
                      <a:pt x="4" y="31"/>
                    </a:lnTo>
                    <a:lnTo>
                      <a:pt x="6" y="40"/>
                    </a:lnTo>
                    <a:lnTo>
                      <a:pt x="8" y="51"/>
                    </a:lnTo>
                    <a:lnTo>
                      <a:pt x="11" y="63"/>
                    </a:lnTo>
                    <a:lnTo>
                      <a:pt x="14" y="75"/>
                    </a:lnTo>
                    <a:lnTo>
                      <a:pt x="17" y="88"/>
                    </a:lnTo>
                    <a:lnTo>
                      <a:pt x="22" y="100"/>
                    </a:lnTo>
                    <a:lnTo>
                      <a:pt x="26" y="112"/>
                    </a:lnTo>
                    <a:lnTo>
                      <a:pt x="32" y="124"/>
                    </a:lnTo>
                    <a:lnTo>
                      <a:pt x="37" y="136"/>
                    </a:lnTo>
                    <a:lnTo>
                      <a:pt x="45" y="146"/>
                    </a:lnTo>
                    <a:lnTo>
                      <a:pt x="52" y="156"/>
                    </a:lnTo>
                    <a:lnTo>
                      <a:pt x="60" y="163"/>
                    </a:lnTo>
                    <a:lnTo>
                      <a:pt x="69" y="147"/>
                    </a:lnTo>
                    <a:lnTo>
                      <a:pt x="62" y="141"/>
                    </a:lnTo>
                    <a:lnTo>
                      <a:pt x="55" y="132"/>
                    </a:lnTo>
                    <a:lnTo>
                      <a:pt x="49" y="124"/>
                    </a:lnTo>
                    <a:lnTo>
                      <a:pt x="44" y="113"/>
                    </a:lnTo>
                    <a:lnTo>
                      <a:pt x="39" y="104"/>
                    </a:lnTo>
                    <a:lnTo>
                      <a:pt x="35" y="92"/>
                    </a:lnTo>
                    <a:lnTo>
                      <a:pt x="31" y="81"/>
                    </a:lnTo>
                    <a:lnTo>
                      <a:pt x="28" y="69"/>
                    </a:lnTo>
                    <a:lnTo>
                      <a:pt x="24" y="57"/>
                    </a:lnTo>
                    <a:lnTo>
                      <a:pt x="23" y="46"/>
                    </a:lnTo>
                    <a:lnTo>
                      <a:pt x="20" y="36"/>
                    </a:lnTo>
                    <a:lnTo>
                      <a:pt x="18" y="26"/>
                    </a:lnTo>
                    <a:lnTo>
                      <a:pt x="17" y="18"/>
                    </a:lnTo>
                    <a:lnTo>
                      <a:pt x="15" y="10"/>
                    </a:lnTo>
                    <a:lnTo>
                      <a:pt x="15" y="4"/>
                    </a:lnTo>
                    <a:lnTo>
                      <a:pt x="15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F2BFBF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5" name="Freeform 552"/>
              <p:cNvSpPr>
                <a:spLocks/>
              </p:cNvSpPr>
              <p:nvPr/>
            </p:nvSpPr>
            <p:spPr bwMode="auto">
              <a:xfrm>
                <a:off x="5012" y="3281"/>
                <a:ext cx="16" cy="6"/>
              </a:xfrm>
              <a:custGeom>
                <a:avLst/>
                <a:gdLst/>
                <a:ahLst/>
                <a:cxnLst>
                  <a:cxn ang="0">
                    <a:pos x="11" y="4"/>
                  </a:cxn>
                  <a:cxn ang="0">
                    <a:pos x="9" y="1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11" y="4"/>
                  </a:cxn>
                </a:cxnLst>
                <a:rect l="0" t="0" r="r" b="b"/>
                <a:pathLst>
                  <a:path w="12" h="6">
                    <a:moveTo>
                      <a:pt x="11" y="4"/>
                    </a:moveTo>
                    <a:lnTo>
                      <a:pt x="9" y="1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11" y="4"/>
                    </a:lnTo>
                  </a:path>
                </a:pathLst>
              </a:custGeom>
              <a:solidFill>
                <a:srgbClr val="F2BFBF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6" name="Freeform 553"/>
              <p:cNvSpPr>
                <a:spLocks/>
              </p:cNvSpPr>
              <p:nvPr/>
            </p:nvSpPr>
            <p:spPr bwMode="auto">
              <a:xfrm>
                <a:off x="5255" y="3441"/>
                <a:ext cx="5" cy="17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14"/>
                  </a:cxn>
                  <a:cxn ang="0">
                    <a:pos x="4" y="10"/>
                  </a:cxn>
                  <a:cxn ang="0">
                    <a:pos x="4" y="4"/>
                  </a:cxn>
                  <a:cxn ang="0">
                    <a:pos x="2" y="0"/>
                  </a:cxn>
                  <a:cxn ang="0">
                    <a:pos x="0" y="15"/>
                  </a:cxn>
                </a:cxnLst>
                <a:rect l="0" t="0" r="r" b="b"/>
                <a:pathLst>
                  <a:path w="5" h="16">
                    <a:moveTo>
                      <a:pt x="0" y="15"/>
                    </a:moveTo>
                    <a:lnTo>
                      <a:pt x="3" y="14"/>
                    </a:lnTo>
                    <a:lnTo>
                      <a:pt x="4" y="10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FFD9D9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7" name="Freeform 554"/>
              <p:cNvSpPr>
                <a:spLocks/>
              </p:cNvSpPr>
              <p:nvPr/>
            </p:nvSpPr>
            <p:spPr bwMode="auto">
              <a:xfrm>
                <a:off x="5088" y="3367"/>
                <a:ext cx="167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17"/>
                  </a:cxn>
                  <a:cxn ang="0">
                    <a:pos x="8" y="23"/>
                  </a:cxn>
                  <a:cxn ang="0">
                    <a:pos x="17" y="29"/>
                  </a:cxn>
                  <a:cxn ang="0">
                    <a:pos x="27" y="34"/>
                  </a:cxn>
                  <a:cxn ang="0">
                    <a:pos x="36" y="39"/>
                  </a:cxn>
                  <a:cxn ang="0">
                    <a:pos x="45" y="45"/>
                  </a:cxn>
                  <a:cxn ang="0">
                    <a:pos x="54" y="50"/>
                  </a:cxn>
                  <a:cxn ang="0">
                    <a:pos x="64" y="55"/>
                  </a:cxn>
                  <a:cxn ang="0">
                    <a:pos x="75" y="59"/>
                  </a:cxn>
                  <a:cxn ang="0">
                    <a:pos x="84" y="64"/>
                  </a:cxn>
                  <a:cxn ang="0">
                    <a:pos x="94" y="67"/>
                  </a:cxn>
                  <a:cxn ang="0">
                    <a:pos x="104" y="71"/>
                  </a:cxn>
                  <a:cxn ang="0">
                    <a:pos x="116" y="75"/>
                  </a:cxn>
                  <a:cxn ang="0">
                    <a:pos x="127" y="78"/>
                  </a:cxn>
                  <a:cxn ang="0">
                    <a:pos x="139" y="82"/>
                  </a:cxn>
                  <a:cxn ang="0">
                    <a:pos x="151" y="85"/>
                  </a:cxn>
                  <a:cxn ang="0">
                    <a:pos x="163" y="89"/>
                  </a:cxn>
                  <a:cxn ang="0">
                    <a:pos x="167" y="71"/>
                  </a:cxn>
                  <a:cxn ang="0">
                    <a:pos x="154" y="67"/>
                  </a:cxn>
                  <a:cxn ang="0">
                    <a:pos x="142" y="64"/>
                  </a:cxn>
                  <a:cxn ang="0">
                    <a:pos x="131" y="60"/>
                  </a:cxn>
                  <a:cxn ang="0">
                    <a:pos x="120" y="56"/>
                  </a:cxn>
                  <a:cxn ang="0">
                    <a:pos x="109" y="53"/>
                  </a:cxn>
                  <a:cxn ang="0">
                    <a:pos x="99" y="50"/>
                  </a:cxn>
                  <a:cxn ang="0">
                    <a:pos x="89" y="45"/>
                  </a:cxn>
                  <a:cxn ang="0">
                    <a:pos x="79" y="41"/>
                  </a:cxn>
                  <a:cxn ang="0">
                    <a:pos x="70" y="36"/>
                  </a:cxn>
                  <a:cxn ang="0">
                    <a:pos x="60" y="32"/>
                  </a:cxn>
                  <a:cxn ang="0">
                    <a:pos x="51" y="28"/>
                  </a:cxn>
                  <a:cxn ang="0">
                    <a:pos x="42" y="23"/>
                  </a:cxn>
                  <a:cxn ang="0">
                    <a:pos x="33" y="18"/>
                  </a:cxn>
                  <a:cxn ang="0">
                    <a:pos x="25" y="13"/>
                  </a:cxn>
                  <a:cxn ang="0">
                    <a:pos x="16" y="7"/>
                  </a:cxn>
                  <a:cxn ang="0">
                    <a:pos x="7" y="0"/>
                  </a:cxn>
                  <a:cxn ang="0">
                    <a:pos x="0" y="17"/>
                  </a:cxn>
                </a:cxnLst>
                <a:rect l="0" t="0" r="r" b="b"/>
                <a:pathLst>
                  <a:path w="168" h="90">
                    <a:moveTo>
                      <a:pt x="0" y="17"/>
                    </a:moveTo>
                    <a:lnTo>
                      <a:pt x="0" y="17"/>
                    </a:lnTo>
                    <a:lnTo>
                      <a:pt x="8" y="23"/>
                    </a:lnTo>
                    <a:lnTo>
                      <a:pt x="17" y="29"/>
                    </a:lnTo>
                    <a:lnTo>
                      <a:pt x="27" y="34"/>
                    </a:lnTo>
                    <a:lnTo>
                      <a:pt x="36" y="39"/>
                    </a:lnTo>
                    <a:lnTo>
                      <a:pt x="45" y="45"/>
                    </a:lnTo>
                    <a:lnTo>
                      <a:pt x="54" y="50"/>
                    </a:lnTo>
                    <a:lnTo>
                      <a:pt x="64" y="55"/>
                    </a:lnTo>
                    <a:lnTo>
                      <a:pt x="75" y="59"/>
                    </a:lnTo>
                    <a:lnTo>
                      <a:pt x="84" y="64"/>
                    </a:lnTo>
                    <a:lnTo>
                      <a:pt x="94" y="67"/>
                    </a:lnTo>
                    <a:lnTo>
                      <a:pt x="104" y="71"/>
                    </a:lnTo>
                    <a:lnTo>
                      <a:pt x="116" y="75"/>
                    </a:lnTo>
                    <a:lnTo>
                      <a:pt x="127" y="78"/>
                    </a:lnTo>
                    <a:lnTo>
                      <a:pt x="139" y="82"/>
                    </a:lnTo>
                    <a:lnTo>
                      <a:pt x="151" y="85"/>
                    </a:lnTo>
                    <a:lnTo>
                      <a:pt x="163" y="89"/>
                    </a:lnTo>
                    <a:lnTo>
                      <a:pt x="167" y="71"/>
                    </a:lnTo>
                    <a:lnTo>
                      <a:pt x="154" y="67"/>
                    </a:lnTo>
                    <a:lnTo>
                      <a:pt x="142" y="64"/>
                    </a:lnTo>
                    <a:lnTo>
                      <a:pt x="131" y="60"/>
                    </a:lnTo>
                    <a:lnTo>
                      <a:pt x="120" y="56"/>
                    </a:lnTo>
                    <a:lnTo>
                      <a:pt x="109" y="53"/>
                    </a:lnTo>
                    <a:lnTo>
                      <a:pt x="99" y="50"/>
                    </a:lnTo>
                    <a:lnTo>
                      <a:pt x="89" y="45"/>
                    </a:lnTo>
                    <a:lnTo>
                      <a:pt x="79" y="41"/>
                    </a:lnTo>
                    <a:lnTo>
                      <a:pt x="70" y="36"/>
                    </a:lnTo>
                    <a:lnTo>
                      <a:pt x="60" y="32"/>
                    </a:lnTo>
                    <a:lnTo>
                      <a:pt x="51" y="28"/>
                    </a:lnTo>
                    <a:lnTo>
                      <a:pt x="42" y="23"/>
                    </a:lnTo>
                    <a:lnTo>
                      <a:pt x="33" y="18"/>
                    </a:lnTo>
                    <a:lnTo>
                      <a:pt x="25" y="13"/>
                    </a:lnTo>
                    <a:lnTo>
                      <a:pt x="16" y="7"/>
                    </a:lnTo>
                    <a:lnTo>
                      <a:pt x="7" y="0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FFD9D9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8" name="Freeform 555"/>
              <p:cNvSpPr>
                <a:spLocks/>
              </p:cNvSpPr>
              <p:nvPr/>
            </p:nvSpPr>
            <p:spPr bwMode="auto">
              <a:xfrm>
                <a:off x="5021" y="3218"/>
                <a:ext cx="70" cy="1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7"/>
                  </a:cxn>
                  <a:cxn ang="0">
                    <a:pos x="1" y="14"/>
                  </a:cxn>
                  <a:cxn ang="0">
                    <a:pos x="2" y="21"/>
                  </a:cxn>
                  <a:cxn ang="0">
                    <a:pos x="3" y="30"/>
                  </a:cxn>
                  <a:cxn ang="0">
                    <a:pos x="6" y="40"/>
                  </a:cxn>
                  <a:cxn ang="0">
                    <a:pos x="7" y="51"/>
                  </a:cxn>
                  <a:cxn ang="0">
                    <a:pos x="10" y="63"/>
                  </a:cxn>
                  <a:cxn ang="0">
                    <a:pos x="13" y="75"/>
                  </a:cxn>
                  <a:cxn ang="0">
                    <a:pos x="16" y="87"/>
                  </a:cxn>
                  <a:cxn ang="0">
                    <a:pos x="21" y="100"/>
                  </a:cxn>
                  <a:cxn ang="0">
                    <a:pos x="25" y="112"/>
                  </a:cxn>
                  <a:cxn ang="0">
                    <a:pos x="30" y="124"/>
                  </a:cxn>
                  <a:cxn ang="0">
                    <a:pos x="36" y="136"/>
                  </a:cxn>
                  <a:cxn ang="0">
                    <a:pos x="44" y="145"/>
                  </a:cxn>
                  <a:cxn ang="0">
                    <a:pos x="52" y="155"/>
                  </a:cxn>
                  <a:cxn ang="0">
                    <a:pos x="61" y="163"/>
                  </a:cxn>
                  <a:cxn ang="0">
                    <a:pos x="67" y="146"/>
                  </a:cxn>
                  <a:cxn ang="0">
                    <a:pos x="61" y="140"/>
                  </a:cxn>
                  <a:cxn ang="0">
                    <a:pos x="54" y="131"/>
                  </a:cxn>
                  <a:cxn ang="0">
                    <a:pos x="48" y="124"/>
                  </a:cxn>
                  <a:cxn ang="0">
                    <a:pos x="43" y="113"/>
                  </a:cxn>
                  <a:cxn ang="0">
                    <a:pos x="39" y="102"/>
                  </a:cxn>
                  <a:cxn ang="0">
                    <a:pos x="34" y="92"/>
                  </a:cxn>
                  <a:cxn ang="0">
                    <a:pos x="31" y="80"/>
                  </a:cxn>
                  <a:cxn ang="0">
                    <a:pos x="27" y="69"/>
                  </a:cxn>
                  <a:cxn ang="0">
                    <a:pos x="24" y="57"/>
                  </a:cxn>
                  <a:cxn ang="0">
                    <a:pos x="22" y="46"/>
                  </a:cxn>
                  <a:cxn ang="0">
                    <a:pos x="19" y="36"/>
                  </a:cxn>
                  <a:cxn ang="0">
                    <a:pos x="18" y="26"/>
                  </a:cxn>
                  <a:cxn ang="0">
                    <a:pos x="16" y="18"/>
                  </a:cxn>
                  <a:cxn ang="0">
                    <a:pos x="15" y="10"/>
                  </a:cxn>
                  <a:cxn ang="0">
                    <a:pos x="15" y="4"/>
                  </a:cxn>
                  <a:cxn ang="0">
                    <a:pos x="15" y="0"/>
                  </a:cxn>
                  <a:cxn ang="0">
                    <a:pos x="0" y="3"/>
                  </a:cxn>
                </a:cxnLst>
                <a:rect l="0" t="0" r="r" b="b"/>
                <a:pathLst>
                  <a:path w="68" h="164">
                    <a:moveTo>
                      <a:pt x="0" y="3"/>
                    </a:moveTo>
                    <a:lnTo>
                      <a:pt x="1" y="7"/>
                    </a:lnTo>
                    <a:lnTo>
                      <a:pt x="1" y="14"/>
                    </a:lnTo>
                    <a:lnTo>
                      <a:pt x="2" y="21"/>
                    </a:lnTo>
                    <a:lnTo>
                      <a:pt x="3" y="30"/>
                    </a:lnTo>
                    <a:lnTo>
                      <a:pt x="6" y="40"/>
                    </a:lnTo>
                    <a:lnTo>
                      <a:pt x="7" y="51"/>
                    </a:lnTo>
                    <a:lnTo>
                      <a:pt x="10" y="63"/>
                    </a:lnTo>
                    <a:lnTo>
                      <a:pt x="13" y="75"/>
                    </a:lnTo>
                    <a:lnTo>
                      <a:pt x="16" y="87"/>
                    </a:lnTo>
                    <a:lnTo>
                      <a:pt x="21" y="100"/>
                    </a:lnTo>
                    <a:lnTo>
                      <a:pt x="25" y="112"/>
                    </a:lnTo>
                    <a:lnTo>
                      <a:pt x="30" y="124"/>
                    </a:lnTo>
                    <a:lnTo>
                      <a:pt x="36" y="136"/>
                    </a:lnTo>
                    <a:lnTo>
                      <a:pt x="44" y="145"/>
                    </a:lnTo>
                    <a:lnTo>
                      <a:pt x="52" y="155"/>
                    </a:lnTo>
                    <a:lnTo>
                      <a:pt x="61" y="163"/>
                    </a:lnTo>
                    <a:lnTo>
                      <a:pt x="67" y="146"/>
                    </a:lnTo>
                    <a:lnTo>
                      <a:pt x="61" y="140"/>
                    </a:lnTo>
                    <a:lnTo>
                      <a:pt x="54" y="131"/>
                    </a:lnTo>
                    <a:lnTo>
                      <a:pt x="48" y="124"/>
                    </a:lnTo>
                    <a:lnTo>
                      <a:pt x="43" y="113"/>
                    </a:lnTo>
                    <a:lnTo>
                      <a:pt x="39" y="102"/>
                    </a:lnTo>
                    <a:lnTo>
                      <a:pt x="34" y="92"/>
                    </a:lnTo>
                    <a:lnTo>
                      <a:pt x="31" y="80"/>
                    </a:lnTo>
                    <a:lnTo>
                      <a:pt x="27" y="69"/>
                    </a:lnTo>
                    <a:lnTo>
                      <a:pt x="24" y="57"/>
                    </a:lnTo>
                    <a:lnTo>
                      <a:pt x="22" y="46"/>
                    </a:lnTo>
                    <a:lnTo>
                      <a:pt x="19" y="36"/>
                    </a:lnTo>
                    <a:lnTo>
                      <a:pt x="18" y="26"/>
                    </a:lnTo>
                    <a:lnTo>
                      <a:pt x="16" y="18"/>
                    </a:lnTo>
                    <a:lnTo>
                      <a:pt x="15" y="10"/>
                    </a:lnTo>
                    <a:lnTo>
                      <a:pt x="15" y="4"/>
                    </a:lnTo>
                    <a:lnTo>
                      <a:pt x="15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FFD9D9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9" name="Freeform 556"/>
              <p:cNvSpPr>
                <a:spLocks/>
              </p:cNvSpPr>
              <p:nvPr/>
            </p:nvSpPr>
            <p:spPr bwMode="auto">
              <a:xfrm>
                <a:off x="5021" y="3209"/>
                <a:ext cx="11" cy="6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8" y="1"/>
                  </a:cxn>
                  <a:cxn ang="0">
                    <a:pos x="4" y="0"/>
                  </a:cxn>
                  <a:cxn ang="0">
                    <a:pos x="1" y="2"/>
                  </a:cxn>
                  <a:cxn ang="0">
                    <a:pos x="0" y="6"/>
                  </a:cxn>
                  <a:cxn ang="0">
                    <a:pos x="10" y="4"/>
                  </a:cxn>
                </a:cxnLst>
                <a:rect l="0" t="0" r="r" b="b"/>
                <a:pathLst>
                  <a:path w="11" h="7">
                    <a:moveTo>
                      <a:pt x="10" y="4"/>
                    </a:moveTo>
                    <a:lnTo>
                      <a:pt x="8" y="1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10" y="4"/>
                    </a:lnTo>
                  </a:path>
                </a:pathLst>
              </a:custGeom>
              <a:solidFill>
                <a:srgbClr val="FFD9D9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0" name="Freeform 557"/>
              <p:cNvSpPr>
                <a:spLocks/>
              </p:cNvSpPr>
              <p:nvPr/>
            </p:nvSpPr>
            <p:spPr bwMode="auto">
              <a:xfrm>
                <a:off x="5017" y="3218"/>
                <a:ext cx="11" cy="6"/>
              </a:xfrm>
              <a:custGeom>
                <a:avLst/>
                <a:gdLst/>
                <a:ahLst/>
                <a:cxnLst>
                  <a:cxn ang="0">
                    <a:pos x="11" y="4"/>
                  </a:cxn>
                  <a:cxn ang="0">
                    <a:pos x="9" y="1"/>
                  </a:cxn>
                  <a:cxn ang="0">
                    <a:pos x="5" y="0"/>
                  </a:cxn>
                  <a:cxn ang="0">
                    <a:pos x="1" y="2"/>
                  </a:cxn>
                  <a:cxn ang="0">
                    <a:pos x="0" y="6"/>
                  </a:cxn>
                  <a:cxn ang="0">
                    <a:pos x="11" y="4"/>
                  </a:cxn>
                </a:cxnLst>
                <a:rect l="0" t="0" r="r" b="b"/>
                <a:pathLst>
                  <a:path w="12" h="7">
                    <a:moveTo>
                      <a:pt x="11" y="4"/>
                    </a:moveTo>
                    <a:lnTo>
                      <a:pt x="9" y="1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11" y="4"/>
                    </a:lnTo>
                  </a:path>
                </a:pathLst>
              </a:custGeom>
              <a:solidFill>
                <a:srgbClr val="E5B2B2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1" name="Freeform 558"/>
              <p:cNvSpPr>
                <a:spLocks/>
              </p:cNvSpPr>
              <p:nvPr/>
            </p:nvSpPr>
            <p:spPr bwMode="auto">
              <a:xfrm>
                <a:off x="5017" y="3226"/>
                <a:ext cx="70" cy="162"/>
              </a:xfrm>
              <a:custGeom>
                <a:avLst/>
                <a:gdLst/>
                <a:ahLst/>
                <a:cxnLst>
                  <a:cxn ang="0">
                    <a:pos x="68" y="145"/>
                  </a:cxn>
                  <a:cxn ang="0">
                    <a:pos x="68" y="145"/>
                  </a:cxn>
                  <a:cxn ang="0">
                    <a:pos x="61" y="139"/>
                  </a:cxn>
                  <a:cxn ang="0">
                    <a:pos x="55" y="131"/>
                  </a:cxn>
                  <a:cxn ang="0">
                    <a:pos x="48" y="122"/>
                  </a:cxn>
                  <a:cxn ang="0">
                    <a:pos x="43" y="113"/>
                  </a:cxn>
                  <a:cxn ang="0">
                    <a:pos x="39" y="102"/>
                  </a:cxn>
                  <a:cxn ang="0">
                    <a:pos x="34" y="92"/>
                  </a:cxn>
                  <a:cxn ang="0">
                    <a:pos x="30" y="80"/>
                  </a:cxn>
                  <a:cxn ang="0">
                    <a:pos x="28" y="69"/>
                  </a:cxn>
                  <a:cxn ang="0">
                    <a:pos x="25" y="57"/>
                  </a:cxn>
                  <a:cxn ang="0">
                    <a:pos x="22" y="46"/>
                  </a:cxn>
                  <a:cxn ang="0">
                    <a:pos x="20" y="35"/>
                  </a:cxn>
                  <a:cxn ang="0">
                    <a:pos x="18" y="26"/>
                  </a:cxn>
                  <a:cxn ang="0">
                    <a:pos x="17" y="18"/>
                  </a:cxn>
                  <a:cxn ang="0">
                    <a:pos x="16" y="10"/>
                  </a:cxn>
                  <a:cxn ang="0">
                    <a:pos x="15" y="5"/>
                  </a:cxn>
                  <a:cxn ang="0">
                    <a:pos x="15" y="0"/>
                  </a:cxn>
                  <a:cxn ang="0">
                    <a:pos x="0" y="3"/>
                  </a:cxn>
                  <a:cxn ang="0">
                    <a:pos x="1" y="8"/>
                  </a:cxn>
                  <a:cxn ang="0">
                    <a:pos x="1" y="13"/>
                  </a:cxn>
                  <a:cxn ang="0">
                    <a:pos x="2" y="20"/>
                  </a:cxn>
                  <a:cxn ang="0">
                    <a:pos x="3" y="31"/>
                  </a:cxn>
                  <a:cxn ang="0">
                    <a:pos x="6" y="40"/>
                  </a:cxn>
                  <a:cxn ang="0">
                    <a:pos x="8" y="50"/>
                  </a:cxn>
                  <a:cxn ang="0">
                    <a:pos x="10" y="62"/>
                  </a:cxn>
                  <a:cxn ang="0">
                    <a:pos x="13" y="75"/>
                  </a:cxn>
                  <a:cxn ang="0">
                    <a:pos x="16" y="86"/>
                  </a:cxn>
                  <a:cxn ang="0">
                    <a:pos x="21" y="100"/>
                  </a:cxn>
                  <a:cxn ang="0">
                    <a:pos x="25" y="112"/>
                  </a:cxn>
                  <a:cxn ang="0">
                    <a:pos x="31" y="124"/>
                  </a:cxn>
                  <a:cxn ang="0">
                    <a:pos x="37" y="135"/>
                  </a:cxn>
                  <a:cxn ang="0">
                    <a:pos x="43" y="145"/>
                  </a:cxn>
                  <a:cxn ang="0">
                    <a:pos x="52" y="154"/>
                  </a:cxn>
                  <a:cxn ang="0">
                    <a:pos x="61" y="162"/>
                  </a:cxn>
                  <a:cxn ang="0">
                    <a:pos x="68" y="145"/>
                  </a:cxn>
                </a:cxnLst>
                <a:rect l="0" t="0" r="r" b="b"/>
                <a:pathLst>
                  <a:path w="69" h="163">
                    <a:moveTo>
                      <a:pt x="68" y="145"/>
                    </a:moveTo>
                    <a:lnTo>
                      <a:pt x="68" y="145"/>
                    </a:lnTo>
                    <a:lnTo>
                      <a:pt x="61" y="139"/>
                    </a:lnTo>
                    <a:lnTo>
                      <a:pt x="55" y="131"/>
                    </a:lnTo>
                    <a:lnTo>
                      <a:pt x="48" y="122"/>
                    </a:lnTo>
                    <a:lnTo>
                      <a:pt x="43" y="113"/>
                    </a:lnTo>
                    <a:lnTo>
                      <a:pt x="39" y="102"/>
                    </a:lnTo>
                    <a:lnTo>
                      <a:pt x="34" y="92"/>
                    </a:lnTo>
                    <a:lnTo>
                      <a:pt x="30" y="80"/>
                    </a:lnTo>
                    <a:lnTo>
                      <a:pt x="28" y="69"/>
                    </a:lnTo>
                    <a:lnTo>
                      <a:pt x="25" y="57"/>
                    </a:lnTo>
                    <a:lnTo>
                      <a:pt x="22" y="46"/>
                    </a:lnTo>
                    <a:lnTo>
                      <a:pt x="20" y="35"/>
                    </a:lnTo>
                    <a:lnTo>
                      <a:pt x="18" y="26"/>
                    </a:lnTo>
                    <a:lnTo>
                      <a:pt x="17" y="18"/>
                    </a:lnTo>
                    <a:lnTo>
                      <a:pt x="16" y="10"/>
                    </a:lnTo>
                    <a:lnTo>
                      <a:pt x="15" y="5"/>
                    </a:lnTo>
                    <a:lnTo>
                      <a:pt x="15" y="0"/>
                    </a:lnTo>
                    <a:lnTo>
                      <a:pt x="0" y="3"/>
                    </a:lnTo>
                    <a:lnTo>
                      <a:pt x="1" y="8"/>
                    </a:lnTo>
                    <a:lnTo>
                      <a:pt x="1" y="13"/>
                    </a:lnTo>
                    <a:lnTo>
                      <a:pt x="2" y="20"/>
                    </a:lnTo>
                    <a:lnTo>
                      <a:pt x="3" y="31"/>
                    </a:lnTo>
                    <a:lnTo>
                      <a:pt x="6" y="40"/>
                    </a:lnTo>
                    <a:lnTo>
                      <a:pt x="8" y="50"/>
                    </a:lnTo>
                    <a:lnTo>
                      <a:pt x="10" y="62"/>
                    </a:lnTo>
                    <a:lnTo>
                      <a:pt x="13" y="75"/>
                    </a:lnTo>
                    <a:lnTo>
                      <a:pt x="16" y="86"/>
                    </a:lnTo>
                    <a:lnTo>
                      <a:pt x="21" y="100"/>
                    </a:lnTo>
                    <a:lnTo>
                      <a:pt x="25" y="112"/>
                    </a:lnTo>
                    <a:lnTo>
                      <a:pt x="31" y="124"/>
                    </a:lnTo>
                    <a:lnTo>
                      <a:pt x="37" y="135"/>
                    </a:lnTo>
                    <a:lnTo>
                      <a:pt x="43" y="145"/>
                    </a:lnTo>
                    <a:lnTo>
                      <a:pt x="52" y="154"/>
                    </a:lnTo>
                    <a:lnTo>
                      <a:pt x="61" y="162"/>
                    </a:lnTo>
                    <a:lnTo>
                      <a:pt x="68" y="145"/>
                    </a:lnTo>
                  </a:path>
                </a:pathLst>
              </a:custGeom>
              <a:solidFill>
                <a:srgbClr val="E5B2B2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2" name="Freeform 559"/>
              <p:cNvSpPr>
                <a:spLocks/>
              </p:cNvSpPr>
              <p:nvPr/>
            </p:nvSpPr>
            <p:spPr bwMode="auto">
              <a:xfrm>
                <a:off x="5082" y="3376"/>
                <a:ext cx="174" cy="86"/>
              </a:xfrm>
              <a:custGeom>
                <a:avLst/>
                <a:gdLst/>
                <a:ahLst/>
                <a:cxnLst>
                  <a:cxn ang="0">
                    <a:pos x="169" y="68"/>
                  </a:cxn>
                  <a:cxn ang="0">
                    <a:pos x="157" y="64"/>
                  </a:cxn>
                  <a:cxn ang="0">
                    <a:pos x="145" y="61"/>
                  </a:cxn>
                  <a:cxn ang="0">
                    <a:pos x="133" y="58"/>
                  </a:cxn>
                  <a:cxn ang="0">
                    <a:pos x="122" y="54"/>
                  </a:cxn>
                  <a:cxn ang="0">
                    <a:pos x="110" y="50"/>
                  </a:cxn>
                  <a:cxn ang="0">
                    <a:pos x="100" y="48"/>
                  </a:cxn>
                  <a:cxn ang="0">
                    <a:pos x="90" y="43"/>
                  </a:cxn>
                  <a:cxn ang="0">
                    <a:pos x="81" y="39"/>
                  </a:cxn>
                  <a:cxn ang="0">
                    <a:pos x="70" y="35"/>
                  </a:cxn>
                  <a:cxn ang="0">
                    <a:pos x="61" y="31"/>
                  </a:cxn>
                  <a:cxn ang="0">
                    <a:pos x="52" y="27"/>
                  </a:cxn>
                  <a:cxn ang="0">
                    <a:pos x="43" y="23"/>
                  </a:cxn>
                  <a:cxn ang="0">
                    <a:pos x="34" y="18"/>
                  </a:cxn>
                  <a:cxn ang="0">
                    <a:pos x="25" y="13"/>
                  </a:cxn>
                  <a:cxn ang="0">
                    <a:pos x="16" y="6"/>
                  </a:cxn>
                  <a:cxn ang="0">
                    <a:pos x="8" y="0"/>
                  </a:cxn>
                  <a:cxn ang="0">
                    <a:pos x="0" y="17"/>
                  </a:cxn>
                  <a:cxn ang="0">
                    <a:pos x="8" y="23"/>
                  </a:cxn>
                  <a:cxn ang="0">
                    <a:pos x="18" y="28"/>
                  </a:cxn>
                  <a:cxn ang="0">
                    <a:pos x="27" y="33"/>
                  </a:cxn>
                  <a:cxn ang="0">
                    <a:pos x="37" y="39"/>
                  </a:cxn>
                  <a:cxn ang="0">
                    <a:pos x="45" y="44"/>
                  </a:cxn>
                  <a:cxn ang="0">
                    <a:pos x="56" y="48"/>
                  </a:cxn>
                  <a:cxn ang="0">
                    <a:pos x="65" y="53"/>
                  </a:cxn>
                  <a:cxn ang="0">
                    <a:pos x="76" y="57"/>
                  </a:cxn>
                  <a:cxn ang="0">
                    <a:pos x="85" y="62"/>
                  </a:cxn>
                  <a:cxn ang="0">
                    <a:pos x="97" y="65"/>
                  </a:cxn>
                  <a:cxn ang="0">
                    <a:pos x="107" y="68"/>
                  </a:cxn>
                  <a:cxn ang="0">
                    <a:pos x="118" y="72"/>
                  </a:cxn>
                  <a:cxn ang="0">
                    <a:pos x="129" y="76"/>
                  </a:cxn>
                  <a:cxn ang="0">
                    <a:pos x="141" y="78"/>
                  </a:cxn>
                  <a:cxn ang="0">
                    <a:pos x="153" y="83"/>
                  </a:cxn>
                  <a:cxn ang="0">
                    <a:pos x="166" y="86"/>
                  </a:cxn>
                  <a:cxn ang="0">
                    <a:pos x="169" y="68"/>
                  </a:cxn>
                </a:cxnLst>
                <a:rect l="0" t="0" r="r" b="b"/>
                <a:pathLst>
                  <a:path w="170" h="87">
                    <a:moveTo>
                      <a:pt x="169" y="68"/>
                    </a:moveTo>
                    <a:lnTo>
                      <a:pt x="157" y="64"/>
                    </a:lnTo>
                    <a:lnTo>
                      <a:pt x="145" y="61"/>
                    </a:lnTo>
                    <a:lnTo>
                      <a:pt x="133" y="58"/>
                    </a:lnTo>
                    <a:lnTo>
                      <a:pt x="122" y="54"/>
                    </a:lnTo>
                    <a:lnTo>
                      <a:pt x="110" y="50"/>
                    </a:lnTo>
                    <a:lnTo>
                      <a:pt x="100" y="48"/>
                    </a:lnTo>
                    <a:lnTo>
                      <a:pt x="90" y="43"/>
                    </a:lnTo>
                    <a:lnTo>
                      <a:pt x="81" y="39"/>
                    </a:lnTo>
                    <a:lnTo>
                      <a:pt x="70" y="35"/>
                    </a:lnTo>
                    <a:lnTo>
                      <a:pt x="61" y="31"/>
                    </a:lnTo>
                    <a:lnTo>
                      <a:pt x="52" y="27"/>
                    </a:lnTo>
                    <a:lnTo>
                      <a:pt x="43" y="23"/>
                    </a:lnTo>
                    <a:lnTo>
                      <a:pt x="34" y="18"/>
                    </a:lnTo>
                    <a:lnTo>
                      <a:pt x="25" y="13"/>
                    </a:lnTo>
                    <a:lnTo>
                      <a:pt x="16" y="6"/>
                    </a:lnTo>
                    <a:lnTo>
                      <a:pt x="8" y="0"/>
                    </a:lnTo>
                    <a:lnTo>
                      <a:pt x="0" y="17"/>
                    </a:lnTo>
                    <a:lnTo>
                      <a:pt x="8" y="23"/>
                    </a:lnTo>
                    <a:lnTo>
                      <a:pt x="18" y="28"/>
                    </a:lnTo>
                    <a:lnTo>
                      <a:pt x="27" y="33"/>
                    </a:lnTo>
                    <a:lnTo>
                      <a:pt x="37" y="39"/>
                    </a:lnTo>
                    <a:lnTo>
                      <a:pt x="45" y="44"/>
                    </a:lnTo>
                    <a:lnTo>
                      <a:pt x="56" y="48"/>
                    </a:lnTo>
                    <a:lnTo>
                      <a:pt x="65" y="53"/>
                    </a:lnTo>
                    <a:lnTo>
                      <a:pt x="76" y="57"/>
                    </a:lnTo>
                    <a:lnTo>
                      <a:pt x="85" y="62"/>
                    </a:lnTo>
                    <a:lnTo>
                      <a:pt x="97" y="65"/>
                    </a:lnTo>
                    <a:lnTo>
                      <a:pt x="107" y="68"/>
                    </a:lnTo>
                    <a:lnTo>
                      <a:pt x="118" y="72"/>
                    </a:lnTo>
                    <a:lnTo>
                      <a:pt x="129" y="76"/>
                    </a:lnTo>
                    <a:lnTo>
                      <a:pt x="141" y="78"/>
                    </a:lnTo>
                    <a:lnTo>
                      <a:pt x="153" y="83"/>
                    </a:lnTo>
                    <a:lnTo>
                      <a:pt x="166" y="86"/>
                    </a:lnTo>
                    <a:lnTo>
                      <a:pt x="169" y="68"/>
                    </a:lnTo>
                  </a:path>
                </a:pathLst>
              </a:custGeom>
              <a:solidFill>
                <a:srgbClr val="E5B2B2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3" name="Freeform 560"/>
              <p:cNvSpPr>
                <a:spLocks/>
              </p:cNvSpPr>
              <p:nvPr/>
            </p:nvSpPr>
            <p:spPr bwMode="auto">
              <a:xfrm>
                <a:off x="5253" y="3449"/>
                <a:ext cx="5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" y="12"/>
                  </a:cxn>
                  <a:cxn ang="0">
                    <a:pos x="4" y="8"/>
                  </a:cxn>
                  <a:cxn ang="0">
                    <a:pos x="4" y="3"/>
                  </a:cxn>
                  <a:cxn ang="0">
                    <a:pos x="1" y="0"/>
                  </a:cxn>
                  <a:cxn ang="0">
                    <a:pos x="0" y="13"/>
                  </a:cxn>
                </a:cxnLst>
                <a:rect l="0" t="0" r="r" b="b"/>
                <a:pathLst>
                  <a:path w="5" h="14">
                    <a:moveTo>
                      <a:pt x="0" y="13"/>
                    </a:moveTo>
                    <a:lnTo>
                      <a:pt x="3" y="12"/>
                    </a:lnTo>
                    <a:lnTo>
                      <a:pt x="4" y="8"/>
                    </a:lnTo>
                    <a:lnTo>
                      <a:pt x="4" y="3"/>
                    </a:lnTo>
                    <a:lnTo>
                      <a:pt x="1" y="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E5B2B2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4" name="Freeform 561"/>
              <p:cNvSpPr>
                <a:spLocks/>
              </p:cNvSpPr>
              <p:nvPr/>
            </p:nvSpPr>
            <p:spPr bwMode="auto">
              <a:xfrm>
                <a:off x="5015" y="3226"/>
                <a:ext cx="11" cy="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8" y="1"/>
                  </a:cxn>
                  <a:cxn ang="0">
                    <a:pos x="4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10" y="4"/>
                  </a:cxn>
                </a:cxnLst>
                <a:rect l="0" t="0" r="r" b="b"/>
                <a:pathLst>
                  <a:path w="11" h="8">
                    <a:moveTo>
                      <a:pt x="10" y="4"/>
                    </a:moveTo>
                    <a:lnTo>
                      <a:pt x="8" y="1"/>
                    </a:lnTo>
                    <a:lnTo>
                      <a:pt x="4" y="0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10" y="4"/>
                    </a:lnTo>
                  </a:path>
                </a:pathLst>
              </a:custGeom>
              <a:solidFill>
                <a:srgbClr val="CC8C8C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5" name="Freeform 562"/>
              <p:cNvSpPr>
                <a:spLocks/>
              </p:cNvSpPr>
              <p:nvPr/>
            </p:nvSpPr>
            <p:spPr bwMode="auto">
              <a:xfrm>
                <a:off x="5015" y="3235"/>
                <a:ext cx="70" cy="164"/>
              </a:xfrm>
              <a:custGeom>
                <a:avLst/>
                <a:gdLst/>
                <a:ahLst/>
                <a:cxnLst>
                  <a:cxn ang="0">
                    <a:pos x="68" y="147"/>
                  </a:cxn>
                  <a:cxn ang="0">
                    <a:pos x="69" y="147"/>
                  </a:cxn>
                  <a:cxn ang="0">
                    <a:pos x="62" y="141"/>
                  </a:cxn>
                  <a:cxn ang="0">
                    <a:pos x="55" y="132"/>
                  </a:cxn>
                  <a:cxn ang="0">
                    <a:pos x="49" y="124"/>
                  </a:cxn>
                  <a:cxn ang="0">
                    <a:pos x="45" y="114"/>
                  </a:cxn>
                  <a:cxn ang="0">
                    <a:pos x="39" y="103"/>
                  </a:cxn>
                  <a:cxn ang="0">
                    <a:pos x="35" y="92"/>
                  </a:cxn>
                  <a:cxn ang="0">
                    <a:pos x="31" y="81"/>
                  </a:cxn>
                  <a:cxn ang="0">
                    <a:pos x="28" y="70"/>
                  </a:cxn>
                  <a:cxn ang="0">
                    <a:pos x="25" y="57"/>
                  </a:cxn>
                  <a:cxn ang="0">
                    <a:pos x="22" y="48"/>
                  </a:cxn>
                  <a:cxn ang="0">
                    <a:pos x="20" y="37"/>
                  </a:cxn>
                  <a:cxn ang="0">
                    <a:pos x="19" y="26"/>
                  </a:cxn>
                  <a:cxn ang="0">
                    <a:pos x="17" y="19"/>
                  </a:cxn>
                  <a:cxn ang="0">
                    <a:pos x="16" y="11"/>
                  </a:cxn>
                  <a:cxn ang="0">
                    <a:pos x="15" y="5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1" y="9"/>
                  </a:cxn>
                  <a:cxn ang="0">
                    <a:pos x="2" y="14"/>
                  </a:cxn>
                  <a:cxn ang="0">
                    <a:pos x="2" y="21"/>
                  </a:cxn>
                  <a:cxn ang="0">
                    <a:pos x="4" y="32"/>
                  </a:cxn>
                  <a:cxn ang="0">
                    <a:pos x="6" y="41"/>
                  </a:cxn>
                  <a:cxn ang="0">
                    <a:pos x="8" y="52"/>
                  </a:cxn>
                  <a:cxn ang="0">
                    <a:pos x="11" y="63"/>
                  </a:cxn>
                  <a:cxn ang="0">
                    <a:pos x="14" y="76"/>
                  </a:cxn>
                  <a:cxn ang="0">
                    <a:pos x="17" y="87"/>
                  </a:cxn>
                  <a:cxn ang="0">
                    <a:pos x="22" y="100"/>
                  </a:cxn>
                  <a:cxn ang="0">
                    <a:pos x="26" y="113"/>
                  </a:cxn>
                  <a:cxn ang="0">
                    <a:pos x="31" y="125"/>
                  </a:cxn>
                  <a:cxn ang="0">
                    <a:pos x="37" y="136"/>
                  </a:cxn>
                  <a:cxn ang="0">
                    <a:pos x="45" y="146"/>
                  </a:cxn>
                  <a:cxn ang="0">
                    <a:pos x="52" y="156"/>
                  </a:cxn>
                  <a:cxn ang="0">
                    <a:pos x="60" y="164"/>
                  </a:cxn>
                  <a:cxn ang="0">
                    <a:pos x="61" y="164"/>
                  </a:cxn>
                  <a:cxn ang="0">
                    <a:pos x="68" y="147"/>
                  </a:cxn>
                </a:cxnLst>
                <a:rect l="0" t="0" r="r" b="b"/>
                <a:pathLst>
                  <a:path w="70" h="165">
                    <a:moveTo>
                      <a:pt x="68" y="147"/>
                    </a:moveTo>
                    <a:lnTo>
                      <a:pt x="69" y="147"/>
                    </a:lnTo>
                    <a:lnTo>
                      <a:pt x="62" y="141"/>
                    </a:lnTo>
                    <a:lnTo>
                      <a:pt x="55" y="132"/>
                    </a:lnTo>
                    <a:lnTo>
                      <a:pt x="49" y="124"/>
                    </a:lnTo>
                    <a:lnTo>
                      <a:pt x="45" y="114"/>
                    </a:lnTo>
                    <a:lnTo>
                      <a:pt x="39" y="103"/>
                    </a:lnTo>
                    <a:lnTo>
                      <a:pt x="35" y="92"/>
                    </a:lnTo>
                    <a:lnTo>
                      <a:pt x="31" y="81"/>
                    </a:lnTo>
                    <a:lnTo>
                      <a:pt x="28" y="70"/>
                    </a:lnTo>
                    <a:lnTo>
                      <a:pt x="25" y="57"/>
                    </a:lnTo>
                    <a:lnTo>
                      <a:pt x="22" y="48"/>
                    </a:lnTo>
                    <a:lnTo>
                      <a:pt x="20" y="37"/>
                    </a:lnTo>
                    <a:lnTo>
                      <a:pt x="19" y="26"/>
                    </a:lnTo>
                    <a:lnTo>
                      <a:pt x="17" y="19"/>
                    </a:lnTo>
                    <a:lnTo>
                      <a:pt x="16" y="11"/>
                    </a:lnTo>
                    <a:lnTo>
                      <a:pt x="15" y="5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1" y="9"/>
                    </a:lnTo>
                    <a:lnTo>
                      <a:pt x="2" y="14"/>
                    </a:lnTo>
                    <a:lnTo>
                      <a:pt x="2" y="21"/>
                    </a:lnTo>
                    <a:lnTo>
                      <a:pt x="4" y="32"/>
                    </a:lnTo>
                    <a:lnTo>
                      <a:pt x="6" y="41"/>
                    </a:lnTo>
                    <a:lnTo>
                      <a:pt x="8" y="52"/>
                    </a:lnTo>
                    <a:lnTo>
                      <a:pt x="11" y="63"/>
                    </a:lnTo>
                    <a:lnTo>
                      <a:pt x="14" y="76"/>
                    </a:lnTo>
                    <a:lnTo>
                      <a:pt x="17" y="87"/>
                    </a:lnTo>
                    <a:lnTo>
                      <a:pt x="22" y="100"/>
                    </a:lnTo>
                    <a:lnTo>
                      <a:pt x="26" y="113"/>
                    </a:lnTo>
                    <a:lnTo>
                      <a:pt x="31" y="125"/>
                    </a:lnTo>
                    <a:lnTo>
                      <a:pt x="37" y="136"/>
                    </a:lnTo>
                    <a:lnTo>
                      <a:pt x="45" y="146"/>
                    </a:lnTo>
                    <a:lnTo>
                      <a:pt x="52" y="156"/>
                    </a:lnTo>
                    <a:lnTo>
                      <a:pt x="60" y="164"/>
                    </a:lnTo>
                    <a:lnTo>
                      <a:pt x="61" y="164"/>
                    </a:lnTo>
                    <a:lnTo>
                      <a:pt x="68" y="147"/>
                    </a:lnTo>
                  </a:path>
                </a:pathLst>
              </a:custGeom>
              <a:solidFill>
                <a:srgbClr val="CC8C8C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6" name="Freeform 563"/>
              <p:cNvSpPr>
                <a:spLocks/>
              </p:cNvSpPr>
              <p:nvPr/>
            </p:nvSpPr>
            <p:spPr bwMode="auto">
              <a:xfrm>
                <a:off x="5081" y="3386"/>
                <a:ext cx="171" cy="82"/>
              </a:xfrm>
              <a:custGeom>
                <a:avLst/>
                <a:gdLst/>
                <a:ahLst/>
                <a:cxnLst>
                  <a:cxn ang="0">
                    <a:pos x="171" y="65"/>
                  </a:cxn>
                  <a:cxn ang="0">
                    <a:pos x="158" y="60"/>
                  </a:cxn>
                  <a:cxn ang="0">
                    <a:pos x="146" y="58"/>
                  </a:cxn>
                  <a:cxn ang="0">
                    <a:pos x="134" y="54"/>
                  </a:cxn>
                  <a:cxn ang="0">
                    <a:pos x="123" y="51"/>
                  </a:cxn>
                  <a:cxn ang="0">
                    <a:pos x="112" y="47"/>
                  </a:cxn>
                  <a:cxn ang="0">
                    <a:pos x="101" y="45"/>
                  </a:cxn>
                  <a:cxn ang="0">
                    <a:pos x="92" y="41"/>
                  </a:cxn>
                  <a:cxn ang="0">
                    <a:pos x="81" y="37"/>
                  </a:cxn>
                  <a:cxn ang="0">
                    <a:pos x="71" y="33"/>
                  </a:cxn>
                  <a:cxn ang="0">
                    <a:pos x="61" y="30"/>
                  </a:cxn>
                  <a:cxn ang="0">
                    <a:pos x="53" y="25"/>
                  </a:cxn>
                  <a:cxn ang="0">
                    <a:pos x="43" y="21"/>
                  </a:cxn>
                  <a:cxn ang="0">
                    <a:pos x="34" y="17"/>
                  </a:cxn>
                  <a:cxn ang="0">
                    <a:pos x="25" y="12"/>
                  </a:cxn>
                  <a:cxn ang="0">
                    <a:pos x="16" y="6"/>
                  </a:cxn>
                  <a:cxn ang="0">
                    <a:pos x="8" y="0"/>
                  </a:cxn>
                  <a:cxn ang="0">
                    <a:pos x="0" y="17"/>
                  </a:cxn>
                  <a:cxn ang="0">
                    <a:pos x="9" y="22"/>
                  </a:cxn>
                  <a:cxn ang="0">
                    <a:pos x="18" y="28"/>
                  </a:cxn>
                  <a:cxn ang="0">
                    <a:pos x="27" y="33"/>
                  </a:cxn>
                  <a:cxn ang="0">
                    <a:pos x="37" y="38"/>
                  </a:cxn>
                  <a:cxn ang="0">
                    <a:pos x="46" y="43"/>
                  </a:cxn>
                  <a:cxn ang="0">
                    <a:pos x="56" y="47"/>
                  </a:cxn>
                  <a:cxn ang="0">
                    <a:pos x="66" y="51"/>
                  </a:cxn>
                  <a:cxn ang="0">
                    <a:pos x="76" y="55"/>
                  </a:cxn>
                  <a:cxn ang="0">
                    <a:pos x="87" y="59"/>
                  </a:cxn>
                  <a:cxn ang="0">
                    <a:pos x="97" y="62"/>
                  </a:cxn>
                  <a:cxn ang="0">
                    <a:pos x="109" y="65"/>
                  </a:cxn>
                  <a:cxn ang="0">
                    <a:pos x="120" y="69"/>
                  </a:cxn>
                  <a:cxn ang="0">
                    <a:pos x="131" y="72"/>
                  </a:cxn>
                  <a:cxn ang="0">
                    <a:pos x="143" y="75"/>
                  </a:cxn>
                  <a:cxn ang="0">
                    <a:pos x="155" y="79"/>
                  </a:cxn>
                  <a:cxn ang="0">
                    <a:pos x="167" y="82"/>
                  </a:cxn>
                  <a:cxn ang="0">
                    <a:pos x="171" y="65"/>
                  </a:cxn>
                </a:cxnLst>
                <a:rect l="0" t="0" r="r" b="b"/>
                <a:pathLst>
                  <a:path w="172" h="83">
                    <a:moveTo>
                      <a:pt x="171" y="65"/>
                    </a:moveTo>
                    <a:lnTo>
                      <a:pt x="158" y="60"/>
                    </a:lnTo>
                    <a:lnTo>
                      <a:pt x="146" y="58"/>
                    </a:lnTo>
                    <a:lnTo>
                      <a:pt x="134" y="54"/>
                    </a:lnTo>
                    <a:lnTo>
                      <a:pt x="123" y="51"/>
                    </a:lnTo>
                    <a:lnTo>
                      <a:pt x="112" y="47"/>
                    </a:lnTo>
                    <a:lnTo>
                      <a:pt x="101" y="45"/>
                    </a:lnTo>
                    <a:lnTo>
                      <a:pt x="92" y="41"/>
                    </a:lnTo>
                    <a:lnTo>
                      <a:pt x="81" y="37"/>
                    </a:lnTo>
                    <a:lnTo>
                      <a:pt x="71" y="33"/>
                    </a:lnTo>
                    <a:lnTo>
                      <a:pt x="61" y="30"/>
                    </a:lnTo>
                    <a:lnTo>
                      <a:pt x="53" y="25"/>
                    </a:lnTo>
                    <a:lnTo>
                      <a:pt x="43" y="21"/>
                    </a:lnTo>
                    <a:lnTo>
                      <a:pt x="34" y="17"/>
                    </a:lnTo>
                    <a:lnTo>
                      <a:pt x="25" y="12"/>
                    </a:lnTo>
                    <a:lnTo>
                      <a:pt x="16" y="6"/>
                    </a:lnTo>
                    <a:lnTo>
                      <a:pt x="8" y="0"/>
                    </a:lnTo>
                    <a:lnTo>
                      <a:pt x="0" y="17"/>
                    </a:lnTo>
                    <a:lnTo>
                      <a:pt x="9" y="22"/>
                    </a:lnTo>
                    <a:lnTo>
                      <a:pt x="18" y="28"/>
                    </a:lnTo>
                    <a:lnTo>
                      <a:pt x="27" y="33"/>
                    </a:lnTo>
                    <a:lnTo>
                      <a:pt x="37" y="38"/>
                    </a:lnTo>
                    <a:lnTo>
                      <a:pt x="46" y="43"/>
                    </a:lnTo>
                    <a:lnTo>
                      <a:pt x="56" y="47"/>
                    </a:lnTo>
                    <a:lnTo>
                      <a:pt x="66" y="51"/>
                    </a:lnTo>
                    <a:lnTo>
                      <a:pt x="76" y="55"/>
                    </a:lnTo>
                    <a:lnTo>
                      <a:pt x="87" y="59"/>
                    </a:lnTo>
                    <a:lnTo>
                      <a:pt x="97" y="62"/>
                    </a:lnTo>
                    <a:lnTo>
                      <a:pt x="109" y="65"/>
                    </a:lnTo>
                    <a:lnTo>
                      <a:pt x="120" y="69"/>
                    </a:lnTo>
                    <a:lnTo>
                      <a:pt x="131" y="72"/>
                    </a:lnTo>
                    <a:lnTo>
                      <a:pt x="143" y="75"/>
                    </a:lnTo>
                    <a:lnTo>
                      <a:pt x="155" y="79"/>
                    </a:lnTo>
                    <a:lnTo>
                      <a:pt x="167" y="82"/>
                    </a:lnTo>
                    <a:lnTo>
                      <a:pt x="171" y="65"/>
                    </a:lnTo>
                  </a:path>
                </a:pathLst>
              </a:custGeom>
              <a:solidFill>
                <a:srgbClr val="CC8C8C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7" name="Freeform 564"/>
              <p:cNvSpPr>
                <a:spLocks/>
              </p:cNvSpPr>
              <p:nvPr/>
            </p:nvSpPr>
            <p:spPr bwMode="auto">
              <a:xfrm>
                <a:off x="5251" y="3456"/>
                <a:ext cx="7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4" y="12"/>
                  </a:cxn>
                  <a:cxn ang="0">
                    <a:pos x="5" y="8"/>
                  </a:cxn>
                  <a:cxn ang="0">
                    <a:pos x="5" y="3"/>
                  </a:cxn>
                  <a:cxn ang="0">
                    <a:pos x="2" y="0"/>
                  </a:cxn>
                  <a:cxn ang="0">
                    <a:pos x="0" y="13"/>
                  </a:cxn>
                </a:cxnLst>
                <a:rect l="0" t="0" r="r" b="b"/>
                <a:pathLst>
                  <a:path w="6" h="14">
                    <a:moveTo>
                      <a:pt x="0" y="13"/>
                    </a:moveTo>
                    <a:lnTo>
                      <a:pt x="4" y="12"/>
                    </a:lnTo>
                    <a:lnTo>
                      <a:pt x="5" y="8"/>
                    </a:lnTo>
                    <a:lnTo>
                      <a:pt x="5" y="3"/>
                    </a:lnTo>
                    <a:lnTo>
                      <a:pt x="2" y="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C8C8C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8" name="Freeform 565"/>
              <p:cNvSpPr>
                <a:spLocks/>
              </p:cNvSpPr>
              <p:nvPr/>
            </p:nvSpPr>
            <p:spPr bwMode="auto">
              <a:xfrm>
                <a:off x="5273" y="3492"/>
                <a:ext cx="7" cy="1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" y="12"/>
                  </a:cxn>
                  <a:cxn ang="0">
                    <a:pos x="4" y="8"/>
                  </a:cxn>
                  <a:cxn ang="0">
                    <a:pos x="4" y="3"/>
                  </a:cxn>
                  <a:cxn ang="0">
                    <a:pos x="2" y="0"/>
                  </a:cxn>
                  <a:cxn ang="0">
                    <a:pos x="0" y="13"/>
                  </a:cxn>
                </a:cxnLst>
                <a:rect l="0" t="0" r="r" b="b"/>
                <a:pathLst>
                  <a:path w="5" h="14">
                    <a:moveTo>
                      <a:pt x="0" y="13"/>
                    </a:moveTo>
                    <a:lnTo>
                      <a:pt x="3" y="12"/>
                    </a:lnTo>
                    <a:lnTo>
                      <a:pt x="4" y="8"/>
                    </a:lnTo>
                    <a:lnTo>
                      <a:pt x="4" y="3"/>
                    </a:lnTo>
                    <a:lnTo>
                      <a:pt x="2" y="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E0A8A8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9" name="Freeform 566"/>
              <p:cNvSpPr>
                <a:spLocks/>
              </p:cNvSpPr>
              <p:nvPr/>
            </p:nvSpPr>
            <p:spPr bwMode="auto">
              <a:xfrm>
                <a:off x="5084" y="3435"/>
                <a:ext cx="188" cy="72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16"/>
                  </a:cxn>
                  <a:cxn ang="0">
                    <a:pos x="10" y="21"/>
                  </a:cxn>
                  <a:cxn ang="0">
                    <a:pos x="20" y="27"/>
                  </a:cxn>
                  <a:cxn ang="0">
                    <a:pos x="31" y="31"/>
                  </a:cxn>
                  <a:cxn ang="0">
                    <a:pos x="41" y="35"/>
                  </a:cxn>
                  <a:cxn ang="0">
                    <a:pos x="52" y="38"/>
                  </a:cxn>
                  <a:cxn ang="0">
                    <a:pos x="63" y="42"/>
                  </a:cxn>
                  <a:cxn ang="0">
                    <a:pos x="75" y="45"/>
                  </a:cxn>
                  <a:cxn ang="0">
                    <a:pos x="86" y="48"/>
                  </a:cxn>
                  <a:cxn ang="0">
                    <a:pos x="98" y="51"/>
                  </a:cxn>
                  <a:cxn ang="0">
                    <a:pos x="110" y="54"/>
                  </a:cxn>
                  <a:cxn ang="0">
                    <a:pos x="123" y="56"/>
                  </a:cxn>
                  <a:cxn ang="0">
                    <a:pos x="135" y="60"/>
                  </a:cxn>
                  <a:cxn ang="0">
                    <a:pos x="148" y="63"/>
                  </a:cxn>
                  <a:cxn ang="0">
                    <a:pos x="160" y="65"/>
                  </a:cxn>
                  <a:cxn ang="0">
                    <a:pos x="172" y="69"/>
                  </a:cxn>
                  <a:cxn ang="0">
                    <a:pos x="183" y="71"/>
                  </a:cxn>
                  <a:cxn ang="0">
                    <a:pos x="187" y="54"/>
                  </a:cxn>
                  <a:cxn ang="0">
                    <a:pos x="174" y="51"/>
                  </a:cxn>
                  <a:cxn ang="0">
                    <a:pos x="162" y="48"/>
                  </a:cxn>
                  <a:cxn ang="0">
                    <a:pos x="150" y="45"/>
                  </a:cxn>
                  <a:cxn ang="0">
                    <a:pos x="137" y="42"/>
                  </a:cxn>
                  <a:cxn ang="0">
                    <a:pos x="126" y="39"/>
                  </a:cxn>
                  <a:cxn ang="0">
                    <a:pos x="113" y="36"/>
                  </a:cxn>
                  <a:cxn ang="0">
                    <a:pos x="102" y="33"/>
                  </a:cxn>
                  <a:cxn ang="0">
                    <a:pos x="90" y="30"/>
                  </a:cxn>
                  <a:cxn ang="0">
                    <a:pos x="79" y="28"/>
                  </a:cxn>
                  <a:cxn ang="0">
                    <a:pos x="67" y="24"/>
                  </a:cxn>
                  <a:cxn ang="0">
                    <a:pos x="56" y="21"/>
                  </a:cxn>
                  <a:cxn ang="0">
                    <a:pos x="46" y="17"/>
                  </a:cxn>
                  <a:cxn ang="0">
                    <a:pos x="35" y="14"/>
                  </a:cxn>
                  <a:cxn ang="0">
                    <a:pos x="26" y="9"/>
                  </a:cxn>
                  <a:cxn ang="0">
                    <a:pos x="17" y="5"/>
                  </a:cxn>
                  <a:cxn ang="0">
                    <a:pos x="8" y="0"/>
                  </a:cxn>
                  <a:cxn ang="0">
                    <a:pos x="9" y="1"/>
                  </a:cxn>
                  <a:cxn ang="0">
                    <a:pos x="0" y="15"/>
                  </a:cxn>
                </a:cxnLst>
                <a:rect l="0" t="0" r="r" b="b"/>
                <a:pathLst>
                  <a:path w="188" h="72">
                    <a:moveTo>
                      <a:pt x="0" y="15"/>
                    </a:moveTo>
                    <a:lnTo>
                      <a:pt x="0" y="16"/>
                    </a:lnTo>
                    <a:lnTo>
                      <a:pt x="10" y="21"/>
                    </a:lnTo>
                    <a:lnTo>
                      <a:pt x="20" y="27"/>
                    </a:lnTo>
                    <a:lnTo>
                      <a:pt x="31" y="31"/>
                    </a:lnTo>
                    <a:lnTo>
                      <a:pt x="41" y="35"/>
                    </a:lnTo>
                    <a:lnTo>
                      <a:pt x="52" y="38"/>
                    </a:lnTo>
                    <a:lnTo>
                      <a:pt x="63" y="42"/>
                    </a:lnTo>
                    <a:lnTo>
                      <a:pt x="75" y="45"/>
                    </a:lnTo>
                    <a:lnTo>
                      <a:pt x="86" y="48"/>
                    </a:lnTo>
                    <a:lnTo>
                      <a:pt x="98" y="51"/>
                    </a:lnTo>
                    <a:lnTo>
                      <a:pt x="110" y="54"/>
                    </a:lnTo>
                    <a:lnTo>
                      <a:pt x="123" y="56"/>
                    </a:lnTo>
                    <a:lnTo>
                      <a:pt x="135" y="60"/>
                    </a:lnTo>
                    <a:lnTo>
                      <a:pt x="148" y="63"/>
                    </a:lnTo>
                    <a:lnTo>
                      <a:pt x="160" y="65"/>
                    </a:lnTo>
                    <a:lnTo>
                      <a:pt x="172" y="69"/>
                    </a:lnTo>
                    <a:lnTo>
                      <a:pt x="183" y="71"/>
                    </a:lnTo>
                    <a:lnTo>
                      <a:pt x="187" y="54"/>
                    </a:lnTo>
                    <a:lnTo>
                      <a:pt x="174" y="51"/>
                    </a:lnTo>
                    <a:lnTo>
                      <a:pt x="162" y="48"/>
                    </a:lnTo>
                    <a:lnTo>
                      <a:pt x="150" y="45"/>
                    </a:lnTo>
                    <a:lnTo>
                      <a:pt x="137" y="42"/>
                    </a:lnTo>
                    <a:lnTo>
                      <a:pt x="126" y="39"/>
                    </a:lnTo>
                    <a:lnTo>
                      <a:pt x="113" y="36"/>
                    </a:lnTo>
                    <a:lnTo>
                      <a:pt x="102" y="33"/>
                    </a:lnTo>
                    <a:lnTo>
                      <a:pt x="90" y="30"/>
                    </a:lnTo>
                    <a:lnTo>
                      <a:pt x="79" y="28"/>
                    </a:lnTo>
                    <a:lnTo>
                      <a:pt x="67" y="24"/>
                    </a:lnTo>
                    <a:lnTo>
                      <a:pt x="56" y="21"/>
                    </a:lnTo>
                    <a:lnTo>
                      <a:pt x="46" y="17"/>
                    </a:lnTo>
                    <a:lnTo>
                      <a:pt x="35" y="14"/>
                    </a:lnTo>
                    <a:lnTo>
                      <a:pt x="26" y="9"/>
                    </a:lnTo>
                    <a:lnTo>
                      <a:pt x="17" y="5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E0A8A8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0" name="Freeform 567"/>
              <p:cNvSpPr>
                <a:spLocks/>
              </p:cNvSpPr>
              <p:nvPr/>
            </p:nvSpPr>
            <p:spPr bwMode="auto">
              <a:xfrm>
                <a:off x="5075" y="3426"/>
                <a:ext cx="16" cy="1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" y="13"/>
                  </a:cxn>
                  <a:cxn ang="0">
                    <a:pos x="2" y="15"/>
                  </a:cxn>
                  <a:cxn ang="0">
                    <a:pos x="3" y="15"/>
                  </a:cxn>
                  <a:cxn ang="0">
                    <a:pos x="4" y="17"/>
                  </a:cxn>
                  <a:cxn ang="0">
                    <a:pos x="6" y="18"/>
                  </a:cxn>
                  <a:cxn ang="0">
                    <a:pos x="12" y="6"/>
                  </a:cxn>
                  <a:cxn ang="0">
                    <a:pos x="11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0" y="13"/>
                  </a:cxn>
                </a:cxnLst>
                <a:rect l="0" t="0" r="r" b="b"/>
                <a:pathLst>
                  <a:path w="13" h="19">
                    <a:moveTo>
                      <a:pt x="0" y="13"/>
                    </a:moveTo>
                    <a:lnTo>
                      <a:pt x="1" y="13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4" y="17"/>
                    </a:lnTo>
                    <a:lnTo>
                      <a:pt x="6" y="18"/>
                    </a:lnTo>
                    <a:lnTo>
                      <a:pt x="12" y="6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E0A8A8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1" name="Freeform 568"/>
              <p:cNvSpPr>
                <a:spLocks/>
              </p:cNvSpPr>
              <p:nvPr/>
            </p:nvSpPr>
            <p:spPr bwMode="auto">
              <a:xfrm>
                <a:off x="5012" y="3277"/>
                <a:ext cx="70" cy="1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8"/>
                  </a:cxn>
                  <a:cxn ang="0">
                    <a:pos x="2" y="14"/>
                  </a:cxn>
                  <a:cxn ang="0">
                    <a:pos x="2" y="21"/>
                  </a:cxn>
                  <a:cxn ang="0">
                    <a:pos x="4" y="30"/>
                  </a:cxn>
                  <a:cxn ang="0">
                    <a:pos x="6" y="40"/>
                  </a:cxn>
                  <a:cxn ang="0">
                    <a:pos x="7" y="51"/>
                  </a:cxn>
                  <a:cxn ang="0">
                    <a:pos x="11" y="63"/>
                  </a:cxn>
                  <a:cxn ang="0">
                    <a:pos x="13" y="74"/>
                  </a:cxn>
                  <a:cxn ang="0">
                    <a:pos x="16" y="86"/>
                  </a:cxn>
                  <a:cxn ang="0">
                    <a:pos x="20" y="98"/>
                  </a:cxn>
                  <a:cxn ang="0">
                    <a:pos x="25" y="110"/>
                  </a:cxn>
                  <a:cxn ang="0">
                    <a:pos x="30" y="122"/>
                  </a:cxn>
                  <a:cxn ang="0">
                    <a:pos x="36" y="133"/>
                  </a:cxn>
                  <a:cxn ang="0">
                    <a:pos x="43" y="144"/>
                  </a:cxn>
                  <a:cxn ang="0">
                    <a:pos x="51" y="153"/>
                  </a:cxn>
                  <a:cxn ang="0">
                    <a:pos x="59" y="161"/>
                  </a:cxn>
                  <a:cxn ang="0">
                    <a:pos x="67" y="145"/>
                  </a:cxn>
                  <a:cxn ang="0">
                    <a:pos x="60" y="138"/>
                  </a:cxn>
                  <a:cxn ang="0">
                    <a:pos x="54" y="131"/>
                  </a:cxn>
                  <a:cxn ang="0">
                    <a:pos x="48" y="122"/>
                  </a:cxn>
                  <a:cxn ang="0">
                    <a:pos x="43" y="112"/>
                  </a:cxn>
                  <a:cxn ang="0">
                    <a:pos x="38" y="101"/>
                  </a:cxn>
                  <a:cxn ang="0">
                    <a:pos x="34" y="91"/>
                  </a:cxn>
                  <a:cxn ang="0">
                    <a:pos x="31" y="80"/>
                  </a:cxn>
                  <a:cxn ang="0">
                    <a:pos x="27" y="68"/>
                  </a:cxn>
                  <a:cxn ang="0">
                    <a:pos x="25" y="57"/>
                  </a:cxn>
                  <a:cxn ang="0">
                    <a:pos x="22" y="46"/>
                  </a:cxn>
                  <a:cxn ang="0">
                    <a:pos x="20" y="36"/>
                  </a:cxn>
                  <a:cxn ang="0">
                    <a:pos x="18" y="26"/>
                  </a:cxn>
                  <a:cxn ang="0">
                    <a:pos x="17" y="18"/>
                  </a:cxn>
                  <a:cxn ang="0">
                    <a:pos x="16" y="10"/>
                  </a:cxn>
                  <a:cxn ang="0">
                    <a:pos x="16" y="5"/>
                  </a:cxn>
                  <a:cxn ang="0">
                    <a:pos x="15" y="0"/>
                  </a:cxn>
                  <a:cxn ang="0">
                    <a:pos x="0" y="3"/>
                  </a:cxn>
                </a:cxnLst>
                <a:rect l="0" t="0" r="r" b="b"/>
                <a:pathLst>
                  <a:path w="68" h="162">
                    <a:moveTo>
                      <a:pt x="0" y="3"/>
                    </a:moveTo>
                    <a:lnTo>
                      <a:pt x="1" y="8"/>
                    </a:lnTo>
                    <a:lnTo>
                      <a:pt x="2" y="14"/>
                    </a:lnTo>
                    <a:lnTo>
                      <a:pt x="2" y="21"/>
                    </a:lnTo>
                    <a:lnTo>
                      <a:pt x="4" y="30"/>
                    </a:lnTo>
                    <a:lnTo>
                      <a:pt x="6" y="40"/>
                    </a:lnTo>
                    <a:lnTo>
                      <a:pt x="7" y="51"/>
                    </a:lnTo>
                    <a:lnTo>
                      <a:pt x="11" y="63"/>
                    </a:lnTo>
                    <a:lnTo>
                      <a:pt x="13" y="74"/>
                    </a:lnTo>
                    <a:lnTo>
                      <a:pt x="16" y="86"/>
                    </a:lnTo>
                    <a:lnTo>
                      <a:pt x="20" y="98"/>
                    </a:lnTo>
                    <a:lnTo>
                      <a:pt x="25" y="110"/>
                    </a:lnTo>
                    <a:lnTo>
                      <a:pt x="30" y="122"/>
                    </a:lnTo>
                    <a:lnTo>
                      <a:pt x="36" y="133"/>
                    </a:lnTo>
                    <a:lnTo>
                      <a:pt x="43" y="144"/>
                    </a:lnTo>
                    <a:lnTo>
                      <a:pt x="51" y="153"/>
                    </a:lnTo>
                    <a:lnTo>
                      <a:pt x="59" y="161"/>
                    </a:lnTo>
                    <a:lnTo>
                      <a:pt x="67" y="145"/>
                    </a:lnTo>
                    <a:lnTo>
                      <a:pt x="60" y="138"/>
                    </a:lnTo>
                    <a:lnTo>
                      <a:pt x="54" y="131"/>
                    </a:lnTo>
                    <a:lnTo>
                      <a:pt x="48" y="122"/>
                    </a:lnTo>
                    <a:lnTo>
                      <a:pt x="43" y="112"/>
                    </a:lnTo>
                    <a:lnTo>
                      <a:pt x="38" y="101"/>
                    </a:lnTo>
                    <a:lnTo>
                      <a:pt x="34" y="91"/>
                    </a:lnTo>
                    <a:lnTo>
                      <a:pt x="31" y="80"/>
                    </a:lnTo>
                    <a:lnTo>
                      <a:pt x="27" y="68"/>
                    </a:lnTo>
                    <a:lnTo>
                      <a:pt x="25" y="57"/>
                    </a:lnTo>
                    <a:lnTo>
                      <a:pt x="22" y="46"/>
                    </a:lnTo>
                    <a:lnTo>
                      <a:pt x="20" y="36"/>
                    </a:lnTo>
                    <a:lnTo>
                      <a:pt x="18" y="26"/>
                    </a:lnTo>
                    <a:lnTo>
                      <a:pt x="17" y="18"/>
                    </a:lnTo>
                    <a:lnTo>
                      <a:pt x="16" y="10"/>
                    </a:lnTo>
                    <a:lnTo>
                      <a:pt x="16" y="5"/>
                    </a:lnTo>
                    <a:lnTo>
                      <a:pt x="15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E0A8A8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2" name="Freeform 569"/>
              <p:cNvSpPr>
                <a:spLocks/>
              </p:cNvSpPr>
              <p:nvPr/>
            </p:nvSpPr>
            <p:spPr bwMode="auto">
              <a:xfrm>
                <a:off x="5012" y="3270"/>
                <a:ext cx="16" cy="6"/>
              </a:xfrm>
              <a:custGeom>
                <a:avLst/>
                <a:gdLst/>
                <a:ahLst/>
                <a:cxnLst>
                  <a:cxn ang="0">
                    <a:pos x="11" y="4"/>
                  </a:cxn>
                  <a:cxn ang="0">
                    <a:pos x="9" y="1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11" y="4"/>
                  </a:cxn>
                </a:cxnLst>
                <a:rect l="0" t="0" r="r" b="b"/>
                <a:pathLst>
                  <a:path w="12" h="7">
                    <a:moveTo>
                      <a:pt x="11" y="4"/>
                    </a:moveTo>
                    <a:lnTo>
                      <a:pt x="9" y="1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11" y="4"/>
                    </a:lnTo>
                  </a:path>
                </a:pathLst>
              </a:custGeom>
              <a:solidFill>
                <a:srgbClr val="E0A8A8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3" name="Freeform 570"/>
              <p:cNvSpPr>
                <a:spLocks/>
              </p:cNvSpPr>
              <p:nvPr/>
            </p:nvSpPr>
            <p:spPr bwMode="auto">
              <a:xfrm>
                <a:off x="5265" y="3481"/>
                <a:ext cx="7" cy="15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3" y="13"/>
                  </a:cxn>
                  <a:cxn ang="0">
                    <a:pos x="5" y="9"/>
                  </a:cxn>
                  <a:cxn ang="0">
                    <a:pos x="5" y="4"/>
                  </a:cxn>
                  <a:cxn ang="0">
                    <a:pos x="2" y="0"/>
                  </a:cxn>
                  <a:cxn ang="0">
                    <a:pos x="0" y="14"/>
                  </a:cxn>
                </a:cxnLst>
                <a:rect l="0" t="0" r="r" b="b"/>
                <a:pathLst>
                  <a:path w="6" h="15">
                    <a:moveTo>
                      <a:pt x="0" y="14"/>
                    </a:moveTo>
                    <a:lnTo>
                      <a:pt x="3" y="13"/>
                    </a:lnTo>
                    <a:lnTo>
                      <a:pt x="5" y="9"/>
                    </a:lnTo>
                    <a:lnTo>
                      <a:pt x="5" y="4"/>
                    </a:lnTo>
                    <a:lnTo>
                      <a:pt x="2" y="0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D19191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4" name="Freeform 571"/>
              <p:cNvSpPr>
                <a:spLocks/>
              </p:cNvSpPr>
              <p:nvPr/>
            </p:nvSpPr>
            <p:spPr bwMode="auto">
              <a:xfrm>
                <a:off x="5082" y="3420"/>
                <a:ext cx="183" cy="76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17"/>
                  </a:cxn>
                  <a:cxn ang="0">
                    <a:pos x="9" y="22"/>
                  </a:cxn>
                  <a:cxn ang="0">
                    <a:pos x="20" y="28"/>
                  </a:cxn>
                  <a:cxn ang="0">
                    <a:pos x="30" y="33"/>
                  </a:cxn>
                  <a:cxn ang="0">
                    <a:pos x="39" y="37"/>
                  </a:cxn>
                  <a:cxn ang="0">
                    <a:pos x="50" y="41"/>
                  </a:cxn>
                  <a:cxn ang="0">
                    <a:pos x="61" y="45"/>
                  </a:cxn>
                  <a:cxn ang="0">
                    <a:pos x="73" y="49"/>
                  </a:cxn>
                  <a:cxn ang="0">
                    <a:pos x="84" y="51"/>
                  </a:cxn>
                  <a:cxn ang="0">
                    <a:pos x="95" y="55"/>
                  </a:cxn>
                  <a:cxn ang="0">
                    <a:pos x="106" y="57"/>
                  </a:cxn>
                  <a:cxn ang="0">
                    <a:pos x="118" y="60"/>
                  </a:cxn>
                  <a:cxn ang="0">
                    <a:pos x="130" y="63"/>
                  </a:cxn>
                  <a:cxn ang="0">
                    <a:pos x="143" y="66"/>
                  </a:cxn>
                  <a:cxn ang="0">
                    <a:pos x="155" y="69"/>
                  </a:cxn>
                  <a:cxn ang="0">
                    <a:pos x="166" y="72"/>
                  </a:cxn>
                  <a:cxn ang="0">
                    <a:pos x="179" y="76"/>
                  </a:cxn>
                  <a:cxn ang="0">
                    <a:pos x="182" y="58"/>
                  </a:cxn>
                  <a:cxn ang="0">
                    <a:pos x="170" y="55"/>
                  </a:cxn>
                  <a:cxn ang="0">
                    <a:pos x="157" y="51"/>
                  </a:cxn>
                  <a:cxn ang="0">
                    <a:pos x="145" y="49"/>
                  </a:cxn>
                  <a:cxn ang="0">
                    <a:pos x="133" y="45"/>
                  </a:cxn>
                  <a:cxn ang="0">
                    <a:pos x="121" y="42"/>
                  </a:cxn>
                  <a:cxn ang="0">
                    <a:pos x="109" y="40"/>
                  </a:cxn>
                  <a:cxn ang="0">
                    <a:pos x="98" y="36"/>
                  </a:cxn>
                  <a:cxn ang="0">
                    <a:pos x="87" y="34"/>
                  </a:cxn>
                  <a:cxn ang="0">
                    <a:pos x="76" y="31"/>
                  </a:cxn>
                  <a:cxn ang="0">
                    <a:pos x="66" y="27"/>
                  </a:cxn>
                  <a:cxn ang="0">
                    <a:pos x="56" y="23"/>
                  </a:cxn>
                  <a:cxn ang="0">
                    <a:pos x="44" y="20"/>
                  </a:cxn>
                  <a:cxn ang="0">
                    <a:pos x="35" y="15"/>
                  </a:cxn>
                  <a:cxn ang="0">
                    <a:pos x="26" y="12"/>
                  </a:cxn>
                  <a:cxn ang="0">
                    <a:pos x="17" y="7"/>
                  </a:cxn>
                  <a:cxn ang="0">
                    <a:pos x="8" y="0"/>
                  </a:cxn>
                  <a:cxn ang="0">
                    <a:pos x="0" y="17"/>
                  </a:cxn>
                </a:cxnLst>
                <a:rect l="0" t="0" r="r" b="b"/>
                <a:pathLst>
                  <a:path w="183" h="77">
                    <a:moveTo>
                      <a:pt x="0" y="17"/>
                    </a:moveTo>
                    <a:lnTo>
                      <a:pt x="0" y="17"/>
                    </a:lnTo>
                    <a:lnTo>
                      <a:pt x="9" y="22"/>
                    </a:lnTo>
                    <a:lnTo>
                      <a:pt x="20" y="28"/>
                    </a:lnTo>
                    <a:lnTo>
                      <a:pt x="30" y="33"/>
                    </a:lnTo>
                    <a:lnTo>
                      <a:pt x="39" y="37"/>
                    </a:lnTo>
                    <a:lnTo>
                      <a:pt x="50" y="41"/>
                    </a:lnTo>
                    <a:lnTo>
                      <a:pt x="61" y="45"/>
                    </a:lnTo>
                    <a:lnTo>
                      <a:pt x="73" y="49"/>
                    </a:lnTo>
                    <a:lnTo>
                      <a:pt x="84" y="51"/>
                    </a:lnTo>
                    <a:lnTo>
                      <a:pt x="95" y="55"/>
                    </a:lnTo>
                    <a:lnTo>
                      <a:pt x="106" y="57"/>
                    </a:lnTo>
                    <a:lnTo>
                      <a:pt x="118" y="60"/>
                    </a:lnTo>
                    <a:lnTo>
                      <a:pt x="130" y="63"/>
                    </a:lnTo>
                    <a:lnTo>
                      <a:pt x="143" y="66"/>
                    </a:lnTo>
                    <a:lnTo>
                      <a:pt x="155" y="69"/>
                    </a:lnTo>
                    <a:lnTo>
                      <a:pt x="166" y="72"/>
                    </a:lnTo>
                    <a:lnTo>
                      <a:pt x="179" y="76"/>
                    </a:lnTo>
                    <a:lnTo>
                      <a:pt x="182" y="58"/>
                    </a:lnTo>
                    <a:lnTo>
                      <a:pt x="170" y="55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45"/>
                    </a:lnTo>
                    <a:lnTo>
                      <a:pt x="121" y="42"/>
                    </a:lnTo>
                    <a:lnTo>
                      <a:pt x="109" y="40"/>
                    </a:lnTo>
                    <a:lnTo>
                      <a:pt x="98" y="36"/>
                    </a:lnTo>
                    <a:lnTo>
                      <a:pt x="87" y="34"/>
                    </a:lnTo>
                    <a:lnTo>
                      <a:pt x="76" y="31"/>
                    </a:lnTo>
                    <a:lnTo>
                      <a:pt x="66" y="27"/>
                    </a:lnTo>
                    <a:lnTo>
                      <a:pt x="56" y="23"/>
                    </a:lnTo>
                    <a:lnTo>
                      <a:pt x="44" y="20"/>
                    </a:lnTo>
                    <a:lnTo>
                      <a:pt x="35" y="15"/>
                    </a:lnTo>
                    <a:lnTo>
                      <a:pt x="26" y="12"/>
                    </a:lnTo>
                    <a:lnTo>
                      <a:pt x="17" y="7"/>
                    </a:lnTo>
                    <a:lnTo>
                      <a:pt x="8" y="0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D19191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5" name="Freeform 572"/>
              <p:cNvSpPr>
                <a:spLocks/>
              </p:cNvSpPr>
              <p:nvPr/>
            </p:nvSpPr>
            <p:spPr bwMode="auto">
              <a:xfrm>
                <a:off x="5075" y="3414"/>
                <a:ext cx="11" cy="1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14"/>
                  </a:cxn>
                  <a:cxn ang="0">
                    <a:pos x="2" y="15"/>
                  </a:cxn>
                  <a:cxn ang="0">
                    <a:pos x="3" y="16"/>
                  </a:cxn>
                  <a:cxn ang="0">
                    <a:pos x="4" y="16"/>
                  </a:cxn>
                  <a:cxn ang="0">
                    <a:pos x="6" y="18"/>
                  </a:cxn>
                  <a:cxn ang="0">
                    <a:pos x="11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0" y="13"/>
                  </a:cxn>
                </a:cxnLst>
                <a:rect l="0" t="0" r="r" b="b"/>
                <a:pathLst>
                  <a:path w="12" h="19">
                    <a:moveTo>
                      <a:pt x="0" y="13"/>
                    </a:moveTo>
                    <a:lnTo>
                      <a:pt x="0" y="14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6" y="18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D19191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6" name="Freeform 573"/>
              <p:cNvSpPr>
                <a:spLocks/>
              </p:cNvSpPr>
              <p:nvPr/>
            </p:nvSpPr>
            <p:spPr bwMode="auto">
              <a:xfrm>
                <a:off x="5012" y="3266"/>
                <a:ext cx="70" cy="16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7"/>
                  </a:cxn>
                  <a:cxn ang="0">
                    <a:pos x="2" y="13"/>
                  </a:cxn>
                  <a:cxn ang="0">
                    <a:pos x="2" y="20"/>
                  </a:cxn>
                  <a:cxn ang="0">
                    <a:pos x="4" y="29"/>
                  </a:cxn>
                  <a:cxn ang="0">
                    <a:pos x="6" y="39"/>
                  </a:cxn>
                  <a:cxn ang="0">
                    <a:pos x="7" y="49"/>
                  </a:cxn>
                  <a:cxn ang="0">
                    <a:pos x="10" y="61"/>
                  </a:cxn>
                  <a:cxn ang="0">
                    <a:pos x="13" y="72"/>
                  </a:cxn>
                  <a:cxn ang="0">
                    <a:pos x="16" y="83"/>
                  </a:cxn>
                  <a:cxn ang="0">
                    <a:pos x="20" y="97"/>
                  </a:cxn>
                  <a:cxn ang="0">
                    <a:pos x="24" y="109"/>
                  </a:cxn>
                  <a:cxn ang="0">
                    <a:pos x="29" y="120"/>
                  </a:cxn>
                  <a:cxn ang="0">
                    <a:pos x="36" y="132"/>
                  </a:cxn>
                  <a:cxn ang="0">
                    <a:pos x="42" y="142"/>
                  </a:cxn>
                  <a:cxn ang="0">
                    <a:pos x="50" y="151"/>
                  </a:cxn>
                  <a:cxn ang="0">
                    <a:pos x="58" y="160"/>
                  </a:cxn>
                  <a:cxn ang="0">
                    <a:pos x="66" y="145"/>
                  </a:cxn>
                  <a:cxn ang="0">
                    <a:pos x="59" y="138"/>
                  </a:cxn>
                  <a:cxn ang="0">
                    <a:pos x="53" y="130"/>
                  </a:cxn>
                  <a:cxn ang="0">
                    <a:pos x="47" y="120"/>
                  </a:cxn>
                  <a:cxn ang="0">
                    <a:pos x="42" y="111"/>
                  </a:cxn>
                  <a:cxn ang="0">
                    <a:pos x="38" y="100"/>
                  </a:cxn>
                  <a:cxn ang="0">
                    <a:pos x="34" y="89"/>
                  </a:cxn>
                  <a:cxn ang="0">
                    <a:pos x="31" y="77"/>
                  </a:cxn>
                  <a:cxn ang="0">
                    <a:pos x="27" y="66"/>
                  </a:cxn>
                  <a:cxn ang="0">
                    <a:pos x="24" y="54"/>
                  </a:cxn>
                  <a:cxn ang="0">
                    <a:pos x="22" y="45"/>
                  </a:cxn>
                  <a:cxn ang="0">
                    <a:pos x="20" y="34"/>
                  </a:cxn>
                  <a:cxn ang="0">
                    <a:pos x="18" y="24"/>
                  </a:cxn>
                  <a:cxn ang="0">
                    <a:pos x="17" y="17"/>
                  </a:cxn>
                  <a:cxn ang="0">
                    <a:pos x="15" y="9"/>
                  </a:cxn>
                  <a:cxn ang="0">
                    <a:pos x="15" y="3"/>
                  </a:cxn>
                  <a:cxn ang="0">
                    <a:pos x="15" y="0"/>
                  </a:cxn>
                  <a:cxn ang="0">
                    <a:pos x="0" y="3"/>
                  </a:cxn>
                </a:cxnLst>
                <a:rect l="0" t="0" r="r" b="b"/>
                <a:pathLst>
                  <a:path w="67" h="161">
                    <a:moveTo>
                      <a:pt x="0" y="3"/>
                    </a:moveTo>
                    <a:lnTo>
                      <a:pt x="1" y="7"/>
                    </a:lnTo>
                    <a:lnTo>
                      <a:pt x="2" y="13"/>
                    </a:lnTo>
                    <a:lnTo>
                      <a:pt x="2" y="20"/>
                    </a:lnTo>
                    <a:lnTo>
                      <a:pt x="4" y="29"/>
                    </a:lnTo>
                    <a:lnTo>
                      <a:pt x="6" y="39"/>
                    </a:lnTo>
                    <a:lnTo>
                      <a:pt x="7" y="49"/>
                    </a:lnTo>
                    <a:lnTo>
                      <a:pt x="10" y="61"/>
                    </a:lnTo>
                    <a:lnTo>
                      <a:pt x="13" y="72"/>
                    </a:lnTo>
                    <a:lnTo>
                      <a:pt x="16" y="83"/>
                    </a:lnTo>
                    <a:lnTo>
                      <a:pt x="20" y="97"/>
                    </a:lnTo>
                    <a:lnTo>
                      <a:pt x="24" y="109"/>
                    </a:lnTo>
                    <a:lnTo>
                      <a:pt x="29" y="120"/>
                    </a:lnTo>
                    <a:lnTo>
                      <a:pt x="36" y="132"/>
                    </a:lnTo>
                    <a:lnTo>
                      <a:pt x="42" y="142"/>
                    </a:lnTo>
                    <a:lnTo>
                      <a:pt x="50" y="151"/>
                    </a:lnTo>
                    <a:lnTo>
                      <a:pt x="58" y="160"/>
                    </a:lnTo>
                    <a:lnTo>
                      <a:pt x="66" y="145"/>
                    </a:lnTo>
                    <a:lnTo>
                      <a:pt x="59" y="138"/>
                    </a:lnTo>
                    <a:lnTo>
                      <a:pt x="53" y="130"/>
                    </a:lnTo>
                    <a:lnTo>
                      <a:pt x="47" y="120"/>
                    </a:lnTo>
                    <a:lnTo>
                      <a:pt x="42" y="111"/>
                    </a:lnTo>
                    <a:lnTo>
                      <a:pt x="38" y="100"/>
                    </a:lnTo>
                    <a:lnTo>
                      <a:pt x="34" y="89"/>
                    </a:lnTo>
                    <a:lnTo>
                      <a:pt x="31" y="77"/>
                    </a:lnTo>
                    <a:lnTo>
                      <a:pt x="27" y="66"/>
                    </a:lnTo>
                    <a:lnTo>
                      <a:pt x="24" y="54"/>
                    </a:lnTo>
                    <a:lnTo>
                      <a:pt x="22" y="45"/>
                    </a:lnTo>
                    <a:lnTo>
                      <a:pt x="20" y="34"/>
                    </a:lnTo>
                    <a:lnTo>
                      <a:pt x="18" y="24"/>
                    </a:lnTo>
                    <a:lnTo>
                      <a:pt x="17" y="17"/>
                    </a:lnTo>
                    <a:lnTo>
                      <a:pt x="15" y="9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D19191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7" name="Freeform 574"/>
              <p:cNvSpPr>
                <a:spLocks/>
              </p:cNvSpPr>
              <p:nvPr/>
            </p:nvSpPr>
            <p:spPr bwMode="auto">
              <a:xfrm>
                <a:off x="5012" y="3258"/>
                <a:ext cx="16" cy="6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9" y="1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11" y="5"/>
                  </a:cxn>
                </a:cxnLst>
                <a:rect l="0" t="0" r="r" b="b"/>
                <a:pathLst>
                  <a:path w="12" h="7">
                    <a:moveTo>
                      <a:pt x="11" y="5"/>
                    </a:moveTo>
                    <a:lnTo>
                      <a:pt x="9" y="1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11" y="5"/>
                    </a:lnTo>
                  </a:path>
                </a:pathLst>
              </a:custGeom>
              <a:solidFill>
                <a:srgbClr val="D19191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8" name="Freeform 575"/>
              <p:cNvSpPr>
                <a:spLocks/>
              </p:cNvSpPr>
              <p:nvPr/>
            </p:nvSpPr>
            <p:spPr bwMode="auto">
              <a:xfrm>
                <a:off x="5258" y="3473"/>
                <a:ext cx="7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" y="12"/>
                  </a:cxn>
                  <a:cxn ang="0">
                    <a:pos x="5" y="8"/>
                  </a:cxn>
                  <a:cxn ang="0">
                    <a:pos x="5" y="3"/>
                  </a:cxn>
                  <a:cxn ang="0">
                    <a:pos x="2" y="0"/>
                  </a:cxn>
                  <a:cxn ang="0">
                    <a:pos x="0" y="13"/>
                  </a:cxn>
                </a:cxnLst>
                <a:rect l="0" t="0" r="r" b="b"/>
                <a:pathLst>
                  <a:path w="6" h="14">
                    <a:moveTo>
                      <a:pt x="0" y="13"/>
                    </a:moveTo>
                    <a:lnTo>
                      <a:pt x="3" y="12"/>
                    </a:lnTo>
                    <a:lnTo>
                      <a:pt x="5" y="8"/>
                    </a:lnTo>
                    <a:lnTo>
                      <a:pt x="5" y="3"/>
                    </a:lnTo>
                    <a:lnTo>
                      <a:pt x="2" y="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27D7D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9" name="Freeform 576"/>
              <p:cNvSpPr>
                <a:spLocks/>
              </p:cNvSpPr>
              <p:nvPr/>
            </p:nvSpPr>
            <p:spPr bwMode="auto">
              <a:xfrm>
                <a:off x="5081" y="3405"/>
                <a:ext cx="176" cy="82"/>
              </a:xfrm>
              <a:custGeom>
                <a:avLst/>
                <a:gdLst/>
                <a:ahLst/>
                <a:cxnLst>
                  <a:cxn ang="0">
                    <a:pos x="1" y="18"/>
                  </a:cxn>
                  <a:cxn ang="0">
                    <a:pos x="0" y="17"/>
                  </a:cxn>
                  <a:cxn ang="0">
                    <a:pos x="9" y="23"/>
                  </a:cxn>
                  <a:cxn ang="0">
                    <a:pos x="19" y="28"/>
                  </a:cxn>
                  <a:cxn ang="0">
                    <a:pos x="28" y="33"/>
                  </a:cxn>
                  <a:cxn ang="0">
                    <a:pos x="38" y="39"/>
                  </a:cxn>
                  <a:cxn ang="0">
                    <a:pos x="48" y="42"/>
                  </a:cxn>
                  <a:cxn ang="0">
                    <a:pos x="58" y="47"/>
                  </a:cxn>
                  <a:cxn ang="0">
                    <a:pos x="69" y="51"/>
                  </a:cxn>
                  <a:cxn ang="0">
                    <a:pos x="80" y="54"/>
                  </a:cxn>
                  <a:cxn ang="0">
                    <a:pos x="91" y="57"/>
                  </a:cxn>
                  <a:cxn ang="0">
                    <a:pos x="102" y="61"/>
                  </a:cxn>
                  <a:cxn ang="0">
                    <a:pos x="114" y="63"/>
                  </a:cxn>
                  <a:cxn ang="0">
                    <a:pos x="126" y="67"/>
                  </a:cxn>
                  <a:cxn ang="0">
                    <a:pos x="137" y="69"/>
                  </a:cxn>
                  <a:cxn ang="0">
                    <a:pos x="150" y="72"/>
                  </a:cxn>
                  <a:cxn ang="0">
                    <a:pos x="161" y="76"/>
                  </a:cxn>
                  <a:cxn ang="0">
                    <a:pos x="174" y="79"/>
                  </a:cxn>
                  <a:cxn ang="0">
                    <a:pos x="177" y="62"/>
                  </a:cxn>
                  <a:cxn ang="0">
                    <a:pos x="165" y="57"/>
                  </a:cxn>
                  <a:cxn ang="0">
                    <a:pos x="152" y="54"/>
                  </a:cxn>
                  <a:cxn ang="0">
                    <a:pos x="140" y="52"/>
                  </a:cxn>
                  <a:cxn ang="0">
                    <a:pos x="129" y="48"/>
                  </a:cxn>
                  <a:cxn ang="0">
                    <a:pos x="117" y="46"/>
                  </a:cxn>
                  <a:cxn ang="0">
                    <a:pos x="106" y="42"/>
                  </a:cxn>
                  <a:cxn ang="0">
                    <a:pos x="95" y="39"/>
                  </a:cxn>
                  <a:cxn ang="0">
                    <a:pos x="84" y="36"/>
                  </a:cxn>
                  <a:cxn ang="0">
                    <a:pos x="74" y="33"/>
                  </a:cxn>
                  <a:cxn ang="0">
                    <a:pos x="63" y="29"/>
                  </a:cxn>
                  <a:cxn ang="0">
                    <a:pos x="53" y="25"/>
                  </a:cxn>
                  <a:cxn ang="0">
                    <a:pos x="44" y="21"/>
                  </a:cxn>
                  <a:cxn ang="0">
                    <a:pos x="34" y="17"/>
                  </a:cxn>
                  <a:cxn ang="0">
                    <a:pos x="25" y="12"/>
                  </a:cxn>
                  <a:cxn ang="0">
                    <a:pos x="16" y="7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1" y="18"/>
                  </a:cxn>
                </a:cxnLst>
                <a:rect l="0" t="0" r="r" b="b"/>
                <a:pathLst>
                  <a:path w="178" h="80">
                    <a:moveTo>
                      <a:pt x="1" y="18"/>
                    </a:moveTo>
                    <a:lnTo>
                      <a:pt x="0" y="17"/>
                    </a:lnTo>
                    <a:lnTo>
                      <a:pt x="9" y="23"/>
                    </a:lnTo>
                    <a:lnTo>
                      <a:pt x="19" y="28"/>
                    </a:lnTo>
                    <a:lnTo>
                      <a:pt x="28" y="33"/>
                    </a:lnTo>
                    <a:lnTo>
                      <a:pt x="38" y="39"/>
                    </a:lnTo>
                    <a:lnTo>
                      <a:pt x="48" y="42"/>
                    </a:lnTo>
                    <a:lnTo>
                      <a:pt x="58" y="47"/>
                    </a:lnTo>
                    <a:lnTo>
                      <a:pt x="69" y="51"/>
                    </a:lnTo>
                    <a:lnTo>
                      <a:pt x="80" y="54"/>
                    </a:lnTo>
                    <a:lnTo>
                      <a:pt x="91" y="57"/>
                    </a:lnTo>
                    <a:lnTo>
                      <a:pt x="102" y="61"/>
                    </a:lnTo>
                    <a:lnTo>
                      <a:pt x="114" y="63"/>
                    </a:lnTo>
                    <a:lnTo>
                      <a:pt x="126" y="67"/>
                    </a:lnTo>
                    <a:lnTo>
                      <a:pt x="137" y="69"/>
                    </a:lnTo>
                    <a:lnTo>
                      <a:pt x="150" y="72"/>
                    </a:lnTo>
                    <a:lnTo>
                      <a:pt x="161" y="76"/>
                    </a:lnTo>
                    <a:lnTo>
                      <a:pt x="174" y="79"/>
                    </a:lnTo>
                    <a:lnTo>
                      <a:pt x="177" y="62"/>
                    </a:lnTo>
                    <a:lnTo>
                      <a:pt x="165" y="57"/>
                    </a:lnTo>
                    <a:lnTo>
                      <a:pt x="152" y="54"/>
                    </a:lnTo>
                    <a:lnTo>
                      <a:pt x="140" y="52"/>
                    </a:lnTo>
                    <a:lnTo>
                      <a:pt x="129" y="48"/>
                    </a:lnTo>
                    <a:lnTo>
                      <a:pt x="117" y="46"/>
                    </a:lnTo>
                    <a:lnTo>
                      <a:pt x="106" y="42"/>
                    </a:lnTo>
                    <a:lnTo>
                      <a:pt x="95" y="39"/>
                    </a:lnTo>
                    <a:lnTo>
                      <a:pt x="84" y="36"/>
                    </a:lnTo>
                    <a:lnTo>
                      <a:pt x="74" y="33"/>
                    </a:lnTo>
                    <a:lnTo>
                      <a:pt x="63" y="29"/>
                    </a:lnTo>
                    <a:lnTo>
                      <a:pt x="53" y="25"/>
                    </a:lnTo>
                    <a:lnTo>
                      <a:pt x="44" y="21"/>
                    </a:lnTo>
                    <a:lnTo>
                      <a:pt x="34" y="17"/>
                    </a:lnTo>
                    <a:lnTo>
                      <a:pt x="25" y="12"/>
                    </a:lnTo>
                    <a:lnTo>
                      <a:pt x="16" y="7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1" y="18"/>
                    </a:lnTo>
                  </a:path>
                </a:pathLst>
              </a:custGeom>
              <a:solidFill>
                <a:srgbClr val="C27D7D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0" name="Freeform 577"/>
              <p:cNvSpPr>
                <a:spLocks/>
              </p:cNvSpPr>
              <p:nvPr/>
            </p:nvSpPr>
            <p:spPr bwMode="auto">
              <a:xfrm>
                <a:off x="5074" y="3401"/>
                <a:ext cx="9" cy="19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1" y="13"/>
                  </a:cxn>
                  <a:cxn ang="0">
                    <a:pos x="2" y="14"/>
                  </a:cxn>
                  <a:cxn ang="0">
                    <a:pos x="3" y="15"/>
                  </a:cxn>
                  <a:cxn ang="0">
                    <a:pos x="5" y="18"/>
                  </a:cxn>
                  <a:cxn ang="0">
                    <a:pos x="9" y="3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0" y="12"/>
                  </a:cxn>
                </a:cxnLst>
                <a:rect l="0" t="0" r="r" b="b"/>
                <a:pathLst>
                  <a:path w="10" h="19">
                    <a:moveTo>
                      <a:pt x="0" y="12"/>
                    </a:moveTo>
                    <a:lnTo>
                      <a:pt x="0" y="12"/>
                    </a:lnTo>
                    <a:lnTo>
                      <a:pt x="1" y="13"/>
                    </a:lnTo>
                    <a:lnTo>
                      <a:pt x="2" y="14"/>
                    </a:lnTo>
                    <a:lnTo>
                      <a:pt x="3" y="15"/>
                    </a:lnTo>
                    <a:lnTo>
                      <a:pt x="5" y="18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27D7D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1" name="Freeform 578"/>
              <p:cNvSpPr>
                <a:spLocks/>
              </p:cNvSpPr>
              <p:nvPr/>
            </p:nvSpPr>
            <p:spPr bwMode="auto">
              <a:xfrm>
                <a:off x="5012" y="3256"/>
                <a:ext cx="65" cy="15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7"/>
                  </a:cxn>
                  <a:cxn ang="0">
                    <a:pos x="2" y="14"/>
                  </a:cxn>
                  <a:cxn ang="0">
                    <a:pos x="2" y="20"/>
                  </a:cxn>
                  <a:cxn ang="0">
                    <a:pos x="4" y="29"/>
                  </a:cxn>
                  <a:cxn ang="0">
                    <a:pos x="6" y="38"/>
                  </a:cxn>
                  <a:cxn ang="0">
                    <a:pos x="7" y="49"/>
                  </a:cxn>
                  <a:cxn ang="0">
                    <a:pos x="10" y="59"/>
                  </a:cxn>
                  <a:cxn ang="0">
                    <a:pos x="12" y="71"/>
                  </a:cxn>
                  <a:cxn ang="0">
                    <a:pos x="15" y="83"/>
                  </a:cxn>
                  <a:cxn ang="0">
                    <a:pos x="20" y="94"/>
                  </a:cxn>
                  <a:cxn ang="0">
                    <a:pos x="24" y="107"/>
                  </a:cxn>
                  <a:cxn ang="0">
                    <a:pos x="29" y="117"/>
                  </a:cxn>
                  <a:cxn ang="0">
                    <a:pos x="34" y="129"/>
                  </a:cxn>
                  <a:cxn ang="0">
                    <a:pos x="41" y="139"/>
                  </a:cxn>
                  <a:cxn ang="0">
                    <a:pos x="48" y="148"/>
                  </a:cxn>
                  <a:cxn ang="0">
                    <a:pos x="56" y="157"/>
                  </a:cxn>
                  <a:cxn ang="0">
                    <a:pos x="64" y="142"/>
                  </a:cxn>
                  <a:cxn ang="0">
                    <a:pos x="58" y="135"/>
                  </a:cxn>
                  <a:cxn ang="0">
                    <a:pos x="51" y="127"/>
                  </a:cxn>
                  <a:cxn ang="0">
                    <a:pos x="46" y="118"/>
                  </a:cxn>
                  <a:cxn ang="0">
                    <a:pos x="42" y="108"/>
                  </a:cxn>
                  <a:cxn ang="0">
                    <a:pos x="37" y="97"/>
                  </a:cxn>
                  <a:cxn ang="0">
                    <a:pos x="33" y="86"/>
                  </a:cxn>
                  <a:cxn ang="0">
                    <a:pos x="30" y="75"/>
                  </a:cxn>
                  <a:cxn ang="0">
                    <a:pos x="27" y="64"/>
                  </a:cxn>
                  <a:cxn ang="0">
                    <a:pos x="24" y="55"/>
                  </a:cxn>
                  <a:cxn ang="0">
                    <a:pos x="22" y="44"/>
                  </a:cxn>
                  <a:cxn ang="0">
                    <a:pos x="20" y="34"/>
                  </a:cxn>
                  <a:cxn ang="0">
                    <a:pos x="18" y="25"/>
                  </a:cxn>
                  <a:cxn ang="0">
                    <a:pos x="17" y="17"/>
                  </a:cxn>
                  <a:cxn ang="0">
                    <a:pos x="15" y="10"/>
                  </a:cxn>
                  <a:cxn ang="0">
                    <a:pos x="15" y="4"/>
                  </a:cxn>
                  <a:cxn ang="0">
                    <a:pos x="15" y="0"/>
                  </a:cxn>
                  <a:cxn ang="0">
                    <a:pos x="0" y="3"/>
                  </a:cxn>
                </a:cxnLst>
                <a:rect l="0" t="0" r="r" b="b"/>
                <a:pathLst>
                  <a:path w="65" h="158">
                    <a:moveTo>
                      <a:pt x="0" y="3"/>
                    </a:moveTo>
                    <a:lnTo>
                      <a:pt x="1" y="7"/>
                    </a:lnTo>
                    <a:lnTo>
                      <a:pt x="2" y="14"/>
                    </a:lnTo>
                    <a:lnTo>
                      <a:pt x="2" y="20"/>
                    </a:lnTo>
                    <a:lnTo>
                      <a:pt x="4" y="29"/>
                    </a:lnTo>
                    <a:lnTo>
                      <a:pt x="6" y="38"/>
                    </a:lnTo>
                    <a:lnTo>
                      <a:pt x="7" y="49"/>
                    </a:lnTo>
                    <a:lnTo>
                      <a:pt x="10" y="59"/>
                    </a:lnTo>
                    <a:lnTo>
                      <a:pt x="12" y="71"/>
                    </a:lnTo>
                    <a:lnTo>
                      <a:pt x="15" y="83"/>
                    </a:lnTo>
                    <a:lnTo>
                      <a:pt x="20" y="94"/>
                    </a:lnTo>
                    <a:lnTo>
                      <a:pt x="24" y="107"/>
                    </a:lnTo>
                    <a:lnTo>
                      <a:pt x="29" y="117"/>
                    </a:lnTo>
                    <a:lnTo>
                      <a:pt x="34" y="129"/>
                    </a:lnTo>
                    <a:lnTo>
                      <a:pt x="41" y="139"/>
                    </a:lnTo>
                    <a:lnTo>
                      <a:pt x="48" y="148"/>
                    </a:lnTo>
                    <a:lnTo>
                      <a:pt x="56" y="157"/>
                    </a:lnTo>
                    <a:lnTo>
                      <a:pt x="64" y="142"/>
                    </a:lnTo>
                    <a:lnTo>
                      <a:pt x="58" y="135"/>
                    </a:lnTo>
                    <a:lnTo>
                      <a:pt x="51" y="127"/>
                    </a:lnTo>
                    <a:lnTo>
                      <a:pt x="46" y="118"/>
                    </a:lnTo>
                    <a:lnTo>
                      <a:pt x="42" y="108"/>
                    </a:lnTo>
                    <a:lnTo>
                      <a:pt x="37" y="97"/>
                    </a:lnTo>
                    <a:lnTo>
                      <a:pt x="33" y="86"/>
                    </a:lnTo>
                    <a:lnTo>
                      <a:pt x="30" y="75"/>
                    </a:lnTo>
                    <a:lnTo>
                      <a:pt x="27" y="64"/>
                    </a:lnTo>
                    <a:lnTo>
                      <a:pt x="24" y="55"/>
                    </a:lnTo>
                    <a:lnTo>
                      <a:pt x="22" y="44"/>
                    </a:lnTo>
                    <a:lnTo>
                      <a:pt x="20" y="34"/>
                    </a:lnTo>
                    <a:lnTo>
                      <a:pt x="18" y="25"/>
                    </a:lnTo>
                    <a:lnTo>
                      <a:pt x="17" y="17"/>
                    </a:lnTo>
                    <a:lnTo>
                      <a:pt x="15" y="10"/>
                    </a:lnTo>
                    <a:lnTo>
                      <a:pt x="15" y="4"/>
                    </a:lnTo>
                    <a:lnTo>
                      <a:pt x="15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C27D7D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2" name="Freeform 579"/>
              <p:cNvSpPr>
                <a:spLocks/>
              </p:cNvSpPr>
              <p:nvPr/>
            </p:nvSpPr>
            <p:spPr bwMode="auto">
              <a:xfrm>
                <a:off x="5012" y="3247"/>
                <a:ext cx="16" cy="6"/>
              </a:xfrm>
              <a:custGeom>
                <a:avLst/>
                <a:gdLst/>
                <a:ahLst/>
                <a:cxnLst>
                  <a:cxn ang="0">
                    <a:pos x="11" y="4"/>
                  </a:cxn>
                  <a:cxn ang="0">
                    <a:pos x="9" y="1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11" y="4"/>
                  </a:cxn>
                </a:cxnLst>
                <a:rect l="0" t="0" r="r" b="b"/>
                <a:pathLst>
                  <a:path w="12" h="7">
                    <a:moveTo>
                      <a:pt x="11" y="4"/>
                    </a:moveTo>
                    <a:lnTo>
                      <a:pt x="9" y="1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11" y="4"/>
                    </a:lnTo>
                  </a:path>
                </a:pathLst>
              </a:custGeom>
              <a:solidFill>
                <a:srgbClr val="C27D7D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3" name="Freeform 580"/>
              <p:cNvSpPr>
                <a:spLocks/>
              </p:cNvSpPr>
              <p:nvPr/>
            </p:nvSpPr>
            <p:spPr bwMode="auto">
              <a:xfrm>
                <a:off x="5251" y="3462"/>
                <a:ext cx="7" cy="1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" y="12"/>
                  </a:cxn>
                  <a:cxn ang="0">
                    <a:pos x="5" y="8"/>
                  </a:cxn>
                  <a:cxn ang="0">
                    <a:pos x="5" y="3"/>
                  </a:cxn>
                  <a:cxn ang="0">
                    <a:pos x="2" y="0"/>
                  </a:cxn>
                  <a:cxn ang="0">
                    <a:pos x="0" y="13"/>
                  </a:cxn>
                </a:cxnLst>
                <a:rect l="0" t="0" r="r" b="b"/>
                <a:pathLst>
                  <a:path w="6" h="14">
                    <a:moveTo>
                      <a:pt x="0" y="13"/>
                    </a:moveTo>
                    <a:lnTo>
                      <a:pt x="3" y="12"/>
                    </a:lnTo>
                    <a:lnTo>
                      <a:pt x="5" y="8"/>
                    </a:lnTo>
                    <a:lnTo>
                      <a:pt x="5" y="3"/>
                    </a:lnTo>
                    <a:lnTo>
                      <a:pt x="2" y="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B7F7F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4" name="Freeform 581"/>
              <p:cNvSpPr>
                <a:spLocks/>
              </p:cNvSpPr>
              <p:nvPr/>
            </p:nvSpPr>
            <p:spPr bwMode="auto">
              <a:xfrm>
                <a:off x="5077" y="3395"/>
                <a:ext cx="174" cy="82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" y="16"/>
                  </a:cxn>
                  <a:cxn ang="0">
                    <a:pos x="9" y="22"/>
                  </a:cxn>
                  <a:cxn ang="0">
                    <a:pos x="20" y="28"/>
                  </a:cxn>
                  <a:cxn ang="0">
                    <a:pos x="28" y="32"/>
                  </a:cxn>
                  <a:cxn ang="0">
                    <a:pos x="37" y="37"/>
                  </a:cxn>
                  <a:cxn ang="0">
                    <a:pos x="47" y="43"/>
                  </a:cxn>
                  <a:cxn ang="0">
                    <a:pos x="58" y="46"/>
                  </a:cxn>
                  <a:cxn ang="0">
                    <a:pos x="68" y="50"/>
                  </a:cxn>
                  <a:cxn ang="0">
                    <a:pos x="77" y="54"/>
                  </a:cxn>
                  <a:cxn ang="0">
                    <a:pos x="88" y="58"/>
                  </a:cxn>
                  <a:cxn ang="0">
                    <a:pos x="99" y="60"/>
                  </a:cxn>
                  <a:cxn ang="0">
                    <a:pos x="110" y="64"/>
                  </a:cxn>
                  <a:cxn ang="0">
                    <a:pos x="121" y="67"/>
                  </a:cxn>
                  <a:cxn ang="0">
                    <a:pos x="132" y="70"/>
                  </a:cxn>
                  <a:cxn ang="0">
                    <a:pos x="144" y="73"/>
                  </a:cxn>
                  <a:cxn ang="0">
                    <a:pos x="157" y="77"/>
                  </a:cxn>
                  <a:cxn ang="0">
                    <a:pos x="170" y="80"/>
                  </a:cxn>
                  <a:cxn ang="0">
                    <a:pos x="173" y="63"/>
                  </a:cxn>
                  <a:cxn ang="0">
                    <a:pos x="160" y="59"/>
                  </a:cxn>
                  <a:cxn ang="0">
                    <a:pos x="148" y="56"/>
                  </a:cxn>
                  <a:cxn ang="0">
                    <a:pos x="137" y="52"/>
                  </a:cxn>
                  <a:cxn ang="0">
                    <a:pos x="126" y="49"/>
                  </a:cxn>
                  <a:cxn ang="0">
                    <a:pos x="114" y="46"/>
                  </a:cxn>
                  <a:cxn ang="0">
                    <a:pos x="103" y="43"/>
                  </a:cxn>
                  <a:cxn ang="0">
                    <a:pos x="92" y="40"/>
                  </a:cxn>
                  <a:cxn ang="0">
                    <a:pos x="82" y="36"/>
                  </a:cxn>
                  <a:cxn ang="0">
                    <a:pos x="72" y="32"/>
                  </a:cxn>
                  <a:cxn ang="0">
                    <a:pos x="63" y="29"/>
                  </a:cxn>
                  <a:cxn ang="0">
                    <a:pos x="53" y="25"/>
                  </a:cxn>
                  <a:cxn ang="0">
                    <a:pos x="44" y="21"/>
                  </a:cxn>
                  <a:cxn ang="0">
                    <a:pos x="35" y="16"/>
                  </a:cxn>
                  <a:cxn ang="0">
                    <a:pos x="25" y="12"/>
                  </a:cxn>
                  <a:cxn ang="0">
                    <a:pos x="17" y="6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0" y="16"/>
                  </a:cxn>
                </a:cxnLst>
                <a:rect l="0" t="0" r="r" b="b"/>
                <a:pathLst>
                  <a:path w="174" h="81">
                    <a:moveTo>
                      <a:pt x="0" y="16"/>
                    </a:moveTo>
                    <a:lnTo>
                      <a:pt x="1" y="16"/>
                    </a:lnTo>
                    <a:lnTo>
                      <a:pt x="9" y="22"/>
                    </a:lnTo>
                    <a:lnTo>
                      <a:pt x="20" y="28"/>
                    </a:lnTo>
                    <a:lnTo>
                      <a:pt x="28" y="32"/>
                    </a:lnTo>
                    <a:lnTo>
                      <a:pt x="37" y="37"/>
                    </a:lnTo>
                    <a:lnTo>
                      <a:pt x="47" y="43"/>
                    </a:lnTo>
                    <a:lnTo>
                      <a:pt x="58" y="46"/>
                    </a:lnTo>
                    <a:lnTo>
                      <a:pt x="68" y="50"/>
                    </a:lnTo>
                    <a:lnTo>
                      <a:pt x="77" y="54"/>
                    </a:lnTo>
                    <a:lnTo>
                      <a:pt x="88" y="58"/>
                    </a:lnTo>
                    <a:lnTo>
                      <a:pt x="99" y="60"/>
                    </a:lnTo>
                    <a:lnTo>
                      <a:pt x="110" y="64"/>
                    </a:lnTo>
                    <a:lnTo>
                      <a:pt x="121" y="67"/>
                    </a:lnTo>
                    <a:lnTo>
                      <a:pt x="132" y="70"/>
                    </a:lnTo>
                    <a:lnTo>
                      <a:pt x="144" y="73"/>
                    </a:lnTo>
                    <a:lnTo>
                      <a:pt x="157" y="77"/>
                    </a:lnTo>
                    <a:lnTo>
                      <a:pt x="170" y="80"/>
                    </a:lnTo>
                    <a:lnTo>
                      <a:pt x="173" y="63"/>
                    </a:lnTo>
                    <a:lnTo>
                      <a:pt x="160" y="59"/>
                    </a:lnTo>
                    <a:lnTo>
                      <a:pt x="148" y="56"/>
                    </a:lnTo>
                    <a:lnTo>
                      <a:pt x="137" y="52"/>
                    </a:lnTo>
                    <a:lnTo>
                      <a:pt x="126" y="49"/>
                    </a:lnTo>
                    <a:lnTo>
                      <a:pt x="114" y="46"/>
                    </a:lnTo>
                    <a:lnTo>
                      <a:pt x="103" y="43"/>
                    </a:lnTo>
                    <a:lnTo>
                      <a:pt x="92" y="40"/>
                    </a:lnTo>
                    <a:lnTo>
                      <a:pt x="82" y="36"/>
                    </a:lnTo>
                    <a:lnTo>
                      <a:pt x="72" y="32"/>
                    </a:lnTo>
                    <a:lnTo>
                      <a:pt x="63" y="29"/>
                    </a:lnTo>
                    <a:lnTo>
                      <a:pt x="53" y="25"/>
                    </a:lnTo>
                    <a:lnTo>
                      <a:pt x="44" y="21"/>
                    </a:lnTo>
                    <a:lnTo>
                      <a:pt x="35" y="16"/>
                    </a:lnTo>
                    <a:lnTo>
                      <a:pt x="25" y="12"/>
                    </a:lnTo>
                    <a:lnTo>
                      <a:pt x="17" y="6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CB7F7F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5" name="Freeform 582"/>
              <p:cNvSpPr>
                <a:spLocks/>
              </p:cNvSpPr>
              <p:nvPr/>
            </p:nvSpPr>
            <p:spPr bwMode="auto">
              <a:xfrm>
                <a:off x="5012" y="3243"/>
                <a:ext cx="70" cy="16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7"/>
                  </a:cxn>
                  <a:cxn ang="0">
                    <a:pos x="2" y="13"/>
                  </a:cxn>
                  <a:cxn ang="0">
                    <a:pos x="2" y="21"/>
                  </a:cxn>
                  <a:cxn ang="0">
                    <a:pos x="4" y="30"/>
                  </a:cxn>
                  <a:cxn ang="0">
                    <a:pos x="6" y="39"/>
                  </a:cxn>
                  <a:cxn ang="0">
                    <a:pos x="8" y="51"/>
                  </a:cxn>
                  <a:cxn ang="0">
                    <a:pos x="11" y="63"/>
                  </a:cxn>
                  <a:cxn ang="0">
                    <a:pos x="14" y="75"/>
                  </a:cxn>
                  <a:cxn ang="0">
                    <a:pos x="17" y="87"/>
                  </a:cxn>
                  <a:cxn ang="0">
                    <a:pos x="22" y="99"/>
                  </a:cxn>
                  <a:cxn ang="0">
                    <a:pos x="26" y="111"/>
                  </a:cxn>
                  <a:cxn ang="0">
                    <a:pos x="31" y="123"/>
                  </a:cxn>
                  <a:cxn ang="0">
                    <a:pos x="37" y="135"/>
                  </a:cxn>
                  <a:cxn ang="0">
                    <a:pos x="45" y="145"/>
                  </a:cxn>
                  <a:cxn ang="0">
                    <a:pos x="52" y="155"/>
                  </a:cxn>
                  <a:cxn ang="0">
                    <a:pos x="60" y="162"/>
                  </a:cxn>
                  <a:cxn ang="0">
                    <a:pos x="69" y="146"/>
                  </a:cxn>
                  <a:cxn ang="0">
                    <a:pos x="62" y="140"/>
                  </a:cxn>
                  <a:cxn ang="0">
                    <a:pos x="55" y="131"/>
                  </a:cxn>
                  <a:cxn ang="0">
                    <a:pos x="49" y="123"/>
                  </a:cxn>
                  <a:cxn ang="0">
                    <a:pos x="45" y="112"/>
                  </a:cxn>
                  <a:cxn ang="0">
                    <a:pos x="39" y="102"/>
                  </a:cxn>
                  <a:cxn ang="0">
                    <a:pos x="35" y="91"/>
                  </a:cxn>
                  <a:cxn ang="0">
                    <a:pos x="31" y="79"/>
                  </a:cxn>
                  <a:cxn ang="0">
                    <a:pos x="28" y="68"/>
                  </a:cxn>
                  <a:cxn ang="0">
                    <a:pos x="24" y="57"/>
                  </a:cxn>
                  <a:cxn ang="0">
                    <a:pos x="23" y="45"/>
                  </a:cxn>
                  <a:cxn ang="0">
                    <a:pos x="20" y="35"/>
                  </a:cxn>
                  <a:cxn ang="0">
                    <a:pos x="18" y="25"/>
                  </a:cxn>
                  <a:cxn ang="0">
                    <a:pos x="17" y="17"/>
                  </a:cxn>
                  <a:cxn ang="0">
                    <a:pos x="15" y="9"/>
                  </a:cxn>
                  <a:cxn ang="0">
                    <a:pos x="15" y="3"/>
                  </a:cxn>
                  <a:cxn ang="0">
                    <a:pos x="15" y="0"/>
                  </a:cxn>
                  <a:cxn ang="0">
                    <a:pos x="0" y="3"/>
                  </a:cxn>
                </a:cxnLst>
                <a:rect l="0" t="0" r="r" b="b"/>
                <a:pathLst>
                  <a:path w="70" h="163">
                    <a:moveTo>
                      <a:pt x="0" y="3"/>
                    </a:moveTo>
                    <a:lnTo>
                      <a:pt x="1" y="7"/>
                    </a:lnTo>
                    <a:lnTo>
                      <a:pt x="2" y="13"/>
                    </a:lnTo>
                    <a:lnTo>
                      <a:pt x="2" y="21"/>
                    </a:lnTo>
                    <a:lnTo>
                      <a:pt x="4" y="30"/>
                    </a:lnTo>
                    <a:lnTo>
                      <a:pt x="6" y="39"/>
                    </a:lnTo>
                    <a:lnTo>
                      <a:pt x="8" y="51"/>
                    </a:lnTo>
                    <a:lnTo>
                      <a:pt x="11" y="63"/>
                    </a:lnTo>
                    <a:lnTo>
                      <a:pt x="14" y="75"/>
                    </a:lnTo>
                    <a:lnTo>
                      <a:pt x="17" y="87"/>
                    </a:lnTo>
                    <a:lnTo>
                      <a:pt x="22" y="99"/>
                    </a:lnTo>
                    <a:lnTo>
                      <a:pt x="26" y="111"/>
                    </a:lnTo>
                    <a:lnTo>
                      <a:pt x="31" y="123"/>
                    </a:lnTo>
                    <a:lnTo>
                      <a:pt x="37" y="135"/>
                    </a:lnTo>
                    <a:lnTo>
                      <a:pt x="45" y="145"/>
                    </a:lnTo>
                    <a:lnTo>
                      <a:pt x="52" y="155"/>
                    </a:lnTo>
                    <a:lnTo>
                      <a:pt x="60" y="162"/>
                    </a:lnTo>
                    <a:lnTo>
                      <a:pt x="69" y="146"/>
                    </a:lnTo>
                    <a:lnTo>
                      <a:pt x="62" y="140"/>
                    </a:lnTo>
                    <a:lnTo>
                      <a:pt x="55" y="131"/>
                    </a:lnTo>
                    <a:lnTo>
                      <a:pt x="49" y="123"/>
                    </a:lnTo>
                    <a:lnTo>
                      <a:pt x="45" y="112"/>
                    </a:lnTo>
                    <a:lnTo>
                      <a:pt x="39" y="102"/>
                    </a:lnTo>
                    <a:lnTo>
                      <a:pt x="35" y="91"/>
                    </a:lnTo>
                    <a:lnTo>
                      <a:pt x="31" y="79"/>
                    </a:lnTo>
                    <a:lnTo>
                      <a:pt x="28" y="68"/>
                    </a:lnTo>
                    <a:lnTo>
                      <a:pt x="24" y="57"/>
                    </a:lnTo>
                    <a:lnTo>
                      <a:pt x="23" y="45"/>
                    </a:lnTo>
                    <a:lnTo>
                      <a:pt x="20" y="35"/>
                    </a:lnTo>
                    <a:lnTo>
                      <a:pt x="18" y="25"/>
                    </a:lnTo>
                    <a:lnTo>
                      <a:pt x="17" y="17"/>
                    </a:lnTo>
                    <a:lnTo>
                      <a:pt x="15" y="9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CB7F7F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6" name="Freeform 583"/>
              <p:cNvSpPr>
                <a:spLocks/>
              </p:cNvSpPr>
              <p:nvPr/>
            </p:nvSpPr>
            <p:spPr bwMode="auto">
              <a:xfrm>
                <a:off x="5012" y="3237"/>
                <a:ext cx="16" cy="6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9" y="1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11" y="5"/>
                  </a:cxn>
                </a:cxnLst>
                <a:rect l="0" t="0" r="r" b="b"/>
                <a:pathLst>
                  <a:path w="12" h="7">
                    <a:moveTo>
                      <a:pt x="11" y="5"/>
                    </a:moveTo>
                    <a:lnTo>
                      <a:pt x="9" y="1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11" y="5"/>
                    </a:lnTo>
                  </a:path>
                </a:pathLst>
              </a:custGeom>
              <a:solidFill>
                <a:srgbClr val="CB7F7F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7" name="Freeform 584"/>
              <p:cNvSpPr>
                <a:spLocks/>
              </p:cNvSpPr>
              <p:nvPr/>
            </p:nvSpPr>
            <p:spPr bwMode="auto">
              <a:xfrm>
                <a:off x="5250" y="3445"/>
                <a:ext cx="74" cy="8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2" y="32"/>
                  </a:cxn>
                  <a:cxn ang="0">
                    <a:pos x="4" y="40"/>
                  </a:cxn>
                  <a:cxn ang="0">
                    <a:pos x="9" y="48"/>
                  </a:cxn>
                  <a:cxn ang="0">
                    <a:pos x="16" y="57"/>
                  </a:cxn>
                  <a:cxn ang="0">
                    <a:pos x="26" y="64"/>
                  </a:cxn>
                  <a:cxn ang="0">
                    <a:pos x="28" y="66"/>
                  </a:cxn>
                  <a:cxn ang="0">
                    <a:pos x="29" y="68"/>
                  </a:cxn>
                  <a:cxn ang="0">
                    <a:pos x="33" y="73"/>
                  </a:cxn>
                  <a:cxn ang="0">
                    <a:pos x="39" y="79"/>
                  </a:cxn>
                  <a:cxn ang="0">
                    <a:pos x="72" y="70"/>
                  </a:cxn>
                  <a:cxn ang="0">
                    <a:pos x="40" y="5"/>
                  </a:cxn>
                  <a:cxn ang="0">
                    <a:pos x="5" y="0"/>
                  </a:cxn>
                </a:cxnLst>
                <a:rect l="0" t="0" r="r" b="b"/>
                <a:pathLst>
                  <a:path w="73" h="80">
                    <a:moveTo>
                      <a:pt x="5" y="0"/>
                    </a:moveTo>
                    <a:lnTo>
                      <a:pt x="2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2" y="32"/>
                    </a:lnTo>
                    <a:lnTo>
                      <a:pt x="4" y="40"/>
                    </a:lnTo>
                    <a:lnTo>
                      <a:pt x="9" y="48"/>
                    </a:lnTo>
                    <a:lnTo>
                      <a:pt x="16" y="57"/>
                    </a:lnTo>
                    <a:lnTo>
                      <a:pt x="26" y="64"/>
                    </a:lnTo>
                    <a:lnTo>
                      <a:pt x="28" y="66"/>
                    </a:lnTo>
                    <a:lnTo>
                      <a:pt x="29" y="68"/>
                    </a:lnTo>
                    <a:lnTo>
                      <a:pt x="33" y="73"/>
                    </a:lnTo>
                    <a:lnTo>
                      <a:pt x="39" y="79"/>
                    </a:lnTo>
                    <a:lnTo>
                      <a:pt x="72" y="70"/>
                    </a:lnTo>
                    <a:lnTo>
                      <a:pt x="40" y="5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D9D9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8" name="Freeform 585"/>
              <p:cNvSpPr>
                <a:spLocks/>
              </p:cNvSpPr>
              <p:nvPr/>
            </p:nvSpPr>
            <p:spPr bwMode="auto">
              <a:xfrm>
                <a:off x="5253" y="34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9" name="Freeform 586"/>
              <p:cNvSpPr>
                <a:spLocks/>
              </p:cNvSpPr>
              <p:nvPr/>
            </p:nvSpPr>
            <p:spPr bwMode="auto">
              <a:xfrm>
                <a:off x="5250" y="3443"/>
                <a:ext cx="26" cy="70"/>
              </a:xfrm>
              <a:custGeom>
                <a:avLst/>
                <a:gdLst/>
                <a:ahLst/>
                <a:cxnLst>
                  <a:cxn ang="0">
                    <a:pos x="27" y="61"/>
                  </a:cxn>
                  <a:cxn ang="0">
                    <a:pos x="27" y="61"/>
                  </a:cxn>
                  <a:cxn ang="0">
                    <a:pos x="18" y="55"/>
                  </a:cxn>
                  <a:cxn ang="0">
                    <a:pos x="12" y="47"/>
                  </a:cxn>
                  <a:cxn ang="0">
                    <a:pos x="8" y="40"/>
                  </a:cxn>
                  <a:cxn ang="0">
                    <a:pos x="6" y="32"/>
                  </a:cxn>
                  <a:cxn ang="0">
                    <a:pos x="4" y="25"/>
                  </a:cxn>
                  <a:cxn ang="0">
                    <a:pos x="5" y="17"/>
                  </a:cxn>
                  <a:cxn ang="0">
                    <a:pos x="7" y="10"/>
                  </a:cxn>
                  <a:cxn ang="0">
                    <a:pos x="9" y="3"/>
                  </a:cxn>
                  <a:cxn ang="0">
                    <a:pos x="4" y="0"/>
                  </a:cxn>
                  <a:cxn ang="0">
                    <a:pos x="2" y="8"/>
                  </a:cxn>
                  <a:cxn ang="0">
                    <a:pos x="1" y="16"/>
                  </a:cxn>
                  <a:cxn ang="0">
                    <a:pos x="0" y="25"/>
                  </a:cxn>
                  <a:cxn ang="0">
                    <a:pos x="1" y="33"/>
                  </a:cxn>
                  <a:cxn ang="0">
                    <a:pos x="4" y="43"/>
                  </a:cxn>
                  <a:cxn ang="0">
                    <a:pos x="9" y="52"/>
                  </a:cxn>
                  <a:cxn ang="0">
                    <a:pos x="16" y="60"/>
                  </a:cxn>
                  <a:cxn ang="0">
                    <a:pos x="25" y="68"/>
                  </a:cxn>
                  <a:cxn ang="0">
                    <a:pos x="27" y="61"/>
                  </a:cxn>
                </a:cxnLst>
                <a:rect l="0" t="0" r="r" b="b"/>
                <a:pathLst>
                  <a:path w="28" h="69">
                    <a:moveTo>
                      <a:pt x="27" y="61"/>
                    </a:moveTo>
                    <a:lnTo>
                      <a:pt x="27" y="61"/>
                    </a:lnTo>
                    <a:lnTo>
                      <a:pt x="18" y="55"/>
                    </a:lnTo>
                    <a:lnTo>
                      <a:pt x="12" y="47"/>
                    </a:lnTo>
                    <a:lnTo>
                      <a:pt x="8" y="40"/>
                    </a:lnTo>
                    <a:lnTo>
                      <a:pt x="6" y="32"/>
                    </a:lnTo>
                    <a:lnTo>
                      <a:pt x="4" y="25"/>
                    </a:lnTo>
                    <a:lnTo>
                      <a:pt x="5" y="17"/>
                    </a:lnTo>
                    <a:lnTo>
                      <a:pt x="7" y="10"/>
                    </a:lnTo>
                    <a:lnTo>
                      <a:pt x="9" y="3"/>
                    </a:lnTo>
                    <a:lnTo>
                      <a:pt x="4" y="0"/>
                    </a:lnTo>
                    <a:lnTo>
                      <a:pt x="2" y="8"/>
                    </a:lnTo>
                    <a:lnTo>
                      <a:pt x="1" y="16"/>
                    </a:lnTo>
                    <a:lnTo>
                      <a:pt x="0" y="25"/>
                    </a:lnTo>
                    <a:lnTo>
                      <a:pt x="1" y="33"/>
                    </a:lnTo>
                    <a:lnTo>
                      <a:pt x="4" y="43"/>
                    </a:lnTo>
                    <a:lnTo>
                      <a:pt x="9" y="52"/>
                    </a:lnTo>
                    <a:lnTo>
                      <a:pt x="16" y="60"/>
                    </a:lnTo>
                    <a:lnTo>
                      <a:pt x="25" y="68"/>
                    </a:lnTo>
                    <a:lnTo>
                      <a:pt x="27" y="61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0" name="Freeform 587"/>
              <p:cNvSpPr>
                <a:spLocks/>
              </p:cNvSpPr>
              <p:nvPr/>
            </p:nvSpPr>
            <p:spPr bwMode="auto">
              <a:xfrm>
                <a:off x="5278" y="3511"/>
                <a:ext cx="9" cy="17"/>
              </a:xfrm>
              <a:custGeom>
                <a:avLst/>
                <a:gdLst/>
                <a:ahLst/>
                <a:cxnLst>
                  <a:cxn ang="0">
                    <a:pos x="10" y="12"/>
                  </a:cxn>
                  <a:cxn ang="0">
                    <a:pos x="6" y="8"/>
                  </a:cxn>
                  <a:cxn ang="0">
                    <a:pos x="4" y="5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2" y="7"/>
                  </a:cxn>
                  <a:cxn ang="0">
                    <a:pos x="4" y="11"/>
                  </a:cxn>
                  <a:cxn ang="0">
                    <a:pos x="8" y="16"/>
                  </a:cxn>
                  <a:cxn ang="0">
                    <a:pos x="10" y="12"/>
                  </a:cxn>
                </a:cxnLst>
                <a:rect l="0" t="0" r="r" b="b"/>
                <a:pathLst>
                  <a:path w="11" h="17">
                    <a:moveTo>
                      <a:pt x="10" y="12"/>
                    </a:moveTo>
                    <a:lnTo>
                      <a:pt x="6" y="8"/>
                    </a:lnTo>
                    <a:lnTo>
                      <a:pt x="4" y="5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7"/>
                    </a:lnTo>
                    <a:lnTo>
                      <a:pt x="4" y="11"/>
                    </a:lnTo>
                    <a:lnTo>
                      <a:pt x="8" y="16"/>
                    </a:lnTo>
                    <a:lnTo>
                      <a:pt x="10" y="12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1" name="Freeform 588"/>
              <p:cNvSpPr>
                <a:spLocks/>
              </p:cNvSpPr>
              <p:nvPr/>
            </p:nvSpPr>
            <p:spPr bwMode="auto">
              <a:xfrm>
                <a:off x="5290" y="3525"/>
                <a:ext cx="2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B26666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2" name="Freeform 589"/>
              <p:cNvSpPr>
                <a:spLocks/>
              </p:cNvSpPr>
              <p:nvPr/>
            </p:nvSpPr>
            <p:spPr bwMode="auto">
              <a:xfrm>
                <a:off x="5855" y="2209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C19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3" name="Freeform 590"/>
              <p:cNvSpPr>
                <a:spLocks/>
              </p:cNvSpPr>
              <p:nvPr/>
            </p:nvSpPr>
            <p:spPr bwMode="auto">
              <a:xfrm>
                <a:off x="5855" y="2213"/>
                <a:ext cx="137" cy="103"/>
              </a:xfrm>
              <a:custGeom>
                <a:avLst/>
                <a:gdLst/>
                <a:ahLst/>
                <a:cxnLst>
                  <a:cxn ang="0">
                    <a:pos x="137" y="96"/>
                  </a:cxn>
                  <a:cxn ang="0">
                    <a:pos x="137" y="96"/>
                  </a:cxn>
                  <a:cxn ang="0">
                    <a:pos x="128" y="96"/>
                  </a:cxn>
                  <a:cxn ang="0">
                    <a:pos x="118" y="96"/>
                  </a:cxn>
                  <a:cxn ang="0">
                    <a:pos x="107" y="96"/>
                  </a:cxn>
                  <a:cxn ang="0">
                    <a:pos x="97" y="96"/>
                  </a:cxn>
                  <a:cxn ang="0">
                    <a:pos x="87" y="95"/>
                  </a:cxn>
                  <a:cxn ang="0">
                    <a:pos x="77" y="93"/>
                  </a:cxn>
                  <a:cxn ang="0">
                    <a:pos x="68" y="90"/>
                  </a:cxn>
                  <a:cxn ang="0">
                    <a:pos x="58" y="85"/>
                  </a:cxn>
                  <a:cxn ang="0">
                    <a:pos x="49" y="80"/>
                  </a:cxn>
                  <a:cxn ang="0">
                    <a:pos x="40" y="75"/>
                  </a:cxn>
                  <a:cxn ang="0">
                    <a:pos x="32" y="66"/>
                  </a:cxn>
                  <a:cxn ang="0">
                    <a:pos x="25" y="57"/>
                  </a:cxn>
                  <a:cxn ang="0">
                    <a:pos x="19" y="45"/>
                  </a:cxn>
                  <a:cxn ang="0">
                    <a:pos x="13" y="32"/>
                  </a:cxn>
                  <a:cxn ang="0">
                    <a:pos x="8" y="18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3" y="18"/>
                  </a:cxn>
                  <a:cxn ang="0">
                    <a:pos x="8" y="34"/>
                  </a:cxn>
                  <a:cxn ang="0">
                    <a:pos x="14" y="48"/>
                  </a:cxn>
                  <a:cxn ang="0">
                    <a:pos x="21" y="60"/>
                  </a:cxn>
                  <a:cxn ang="0">
                    <a:pos x="28" y="70"/>
                  </a:cxn>
                  <a:cxn ang="0">
                    <a:pos x="37" y="79"/>
                  </a:cxn>
                  <a:cxn ang="0">
                    <a:pos x="47" y="86"/>
                  </a:cxn>
                  <a:cxn ang="0">
                    <a:pos x="56" y="91"/>
                  </a:cxn>
                  <a:cxn ang="0">
                    <a:pos x="66" y="96"/>
                  </a:cxn>
                  <a:cxn ang="0">
                    <a:pos x="76" y="99"/>
                  </a:cxn>
                  <a:cxn ang="0">
                    <a:pos x="87" y="101"/>
                  </a:cxn>
                  <a:cxn ang="0">
                    <a:pos x="97" y="102"/>
                  </a:cxn>
                  <a:cxn ang="0">
                    <a:pos x="107" y="103"/>
                  </a:cxn>
                  <a:cxn ang="0">
                    <a:pos x="118" y="103"/>
                  </a:cxn>
                  <a:cxn ang="0">
                    <a:pos x="128" y="103"/>
                  </a:cxn>
                  <a:cxn ang="0">
                    <a:pos x="137" y="102"/>
                  </a:cxn>
                  <a:cxn ang="0">
                    <a:pos x="137" y="96"/>
                  </a:cxn>
                </a:cxnLst>
                <a:rect l="0" t="0" r="r" b="b"/>
                <a:pathLst>
                  <a:path w="138" h="104">
                    <a:moveTo>
                      <a:pt x="137" y="96"/>
                    </a:moveTo>
                    <a:lnTo>
                      <a:pt x="137" y="96"/>
                    </a:lnTo>
                    <a:lnTo>
                      <a:pt x="128" y="96"/>
                    </a:lnTo>
                    <a:lnTo>
                      <a:pt x="118" y="96"/>
                    </a:lnTo>
                    <a:lnTo>
                      <a:pt x="107" y="96"/>
                    </a:lnTo>
                    <a:lnTo>
                      <a:pt x="97" y="96"/>
                    </a:lnTo>
                    <a:lnTo>
                      <a:pt x="87" y="95"/>
                    </a:lnTo>
                    <a:lnTo>
                      <a:pt x="77" y="93"/>
                    </a:lnTo>
                    <a:lnTo>
                      <a:pt x="68" y="90"/>
                    </a:lnTo>
                    <a:lnTo>
                      <a:pt x="58" y="85"/>
                    </a:lnTo>
                    <a:lnTo>
                      <a:pt x="49" y="80"/>
                    </a:lnTo>
                    <a:lnTo>
                      <a:pt x="40" y="75"/>
                    </a:lnTo>
                    <a:lnTo>
                      <a:pt x="32" y="66"/>
                    </a:lnTo>
                    <a:lnTo>
                      <a:pt x="25" y="57"/>
                    </a:lnTo>
                    <a:lnTo>
                      <a:pt x="19" y="45"/>
                    </a:lnTo>
                    <a:lnTo>
                      <a:pt x="13" y="32"/>
                    </a:lnTo>
                    <a:lnTo>
                      <a:pt x="8" y="18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3" y="18"/>
                    </a:lnTo>
                    <a:lnTo>
                      <a:pt x="8" y="34"/>
                    </a:lnTo>
                    <a:lnTo>
                      <a:pt x="14" y="48"/>
                    </a:lnTo>
                    <a:lnTo>
                      <a:pt x="21" y="60"/>
                    </a:lnTo>
                    <a:lnTo>
                      <a:pt x="28" y="70"/>
                    </a:lnTo>
                    <a:lnTo>
                      <a:pt x="37" y="79"/>
                    </a:lnTo>
                    <a:lnTo>
                      <a:pt x="47" y="86"/>
                    </a:lnTo>
                    <a:lnTo>
                      <a:pt x="56" y="91"/>
                    </a:lnTo>
                    <a:lnTo>
                      <a:pt x="66" y="96"/>
                    </a:lnTo>
                    <a:lnTo>
                      <a:pt x="76" y="99"/>
                    </a:lnTo>
                    <a:lnTo>
                      <a:pt x="87" y="101"/>
                    </a:lnTo>
                    <a:lnTo>
                      <a:pt x="97" y="102"/>
                    </a:lnTo>
                    <a:lnTo>
                      <a:pt x="107" y="103"/>
                    </a:lnTo>
                    <a:lnTo>
                      <a:pt x="118" y="103"/>
                    </a:lnTo>
                    <a:lnTo>
                      <a:pt x="128" y="103"/>
                    </a:lnTo>
                    <a:lnTo>
                      <a:pt x="137" y="102"/>
                    </a:lnTo>
                    <a:lnTo>
                      <a:pt x="137" y="96"/>
                    </a:lnTo>
                  </a:path>
                </a:pathLst>
              </a:custGeom>
              <a:solidFill>
                <a:srgbClr val="8C19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4" name="Freeform 591"/>
              <p:cNvSpPr>
                <a:spLocks/>
              </p:cNvSpPr>
              <p:nvPr/>
            </p:nvSpPr>
            <p:spPr bwMode="auto">
              <a:xfrm>
                <a:off x="6239" y="2462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C19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5" name="Freeform 592"/>
              <p:cNvSpPr>
                <a:spLocks/>
              </p:cNvSpPr>
              <p:nvPr/>
            </p:nvSpPr>
            <p:spPr bwMode="auto">
              <a:xfrm>
                <a:off x="6051" y="2390"/>
                <a:ext cx="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C19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6" name="Freeform 593"/>
              <p:cNvSpPr>
                <a:spLocks/>
              </p:cNvSpPr>
              <p:nvPr/>
            </p:nvSpPr>
            <p:spPr bwMode="auto">
              <a:xfrm>
                <a:off x="6222" y="2561"/>
                <a:ext cx="0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8C19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7" name="Freeform 594"/>
              <p:cNvSpPr>
                <a:spLocks/>
              </p:cNvSpPr>
              <p:nvPr/>
            </p:nvSpPr>
            <p:spPr bwMode="auto">
              <a:xfrm>
                <a:off x="6355" y="21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C19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8" name="Freeform 595"/>
              <p:cNvSpPr>
                <a:spLocks/>
              </p:cNvSpPr>
              <p:nvPr/>
            </p:nvSpPr>
            <p:spPr bwMode="auto">
              <a:xfrm>
                <a:off x="6287" y="2146"/>
                <a:ext cx="88" cy="124"/>
              </a:xfrm>
              <a:custGeom>
                <a:avLst/>
                <a:gdLst/>
                <a:ahLst/>
                <a:cxnLst>
                  <a:cxn ang="0">
                    <a:pos x="0" y="124"/>
                  </a:cxn>
                  <a:cxn ang="0">
                    <a:pos x="18" y="123"/>
                  </a:cxn>
                  <a:cxn ang="0">
                    <a:pos x="34" y="121"/>
                  </a:cxn>
                  <a:cxn ang="0">
                    <a:pos x="46" y="119"/>
                  </a:cxn>
                  <a:cxn ang="0">
                    <a:pos x="57" y="114"/>
                  </a:cxn>
                  <a:cxn ang="0">
                    <a:pos x="66" y="107"/>
                  </a:cxn>
                  <a:cxn ang="0">
                    <a:pos x="74" y="101"/>
                  </a:cxn>
                  <a:cxn ang="0">
                    <a:pos x="79" y="93"/>
                  </a:cxn>
                  <a:cxn ang="0">
                    <a:pos x="84" y="84"/>
                  </a:cxn>
                  <a:cxn ang="0">
                    <a:pos x="85" y="75"/>
                  </a:cxn>
                  <a:cxn ang="0">
                    <a:pos x="87" y="65"/>
                  </a:cxn>
                  <a:cxn ang="0">
                    <a:pos x="87" y="55"/>
                  </a:cxn>
                  <a:cxn ang="0">
                    <a:pos x="85" y="43"/>
                  </a:cxn>
                  <a:cxn ang="0">
                    <a:pos x="83" y="33"/>
                  </a:cxn>
                  <a:cxn ang="0">
                    <a:pos x="80" y="21"/>
                  </a:cxn>
                  <a:cxn ang="0">
                    <a:pos x="76" y="11"/>
                  </a:cxn>
                  <a:cxn ang="0">
                    <a:pos x="70" y="0"/>
                  </a:cxn>
                  <a:cxn ang="0">
                    <a:pos x="66" y="3"/>
                  </a:cxn>
                  <a:cxn ang="0">
                    <a:pos x="71" y="14"/>
                  </a:cxn>
                  <a:cxn ang="0">
                    <a:pos x="75" y="25"/>
                  </a:cxn>
                  <a:cxn ang="0">
                    <a:pos x="78" y="34"/>
                  </a:cxn>
                  <a:cxn ang="0">
                    <a:pos x="80" y="45"/>
                  </a:cxn>
                  <a:cxn ang="0">
                    <a:pos x="82" y="55"/>
                  </a:cxn>
                  <a:cxn ang="0">
                    <a:pos x="82" y="65"/>
                  </a:cxn>
                  <a:cxn ang="0">
                    <a:pos x="81" y="73"/>
                  </a:cxn>
                  <a:cxn ang="0">
                    <a:pos x="79" y="82"/>
                  </a:cxn>
                  <a:cxn ang="0">
                    <a:pos x="76" y="90"/>
                  </a:cxn>
                  <a:cxn ang="0">
                    <a:pos x="70" y="97"/>
                  </a:cxn>
                  <a:cxn ang="0">
                    <a:pos x="64" y="103"/>
                  </a:cxn>
                  <a:cxn ang="0">
                    <a:pos x="55" y="108"/>
                  </a:cxn>
                  <a:cxn ang="0">
                    <a:pos x="45" y="113"/>
                  </a:cxn>
                  <a:cxn ang="0">
                    <a:pos x="32" y="116"/>
                  </a:cxn>
                  <a:cxn ang="0">
                    <a:pos x="18" y="117"/>
                  </a:cxn>
                  <a:cxn ang="0">
                    <a:pos x="0" y="118"/>
                  </a:cxn>
                  <a:cxn ang="0">
                    <a:pos x="0" y="124"/>
                  </a:cxn>
                </a:cxnLst>
                <a:rect l="0" t="0" r="r" b="b"/>
                <a:pathLst>
                  <a:path w="88" h="125">
                    <a:moveTo>
                      <a:pt x="0" y="124"/>
                    </a:moveTo>
                    <a:lnTo>
                      <a:pt x="18" y="123"/>
                    </a:lnTo>
                    <a:lnTo>
                      <a:pt x="34" y="121"/>
                    </a:lnTo>
                    <a:lnTo>
                      <a:pt x="46" y="119"/>
                    </a:lnTo>
                    <a:lnTo>
                      <a:pt x="57" y="114"/>
                    </a:lnTo>
                    <a:lnTo>
                      <a:pt x="66" y="107"/>
                    </a:lnTo>
                    <a:lnTo>
                      <a:pt x="74" y="101"/>
                    </a:lnTo>
                    <a:lnTo>
                      <a:pt x="79" y="93"/>
                    </a:lnTo>
                    <a:lnTo>
                      <a:pt x="84" y="84"/>
                    </a:lnTo>
                    <a:lnTo>
                      <a:pt x="85" y="75"/>
                    </a:lnTo>
                    <a:lnTo>
                      <a:pt x="87" y="65"/>
                    </a:lnTo>
                    <a:lnTo>
                      <a:pt x="87" y="55"/>
                    </a:lnTo>
                    <a:lnTo>
                      <a:pt x="85" y="43"/>
                    </a:lnTo>
                    <a:lnTo>
                      <a:pt x="83" y="33"/>
                    </a:lnTo>
                    <a:lnTo>
                      <a:pt x="80" y="21"/>
                    </a:lnTo>
                    <a:lnTo>
                      <a:pt x="76" y="11"/>
                    </a:lnTo>
                    <a:lnTo>
                      <a:pt x="70" y="0"/>
                    </a:lnTo>
                    <a:lnTo>
                      <a:pt x="66" y="3"/>
                    </a:lnTo>
                    <a:lnTo>
                      <a:pt x="71" y="14"/>
                    </a:lnTo>
                    <a:lnTo>
                      <a:pt x="75" y="25"/>
                    </a:lnTo>
                    <a:lnTo>
                      <a:pt x="78" y="34"/>
                    </a:lnTo>
                    <a:lnTo>
                      <a:pt x="80" y="45"/>
                    </a:lnTo>
                    <a:lnTo>
                      <a:pt x="82" y="55"/>
                    </a:lnTo>
                    <a:lnTo>
                      <a:pt x="82" y="65"/>
                    </a:lnTo>
                    <a:lnTo>
                      <a:pt x="81" y="73"/>
                    </a:lnTo>
                    <a:lnTo>
                      <a:pt x="79" y="82"/>
                    </a:lnTo>
                    <a:lnTo>
                      <a:pt x="76" y="90"/>
                    </a:lnTo>
                    <a:lnTo>
                      <a:pt x="70" y="97"/>
                    </a:lnTo>
                    <a:lnTo>
                      <a:pt x="64" y="103"/>
                    </a:lnTo>
                    <a:lnTo>
                      <a:pt x="55" y="108"/>
                    </a:lnTo>
                    <a:lnTo>
                      <a:pt x="45" y="113"/>
                    </a:lnTo>
                    <a:lnTo>
                      <a:pt x="32" y="116"/>
                    </a:lnTo>
                    <a:lnTo>
                      <a:pt x="18" y="117"/>
                    </a:lnTo>
                    <a:lnTo>
                      <a:pt x="0" y="118"/>
                    </a:lnTo>
                    <a:lnTo>
                      <a:pt x="0" y="124"/>
                    </a:lnTo>
                  </a:path>
                </a:pathLst>
              </a:custGeom>
              <a:solidFill>
                <a:srgbClr val="8C19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9" name="Freeform 596"/>
              <p:cNvSpPr>
                <a:spLocks/>
              </p:cNvSpPr>
              <p:nvPr/>
            </p:nvSpPr>
            <p:spPr bwMode="auto">
              <a:xfrm>
                <a:off x="6280" y="2268"/>
                <a:ext cx="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C19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0" name="Freeform 597"/>
              <p:cNvSpPr>
                <a:spLocks/>
              </p:cNvSpPr>
              <p:nvPr/>
            </p:nvSpPr>
            <p:spPr bwMode="auto">
              <a:xfrm>
                <a:off x="6289" y="2207"/>
                <a:ext cx="0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C19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1" name="Freeform 598"/>
              <p:cNvSpPr>
                <a:spLocks/>
              </p:cNvSpPr>
              <p:nvPr/>
            </p:nvSpPr>
            <p:spPr bwMode="auto">
              <a:xfrm>
                <a:off x="5621" y="1973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C19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2" name="Freeform 599"/>
              <p:cNvSpPr>
                <a:spLocks/>
              </p:cNvSpPr>
              <p:nvPr/>
            </p:nvSpPr>
            <p:spPr bwMode="auto">
              <a:xfrm>
                <a:off x="5544" y="1975"/>
                <a:ext cx="79" cy="198"/>
              </a:xfrm>
              <a:custGeom>
                <a:avLst/>
                <a:gdLst/>
                <a:ahLst/>
                <a:cxnLst>
                  <a:cxn ang="0">
                    <a:pos x="48" y="193"/>
                  </a:cxn>
                  <a:cxn ang="0">
                    <a:pos x="30" y="175"/>
                  </a:cxn>
                  <a:cxn ang="0">
                    <a:pos x="17" y="158"/>
                  </a:cxn>
                  <a:cxn ang="0">
                    <a:pos x="9" y="144"/>
                  </a:cxn>
                  <a:cxn ang="0">
                    <a:pos x="5" y="130"/>
                  </a:cxn>
                  <a:cxn ang="0">
                    <a:pos x="5" y="118"/>
                  </a:cxn>
                  <a:cxn ang="0">
                    <a:pos x="7" y="106"/>
                  </a:cxn>
                  <a:cxn ang="0">
                    <a:pos x="12" y="96"/>
                  </a:cxn>
                  <a:cxn ang="0">
                    <a:pos x="18" y="85"/>
                  </a:cxn>
                  <a:cxn ang="0">
                    <a:pos x="27" y="75"/>
                  </a:cxn>
                  <a:cxn ang="0">
                    <a:pos x="36" y="65"/>
                  </a:cxn>
                  <a:cxn ang="0">
                    <a:pos x="45" y="54"/>
                  </a:cxn>
                  <a:cxn ang="0">
                    <a:pos x="54" y="45"/>
                  </a:cxn>
                  <a:cxn ang="0">
                    <a:pos x="63" y="34"/>
                  </a:cxn>
                  <a:cxn ang="0">
                    <a:pos x="70" y="23"/>
                  </a:cxn>
                  <a:cxn ang="0">
                    <a:pos x="77" y="13"/>
                  </a:cxn>
                  <a:cxn ang="0">
                    <a:pos x="79" y="2"/>
                  </a:cxn>
                  <a:cxn ang="0">
                    <a:pos x="74" y="0"/>
                  </a:cxn>
                  <a:cxn ang="0">
                    <a:pos x="72" y="9"/>
                  </a:cxn>
                  <a:cxn ang="0">
                    <a:pos x="67" y="21"/>
                  </a:cxn>
                  <a:cxn ang="0">
                    <a:pos x="59" y="30"/>
                  </a:cxn>
                  <a:cxn ang="0">
                    <a:pos x="51" y="40"/>
                  </a:cxn>
                  <a:cxn ang="0">
                    <a:pos x="42" y="50"/>
                  </a:cxn>
                  <a:cxn ang="0">
                    <a:pos x="32" y="60"/>
                  </a:cxn>
                  <a:cxn ang="0">
                    <a:pos x="23" y="70"/>
                  </a:cxn>
                  <a:cxn ang="0">
                    <a:pos x="15" y="81"/>
                  </a:cxn>
                  <a:cxn ang="0">
                    <a:pos x="7" y="92"/>
                  </a:cxn>
                  <a:cxn ang="0">
                    <a:pos x="2" y="104"/>
                  </a:cxn>
                  <a:cxn ang="0">
                    <a:pos x="0" y="118"/>
                  </a:cxn>
                  <a:cxn ang="0">
                    <a:pos x="0" y="132"/>
                  </a:cxn>
                  <a:cxn ang="0">
                    <a:pos x="5" y="147"/>
                  </a:cxn>
                  <a:cxn ang="0">
                    <a:pos x="13" y="163"/>
                  </a:cxn>
                  <a:cxn ang="0">
                    <a:pos x="26" y="179"/>
                  </a:cxn>
                  <a:cxn ang="0">
                    <a:pos x="45" y="198"/>
                  </a:cxn>
                  <a:cxn ang="0">
                    <a:pos x="48" y="193"/>
                  </a:cxn>
                </a:cxnLst>
                <a:rect l="0" t="0" r="r" b="b"/>
                <a:pathLst>
                  <a:path w="80" h="199">
                    <a:moveTo>
                      <a:pt x="48" y="193"/>
                    </a:moveTo>
                    <a:lnTo>
                      <a:pt x="30" y="175"/>
                    </a:lnTo>
                    <a:lnTo>
                      <a:pt x="17" y="158"/>
                    </a:lnTo>
                    <a:lnTo>
                      <a:pt x="9" y="144"/>
                    </a:lnTo>
                    <a:lnTo>
                      <a:pt x="5" y="130"/>
                    </a:lnTo>
                    <a:lnTo>
                      <a:pt x="5" y="118"/>
                    </a:lnTo>
                    <a:lnTo>
                      <a:pt x="7" y="106"/>
                    </a:lnTo>
                    <a:lnTo>
                      <a:pt x="12" y="96"/>
                    </a:lnTo>
                    <a:lnTo>
                      <a:pt x="18" y="85"/>
                    </a:lnTo>
                    <a:lnTo>
                      <a:pt x="27" y="75"/>
                    </a:lnTo>
                    <a:lnTo>
                      <a:pt x="36" y="65"/>
                    </a:lnTo>
                    <a:lnTo>
                      <a:pt x="45" y="54"/>
                    </a:lnTo>
                    <a:lnTo>
                      <a:pt x="54" y="45"/>
                    </a:lnTo>
                    <a:lnTo>
                      <a:pt x="63" y="34"/>
                    </a:lnTo>
                    <a:lnTo>
                      <a:pt x="70" y="23"/>
                    </a:lnTo>
                    <a:lnTo>
                      <a:pt x="77" y="13"/>
                    </a:lnTo>
                    <a:lnTo>
                      <a:pt x="79" y="2"/>
                    </a:lnTo>
                    <a:lnTo>
                      <a:pt x="74" y="0"/>
                    </a:lnTo>
                    <a:lnTo>
                      <a:pt x="72" y="9"/>
                    </a:lnTo>
                    <a:lnTo>
                      <a:pt x="67" y="21"/>
                    </a:lnTo>
                    <a:lnTo>
                      <a:pt x="59" y="30"/>
                    </a:lnTo>
                    <a:lnTo>
                      <a:pt x="51" y="40"/>
                    </a:lnTo>
                    <a:lnTo>
                      <a:pt x="42" y="50"/>
                    </a:lnTo>
                    <a:lnTo>
                      <a:pt x="32" y="60"/>
                    </a:lnTo>
                    <a:lnTo>
                      <a:pt x="23" y="70"/>
                    </a:lnTo>
                    <a:lnTo>
                      <a:pt x="15" y="81"/>
                    </a:lnTo>
                    <a:lnTo>
                      <a:pt x="7" y="92"/>
                    </a:lnTo>
                    <a:lnTo>
                      <a:pt x="2" y="104"/>
                    </a:lnTo>
                    <a:lnTo>
                      <a:pt x="0" y="118"/>
                    </a:lnTo>
                    <a:lnTo>
                      <a:pt x="0" y="132"/>
                    </a:lnTo>
                    <a:lnTo>
                      <a:pt x="5" y="147"/>
                    </a:lnTo>
                    <a:lnTo>
                      <a:pt x="13" y="163"/>
                    </a:lnTo>
                    <a:lnTo>
                      <a:pt x="26" y="179"/>
                    </a:lnTo>
                    <a:lnTo>
                      <a:pt x="45" y="198"/>
                    </a:lnTo>
                    <a:lnTo>
                      <a:pt x="48" y="193"/>
                    </a:lnTo>
                  </a:path>
                </a:pathLst>
              </a:custGeom>
              <a:solidFill>
                <a:srgbClr val="8C19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3" name="Freeform 600"/>
              <p:cNvSpPr>
                <a:spLocks/>
              </p:cNvSpPr>
              <p:nvPr/>
            </p:nvSpPr>
            <p:spPr bwMode="auto">
              <a:xfrm>
                <a:off x="5591" y="21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C19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4" name="Freeform 601"/>
              <p:cNvSpPr>
                <a:spLocks/>
              </p:cNvSpPr>
              <p:nvPr/>
            </p:nvSpPr>
            <p:spPr bwMode="auto">
              <a:xfrm>
                <a:off x="5510" y="2070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C19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5" name="Freeform 602"/>
              <p:cNvSpPr>
                <a:spLocks/>
              </p:cNvSpPr>
              <p:nvPr/>
            </p:nvSpPr>
            <p:spPr bwMode="auto">
              <a:xfrm>
                <a:off x="5491" y="2072"/>
                <a:ext cx="100" cy="141"/>
              </a:xfrm>
              <a:custGeom>
                <a:avLst/>
                <a:gdLst/>
                <a:ahLst/>
                <a:cxnLst>
                  <a:cxn ang="0">
                    <a:pos x="99" y="127"/>
                  </a:cxn>
                  <a:cxn ang="0">
                    <a:pos x="80" y="133"/>
                  </a:cxn>
                  <a:cxn ang="0">
                    <a:pos x="63" y="134"/>
                  </a:cxn>
                  <a:cxn ang="0">
                    <a:pos x="49" y="134"/>
                  </a:cxn>
                  <a:cxn ang="0">
                    <a:pos x="38" y="133"/>
                  </a:cxn>
                  <a:cxn ang="0">
                    <a:pos x="28" y="127"/>
                  </a:cxn>
                  <a:cxn ang="0">
                    <a:pos x="20" y="121"/>
                  </a:cxn>
                  <a:cxn ang="0">
                    <a:pos x="13" y="114"/>
                  </a:cxn>
                  <a:cxn ang="0">
                    <a:pos x="9" y="104"/>
                  </a:cxn>
                  <a:cxn ang="0">
                    <a:pos x="7" y="94"/>
                  </a:cxn>
                  <a:cxn ang="0">
                    <a:pos x="5" y="83"/>
                  </a:cxn>
                  <a:cxn ang="0">
                    <a:pos x="5" y="70"/>
                  </a:cxn>
                  <a:cxn ang="0">
                    <a:pos x="7" y="57"/>
                  </a:cxn>
                  <a:cxn ang="0">
                    <a:pos x="9" y="43"/>
                  </a:cxn>
                  <a:cxn ang="0">
                    <a:pos x="13" y="29"/>
                  </a:cxn>
                  <a:cxn ang="0">
                    <a:pos x="18" y="16"/>
                  </a:cxn>
                  <a:cxn ang="0">
                    <a:pos x="23" y="3"/>
                  </a:cxn>
                  <a:cxn ang="0">
                    <a:pos x="19" y="0"/>
                  </a:cxn>
                  <a:cxn ang="0">
                    <a:pos x="13" y="13"/>
                  </a:cxn>
                  <a:cxn ang="0">
                    <a:pos x="8" y="27"/>
                  </a:cxn>
                  <a:cxn ang="0">
                    <a:pos x="4" y="42"/>
                  </a:cxn>
                  <a:cxn ang="0">
                    <a:pos x="2" y="55"/>
                  </a:cxn>
                  <a:cxn ang="0">
                    <a:pos x="0" y="70"/>
                  </a:cxn>
                  <a:cxn ang="0">
                    <a:pos x="0" y="83"/>
                  </a:cxn>
                  <a:cxn ang="0">
                    <a:pos x="2" y="96"/>
                  </a:cxn>
                  <a:cxn ang="0">
                    <a:pos x="4" y="107"/>
                  </a:cxn>
                  <a:cxn ang="0">
                    <a:pos x="10" y="117"/>
                  </a:cxn>
                  <a:cxn ang="0">
                    <a:pos x="16" y="127"/>
                  </a:cxn>
                  <a:cxn ang="0">
                    <a:pos x="25" y="133"/>
                  </a:cxn>
                  <a:cxn ang="0">
                    <a:pos x="37" y="138"/>
                  </a:cxn>
                  <a:cxn ang="0">
                    <a:pos x="49" y="141"/>
                  </a:cxn>
                  <a:cxn ang="0">
                    <a:pos x="63" y="141"/>
                  </a:cxn>
                  <a:cxn ang="0">
                    <a:pos x="81" y="138"/>
                  </a:cxn>
                  <a:cxn ang="0">
                    <a:pos x="100" y="133"/>
                  </a:cxn>
                  <a:cxn ang="0">
                    <a:pos x="99" y="127"/>
                  </a:cxn>
                </a:cxnLst>
                <a:rect l="0" t="0" r="r" b="b"/>
                <a:pathLst>
                  <a:path w="101" h="142">
                    <a:moveTo>
                      <a:pt x="99" y="127"/>
                    </a:moveTo>
                    <a:lnTo>
                      <a:pt x="80" y="133"/>
                    </a:lnTo>
                    <a:lnTo>
                      <a:pt x="63" y="134"/>
                    </a:lnTo>
                    <a:lnTo>
                      <a:pt x="49" y="134"/>
                    </a:lnTo>
                    <a:lnTo>
                      <a:pt x="38" y="133"/>
                    </a:lnTo>
                    <a:lnTo>
                      <a:pt x="28" y="127"/>
                    </a:lnTo>
                    <a:lnTo>
                      <a:pt x="20" y="121"/>
                    </a:lnTo>
                    <a:lnTo>
                      <a:pt x="13" y="114"/>
                    </a:lnTo>
                    <a:lnTo>
                      <a:pt x="9" y="104"/>
                    </a:lnTo>
                    <a:lnTo>
                      <a:pt x="7" y="94"/>
                    </a:lnTo>
                    <a:lnTo>
                      <a:pt x="5" y="83"/>
                    </a:lnTo>
                    <a:lnTo>
                      <a:pt x="5" y="70"/>
                    </a:lnTo>
                    <a:lnTo>
                      <a:pt x="7" y="57"/>
                    </a:lnTo>
                    <a:lnTo>
                      <a:pt x="9" y="43"/>
                    </a:lnTo>
                    <a:lnTo>
                      <a:pt x="13" y="29"/>
                    </a:lnTo>
                    <a:lnTo>
                      <a:pt x="18" y="16"/>
                    </a:lnTo>
                    <a:lnTo>
                      <a:pt x="23" y="3"/>
                    </a:lnTo>
                    <a:lnTo>
                      <a:pt x="19" y="0"/>
                    </a:lnTo>
                    <a:lnTo>
                      <a:pt x="13" y="13"/>
                    </a:lnTo>
                    <a:lnTo>
                      <a:pt x="8" y="27"/>
                    </a:lnTo>
                    <a:lnTo>
                      <a:pt x="4" y="42"/>
                    </a:lnTo>
                    <a:lnTo>
                      <a:pt x="2" y="55"/>
                    </a:lnTo>
                    <a:lnTo>
                      <a:pt x="0" y="70"/>
                    </a:lnTo>
                    <a:lnTo>
                      <a:pt x="0" y="83"/>
                    </a:lnTo>
                    <a:lnTo>
                      <a:pt x="2" y="96"/>
                    </a:lnTo>
                    <a:lnTo>
                      <a:pt x="4" y="107"/>
                    </a:lnTo>
                    <a:lnTo>
                      <a:pt x="10" y="117"/>
                    </a:lnTo>
                    <a:lnTo>
                      <a:pt x="16" y="127"/>
                    </a:lnTo>
                    <a:lnTo>
                      <a:pt x="25" y="133"/>
                    </a:lnTo>
                    <a:lnTo>
                      <a:pt x="37" y="138"/>
                    </a:lnTo>
                    <a:lnTo>
                      <a:pt x="49" y="141"/>
                    </a:lnTo>
                    <a:lnTo>
                      <a:pt x="63" y="141"/>
                    </a:lnTo>
                    <a:lnTo>
                      <a:pt x="81" y="138"/>
                    </a:lnTo>
                    <a:lnTo>
                      <a:pt x="100" y="133"/>
                    </a:lnTo>
                    <a:lnTo>
                      <a:pt x="99" y="127"/>
                    </a:lnTo>
                  </a:path>
                </a:pathLst>
              </a:custGeom>
              <a:solidFill>
                <a:srgbClr val="8C19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6" name="Freeform 603"/>
              <p:cNvSpPr>
                <a:spLocks/>
              </p:cNvSpPr>
              <p:nvPr/>
            </p:nvSpPr>
            <p:spPr bwMode="auto">
              <a:xfrm>
                <a:off x="5593" y="2203"/>
                <a:ext cx="4" cy="0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1" y="1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8C19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7" name="Freeform 604"/>
              <p:cNvSpPr>
                <a:spLocks/>
              </p:cNvSpPr>
              <p:nvPr/>
            </p:nvSpPr>
            <p:spPr bwMode="auto">
              <a:xfrm>
                <a:off x="5621" y="231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C19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8" name="Freeform 605"/>
              <p:cNvSpPr>
                <a:spLocks/>
              </p:cNvSpPr>
              <p:nvPr/>
            </p:nvSpPr>
            <p:spPr bwMode="auto">
              <a:xfrm>
                <a:off x="5614" y="2323"/>
                <a:ext cx="86" cy="194"/>
              </a:xfrm>
              <a:custGeom>
                <a:avLst/>
                <a:gdLst/>
                <a:ahLst/>
                <a:cxnLst>
                  <a:cxn ang="0">
                    <a:pos x="83" y="189"/>
                  </a:cxn>
                  <a:cxn ang="0">
                    <a:pos x="83" y="189"/>
                  </a:cxn>
                  <a:cxn ang="0">
                    <a:pos x="73" y="176"/>
                  </a:cxn>
                  <a:cxn ang="0">
                    <a:pos x="63" y="165"/>
                  </a:cxn>
                  <a:cxn ang="0">
                    <a:pos x="53" y="153"/>
                  </a:cxn>
                  <a:cxn ang="0">
                    <a:pos x="45" y="143"/>
                  </a:cxn>
                  <a:cxn ang="0">
                    <a:pos x="37" y="132"/>
                  </a:cxn>
                  <a:cxn ang="0">
                    <a:pos x="29" y="122"/>
                  </a:cxn>
                  <a:cxn ang="0">
                    <a:pos x="23" y="112"/>
                  </a:cxn>
                  <a:cxn ang="0">
                    <a:pos x="17" y="103"/>
                  </a:cxn>
                  <a:cxn ang="0">
                    <a:pos x="12" y="91"/>
                  </a:cxn>
                  <a:cxn ang="0">
                    <a:pos x="9" y="81"/>
                  </a:cxn>
                  <a:cxn ang="0">
                    <a:pos x="7" y="70"/>
                  </a:cxn>
                  <a:cxn ang="0">
                    <a:pos x="6" y="59"/>
                  </a:cxn>
                  <a:cxn ang="0">
                    <a:pos x="5" y="45"/>
                  </a:cxn>
                  <a:cxn ang="0">
                    <a:pos x="6" y="32"/>
                  </a:cxn>
                  <a:cxn ang="0">
                    <a:pos x="8" y="17"/>
                  </a:cxn>
                  <a:cxn ang="0">
                    <a:pos x="12" y="1"/>
                  </a:cxn>
                  <a:cxn ang="0">
                    <a:pos x="7" y="0"/>
                  </a:cxn>
                  <a:cxn ang="0">
                    <a:pos x="3" y="16"/>
                  </a:cxn>
                  <a:cxn ang="0">
                    <a:pos x="1" y="30"/>
                  </a:cxn>
                  <a:cxn ang="0">
                    <a:pos x="0" y="45"/>
                  </a:cxn>
                  <a:cxn ang="0">
                    <a:pos x="1" y="59"/>
                  </a:cxn>
                  <a:cxn ang="0">
                    <a:pos x="2" y="72"/>
                  </a:cxn>
                  <a:cxn ang="0">
                    <a:pos x="4" y="83"/>
                  </a:cxn>
                  <a:cxn ang="0">
                    <a:pos x="7" y="95"/>
                  </a:cxn>
                  <a:cxn ang="0">
                    <a:pos x="13" y="105"/>
                  </a:cxn>
                  <a:cxn ang="0">
                    <a:pos x="19" y="115"/>
                  </a:cxn>
                  <a:cxn ang="0">
                    <a:pos x="26" y="127"/>
                  </a:cxn>
                  <a:cxn ang="0">
                    <a:pos x="33" y="137"/>
                  </a:cxn>
                  <a:cxn ang="0">
                    <a:pos x="42" y="147"/>
                  </a:cxn>
                  <a:cxn ang="0">
                    <a:pos x="50" y="158"/>
                  </a:cxn>
                  <a:cxn ang="0">
                    <a:pos x="60" y="169"/>
                  </a:cxn>
                  <a:cxn ang="0">
                    <a:pos x="70" y="181"/>
                  </a:cxn>
                  <a:cxn ang="0">
                    <a:pos x="80" y="193"/>
                  </a:cxn>
                  <a:cxn ang="0">
                    <a:pos x="83" y="189"/>
                  </a:cxn>
                </a:cxnLst>
                <a:rect l="0" t="0" r="r" b="b"/>
                <a:pathLst>
                  <a:path w="84" h="194">
                    <a:moveTo>
                      <a:pt x="83" y="189"/>
                    </a:moveTo>
                    <a:lnTo>
                      <a:pt x="83" y="189"/>
                    </a:lnTo>
                    <a:lnTo>
                      <a:pt x="73" y="176"/>
                    </a:lnTo>
                    <a:lnTo>
                      <a:pt x="63" y="165"/>
                    </a:lnTo>
                    <a:lnTo>
                      <a:pt x="53" y="153"/>
                    </a:lnTo>
                    <a:lnTo>
                      <a:pt x="45" y="143"/>
                    </a:lnTo>
                    <a:lnTo>
                      <a:pt x="37" y="132"/>
                    </a:lnTo>
                    <a:lnTo>
                      <a:pt x="29" y="122"/>
                    </a:lnTo>
                    <a:lnTo>
                      <a:pt x="23" y="112"/>
                    </a:lnTo>
                    <a:lnTo>
                      <a:pt x="17" y="103"/>
                    </a:lnTo>
                    <a:lnTo>
                      <a:pt x="12" y="91"/>
                    </a:lnTo>
                    <a:lnTo>
                      <a:pt x="9" y="81"/>
                    </a:lnTo>
                    <a:lnTo>
                      <a:pt x="7" y="70"/>
                    </a:lnTo>
                    <a:lnTo>
                      <a:pt x="6" y="59"/>
                    </a:lnTo>
                    <a:lnTo>
                      <a:pt x="5" y="45"/>
                    </a:lnTo>
                    <a:lnTo>
                      <a:pt x="6" y="32"/>
                    </a:lnTo>
                    <a:lnTo>
                      <a:pt x="8" y="17"/>
                    </a:lnTo>
                    <a:lnTo>
                      <a:pt x="12" y="1"/>
                    </a:lnTo>
                    <a:lnTo>
                      <a:pt x="7" y="0"/>
                    </a:lnTo>
                    <a:lnTo>
                      <a:pt x="3" y="16"/>
                    </a:lnTo>
                    <a:lnTo>
                      <a:pt x="1" y="30"/>
                    </a:lnTo>
                    <a:lnTo>
                      <a:pt x="0" y="45"/>
                    </a:lnTo>
                    <a:lnTo>
                      <a:pt x="1" y="59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7" y="95"/>
                    </a:lnTo>
                    <a:lnTo>
                      <a:pt x="13" y="105"/>
                    </a:lnTo>
                    <a:lnTo>
                      <a:pt x="19" y="115"/>
                    </a:lnTo>
                    <a:lnTo>
                      <a:pt x="26" y="127"/>
                    </a:lnTo>
                    <a:lnTo>
                      <a:pt x="33" y="137"/>
                    </a:lnTo>
                    <a:lnTo>
                      <a:pt x="42" y="147"/>
                    </a:lnTo>
                    <a:lnTo>
                      <a:pt x="50" y="158"/>
                    </a:lnTo>
                    <a:lnTo>
                      <a:pt x="60" y="169"/>
                    </a:lnTo>
                    <a:lnTo>
                      <a:pt x="70" y="181"/>
                    </a:lnTo>
                    <a:lnTo>
                      <a:pt x="80" y="193"/>
                    </a:lnTo>
                    <a:lnTo>
                      <a:pt x="83" y="189"/>
                    </a:lnTo>
                  </a:path>
                </a:pathLst>
              </a:custGeom>
              <a:solidFill>
                <a:srgbClr val="8C19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9" name="Freeform 606"/>
              <p:cNvSpPr>
                <a:spLocks/>
              </p:cNvSpPr>
              <p:nvPr/>
            </p:nvSpPr>
            <p:spPr bwMode="auto">
              <a:xfrm>
                <a:off x="5699" y="2514"/>
                <a:ext cx="44" cy="88"/>
              </a:xfrm>
              <a:custGeom>
                <a:avLst/>
                <a:gdLst/>
                <a:ahLst/>
                <a:cxnLst>
                  <a:cxn ang="0">
                    <a:pos x="42" y="87"/>
                  </a:cxn>
                  <a:cxn ang="0">
                    <a:pos x="42" y="79"/>
                  </a:cxn>
                  <a:cxn ang="0">
                    <a:pos x="43" y="73"/>
                  </a:cxn>
                  <a:cxn ang="0">
                    <a:pos x="44" y="66"/>
                  </a:cxn>
                  <a:cxn ang="0">
                    <a:pos x="42" y="59"/>
                  </a:cxn>
                  <a:cxn ang="0">
                    <a:pos x="39" y="50"/>
                  </a:cxn>
                  <a:cxn ang="0">
                    <a:pos x="31" y="38"/>
                  </a:cxn>
                  <a:cxn ang="0">
                    <a:pos x="20" y="22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17" y="26"/>
                  </a:cxn>
                  <a:cxn ang="0">
                    <a:pos x="28" y="42"/>
                  </a:cxn>
                  <a:cxn ang="0">
                    <a:pos x="35" y="53"/>
                  </a:cxn>
                  <a:cxn ang="0">
                    <a:pos x="38" y="60"/>
                  </a:cxn>
                  <a:cxn ang="0">
                    <a:pos x="39" y="66"/>
                  </a:cxn>
                  <a:cxn ang="0">
                    <a:pos x="39" y="73"/>
                  </a:cxn>
                  <a:cxn ang="0">
                    <a:pos x="38" y="79"/>
                  </a:cxn>
                  <a:cxn ang="0">
                    <a:pos x="38" y="87"/>
                  </a:cxn>
                  <a:cxn ang="0">
                    <a:pos x="42" y="87"/>
                  </a:cxn>
                </a:cxnLst>
                <a:rect l="0" t="0" r="r" b="b"/>
                <a:pathLst>
                  <a:path w="45" h="88">
                    <a:moveTo>
                      <a:pt x="42" y="87"/>
                    </a:moveTo>
                    <a:lnTo>
                      <a:pt x="42" y="79"/>
                    </a:lnTo>
                    <a:lnTo>
                      <a:pt x="43" y="73"/>
                    </a:lnTo>
                    <a:lnTo>
                      <a:pt x="44" y="66"/>
                    </a:lnTo>
                    <a:lnTo>
                      <a:pt x="42" y="59"/>
                    </a:lnTo>
                    <a:lnTo>
                      <a:pt x="39" y="50"/>
                    </a:lnTo>
                    <a:lnTo>
                      <a:pt x="31" y="38"/>
                    </a:lnTo>
                    <a:lnTo>
                      <a:pt x="20" y="22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17" y="26"/>
                    </a:lnTo>
                    <a:lnTo>
                      <a:pt x="28" y="42"/>
                    </a:lnTo>
                    <a:lnTo>
                      <a:pt x="35" y="53"/>
                    </a:lnTo>
                    <a:lnTo>
                      <a:pt x="38" y="60"/>
                    </a:lnTo>
                    <a:lnTo>
                      <a:pt x="39" y="66"/>
                    </a:lnTo>
                    <a:lnTo>
                      <a:pt x="39" y="73"/>
                    </a:lnTo>
                    <a:lnTo>
                      <a:pt x="38" y="79"/>
                    </a:lnTo>
                    <a:lnTo>
                      <a:pt x="38" y="87"/>
                    </a:lnTo>
                    <a:lnTo>
                      <a:pt x="42" y="87"/>
                    </a:lnTo>
                  </a:path>
                </a:pathLst>
              </a:custGeom>
              <a:solidFill>
                <a:srgbClr val="8C19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0" name="Freeform 607"/>
              <p:cNvSpPr>
                <a:spLocks/>
              </p:cNvSpPr>
              <p:nvPr/>
            </p:nvSpPr>
            <p:spPr bwMode="auto">
              <a:xfrm>
                <a:off x="5739" y="2607"/>
                <a:ext cx="2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8C19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1" name="Freeform 608"/>
              <p:cNvSpPr>
                <a:spLocks/>
              </p:cNvSpPr>
              <p:nvPr/>
            </p:nvSpPr>
            <p:spPr bwMode="auto">
              <a:xfrm>
                <a:off x="5688" y="2424"/>
                <a:ext cx="4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8C19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2" name="Freeform 609"/>
              <p:cNvSpPr>
                <a:spLocks/>
              </p:cNvSpPr>
              <p:nvPr/>
            </p:nvSpPr>
            <p:spPr bwMode="auto">
              <a:xfrm>
                <a:off x="5690" y="2426"/>
                <a:ext cx="100" cy="196"/>
              </a:xfrm>
              <a:custGeom>
                <a:avLst/>
                <a:gdLst/>
                <a:ahLst/>
                <a:cxnLst>
                  <a:cxn ang="0">
                    <a:pos x="100" y="196"/>
                  </a:cxn>
                  <a:cxn ang="0">
                    <a:pos x="99" y="174"/>
                  </a:cxn>
                  <a:cxn ang="0">
                    <a:pos x="98" y="155"/>
                  </a:cxn>
                  <a:cxn ang="0">
                    <a:pos x="94" y="136"/>
                  </a:cxn>
                  <a:cxn ang="0">
                    <a:pos x="91" y="119"/>
                  </a:cxn>
                  <a:cxn ang="0">
                    <a:pos x="86" y="104"/>
                  </a:cxn>
                  <a:cxn ang="0">
                    <a:pos x="80" y="90"/>
                  </a:cxn>
                  <a:cxn ang="0">
                    <a:pos x="74" y="78"/>
                  </a:cxn>
                  <a:cxn ang="0">
                    <a:pos x="68" y="66"/>
                  </a:cxn>
                  <a:cxn ang="0">
                    <a:pos x="61" y="54"/>
                  </a:cxn>
                  <a:cxn ang="0">
                    <a:pos x="53" y="46"/>
                  </a:cxn>
                  <a:cxn ang="0">
                    <a:pos x="45" y="37"/>
                  </a:cxn>
                  <a:cxn ang="0">
                    <a:pos x="37" y="28"/>
                  </a:cxn>
                  <a:cxn ang="0">
                    <a:pos x="28" y="21"/>
                  </a:cxn>
                  <a:cxn ang="0">
                    <a:pos x="20" y="14"/>
                  </a:cxn>
                  <a:cxn ang="0">
                    <a:pos x="11" y="7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8" y="11"/>
                  </a:cxn>
                  <a:cxn ang="0">
                    <a:pos x="18" y="18"/>
                  </a:cxn>
                  <a:cxn ang="0">
                    <a:pos x="26" y="25"/>
                  </a:cxn>
                  <a:cxn ang="0">
                    <a:pos x="34" y="33"/>
                  </a:cxn>
                  <a:cxn ang="0">
                    <a:pos x="42" y="41"/>
                  </a:cxn>
                  <a:cxn ang="0">
                    <a:pos x="50" y="50"/>
                  </a:cxn>
                  <a:cxn ang="0">
                    <a:pos x="57" y="60"/>
                  </a:cxn>
                  <a:cxn ang="0">
                    <a:pos x="64" y="69"/>
                  </a:cxn>
                  <a:cxn ang="0">
                    <a:pos x="70" y="81"/>
                  </a:cxn>
                  <a:cxn ang="0">
                    <a:pos x="77" y="93"/>
                  </a:cxn>
                  <a:cxn ang="0">
                    <a:pos x="82" y="107"/>
                  </a:cxn>
                  <a:cxn ang="0">
                    <a:pos x="86" y="121"/>
                  </a:cxn>
                  <a:cxn ang="0">
                    <a:pos x="89" y="138"/>
                  </a:cxn>
                  <a:cxn ang="0">
                    <a:pos x="93" y="156"/>
                  </a:cxn>
                  <a:cxn ang="0">
                    <a:pos x="94" y="174"/>
                  </a:cxn>
                  <a:cxn ang="0">
                    <a:pos x="95" y="196"/>
                  </a:cxn>
                  <a:cxn ang="0">
                    <a:pos x="100" y="196"/>
                  </a:cxn>
                </a:cxnLst>
                <a:rect l="0" t="0" r="r" b="b"/>
                <a:pathLst>
                  <a:path w="101" h="197">
                    <a:moveTo>
                      <a:pt x="100" y="196"/>
                    </a:moveTo>
                    <a:lnTo>
                      <a:pt x="99" y="174"/>
                    </a:lnTo>
                    <a:lnTo>
                      <a:pt x="98" y="155"/>
                    </a:lnTo>
                    <a:lnTo>
                      <a:pt x="94" y="136"/>
                    </a:lnTo>
                    <a:lnTo>
                      <a:pt x="91" y="119"/>
                    </a:lnTo>
                    <a:lnTo>
                      <a:pt x="86" y="104"/>
                    </a:lnTo>
                    <a:lnTo>
                      <a:pt x="80" y="90"/>
                    </a:lnTo>
                    <a:lnTo>
                      <a:pt x="74" y="78"/>
                    </a:lnTo>
                    <a:lnTo>
                      <a:pt x="68" y="66"/>
                    </a:lnTo>
                    <a:lnTo>
                      <a:pt x="61" y="54"/>
                    </a:lnTo>
                    <a:lnTo>
                      <a:pt x="53" y="46"/>
                    </a:lnTo>
                    <a:lnTo>
                      <a:pt x="45" y="37"/>
                    </a:lnTo>
                    <a:lnTo>
                      <a:pt x="37" y="28"/>
                    </a:lnTo>
                    <a:lnTo>
                      <a:pt x="28" y="21"/>
                    </a:lnTo>
                    <a:lnTo>
                      <a:pt x="20" y="14"/>
                    </a:lnTo>
                    <a:lnTo>
                      <a:pt x="11" y="7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8" y="11"/>
                    </a:lnTo>
                    <a:lnTo>
                      <a:pt x="18" y="18"/>
                    </a:lnTo>
                    <a:lnTo>
                      <a:pt x="26" y="25"/>
                    </a:lnTo>
                    <a:lnTo>
                      <a:pt x="34" y="33"/>
                    </a:lnTo>
                    <a:lnTo>
                      <a:pt x="42" y="41"/>
                    </a:lnTo>
                    <a:lnTo>
                      <a:pt x="50" y="50"/>
                    </a:lnTo>
                    <a:lnTo>
                      <a:pt x="57" y="60"/>
                    </a:lnTo>
                    <a:lnTo>
                      <a:pt x="64" y="69"/>
                    </a:lnTo>
                    <a:lnTo>
                      <a:pt x="70" y="81"/>
                    </a:lnTo>
                    <a:lnTo>
                      <a:pt x="77" y="93"/>
                    </a:lnTo>
                    <a:lnTo>
                      <a:pt x="82" y="107"/>
                    </a:lnTo>
                    <a:lnTo>
                      <a:pt x="86" y="121"/>
                    </a:lnTo>
                    <a:lnTo>
                      <a:pt x="89" y="138"/>
                    </a:lnTo>
                    <a:lnTo>
                      <a:pt x="93" y="156"/>
                    </a:lnTo>
                    <a:lnTo>
                      <a:pt x="94" y="174"/>
                    </a:lnTo>
                    <a:lnTo>
                      <a:pt x="95" y="196"/>
                    </a:lnTo>
                    <a:lnTo>
                      <a:pt x="100" y="196"/>
                    </a:lnTo>
                  </a:path>
                </a:pathLst>
              </a:custGeom>
              <a:solidFill>
                <a:srgbClr val="8C19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3" name="Freeform 610"/>
              <p:cNvSpPr>
                <a:spLocks/>
              </p:cNvSpPr>
              <p:nvPr/>
            </p:nvSpPr>
            <p:spPr bwMode="auto">
              <a:xfrm>
                <a:off x="5790" y="2626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8C19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4" name="Freeform 611"/>
              <p:cNvSpPr>
                <a:spLocks/>
              </p:cNvSpPr>
              <p:nvPr/>
            </p:nvSpPr>
            <p:spPr bwMode="auto">
              <a:xfrm>
                <a:off x="5882" y="2508"/>
                <a:ext cx="2" cy="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8C19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5" name="Freeform 612"/>
              <p:cNvSpPr>
                <a:spLocks/>
              </p:cNvSpPr>
              <p:nvPr/>
            </p:nvSpPr>
            <p:spPr bwMode="auto">
              <a:xfrm>
                <a:off x="5957" y="2702"/>
                <a:ext cx="2" cy="2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1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</a:path>
                </a:pathLst>
              </a:custGeom>
              <a:solidFill>
                <a:srgbClr val="8C19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6" name="Freeform 613"/>
              <p:cNvSpPr>
                <a:spLocks/>
              </p:cNvSpPr>
              <p:nvPr/>
            </p:nvSpPr>
            <p:spPr bwMode="auto">
              <a:xfrm>
                <a:off x="5537" y="2352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C19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7" name="Freeform 614"/>
              <p:cNvSpPr>
                <a:spLocks/>
              </p:cNvSpPr>
              <p:nvPr/>
            </p:nvSpPr>
            <p:spPr bwMode="auto">
              <a:xfrm>
                <a:off x="5516" y="2354"/>
                <a:ext cx="28" cy="88"/>
              </a:xfrm>
              <a:custGeom>
                <a:avLst/>
                <a:gdLst/>
                <a:ahLst/>
                <a:cxnLst>
                  <a:cxn ang="0">
                    <a:pos x="4" y="85"/>
                  </a:cxn>
                  <a:cxn ang="0">
                    <a:pos x="7" y="76"/>
                  </a:cxn>
                  <a:cxn ang="0">
                    <a:pos x="10" y="65"/>
                  </a:cxn>
                  <a:cxn ang="0">
                    <a:pos x="15" y="55"/>
                  </a:cxn>
                  <a:cxn ang="0">
                    <a:pos x="21" y="46"/>
                  </a:cxn>
                  <a:cxn ang="0">
                    <a:pos x="25" y="36"/>
                  </a:cxn>
                  <a:cxn ang="0">
                    <a:pos x="28" y="25"/>
                  </a:cxn>
                  <a:cxn ang="0">
                    <a:pos x="27" y="13"/>
                  </a:cxn>
                  <a:cxn ang="0">
                    <a:pos x="22" y="0"/>
                  </a:cxn>
                  <a:cxn ang="0">
                    <a:pos x="19" y="3"/>
                  </a:cxn>
                  <a:cxn ang="0">
                    <a:pos x="23" y="14"/>
                  </a:cxn>
                  <a:cxn ang="0">
                    <a:pos x="24" y="23"/>
                  </a:cxn>
                  <a:cxn ang="0">
                    <a:pos x="21" y="33"/>
                  </a:cxn>
                  <a:cxn ang="0">
                    <a:pos x="18" y="43"/>
                  </a:cxn>
                  <a:cxn ang="0">
                    <a:pos x="12" y="53"/>
                  </a:cxn>
                  <a:cxn ang="0">
                    <a:pos x="7" y="63"/>
                  </a:cxn>
                  <a:cxn ang="0">
                    <a:pos x="2" y="73"/>
                  </a:cxn>
                  <a:cxn ang="0">
                    <a:pos x="0" y="85"/>
                  </a:cxn>
                  <a:cxn ang="0">
                    <a:pos x="4" y="85"/>
                  </a:cxn>
                </a:cxnLst>
                <a:rect l="0" t="0" r="r" b="b"/>
                <a:pathLst>
                  <a:path w="29" h="86">
                    <a:moveTo>
                      <a:pt x="4" y="85"/>
                    </a:moveTo>
                    <a:lnTo>
                      <a:pt x="7" y="76"/>
                    </a:lnTo>
                    <a:lnTo>
                      <a:pt x="10" y="65"/>
                    </a:lnTo>
                    <a:lnTo>
                      <a:pt x="15" y="55"/>
                    </a:lnTo>
                    <a:lnTo>
                      <a:pt x="21" y="46"/>
                    </a:lnTo>
                    <a:lnTo>
                      <a:pt x="25" y="36"/>
                    </a:lnTo>
                    <a:lnTo>
                      <a:pt x="28" y="25"/>
                    </a:lnTo>
                    <a:lnTo>
                      <a:pt x="27" y="13"/>
                    </a:lnTo>
                    <a:lnTo>
                      <a:pt x="22" y="0"/>
                    </a:lnTo>
                    <a:lnTo>
                      <a:pt x="19" y="3"/>
                    </a:lnTo>
                    <a:lnTo>
                      <a:pt x="23" y="14"/>
                    </a:lnTo>
                    <a:lnTo>
                      <a:pt x="24" y="23"/>
                    </a:lnTo>
                    <a:lnTo>
                      <a:pt x="21" y="33"/>
                    </a:lnTo>
                    <a:lnTo>
                      <a:pt x="18" y="43"/>
                    </a:lnTo>
                    <a:lnTo>
                      <a:pt x="12" y="53"/>
                    </a:lnTo>
                    <a:lnTo>
                      <a:pt x="7" y="63"/>
                    </a:lnTo>
                    <a:lnTo>
                      <a:pt x="2" y="73"/>
                    </a:lnTo>
                    <a:lnTo>
                      <a:pt x="0" y="85"/>
                    </a:lnTo>
                    <a:lnTo>
                      <a:pt x="4" y="85"/>
                    </a:lnTo>
                  </a:path>
                </a:pathLst>
              </a:custGeom>
              <a:solidFill>
                <a:srgbClr val="8C19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8" name="Freeform 615"/>
              <p:cNvSpPr>
                <a:spLocks/>
              </p:cNvSpPr>
              <p:nvPr/>
            </p:nvSpPr>
            <p:spPr bwMode="auto">
              <a:xfrm>
                <a:off x="5516" y="2443"/>
                <a:ext cx="0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8C19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9" name="Freeform 616"/>
              <p:cNvSpPr>
                <a:spLocks/>
              </p:cNvSpPr>
              <p:nvPr/>
            </p:nvSpPr>
            <p:spPr bwMode="auto">
              <a:xfrm>
                <a:off x="5545" y="2434"/>
                <a:ext cx="2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8C19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0" name="Freeform 617"/>
              <p:cNvSpPr>
                <a:spLocks/>
              </p:cNvSpPr>
              <p:nvPr/>
            </p:nvSpPr>
            <p:spPr bwMode="auto">
              <a:xfrm>
                <a:off x="5517" y="2434"/>
                <a:ext cx="26" cy="55"/>
              </a:xfrm>
              <a:custGeom>
                <a:avLst/>
                <a:gdLst/>
                <a:ahLst/>
                <a:cxnLst>
                  <a:cxn ang="0">
                    <a:pos x="4" y="54"/>
                  </a:cxn>
                  <a:cxn ang="0">
                    <a:pos x="5" y="45"/>
                  </a:cxn>
                  <a:cxn ang="0">
                    <a:pos x="5" y="38"/>
                  </a:cxn>
                  <a:cxn ang="0">
                    <a:pos x="7" y="30"/>
                  </a:cxn>
                  <a:cxn ang="0">
                    <a:pos x="9" y="24"/>
                  </a:cxn>
                  <a:cxn ang="0">
                    <a:pos x="12" y="19"/>
                  </a:cxn>
                  <a:cxn ang="0">
                    <a:pos x="16" y="14"/>
                  </a:cxn>
                  <a:cxn ang="0">
                    <a:pos x="20" y="9"/>
                  </a:cxn>
                  <a:cxn ang="0">
                    <a:pos x="25" y="6"/>
                  </a:cxn>
                  <a:cxn ang="0">
                    <a:pos x="23" y="0"/>
                  </a:cxn>
                  <a:cxn ang="0">
                    <a:pos x="18" y="5"/>
                  </a:cxn>
                  <a:cxn ang="0">
                    <a:pos x="13" y="9"/>
                  </a:cxn>
                  <a:cxn ang="0">
                    <a:pos x="9" y="15"/>
                  </a:cxn>
                  <a:cxn ang="0">
                    <a:pos x="6" y="21"/>
                  </a:cxn>
                  <a:cxn ang="0">
                    <a:pos x="3" y="28"/>
                  </a:cxn>
                  <a:cxn ang="0">
                    <a:pos x="1" y="36"/>
                  </a:cxn>
                  <a:cxn ang="0">
                    <a:pos x="1" y="45"/>
                  </a:cxn>
                  <a:cxn ang="0">
                    <a:pos x="0" y="54"/>
                  </a:cxn>
                  <a:cxn ang="0">
                    <a:pos x="4" y="54"/>
                  </a:cxn>
                </a:cxnLst>
                <a:rect l="0" t="0" r="r" b="b"/>
                <a:pathLst>
                  <a:path w="26" h="55">
                    <a:moveTo>
                      <a:pt x="4" y="54"/>
                    </a:moveTo>
                    <a:lnTo>
                      <a:pt x="5" y="45"/>
                    </a:lnTo>
                    <a:lnTo>
                      <a:pt x="5" y="38"/>
                    </a:lnTo>
                    <a:lnTo>
                      <a:pt x="7" y="30"/>
                    </a:lnTo>
                    <a:lnTo>
                      <a:pt x="9" y="24"/>
                    </a:lnTo>
                    <a:lnTo>
                      <a:pt x="12" y="19"/>
                    </a:lnTo>
                    <a:lnTo>
                      <a:pt x="16" y="14"/>
                    </a:lnTo>
                    <a:lnTo>
                      <a:pt x="20" y="9"/>
                    </a:lnTo>
                    <a:lnTo>
                      <a:pt x="25" y="6"/>
                    </a:lnTo>
                    <a:lnTo>
                      <a:pt x="23" y="0"/>
                    </a:lnTo>
                    <a:lnTo>
                      <a:pt x="18" y="5"/>
                    </a:lnTo>
                    <a:lnTo>
                      <a:pt x="13" y="9"/>
                    </a:lnTo>
                    <a:lnTo>
                      <a:pt x="9" y="15"/>
                    </a:lnTo>
                    <a:lnTo>
                      <a:pt x="6" y="21"/>
                    </a:lnTo>
                    <a:lnTo>
                      <a:pt x="3" y="28"/>
                    </a:lnTo>
                    <a:lnTo>
                      <a:pt x="1" y="36"/>
                    </a:lnTo>
                    <a:lnTo>
                      <a:pt x="1" y="45"/>
                    </a:lnTo>
                    <a:lnTo>
                      <a:pt x="0" y="54"/>
                    </a:lnTo>
                    <a:lnTo>
                      <a:pt x="4" y="54"/>
                    </a:lnTo>
                  </a:path>
                </a:pathLst>
              </a:custGeom>
              <a:solidFill>
                <a:srgbClr val="8C19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1" name="Freeform 618"/>
              <p:cNvSpPr>
                <a:spLocks/>
              </p:cNvSpPr>
              <p:nvPr/>
            </p:nvSpPr>
            <p:spPr bwMode="auto">
              <a:xfrm>
                <a:off x="5517" y="2491"/>
                <a:ext cx="2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8C19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2" name="Freeform 619"/>
              <p:cNvSpPr>
                <a:spLocks/>
              </p:cNvSpPr>
              <p:nvPr/>
            </p:nvSpPr>
            <p:spPr bwMode="auto">
              <a:xfrm>
                <a:off x="4470" y="3618"/>
                <a:ext cx="9" cy="1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1" y="12"/>
                  </a:cxn>
                  <a:cxn ang="0">
                    <a:pos x="9" y="3"/>
                  </a:cxn>
                </a:cxnLst>
                <a:rect l="0" t="0" r="r" b="b"/>
                <a:pathLst>
                  <a:path w="10" h="13">
                    <a:moveTo>
                      <a:pt x="9" y="3"/>
                    </a:move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9" y="3"/>
                    </a:lnTo>
                  </a:path>
                </a:pathLst>
              </a:custGeom>
              <a:solidFill>
                <a:srgbClr val="CB7F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3" name="Freeform 620"/>
              <p:cNvSpPr>
                <a:spLocks/>
              </p:cNvSpPr>
              <p:nvPr/>
            </p:nvSpPr>
            <p:spPr bwMode="auto">
              <a:xfrm>
                <a:off x="4470" y="3622"/>
                <a:ext cx="143" cy="183"/>
              </a:xfrm>
              <a:custGeom>
                <a:avLst/>
                <a:gdLst/>
                <a:ahLst/>
                <a:cxnLst>
                  <a:cxn ang="0">
                    <a:pos x="142" y="179"/>
                  </a:cxn>
                  <a:cxn ang="0">
                    <a:pos x="142" y="179"/>
                  </a:cxn>
                  <a:cxn ang="0">
                    <a:pos x="139" y="164"/>
                  </a:cxn>
                  <a:cxn ang="0">
                    <a:pos x="135" y="149"/>
                  </a:cxn>
                  <a:cxn ang="0">
                    <a:pos x="129" y="136"/>
                  </a:cxn>
                  <a:cxn ang="0">
                    <a:pos x="122" y="123"/>
                  </a:cxn>
                  <a:cxn ang="0">
                    <a:pos x="114" y="112"/>
                  </a:cxn>
                  <a:cxn ang="0">
                    <a:pos x="106" y="100"/>
                  </a:cxn>
                  <a:cxn ang="0">
                    <a:pos x="97" y="89"/>
                  </a:cxn>
                  <a:cxn ang="0">
                    <a:pos x="87" y="80"/>
                  </a:cxn>
                  <a:cxn ang="0">
                    <a:pos x="77" y="70"/>
                  </a:cxn>
                  <a:cxn ang="0">
                    <a:pos x="67" y="60"/>
                  </a:cxn>
                  <a:cxn ang="0">
                    <a:pos x="57" y="51"/>
                  </a:cxn>
                  <a:cxn ang="0">
                    <a:pos x="48" y="40"/>
                  </a:cxn>
                  <a:cxn ang="0">
                    <a:pos x="38" y="30"/>
                  </a:cxn>
                  <a:cxn ang="0">
                    <a:pos x="29" y="21"/>
                  </a:cxn>
                  <a:cxn ang="0">
                    <a:pos x="21" y="10"/>
                  </a:cxn>
                  <a:cxn ang="0">
                    <a:pos x="13" y="0"/>
                  </a:cxn>
                  <a:cxn ang="0">
                    <a:pos x="0" y="12"/>
                  </a:cxn>
                  <a:cxn ang="0">
                    <a:pos x="8" y="24"/>
                  </a:cxn>
                  <a:cxn ang="0">
                    <a:pos x="17" y="36"/>
                  </a:cxn>
                  <a:cxn ang="0">
                    <a:pos x="27" y="47"/>
                  </a:cxn>
                  <a:cxn ang="0">
                    <a:pos x="36" y="58"/>
                  </a:cxn>
                  <a:cxn ang="0">
                    <a:pos x="46" y="67"/>
                  </a:cxn>
                  <a:cxn ang="0">
                    <a:pos x="56" y="77"/>
                  </a:cxn>
                  <a:cxn ang="0">
                    <a:pos x="66" y="87"/>
                  </a:cxn>
                  <a:cxn ang="0">
                    <a:pos x="76" y="96"/>
                  </a:cxn>
                  <a:cxn ang="0">
                    <a:pos x="86" y="106"/>
                  </a:cxn>
                  <a:cxn ang="0">
                    <a:pos x="94" y="116"/>
                  </a:cxn>
                  <a:cxn ang="0">
                    <a:pos x="102" y="125"/>
                  </a:cxn>
                  <a:cxn ang="0">
                    <a:pos x="108" y="137"/>
                  </a:cxn>
                  <a:cxn ang="0">
                    <a:pos x="115" y="146"/>
                  </a:cxn>
                  <a:cxn ang="0">
                    <a:pos x="119" y="157"/>
                  </a:cxn>
                  <a:cxn ang="0">
                    <a:pos x="123" y="170"/>
                  </a:cxn>
                  <a:cxn ang="0">
                    <a:pos x="124" y="182"/>
                  </a:cxn>
                  <a:cxn ang="0">
                    <a:pos x="142" y="179"/>
                  </a:cxn>
                </a:cxnLst>
                <a:rect l="0" t="0" r="r" b="b"/>
                <a:pathLst>
                  <a:path w="143" h="183">
                    <a:moveTo>
                      <a:pt x="142" y="179"/>
                    </a:moveTo>
                    <a:lnTo>
                      <a:pt x="142" y="179"/>
                    </a:lnTo>
                    <a:lnTo>
                      <a:pt x="139" y="164"/>
                    </a:lnTo>
                    <a:lnTo>
                      <a:pt x="135" y="149"/>
                    </a:lnTo>
                    <a:lnTo>
                      <a:pt x="129" y="136"/>
                    </a:lnTo>
                    <a:lnTo>
                      <a:pt x="122" y="123"/>
                    </a:lnTo>
                    <a:lnTo>
                      <a:pt x="114" y="112"/>
                    </a:lnTo>
                    <a:lnTo>
                      <a:pt x="106" y="100"/>
                    </a:lnTo>
                    <a:lnTo>
                      <a:pt x="97" y="89"/>
                    </a:lnTo>
                    <a:lnTo>
                      <a:pt x="87" y="80"/>
                    </a:lnTo>
                    <a:lnTo>
                      <a:pt x="77" y="70"/>
                    </a:lnTo>
                    <a:lnTo>
                      <a:pt x="67" y="60"/>
                    </a:lnTo>
                    <a:lnTo>
                      <a:pt x="57" y="51"/>
                    </a:lnTo>
                    <a:lnTo>
                      <a:pt x="48" y="40"/>
                    </a:lnTo>
                    <a:lnTo>
                      <a:pt x="38" y="30"/>
                    </a:lnTo>
                    <a:lnTo>
                      <a:pt x="29" y="21"/>
                    </a:lnTo>
                    <a:lnTo>
                      <a:pt x="21" y="10"/>
                    </a:lnTo>
                    <a:lnTo>
                      <a:pt x="13" y="0"/>
                    </a:lnTo>
                    <a:lnTo>
                      <a:pt x="0" y="12"/>
                    </a:lnTo>
                    <a:lnTo>
                      <a:pt x="8" y="24"/>
                    </a:lnTo>
                    <a:lnTo>
                      <a:pt x="17" y="36"/>
                    </a:lnTo>
                    <a:lnTo>
                      <a:pt x="27" y="47"/>
                    </a:lnTo>
                    <a:lnTo>
                      <a:pt x="36" y="58"/>
                    </a:lnTo>
                    <a:lnTo>
                      <a:pt x="46" y="67"/>
                    </a:lnTo>
                    <a:lnTo>
                      <a:pt x="56" y="77"/>
                    </a:lnTo>
                    <a:lnTo>
                      <a:pt x="66" y="87"/>
                    </a:lnTo>
                    <a:lnTo>
                      <a:pt x="76" y="96"/>
                    </a:lnTo>
                    <a:lnTo>
                      <a:pt x="86" y="106"/>
                    </a:lnTo>
                    <a:lnTo>
                      <a:pt x="94" y="116"/>
                    </a:lnTo>
                    <a:lnTo>
                      <a:pt x="102" y="125"/>
                    </a:lnTo>
                    <a:lnTo>
                      <a:pt x="108" y="137"/>
                    </a:lnTo>
                    <a:lnTo>
                      <a:pt x="115" y="146"/>
                    </a:lnTo>
                    <a:lnTo>
                      <a:pt x="119" y="157"/>
                    </a:lnTo>
                    <a:lnTo>
                      <a:pt x="123" y="170"/>
                    </a:lnTo>
                    <a:lnTo>
                      <a:pt x="124" y="182"/>
                    </a:lnTo>
                    <a:lnTo>
                      <a:pt x="142" y="179"/>
                    </a:lnTo>
                  </a:path>
                </a:pathLst>
              </a:custGeom>
              <a:solidFill>
                <a:srgbClr val="CB7F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4" name="Freeform 621"/>
              <p:cNvSpPr>
                <a:spLocks/>
              </p:cNvSpPr>
              <p:nvPr/>
            </p:nvSpPr>
            <p:spPr bwMode="auto">
              <a:xfrm>
                <a:off x="4552" y="3808"/>
                <a:ext cx="72" cy="253"/>
              </a:xfrm>
              <a:custGeom>
                <a:avLst/>
                <a:gdLst/>
                <a:ahLst/>
                <a:cxnLst>
                  <a:cxn ang="0">
                    <a:pos x="8" y="252"/>
                  </a:cxn>
                  <a:cxn ang="0">
                    <a:pos x="8" y="252"/>
                  </a:cxn>
                  <a:cxn ang="0">
                    <a:pos x="23" y="238"/>
                  </a:cxn>
                  <a:cxn ang="0">
                    <a:pos x="36" y="225"/>
                  </a:cxn>
                  <a:cxn ang="0">
                    <a:pos x="46" y="210"/>
                  </a:cxn>
                  <a:cxn ang="0">
                    <a:pos x="54" y="195"/>
                  </a:cxn>
                  <a:cxn ang="0">
                    <a:pos x="60" y="179"/>
                  </a:cxn>
                  <a:cxn ang="0">
                    <a:pos x="65" y="164"/>
                  </a:cxn>
                  <a:cxn ang="0">
                    <a:pos x="68" y="146"/>
                  </a:cxn>
                  <a:cxn ang="0">
                    <a:pos x="69" y="129"/>
                  </a:cxn>
                  <a:cxn ang="0">
                    <a:pos x="70" y="113"/>
                  </a:cxn>
                  <a:cxn ang="0">
                    <a:pos x="69" y="96"/>
                  </a:cxn>
                  <a:cxn ang="0">
                    <a:pos x="69" y="80"/>
                  </a:cxn>
                  <a:cxn ang="0">
                    <a:pos x="68" y="62"/>
                  </a:cxn>
                  <a:cxn ang="0">
                    <a:pos x="65" y="47"/>
                  </a:cxn>
                  <a:cxn ang="0">
                    <a:pos x="63" y="31"/>
                  </a:cxn>
                  <a:cxn ang="0">
                    <a:pos x="62" y="16"/>
                  </a:cxn>
                  <a:cxn ang="0">
                    <a:pos x="60" y="0"/>
                  </a:cxn>
                  <a:cxn ang="0">
                    <a:pos x="43" y="3"/>
                  </a:cxn>
                  <a:cxn ang="0">
                    <a:pos x="45" y="18"/>
                  </a:cxn>
                  <a:cxn ang="0">
                    <a:pos x="47" y="34"/>
                  </a:cxn>
                  <a:cxn ang="0">
                    <a:pos x="49" y="49"/>
                  </a:cxn>
                  <a:cxn ang="0">
                    <a:pos x="50" y="66"/>
                  </a:cxn>
                  <a:cxn ang="0">
                    <a:pos x="52" y="81"/>
                  </a:cxn>
                  <a:cxn ang="0">
                    <a:pos x="53" y="98"/>
                  </a:cxn>
                  <a:cxn ang="0">
                    <a:pos x="54" y="113"/>
                  </a:cxn>
                  <a:cxn ang="0">
                    <a:pos x="53" y="128"/>
                  </a:cxn>
                  <a:cxn ang="0">
                    <a:pos x="51" y="143"/>
                  </a:cxn>
                  <a:cxn ang="0">
                    <a:pos x="50" y="158"/>
                  </a:cxn>
                  <a:cxn ang="0">
                    <a:pos x="45" y="171"/>
                  </a:cxn>
                  <a:cxn ang="0">
                    <a:pos x="40" y="184"/>
                  </a:cxn>
                  <a:cxn ang="0">
                    <a:pos x="33" y="197"/>
                  </a:cxn>
                  <a:cxn ang="0">
                    <a:pos x="24" y="210"/>
                  </a:cxn>
                  <a:cxn ang="0">
                    <a:pos x="14" y="222"/>
                  </a:cxn>
                  <a:cxn ang="0">
                    <a:pos x="0" y="233"/>
                  </a:cxn>
                  <a:cxn ang="0">
                    <a:pos x="8" y="252"/>
                  </a:cxn>
                </a:cxnLst>
                <a:rect l="0" t="0" r="r" b="b"/>
                <a:pathLst>
                  <a:path w="71" h="253">
                    <a:moveTo>
                      <a:pt x="8" y="252"/>
                    </a:moveTo>
                    <a:lnTo>
                      <a:pt x="8" y="252"/>
                    </a:lnTo>
                    <a:lnTo>
                      <a:pt x="23" y="238"/>
                    </a:lnTo>
                    <a:lnTo>
                      <a:pt x="36" y="225"/>
                    </a:lnTo>
                    <a:lnTo>
                      <a:pt x="46" y="210"/>
                    </a:lnTo>
                    <a:lnTo>
                      <a:pt x="54" y="195"/>
                    </a:lnTo>
                    <a:lnTo>
                      <a:pt x="60" y="179"/>
                    </a:lnTo>
                    <a:lnTo>
                      <a:pt x="65" y="164"/>
                    </a:lnTo>
                    <a:lnTo>
                      <a:pt x="68" y="146"/>
                    </a:lnTo>
                    <a:lnTo>
                      <a:pt x="69" y="129"/>
                    </a:lnTo>
                    <a:lnTo>
                      <a:pt x="70" y="113"/>
                    </a:lnTo>
                    <a:lnTo>
                      <a:pt x="69" y="96"/>
                    </a:lnTo>
                    <a:lnTo>
                      <a:pt x="69" y="80"/>
                    </a:lnTo>
                    <a:lnTo>
                      <a:pt x="68" y="62"/>
                    </a:lnTo>
                    <a:lnTo>
                      <a:pt x="65" y="47"/>
                    </a:lnTo>
                    <a:lnTo>
                      <a:pt x="63" y="31"/>
                    </a:lnTo>
                    <a:lnTo>
                      <a:pt x="62" y="16"/>
                    </a:lnTo>
                    <a:lnTo>
                      <a:pt x="60" y="0"/>
                    </a:lnTo>
                    <a:lnTo>
                      <a:pt x="43" y="3"/>
                    </a:lnTo>
                    <a:lnTo>
                      <a:pt x="45" y="18"/>
                    </a:lnTo>
                    <a:lnTo>
                      <a:pt x="47" y="34"/>
                    </a:lnTo>
                    <a:lnTo>
                      <a:pt x="49" y="49"/>
                    </a:lnTo>
                    <a:lnTo>
                      <a:pt x="50" y="66"/>
                    </a:lnTo>
                    <a:lnTo>
                      <a:pt x="52" y="81"/>
                    </a:lnTo>
                    <a:lnTo>
                      <a:pt x="53" y="98"/>
                    </a:lnTo>
                    <a:lnTo>
                      <a:pt x="54" y="113"/>
                    </a:lnTo>
                    <a:lnTo>
                      <a:pt x="53" y="128"/>
                    </a:lnTo>
                    <a:lnTo>
                      <a:pt x="51" y="143"/>
                    </a:lnTo>
                    <a:lnTo>
                      <a:pt x="50" y="158"/>
                    </a:lnTo>
                    <a:lnTo>
                      <a:pt x="45" y="171"/>
                    </a:lnTo>
                    <a:lnTo>
                      <a:pt x="40" y="184"/>
                    </a:lnTo>
                    <a:lnTo>
                      <a:pt x="33" y="197"/>
                    </a:lnTo>
                    <a:lnTo>
                      <a:pt x="24" y="210"/>
                    </a:lnTo>
                    <a:lnTo>
                      <a:pt x="14" y="222"/>
                    </a:lnTo>
                    <a:lnTo>
                      <a:pt x="0" y="233"/>
                    </a:lnTo>
                    <a:lnTo>
                      <a:pt x="8" y="252"/>
                    </a:lnTo>
                  </a:path>
                </a:pathLst>
              </a:custGeom>
              <a:solidFill>
                <a:srgbClr val="CB7F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5" name="Freeform 622"/>
              <p:cNvSpPr>
                <a:spLocks/>
              </p:cNvSpPr>
              <p:nvPr/>
            </p:nvSpPr>
            <p:spPr bwMode="auto">
              <a:xfrm>
                <a:off x="4285" y="4046"/>
                <a:ext cx="275" cy="156"/>
              </a:xfrm>
              <a:custGeom>
                <a:avLst/>
                <a:gdLst/>
                <a:ahLst/>
                <a:cxnLst>
                  <a:cxn ang="0">
                    <a:pos x="0" y="156"/>
                  </a:cxn>
                  <a:cxn ang="0">
                    <a:pos x="0" y="156"/>
                  </a:cxn>
                  <a:cxn ang="0">
                    <a:pos x="16" y="154"/>
                  </a:cxn>
                  <a:cxn ang="0">
                    <a:pos x="33" y="152"/>
                  </a:cxn>
                  <a:cxn ang="0">
                    <a:pos x="49" y="147"/>
                  </a:cxn>
                  <a:cxn ang="0">
                    <a:pos x="66" y="142"/>
                  </a:cxn>
                  <a:cxn ang="0">
                    <a:pos x="82" y="135"/>
                  </a:cxn>
                  <a:cxn ang="0">
                    <a:pos x="100" y="127"/>
                  </a:cxn>
                  <a:cxn ang="0">
                    <a:pos x="118" y="118"/>
                  </a:cxn>
                  <a:cxn ang="0">
                    <a:pos x="135" y="108"/>
                  </a:cxn>
                  <a:cxn ang="0">
                    <a:pos x="153" y="99"/>
                  </a:cxn>
                  <a:cxn ang="0">
                    <a:pos x="170" y="87"/>
                  </a:cxn>
                  <a:cxn ang="0">
                    <a:pos x="188" y="76"/>
                  </a:cxn>
                  <a:cxn ang="0">
                    <a:pos x="205" y="64"/>
                  </a:cxn>
                  <a:cxn ang="0">
                    <a:pos x="222" y="53"/>
                  </a:cxn>
                  <a:cxn ang="0">
                    <a:pos x="239" y="41"/>
                  </a:cxn>
                  <a:cxn ang="0">
                    <a:pos x="256" y="30"/>
                  </a:cxn>
                  <a:cxn ang="0">
                    <a:pos x="272" y="19"/>
                  </a:cxn>
                  <a:cxn ang="0">
                    <a:pos x="263" y="0"/>
                  </a:cxn>
                  <a:cxn ang="0">
                    <a:pos x="247" y="12"/>
                  </a:cxn>
                  <a:cxn ang="0">
                    <a:pos x="231" y="23"/>
                  </a:cxn>
                  <a:cxn ang="0">
                    <a:pos x="214" y="34"/>
                  </a:cxn>
                  <a:cxn ang="0">
                    <a:pos x="196" y="46"/>
                  </a:cxn>
                  <a:cxn ang="0">
                    <a:pos x="179" y="57"/>
                  </a:cxn>
                  <a:cxn ang="0">
                    <a:pos x="161" y="69"/>
                  </a:cxn>
                  <a:cxn ang="0">
                    <a:pos x="145" y="78"/>
                  </a:cxn>
                  <a:cxn ang="0">
                    <a:pos x="127" y="89"/>
                  </a:cxn>
                  <a:cxn ang="0">
                    <a:pos x="111" y="99"/>
                  </a:cxn>
                  <a:cxn ang="0">
                    <a:pos x="94" y="107"/>
                  </a:cxn>
                  <a:cxn ang="0">
                    <a:pos x="76" y="114"/>
                  </a:cxn>
                  <a:cxn ang="0">
                    <a:pos x="61" y="121"/>
                  </a:cxn>
                  <a:cxn ang="0">
                    <a:pos x="45" y="126"/>
                  </a:cxn>
                  <a:cxn ang="0">
                    <a:pos x="30" y="130"/>
                  </a:cxn>
                  <a:cxn ang="0">
                    <a:pos x="15" y="133"/>
                  </a:cxn>
                  <a:cxn ang="0">
                    <a:pos x="0" y="135"/>
                  </a:cxn>
                  <a:cxn ang="0">
                    <a:pos x="0" y="156"/>
                  </a:cxn>
                </a:cxnLst>
                <a:rect l="0" t="0" r="r" b="b"/>
                <a:pathLst>
                  <a:path w="273" h="157">
                    <a:moveTo>
                      <a:pt x="0" y="156"/>
                    </a:moveTo>
                    <a:lnTo>
                      <a:pt x="0" y="156"/>
                    </a:lnTo>
                    <a:lnTo>
                      <a:pt x="16" y="154"/>
                    </a:lnTo>
                    <a:lnTo>
                      <a:pt x="33" y="152"/>
                    </a:lnTo>
                    <a:lnTo>
                      <a:pt x="49" y="147"/>
                    </a:lnTo>
                    <a:lnTo>
                      <a:pt x="66" y="142"/>
                    </a:lnTo>
                    <a:lnTo>
                      <a:pt x="82" y="135"/>
                    </a:lnTo>
                    <a:lnTo>
                      <a:pt x="100" y="127"/>
                    </a:lnTo>
                    <a:lnTo>
                      <a:pt x="118" y="118"/>
                    </a:lnTo>
                    <a:lnTo>
                      <a:pt x="135" y="108"/>
                    </a:lnTo>
                    <a:lnTo>
                      <a:pt x="153" y="99"/>
                    </a:lnTo>
                    <a:lnTo>
                      <a:pt x="170" y="87"/>
                    </a:lnTo>
                    <a:lnTo>
                      <a:pt x="188" y="76"/>
                    </a:lnTo>
                    <a:lnTo>
                      <a:pt x="205" y="64"/>
                    </a:lnTo>
                    <a:lnTo>
                      <a:pt x="222" y="53"/>
                    </a:lnTo>
                    <a:lnTo>
                      <a:pt x="239" y="41"/>
                    </a:lnTo>
                    <a:lnTo>
                      <a:pt x="256" y="30"/>
                    </a:lnTo>
                    <a:lnTo>
                      <a:pt x="272" y="19"/>
                    </a:lnTo>
                    <a:lnTo>
                      <a:pt x="263" y="0"/>
                    </a:lnTo>
                    <a:lnTo>
                      <a:pt x="247" y="12"/>
                    </a:lnTo>
                    <a:lnTo>
                      <a:pt x="231" y="23"/>
                    </a:lnTo>
                    <a:lnTo>
                      <a:pt x="214" y="34"/>
                    </a:lnTo>
                    <a:lnTo>
                      <a:pt x="196" y="46"/>
                    </a:lnTo>
                    <a:lnTo>
                      <a:pt x="179" y="57"/>
                    </a:lnTo>
                    <a:lnTo>
                      <a:pt x="161" y="69"/>
                    </a:lnTo>
                    <a:lnTo>
                      <a:pt x="145" y="78"/>
                    </a:lnTo>
                    <a:lnTo>
                      <a:pt x="127" y="89"/>
                    </a:lnTo>
                    <a:lnTo>
                      <a:pt x="111" y="99"/>
                    </a:lnTo>
                    <a:lnTo>
                      <a:pt x="94" y="107"/>
                    </a:lnTo>
                    <a:lnTo>
                      <a:pt x="76" y="114"/>
                    </a:lnTo>
                    <a:lnTo>
                      <a:pt x="61" y="121"/>
                    </a:lnTo>
                    <a:lnTo>
                      <a:pt x="45" y="126"/>
                    </a:lnTo>
                    <a:lnTo>
                      <a:pt x="30" y="130"/>
                    </a:lnTo>
                    <a:lnTo>
                      <a:pt x="15" y="133"/>
                    </a:lnTo>
                    <a:lnTo>
                      <a:pt x="0" y="135"/>
                    </a:lnTo>
                    <a:lnTo>
                      <a:pt x="0" y="156"/>
                    </a:lnTo>
                  </a:path>
                </a:pathLst>
              </a:custGeom>
              <a:solidFill>
                <a:srgbClr val="CB7F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6" name="Freeform 623"/>
              <p:cNvSpPr>
                <a:spLocks/>
              </p:cNvSpPr>
              <p:nvPr/>
            </p:nvSpPr>
            <p:spPr bwMode="auto">
              <a:xfrm>
                <a:off x="3876" y="4117"/>
                <a:ext cx="403" cy="82"/>
              </a:xfrm>
              <a:custGeom>
                <a:avLst/>
                <a:gdLst/>
                <a:ahLst/>
                <a:cxnLst>
                  <a:cxn ang="0">
                    <a:pos x="3" y="32"/>
                  </a:cxn>
                  <a:cxn ang="0">
                    <a:pos x="3" y="32"/>
                  </a:cxn>
                  <a:cxn ang="0">
                    <a:pos x="47" y="26"/>
                  </a:cxn>
                  <a:cxn ang="0">
                    <a:pos x="88" y="22"/>
                  </a:cxn>
                  <a:cxn ang="0">
                    <a:pos x="125" y="21"/>
                  </a:cxn>
                  <a:cxn ang="0">
                    <a:pos x="158" y="22"/>
                  </a:cxn>
                  <a:cxn ang="0">
                    <a:pos x="189" y="26"/>
                  </a:cxn>
                  <a:cxn ang="0">
                    <a:pos x="217" y="30"/>
                  </a:cxn>
                  <a:cxn ang="0">
                    <a:pos x="241" y="36"/>
                  </a:cxn>
                  <a:cxn ang="0">
                    <a:pos x="265" y="42"/>
                  </a:cxn>
                  <a:cxn ang="0">
                    <a:pos x="285" y="49"/>
                  </a:cxn>
                  <a:cxn ang="0">
                    <a:pos x="304" y="56"/>
                  </a:cxn>
                  <a:cxn ang="0">
                    <a:pos x="322" y="63"/>
                  </a:cxn>
                  <a:cxn ang="0">
                    <a:pos x="339" y="70"/>
                  </a:cxn>
                  <a:cxn ang="0">
                    <a:pos x="355" y="76"/>
                  </a:cxn>
                  <a:cxn ang="0">
                    <a:pos x="371" y="80"/>
                  </a:cxn>
                  <a:cxn ang="0">
                    <a:pos x="387" y="82"/>
                  </a:cxn>
                  <a:cxn ang="0">
                    <a:pos x="402" y="83"/>
                  </a:cxn>
                  <a:cxn ang="0">
                    <a:pos x="402" y="62"/>
                  </a:cxn>
                  <a:cxn ang="0">
                    <a:pos x="388" y="61"/>
                  </a:cxn>
                  <a:cxn ang="0">
                    <a:pos x="374" y="59"/>
                  </a:cxn>
                  <a:cxn ang="0">
                    <a:pos x="360" y="55"/>
                  </a:cxn>
                  <a:cxn ang="0">
                    <a:pos x="344" y="50"/>
                  </a:cxn>
                  <a:cxn ang="0">
                    <a:pos x="328" y="43"/>
                  </a:cxn>
                  <a:cxn ang="0">
                    <a:pos x="309" y="37"/>
                  </a:cxn>
                  <a:cxn ang="0">
                    <a:pos x="290" y="29"/>
                  </a:cxn>
                  <a:cxn ang="0">
                    <a:pos x="269" y="22"/>
                  </a:cxn>
                  <a:cxn ang="0">
                    <a:pos x="246" y="15"/>
                  </a:cxn>
                  <a:cxn ang="0">
                    <a:pos x="220" y="9"/>
                  </a:cxn>
                  <a:cxn ang="0">
                    <a:pos x="191" y="5"/>
                  </a:cxn>
                  <a:cxn ang="0">
                    <a:pos x="160" y="2"/>
                  </a:cxn>
                  <a:cxn ang="0">
                    <a:pos x="125" y="0"/>
                  </a:cxn>
                  <a:cxn ang="0">
                    <a:pos x="87" y="1"/>
                  </a:cxn>
                  <a:cxn ang="0">
                    <a:pos x="46" y="5"/>
                  </a:cxn>
                  <a:cxn ang="0">
                    <a:pos x="0" y="11"/>
                  </a:cxn>
                  <a:cxn ang="0">
                    <a:pos x="3" y="32"/>
                  </a:cxn>
                </a:cxnLst>
                <a:rect l="0" t="0" r="r" b="b"/>
                <a:pathLst>
                  <a:path w="403" h="84">
                    <a:moveTo>
                      <a:pt x="3" y="32"/>
                    </a:moveTo>
                    <a:lnTo>
                      <a:pt x="3" y="32"/>
                    </a:lnTo>
                    <a:lnTo>
                      <a:pt x="47" y="26"/>
                    </a:lnTo>
                    <a:lnTo>
                      <a:pt x="88" y="22"/>
                    </a:lnTo>
                    <a:lnTo>
                      <a:pt x="125" y="21"/>
                    </a:lnTo>
                    <a:lnTo>
                      <a:pt x="158" y="22"/>
                    </a:lnTo>
                    <a:lnTo>
                      <a:pt x="189" y="26"/>
                    </a:lnTo>
                    <a:lnTo>
                      <a:pt x="217" y="30"/>
                    </a:lnTo>
                    <a:lnTo>
                      <a:pt x="241" y="36"/>
                    </a:lnTo>
                    <a:lnTo>
                      <a:pt x="265" y="42"/>
                    </a:lnTo>
                    <a:lnTo>
                      <a:pt x="285" y="49"/>
                    </a:lnTo>
                    <a:lnTo>
                      <a:pt x="304" y="56"/>
                    </a:lnTo>
                    <a:lnTo>
                      <a:pt x="322" y="63"/>
                    </a:lnTo>
                    <a:lnTo>
                      <a:pt x="339" y="70"/>
                    </a:lnTo>
                    <a:lnTo>
                      <a:pt x="355" y="76"/>
                    </a:lnTo>
                    <a:lnTo>
                      <a:pt x="371" y="80"/>
                    </a:lnTo>
                    <a:lnTo>
                      <a:pt x="387" y="82"/>
                    </a:lnTo>
                    <a:lnTo>
                      <a:pt x="402" y="83"/>
                    </a:lnTo>
                    <a:lnTo>
                      <a:pt x="402" y="62"/>
                    </a:lnTo>
                    <a:lnTo>
                      <a:pt x="388" y="61"/>
                    </a:lnTo>
                    <a:lnTo>
                      <a:pt x="374" y="59"/>
                    </a:lnTo>
                    <a:lnTo>
                      <a:pt x="360" y="55"/>
                    </a:lnTo>
                    <a:lnTo>
                      <a:pt x="344" y="50"/>
                    </a:lnTo>
                    <a:lnTo>
                      <a:pt x="328" y="43"/>
                    </a:lnTo>
                    <a:lnTo>
                      <a:pt x="309" y="37"/>
                    </a:lnTo>
                    <a:lnTo>
                      <a:pt x="290" y="29"/>
                    </a:lnTo>
                    <a:lnTo>
                      <a:pt x="269" y="22"/>
                    </a:lnTo>
                    <a:lnTo>
                      <a:pt x="246" y="15"/>
                    </a:lnTo>
                    <a:lnTo>
                      <a:pt x="220" y="9"/>
                    </a:lnTo>
                    <a:lnTo>
                      <a:pt x="191" y="5"/>
                    </a:lnTo>
                    <a:lnTo>
                      <a:pt x="160" y="2"/>
                    </a:lnTo>
                    <a:lnTo>
                      <a:pt x="125" y="0"/>
                    </a:lnTo>
                    <a:lnTo>
                      <a:pt x="87" y="1"/>
                    </a:lnTo>
                    <a:lnTo>
                      <a:pt x="46" y="5"/>
                    </a:lnTo>
                    <a:lnTo>
                      <a:pt x="0" y="11"/>
                    </a:lnTo>
                    <a:lnTo>
                      <a:pt x="3" y="32"/>
                    </a:lnTo>
                  </a:path>
                </a:pathLst>
              </a:custGeom>
              <a:solidFill>
                <a:srgbClr val="CB7F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7" name="Freeform 624"/>
              <p:cNvSpPr>
                <a:spLocks/>
              </p:cNvSpPr>
              <p:nvPr/>
            </p:nvSpPr>
            <p:spPr bwMode="auto">
              <a:xfrm>
                <a:off x="3704" y="4130"/>
                <a:ext cx="171" cy="65"/>
              </a:xfrm>
              <a:custGeom>
                <a:avLst/>
                <a:gdLst/>
                <a:ahLst/>
                <a:cxnLst>
                  <a:cxn ang="0">
                    <a:pos x="18" y="58"/>
                  </a:cxn>
                  <a:cxn ang="0">
                    <a:pos x="15" y="65"/>
                  </a:cxn>
                  <a:cxn ang="0">
                    <a:pos x="17" y="63"/>
                  </a:cxn>
                  <a:cxn ang="0">
                    <a:pos x="17" y="62"/>
                  </a:cxn>
                  <a:cxn ang="0">
                    <a:pos x="17" y="63"/>
                  </a:cxn>
                  <a:cxn ang="0">
                    <a:pos x="19" y="61"/>
                  </a:cxn>
                  <a:cxn ang="0">
                    <a:pos x="21" y="59"/>
                  </a:cxn>
                  <a:cxn ang="0">
                    <a:pos x="26" y="57"/>
                  </a:cxn>
                  <a:cxn ang="0">
                    <a:pos x="32" y="54"/>
                  </a:cxn>
                  <a:cxn ang="0">
                    <a:pos x="40" y="50"/>
                  </a:cxn>
                  <a:cxn ang="0">
                    <a:pos x="51" y="47"/>
                  </a:cxn>
                  <a:cxn ang="0">
                    <a:pos x="63" y="44"/>
                  </a:cxn>
                  <a:cxn ang="0">
                    <a:pos x="79" y="39"/>
                  </a:cxn>
                  <a:cxn ang="0">
                    <a:pos x="97" y="35"/>
                  </a:cxn>
                  <a:cxn ang="0">
                    <a:pos x="118" y="30"/>
                  </a:cxn>
                  <a:cxn ang="0">
                    <a:pos x="143" y="25"/>
                  </a:cxn>
                  <a:cxn ang="0">
                    <a:pos x="171" y="20"/>
                  </a:cxn>
                  <a:cxn ang="0">
                    <a:pos x="168" y="0"/>
                  </a:cxn>
                  <a:cxn ang="0">
                    <a:pos x="140" y="5"/>
                  </a:cxn>
                  <a:cxn ang="0">
                    <a:pos x="116" y="10"/>
                  </a:cxn>
                  <a:cxn ang="0">
                    <a:pos x="94" y="15"/>
                  </a:cxn>
                  <a:cxn ang="0">
                    <a:pos x="75" y="19"/>
                  </a:cxn>
                  <a:cxn ang="0">
                    <a:pos x="60" y="24"/>
                  </a:cxn>
                  <a:cxn ang="0">
                    <a:pos x="46" y="27"/>
                  </a:cxn>
                  <a:cxn ang="0">
                    <a:pos x="35" y="31"/>
                  </a:cxn>
                  <a:cxn ang="0">
                    <a:pos x="26" y="35"/>
                  </a:cxn>
                  <a:cxn ang="0">
                    <a:pos x="19" y="37"/>
                  </a:cxn>
                  <a:cxn ang="0">
                    <a:pos x="14" y="41"/>
                  </a:cxn>
                  <a:cxn ang="0">
                    <a:pos x="9" y="44"/>
                  </a:cxn>
                  <a:cxn ang="0">
                    <a:pos x="6" y="46"/>
                  </a:cxn>
                  <a:cxn ang="0">
                    <a:pos x="3" y="50"/>
                  </a:cxn>
                  <a:cxn ang="0">
                    <a:pos x="3" y="51"/>
                  </a:cxn>
                  <a:cxn ang="0">
                    <a:pos x="0" y="58"/>
                  </a:cxn>
                  <a:cxn ang="0">
                    <a:pos x="18" y="58"/>
                  </a:cxn>
                </a:cxnLst>
                <a:rect l="0" t="0" r="r" b="b"/>
                <a:pathLst>
                  <a:path w="172" h="66">
                    <a:moveTo>
                      <a:pt x="18" y="58"/>
                    </a:moveTo>
                    <a:lnTo>
                      <a:pt x="15" y="65"/>
                    </a:lnTo>
                    <a:lnTo>
                      <a:pt x="17" y="63"/>
                    </a:lnTo>
                    <a:lnTo>
                      <a:pt x="17" y="62"/>
                    </a:lnTo>
                    <a:lnTo>
                      <a:pt x="17" y="63"/>
                    </a:lnTo>
                    <a:lnTo>
                      <a:pt x="19" y="61"/>
                    </a:lnTo>
                    <a:lnTo>
                      <a:pt x="21" y="59"/>
                    </a:lnTo>
                    <a:lnTo>
                      <a:pt x="26" y="57"/>
                    </a:lnTo>
                    <a:lnTo>
                      <a:pt x="32" y="54"/>
                    </a:lnTo>
                    <a:lnTo>
                      <a:pt x="40" y="50"/>
                    </a:lnTo>
                    <a:lnTo>
                      <a:pt x="51" y="47"/>
                    </a:lnTo>
                    <a:lnTo>
                      <a:pt x="63" y="44"/>
                    </a:lnTo>
                    <a:lnTo>
                      <a:pt x="79" y="39"/>
                    </a:lnTo>
                    <a:lnTo>
                      <a:pt x="97" y="35"/>
                    </a:lnTo>
                    <a:lnTo>
                      <a:pt x="118" y="30"/>
                    </a:lnTo>
                    <a:lnTo>
                      <a:pt x="143" y="25"/>
                    </a:lnTo>
                    <a:lnTo>
                      <a:pt x="171" y="20"/>
                    </a:lnTo>
                    <a:lnTo>
                      <a:pt x="168" y="0"/>
                    </a:lnTo>
                    <a:lnTo>
                      <a:pt x="140" y="5"/>
                    </a:lnTo>
                    <a:lnTo>
                      <a:pt x="116" y="10"/>
                    </a:lnTo>
                    <a:lnTo>
                      <a:pt x="94" y="15"/>
                    </a:lnTo>
                    <a:lnTo>
                      <a:pt x="75" y="19"/>
                    </a:lnTo>
                    <a:lnTo>
                      <a:pt x="60" y="24"/>
                    </a:lnTo>
                    <a:lnTo>
                      <a:pt x="46" y="27"/>
                    </a:lnTo>
                    <a:lnTo>
                      <a:pt x="35" y="31"/>
                    </a:lnTo>
                    <a:lnTo>
                      <a:pt x="26" y="35"/>
                    </a:lnTo>
                    <a:lnTo>
                      <a:pt x="19" y="37"/>
                    </a:lnTo>
                    <a:lnTo>
                      <a:pt x="14" y="41"/>
                    </a:lnTo>
                    <a:lnTo>
                      <a:pt x="9" y="44"/>
                    </a:lnTo>
                    <a:lnTo>
                      <a:pt x="6" y="46"/>
                    </a:lnTo>
                    <a:lnTo>
                      <a:pt x="3" y="50"/>
                    </a:lnTo>
                    <a:lnTo>
                      <a:pt x="3" y="51"/>
                    </a:lnTo>
                    <a:lnTo>
                      <a:pt x="0" y="58"/>
                    </a:lnTo>
                    <a:lnTo>
                      <a:pt x="18" y="58"/>
                    </a:lnTo>
                  </a:path>
                </a:pathLst>
              </a:custGeom>
              <a:solidFill>
                <a:srgbClr val="CB7F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8" name="Freeform 625"/>
              <p:cNvSpPr>
                <a:spLocks/>
              </p:cNvSpPr>
              <p:nvPr/>
            </p:nvSpPr>
            <p:spPr bwMode="auto">
              <a:xfrm>
                <a:off x="3704" y="4193"/>
                <a:ext cx="14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"/>
                  </a:cxn>
                  <a:cxn ang="0">
                    <a:pos x="7" y="6"/>
                  </a:cxn>
                  <a:cxn ang="0">
                    <a:pos x="11" y="5"/>
                  </a:cxn>
                  <a:cxn ang="0">
                    <a:pos x="13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2" y="5"/>
                    </a:lnTo>
                    <a:lnTo>
                      <a:pt x="7" y="6"/>
                    </a:lnTo>
                    <a:lnTo>
                      <a:pt x="11" y="5"/>
                    </a:ln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B7F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9" name="Freeform 626"/>
              <p:cNvSpPr>
                <a:spLocks/>
              </p:cNvSpPr>
              <p:nvPr/>
            </p:nvSpPr>
            <p:spPr bwMode="auto">
              <a:xfrm>
                <a:off x="4487" y="3629"/>
                <a:ext cx="9" cy="13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1" y="11"/>
                  </a:cxn>
                  <a:cxn ang="0">
                    <a:pos x="11" y="3"/>
                  </a:cxn>
                </a:cxnLst>
                <a:rect l="0" t="0" r="r" b="b"/>
                <a:pathLst>
                  <a:path w="12" h="12">
                    <a:moveTo>
                      <a:pt x="11" y="3"/>
                    </a:moveTo>
                    <a:lnTo>
                      <a:pt x="9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11" y="3"/>
                    </a:lnTo>
                  </a:path>
                </a:pathLst>
              </a:custGeom>
              <a:solidFill>
                <a:srgbClr val="CE85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0" name="Freeform 627"/>
              <p:cNvSpPr>
                <a:spLocks/>
              </p:cNvSpPr>
              <p:nvPr/>
            </p:nvSpPr>
            <p:spPr bwMode="auto">
              <a:xfrm>
                <a:off x="4487" y="3633"/>
                <a:ext cx="134" cy="154"/>
              </a:xfrm>
              <a:custGeom>
                <a:avLst/>
                <a:gdLst/>
                <a:ahLst/>
                <a:cxnLst>
                  <a:cxn ang="0">
                    <a:pos x="132" y="145"/>
                  </a:cxn>
                  <a:cxn ang="0">
                    <a:pos x="132" y="145"/>
                  </a:cxn>
                  <a:cxn ang="0">
                    <a:pos x="127" y="133"/>
                  </a:cxn>
                  <a:cxn ang="0">
                    <a:pos x="121" y="121"/>
                  </a:cxn>
                  <a:cxn ang="0">
                    <a:pos x="115" y="112"/>
                  </a:cxn>
                  <a:cxn ang="0">
                    <a:pos x="108" y="103"/>
                  </a:cxn>
                  <a:cxn ang="0">
                    <a:pos x="101" y="92"/>
                  </a:cxn>
                  <a:cxn ang="0">
                    <a:pos x="92" y="83"/>
                  </a:cxn>
                  <a:cxn ang="0">
                    <a:pos x="84" y="75"/>
                  </a:cxn>
                  <a:cxn ang="0">
                    <a:pos x="77" y="68"/>
                  </a:cxn>
                  <a:cxn ang="0">
                    <a:pos x="67" y="59"/>
                  </a:cxn>
                  <a:cxn ang="0">
                    <a:pos x="59" y="51"/>
                  </a:cxn>
                  <a:cxn ang="0">
                    <a:pos x="51" y="43"/>
                  </a:cxn>
                  <a:cxn ang="0">
                    <a:pos x="42" y="34"/>
                  </a:cxn>
                  <a:cxn ang="0">
                    <a:pos x="34" y="26"/>
                  </a:cxn>
                  <a:cxn ang="0">
                    <a:pos x="28" y="18"/>
                  </a:cxn>
                  <a:cxn ang="0">
                    <a:pos x="20" y="9"/>
                  </a:cxn>
                  <a:cxn ang="0">
                    <a:pos x="14" y="0"/>
                  </a:cxn>
                  <a:cxn ang="0">
                    <a:pos x="0" y="12"/>
                  </a:cxn>
                  <a:cxn ang="0">
                    <a:pos x="8" y="23"/>
                  </a:cxn>
                  <a:cxn ang="0">
                    <a:pos x="15" y="32"/>
                  </a:cxn>
                  <a:cxn ang="0">
                    <a:pos x="24" y="42"/>
                  </a:cxn>
                  <a:cxn ang="0">
                    <a:pos x="31" y="51"/>
                  </a:cxn>
                  <a:cxn ang="0">
                    <a:pos x="40" y="60"/>
                  </a:cxn>
                  <a:cxn ang="0">
                    <a:pos x="48" y="68"/>
                  </a:cxn>
                  <a:cxn ang="0">
                    <a:pos x="57" y="76"/>
                  </a:cxn>
                  <a:cxn ang="0">
                    <a:pos x="65" y="84"/>
                  </a:cxn>
                  <a:cxn ang="0">
                    <a:pos x="73" y="91"/>
                  </a:cxn>
                  <a:cxn ang="0">
                    <a:pos x="81" y="100"/>
                  </a:cxn>
                  <a:cxn ang="0">
                    <a:pos x="88" y="108"/>
                  </a:cxn>
                  <a:cxn ang="0">
                    <a:pos x="95" y="116"/>
                  </a:cxn>
                  <a:cxn ang="0">
                    <a:pos x="102" y="126"/>
                  </a:cxn>
                  <a:cxn ang="0">
                    <a:pos x="108" y="134"/>
                  </a:cxn>
                  <a:cxn ang="0">
                    <a:pos x="112" y="144"/>
                  </a:cxn>
                  <a:cxn ang="0">
                    <a:pos x="115" y="153"/>
                  </a:cxn>
                  <a:cxn ang="0">
                    <a:pos x="132" y="145"/>
                  </a:cxn>
                </a:cxnLst>
                <a:rect l="0" t="0" r="r" b="b"/>
                <a:pathLst>
                  <a:path w="133" h="154">
                    <a:moveTo>
                      <a:pt x="132" y="145"/>
                    </a:moveTo>
                    <a:lnTo>
                      <a:pt x="132" y="145"/>
                    </a:lnTo>
                    <a:lnTo>
                      <a:pt x="127" y="133"/>
                    </a:lnTo>
                    <a:lnTo>
                      <a:pt x="121" y="121"/>
                    </a:lnTo>
                    <a:lnTo>
                      <a:pt x="115" y="112"/>
                    </a:lnTo>
                    <a:lnTo>
                      <a:pt x="108" y="103"/>
                    </a:lnTo>
                    <a:lnTo>
                      <a:pt x="101" y="92"/>
                    </a:lnTo>
                    <a:lnTo>
                      <a:pt x="92" y="83"/>
                    </a:lnTo>
                    <a:lnTo>
                      <a:pt x="84" y="75"/>
                    </a:lnTo>
                    <a:lnTo>
                      <a:pt x="77" y="68"/>
                    </a:lnTo>
                    <a:lnTo>
                      <a:pt x="67" y="59"/>
                    </a:lnTo>
                    <a:lnTo>
                      <a:pt x="59" y="51"/>
                    </a:lnTo>
                    <a:lnTo>
                      <a:pt x="51" y="43"/>
                    </a:lnTo>
                    <a:lnTo>
                      <a:pt x="42" y="34"/>
                    </a:lnTo>
                    <a:lnTo>
                      <a:pt x="34" y="26"/>
                    </a:lnTo>
                    <a:lnTo>
                      <a:pt x="28" y="18"/>
                    </a:lnTo>
                    <a:lnTo>
                      <a:pt x="20" y="9"/>
                    </a:lnTo>
                    <a:lnTo>
                      <a:pt x="14" y="0"/>
                    </a:lnTo>
                    <a:lnTo>
                      <a:pt x="0" y="12"/>
                    </a:lnTo>
                    <a:lnTo>
                      <a:pt x="8" y="23"/>
                    </a:lnTo>
                    <a:lnTo>
                      <a:pt x="15" y="32"/>
                    </a:lnTo>
                    <a:lnTo>
                      <a:pt x="24" y="42"/>
                    </a:lnTo>
                    <a:lnTo>
                      <a:pt x="31" y="51"/>
                    </a:lnTo>
                    <a:lnTo>
                      <a:pt x="40" y="60"/>
                    </a:lnTo>
                    <a:lnTo>
                      <a:pt x="48" y="68"/>
                    </a:lnTo>
                    <a:lnTo>
                      <a:pt x="57" y="76"/>
                    </a:lnTo>
                    <a:lnTo>
                      <a:pt x="65" y="84"/>
                    </a:lnTo>
                    <a:lnTo>
                      <a:pt x="73" y="91"/>
                    </a:lnTo>
                    <a:lnTo>
                      <a:pt x="81" y="100"/>
                    </a:lnTo>
                    <a:lnTo>
                      <a:pt x="88" y="108"/>
                    </a:lnTo>
                    <a:lnTo>
                      <a:pt x="95" y="116"/>
                    </a:lnTo>
                    <a:lnTo>
                      <a:pt x="102" y="126"/>
                    </a:lnTo>
                    <a:lnTo>
                      <a:pt x="108" y="134"/>
                    </a:lnTo>
                    <a:lnTo>
                      <a:pt x="112" y="144"/>
                    </a:lnTo>
                    <a:lnTo>
                      <a:pt x="115" y="153"/>
                    </a:lnTo>
                    <a:lnTo>
                      <a:pt x="132" y="145"/>
                    </a:lnTo>
                  </a:path>
                </a:pathLst>
              </a:custGeom>
              <a:solidFill>
                <a:srgbClr val="CE85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1" name="Freeform 628"/>
              <p:cNvSpPr>
                <a:spLocks/>
              </p:cNvSpPr>
              <p:nvPr/>
            </p:nvSpPr>
            <p:spPr bwMode="auto">
              <a:xfrm>
                <a:off x="4609" y="3784"/>
                <a:ext cx="23" cy="32"/>
              </a:xfrm>
              <a:custGeom>
                <a:avLst/>
                <a:gdLst/>
                <a:ahLst/>
                <a:cxnLst>
                  <a:cxn ang="0">
                    <a:pos x="19" y="30"/>
                  </a:cxn>
                  <a:cxn ang="0">
                    <a:pos x="19" y="30"/>
                  </a:cxn>
                  <a:cxn ang="0">
                    <a:pos x="18" y="27"/>
                  </a:cxn>
                  <a:cxn ang="0">
                    <a:pos x="18" y="23"/>
                  </a:cxn>
                  <a:cxn ang="0">
                    <a:pos x="18" y="18"/>
                  </a:cxn>
                  <a:cxn ang="0">
                    <a:pos x="17" y="14"/>
                  </a:cxn>
                  <a:cxn ang="0">
                    <a:pos x="16" y="11"/>
                  </a:cxn>
                  <a:cxn ang="0">
                    <a:pos x="15" y="8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0" y="7"/>
                  </a:cxn>
                  <a:cxn ang="0">
                    <a:pos x="1" y="10"/>
                  </a:cxn>
                  <a:cxn ang="0">
                    <a:pos x="2" y="13"/>
                  </a:cxn>
                  <a:cxn ang="0">
                    <a:pos x="3" y="16"/>
                  </a:cxn>
                  <a:cxn ang="0">
                    <a:pos x="4" y="20"/>
                  </a:cxn>
                  <a:cxn ang="0">
                    <a:pos x="4" y="22"/>
                  </a:cxn>
                  <a:cxn ang="0">
                    <a:pos x="4" y="24"/>
                  </a:cxn>
                  <a:cxn ang="0">
                    <a:pos x="4" y="28"/>
                  </a:cxn>
                  <a:cxn ang="0">
                    <a:pos x="5" y="32"/>
                  </a:cxn>
                  <a:cxn ang="0">
                    <a:pos x="19" y="30"/>
                  </a:cxn>
                </a:cxnLst>
                <a:rect l="0" t="0" r="r" b="b"/>
                <a:pathLst>
                  <a:path w="20" h="33">
                    <a:moveTo>
                      <a:pt x="19" y="30"/>
                    </a:moveTo>
                    <a:lnTo>
                      <a:pt x="19" y="30"/>
                    </a:lnTo>
                    <a:lnTo>
                      <a:pt x="18" y="27"/>
                    </a:lnTo>
                    <a:lnTo>
                      <a:pt x="18" y="23"/>
                    </a:lnTo>
                    <a:lnTo>
                      <a:pt x="18" y="18"/>
                    </a:lnTo>
                    <a:lnTo>
                      <a:pt x="17" y="14"/>
                    </a:lnTo>
                    <a:lnTo>
                      <a:pt x="16" y="11"/>
                    </a:lnTo>
                    <a:lnTo>
                      <a:pt x="15" y="8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2" y="13"/>
                    </a:lnTo>
                    <a:lnTo>
                      <a:pt x="3" y="16"/>
                    </a:lnTo>
                    <a:lnTo>
                      <a:pt x="4" y="20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4" y="28"/>
                    </a:lnTo>
                    <a:lnTo>
                      <a:pt x="5" y="32"/>
                    </a:lnTo>
                    <a:lnTo>
                      <a:pt x="19" y="30"/>
                    </a:lnTo>
                  </a:path>
                </a:pathLst>
              </a:custGeom>
              <a:solidFill>
                <a:srgbClr val="CE85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2" name="Freeform 629"/>
              <p:cNvSpPr>
                <a:spLocks/>
              </p:cNvSpPr>
              <p:nvPr/>
            </p:nvSpPr>
            <p:spPr bwMode="auto">
              <a:xfrm>
                <a:off x="4577" y="3818"/>
                <a:ext cx="56" cy="223"/>
              </a:xfrm>
              <a:custGeom>
                <a:avLst/>
                <a:gdLst/>
                <a:ahLst/>
                <a:cxnLst>
                  <a:cxn ang="0">
                    <a:pos x="11" y="225"/>
                  </a:cxn>
                  <a:cxn ang="0">
                    <a:pos x="11" y="225"/>
                  </a:cxn>
                  <a:cxn ang="0">
                    <a:pos x="21" y="212"/>
                  </a:cxn>
                  <a:cxn ang="0">
                    <a:pos x="30" y="199"/>
                  </a:cxn>
                  <a:cxn ang="0">
                    <a:pos x="37" y="185"/>
                  </a:cxn>
                  <a:cxn ang="0">
                    <a:pos x="44" y="171"/>
                  </a:cxn>
                  <a:cxn ang="0">
                    <a:pos x="48" y="158"/>
                  </a:cxn>
                  <a:cxn ang="0">
                    <a:pos x="51" y="144"/>
                  </a:cxn>
                  <a:cxn ang="0">
                    <a:pos x="54" y="128"/>
                  </a:cxn>
                  <a:cxn ang="0">
                    <a:pos x="55" y="113"/>
                  </a:cxn>
                  <a:cxn ang="0">
                    <a:pos x="56" y="99"/>
                  </a:cxn>
                  <a:cxn ang="0">
                    <a:pos x="56" y="84"/>
                  </a:cxn>
                  <a:cxn ang="0">
                    <a:pos x="56" y="69"/>
                  </a:cxn>
                  <a:cxn ang="0">
                    <a:pos x="55" y="55"/>
                  </a:cxn>
                  <a:cxn ang="0">
                    <a:pos x="54" y="42"/>
                  </a:cxn>
                  <a:cxn ang="0">
                    <a:pos x="54" y="27"/>
                  </a:cxn>
                  <a:cxn ang="0">
                    <a:pos x="52" y="13"/>
                  </a:cxn>
                  <a:cxn ang="0">
                    <a:pos x="51" y="0"/>
                  </a:cxn>
                  <a:cxn ang="0">
                    <a:pos x="34" y="2"/>
                  </a:cxn>
                  <a:cxn ang="0">
                    <a:pos x="36" y="16"/>
                  </a:cxn>
                  <a:cxn ang="0">
                    <a:pos x="37" y="29"/>
                  </a:cxn>
                  <a:cxn ang="0">
                    <a:pos x="37" y="42"/>
                  </a:cxn>
                  <a:cxn ang="0">
                    <a:pos x="38" y="57"/>
                  </a:cxn>
                  <a:cxn ang="0">
                    <a:pos x="40" y="71"/>
                  </a:cxn>
                  <a:cxn ang="0">
                    <a:pos x="40" y="84"/>
                  </a:cxn>
                  <a:cxn ang="0">
                    <a:pos x="40" y="99"/>
                  </a:cxn>
                  <a:cxn ang="0">
                    <a:pos x="39" y="112"/>
                  </a:cxn>
                  <a:cxn ang="0">
                    <a:pos x="37" y="125"/>
                  </a:cxn>
                  <a:cxn ang="0">
                    <a:pos x="36" y="138"/>
                  </a:cxn>
                  <a:cxn ang="0">
                    <a:pos x="32" y="150"/>
                  </a:cxn>
                  <a:cxn ang="0">
                    <a:pos x="28" y="162"/>
                  </a:cxn>
                  <a:cxn ang="0">
                    <a:pos x="24" y="175"/>
                  </a:cxn>
                  <a:cxn ang="0">
                    <a:pos x="17" y="185"/>
                  </a:cxn>
                  <a:cxn ang="0">
                    <a:pos x="9" y="196"/>
                  </a:cxn>
                  <a:cxn ang="0">
                    <a:pos x="0" y="208"/>
                  </a:cxn>
                  <a:cxn ang="0">
                    <a:pos x="11" y="225"/>
                  </a:cxn>
                </a:cxnLst>
                <a:rect l="0" t="0" r="r" b="b"/>
                <a:pathLst>
                  <a:path w="57" h="226">
                    <a:moveTo>
                      <a:pt x="11" y="225"/>
                    </a:moveTo>
                    <a:lnTo>
                      <a:pt x="11" y="225"/>
                    </a:lnTo>
                    <a:lnTo>
                      <a:pt x="21" y="212"/>
                    </a:lnTo>
                    <a:lnTo>
                      <a:pt x="30" y="199"/>
                    </a:lnTo>
                    <a:lnTo>
                      <a:pt x="37" y="185"/>
                    </a:lnTo>
                    <a:lnTo>
                      <a:pt x="44" y="171"/>
                    </a:lnTo>
                    <a:lnTo>
                      <a:pt x="48" y="158"/>
                    </a:lnTo>
                    <a:lnTo>
                      <a:pt x="51" y="144"/>
                    </a:lnTo>
                    <a:lnTo>
                      <a:pt x="54" y="128"/>
                    </a:lnTo>
                    <a:lnTo>
                      <a:pt x="55" y="113"/>
                    </a:lnTo>
                    <a:lnTo>
                      <a:pt x="56" y="99"/>
                    </a:lnTo>
                    <a:lnTo>
                      <a:pt x="56" y="84"/>
                    </a:lnTo>
                    <a:lnTo>
                      <a:pt x="56" y="69"/>
                    </a:lnTo>
                    <a:lnTo>
                      <a:pt x="55" y="55"/>
                    </a:lnTo>
                    <a:lnTo>
                      <a:pt x="54" y="42"/>
                    </a:lnTo>
                    <a:lnTo>
                      <a:pt x="54" y="27"/>
                    </a:lnTo>
                    <a:lnTo>
                      <a:pt x="52" y="13"/>
                    </a:lnTo>
                    <a:lnTo>
                      <a:pt x="51" y="0"/>
                    </a:lnTo>
                    <a:lnTo>
                      <a:pt x="34" y="2"/>
                    </a:lnTo>
                    <a:lnTo>
                      <a:pt x="36" y="16"/>
                    </a:lnTo>
                    <a:lnTo>
                      <a:pt x="37" y="29"/>
                    </a:lnTo>
                    <a:lnTo>
                      <a:pt x="37" y="42"/>
                    </a:lnTo>
                    <a:lnTo>
                      <a:pt x="38" y="57"/>
                    </a:lnTo>
                    <a:lnTo>
                      <a:pt x="40" y="71"/>
                    </a:lnTo>
                    <a:lnTo>
                      <a:pt x="40" y="84"/>
                    </a:lnTo>
                    <a:lnTo>
                      <a:pt x="40" y="99"/>
                    </a:lnTo>
                    <a:lnTo>
                      <a:pt x="39" y="112"/>
                    </a:lnTo>
                    <a:lnTo>
                      <a:pt x="37" y="125"/>
                    </a:lnTo>
                    <a:lnTo>
                      <a:pt x="36" y="138"/>
                    </a:lnTo>
                    <a:lnTo>
                      <a:pt x="32" y="150"/>
                    </a:lnTo>
                    <a:lnTo>
                      <a:pt x="28" y="162"/>
                    </a:lnTo>
                    <a:lnTo>
                      <a:pt x="24" y="175"/>
                    </a:lnTo>
                    <a:lnTo>
                      <a:pt x="17" y="185"/>
                    </a:lnTo>
                    <a:lnTo>
                      <a:pt x="9" y="196"/>
                    </a:lnTo>
                    <a:lnTo>
                      <a:pt x="0" y="208"/>
                    </a:lnTo>
                    <a:lnTo>
                      <a:pt x="11" y="225"/>
                    </a:lnTo>
                  </a:path>
                </a:pathLst>
              </a:custGeom>
              <a:solidFill>
                <a:srgbClr val="CE85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3" name="Freeform 630"/>
              <p:cNvSpPr>
                <a:spLocks/>
              </p:cNvSpPr>
              <p:nvPr/>
            </p:nvSpPr>
            <p:spPr bwMode="auto">
              <a:xfrm>
                <a:off x="4556" y="4031"/>
                <a:ext cx="30" cy="36"/>
              </a:xfrm>
              <a:custGeom>
                <a:avLst/>
                <a:gdLst/>
                <a:ahLst/>
                <a:cxnLst>
                  <a:cxn ang="0">
                    <a:pos x="7" y="34"/>
                  </a:cxn>
                  <a:cxn ang="0">
                    <a:pos x="7" y="34"/>
                  </a:cxn>
                  <a:cxn ang="0">
                    <a:pos x="10" y="32"/>
                  </a:cxn>
                  <a:cxn ang="0">
                    <a:pos x="13" y="29"/>
                  </a:cxn>
                  <a:cxn ang="0">
                    <a:pos x="17" y="27"/>
                  </a:cxn>
                  <a:cxn ang="0">
                    <a:pos x="20" y="24"/>
                  </a:cxn>
                  <a:cxn ang="0">
                    <a:pos x="21" y="22"/>
                  </a:cxn>
                  <a:cxn ang="0">
                    <a:pos x="25" y="20"/>
                  </a:cxn>
                  <a:cxn ang="0">
                    <a:pos x="27" y="17"/>
                  </a:cxn>
                  <a:cxn ang="0">
                    <a:pos x="29" y="15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5"/>
                  </a:cxn>
                  <a:cxn ang="0">
                    <a:pos x="13" y="6"/>
                  </a:cxn>
                  <a:cxn ang="0">
                    <a:pos x="10" y="9"/>
                  </a:cxn>
                  <a:cxn ang="0">
                    <a:pos x="8" y="12"/>
                  </a:cxn>
                  <a:cxn ang="0">
                    <a:pos x="6" y="13"/>
                  </a:cxn>
                  <a:cxn ang="0">
                    <a:pos x="3" y="15"/>
                  </a:cxn>
                  <a:cxn ang="0">
                    <a:pos x="0" y="17"/>
                  </a:cxn>
                  <a:cxn ang="0">
                    <a:pos x="7" y="34"/>
                  </a:cxn>
                </a:cxnLst>
                <a:rect l="0" t="0" r="r" b="b"/>
                <a:pathLst>
                  <a:path w="30" h="35">
                    <a:moveTo>
                      <a:pt x="7" y="34"/>
                    </a:moveTo>
                    <a:lnTo>
                      <a:pt x="7" y="34"/>
                    </a:lnTo>
                    <a:lnTo>
                      <a:pt x="10" y="32"/>
                    </a:lnTo>
                    <a:lnTo>
                      <a:pt x="13" y="29"/>
                    </a:lnTo>
                    <a:lnTo>
                      <a:pt x="17" y="27"/>
                    </a:lnTo>
                    <a:lnTo>
                      <a:pt x="20" y="24"/>
                    </a:lnTo>
                    <a:lnTo>
                      <a:pt x="21" y="22"/>
                    </a:lnTo>
                    <a:lnTo>
                      <a:pt x="25" y="20"/>
                    </a:lnTo>
                    <a:lnTo>
                      <a:pt x="27" y="17"/>
                    </a:lnTo>
                    <a:lnTo>
                      <a:pt x="29" y="15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0" y="9"/>
                    </a:lnTo>
                    <a:lnTo>
                      <a:pt x="8" y="12"/>
                    </a:lnTo>
                    <a:lnTo>
                      <a:pt x="6" y="13"/>
                    </a:lnTo>
                    <a:lnTo>
                      <a:pt x="3" y="15"/>
                    </a:lnTo>
                    <a:lnTo>
                      <a:pt x="0" y="17"/>
                    </a:lnTo>
                    <a:lnTo>
                      <a:pt x="7" y="34"/>
                    </a:lnTo>
                  </a:path>
                </a:pathLst>
              </a:custGeom>
              <a:solidFill>
                <a:srgbClr val="CE85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4" name="Freeform 631"/>
              <p:cNvSpPr>
                <a:spLocks/>
              </p:cNvSpPr>
              <p:nvPr/>
            </p:nvSpPr>
            <p:spPr bwMode="auto">
              <a:xfrm>
                <a:off x="4285" y="4052"/>
                <a:ext cx="275" cy="152"/>
              </a:xfrm>
              <a:custGeom>
                <a:avLst/>
                <a:gdLst/>
                <a:ahLst/>
                <a:cxnLst>
                  <a:cxn ang="0">
                    <a:pos x="0" y="151"/>
                  </a:cxn>
                  <a:cxn ang="0">
                    <a:pos x="0" y="151"/>
                  </a:cxn>
                  <a:cxn ang="0">
                    <a:pos x="16" y="150"/>
                  </a:cxn>
                  <a:cxn ang="0">
                    <a:pos x="32" y="148"/>
                  </a:cxn>
                  <a:cxn ang="0">
                    <a:pos x="48" y="144"/>
                  </a:cxn>
                  <a:cxn ang="0">
                    <a:pos x="65" y="137"/>
                  </a:cxn>
                  <a:cxn ang="0">
                    <a:pos x="82" y="131"/>
                  </a:cxn>
                  <a:cxn ang="0">
                    <a:pos x="100" y="124"/>
                  </a:cxn>
                  <a:cxn ang="0">
                    <a:pos x="116" y="115"/>
                  </a:cxn>
                  <a:cxn ang="0">
                    <a:pos x="135" y="107"/>
                  </a:cxn>
                  <a:cxn ang="0">
                    <a:pos x="152" y="96"/>
                  </a:cxn>
                  <a:cxn ang="0">
                    <a:pos x="170" y="86"/>
                  </a:cxn>
                  <a:cxn ang="0">
                    <a:pos x="188" y="75"/>
                  </a:cxn>
                  <a:cxn ang="0">
                    <a:pos x="206" y="64"/>
                  </a:cxn>
                  <a:cxn ang="0">
                    <a:pos x="223" y="53"/>
                  </a:cxn>
                  <a:cxn ang="0">
                    <a:pos x="239" y="42"/>
                  </a:cxn>
                  <a:cxn ang="0">
                    <a:pos x="257" y="30"/>
                  </a:cxn>
                  <a:cxn ang="0">
                    <a:pos x="273" y="19"/>
                  </a:cxn>
                  <a:cxn ang="0">
                    <a:pos x="264" y="0"/>
                  </a:cxn>
                  <a:cxn ang="0">
                    <a:pos x="248" y="12"/>
                  </a:cxn>
                  <a:cxn ang="0">
                    <a:pos x="231" y="23"/>
                  </a:cxn>
                  <a:cxn ang="0">
                    <a:pos x="214" y="35"/>
                  </a:cxn>
                  <a:cxn ang="0">
                    <a:pos x="197" y="45"/>
                  </a:cxn>
                  <a:cxn ang="0">
                    <a:pos x="180" y="57"/>
                  </a:cxn>
                  <a:cxn ang="0">
                    <a:pos x="162" y="67"/>
                  </a:cxn>
                  <a:cxn ang="0">
                    <a:pos x="145" y="77"/>
                  </a:cxn>
                  <a:cxn ang="0">
                    <a:pos x="127" y="86"/>
                  </a:cxn>
                  <a:cxn ang="0">
                    <a:pos x="110" y="96"/>
                  </a:cxn>
                  <a:cxn ang="0">
                    <a:pos x="93" y="104"/>
                  </a:cxn>
                  <a:cxn ang="0">
                    <a:pos x="77" y="111"/>
                  </a:cxn>
                  <a:cxn ang="0">
                    <a:pos x="60" y="118"/>
                  </a:cxn>
                  <a:cxn ang="0">
                    <a:pos x="44" y="122"/>
                  </a:cxn>
                  <a:cxn ang="0">
                    <a:pos x="29" y="126"/>
                  </a:cxn>
                  <a:cxn ang="0">
                    <a:pos x="15" y="129"/>
                  </a:cxn>
                  <a:cxn ang="0">
                    <a:pos x="0" y="130"/>
                  </a:cxn>
                  <a:cxn ang="0">
                    <a:pos x="0" y="151"/>
                  </a:cxn>
                </a:cxnLst>
                <a:rect l="0" t="0" r="r" b="b"/>
                <a:pathLst>
                  <a:path w="274" h="152">
                    <a:moveTo>
                      <a:pt x="0" y="151"/>
                    </a:moveTo>
                    <a:lnTo>
                      <a:pt x="0" y="151"/>
                    </a:lnTo>
                    <a:lnTo>
                      <a:pt x="16" y="150"/>
                    </a:lnTo>
                    <a:lnTo>
                      <a:pt x="32" y="148"/>
                    </a:lnTo>
                    <a:lnTo>
                      <a:pt x="48" y="144"/>
                    </a:lnTo>
                    <a:lnTo>
                      <a:pt x="65" y="137"/>
                    </a:lnTo>
                    <a:lnTo>
                      <a:pt x="82" y="131"/>
                    </a:lnTo>
                    <a:lnTo>
                      <a:pt x="100" y="124"/>
                    </a:lnTo>
                    <a:lnTo>
                      <a:pt x="116" y="115"/>
                    </a:lnTo>
                    <a:lnTo>
                      <a:pt x="135" y="107"/>
                    </a:lnTo>
                    <a:lnTo>
                      <a:pt x="152" y="96"/>
                    </a:lnTo>
                    <a:lnTo>
                      <a:pt x="170" y="86"/>
                    </a:lnTo>
                    <a:lnTo>
                      <a:pt x="188" y="75"/>
                    </a:lnTo>
                    <a:lnTo>
                      <a:pt x="206" y="64"/>
                    </a:lnTo>
                    <a:lnTo>
                      <a:pt x="223" y="53"/>
                    </a:lnTo>
                    <a:lnTo>
                      <a:pt x="239" y="42"/>
                    </a:lnTo>
                    <a:lnTo>
                      <a:pt x="257" y="30"/>
                    </a:lnTo>
                    <a:lnTo>
                      <a:pt x="273" y="19"/>
                    </a:lnTo>
                    <a:lnTo>
                      <a:pt x="264" y="0"/>
                    </a:lnTo>
                    <a:lnTo>
                      <a:pt x="248" y="12"/>
                    </a:lnTo>
                    <a:lnTo>
                      <a:pt x="231" y="23"/>
                    </a:lnTo>
                    <a:lnTo>
                      <a:pt x="214" y="35"/>
                    </a:lnTo>
                    <a:lnTo>
                      <a:pt x="197" y="45"/>
                    </a:lnTo>
                    <a:lnTo>
                      <a:pt x="180" y="57"/>
                    </a:lnTo>
                    <a:lnTo>
                      <a:pt x="162" y="67"/>
                    </a:lnTo>
                    <a:lnTo>
                      <a:pt x="145" y="77"/>
                    </a:lnTo>
                    <a:lnTo>
                      <a:pt x="127" y="86"/>
                    </a:lnTo>
                    <a:lnTo>
                      <a:pt x="110" y="96"/>
                    </a:lnTo>
                    <a:lnTo>
                      <a:pt x="93" y="104"/>
                    </a:lnTo>
                    <a:lnTo>
                      <a:pt x="77" y="111"/>
                    </a:lnTo>
                    <a:lnTo>
                      <a:pt x="60" y="118"/>
                    </a:lnTo>
                    <a:lnTo>
                      <a:pt x="44" y="122"/>
                    </a:lnTo>
                    <a:lnTo>
                      <a:pt x="29" y="126"/>
                    </a:lnTo>
                    <a:lnTo>
                      <a:pt x="15" y="129"/>
                    </a:lnTo>
                    <a:lnTo>
                      <a:pt x="0" y="130"/>
                    </a:lnTo>
                    <a:lnTo>
                      <a:pt x="0" y="151"/>
                    </a:lnTo>
                  </a:path>
                </a:pathLst>
              </a:custGeom>
              <a:solidFill>
                <a:srgbClr val="CE85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5" name="Freeform 632"/>
              <p:cNvSpPr>
                <a:spLocks/>
              </p:cNvSpPr>
              <p:nvPr/>
            </p:nvSpPr>
            <p:spPr bwMode="auto">
              <a:xfrm>
                <a:off x="4005" y="4132"/>
                <a:ext cx="276" cy="74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0" y="21"/>
                  </a:cxn>
                  <a:cxn ang="0">
                    <a:pos x="30" y="21"/>
                  </a:cxn>
                  <a:cxn ang="0">
                    <a:pos x="56" y="22"/>
                  </a:cxn>
                  <a:cxn ang="0">
                    <a:pos x="81" y="26"/>
                  </a:cxn>
                  <a:cxn ang="0">
                    <a:pos x="101" y="28"/>
                  </a:cxn>
                  <a:cxn ang="0">
                    <a:pos x="123" y="33"/>
                  </a:cxn>
                  <a:cxn ang="0">
                    <a:pos x="140" y="36"/>
                  </a:cxn>
                  <a:cxn ang="0">
                    <a:pos x="157" y="42"/>
                  </a:cxn>
                  <a:cxn ang="0">
                    <a:pos x="173" y="46"/>
                  </a:cxn>
                  <a:cxn ang="0">
                    <a:pos x="186" y="49"/>
                  </a:cxn>
                  <a:cxn ang="0">
                    <a:pos x="200" y="55"/>
                  </a:cxn>
                  <a:cxn ang="0">
                    <a:pos x="213" y="59"/>
                  </a:cxn>
                  <a:cxn ang="0">
                    <a:pos x="224" y="63"/>
                  </a:cxn>
                  <a:cxn ang="0">
                    <a:pos x="237" y="67"/>
                  </a:cxn>
                  <a:cxn ang="0">
                    <a:pos x="250" y="69"/>
                  </a:cxn>
                  <a:cxn ang="0">
                    <a:pos x="262" y="70"/>
                  </a:cxn>
                  <a:cxn ang="0">
                    <a:pos x="275" y="70"/>
                  </a:cxn>
                  <a:cxn ang="0">
                    <a:pos x="275" y="49"/>
                  </a:cxn>
                  <a:cxn ang="0">
                    <a:pos x="264" y="49"/>
                  </a:cxn>
                  <a:cxn ang="0">
                    <a:pos x="253" y="49"/>
                  </a:cxn>
                  <a:cxn ang="0">
                    <a:pos x="241" y="46"/>
                  </a:cxn>
                  <a:cxn ang="0">
                    <a:pos x="229" y="42"/>
                  </a:cxn>
                  <a:cxn ang="0">
                    <a:pos x="217" y="39"/>
                  </a:cxn>
                  <a:cxn ang="0">
                    <a:pos x="205" y="35"/>
                  </a:cxn>
                  <a:cxn ang="0">
                    <a:pos x="191" y="30"/>
                  </a:cxn>
                  <a:cxn ang="0">
                    <a:pos x="177" y="26"/>
                  </a:cxn>
                  <a:cxn ang="0">
                    <a:pos x="161" y="21"/>
                  </a:cxn>
                  <a:cxn ang="0">
                    <a:pos x="144" y="16"/>
                  </a:cxn>
                  <a:cxn ang="0">
                    <a:pos x="125" y="12"/>
                  </a:cxn>
                  <a:cxn ang="0">
                    <a:pos x="104" y="7"/>
                  </a:cxn>
                  <a:cxn ang="0">
                    <a:pos x="82" y="5"/>
                  </a:cxn>
                  <a:cxn ang="0">
                    <a:pos x="57" y="2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21"/>
                  </a:cxn>
                </a:cxnLst>
                <a:rect l="0" t="0" r="r" b="b"/>
                <a:pathLst>
                  <a:path w="276" h="71">
                    <a:moveTo>
                      <a:pt x="0" y="21"/>
                    </a:moveTo>
                    <a:lnTo>
                      <a:pt x="0" y="21"/>
                    </a:lnTo>
                    <a:lnTo>
                      <a:pt x="30" y="21"/>
                    </a:lnTo>
                    <a:lnTo>
                      <a:pt x="56" y="22"/>
                    </a:lnTo>
                    <a:lnTo>
                      <a:pt x="81" y="26"/>
                    </a:lnTo>
                    <a:lnTo>
                      <a:pt x="101" y="28"/>
                    </a:lnTo>
                    <a:lnTo>
                      <a:pt x="123" y="33"/>
                    </a:lnTo>
                    <a:lnTo>
                      <a:pt x="140" y="36"/>
                    </a:lnTo>
                    <a:lnTo>
                      <a:pt x="157" y="42"/>
                    </a:lnTo>
                    <a:lnTo>
                      <a:pt x="173" y="46"/>
                    </a:lnTo>
                    <a:lnTo>
                      <a:pt x="186" y="49"/>
                    </a:lnTo>
                    <a:lnTo>
                      <a:pt x="200" y="55"/>
                    </a:lnTo>
                    <a:lnTo>
                      <a:pt x="213" y="59"/>
                    </a:lnTo>
                    <a:lnTo>
                      <a:pt x="224" y="63"/>
                    </a:lnTo>
                    <a:lnTo>
                      <a:pt x="237" y="67"/>
                    </a:lnTo>
                    <a:lnTo>
                      <a:pt x="250" y="69"/>
                    </a:lnTo>
                    <a:lnTo>
                      <a:pt x="262" y="70"/>
                    </a:lnTo>
                    <a:lnTo>
                      <a:pt x="275" y="70"/>
                    </a:lnTo>
                    <a:lnTo>
                      <a:pt x="275" y="49"/>
                    </a:lnTo>
                    <a:lnTo>
                      <a:pt x="264" y="49"/>
                    </a:lnTo>
                    <a:lnTo>
                      <a:pt x="253" y="49"/>
                    </a:lnTo>
                    <a:lnTo>
                      <a:pt x="241" y="46"/>
                    </a:lnTo>
                    <a:lnTo>
                      <a:pt x="229" y="42"/>
                    </a:lnTo>
                    <a:lnTo>
                      <a:pt x="217" y="39"/>
                    </a:lnTo>
                    <a:lnTo>
                      <a:pt x="205" y="35"/>
                    </a:lnTo>
                    <a:lnTo>
                      <a:pt x="191" y="30"/>
                    </a:lnTo>
                    <a:lnTo>
                      <a:pt x="177" y="26"/>
                    </a:lnTo>
                    <a:lnTo>
                      <a:pt x="161" y="21"/>
                    </a:lnTo>
                    <a:lnTo>
                      <a:pt x="144" y="16"/>
                    </a:lnTo>
                    <a:lnTo>
                      <a:pt x="125" y="12"/>
                    </a:lnTo>
                    <a:lnTo>
                      <a:pt x="104" y="7"/>
                    </a:lnTo>
                    <a:lnTo>
                      <a:pt x="82" y="5"/>
                    </a:lnTo>
                    <a:lnTo>
                      <a:pt x="57" y="2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21"/>
                    </a:lnTo>
                  </a:path>
                </a:pathLst>
              </a:custGeom>
              <a:solidFill>
                <a:srgbClr val="CE85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6" name="Freeform 633"/>
              <p:cNvSpPr>
                <a:spLocks/>
              </p:cNvSpPr>
              <p:nvPr/>
            </p:nvSpPr>
            <p:spPr bwMode="auto">
              <a:xfrm>
                <a:off x="3876" y="4132"/>
                <a:ext cx="125" cy="27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3" y="27"/>
                  </a:cxn>
                  <a:cxn ang="0">
                    <a:pos x="11" y="26"/>
                  </a:cxn>
                  <a:cxn ang="0">
                    <a:pos x="19" y="25"/>
                  </a:cxn>
                  <a:cxn ang="0">
                    <a:pos x="28" y="24"/>
                  </a:cxn>
                  <a:cxn ang="0">
                    <a:pos x="36" y="23"/>
                  </a:cxn>
                  <a:cxn ang="0">
                    <a:pos x="43" y="22"/>
                  </a:cxn>
                  <a:cxn ang="0">
                    <a:pos x="51" y="21"/>
                  </a:cxn>
                  <a:cxn ang="0">
                    <a:pos x="60" y="20"/>
                  </a:cxn>
                  <a:cxn ang="0">
                    <a:pos x="67" y="20"/>
                  </a:cxn>
                  <a:cxn ang="0">
                    <a:pos x="74" y="20"/>
                  </a:cxn>
                  <a:cxn ang="0">
                    <a:pos x="83" y="20"/>
                  </a:cxn>
                  <a:cxn ang="0">
                    <a:pos x="89" y="19"/>
                  </a:cxn>
                  <a:cxn ang="0">
                    <a:pos x="96" y="19"/>
                  </a:cxn>
                  <a:cxn ang="0">
                    <a:pos x="104" y="19"/>
                  </a:cxn>
                  <a:cxn ang="0">
                    <a:pos x="111" y="19"/>
                  </a:cxn>
                  <a:cxn ang="0">
                    <a:pos x="117" y="19"/>
                  </a:cxn>
                  <a:cxn ang="0">
                    <a:pos x="124" y="19"/>
                  </a:cxn>
                  <a:cxn ang="0">
                    <a:pos x="124" y="0"/>
                  </a:cxn>
                  <a:cxn ang="0">
                    <a:pos x="117" y="0"/>
                  </a:cxn>
                  <a:cxn ang="0">
                    <a:pos x="111" y="0"/>
                  </a:cxn>
                  <a:cxn ang="0">
                    <a:pos x="104" y="0"/>
                  </a:cxn>
                  <a:cxn ang="0">
                    <a:pos x="96" y="0"/>
                  </a:cxn>
                  <a:cxn ang="0">
                    <a:pos x="89" y="0"/>
                  </a:cxn>
                  <a:cxn ang="0">
                    <a:pos x="81" y="0"/>
                  </a:cxn>
                  <a:cxn ang="0">
                    <a:pos x="73" y="0"/>
                  </a:cxn>
                  <a:cxn ang="0">
                    <a:pos x="66" y="1"/>
                  </a:cxn>
                  <a:cxn ang="0">
                    <a:pos x="58" y="2"/>
                  </a:cxn>
                  <a:cxn ang="0">
                    <a:pos x="51" y="2"/>
                  </a:cxn>
                  <a:cxn ang="0">
                    <a:pos x="42" y="3"/>
                  </a:cxn>
                  <a:cxn ang="0">
                    <a:pos x="34" y="4"/>
                  </a:cxn>
                  <a:cxn ang="0">
                    <a:pos x="25" y="5"/>
                  </a:cxn>
                  <a:cxn ang="0">
                    <a:pos x="17" y="6"/>
                  </a:cxn>
                  <a:cxn ang="0">
                    <a:pos x="8" y="7"/>
                  </a:cxn>
                  <a:cxn ang="0">
                    <a:pos x="0" y="8"/>
                  </a:cxn>
                  <a:cxn ang="0">
                    <a:pos x="3" y="27"/>
                  </a:cxn>
                </a:cxnLst>
                <a:rect l="0" t="0" r="r" b="b"/>
                <a:pathLst>
                  <a:path w="125" h="28">
                    <a:moveTo>
                      <a:pt x="3" y="27"/>
                    </a:moveTo>
                    <a:lnTo>
                      <a:pt x="3" y="27"/>
                    </a:lnTo>
                    <a:lnTo>
                      <a:pt x="11" y="26"/>
                    </a:lnTo>
                    <a:lnTo>
                      <a:pt x="19" y="25"/>
                    </a:lnTo>
                    <a:lnTo>
                      <a:pt x="28" y="24"/>
                    </a:lnTo>
                    <a:lnTo>
                      <a:pt x="36" y="23"/>
                    </a:lnTo>
                    <a:lnTo>
                      <a:pt x="43" y="22"/>
                    </a:lnTo>
                    <a:lnTo>
                      <a:pt x="51" y="21"/>
                    </a:lnTo>
                    <a:lnTo>
                      <a:pt x="60" y="20"/>
                    </a:lnTo>
                    <a:lnTo>
                      <a:pt x="67" y="20"/>
                    </a:lnTo>
                    <a:lnTo>
                      <a:pt x="74" y="20"/>
                    </a:lnTo>
                    <a:lnTo>
                      <a:pt x="83" y="20"/>
                    </a:lnTo>
                    <a:lnTo>
                      <a:pt x="89" y="19"/>
                    </a:lnTo>
                    <a:lnTo>
                      <a:pt x="96" y="19"/>
                    </a:lnTo>
                    <a:lnTo>
                      <a:pt x="104" y="19"/>
                    </a:lnTo>
                    <a:lnTo>
                      <a:pt x="111" y="19"/>
                    </a:lnTo>
                    <a:lnTo>
                      <a:pt x="117" y="19"/>
                    </a:lnTo>
                    <a:lnTo>
                      <a:pt x="124" y="19"/>
                    </a:lnTo>
                    <a:lnTo>
                      <a:pt x="124" y="0"/>
                    </a:lnTo>
                    <a:lnTo>
                      <a:pt x="117" y="0"/>
                    </a:lnTo>
                    <a:lnTo>
                      <a:pt x="111" y="0"/>
                    </a:lnTo>
                    <a:lnTo>
                      <a:pt x="104" y="0"/>
                    </a:lnTo>
                    <a:lnTo>
                      <a:pt x="96" y="0"/>
                    </a:lnTo>
                    <a:lnTo>
                      <a:pt x="89" y="0"/>
                    </a:lnTo>
                    <a:lnTo>
                      <a:pt x="81" y="0"/>
                    </a:lnTo>
                    <a:lnTo>
                      <a:pt x="73" y="0"/>
                    </a:lnTo>
                    <a:lnTo>
                      <a:pt x="66" y="1"/>
                    </a:lnTo>
                    <a:lnTo>
                      <a:pt x="58" y="2"/>
                    </a:lnTo>
                    <a:lnTo>
                      <a:pt x="51" y="2"/>
                    </a:lnTo>
                    <a:lnTo>
                      <a:pt x="42" y="3"/>
                    </a:lnTo>
                    <a:lnTo>
                      <a:pt x="34" y="4"/>
                    </a:lnTo>
                    <a:lnTo>
                      <a:pt x="25" y="5"/>
                    </a:lnTo>
                    <a:lnTo>
                      <a:pt x="17" y="6"/>
                    </a:lnTo>
                    <a:lnTo>
                      <a:pt x="8" y="7"/>
                    </a:lnTo>
                    <a:lnTo>
                      <a:pt x="0" y="8"/>
                    </a:lnTo>
                    <a:lnTo>
                      <a:pt x="3" y="27"/>
                    </a:lnTo>
                  </a:path>
                </a:pathLst>
              </a:custGeom>
              <a:solidFill>
                <a:srgbClr val="CE85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7" name="Freeform 634"/>
              <p:cNvSpPr>
                <a:spLocks/>
              </p:cNvSpPr>
              <p:nvPr/>
            </p:nvSpPr>
            <p:spPr bwMode="auto">
              <a:xfrm>
                <a:off x="3704" y="4142"/>
                <a:ext cx="171" cy="61"/>
              </a:xfrm>
              <a:custGeom>
                <a:avLst/>
                <a:gdLst/>
                <a:ahLst/>
                <a:cxnLst>
                  <a:cxn ang="0">
                    <a:pos x="15" y="59"/>
                  </a:cxn>
                  <a:cxn ang="0">
                    <a:pos x="14" y="61"/>
                  </a:cxn>
                  <a:cxn ang="0">
                    <a:pos x="14" y="60"/>
                  </a:cxn>
                  <a:cxn ang="0">
                    <a:pos x="15" y="60"/>
                  </a:cxn>
                  <a:cxn ang="0">
                    <a:pos x="18" y="58"/>
                  </a:cxn>
                  <a:cxn ang="0">
                    <a:pos x="22" y="55"/>
                  </a:cxn>
                  <a:cxn ang="0">
                    <a:pos x="27" y="54"/>
                  </a:cxn>
                  <a:cxn ang="0">
                    <a:pos x="34" y="50"/>
                  </a:cxn>
                  <a:cxn ang="0">
                    <a:pos x="43" y="47"/>
                  </a:cxn>
                  <a:cxn ang="0">
                    <a:pos x="53" y="45"/>
                  </a:cxn>
                  <a:cxn ang="0">
                    <a:pos x="66" y="41"/>
                  </a:cxn>
                  <a:cxn ang="0">
                    <a:pos x="82" y="37"/>
                  </a:cxn>
                  <a:cxn ang="0">
                    <a:pos x="99" y="33"/>
                  </a:cxn>
                  <a:cxn ang="0">
                    <a:pos x="120" y="29"/>
                  </a:cxn>
                  <a:cxn ang="0">
                    <a:pos x="144" y="25"/>
                  </a:cxn>
                  <a:cxn ang="0">
                    <a:pos x="170" y="20"/>
                  </a:cxn>
                  <a:cxn ang="0">
                    <a:pos x="167" y="0"/>
                  </a:cxn>
                  <a:cxn ang="0">
                    <a:pos x="141" y="5"/>
                  </a:cxn>
                  <a:cxn ang="0">
                    <a:pos x="117" y="9"/>
                  </a:cxn>
                  <a:cxn ang="0">
                    <a:pos x="96" y="12"/>
                  </a:cxn>
                  <a:cxn ang="0">
                    <a:pos x="78" y="17"/>
                  </a:cxn>
                  <a:cxn ang="0">
                    <a:pos x="62" y="20"/>
                  </a:cxn>
                  <a:cxn ang="0">
                    <a:pos x="49" y="24"/>
                  </a:cxn>
                  <a:cxn ang="0">
                    <a:pos x="37" y="28"/>
                  </a:cxn>
                  <a:cxn ang="0">
                    <a:pos x="29" y="32"/>
                  </a:cxn>
                  <a:cxn ang="0">
                    <a:pos x="21" y="34"/>
                  </a:cxn>
                  <a:cxn ang="0">
                    <a:pos x="15" y="37"/>
                  </a:cxn>
                  <a:cxn ang="0">
                    <a:pos x="11" y="40"/>
                  </a:cxn>
                  <a:cxn ang="0">
                    <a:pos x="8" y="41"/>
                  </a:cxn>
                  <a:cxn ang="0">
                    <a:pos x="3" y="44"/>
                  </a:cxn>
                  <a:cxn ang="0">
                    <a:pos x="2" y="46"/>
                  </a:cxn>
                  <a:cxn ang="0">
                    <a:pos x="0" y="49"/>
                  </a:cxn>
                  <a:cxn ang="0">
                    <a:pos x="15" y="59"/>
                  </a:cxn>
                </a:cxnLst>
                <a:rect l="0" t="0" r="r" b="b"/>
                <a:pathLst>
                  <a:path w="171" h="62">
                    <a:moveTo>
                      <a:pt x="15" y="59"/>
                    </a:moveTo>
                    <a:lnTo>
                      <a:pt x="14" y="61"/>
                    </a:lnTo>
                    <a:lnTo>
                      <a:pt x="14" y="60"/>
                    </a:lnTo>
                    <a:lnTo>
                      <a:pt x="15" y="60"/>
                    </a:lnTo>
                    <a:lnTo>
                      <a:pt x="18" y="58"/>
                    </a:lnTo>
                    <a:lnTo>
                      <a:pt x="22" y="55"/>
                    </a:lnTo>
                    <a:lnTo>
                      <a:pt x="27" y="54"/>
                    </a:lnTo>
                    <a:lnTo>
                      <a:pt x="34" y="50"/>
                    </a:lnTo>
                    <a:lnTo>
                      <a:pt x="43" y="47"/>
                    </a:lnTo>
                    <a:lnTo>
                      <a:pt x="53" y="45"/>
                    </a:lnTo>
                    <a:lnTo>
                      <a:pt x="66" y="41"/>
                    </a:lnTo>
                    <a:lnTo>
                      <a:pt x="82" y="37"/>
                    </a:lnTo>
                    <a:lnTo>
                      <a:pt x="99" y="33"/>
                    </a:lnTo>
                    <a:lnTo>
                      <a:pt x="120" y="29"/>
                    </a:lnTo>
                    <a:lnTo>
                      <a:pt x="144" y="25"/>
                    </a:lnTo>
                    <a:lnTo>
                      <a:pt x="170" y="20"/>
                    </a:lnTo>
                    <a:lnTo>
                      <a:pt x="167" y="0"/>
                    </a:lnTo>
                    <a:lnTo>
                      <a:pt x="141" y="5"/>
                    </a:lnTo>
                    <a:lnTo>
                      <a:pt x="117" y="9"/>
                    </a:lnTo>
                    <a:lnTo>
                      <a:pt x="96" y="12"/>
                    </a:lnTo>
                    <a:lnTo>
                      <a:pt x="78" y="17"/>
                    </a:lnTo>
                    <a:lnTo>
                      <a:pt x="62" y="20"/>
                    </a:lnTo>
                    <a:lnTo>
                      <a:pt x="49" y="24"/>
                    </a:lnTo>
                    <a:lnTo>
                      <a:pt x="37" y="28"/>
                    </a:lnTo>
                    <a:lnTo>
                      <a:pt x="29" y="32"/>
                    </a:lnTo>
                    <a:lnTo>
                      <a:pt x="21" y="34"/>
                    </a:lnTo>
                    <a:lnTo>
                      <a:pt x="15" y="37"/>
                    </a:lnTo>
                    <a:lnTo>
                      <a:pt x="11" y="40"/>
                    </a:lnTo>
                    <a:lnTo>
                      <a:pt x="8" y="41"/>
                    </a:lnTo>
                    <a:lnTo>
                      <a:pt x="3" y="44"/>
                    </a:lnTo>
                    <a:lnTo>
                      <a:pt x="2" y="46"/>
                    </a:lnTo>
                    <a:lnTo>
                      <a:pt x="0" y="49"/>
                    </a:lnTo>
                    <a:lnTo>
                      <a:pt x="15" y="59"/>
                    </a:lnTo>
                  </a:path>
                </a:pathLst>
              </a:custGeom>
              <a:solidFill>
                <a:srgbClr val="CE85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8" name="Freeform 635"/>
              <p:cNvSpPr>
                <a:spLocks/>
              </p:cNvSpPr>
              <p:nvPr/>
            </p:nvSpPr>
            <p:spPr bwMode="auto">
              <a:xfrm>
                <a:off x="3704" y="4195"/>
                <a:ext cx="9" cy="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9"/>
                  </a:cxn>
                  <a:cxn ang="0">
                    <a:pos x="3" y="11"/>
                  </a:cxn>
                  <a:cxn ang="0">
                    <a:pos x="5" y="12"/>
                  </a:cxn>
                  <a:cxn ang="0">
                    <a:pos x="7" y="12"/>
                  </a:cxn>
                  <a:cxn ang="0">
                    <a:pos x="9" y="11"/>
                  </a:cxn>
                  <a:cxn ang="0">
                    <a:pos x="11" y="8"/>
                  </a:cxn>
                  <a:cxn ang="0">
                    <a:pos x="1" y="0"/>
                  </a:cxn>
                </a:cxnLst>
                <a:rect l="0" t="0" r="r" b="b"/>
                <a:pathLst>
                  <a:path w="12" h="13">
                    <a:moveTo>
                      <a:pt x="1" y="0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1"/>
                    </a:lnTo>
                    <a:lnTo>
                      <a:pt x="11" y="8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CE85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9" name="Freeform 636"/>
              <p:cNvSpPr>
                <a:spLocks/>
              </p:cNvSpPr>
              <p:nvPr/>
            </p:nvSpPr>
            <p:spPr bwMode="auto">
              <a:xfrm>
                <a:off x="4505" y="3639"/>
                <a:ext cx="12" cy="15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3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1" y="12"/>
                  </a:cxn>
                  <a:cxn ang="0">
                    <a:pos x="11" y="3"/>
                  </a:cxn>
                </a:cxnLst>
                <a:rect l="0" t="0" r="r" b="b"/>
                <a:pathLst>
                  <a:path w="12" h="13">
                    <a:moveTo>
                      <a:pt x="11" y="3"/>
                    </a:move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11" y="3"/>
                    </a:lnTo>
                  </a:path>
                </a:pathLst>
              </a:custGeom>
              <a:solidFill>
                <a:srgbClr val="D38F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0" name="Freeform 637"/>
              <p:cNvSpPr>
                <a:spLocks/>
              </p:cNvSpPr>
              <p:nvPr/>
            </p:nvSpPr>
            <p:spPr bwMode="auto">
              <a:xfrm>
                <a:off x="4507" y="3643"/>
                <a:ext cx="130" cy="156"/>
              </a:xfrm>
              <a:custGeom>
                <a:avLst/>
                <a:gdLst/>
                <a:ahLst/>
                <a:cxnLst>
                  <a:cxn ang="0">
                    <a:pos x="128" y="146"/>
                  </a:cxn>
                  <a:cxn ang="0">
                    <a:pos x="128" y="146"/>
                  </a:cxn>
                  <a:cxn ang="0">
                    <a:pos x="125" y="134"/>
                  </a:cxn>
                  <a:cxn ang="0">
                    <a:pos x="119" y="123"/>
                  </a:cxn>
                  <a:cxn ang="0">
                    <a:pos x="113" y="112"/>
                  </a:cxn>
                  <a:cxn ang="0">
                    <a:pos x="106" y="102"/>
                  </a:cxn>
                  <a:cxn ang="0">
                    <a:pos x="99" y="93"/>
                  </a:cxn>
                  <a:cxn ang="0">
                    <a:pos x="91" y="84"/>
                  </a:cxn>
                  <a:cxn ang="0">
                    <a:pos x="83" y="75"/>
                  </a:cxn>
                  <a:cxn ang="0">
                    <a:pos x="75" y="68"/>
                  </a:cxn>
                  <a:cxn ang="0">
                    <a:pos x="67" y="59"/>
                  </a:cxn>
                  <a:cxn ang="0">
                    <a:pos x="58" y="51"/>
                  </a:cxn>
                  <a:cxn ang="0">
                    <a:pos x="51" y="44"/>
                  </a:cxn>
                  <a:cxn ang="0">
                    <a:pos x="42" y="36"/>
                  </a:cxn>
                  <a:cxn ang="0">
                    <a:pos x="34" y="28"/>
                  </a:cxn>
                  <a:cxn ang="0">
                    <a:pos x="27" y="19"/>
                  </a:cxn>
                  <a:cxn ang="0">
                    <a:pos x="19" y="9"/>
                  </a:cxn>
                  <a:cxn ang="0">
                    <a:pos x="13" y="0"/>
                  </a:cxn>
                  <a:cxn ang="0">
                    <a:pos x="0" y="13"/>
                  </a:cxn>
                  <a:cxn ang="0">
                    <a:pos x="8" y="23"/>
                  </a:cxn>
                  <a:cxn ang="0">
                    <a:pos x="14" y="34"/>
                  </a:cxn>
                  <a:cxn ang="0">
                    <a:pos x="23" y="44"/>
                  </a:cxn>
                  <a:cxn ang="0">
                    <a:pos x="30" y="52"/>
                  </a:cxn>
                  <a:cxn ang="0">
                    <a:pos x="40" y="61"/>
                  </a:cxn>
                  <a:cxn ang="0">
                    <a:pos x="48" y="68"/>
                  </a:cxn>
                  <a:cxn ang="0">
                    <a:pos x="56" y="76"/>
                  </a:cxn>
                  <a:cxn ang="0">
                    <a:pos x="64" y="85"/>
                  </a:cxn>
                  <a:cxn ang="0">
                    <a:pos x="72" y="92"/>
                  </a:cxn>
                  <a:cxn ang="0">
                    <a:pos x="80" y="101"/>
                  </a:cxn>
                  <a:cxn ang="0">
                    <a:pos x="87" y="109"/>
                  </a:cxn>
                  <a:cxn ang="0">
                    <a:pos x="93" y="116"/>
                  </a:cxn>
                  <a:cxn ang="0">
                    <a:pos x="99" y="124"/>
                  </a:cxn>
                  <a:cxn ang="0">
                    <a:pos x="104" y="133"/>
                  </a:cxn>
                  <a:cxn ang="0">
                    <a:pos x="109" y="144"/>
                  </a:cxn>
                  <a:cxn ang="0">
                    <a:pos x="112" y="154"/>
                  </a:cxn>
                  <a:cxn ang="0">
                    <a:pos x="128" y="146"/>
                  </a:cxn>
                </a:cxnLst>
                <a:rect l="0" t="0" r="r" b="b"/>
                <a:pathLst>
                  <a:path w="129" h="155">
                    <a:moveTo>
                      <a:pt x="128" y="146"/>
                    </a:moveTo>
                    <a:lnTo>
                      <a:pt x="128" y="146"/>
                    </a:lnTo>
                    <a:lnTo>
                      <a:pt x="125" y="134"/>
                    </a:lnTo>
                    <a:lnTo>
                      <a:pt x="119" y="123"/>
                    </a:lnTo>
                    <a:lnTo>
                      <a:pt x="113" y="112"/>
                    </a:lnTo>
                    <a:lnTo>
                      <a:pt x="106" y="102"/>
                    </a:lnTo>
                    <a:lnTo>
                      <a:pt x="99" y="93"/>
                    </a:lnTo>
                    <a:lnTo>
                      <a:pt x="91" y="84"/>
                    </a:lnTo>
                    <a:lnTo>
                      <a:pt x="83" y="75"/>
                    </a:lnTo>
                    <a:lnTo>
                      <a:pt x="75" y="68"/>
                    </a:lnTo>
                    <a:lnTo>
                      <a:pt x="67" y="59"/>
                    </a:lnTo>
                    <a:lnTo>
                      <a:pt x="58" y="51"/>
                    </a:lnTo>
                    <a:lnTo>
                      <a:pt x="51" y="44"/>
                    </a:lnTo>
                    <a:lnTo>
                      <a:pt x="42" y="36"/>
                    </a:lnTo>
                    <a:lnTo>
                      <a:pt x="34" y="28"/>
                    </a:lnTo>
                    <a:lnTo>
                      <a:pt x="27" y="19"/>
                    </a:lnTo>
                    <a:lnTo>
                      <a:pt x="19" y="9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8" y="23"/>
                    </a:lnTo>
                    <a:lnTo>
                      <a:pt x="14" y="34"/>
                    </a:lnTo>
                    <a:lnTo>
                      <a:pt x="23" y="44"/>
                    </a:lnTo>
                    <a:lnTo>
                      <a:pt x="30" y="52"/>
                    </a:lnTo>
                    <a:lnTo>
                      <a:pt x="40" y="61"/>
                    </a:lnTo>
                    <a:lnTo>
                      <a:pt x="48" y="68"/>
                    </a:lnTo>
                    <a:lnTo>
                      <a:pt x="56" y="76"/>
                    </a:lnTo>
                    <a:lnTo>
                      <a:pt x="64" y="85"/>
                    </a:lnTo>
                    <a:lnTo>
                      <a:pt x="72" y="92"/>
                    </a:lnTo>
                    <a:lnTo>
                      <a:pt x="80" y="101"/>
                    </a:lnTo>
                    <a:lnTo>
                      <a:pt x="87" y="109"/>
                    </a:lnTo>
                    <a:lnTo>
                      <a:pt x="93" y="116"/>
                    </a:lnTo>
                    <a:lnTo>
                      <a:pt x="99" y="124"/>
                    </a:lnTo>
                    <a:lnTo>
                      <a:pt x="104" y="133"/>
                    </a:lnTo>
                    <a:lnTo>
                      <a:pt x="109" y="144"/>
                    </a:lnTo>
                    <a:lnTo>
                      <a:pt x="112" y="154"/>
                    </a:lnTo>
                    <a:lnTo>
                      <a:pt x="128" y="146"/>
                    </a:lnTo>
                  </a:path>
                </a:pathLst>
              </a:custGeom>
              <a:solidFill>
                <a:srgbClr val="D38F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1" name="Freeform 638"/>
              <p:cNvSpPr>
                <a:spLocks/>
              </p:cNvSpPr>
              <p:nvPr/>
            </p:nvSpPr>
            <p:spPr bwMode="auto">
              <a:xfrm>
                <a:off x="4625" y="3795"/>
                <a:ext cx="18" cy="34"/>
              </a:xfrm>
              <a:custGeom>
                <a:avLst/>
                <a:gdLst/>
                <a:ahLst/>
                <a:cxnLst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7"/>
                  </a:cxn>
                  <a:cxn ang="0">
                    <a:pos x="17" y="22"/>
                  </a:cxn>
                  <a:cxn ang="0">
                    <a:pos x="16" y="19"/>
                  </a:cxn>
                  <a:cxn ang="0">
                    <a:pos x="16" y="15"/>
                  </a:cxn>
                  <a:cxn ang="0">
                    <a:pos x="15" y="11"/>
                  </a:cxn>
                  <a:cxn ang="0">
                    <a:pos x="14" y="8"/>
                  </a:cxn>
                  <a:cxn ang="0">
                    <a:pos x="14" y="5"/>
                  </a:cxn>
                  <a:cxn ang="0">
                    <a:pos x="12" y="0"/>
                  </a:cxn>
                  <a:cxn ang="0">
                    <a:pos x="0" y="7"/>
                  </a:cxn>
                  <a:cxn ang="0">
                    <a:pos x="1" y="10"/>
                  </a:cxn>
                  <a:cxn ang="0">
                    <a:pos x="1" y="13"/>
                  </a:cxn>
                  <a:cxn ang="0">
                    <a:pos x="3" y="17"/>
                  </a:cxn>
                  <a:cxn ang="0">
                    <a:pos x="3" y="19"/>
                  </a:cxn>
                  <a:cxn ang="0">
                    <a:pos x="3" y="23"/>
                  </a:cxn>
                  <a:cxn ang="0">
                    <a:pos x="3" y="26"/>
                  </a:cxn>
                  <a:cxn ang="0">
                    <a:pos x="4" y="28"/>
                  </a:cxn>
                  <a:cxn ang="0">
                    <a:pos x="4" y="32"/>
                  </a:cxn>
                  <a:cxn ang="0">
                    <a:pos x="17" y="30"/>
                  </a:cxn>
                </a:cxnLst>
                <a:rect l="0" t="0" r="r" b="b"/>
                <a:pathLst>
                  <a:path w="18" h="33">
                    <a:moveTo>
                      <a:pt x="17" y="30"/>
                    </a:moveTo>
                    <a:lnTo>
                      <a:pt x="17" y="30"/>
                    </a:lnTo>
                    <a:lnTo>
                      <a:pt x="17" y="27"/>
                    </a:lnTo>
                    <a:lnTo>
                      <a:pt x="17" y="22"/>
                    </a:lnTo>
                    <a:lnTo>
                      <a:pt x="16" y="19"/>
                    </a:lnTo>
                    <a:lnTo>
                      <a:pt x="16" y="15"/>
                    </a:lnTo>
                    <a:lnTo>
                      <a:pt x="15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2" y="0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28"/>
                    </a:lnTo>
                    <a:lnTo>
                      <a:pt x="4" y="32"/>
                    </a:lnTo>
                    <a:lnTo>
                      <a:pt x="17" y="30"/>
                    </a:lnTo>
                  </a:path>
                </a:pathLst>
              </a:custGeom>
              <a:solidFill>
                <a:srgbClr val="D38F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2" name="Freeform 639"/>
              <p:cNvSpPr>
                <a:spLocks/>
              </p:cNvSpPr>
              <p:nvPr/>
            </p:nvSpPr>
            <p:spPr bwMode="auto">
              <a:xfrm>
                <a:off x="4581" y="3831"/>
                <a:ext cx="65" cy="219"/>
              </a:xfrm>
              <a:custGeom>
                <a:avLst/>
                <a:gdLst/>
                <a:ahLst/>
                <a:cxnLst>
                  <a:cxn ang="0">
                    <a:pos x="11" y="220"/>
                  </a:cxn>
                  <a:cxn ang="0">
                    <a:pos x="11" y="220"/>
                  </a:cxn>
                  <a:cxn ang="0">
                    <a:pos x="21" y="207"/>
                  </a:cxn>
                  <a:cxn ang="0">
                    <a:pos x="30" y="195"/>
                  </a:cxn>
                  <a:cxn ang="0">
                    <a:pos x="38" y="182"/>
                  </a:cxn>
                  <a:cxn ang="0">
                    <a:pos x="45" y="169"/>
                  </a:cxn>
                  <a:cxn ang="0">
                    <a:pos x="51" y="155"/>
                  </a:cxn>
                  <a:cxn ang="0">
                    <a:pos x="55" y="141"/>
                  </a:cxn>
                  <a:cxn ang="0">
                    <a:pos x="58" y="127"/>
                  </a:cxn>
                  <a:cxn ang="0">
                    <a:pos x="62" y="112"/>
                  </a:cxn>
                  <a:cxn ang="0">
                    <a:pos x="63" y="97"/>
                  </a:cxn>
                  <a:cxn ang="0">
                    <a:pos x="64" y="84"/>
                  </a:cxn>
                  <a:cxn ang="0">
                    <a:pos x="64" y="69"/>
                  </a:cxn>
                  <a:cxn ang="0">
                    <a:pos x="64" y="55"/>
                  </a:cxn>
                  <a:cxn ang="0">
                    <a:pos x="64" y="41"/>
                  </a:cxn>
                  <a:cxn ang="0">
                    <a:pos x="64" y="27"/>
                  </a:cxn>
                  <a:cxn ang="0">
                    <a:pos x="62" y="13"/>
                  </a:cxn>
                  <a:cxn ang="0">
                    <a:pos x="62" y="0"/>
                  </a:cxn>
                  <a:cxn ang="0">
                    <a:pos x="45" y="2"/>
                  </a:cxn>
                  <a:cxn ang="0">
                    <a:pos x="46" y="15"/>
                  </a:cxn>
                  <a:cxn ang="0">
                    <a:pos x="47" y="28"/>
                  </a:cxn>
                  <a:cxn ang="0">
                    <a:pos x="48" y="41"/>
                  </a:cxn>
                  <a:cxn ang="0">
                    <a:pos x="48" y="55"/>
                  </a:cxn>
                  <a:cxn ang="0">
                    <a:pos x="48" y="69"/>
                  </a:cxn>
                  <a:cxn ang="0">
                    <a:pos x="47" y="82"/>
                  </a:cxn>
                  <a:cxn ang="0">
                    <a:pos x="46" y="95"/>
                  </a:cxn>
                  <a:cxn ang="0">
                    <a:pos x="45" y="108"/>
                  </a:cxn>
                  <a:cxn ang="0">
                    <a:pos x="43" y="121"/>
                  </a:cxn>
                  <a:cxn ang="0">
                    <a:pos x="40" y="134"/>
                  </a:cxn>
                  <a:cxn ang="0">
                    <a:pos x="35" y="146"/>
                  </a:cxn>
                  <a:cxn ang="0">
                    <a:pos x="31" y="158"/>
                  </a:cxn>
                  <a:cxn ang="0">
                    <a:pos x="25" y="170"/>
                  </a:cxn>
                  <a:cxn ang="0">
                    <a:pos x="18" y="181"/>
                  </a:cxn>
                  <a:cxn ang="0">
                    <a:pos x="9" y="192"/>
                  </a:cxn>
                  <a:cxn ang="0">
                    <a:pos x="0" y="203"/>
                  </a:cxn>
                  <a:cxn ang="0">
                    <a:pos x="11" y="220"/>
                  </a:cxn>
                </a:cxnLst>
                <a:rect l="0" t="0" r="r" b="b"/>
                <a:pathLst>
                  <a:path w="65" h="221">
                    <a:moveTo>
                      <a:pt x="11" y="220"/>
                    </a:moveTo>
                    <a:lnTo>
                      <a:pt x="11" y="220"/>
                    </a:lnTo>
                    <a:lnTo>
                      <a:pt x="21" y="207"/>
                    </a:lnTo>
                    <a:lnTo>
                      <a:pt x="30" y="195"/>
                    </a:lnTo>
                    <a:lnTo>
                      <a:pt x="38" y="182"/>
                    </a:lnTo>
                    <a:lnTo>
                      <a:pt x="45" y="169"/>
                    </a:lnTo>
                    <a:lnTo>
                      <a:pt x="51" y="155"/>
                    </a:lnTo>
                    <a:lnTo>
                      <a:pt x="55" y="141"/>
                    </a:lnTo>
                    <a:lnTo>
                      <a:pt x="58" y="127"/>
                    </a:lnTo>
                    <a:lnTo>
                      <a:pt x="62" y="112"/>
                    </a:lnTo>
                    <a:lnTo>
                      <a:pt x="63" y="97"/>
                    </a:lnTo>
                    <a:lnTo>
                      <a:pt x="64" y="84"/>
                    </a:lnTo>
                    <a:lnTo>
                      <a:pt x="64" y="69"/>
                    </a:lnTo>
                    <a:lnTo>
                      <a:pt x="64" y="55"/>
                    </a:lnTo>
                    <a:lnTo>
                      <a:pt x="64" y="41"/>
                    </a:lnTo>
                    <a:lnTo>
                      <a:pt x="64" y="27"/>
                    </a:lnTo>
                    <a:lnTo>
                      <a:pt x="62" y="13"/>
                    </a:lnTo>
                    <a:lnTo>
                      <a:pt x="62" y="0"/>
                    </a:lnTo>
                    <a:lnTo>
                      <a:pt x="45" y="2"/>
                    </a:lnTo>
                    <a:lnTo>
                      <a:pt x="46" y="15"/>
                    </a:lnTo>
                    <a:lnTo>
                      <a:pt x="47" y="28"/>
                    </a:lnTo>
                    <a:lnTo>
                      <a:pt x="48" y="41"/>
                    </a:lnTo>
                    <a:lnTo>
                      <a:pt x="48" y="55"/>
                    </a:lnTo>
                    <a:lnTo>
                      <a:pt x="48" y="69"/>
                    </a:lnTo>
                    <a:lnTo>
                      <a:pt x="47" y="82"/>
                    </a:lnTo>
                    <a:lnTo>
                      <a:pt x="46" y="95"/>
                    </a:lnTo>
                    <a:lnTo>
                      <a:pt x="45" y="108"/>
                    </a:lnTo>
                    <a:lnTo>
                      <a:pt x="43" y="121"/>
                    </a:lnTo>
                    <a:lnTo>
                      <a:pt x="40" y="134"/>
                    </a:lnTo>
                    <a:lnTo>
                      <a:pt x="35" y="146"/>
                    </a:lnTo>
                    <a:lnTo>
                      <a:pt x="31" y="158"/>
                    </a:lnTo>
                    <a:lnTo>
                      <a:pt x="25" y="170"/>
                    </a:lnTo>
                    <a:lnTo>
                      <a:pt x="18" y="181"/>
                    </a:lnTo>
                    <a:lnTo>
                      <a:pt x="9" y="192"/>
                    </a:lnTo>
                    <a:lnTo>
                      <a:pt x="0" y="203"/>
                    </a:lnTo>
                    <a:lnTo>
                      <a:pt x="11" y="220"/>
                    </a:lnTo>
                  </a:path>
                </a:pathLst>
              </a:custGeom>
              <a:solidFill>
                <a:srgbClr val="D38F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3" name="Freeform 640"/>
              <p:cNvSpPr>
                <a:spLocks/>
              </p:cNvSpPr>
              <p:nvPr/>
            </p:nvSpPr>
            <p:spPr bwMode="auto">
              <a:xfrm>
                <a:off x="4556" y="4037"/>
                <a:ext cx="32" cy="36"/>
              </a:xfrm>
              <a:custGeom>
                <a:avLst/>
                <a:gdLst/>
                <a:ahLst/>
                <a:cxnLst>
                  <a:cxn ang="0">
                    <a:pos x="8" y="34"/>
                  </a:cxn>
                  <a:cxn ang="0">
                    <a:pos x="9" y="34"/>
                  </a:cxn>
                  <a:cxn ang="0">
                    <a:pos x="12" y="31"/>
                  </a:cxn>
                  <a:cxn ang="0">
                    <a:pos x="14" y="29"/>
                  </a:cxn>
                  <a:cxn ang="0">
                    <a:pos x="17" y="27"/>
                  </a:cxn>
                  <a:cxn ang="0">
                    <a:pos x="20" y="25"/>
                  </a:cxn>
                  <a:cxn ang="0">
                    <a:pos x="23" y="23"/>
                  </a:cxn>
                  <a:cxn ang="0">
                    <a:pos x="26" y="20"/>
                  </a:cxn>
                  <a:cxn ang="0">
                    <a:pos x="29" y="17"/>
                  </a:cxn>
                  <a:cxn ang="0">
                    <a:pos x="31" y="15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6" y="5"/>
                  </a:cxn>
                  <a:cxn ang="0">
                    <a:pos x="14" y="6"/>
                  </a:cxn>
                  <a:cxn ang="0">
                    <a:pos x="12" y="9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3" y="16"/>
                  </a:cxn>
                  <a:cxn ang="0">
                    <a:pos x="0" y="17"/>
                  </a:cxn>
                  <a:cxn ang="0">
                    <a:pos x="1" y="17"/>
                  </a:cxn>
                  <a:cxn ang="0">
                    <a:pos x="8" y="34"/>
                  </a:cxn>
                </a:cxnLst>
                <a:rect l="0" t="0" r="r" b="b"/>
                <a:pathLst>
                  <a:path w="32" h="35">
                    <a:moveTo>
                      <a:pt x="8" y="34"/>
                    </a:moveTo>
                    <a:lnTo>
                      <a:pt x="9" y="34"/>
                    </a:lnTo>
                    <a:lnTo>
                      <a:pt x="12" y="31"/>
                    </a:lnTo>
                    <a:lnTo>
                      <a:pt x="14" y="29"/>
                    </a:lnTo>
                    <a:lnTo>
                      <a:pt x="17" y="27"/>
                    </a:lnTo>
                    <a:lnTo>
                      <a:pt x="20" y="25"/>
                    </a:lnTo>
                    <a:lnTo>
                      <a:pt x="23" y="23"/>
                    </a:lnTo>
                    <a:lnTo>
                      <a:pt x="26" y="20"/>
                    </a:lnTo>
                    <a:lnTo>
                      <a:pt x="29" y="17"/>
                    </a:lnTo>
                    <a:lnTo>
                      <a:pt x="31" y="15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6" y="5"/>
                    </a:lnTo>
                    <a:lnTo>
                      <a:pt x="14" y="6"/>
                    </a:lnTo>
                    <a:lnTo>
                      <a:pt x="12" y="9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3" y="16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8" y="34"/>
                    </a:lnTo>
                  </a:path>
                </a:pathLst>
              </a:custGeom>
              <a:solidFill>
                <a:srgbClr val="D38F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4" name="Freeform 641"/>
              <p:cNvSpPr>
                <a:spLocks/>
              </p:cNvSpPr>
              <p:nvPr/>
            </p:nvSpPr>
            <p:spPr bwMode="auto">
              <a:xfrm>
                <a:off x="4286" y="4058"/>
                <a:ext cx="275" cy="147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0" y="146"/>
                  </a:cxn>
                  <a:cxn ang="0">
                    <a:pos x="15" y="144"/>
                  </a:cxn>
                  <a:cxn ang="0">
                    <a:pos x="31" y="143"/>
                  </a:cxn>
                  <a:cxn ang="0">
                    <a:pos x="47" y="138"/>
                  </a:cxn>
                  <a:cxn ang="0">
                    <a:pos x="65" y="134"/>
                  </a:cxn>
                  <a:cxn ang="0">
                    <a:pos x="81" y="127"/>
                  </a:cxn>
                  <a:cxn ang="0">
                    <a:pos x="99" y="120"/>
                  </a:cxn>
                  <a:cxn ang="0">
                    <a:pos x="116" y="112"/>
                  </a:cxn>
                  <a:cxn ang="0">
                    <a:pos x="134" y="103"/>
                  </a:cxn>
                  <a:cxn ang="0">
                    <a:pos x="153" y="94"/>
                  </a:cxn>
                  <a:cxn ang="0">
                    <a:pos x="170" y="85"/>
                  </a:cxn>
                  <a:cxn ang="0">
                    <a:pos x="188" y="73"/>
                  </a:cxn>
                  <a:cxn ang="0">
                    <a:pos x="206" y="62"/>
                  </a:cxn>
                  <a:cxn ang="0">
                    <a:pos x="223" y="51"/>
                  </a:cxn>
                  <a:cxn ang="0">
                    <a:pos x="241" y="41"/>
                  </a:cxn>
                  <a:cxn ang="0">
                    <a:pos x="258" y="29"/>
                  </a:cxn>
                  <a:cxn ang="0">
                    <a:pos x="274" y="19"/>
                  </a:cxn>
                  <a:cxn ang="0">
                    <a:pos x="265" y="0"/>
                  </a:cxn>
                  <a:cxn ang="0">
                    <a:pos x="249" y="11"/>
                  </a:cxn>
                  <a:cxn ang="0">
                    <a:pos x="232" y="22"/>
                  </a:cxn>
                  <a:cxn ang="0">
                    <a:pos x="215" y="33"/>
                  </a:cxn>
                  <a:cxn ang="0">
                    <a:pos x="198" y="44"/>
                  </a:cxn>
                  <a:cxn ang="0">
                    <a:pos x="180" y="55"/>
                  </a:cxn>
                  <a:cxn ang="0">
                    <a:pos x="163" y="65"/>
                  </a:cxn>
                  <a:cxn ang="0">
                    <a:pos x="145" y="74"/>
                  </a:cxn>
                  <a:cxn ang="0">
                    <a:pos x="128" y="84"/>
                  </a:cxn>
                  <a:cxn ang="0">
                    <a:pos x="110" y="92"/>
                  </a:cxn>
                  <a:cxn ang="0">
                    <a:pos x="92" y="101"/>
                  </a:cxn>
                  <a:cxn ang="0">
                    <a:pos x="76" y="108"/>
                  </a:cxn>
                  <a:cxn ang="0">
                    <a:pos x="59" y="113"/>
                  </a:cxn>
                  <a:cxn ang="0">
                    <a:pos x="44" y="117"/>
                  </a:cxn>
                  <a:cxn ang="0">
                    <a:pos x="28" y="121"/>
                  </a:cxn>
                  <a:cxn ang="0">
                    <a:pos x="14" y="123"/>
                  </a:cxn>
                  <a:cxn ang="0">
                    <a:pos x="0" y="125"/>
                  </a:cxn>
                  <a:cxn ang="0">
                    <a:pos x="0" y="146"/>
                  </a:cxn>
                </a:cxnLst>
                <a:rect l="0" t="0" r="r" b="b"/>
                <a:pathLst>
                  <a:path w="275" h="147">
                    <a:moveTo>
                      <a:pt x="0" y="146"/>
                    </a:moveTo>
                    <a:lnTo>
                      <a:pt x="0" y="146"/>
                    </a:lnTo>
                    <a:lnTo>
                      <a:pt x="15" y="144"/>
                    </a:lnTo>
                    <a:lnTo>
                      <a:pt x="31" y="143"/>
                    </a:lnTo>
                    <a:lnTo>
                      <a:pt x="47" y="138"/>
                    </a:lnTo>
                    <a:lnTo>
                      <a:pt x="65" y="134"/>
                    </a:lnTo>
                    <a:lnTo>
                      <a:pt x="81" y="127"/>
                    </a:lnTo>
                    <a:lnTo>
                      <a:pt x="99" y="120"/>
                    </a:lnTo>
                    <a:lnTo>
                      <a:pt x="116" y="112"/>
                    </a:lnTo>
                    <a:lnTo>
                      <a:pt x="134" y="103"/>
                    </a:lnTo>
                    <a:lnTo>
                      <a:pt x="153" y="94"/>
                    </a:lnTo>
                    <a:lnTo>
                      <a:pt x="170" y="85"/>
                    </a:lnTo>
                    <a:lnTo>
                      <a:pt x="188" y="73"/>
                    </a:lnTo>
                    <a:lnTo>
                      <a:pt x="206" y="62"/>
                    </a:lnTo>
                    <a:lnTo>
                      <a:pt x="223" y="51"/>
                    </a:lnTo>
                    <a:lnTo>
                      <a:pt x="241" y="41"/>
                    </a:lnTo>
                    <a:lnTo>
                      <a:pt x="258" y="29"/>
                    </a:lnTo>
                    <a:lnTo>
                      <a:pt x="274" y="19"/>
                    </a:lnTo>
                    <a:lnTo>
                      <a:pt x="265" y="0"/>
                    </a:lnTo>
                    <a:lnTo>
                      <a:pt x="249" y="11"/>
                    </a:lnTo>
                    <a:lnTo>
                      <a:pt x="232" y="22"/>
                    </a:lnTo>
                    <a:lnTo>
                      <a:pt x="215" y="33"/>
                    </a:lnTo>
                    <a:lnTo>
                      <a:pt x="198" y="44"/>
                    </a:lnTo>
                    <a:lnTo>
                      <a:pt x="180" y="55"/>
                    </a:lnTo>
                    <a:lnTo>
                      <a:pt x="163" y="65"/>
                    </a:lnTo>
                    <a:lnTo>
                      <a:pt x="145" y="74"/>
                    </a:lnTo>
                    <a:lnTo>
                      <a:pt x="128" y="84"/>
                    </a:lnTo>
                    <a:lnTo>
                      <a:pt x="110" y="92"/>
                    </a:lnTo>
                    <a:lnTo>
                      <a:pt x="92" y="101"/>
                    </a:lnTo>
                    <a:lnTo>
                      <a:pt x="76" y="108"/>
                    </a:lnTo>
                    <a:lnTo>
                      <a:pt x="59" y="113"/>
                    </a:lnTo>
                    <a:lnTo>
                      <a:pt x="44" y="117"/>
                    </a:lnTo>
                    <a:lnTo>
                      <a:pt x="28" y="121"/>
                    </a:lnTo>
                    <a:lnTo>
                      <a:pt x="14" y="123"/>
                    </a:lnTo>
                    <a:lnTo>
                      <a:pt x="0" y="125"/>
                    </a:lnTo>
                    <a:lnTo>
                      <a:pt x="0" y="146"/>
                    </a:lnTo>
                  </a:path>
                </a:pathLst>
              </a:custGeom>
              <a:solidFill>
                <a:srgbClr val="D38F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5" name="Freeform 642"/>
              <p:cNvSpPr>
                <a:spLocks/>
              </p:cNvSpPr>
              <p:nvPr/>
            </p:nvSpPr>
            <p:spPr bwMode="auto">
              <a:xfrm>
                <a:off x="4005" y="4145"/>
                <a:ext cx="276" cy="61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20"/>
                  </a:cxn>
                  <a:cxn ang="0">
                    <a:pos x="31" y="21"/>
                  </a:cxn>
                  <a:cxn ang="0">
                    <a:pos x="59" y="23"/>
                  </a:cxn>
                  <a:cxn ang="0">
                    <a:pos x="85" y="24"/>
                  </a:cxn>
                  <a:cxn ang="0">
                    <a:pos x="107" y="28"/>
                  </a:cxn>
                  <a:cxn ang="0">
                    <a:pos x="127" y="31"/>
                  </a:cxn>
                  <a:cxn ang="0">
                    <a:pos x="146" y="34"/>
                  </a:cxn>
                  <a:cxn ang="0">
                    <a:pos x="162" y="38"/>
                  </a:cxn>
                  <a:cxn ang="0">
                    <a:pos x="177" y="41"/>
                  </a:cxn>
                  <a:cxn ang="0">
                    <a:pos x="191" y="45"/>
                  </a:cxn>
                  <a:cxn ang="0">
                    <a:pos x="203" y="49"/>
                  </a:cxn>
                  <a:cxn ang="0">
                    <a:pos x="215" y="52"/>
                  </a:cxn>
                  <a:cxn ang="0">
                    <a:pos x="227" y="55"/>
                  </a:cxn>
                  <a:cxn ang="0">
                    <a:pos x="239" y="58"/>
                  </a:cxn>
                  <a:cxn ang="0">
                    <a:pos x="250" y="58"/>
                  </a:cxn>
                  <a:cxn ang="0">
                    <a:pos x="262" y="60"/>
                  </a:cxn>
                  <a:cxn ang="0">
                    <a:pos x="276" y="60"/>
                  </a:cxn>
                  <a:cxn ang="0">
                    <a:pos x="276" y="40"/>
                  </a:cxn>
                  <a:cxn ang="0">
                    <a:pos x="264" y="40"/>
                  </a:cxn>
                  <a:cxn ang="0">
                    <a:pos x="253" y="38"/>
                  </a:cxn>
                  <a:cxn ang="0">
                    <a:pos x="242" y="37"/>
                  </a:cxn>
                  <a:cxn ang="0">
                    <a:pos x="231" y="35"/>
                  </a:cxn>
                  <a:cxn ang="0">
                    <a:pos x="219" y="32"/>
                  </a:cxn>
                  <a:cxn ang="0">
                    <a:pos x="207" y="28"/>
                  </a:cxn>
                  <a:cxn ang="0">
                    <a:pos x="194" y="24"/>
                  </a:cxn>
                  <a:cxn ang="0">
                    <a:pos x="181" y="21"/>
                  </a:cxn>
                  <a:cxn ang="0">
                    <a:pos x="165" y="17"/>
                  </a:cxn>
                  <a:cxn ang="0">
                    <a:pos x="149" y="14"/>
                  </a:cxn>
                  <a:cxn ang="0">
                    <a:pos x="130" y="11"/>
                  </a:cxn>
                  <a:cxn ang="0">
                    <a:pos x="109" y="7"/>
                  </a:cxn>
                  <a:cxn ang="0">
                    <a:pos x="86" y="4"/>
                  </a:cxn>
                  <a:cxn ang="0">
                    <a:pos x="60" y="2"/>
                  </a:cxn>
                  <a:cxn ang="0">
                    <a:pos x="31" y="1"/>
                  </a:cxn>
                  <a:cxn ang="0">
                    <a:pos x="0" y="0"/>
                  </a:cxn>
                  <a:cxn ang="0">
                    <a:pos x="0" y="20"/>
                  </a:cxn>
                </a:cxnLst>
                <a:rect l="0" t="0" r="r" b="b"/>
                <a:pathLst>
                  <a:path w="277" h="61">
                    <a:moveTo>
                      <a:pt x="0" y="20"/>
                    </a:moveTo>
                    <a:lnTo>
                      <a:pt x="0" y="20"/>
                    </a:lnTo>
                    <a:lnTo>
                      <a:pt x="31" y="21"/>
                    </a:lnTo>
                    <a:lnTo>
                      <a:pt x="59" y="23"/>
                    </a:lnTo>
                    <a:lnTo>
                      <a:pt x="85" y="24"/>
                    </a:lnTo>
                    <a:lnTo>
                      <a:pt x="107" y="28"/>
                    </a:lnTo>
                    <a:lnTo>
                      <a:pt x="127" y="31"/>
                    </a:lnTo>
                    <a:lnTo>
                      <a:pt x="146" y="34"/>
                    </a:lnTo>
                    <a:lnTo>
                      <a:pt x="162" y="38"/>
                    </a:lnTo>
                    <a:lnTo>
                      <a:pt x="177" y="41"/>
                    </a:lnTo>
                    <a:lnTo>
                      <a:pt x="191" y="45"/>
                    </a:lnTo>
                    <a:lnTo>
                      <a:pt x="203" y="49"/>
                    </a:lnTo>
                    <a:lnTo>
                      <a:pt x="215" y="52"/>
                    </a:lnTo>
                    <a:lnTo>
                      <a:pt x="227" y="55"/>
                    </a:lnTo>
                    <a:lnTo>
                      <a:pt x="239" y="58"/>
                    </a:lnTo>
                    <a:lnTo>
                      <a:pt x="250" y="58"/>
                    </a:lnTo>
                    <a:lnTo>
                      <a:pt x="262" y="60"/>
                    </a:lnTo>
                    <a:lnTo>
                      <a:pt x="276" y="60"/>
                    </a:lnTo>
                    <a:lnTo>
                      <a:pt x="276" y="40"/>
                    </a:lnTo>
                    <a:lnTo>
                      <a:pt x="264" y="40"/>
                    </a:lnTo>
                    <a:lnTo>
                      <a:pt x="253" y="38"/>
                    </a:lnTo>
                    <a:lnTo>
                      <a:pt x="242" y="37"/>
                    </a:lnTo>
                    <a:lnTo>
                      <a:pt x="231" y="35"/>
                    </a:lnTo>
                    <a:lnTo>
                      <a:pt x="219" y="32"/>
                    </a:lnTo>
                    <a:lnTo>
                      <a:pt x="207" y="28"/>
                    </a:lnTo>
                    <a:lnTo>
                      <a:pt x="194" y="24"/>
                    </a:lnTo>
                    <a:lnTo>
                      <a:pt x="181" y="21"/>
                    </a:lnTo>
                    <a:lnTo>
                      <a:pt x="165" y="17"/>
                    </a:lnTo>
                    <a:lnTo>
                      <a:pt x="149" y="14"/>
                    </a:lnTo>
                    <a:lnTo>
                      <a:pt x="130" y="11"/>
                    </a:lnTo>
                    <a:lnTo>
                      <a:pt x="109" y="7"/>
                    </a:lnTo>
                    <a:lnTo>
                      <a:pt x="86" y="4"/>
                    </a:lnTo>
                    <a:lnTo>
                      <a:pt x="60" y="2"/>
                    </a:lnTo>
                    <a:lnTo>
                      <a:pt x="31" y="1"/>
                    </a:lnTo>
                    <a:lnTo>
                      <a:pt x="0" y="0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D38F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6" name="Freeform 643"/>
              <p:cNvSpPr>
                <a:spLocks/>
              </p:cNvSpPr>
              <p:nvPr/>
            </p:nvSpPr>
            <p:spPr bwMode="auto">
              <a:xfrm>
                <a:off x="3876" y="4145"/>
                <a:ext cx="125" cy="27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3" y="27"/>
                  </a:cxn>
                  <a:cxn ang="0">
                    <a:pos x="11" y="26"/>
                  </a:cxn>
                  <a:cxn ang="0">
                    <a:pos x="19" y="25"/>
                  </a:cxn>
                  <a:cxn ang="0">
                    <a:pos x="27" y="23"/>
                  </a:cxn>
                  <a:cxn ang="0">
                    <a:pos x="34" y="23"/>
                  </a:cxn>
                  <a:cxn ang="0">
                    <a:pos x="42" y="22"/>
                  </a:cxn>
                  <a:cxn ang="0">
                    <a:pos x="51" y="22"/>
                  </a:cxn>
                  <a:cxn ang="0">
                    <a:pos x="57" y="21"/>
                  </a:cxn>
                  <a:cxn ang="0">
                    <a:pos x="66" y="20"/>
                  </a:cxn>
                  <a:cxn ang="0">
                    <a:pos x="73" y="20"/>
                  </a:cxn>
                  <a:cxn ang="0">
                    <a:pos x="80" y="20"/>
                  </a:cxn>
                  <a:cxn ang="0">
                    <a:pos x="88" y="19"/>
                  </a:cxn>
                  <a:cxn ang="0">
                    <a:pos x="95" y="19"/>
                  </a:cxn>
                  <a:cxn ang="0">
                    <a:pos x="103" y="18"/>
                  </a:cxn>
                  <a:cxn ang="0">
                    <a:pos x="110" y="18"/>
                  </a:cxn>
                  <a:cxn ang="0">
                    <a:pos x="117" y="18"/>
                  </a:cxn>
                  <a:cxn ang="0">
                    <a:pos x="124" y="18"/>
                  </a:cxn>
                  <a:cxn ang="0">
                    <a:pos x="124" y="0"/>
                  </a:cxn>
                  <a:cxn ang="0">
                    <a:pos x="117" y="0"/>
                  </a:cxn>
                  <a:cxn ang="0">
                    <a:pos x="110" y="0"/>
                  </a:cxn>
                  <a:cxn ang="0">
                    <a:pos x="101" y="0"/>
                  </a:cxn>
                  <a:cxn ang="0">
                    <a:pos x="94" y="1"/>
                  </a:cxn>
                  <a:cxn ang="0">
                    <a:pos x="87" y="1"/>
                  </a:cxn>
                  <a:cxn ang="0">
                    <a:pos x="79" y="1"/>
                  </a:cxn>
                  <a:cxn ang="0">
                    <a:pos x="72" y="1"/>
                  </a:cxn>
                  <a:cxn ang="0">
                    <a:pos x="64" y="2"/>
                  </a:cxn>
                  <a:cxn ang="0">
                    <a:pos x="57" y="3"/>
                  </a:cxn>
                  <a:cxn ang="0">
                    <a:pos x="49" y="3"/>
                  </a:cxn>
                  <a:cxn ang="0">
                    <a:pos x="41" y="4"/>
                  </a:cxn>
                  <a:cxn ang="0">
                    <a:pos x="33" y="4"/>
                  </a:cxn>
                  <a:cxn ang="0">
                    <a:pos x="24" y="5"/>
                  </a:cxn>
                  <a:cxn ang="0">
                    <a:pos x="16" y="7"/>
                  </a:cxn>
                  <a:cxn ang="0">
                    <a:pos x="8" y="7"/>
                  </a:cxn>
                  <a:cxn ang="0">
                    <a:pos x="0" y="9"/>
                  </a:cxn>
                  <a:cxn ang="0">
                    <a:pos x="3" y="27"/>
                  </a:cxn>
                </a:cxnLst>
                <a:rect l="0" t="0" r="r" b="b"/>
                <a:pathLst>
                  <a:path w="125" h="28">
                    <a:moveTo>
                      <a:pt x="3" y="27"/>
                    </a:moveTo>
                    <a:lnTo>
                      <a:pt x="3" y="27"/>
                    </a:lnTo>
                    <a:lnTo>
                      <a:pt x="11" y="26"/>
                    </a:lnTo>
                    <a:lnTo>
                      <a:pt x="19" y="25"/>
                    </a:lnTo>
                    <a:lnTo>
                      <a:pt x="27" y="23"/>
                    </a:lnTo>
                    <a:lnTo>
                      <a:pt x="34" y="23"/>
                    </a:lnTo>
                    <a:lnTo>
                      <a:pt x="42" y="22"/>
                    </a:lnTo>
                    <a:lnTo>
                      <a:pt x="51" y="22"/>
                    </a:lnTo>
                    <a:lnTo>
                      <a:pt x="57" y="21"/>
                    </a:lnTo>
                    <a:lnTo>
                      <a:pt x="66" y="20"/>
                    </a:lnTo>
                    <a:lnTo>
                      <a:pt x="73" y="20"/>
                    </a:lnTo>
                    <a:lnTo>
                      <a:pt x="80" y="20"/>
                    </a:lnTo>
                    <a:lnTo>
                      <a:pt x="88" y="19"/>
                    </a:lnTo>
                    <a:lnTo>
                      <a:pt x="95" y="19"/>
                    </a:lnTo>
                    <a:lnTo>
                      <a:pt x="103" y="18"/>
                    </a:lnTo>
                    <a:lnTo>
                      <a:pt x="110" y="18"/>
                    </a:lnTo>
                    <a:lnTo>
                      <a:pt x="117" y="18"/>
                    </a:lnTo>
                    <a:lnTo>
                      <a:pt x="124" y="18"/>
                    </a:lnTo>
                    <a:lnTo>
                      <a:pt x="124" y="0"/>
                    </a:lnTo>
                    <a:lnTo>
                      <a:pt x="117" y="0"/>
                    </a:lnTo>
                    <a:lnTo>
                      <a:pt x="110" y="0"/>
                    </a:lnTo>
                    <a:lnTo>
                      <a:pt x="101" y="0"/>
                    </a:lnTo>
                    <a:lnTo>
                      <a:pt x="94" y="1"/>
                    </a:lnTo>
                    <a:lnTo>
                      <a:pt x="87" y="1"/>
                    </a:lnTo>
                    <a:lnTo>
                      <a:pt x="79" y="1"/>
                    </a:lnTo>
                    <a:lnTo>
                      <a:pt x="72" y="1"/>
                    </a:lnTo>
                    <a:lnTo>
                      <a:pt x="64" y="2"/>
                    </a:lnTo>
                    <a:lnTo>
                      <a:pt x="57" y="3"/>
                    </a:lnTo>
                    <a:lnTo>
                      <a:pt x="49" y="3"/>
                    </a:lnTo>
                    <a:lnTo>
                      <a:pt x="41" y="4"/>
                    </a:lnTo>
                    <a:lnTo>
                      <a:pt x="33" y="4"/>
                    </a:lnTo>
                    <a:lnTo>
                      <a:pt x="24" y="5"/>
                    </a:lnTo>
                    <a:lnTo>
                      <a:pt x="16" y="7"/>
                    </a:lnTo>
                    <a:lnTo>
                      <a:pt x="8" y="7"/>
                    </a:lnTo>
                    <a:lnTo>
                      <a:pt x="0" y="9"/>
                    </a:lnTo>
                    <a:lnTo>
                      <a:pt x="3" y="27"/>
                    </a:lnTo>
                  </a:path>
                </a:pathLst>
              </a:custGeom>
              <a:solidFill>
                <a:srgbClr val="D38F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7" name="Freeform 644"/>
              <p:cNvSpPr>
                <a:spLocks/>
              </p:cNvSpPr>
              <p:nvPr/>
            </p:nvSpPr>
            <p:spPr bwMode="auto">
              <a:xfrm>
                <a:off x="3704" y="4153"/>
                <a:ext cx="171" cy="59"/>
              </a:xfrm>
              <a:custGeom>
                <a:avLst/>
                <a:gdLst/>
                <a:ahLst/>
                <a:cxnLst>
                  <a:cxn ang="0">
                    <a:pos x="11" y="57"/>
                  </a:cxn>
                  <a:cxn ang="0">
                    <a:pos x="9" y="58"/>
                  </a:cxn>
                  <a:cxn ang="0">
                    <a:pos x="12" y="56"/>
                  </a:cxn>
                  <a:cxn ang="0">
                    <a:pos x="13" y="56"/>
                  </a:cxn>
                  <a:cxn ang="0">
                    <a:pos x="14" y="56"/>
                  </a:cxn>
                  <a:cxn ang="0">
                    <a:pos x="17" y="54"/>
                  </a:cxn>
                  <a:cxn ang="0">
                    <a:pos x="21" y="51"/>
                  </a:cxn>
                  <a:cxn ang="0">
                    <a:pos x="28" y="49"/>
                  </a:cxn>
                  <a:cxn ang="0">
                    <a:pos x="36" y="47"/>
                  </a:cxn>
                  <a:cxn ang="0">
                    <a:pos x="44" y="45"/>
                  </a:cxn>
                  <a:cxn ang="0">
                    <a:pos x="56" y="42"/>
                  </a:cxn>
                  <a:cxn ang="0">
                    <a:pos x="69" y="38"/>
                  </a:cxn>
                  <a:cxn ang="0">
                    <a:pos x="85" y="35"/>
                  </a:cxn>
                  <a:cxn ang="0">
                    <a:pos x="102" y="31"/>
                  </a:cxn>
                  <a:cxn ang="0">
                    <a:pos x="122" y="28"/>
                  </a:cxn>
                  <a:cxn ang="0">
                    <a:pos x="144" y="24"/>
                  </a:cxn>
                  <a:cxn ang="0">
                    <a:pos x="170" y="20"/>
                  </a:cxn>
                  <a:cxn ang="0">
                    <a:pos x="167" y="0"/>
                  </a:cxn>
                  <a:cxn ang="0">
                    <a:pos x="142" y="3"/>
                  </a:cxn>
                  <a:cxn ang="0">
                    <a:pos x="120" y="7"/>
                  </a:cxn>
                  <a:cxn ang="0">
                    <a:pos x="99" y="11"/>
                  </a:cxn>
                  <a:cxn ang="0">
                    <a:pos x="80" y="15"/>
                  </a:cxn>
                  <a:cxn ang="0">
                    <a:pos x="66" y="18"/>
                  </a:cxn>
                  <a:cxn ang="0">
                    <a:pos x="52" y="21"/>
                  </a:cxn>
                  <a:cxn ang="0">
                    <a:pos x="40" y="25"/>
                  </a:cxn>
                  <a:cxn ang="0">
                    <a:pos x="31" y="27"/>
                  </a:cxn>
                  <a:cxn ang="0">
                    <a:pos x="23" y="30"/>
                  </a:cxn>
                  <a:cxn ang="0">
                    <a:pos x="17" y="33"/>
                  </a:cxn>
                  <a:cxn ang="0">
                    <a:pos x="11" y="35"/>
                  </a:cxn>
                  <a:cxn ang="0">
                    <a:pos x="8" y="36"/>
                  </a:cxn>
                  <a:cxn ang="0">
                    <a:pos x="3" y="38"/>
                  </a:cxn>
                  <a:cxn ang="0">
                    <a:pos x="2" y="41"/>
                  </a:cxn>
                  <a:cxn ang="0">
                    <a:pos x="0" y="42"/>
                  </a:cxn>
                  <a:cxn ang="0">
                    <a:pos x="11" y="57"/>
                  </a:cxn>
                </a:cxnLst>
                <a:rect l="0" t="0" r="r" b="b"/>
                <a:pathLst>
                  <a:path w="171" h="59">
                    <a:moveTo>
                      <a:pt x="11" y="57"/>
                    </a:moveTo>
                    <a:lnTo>
                      <a:pt x="9" y="58"/>
                    </a:lnTo>
                    <a:lnTo>
                      <a:pt x="12" y="56"/>
                    </a:lnTo>
                    <a:lnTo>
                      <a:pt x="13" y="56"/>
                    </a:lnTo>
                    <a:lnTo>
                      <a:pt x="14" y="56"/>
                    </a:lnTo>
                    <a:lnTo>
                      <a:pt x="17" y="54"/>
                    </a:lnTo>
                    <a:lnTo>
                      <a:pt x="21" y="51"/>
                    </a:lnTo>
                    <a:lnTo>
                      <a:pt x="28" y="49"/>
                    </a:lnTo>
                    <a:lnTo>
                      <a:pt x="36" y="47"/>
                    </a:lnTo>
                    <a:lnTo>
                      <a:pt x="44" y="45"/>
                    </a:lnTo>
                    <a:lnTo>
                      <a:pt x="56" y="42"/>
                    </a:lnTo>
                    <a:lnTo>
                      <a:pt x="69" y="38"/>
                    </a:lnTo>
                    <a:lnTo>
                      <a:pt x="85" y="35"/>
                    </a:lnTo>
                    <a:lnTo>
                      <a:pt x="102" y="31"/>
                    </a:lnTo>
                    <a:lnTo>
                      <a:pt x="122" y="28"/>
                    </a:lnTo>
                    <a:lnTo>
                      <a:pt x="144" y="24"/>
                    </a:lnTo>
                    <a:lnTo>
                      <a:pt x="170" y="20"/>
                    </a:lnTo>
                    <a:lnTo>
                      <a:pt x="167" y="0"/>
                    </a:lnTo>
                    <a:lnTo>
                      <a:pt x="142" y="3"/>
                    </a:lnTo>
                    <a:lnTo>
                      <a:pt x="120" y="7"/>
                    </a:lnTo>
                    <a:lnTo>
                      <a:pt x="99" y="11"/>
                    </a:lnTo>
                    <a:lnTo>
                      <a:pt x="80" y="15"/>
                    </a:lnTo>
                    <a:lnTo>
                      <a:pt x="66" y="18"/>
                    </a:lnTo>
                    <a:lnTo>
                      <a:pt x="52" y="21"/>
                    </a:lnTo>
                    <a:lnTo>
                      <a:pt x="40" y="25"/>
                    </a:lnTo>
                    <a:lnTo>
                      <a:pt x="31" y="27"/>
                    </a:lnTo>
                    <a:lnTo>
                      <a:pt x="23" y="30"/>
                    </a:lnTo>
                    <a:lnTo>
                      <a:pt x="17" y="33"/>
                    </a:lnTo>
                    <a:lnTo>
                      <a:pt x="11" y="35"/>
                    </a:lnTo>
                    <a:lnTo>
                      <a:pt x="8" y="36"/>
                    </a:lnTo>
                    <a:lnTo>
                      <a:pt x="3" y="38"/>
                    </a:lnTo>
                    <a:lnTo>
                      <a:pt x="2" y="41"/>
                    </a:lnTo>
                    <a:lnTo>
                      <a:pt x="0" y="42"/>
                    </a:lnTo>
                    <a:lnTo>
                      <a:pt x="11" y="57"/>
                    </a:lnTo>
                  </a:path>
                </a:pathLst>
              </a:custGeom>
              <a:solidFill>
                <a:srgbClr val="D38F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8" name="Freeform 645"/>
              <p:cNvSpPr>
                <a:spLocks/>
              </p:cNvSpPr>
              <p:nvPr/>
            </p:nvSpPr>
            <p:spPr bwMode="auto">
              <a:xfrm>
                <a:off x="3702" y="4199"/>
                <a:ext cx="11" cy="1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3"/>
                  </a:cxn>
                  <a:cxn ang="0">
                    <a:pos x="0" y="6"/>
                  </a:cxn>
                  <a:cxn ang="0">
                    <a:pos x="1" y="9"/>
                  </a:cxn>
                  <a:cxn ang="0">
                    <a:pos x="2" y="12"/>
                  </a:cxn>
                  <a:cxn ang="0">
                    <a:pos x="3" y="14"/>
                  </a:cxn>
                  <a:cxn ang="0">
                    <a:pos x="5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2" y="0"/>
                  </a:cxn>
                </a:cxnLst>
                <a:rect l="0" t="0" r="r" b="b"/>
                <a:pathLst>
                  <a:path w="11" h="16">
                    <a:moveTo>
                      <a:pt x="2" y="0"/>
                    </a:moveTo>
                    <a:lnTo>
                      <a:pt x="1" y="3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2" y="12"/>
                    </a:lnTo>
                    <a:lnTo>
                      <a:pt x="3" y="14"/>
                    </a:lnTo>
                    <a:lnTo>
                      <a:pt x="5" y="15"/>
                    </a:lnTo>
                    <a:lnTo>
                      <a:pt x="8" y="15"/>
                    </a:lnTo>
                    <a:lnTo>
                      <a:pt x="10" y="13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D38F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9" name="Freeform 646"/>
              <p:cNvSpPr>
                <a:spLocks/>
              </p:cNvSpPr>
              <p:nvPr/>
            </p:nvSpPr>
            <p:spPr bwMode="auto">
              <a:xfrm>
                <a:off x="4524" y="3652"/>
                <a:ext cx="11" cy="13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1" y="11"/>
                  </a:cxn>
                  <a:cxn ang="0">
                    <a:pos x="10" y="3"/>
                  </a:cxn>
                </a:cxnLst>
                <a:rect l="0" t="0" r="r" b="b"/>
                <a:pathLst>
                  <a:path w="11" h="12">
                    <a:moveTo>
                      <a:pt x="10" y="3"/>
                    </a:move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10" y="3"/>
                    </a:lnTo>
                  </a:path>
                </a:pathLst>
              </a:custGeom>
              <a:solidFill>
                <a:srgbClr val="D694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0" name="Freeform 647"/>
              <p:cNvSpPr>
                <a:spLocks/>
              </p:cNvSpPr>
              <p:nvPr/>
            </p:nvSpPr>
            <p:spPr bwMode="auto">
              <a:xfrm>
                <a:off x="4524" y="3658"/>
                <a:ext cx="129" cy="156"/>
              </a:xfrm>
              <a:custGeom>
                <a:avLst/>
                <a:gdLst/>
                <a:ahLst/>
                <a:cxnLst>
                  <a:cxn ang="0">
                    <a:pos x="126" y="145"/>
                  </a:cxn>
                  <a:cxn ang="0">
                    <a:pos x="126" y="146"/>
                  </a:cxn>
                  <a:cxn ang="0">
                    <a:pos x="123" y="132"/>
                  </a:cxn>
                  <a:cxn ang="0">
                    <a:pos x="118" y="121"/>
                  </a:cxn>
                  <a:cxn ang="0">
                    <a:pos x="113" y="110"/>
                  </a:cxn>
                  <a:cxn ang="0">
                    <a:pos x="106" y="100"/>
                  </a:cxn>
                  <a:cxn ang="0">
                    <a:pos x="98" y="90"/>
                  </a:cxn>
                  <a:cxn ang="0">
                    <a:pos x="92" y="82"/>
                  </a:cxn>
                  <a:cxn ang="0">
                    <a:pos x="83" y="74"/>
                  </a:cxn>
                  <a:cxn ang="0">
                    <a:pos x="76" y="66"/>
                  </a:cxn>
                  <a:cxn ang="0">
                    <a:pos x="66" y="59"/>
                  </a:cxn>
                  <a:cxn ang="0">
                    <a:pos x="59" y="51"/>
                  </a:cxn>
                  <a:cxn ang="0">
                    <a:pos x="50" y="44"/>
                  </a:cxn>
                  <a:cxn ang="0">
                    <a:pos x="43" y="35"/>
                  </a:cxn>
                  <a:cxn ang="0">
                    <a:pos x="34" y="27"/>
                  </a:cxn>
                  <a:cxn ang="0">
                    <a:pos x="27" y="18"/>
                  </a:cxn>
                  <a:cxn ang="0">
                    <a:pos x="20" y="10"/>
                  </a:cxn>
                  <a:cxn ang="0">
                    <a:pos x="13" y="0"/>
                  </a:cxn>
                  <a:cxn ang="0">
                    <a:pos x="0" y="12"/>
                  </a:cxn>
                  <a:cxn ang="0">
                    <a:pos x="8" y="24"/>
                  </a:cxn>
                  <a:cxn ang="0">
                    <a:pos x="15" y="33"/>
                  </a:cxn>
                  <a:cxn ang="0">
                    <a:pos x="24" y="43"/>
                  </a:cxn>
                  <a:cxn ang="0">
                    <a:pos x="32" y="52"/>
                  </a:cxn>
                  <a:cxn ang="0">
                    <a:pos x="39" y="61"/>
                  </a:cxn>
                  <a:cxn ang="0">
                    <a:pos x="49" y="68"/>
                  </a:cxn>
                  <a:cxn ang="0">
                    <a:pos x="57" y="75"/>
                  </a:cxn>
                  <a:cxn ang="0">
                    <a:pos x="66" y="83"/>
                  </a:cxn>
                  <a:cxn ang="0">
                    <a:pos x="72" y="90"/>
                  </a:cxn>
                  <a:cxn ang="0">
                    <a:pos x="80" y="98"/>
                  </a:cxn>
                  <a:cxn ang="0">
                    <a:pos x="87" y="105"/>
                  </a:cxn>
                  <a:cxn ang="0">
                    <a:pos x="92" y="114"/>
                  </a:cxn>
                  <a:cxn ang="0">
                    <a:pos x="98" y="122"/>
                  </a:cxn>
                  <a:cxn ang="0">
                    <a:pos x="103" y="132"/>
                  </a:cxn>
                  <a:cxn ang="0">
                    <a:pos x="107" y="141"/>
                  </a:cxn>
                  <a:cxn ang="0">
                    <a:pos x="110" y="152"/>
                  </a:cxn>
                  <a:cxn ang="0">
                    <a:pos x="110" y="153"/>
                  </a:cxn>
                  <a:cxn ang="0">
                    <a:pos x="126" y="145"/>
                  </a:cxn>
                </a:cxnLst>
                <a:rect l="0" t="0" r="r" b="b"/>
                <a:pathLst>
                  <a:path w="127" h="154">
                    <a:moveTo>
                      <a:pt x="126" y="145"/>
                    </a:moveTo>
                    <a:lnTo>
                      <a:pt x="126" y="146"/>
                    </a:lnTo>
                    <a:lnTo>
                      <a:pt x="123" y="132"/>
                    </a:lnTo>
                    <a:lnTo>
                      <a:pt x="118" y="121"/>
                    </a:lnTo>
                    <a:lnTo>
                      <a:pt x="113" y="110"/>
                    </a:lnTo>
                    <a:lnTo>
                      <a:pt x="106" y="100"/>
                    </a:lnTo>
                    <a:lnTo>
                      <a:pt x="98" y="90"/>
                    </a:lnTo>
                    <a:lnTo>
                      <a:pt x="92" y="82"/>
                    </a:lnTo>
                    <a:lnTo>
                      <a:pt x="83" y="74"/>
                    </a:lnTo>
                    <a:lnTo>
                      <a:pt x="76" y="66"/>
                    </a:lnTo>
                    <a:lnTo>
                      <a:pt x="66" y="59"/>
                    </a:lnTo>
                    <a:lnTo>
                      <a:pt x="59" y="51"/>
                    </a:lnTo>
                    <a:lnTo>
                      <a:pt x="50" y="44"/>
                    </a:lnTo>
                    <a:lnTo>
                      <a:pt x="43" y="35"/>
                    </a:lnTo>
                    <a:lnTo>
                      <a:pt x="34" y="27"/>
                    </a:lnTo>
                    <a:lnTo>
                      <a:pt x="27" y="18"/>
                    </a:lnTo>
                    <a:lnTo>
                      <a:pt x="20" y="10"/>
                    </a:lnTo>
                    <a:lnTo>
                      <a:pt x="13" y="0"/>
                    </a:lnTo>
                    <a:lnTo>
                      <a:pt x="0" y="12"/>
                    </a:lnTo>
                    <a:lnTo>
                      <a:pt x="8" y="24"/>
                    </a:lnTo>
                    <a:lnTo>
                      <a:pt x="15" y="33"/>
                    </a:lnTo>
                    <a:lnTo>
                      <a:pt x="24" y="43"/>
                    </a:lnTo>
                    <a:lnTo>
                      <a:pt x="32" y="52"/>
                    </a:lnTo>
                    <a:lnTo>
                      <a:pt x="39" y="61"/>
                    </a:lnTo>
                    <a:lnTo>
                      <a:pt x="49" y="68"/>
                    </a:lnTo>
                    <a:lnTo>
                      <a:pt x="57" y="75"/>
                    </a:lnTo>
                    <a:lnTo>
                      <a:pt x="66" y="83"/>
                    </a:lnTo>
                    <a:lnTo>
                      <a:pt x="72" y="90"/>
                    </a:lnTo>
                    <a:lnTo>
                      <a:pt x="80" y="98"/>
                    </a:lnTo>
                    <a:lnTo>
                      <a:pt x="87" y="105"/>
                    </a:lnTo>
                    <a:lnTo>
                      <a:pt x="92" y="114"/>
                    </a:lnTo>
                    <a:lnTo>
                      <a:pt x="98" y="122"/>
                    </a:lnTo>
                    <a:lnTo>
                      <a:pt x="103" y="132"/>
                    </a:lnTo>
                    <a:lnTo>
                      <a:pt x="107" y="141"/>
                    </a:lnTo>
                    <a:lnTo>
                      <a:pt x="110" y="152"/>
                    </a:lnTo>
                    <a:lnTo>
                      <a:pt x="110" y="153"/>
                    </a:lnTo>
                    <a:lnTo>
                      <a:pt x="126" y="145"/>
                    </a:lnTo>
                  </a:path>
                </a:pathLst>
              </a:custGeom>
              <a:solidFill>
                <a:srgbClr val="D694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1" name="Freeform 648"/>
              <p:cNvSpPr>
                <a:spLocks/>
              </p:cNvSpPr>
              <p:nvPr/>
            </p:nvSpPr>
            <p:spPr bwMode="auto">
              <a:xfrm>
                <a:off x="4640" y="3808"/>
                <a:ext cx="18" cy="32"/>
              </a:xfrm>
              <a:custGeom>
                <a:avLst/>
                <a:gdLst/>
                <a:ahLst/>
                <a:cxnLst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7"/>
                  </a:cxn>
                  <a:cxn ang="0">
                    <a:pos x="16" y="23"/>
                  </a:cxn>
                  <a:cxn ang="0">
                    <a:pos x="16" y="20"/>
                  </a:cxn>
                  <a:cxn ang="0">
                    <a:pos x="16" y="15"/>
                  </a:cxn>
                  <a:cxn ang="0">
                    <a:pos x="14" y="11"/>
                  </a:cxn>
                  <a:cxn ang="0">
                    <a:pos x="14" y="8"/>
                  </a:cxn>
                  <a:cxn ang="0">
                    <a:pos x="14" y="4"/>
                  </a:cxn>
                  <a:cxn ang="0">
                    <a:pos x="12" y="0"/>
                  </a:cxn>
                  <a:cxn ang="0">
                    <a:pos x="0" y="7"/>
                  </a:cxn>
                  <a:cxn ang="0">
                    <a:pos x="1" y="9"/>
                  </a:cxn>
                  <a:cxn ang="0">
                    <a:pos x="1" y="12"/>
                  </a:cxn>
                  <a:cxn ang="0">
                    <a:pos x="2" y="16"/>
                  </a:cxn>
                  <a:cxn ang="0">
                    <a:pos x="3" y="19"/>
                  </a:cxn>
                  <a:cxn ang="0">
                    <a:pos x="3" y="21"/>
                  </a:cxn>
                  <a:cxn ang="0">
                    <a:pos x="3" y="26"/>
                  </a:cxn>
                  <a:cxn ang="0">
                    <a:pos x="4" y="28"/>
                  </a:cxn>
                  <a:cxn ang="0">
                    <a:pos x="4" y="32"/>
                  </a:cxn>
                  <a:cxn ang="0">
                    <a:pos x="17" y="30"/>
                  </a:cxn>
                </a:cxnLst>
                <a:rect l="0" t="0" r="r" b="b"/>
                <a:pathLst>
                  <a:path w="18" h="33">
                    <a:moveTo>
                      <a:pt x="17" y="30"/>
                    </a:moveTo>
                    <a:lnTo>
                      <a:pt x="17" y="30"/>
                    </a:lnTo>
                    <a:lnTo>
                      <a:pt x="17" y="27"/>
                    </a:lnTo>
                    <a:lnTo>
                      <a:pt x="16" y="23"/>
                    </a:lnTo>
                    <a:lnTo>
                      <a:pt x="16" y="20"/>
                    </a:lnTo>
                    <a:lnTo>
                      <a:pt x="16" y="15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4"/>
                    </a:lnTo>
                    <a:lnTo>
                      <a:pt x="12" y="0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2" y="16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3" y="26"/>
                    </a:lnTo>
                    <a:lnTo>
                      <a:pt x="4" y="28"/>
                    </a:lnTo>
                    <a:lnTo>
                      <a:pt x="4" y="32"/>
                    </a:lnTo>
                    <a:lnTo>
                      <a:pt x="17" y="30"/>
                    </a:lnTo>
                  </a:path>
                </a:pathLst>
              </a:custGeom>
              <a:solidFill>
                <a:srgbClr val="D694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2" name="Freeform 649"/>
              <p:cNvSpPr>
                <a:spLocks/>
              </p:cNvSpPr>
              <p:nvPr/>
            </p:nvSpPr>
            <p:spPr bwMode="auto">
              <a:xfrm>
                <a:off x="4582" y="3841"/>
                <a:ext cx="77" cy="217"/>
              </a:xfrm>
              <a:custGeom>
                <a:avLst/>
                <a:gdLst/>
                <a:ahLst/>
                <a:cxnLst>
                  <a:cxn ang="0">
                    <a:pos x="10" y="216"/>
                  </a:cxn>
                  <a:cxn ang="0">
                    <a:pos x="10" y="216"/>
                  </a:cxn>
                  <a:cxn ang="0">
                    <a:pos x="21" y="205"/>
                  </a:cxn>
                  <a:cxn ang="0">
                    <a:pos x="32" y="193"/>
                  </a:cxn>
                  <a:cxn ang="0">
                    <a:pos x="41" y="180"/>
                  </a:cxn>
                  <a:cxn ang="0">
                    <a:pos x="48" y="167"/>
                  </a:cxn>
                  <a:cxn ang="0">
                    <a:pos x="54" y="153"/>
                  </a:cxn>
                  <a:cxn ang="0">
                    <a:pos x="60" y="140"/>
                  </a:cxn>
                  <a:cxn ang="0">
                    <a:pos x="65" y="126"/>
                  </a:cxn>
                  <a:cxn ang="0">
                    <a:pos x="68" y="112"/>
                  </a:cxn>
                  <a:cxn ang="0">
                    <a:pos x="71" y="98"/>
                  </a:cxn>
                  <a:cxn ang="0">
                    <a:pos x="73" y="84"/>
                  </a:cxn>
                  <a:cxn ang="0">
                    <a:pos x="74" y="71"/>
                  </a:cxn>
                  <a:cxn ang="0">
                    <a:pos x="75" y="56"/>
                  </a:cxn>
                  <a:cxn ang="0">
                    <a:pos x="76" y="41"/>
                  </a:cxn>
                  <a:cxn ang="0">
                    <a:pos x="76" y="28"/>
                  </a:cxn>
                  <a:cxn ang="0">
                    <a:pos x="76" y="14"/>
                  </a:cxn>
                  <a:cxn ang="0">
                    <a:pos x="75" y="0"/>
                  </a:cxn>
                  <a:cxn ang="0">
                    <a:pos x="59" y="2"/>
                  </a:cxn>
                  <a:cxn ang="0">
                    <a:pos x="59" y="14"/>
                  </a:cxn>
                  <a:cxn ang="0">
                    <a:pos x="59" y="28"/>
                  </a:cxn>
                  <a:cxn ang="0">
                    <a:pos x="59" y="41"/>
                  </a:cxn>
                  <a:cxn ang="0">
                    <a:pos x="59" y="54"/>
                  </a:cxn>
                  <a:cxn ang="0">
                    <a:pos x="58" y="67"/>
                  </a:cxn>
                  <a:cxn ang="0">
                    <a:pos x="56" y="80"/>
                  </a:cxn>
                  <a:cxn ang="0">
                    <a:pos x="54" y="93"/>
                  </a:cxn>
                  <a:cxn ang="0">
                    <a:pos x="52" y="106"/>
                  </a:cxn>
                  <a:cxn ang="0">
                    <a:pos x="49" y="118"/>
                  </a:cxn>
                  <a:cxn ang="0">
                    <a:pos x="45" y="130"/>
                  </a:cxn>
                  <a:cxn ang="0">
                    <a:pos x="40" y="143"/>
                  </a:cxn>
                  <a:cxn ang="0">
                    <a:pos x="34" y="155"/>
                  </a:cxn>
                  <a:cxn ang="0">
                    <a:pos x="27" y="166"/>
                  </a:cxn>
                  <a:cxn ang="0">
                    <a:pos x="20" y="177"/>
                  </a:cxn>
                  <a:cxn ang="0">
                    <a:pos x="11" y="188"/>
                  </a:cxn>
                  <a:cxn ang="0">
                    <a:pos x="0" y="199"/>
                  </a:cxn>
                  <a:cxn ang="0">
                    <a:pos x="10" y="216"/>
                  </a:cxn>
                </a:cxnLst>
                <a:rect l="0" t="0" r="r" b="b"/>
                <a:pathLst>
                  <a:path w="77" h="217">
                    <a:moveTo>
                      <a:pt x="10" y="216"/>
                    </a:moveTo>
                    <a:lnTo>
                      <a:pt x="10" y="216"/>
                    </a:lnTo>
                    <a:lnTo>
                      <a:pt x="21" y="205"/>
                    </a:lnTo>
                    <a:lnTo>
                      <a:pt x="32" y="193"/>
                    </a:lnTo>
                    <a:lnTo>
                      <a:pt x="41" y="180"/>
                    </a:lnTo>
                    <a:lnTo>
                      <a:pt x="48" y="167"/>
                    </a:lnTo>
                    <a:lnTo>
                      <a:pt x="54" y="153"/>
                    </a:lnTo>
                    <a:lnTo>
                      <a:pt x="60" y="140"/>
                    </a:lnTo>
                    <a:lnTo>
                      <a:pt x="65" y="126"/>
                    </a:lnTo>
                    <a:lnTo>
                      <a:pt x="68" y="112"/>
                    </a:lnTo>
                    <a:lnTo>
                      <a:pt x="71" y="98"/>
                    </a:lnTo>
                    <a:lnTo>
                      <a:pt x="73" y="84"/>
                    </a:lnTo>
                    <a:lnTo>
                      <a:pt x="74" y="71"/>
                    </a:lnTo>
                    <a:lnTo>
                      <a:pt x="75" y="56"/>
                    </a:lnTo>
                    <a:lnTo>
                      <a:pt x="76" y="41"/>
                    </a:lnTo>
                    <a:lnTo>
                      <a:pt x="76" y="28"/>
                    </a:lnTo>
                    <a:lnTo>
                      <a:pt x="76" y="14"/>
                    </a:lnTo>
                    <a:lnTo>
                      <a:pt x="75" y="0"/>
                    </a:lnTo>
                    <a:lnTo>
                      <a:pt x="59" y="2"/>
                    </a:lnTo>
                    <a:lnTo>
                      <a:pt x="59" y="14"/>
                    </a:lnTo>
                    <a:lnTo>
                      <a:pt x="59" y="28"/>
                    </a:lnTo>
                    <a:lnTo>
                      <a:pt x="59" y="41"/>
                    </a:lnTo>
                    <a:lnTo>
                      <a:pt x="59" y="54"/>
                    </a:lnTo>
                    <a:lnTo>
                      <a:pt x="58" y="67"/>
                    </a:lnTo>
                    <a:lnTo>
                      <a:pt x="56" y="80"/>
                    </a:lnTo>
                    <a:lnTo>
                      <a:pt x="54" y="93"/>
                    </a:lnTo>
                    <a:lnTo>
                      <a:pt x="52" y="106"/>
                    </a:lnTo>
                    <a:lnTo>
                      <a:pt x="49" y="118"/>
                    </a:lnTo>
                    <a:lnTo>
                      <a:pt x="45" y="130"/>
                    </a:lnTo>
                    <a:lnTo>
                      <a:pt x="40" y="143"/>
                    </a:lnTo>
                    <a:lnTo>
                      <a:pt x="34" y="155"/>
                    </a:lnTo>
                    <a:lnTo>
                      <a:pt x="27" y="166"/>
                    </a:lnTo>
                    <a:lnTo>
                      <a:pt x="20" y="177"/>
                    </a:lnTo>
                    <a:lnTo>
                      <a:pt x="11" y="188"/>
                    </a:lnTo>
                    <a:lnTo>
                      <a:pt x="0" y="199"/>
                    </a:lnTo>
                    <a:lnTo>
                      <a:pt x="10" y="216"/>
                    </a:lnTo>
                  </a:path>
                </a:pathLst>
              </a:custGeom>
              <a:solidFill>
                <a:srgbClr val="D694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3" name="Freeform 650"/>
              <p:cNvSpPr>
                <a:spLocks/>
              </p:cNvSpPr>
              <p:nvPr/>
            </p:nvSpPr>
            <p:spPr bwMode="auto">
              <a:xfrm>
                <a:off x="4558" y="4046"/>
                <a:ext cx="30" cy="34"/>
              </a:xfrm>
              <a:custGeom>
                <a:avLst/>
                <a:gdLst/>
                <a:ahLst/>
                <a:cxnLst>
                  <a:cxn ang="0">
                    <a:pos x="7" y="32"/>
                  </a:cxn>
                  <a:cxn ang="0">
                    <a:pos x="7" y="32"/>
                  </a:cxn>
                  <a:cxn ang="0">
                    <a:pos x="10" y="30"/>
                  </a:cxn>
                  <a:cxn ang="0">
                    <a:pos x="13" y="28"/>
                  </a:cxn>
                  <a:cxn ang="0">
                    <a:pos x="16" y="26"/>
                  </a:cxn>
                  <a:cxn ang="0">
                    <a:pos x="19" y="24"/>
                  </a:cxn>
                  <a:cxn ang="0">
                    <a:pos x="22" y="22"/>
                  </a:cxn>
                  <a:cxn ang="0">
                    <a:pos x="25" y="19"/>
                  </a:cxn>
                  <a:cxn ang="0">
                    <a:pos x="27" y="16"/>
                  </a:cxn>
                  <a:cxn ang="0">
                    <a:pos x="29" y="15"/>
                  </a:cxn>
                  <a:cxn ang="0">
                    <a:pos x="20" y="0"/>
                  </a:cxn>
                  <a:cxn ang="0">
                    <a:pos x="17" y="2"/>
                  </a:cxn>
                  <a:cxn ang="0">
                    <a:pos x="15" y="4"/>
                  </a:cxn>
                  <a:cxn ang="0">
                    <a:pos x="13" y="6"/>
                  </a:cxn>
                  <a:cxn ang="0">
                    <a:pos x="10" y="8"/>
                  </a:cxn>
                  <a:cxn ang="0">
                    <a:pos x="8" y="10"/>
                  </a:cxn>
                  <a:cxn ang="0">
                    <a:pos x="6" y="12"/>
                  </a:cxn>
                  <a:cxn ang="0">
                    <a:pos x="2" y="14"/>
                  </a:cxn>
                  <a:cxn ang="0">
                    <a:pos x="0" y="16"/>
                  </a:cxn>
                  <a:cxn ang="0">
                    <a:pos x="7" y="32"/>
                  </a:cxn>
                </a:cxnLst>
                <a:rect l="0" t="0" r="r" b="b"/>
                <a:pathLst>
                  <a:path w="30" h="33">
                    <a:moveTo>
                      <a:pt x="7" y="32"/>
                    </a:moveTo>
                    <a:lnTo>
                      <a:pt x="7" y="32"/>
                    </a:lnTo>
                    <a:lnTo>
                      <a:pt x="10" y="30"/>
                    </a:lnTo>
                    <a:lnTo>
                      <a:pt x="13" y="28"/>
                    </a:lnTo>
                    <a:lnTo>
                      <a:pt x="16" y="26"/>
                    </a:lnTo>
                    <a:lnTo>
                      <a:pt x="19" y="24"/>
                    </a:lnTo>
                    <a:lnTo>
                      <a:pt x="22" y="22"/>
                    </a:lnTo>
                    <a:lnTo>
                      <a:pt x="25" y="19"/>
                    </a:lnTo>
                    <a:lnTo>
                      <a:pt x="27" y="16"/>
                    </a:lnTo>
                    <a:lnTo>
                      <a:pt x="29" y="15"/>
                    </a:lnTo>
                    <a:lnTo>
                      <a:pt x="20" y="0"/>
                    </a:lnTo>
                    <a:lnTo>
                      <a:pt x="17" y="2"/>
                    </a:lnTo>
                    <a:lnTo>
                      <a:pt x="15" y="4"/>
                    </a:lnTo>
                    <a:lnTo>
                      <a:pt x="13" y="6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6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7" y="32"/>
                    </a:lnTo>
                  </a:path>
                </a:pathLst>
              </a:custGeom>
              <a:solidFill>
                <a:srgbClr val="D694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4" name="Freeform 651"/>
              <p:cNvSpPr>
                <a:spLocks/>
              </p:cNvSpPr>
              <p:nvPr/>
            </p:nvSpPr>
            <p:spPr bwMode="auto">
              <a:xfrm>
                <a:off x="4286" y="4065"/>
                <a:ext cx="275" cy="141"/>
              </a:xfrm>
              <a:custGeom>
                <a:avLst/>
                <a:gdLst/>
                <a:ahLst/>
                <a:cxnLst>
                  <a:cxn ang="0">
                    <a:pos x="0" y="140"/>
                  </a:cxn>
                  <a:cxn ang="0">
                    <a:pos x="0" y="140"/>
                  </a:cxn>
                  <a:cxn ang="0">
                    <a:pos x="16" y="139"/>
                  </a:cxn>
                  <a:cxn ang="0">
                    <a:pos x="31" y="137"/>
                  </a:cxn>
                  <a:cxn ang="0">
                    <a:pos x="47" y="133"/>
                  </a:cxn>
                  <a:cxn ang="0">
                    <a:pos x="64" y="129"/>
                  </a:cxn>
                  <a:cxn ang="0">
                    <a:pos x="82" y="123"/>
                  </a:cxn>
                  <a:cxn ang="0">
                    <a:pos x="99" y="116"/>
                  </a:cxn>
                  <a:cxn ang="0">
                    <a:pos x="117" y="108"/>
                  </a:cxn>
                  <a:cxn ang="0">
                    <a:pos x="135" y="100"/>
                  </a:cxn>
                  <a:cxn ang="0">
                    <a:pos x="153" y="91"/>
                  </a:cxn>
                  <a:cxn ang="0">
                    <a:pos x="172" y="81"/>
                  </a:cxn>
                  <a:cxn ang="0">
                    <a:pos x="189" y="72"/>
                  </a:cxn>
                  <a:cxn ang="0">
                    <a:pos x="207" y="61"/>
                  </a:cxn>
                  <a:cxn ang="0">
                    <a:pos x="225" y="50"/>
                  </a:cxn>
                  <a:cxn ang="0">
                    <a:pos x="242" y="39"/>
                  </a:cxn>
                  <a:cxn ang="0">
                    <a:pos x="260" y="29"/>
                  </a:cxn>
                  <a:cxn ang="0">
                    <a:pos x="276" y="18"/>
                  </a:cxn>
                  <a:cxn ang="0">
                    <a:pos x="267" y="0"/>
                  </a:cxn>
                  <a:cxn ang="0">
                    <a:pos x="251" y="10"/>
                  </a:cxn>
                  <a:cxn ang="0">
                    <a:pos x="235" y="21"/>
                  </a:cxn>
                  <a:cxn ang="0">
                    <a:pos x="217" y="32"/>
                  </a:cxn>
                  <a:cxn ang="0">
                    <a:pos x="199" y="42"/>
                  </a:cxn>
                  <a:cxn ang="0">
                    <a:pos x="182" y="51"/>
                  </a:cxn>
                  <a:cxn ang="0">
                    <a:pos x="164" y="61"/>
                  </a:cxn>
                  <a:cxn ang="0">
                    <a:pos x="147" y="72"/>
                  </a:cxn>
                  <a:cxn ang="0">
                    <a:pos x="129" y="79"/>
                  </a:cxn>
                  <a:cxn ang="0">
                    <a:pos x="111" y="88"/>
                  </a:cxn>
                  <a:cxn ang="0">
                    <a:pos x="93" y="96"/>
                  </a:cxn>
                  <a:cxn ang="0">
                    <a:pos x="77" y="102"/>
                  </a:cxn>
                  <a:cxn ang="0">
                    <a:pos x="60" y="108"/>
                  </a:cxn>
                  <a:cxn ang="0">
                    <a:pos x="44" y="112"/>
                  </a:cxn>
                  <a:cxn ang="0">
                    <a:pos x="28" y="116"/>
                  </a:cxn>
                  <a:cxn ang="0">
                    <a:pos x="15" y="118"/>
                  </a:cxn>
                  <a:cxn ang="0">
                    <a:pos x="0" y="119"/>
                  </a:cxn>
                  <a:cxn ang="0">
                    <a:pos x="0" y="140"/>
                  </a:cxn>
                </a:cxnLst>
                <a:rect l="0" t="0" r="r" b="b"/>
                <a:pathLst>
                  <a:path w="277" h="141">
                    <a:moveTo>
                      <a:pt x="0" y="140"/>
                    </a:moveTo>
                    <a:lnTo>
                      <a:pt x="0" y="140"/>
                    </a:lnTo>
                    <a:lnTo>
                      <a:pt x="16" y="139"/>
                    </a:lnTo>
                    <a:lnTo>
                      <a:pt x="31" y="137"/>
                    </a:lnTo>
                    <a:lnTo>
                      <a:pt x="47" y="133"/>
                    </a:lnTo>
                    <a:lnTo>
                      <a:pt x="64" y="129"/>
                    </a:lnTo>
                    <a:lnTo>
                      <a:pt x="82" y="123"/>
                    </a:lnTo>
                    <a:lnTo>
                      <a:pt x="99" y="116"/>
                    </a:lnTo>
                    <a:lnTo>
                      <a:pt x="117" y="108"/>
                    </a:lnTo>
                    <a:lnTo>
                      <a:pt x="135" y="100"/>
                    </a:lnTo>
                    <a:lnTo>
                      <a:pt x="153" y="91"/>
                    </a:lnTo>
                    <a:lnTo>
                      <a:pt x="172" y="81"/>
                    </a:lnTo>
                    <a:lnTo>
                      <a:pt x="189" y="72"/>
                    </a:lnTo>
                    <a:lnTo>
                      <a:pt x="207" y="61"/>
                    </a:lnTo>
                    <a:lnTo>
                      <a:pt x="225" y="50"/>
                    </a:lnTo>
                    <a:lnTo>
                      <a:pt x="242" y="39"/>
                    </a:lnTo>
                    <a:lnTo>
                      <a:pt x="260" y="29"/>
                    </a:lnTo>
                    <a:lnTo>
                      <a:pt x="276" y="18"/>
                    </a:lnTo>
                    <a:lnTo>
                      <a:pt x="267" y="0"/>
                    </a:lnTo>
                    <a:lnTo>
                      <a:pt x="251" y="10"/>
                    </a:lnTo>
                    <a:lnTo>
                      <a:pt x="235" y="21"/>
                    </a:lnTo>
                    <a:lnTo>
                      <a:pt x="217" y="32"/>
                    </a:lnTo>
                    <a:lnTo>
                      <a:pt x="199" y="42"/>
                    </a:lnTo>
                    <a:lnTo>
                      <a:pt x="182" y="51"/>
                    </a:lnTo>
                    <a:lnTo>
                      <a:pt x="164" y="61"/>
                    </a:lnTo>
                    <a:lnTo>
                      <a:pt x="147" y="72"/>
                    </a:lnTo>
                    <a:lnTo>
                      <a:pt x="129" y="79"/>
                    </a:lnTo>
                    <a:lnTo>
                      <a:pt x="111" y="88"/>
                    </a:lnTo>
                    <a:lnTo>
                      <a:pt x="93" y="96"/>
                    </a:lnTo>
                    <a:lnTo>
                      <a:pt x="77" y="102"/>
                    </a:lnTo>
                    <a:lnTo>
                      <a:pt x="60" y="108"/>
                    </a:lnTo>
                    <a:lnTo>
                      <a:pt x="44" y="112"/>
                    </a:lnTo>
                    <a:lnTo>
                      <a:pt x="28" y="116"/>
                    </a:lnTo>
                    <a:lnTo>
                      <a:pt x="15" y="118"/>
                    </a:lnTo>
                    <a:lnTo>
                      <a:pt x="0" y="119"/>
                    </a:lnTo>
                    <a:lnTo>
                      <a:pt x="0" y="140"/>
                    </a:lnTo>
                  </a:path>
                </a:pathLst>
              </a:custGeom>
              <a:solidFill>
                <a:srgbClr val="D694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5" name="Freeform 652"/>
              <p:cNvSpPr>
                <a:spLocks/>
              </p:cNvSpPr>
              <p:nvPr/>
            </p:nvSpPr>
            <p:spPr bwMode="auto">
              <a:xfrm>
                <a:off x="4005" y="4157"/>
                <a:ext cx="276" cy="48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20"/>
                  </a:cxn>
                  <a:cxn ang="0">
                    <a:pos x="34" y="21"/>
                  </a:cxn>
                  <a:cxn ang="0">
                    <a:pos x="64" y="22"/>
                  </a:cxn>
                  <a:cxn ang="0">
                    <a:pos x="89" y="23"/>
                  </a:cxn>
                  <a:cxn ang="0">
                    <a:pos x="113" y="26"/>
                  </a:cxn>
                  <a:cxn ang="0">
                    <a:pos x="132" y="27"/>
                  </a:cxn>
                  <a:cxn ang="0">
                    <a:pos x="151" y="30"/>
                  </a:cxn>
                  <a:cxn ang="0">
                    <a:pos x="168" y="32"/>
                  </a:cxn>
                  <a:cxn ang="0">
                    <a:pos x="181" y="35"/>
                  </a:cxn>
                  <a:cxn ang="0">
                    <a:pos x="195" y="38"/>
                  </a:cxn>
                  <a:cxn ang="0">
                    <a:pos x="207" y="40"/>
                  </a:cxn>
                  <a:cxn ang="0">
                    <a:pos x="218" y="42"/>
                  </a:cxn>
                  <a:cxn ang="0">
                    <a:pos x="229" y="45"/>
                  </a:cxn>
                  <a:cxn ang="0">
                    <a:pos x="240" y="46"/>
                  </a:cxn>
                  <a:cxn ang="0">
                    <a:pos x="252" y="47"/>
                  </a:cxn>
                  <a:cxn ang="0">
                    <a:pos x="264" y="48"/>
                  </a:cxn>
                  <a:cxn ang="0">
                    <a:pos x="276" y="48"/>
                  </a:cxn>
                  <a:cxn ang="0">
                    <a:pos x="276" y="28"/>
                  </a:cxn>
                  <a:cxn ang="0">
                    <a:pos x="264" y="28"/>
                  </a:cxn>
                  <a:cxn ang="0">
                    <a:pos x="253" y="27"/>
                  </a:cxn>
                  <a:cxn ang="0">
                    <a:pos x="242" y="26"/>
                  </a:cxn>
                  <a:cxn ang="0">
                    <a:pos x="231" y="25"/>
                  </a:cxn>
                  <a:cxn ang="0">
                    <a:pos x="221" y="22"/>
                  </a:cxn>
                  <a:cxn ang="0">
                    <a:pos x="210" y="20"/>
                  </a:cxn>
                  <a:cxn ang="0">
                    <a:pos x="198" y="18"/>
                  </a:cxn>
                  <a:cxn ang="0">
                    <a:pos x="184" y="15"/>
                  </a:cxn>
                  <a:cxn ang="0">
                    <a:pos x="170" y="12"/>
                  </a:cxn>
                  <a:cxn ang="0">
                    <a:pos x="154" y="10"/>
                  </a:cxn>
                  <a:cxn ang="0">
                    <a:pos x="135" y="7"/>
                  </a:cxn>
                  <a:cxn ang="0">
                    <a:pos x="113" y="5"/>
                  </a:cxn>
                  <a:cxn ang="0">
                    <a:pos x="90" y="3"/>
                  </a:cxn>
                  <a:cxn ang="0">
                    <a:pos x="64" y="2"/>
                  </a:cxn>
                  <a:cxn ang="0">
                    <a:pos x="34" y="1"/>
                  </a:cxn>
                  <a:cxn ang="0">
                    <a:pos x="0" y="0"/>
                  </a:cxn>
                  <a:cxn ang="0">
                    <a:pos x="0" y="20"/>
                  </a:cxn>
                </a:cxnLst>
                <a:rect l="0" t="0" r="r" b="b"/>
                <a:pathLst>
                  <a:path w="277" h="49">
                    <a:moveTo>
                      <a:pt x="0" y="20"/>
                    </a:moveTo>
                    <a:lnTo>
                      <a:pt x="0" y="20"/>
                    </a:lnTo>
                    <a:lnTo>
                      <a:pt x="34" y="21"/>
                    </a:lnTo>
                    <a:lnTo>
                      <a:pt x="64" y="22"/>
                    </a:lnTo>
                    <a:lnTo>
                      <a:pt x="89" y="23"/>
                    </a:lnTo>
                    <a:lnTo>
                      <a:pt x="113" y="26"/>
                    </a:lnTo>
                    <a:lnTo>
                      <a:pt x="132" y="27"/>
                    </a:lnTo>
                    <a:lnTo>
                      <a:pt x="151" y="30"/>
                    </a:lnTo>
                    <a:lnTo>
                      <a:pt x="168" y="32"/>
                    </a:lnTo>
                    <a:lnTo>
                      <a:pt x="181" y="35"/>
                    </a:lnTo>
                    <a:lnTo>
                      <a:pt x="195" y="38"/>
                    </a:lnTo>
                    <a:lnTo>
                      <a:pt x="207" y="40"/>
                    </a:lnTo>
                    <a:lnTo>
                      <a:pt x="218" y="42"/>
                    </a:lnTo>
                    <a:lnTo>
                      <a:pt x="229" y="45"/>
                    </a:lnTo>
                    <a:lnTo>
                      <a:pt x="240" y="46"/>
                    </a:lnTo>
                    <a:lnTo>
                      <a:pt x="252" y="47"/>
                    </a:lnTo>
                    <a:lnTo>
                      <a:pt x="264" y="48"/>
                    </a:lnTo>
                    <a:lnTo>
                      <a:pt x="276" y="48"/>
                    </a:lnTo>
                    <a:lnTo>
                      <a:pt x="276" y="28"/>
                    </a:lnTo>
                    <a:lnTo>
                      <a:pt x="264" y="28"/>
                    </a:lnTo>
                    <a:lnTo>
                      <a:pt x="253" y="27"/>
                    </a:lnTo>
                    <a:lnTo>
                      <a:pt x="242" y="26"/>
                    </a:lnTo>
                    <a:lnTo>
                      <a:pt x="231" y="25"/>
                    </a:lnTo>
                    <a:lnTo>
                      <a:pt x="221" y="22"/>
                    </a:lnTo>
                    <a:lnTo>
                      <a:pt x="210" y="20"/>
                    </a:lnTo>
                    <a:lnTo>
                      <a:pt x="198" y="18"/>
                    </a:lnTo>
                    <a:lnTo>
                      <a:pt x="184" y="15"/>
                    </a:lnTo>
                    <a:lnTo>
                      <a:pt x="170" y="12"/>
                    </a:lnTo>
                    <a:lnTo>
                      <a:pt x="154" y="10"/>
                    </a:lnTo>
                    <a:lnTo>
                      <a:pt x="135" y="7"/>
                    </a:lnTo>
                    <a:lnTo>
                      <a:pt x="113" y="5"/>
                    </a:lnTo>
                    <a:lnTo>
                      <a:pt x="90" y="3"/>
                    </a:lnTo>
                    <a:lnTo>
                      <a:pt x="64" y="2"/>
                    </a:lnTo>
                    <a:lnTo>
                      <a:pt x="34" y="1"/>
                    </a:lnTo>
                    <a:lnTo>
                      <a:pt x="0" y="0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D694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6" name="Freeform 653"/>
              <p:cNvSpPr>
                <a:spLocks/>
              </p:cNvSpPr>
              <p:nvPr/>
            </p:nvSpPr>
            <p:spPr bwMode="auto">
              <a:xfrm>
                <a:off x="3876" y="4157"/>
                <a:ext cx="125" cy="25"/>
              </a:xfrm>
              <a:custGeom>
                <a:avLst/>
                <a:gdLst/>
                <a:ahLst/>
                <a:cxnLst>
                  <a:cxn ang="0">
                    <a:pos x="3" y="25"/>
                  </a:cxn>
                  <a:cxn ang="0">
                    <a:pos x="3" y="25"/>
                  </a:cxn>
                  <a:cxn ang="0">
                    <a:pos x="11" y="24"/>
                  </a:cxn>
                  <a:cxn ang="0">
                    <a:pos x="19" y="24"/>
                  </a:cxn>
                  <a:cxn ang="0">
                    <a:pos x="25" y="23"/>
                  </a:cxn>
                  <a:cxn ang="0">
                    <a:pos x="34" y="22"/>
                  </a:cxn>
                  <a:cxn ang="0">
                    <a:pos x="41" y="21"/>
                  </a:cxn>
                  <a:cxn ang="0">
                    <a:pos x="49" y="21"/>
                  </a:cxn>
                  <a:cxn ang="0">
                    <a:pos x="57" y="20"/>
                  </a:cxn>
                  <a:cxn ang="0">
                    <a:pos x="64" y="20"/>
                  </a:cxn>
                  <a:cxn ang="0">
                    <a:pos x="73" y="19"/>
                  </a:cxn>
                  <a:cxn ang="0">
                    <a:pos x="80" y="19"/>
                  </a:cxn>
                  <a:cxn ang="0">
                    <a:pos x="87" y="18"/>
                  </a:cxn>
                  <a:cxn ang="0">
                    <a:pos x="94" y="18"/>
                  </a:cxn>
                  <a:cxn ang="0">
                    <a:pos x="101" y="18"/>
                  </a:cxn>
                  <a:cxn ang="0">
                    <a:pos x="109" y="18"/>
                  </a:cxn>
                  <a:cxn ang="0">
                    <a:pos x="116" y="18"/>
                  </a:cxn>
                  <a:cxn ang="0">
                    <a:pos x="124" y="18"/>
                  </a:cxn>
                  <a:cxn ang="0">
                    <a:pos x="124" y="0"/>
                  </a:cxn>
                  <a:cxn ang="0">
                    <a:pos x="116" y="0"/>
                  </a:cxn>
                  <a:cxn ang="0">
                    <a:pos x="109" y="0"/>
                  </a:cxn>
                  <a:cxn ang="0">
                    <a:pos x="101" y="0"/>
                  </a:cxn>
                  <a:cxn ang="0">
                    <a:pos x="94" y="0"/>
                  </a:cxn>
                  <a:cxn ang="0">
                    <a:pos x="86" y="0"/>
                  </a:cxn>
                  <a:cxn ang="0">
                    <a:pos x="78" y="1"/>
                  </a:cxn>
                  <a:cxn ang="0">
                    <a:pos x="71" y="1"/>
                  </a:cxn>
                  <a:cxn ang="0">
                    <a:pos x="63" y="1"/>
                  </a:cxn>
                  <a:cxn ang="0">
                    <a:pos x="56" y="1"/>
                  </a:cxn>
                  <a:cxn ang="0">
                    <a:pos x="48" y="2"/>
                  </a:cxn>
                  <a:cxn ang="0">
                    <a:pos x="40" y="3"/>
                  </a:cxn>
                  <a:cxn ang="0">
                    <a:pos x="32" y="4"/>
                  </a:cxn>
                  <a:cxn ang="0">
                    <a:pos x="24" y="4"/>
                  </a:cxn>
                  <a:cxn ang="0">
                    <a:pos x="16" y="4"/>
                  </a:cxn>
                  <a:cxn ang="0">
                    <a:pos x="8" y="6"/>
                  </a:cxn>
                  <a:cxn ang="0">
                    <a:pos x="0" y="7"/>
                  </a:cxn>
                  <a:cxn ang="0">
                    <a:pos x="3" y="25"/>
                  </a:cxn>
                </a:cxnLst>
                <a:rect l="0" t="0" r="r" b="b"/>
                <a:pathLst>
                  <a:path w="125" h="26">
                    <a:moveTo>
                      <a:pt x="3" y="25"/>
                    </a:moveTo>
                    <a:lnTo>
                      <a:pt x="3" y="25"/>
                    </a:lnTo>
                    <a:lnTo>
                      <a:pt x="11" y="24"/>
                    </a:lnTo>
                    <a:lnTo>
                      <a:pt x="19" y="24"/>
                    </a:lnTo>
                    <a:lnTo>
                      <a:pt x="25" y="23"/>
                    </a:lnTo>
                    <a:lnTo>
                      <a:pt x="34" y="22"/>
                    </a:lnTo>
                    <a:lnTo>
                      <a:pt x="41" y="21"/>
                    </a:lnTo>
                    <a:lnTo>
                      <a:pt x="49" y="21"/>
                    </a:lnTo>
                    <a:lnTo>
                      <a:pt x="57" y="20"/>
                    </a:lnTo>
                    <a:lnTo>
                      <a:pt x="64" y="20"/>
                    </a:lnTo>
                    <a:lnTo>
                      <a:pt x="73" y="19"/>
                    </a:lnTo>
                    <a:lnTo>
                      <a:pt x="80" y="19"/>
                    </a:lnTo>
                    <a:lnTo>
                      <a:pt x="87" y="18"/>
                    </a:lnTo>
                    <a:lnTo>
                      <a:pt x="94" y="18"/>
                    </a:lnTo>
                    <a:lnTo>
                      <a:pt x="101" y="18"/>
                    </a:lnTo>
                    <a:lnTo>
                      <a:pt x="109" y="18"/>
                    </a:lnTo>
                    <a:lnTo>
                      <a:pt x="116" y="18"/>
                    </a:lnTo>
                    <a:lnTo>
                      <a:pt x="124" y="18"/>
                    </a:lnTo>
                    <a:lnTo>
                      <a:pt x="124" y="0"/>
                    </a:lnTo>
                    <a:lnTo>
                      <a:pt x="116" y="0"/>
                    </a:lnTo>
                    <a:lnTo>
                      <a:pt x="109" y="0"/>
                    </a:lnTo>
                    <a:lnTo>
                      <a:pt x="101" y="0"/>
                    </a:lnTo>
                    <a:lnTo>
                      <a:pt x="94" y="0"/>
                    </a:lnTo>
                    <a:lnTo>
                      <a:pt x="86" y="0"/>
                    </a:lnTo>
                    <a:lnTo>
                      <a:pt x="78" y="1"/>
                    </a:lnTo>
                    <a:lnTo>
                      <a:pt x="71" y="1"/>
                    </a:lnTo>
                    <a:lnTo>
                      <a:pt x="63" y="1"/>
                    </a:lnTo>
                    <a:lnTo>
                      <a:pt x="56" y="1"/>
                    </a:lnTo>
                    <a:lnTo>
                      <a:pt x="48" y="2"/>
                    </a:lnTo>
                    <a:lnTo>
                      <a:pt x="40" y="3"/>
                    </a:lnTo>
                    <a:lnTo>
                      <a:pt x="32" y="4"/>
                    </a:lnTo>
                    <a:lnTo>
                      <a:pt x="24" y="4"/>
                    </a:lnTo>
                    <a:lnTo>
                      <a:pt x="16" y="4"/>
                    </a:lnTo>
                    <a:lnTo>
                      <a:pt x="8" y="6"/>
                    </a:lnTo>
                    <a:lnTo>
                      <a:pt x="0" y="7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D694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7" name="Freeform 654"/>
              <p:cNvSpPr>
                <a:spLocks/>
              </p:cNvSpPr>
              <p:nvPr/>
            </p:nvSpPr>
            <p:spPr bwMode="auto">
              <a:xfrm>
                <a:off x="3705" y="4166"/>
                <a:ext cx="169" cy="55"/>
              </a:xfrm>
              <a:custGeom>
                <a:avLst/>
                <a:gdLst/>
                <a:ahLst/>
                <a:cxnLst>
                  <a:cxn ang="0">
                    <a:pos x="9" y="55"/>
                  </a:cxn>
                  <a:cxn ang="0">
                    <a:pos x="9" y="55"/>
                  </a:cxn>
                  <a:cxn ang="0">
                    <a:pos x="10" y="54"/>
                  </a:cxn>
                  <a:cxn ang="0">
                    <a:pos x="15" y="53"/>
                  </a:cxn>
                  <a:cxn ang="0">
                    <a:pos x="17" y="51"/>
                  </a:cxn>
                  <a:cxn ang="0">
                    <a:pos x="22" y="50"/>
                  </a:cxn>
                  <a:cxn ang="0">
                    <a:pos x="30" y="47"/>
                  </a:cxn>
                  <a:cxn ang="0">
                    <a:pos x="37" y="45"/>
                  </a:cxn>
                  <a:cxn ang="0">
                    <a:pos x="47" y="43"/>
                  </a:cxn>
                  <a:cxn ang="0">
                    <a:pos x="58" y="40"/>
                  </a:cxn>
                  <a:cxn ang="0">
                    <a:pos x="73" y="37"/>
                  </a:cxn>
                  <a:cxn ang="0">
                    <a:pos x="86" y="33"/>
                  </a:cxn>
                  <a:cxn ang="0">
                    <a:pos x="104" y="31"/>
                  </a:cxn>
                  <a:cxn ang="0">
                    <a:pos x="124" y="27"/>
                  </a:cxn>
                  <a:cxn ang="0">
                    <a:pos x="145" y="24"/>
                  </a:cxn>
                  <a:cxn ang="0">
                    <a:pos x="169" y="20"/>
                  </a:cxn>
                  <a:cxn ang="0">
                    <a:pos x="166" y="0"/>
                  </a:cxn>
                  <a:cxn ang="0">
                    <a:pos x="143" y="4"/>
                  </a:cxn>
                  <a:cxn ang="0">
                    <a:pos x="121" y="6"/>
                  </a:cxn>
                  <a:cxn ang="0">
                    <a:pos x="102" y="11"/>
                  </a:cxn>
                  <a:cxn ang="0">
                    <a:pos x="84" y="13"/>
                  </a:cxn>
                  <a:cxn ang="0">
                    <a:pos x="68" y="17"/>
                  </a:cxn>
                  <a:cxn ang="0">
                    <a:pos x="55" y="19"/>
                  </a:cxn>
                  <a:cxn ang="0">
                    <a:pos x="44" y="23"/>
                  </a:cxn>
                  <a:cxn ang="0">
                    <a:pos x="33" y="25"/>
                  </a:cxn>
                  <a:cxn ang="0">
                    <a:pos x="25" y="28"/>
                  </a:cxn>
                  <a:cxn ang="0">
                    <a:pos x="19" y="30"/>
                  </a:cxn>
                  <a:cxn ang="0">
                    <a:pos x="12" y="32"/>
                  </a:cxn>
                  <a:cxn ang="0">
                    <a:pos x="7" y="34"/>
                  </a:cxn>
                  <a:cxn ang="0">
                    <a:pos x="5" y="36"/>
                  </a:cxn>
                  <a:cxn ang="0">
                    <a:pos x="2" y="36"/>
                  </a:cxn>
                  <a:cxn ang="0">
                    <a:pos x="1" y="38"/>
                  </a:cxn>
                  <a:cxn ang="0">
                    <a:pos x="0" y="38"/>
                  </a:cxn>
                  <a:cxn ang="0">
                    <a:pos x="9" y="55"/>
                  </a:cxn>
                </a:cxnLst>
                <a:rect l="0" t="0" r="r" b="b"/>
                <a:pathLst>
                  <a:path w="170" h="56">
                    <a:moveTo>
                      <a:pt x="9" y="55"/>
                    </a:moveTo>
                    <a:lnTo>
                      <a:pt x="9" y="55"/>
                    </a:lnTo>
                    <a:lnTo>
                      <a:pt x="10" y="54"/>
                    </a:lnTo>
                    <a:lnTo>
                      <a:pt x="15" y="53"/>
                    </a:lnTo>
                    <a:lnTo>
                      <a:pt x="17" y="51"/>
                    </a:lnTo>
                    <a:lnTo>
                      <a:pt x="22" y="50"/>
                    </a:lnTo>
                    <a:lnTo>
                      <a:pt x="30" y="47"/>
                    </a:lnTo>
                    <a:lnTo>
                      <a:pt x="37" y="45"/>
                    </a:lnTo>
                    <a:lnTo>
                      <a:pt x="47" y="43"/>
                    </a:lnTo>
                    <a:lnTo>
                      <a:pt x="58" y="40"/>
                    </a:lnTo>
                    <a:lnTo>
                      <a:pt x="73" y="37"/>
                    </a:lnTo>
                    <a:lnTo>
                      <a:pt x="86" y="33"/>
                    </a:lnTo>
                    <a:lnTo>
                      <a:pt x="104" y="31"/>
                    </a:lnTo>
                    <a:lnTo>
                      <a:pt x="124" y="27"/>
                    </a:lnTo>
                    <a:lnTo>
                      <a:pt x="145" y="24"/>
                    </a:lnTo>
                    <a:lnTo>
                      <a:pt x="169" y="20"/>
                    </a:lnTo>
                    <a:lnTo>
                      <a:pt x="166" y="0"/>
                    </a:lnTo>
                    <a:lnTo>
                      <a:pt x="143" y="4"/>
                    </a:lnTo>
                    <a:lnTo>
                      <a:pt x="121" y="6"/>
                    </a:lnTo>
                    <a:lnTo>
                      <a:pt x="102" y="11"/>
                    </a:lnTo>
                    <a:lnTo>
                      <a:pt x="84" y="13"/>
                    </a:lnTo>
                    <a:lnTo>
                      <a:pt x="68" y="17"/>
                    </a:lnTo>
                    <a:lnTo>
                      <a:pt x="55" y="19"/>
                    </a:lnTo>
                    <a:lnTo>
                      <a:pt x="44" y="23"/>
                    </a:lnTo>
                    <a:lnTo>
                      <a:pt x="33" y="25"/>
                    </a:lnTo>
                    <a:lnTo>
                      <a:pt x="25" y="28"/>
                    </a:lnTo>
                    <a:lnTo>
                      <a:pt x="19" y="30"/>
                    </a:lnTo>
                    <a:lnTo>
                      <a:pt x="12" y="32"/>
                    </a:lnTo>
                    <a:lnTo>
                      <a:pt x="7" y="34"/>
                    </a:lnTo>
                    <a:lnTo>
                      <a:pt x="5" y="36"/>
                    </a:lnTo>
                    <a:lnTo>
                      <a:pt x="2" y="36"/>
                    </a:lnTo>
                    <a:lnTo>
                      <a:pt x="1" y="38"/>
                    </a:lnTo>
                    <a:lnTo>
                      <a:pt x="0" y="38"/>
                    </a:lnTo>
                    <a:lnTo>
                      <a:pt x="9" y="55"/>
                    </a:lnTo>
                  </a:path>
                </a:pathLst>
              </a:custGeom>
              <a:solidFill>
                <a:srgbClr val="D694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8" name="Freeform 655"/>
              <p:cNvSpPr>
                <a:spLocks/>
              </p:cNvSpPr>
              <p:nvPr/>
            </p:nvSpPr>
            <p:spPr bwMode="auto">
              <a:xfrm>
                <a:off x="3700" y="4208"/>
                <a:ext cx="11" cy="1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1" y="11"/>
                  </a:cxn>
                  <a:cxn ang="0">
                    <a:pos x="2" y="13"/>
                  </a:cxn>
                  <a:cxn ang="0">
                    <a:pos x="5" y="14"/>
                  </a:cxn>
                  <a:cxn ang="0">
                    <a:pos x="6" y="15"/>
                  </a:cxn>
                  <a:cxn ang="0">
                    <a:pos x="9" y="14"/>
                  </a:cxn>
                  <a:cxn ang="0">
                    <a:pos x="3" y="0"/>
                  </a:cxn>
                </a:cxnLst>
                <a:rect l="0" t="0" r="r" b="b"/>
                <a:pathLst>
                  <a:path w="10" h="16">
                    <a:moveTo>
                      <a:pt x="3" y="0"/>
                    </a:moveTo>
                    <a:lnTo>
                      <a:pt x="1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5" y="14"/>
                    </a:lnTo>
                    <a:lnTo>
                      <a:pt x="6" y="15"/>
                    </a:lnTo>
                    <a:lnTo>
                      <a:pt x="9" y="14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D69400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9" name="Freeform 656"/>
              <p:cNvSpPr>
                <a:spLocks/>
              </p:cNvSpPr>
              <p:nvPr/>
            </p:nvSpPr>
            <p:spPr bwMode="auto">
              <a:xfrm>
                <a:off x="4542" y="3662"/>
                <a:ext cx="11" cy="15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1" y="12"/>
                  </a:cxn>
                  <a:cxn ang="0">
                    <a:pos x="11" y="3"/>
                  </a:cxn>
                </a:cxnLst>
                <a:rect l="0" t="0" r="r" b="b"/>
                <a:pathLst>
                  <a:path w="12" h="13">
                    <a:moveTo>
                      <a:pt x="11" y="3"/>
                    </a:moveTo>
                    <a:lnTo>
                      <a:pt x="9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11" y="3"/>
                    </a:lnTo>
                  </a:path>
                </a:pathLst>
              </a:custGeom>
              <a:solidFill>
                <a:srgbClr val="DB9E05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0" name="Freeform 657"/>
              <p:cNvSpPr>
                <a:spLocks/>
              </p:cNvSpPr>
              <p:nvPr/>
            </p:nvSpPr>
            <p:spPr bwMode="auto">
              <a:xfrm>
                <a:off x="4544" y="3666"/>
                <a:ext cx="127" cy="152"/>
              </a:xfrm>
              <a:custGeom>
                <a:avLst/>
                <a:gdLst/>
                <a:ahLst/>
                <a:cxnLst>
                  <a:cxn ang="0">
                    <a:pos x="125" y="146"/>
                  </a:cxn>
                  <a:cxn ang="0">
                    <a:pos x="126" y="147"/>
                  </a:cxn>
                  <a:cxn ang="0">
                    <a:pos x="122" y="133"/>
                  </a:cxn>
                  <a:cxn ang="0">
                    <a:pos x="117" y="120"/>
                  </a:cxn>
                  <a:cxn ang="0">
                    <a:pos x="112" y="109"/>
                  </a:cxn>
                  <a:cxn ang="0">
                    <a:pos x="106" y="100"/>
                  </a:cxn>
                  <a:cxn ang="0">
                    <a:pos x="99" y="90"/>
                  </a:cxn>
                  <a:cxn ang="0">
                    <a:pos x="91" y="81"/>
                  </a:cxn>
                  <a:cxn ang="0">
                    <a:pos x="84" y="73"/>
                  </a:cxn>
                  <a:cxn ang="0">
                    <a:pos x="76" y="66"/>
                  </a:cxn>
                  <a:cxn ang="0">
                    <a:pos x="68" y="58"/>
                  </a:cxn>
                  <a:cxn ang="0">
                    <a:pos x="59" y="51"/>
                  </a:cxn>
                  <a:cxn ang="0">
                    <a:pos x="52" y="44"/>
                  </a:cxn>
                  <a:cxn ang="0">
                    <a:pos x="43" y="36"/>
                  </a:cxn>
                  <a:cxn ang="0">
                    <a:pos x="36" y="28"/>
                  </a:cxn>
                  <a:cxn ang="0">
                    <a:pos x="28" y="20"/>
                  </a:cxn>
                  <a:cxn ang="0">
                    <a:pos x="21" y="10"/>
                  </a:cxn>
                  <a:cxn ang="0">
                    <a:pos x="14" y="0"/>
                  </a:cxn>
                  <a:cxn ang="0">
                    <a:pos x="0" y="13"/>
                  </a:cxn>
                  <a:cxn ang="0">
                    <a:pos x="8" y="24"/>
                  </a:cxn>
                  <a:cxn ang="0">
                    <a:pos x="15" y="35"/>
                  </a:cxn>
                  <a:cxn ang="0">
                    <a:pos x="24" y="44"/>
                  </a:cxn>
                  <a:cxn ang="0">
                    <a:pos x="32" y="52"/>
                  </a:cxn>
                  <a:cxn ang="0">
                    <a:pos x="40" y="61"/>
                  </a:cxn>
                  <a:cxn ang="0">
                    <a:pos x="49" y="68"/>
                  </a:cxn>
                  <a:cxn ang="0">
                    <a:pos x="58" y="75"/>
                  </a:cxn>
                  <a:cxn ang="0">
                    <a:pos x="65" y="83"/>
                  </a:cxn>
                  <a:cxn ang="0">
                    <a:pos x="73" y="91"/>
                  </a:cxn>
                  <a:cxn ang="0">
                    <a:pos x="80" y="98"/>
                  </a:cxn>
                  <a:cxn ang="0">
                    <a:pos x="86" y="105"/>
                  </a:cxn>
                  <a:cxn ang="0">
                    <a:pos x="92" y="114"/>
                  </a:cxn>
                  <a:cxn ang="0">
                    <a:pos x="97" y="122"/>
                  </a:cxn>
                  <a:cxn ang="0">
                    <a:pos x="102" y="131"/>
                  </a:cxn>
                  <a:cxn ang="0">
                    <a:pos x="106" y="141"/>
                  </a:cxn>
                  <a:cxn ang="0">
                    <a:pos x="108" y="152"/>
                  </a:cxn>
                  <a:cxn ang="0">
                    <a:pos x="109" y="152"/>
                  </a:cxn>
                  <a:cxn ang="0">
                    <a:pos x="125" y="146"/>
                  </a:cxn>
                </a:cxnLst>
                <a:rect l="0" t="0" r="r" b="b"/>
                <a:pathLst>
                  <a:path w="127" h="153">
                    <a:moveTo>
                      <a:pt x="125" y="146"/>
                    </a:moveTo>
                    <a:lnTo>
                      <a:pt x="126" y="147"/>
                    </a:lnTo>
                    <a:lnTo>
                      <a:pt x="122" y="133"/>
                    </a:lnTo>
                    <a:lnTo>
                      <a:pt x="117" y="120"/>
                    </a:lnTo>
                    <a:lnTo>
                      <a:pt x="112" y="109"/>
                    </a:lnTo>
                    <a:lnTo>
                      <a:pt x="106" y="100"/>
                    </a:lnTo>
                    <a:lnTo>
                      <a:pt x="99" y="90"/>
                    </a:lnTo>
                    <a:lnTo>
                      <a:pt x="91" y="81"/>
                    </a:lnTo>
                    <a:lnTo>
                      <a:pt x="84" y="73"/>
                    </a:lnTo>
                    <a:lnTo>
                      <a:pt x="76" y="66"/>
                    </a:lnTo>
                    <a:lnTo>
                      <a:pt x="68" y="58"/>
                    </a:lnTo>
                    <a:lnTo>
                      <a:pt x="59" y="51"/>
                    </a:lnTo>
                    <a:lnTo>
                      <a:pt x="52" y="44"/>
                    </a:lnTo>
                    <a:lnTo>
                      <a:pt x="43" y="36"/>
                    </a:lnTo>
                    <a:lnTo>
                      <a:pt x="36" y="28"/>
                    </a:lnTo>
                    <a:lnTo>
                      <a:pt x="28" y="20"/>
                    </a:lnTo>
                    <a:lnTo>
                      <a:pt x="21" y="10"/>
                    </a:lnTo>
                    <a:lnTo>
                      <a:pt x="14" y="0"/>
                    </a:lnTo>
                    <a:lnTo>
                      <a:pt x="0" y="13"/>
                    </a:lnTo>
                    <a:lnTo>
                      <a:pt x="8" y="24"/>
                    </a:lnTo>
                    <a:lnTo>
                      <a:pt x="15" y="35"/>
                    </a:lnTo>
                    <a:lnTo>
                      <a:pt x="24" y="44"/>
                    </a:lnTo>
                    <a:lnTo>
                      <a:pt x="32" y="52"/>
                    </a:lnTo>
                    <a:lnTo>
                      <a:pt x="40" y="61"/>
                    </a:lnTo>
                    <a:lnTo>
                      <a:pt x="49" y="68"/>
                    </a:lnTo>
                    <a:lnTo>
                      <a:pt x="58" y="75"/>
                    </a:lnTo>
                    <a:lnTo>
                      <a:pt x="65" y="83"/>
                    </a:lnTo>
                    <a:lnTo>
                      <a:pt x="73" y="91"/>
                    </a:lnTo>
                    <a:lnTo>
                      <a:pt x="80" y="98"/>
                    </a:lnTo>
                    <a:lnTo>
                      <a:pt x="86" y="105"/>
                    </a:lnTo>
                    <a:lnTo>
                      <a:pt x="92" y="114"/>
                    </a:lnTo>
                    <a:lnTo>
                      <a:pt x="97" y="122"/>
                    </a:lnTo>
                    <a:lnTo>
                      <a:pt x="102" y="131"/>
                    </a:lnTo>
                    <a:lnTo>
                      <a:pt x="106" y="141"/>
                    </a:lnTo>
                    <a:lnTo>
                      <a:pt x="108" y="152"/>
                    </a:lnTo>
                    <a:lnTo>
                      <a:pt x="109" y="152"/>
                    </a:lnTo>
                    <a:lnTo>
                      <a:pt x="125" y="146"/>
                    </a:lnTo>
                  </a:path>
                </a:pathLst>
              </a:custGeom>
              <a:solidFill>
                <a:srgbClr val="DB9E05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1" name="Freeform 658"/>
              <p:cNvSpPr>
                <a:spLocks/>
              </p:cNvSpPr>
              <p:nvPr/>
            </p:nvSpPr>
            <p:spPr bwMode="auto">
              <a:xfrm>
                <a:off x="4656" y="3818"/>
                <a:ext cx="18" cy="32"/>
              </a:xfrm>
              <a:custGeom>
                <a:avLst/>
                <a:gdLst/>
                <a:ahLst/>
                <a:cxnLst>
                  <a:cxn ang="0">
                    <a:pos x="16" y="31"/>
                  </a:cxn>
                  <a:cxn ang="0">
                    <a:pos x="16" y="31"/>
                  </a:cxn>
                  <a:cxn ang="0">
                    <a:pos x="16" y="27"/>
                  </a:cxn>
                  <a:cxn ang="0">
                    <a:pos x="16" y="23"/>
                  </a:cxn>
                  <a:cxn ang="0">
                    <a:pos x="15" y="20"/>
                  </a:cxn>
                  <a:cxn ang="0">
                    <a:pos x="15" y="17"/>
                  </a:cxn>
                  <a:cxn ang="0">
                    <a:pos x="15" y="12"/>
                  </a:cxn>
                  <a:cxn ang="0">
                    <a:pos x="15" y="7"/>
                  </a:cxn>
                  <a:cxn ang="0">
                    <a:pos x="13" y="4"/>
                  </a:cxn>
                  <a:cxn ang="0">
                    <a:pos x="13" y="0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1" y="12"/>
                  </a:cxn>
                  <a:cxn ang="0">
                    <a:pos x="1" y="15"/>
                  </a:cxn>
                  <a:cxn ang="0">
                    <a:pos x="2" y="18"/>
                  </a:cxn>
                  <a:cxn ang="0">
                    <a:pos x="2" y="21"/>
                  </a:cxn>
                  <a:cxn ang="0">
                    <a:pos x="2" y="25"/>
                  </a:cxn>
                  <a:cxn ang="0">
                    <a:pos x="2" y="27"/>
                  </a:cxn>
                  <a:cxn ang="0">
                    <a:pos x="2" y="31"/>
                  </a:cxn>
                  <a:cxn ang="0">
                    <a:pos x="16" y="31"/>
                  </a:cxn>
                </a:cxnLst>
                <a:rect l="0" t="0" r="r" b="b"/>
                <a:pathLst>
                  <a:path w="17" h="32">
                    <a:moveTo>
                      <a:pt x="16" y="31"/>
                    </a:moveTo>
                    <a:lnTo>
                      <a:pt x="16" y="31"/>
                    </a:lnTo>
                    <a:lnTo>
                      <a:pt x="16" y="27"/>
                    </a:lnTo>
                    <a:lnTo>
                      <a:pt x="16" y="23"/>
                    </a:lnTo>
                    <a:lnTo>
                      <a:pt x="15" y="20"/>
                    </a:lnTo>
                    <a:lnTo>
                      <a:pt x="15" y="17"/>
                    </a:lnTo>
                    <a:lnTo>
                      <a:pt x="15" y="12"/>
                    </a:lnTo>
                    <a:lnTo>
                      <a:pt x="15" y="7"/>
                    </a:lnTo>
                    <a:lnTo>
                      <a:pt x="13" y="4"/>
                    </a:lnTo>
                    <a:lnTo>
                      <a:pt x="13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1" y="15"/>
                    </a:lnTo>
                    <a:lnTo>
                      <a:pt x="2" y="18"/>
                    </a:lnTo>
                    <a:lnTo>
                      <a:pt x="2" y="21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2" y="31"/>
                    </a:lnTo>
                    <a:lnTo>
                      <a:pt x="16" y="31"/>
                    </a:lnTo>
                  </a:path>
                </a:pathLst>
              </a:custGeom>
              <a:solidFill>
                <a:srgbClr val="DB9E05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2" name="Freeform 659"/>
              <p:cNvSpPr>
                <a:spLocks/>
              </p:cNvSpPr>
              <p:nvPr/>
            </p:nvSpPr>
            <p:spPr bwMode="auto">
              <a:xfrm>
                <a:off x="4582" y="3856"/>
                <a:ext cx="88" cy="213"/>
              </a:xfrm>
              <a:custGeom>
                <a:avLst/>
                <a:gdLst/>
                <a:ahLst/>
                <a:cxnLst>
                  <a:cxn ang="0">
                    <a:pos x="9" y="212"/>
                  </a:cxn>
                  <a:cxn ang="0">
                    <a:pos x="9" y="211"/>
                  </a:cxn>
                  <a:cxn ang="0">
                    <a:pos x="22" y="200"/>
                  </a:cxn>
                  <a:cxn ang="0">
                    <a:pos x="32" y="188"/>
                  </a:cxn>
                  <a:cxn ang="0">
                    <a:pos x="42" y="176"/>
                  </a:cxn>
                  <a:cxn ang="0">
                    <a:pos x="51" y="164"/>
                  </a:cxn>
                  <a:cxn ang="0">
                    <a:pos x="58" y="151"/>
                  </a:cxn>
                  <a:cxn ang="0">
                    <a:pos x="64" y="138"/>
                  </a:cxn>
                  <a:cxn ang="0">
                    <a:pos x="71" y="124"/>
                  </a:cxn>
                  <a:cxn ang="0">
                    <a:pos x="75" y="110"/>
                  </a:cxn>
                  <a:cxn ang="0">
                    <a:pos x="78" y="97"/>
                  </a:cxn>
                  <a:cxn ang="0">
                    <a:pos x="82" y="83"/>
                  </a:cxn>
                  <a:cxn ang="0">
                    <a:pos x="85" y="69"/>
                  </a:cxn>
                  <a:cxn ang="0">
                    <a:pos x="86" y="55"/>
                  </a:cxn>
                  <a:cxn ang="0">
                    <a:pos x="87" y="41"/>
                  </a:cxn>
                  <a:cxn ang="0">
                    <a:pos x="88" y="27"/>
                  </a:cxn>
                  <a:cxn ang="0">
                    <a:pos x="88" y="13"/>
                  </a:cxn>
                  <a:cxn ang="0">
                    <a:pos x="88" y="0"/>
                  </a:cxn>
                  <a:cxn ang="0">
                    <a:pos x="71" y="0"/>
                  </a:cxn>
                  <a:cxn ang="0">
                    <a:pos x="71" y="13"/>
                  </a:cxn>
                  <a:cxn ang="0">
                    <a:pos x="71" y="27"/>
                  </a:cxn>
                  <a:cxn ang="0">
                    <a:pos x="71" y="39"/>
                  </a:cxn>
                  <a:cxn ang="0">
                    <a:pos x="69" y="52"/>
                  </a:cxn>
                  <a:cxn ang="0">
                    <a:pos x="67" y="65"/>
                  </a:cxn>
                  <a:cxn ang="0">
                    <a:pos x="65" y="78"/>
                  </a:cxn>
                  <a:cxn ang="0">
                    <a:pos x="62" y="90"/>
                  </a:cxn>
                  <a:cxn ang="0">
                    <a:pos x="59" y="103"/>
                  </a:cxn>
                  <a:cxn ang="0">
                    <a:pos x="55" y="115"/>
                  </a:cxn>
                  <a:cxn ang="0">
                    <a:pos x="50" y="127"/>
                  </a:cxn>
                  <a:cxn ang="0">
                    <a:pos x="43" y="139"/>
                  </a:cxn>
                  <a:cxn ang="0">
                    <a:pos x="37" y="150"/>
                  </a:cxn>
                  <a:cxn ang="0">
                    <a:pos x="30" y="161"/>
                  </a:cxn>
                  <a:cxn ang="0">
                    <a:pos x="21" y="172"/>
                  </a:cxn>
                  <a:cxn ang="0">
                    <a:pos x="11" y="183"/>
                  </a:cxn>
                  <a:cxn ang="0">
                    <a:pos x="0" y="194"/>
                  </a:cxn>
                  <a:cxn ang="0">
                    <a:pos x="0" y="193"/>
                  </a:cxn>
                  <a:cxn ang="0">
                    <a:pos x="9" y="212"/>
                  </a:cxn>
                </a:cxnLst>
                <a:rect l="0" t="0" r="r" b="b"/>
                <a:pathLst>
                  <a:path w="89" h="213">
                    <a:moveTo>
                      <a:pt x="9" y="212"/>
                    </a:moveTo>
                    <a:lnTo>
                      <a:pt x="9" y="211"/>
                    </a:lnTo>
                    <a:lnTo>
                      <a:pt x="22" y="200"/>
                    </a:lnTo>
                    <a:lnTo>
                      <a:pt x="32" y="188"/>
                    </a:lnTo>
                    <a:lnTo>
                      <a:pt x="42" y="176"/>
                    </a:lnTo>
                    <a:lnTo>
                      <a:pt x="51" y="164"/>
                    </a:lnTo>
                    <a:lnTo>
                      <a:pt x="58" y="151"/>
                    </a:lnTo>
                    <a:lnTo>
                      <a:pt x="64" y="138"/>
                    </a:lnTo>
                    <a:lnTo>
                      <a:pt x="71" y="124"/>
                    </a:lnTo>
                    <a:lnTo>
                      <a:pt x="75" y="110"/>
                    </a:lnTo>
                    <a:lnTo>
                      <a:pt x="78" y="97"/>
                    </a:lnTo>
                    <a:lnTo>
                      <a:pt x="82" y="83"/>
                    </a:lnTo>
                    <a:lnTo>
                      <a:pt x="85" y="69"/>
                    </a:lnTo>
                    <a:lnTo>
                      <a:pt x="86" y="55"/>
                    </a:lnTo>
                    <a:lnTo>
                      <a:pt x="87" y="41"/>
                    </a:lnTo>
                    <a:lnTo>
                      <a:pt x="88" y="27"/>
                    </a:lnTo>
                    <a:lnTo>
                      <a:pt x="88" y="13"/>
                    </a:lnTo>
                    <a:lnTo>
                      <a:pt x="88" y="0"/>
                    </a:lnTo>
                    <a:lnTo>
                      <a:pt x="71" y="0"/>
                    </a:lnTo>
                    <a:lnTo>
                      <a:pt x="71" y="13"/>
                    </a:lnTo>
                    <a:lnTo>
                      <a:pt x="71" y="27"/>
                    </a:lnTo>
                    <a:lnTo>
                      <a:pt x="71" y="39"/>
                    </a:lnTo>
                    <a:lnTo>
                      <a:pt x="69" y="52"/>
                    </a:lnTo>
                    <a:lnTo>
                      <a:pt x="67" y="65"/>
                    </a:lnTo>
                    <a:lnTo>
                      <a:pt x="65" y="78"/>
                    </a:lnTo>
                    <a:lnTo>
                      <a:pt x="62" y="90"/>
                    </a:lnTo>
                    <a:lnTo>
                      <a:pt x="59" y="103"/>
                    </a:lnTo>
                    <a:lnTo>
                      <a:pt x="55" y="115"/>
                    </a:lnTo>
                    <a:lnTo>
                      <a:pt x="50" y="127"/>
                    </a:lnTo>
                    <a:lnTo>
                      <a:pt x="43" y="139"/>
                    </a:lnTo>
                    <a:lnTo>
                      <a:pt x="37" y="150"/>
                    </a:lnTo>
                    <a:lnTo>
                      <a:pt x="30" y="161"/>
                    </a:lnTo>
                    <a:lnTo>
                      <a:pt x="21" y="172"/>
                    </a:lnTo>
                    <a:lnTo>
                      <a:pt x="11" y="183"/>
                    </a:lnTo>
                    <a:lnTo>
                      <a:pt x="0" y="194"/>
                    </a:lnTo>
                    <a:lnTo>
                      <a:pt x="0" y="193"/>
                    </a:lnTo>
                    <a:lnTo>
                      <a:pt x="9" y="212"/>
                    </a:lnTo>
                  </a:path>
                </a:pathLst>
              </a:custGeom>
              <a:solidFill>
                <a:srgbClr val="DB9E05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3" name="Freeform 660"/>
              <p:cNvSpPr>
                <a:spLocks/>
              </p:cNvSpPr>
              <p:nvPr/>
            </p:nvSpPr>
            <p:spPr bwMode="auto">
              <a:xfrm>
                <a:off x="4559" y="4054"/>
                <a:ext cx="30" cy="32"/>
              </a:xfrm>
              <a:custGeom>
                <a:avLst/>
                <a:gdLst/>
                <a:ahLst/>
                <a:cxnLst>
                  <a:cxn ang="0">
                    <a:pos x="7" y="32"/>
                  </a:cxn>
                  <a:cxn ang="0">
                    <a:pos x="7" y="32"/>
                  </a:cxn>
                  <a:cxn ang="0">
                    <a:pos x="10" y="30"/>
                  </a:cxn>
                  <a:cxn ang="0">
                    <a:pos x="13" y="28"/>
                  </a:cxn>
                  <a:cxn ang="0">
                    <a:pos x="16" y="26"/>
                  </a:cxn>
                  <a:cxn ang="0">
                    <a:pos x="19" y="24"/>
                  </a:cxn>
                  <a:cxn ang="0">
                    <a:pos x="21" y="22"/>
                  </a:cxn>
                  <a:cxn ang="0">
                    <a:pos x="25" y="20"/>
                  </a:cxn>
                  <a:cxn ang="0">
                    <a:pos x="27" y="18"/>
                  </a:cxn>
                  <a:cxn ang="0">
                    <a:pos x="29" y="16"/>
                  </a:cxn>
                  <a:cxn ang="0">
                    <a:pos x="21" y="0"/>
                  </a:cxn>
                  <a:cxn ang="0">
                    <a:pos x="18" y="2"/>
                  </a:cxn>
                  <a:cxn ang="0">
                    <a:pos x="16" y="4"/>
                  </a:cxn>
                  <a:cxn ang="0">
                    <a:pos x="13" y="6"/>
                  </a:cxn>
                  <a:cxn ang="0">
                    <a:pos x="10" y="8"/>
                  </a:cxn>
                  <a:cxn ang="0">
                    <a:pos x="8" y="10"/>
                  </a:cxn>
                  <a:cxn ang="0">
                    <a:pos x="5" y="12"/>
                  </a:cxn>
                  <a:cxn ang="0">
                    <a:pos x="2" y="14"/>
                  </a:cxn>
                  <a:cxn ang="0">
                    <a:pos x="0" y="16"/>
                  </a:cxn>
                  <a:cxn ang="0">
                    <a:pos x="7" y="32"/>
                  </a:cxn>
                </a:cxnLst>
                <a:rect l="0" t="0" r="r" b="b"/>
                <a:pathLst>
                  <a:path w="30" h="33">
                    <a:moveTo>
                      <a:pt x="7" y="32"/>
                    </a:moveTo>
                    <a:lnTo>
                      <a:pt x="7" y="32"/>
                    </a:lnTo>
                    <a:lnTo>
                      <a:pt x="10" y="30"/>
                    </a:lnTo>
                    <a:lnTo>
                      <a:pt x="13" y="28"/>
                    </a:lnTo>
                    <a:lnTo>
                      <a:pt x="16" y="26"/>
                    </a:lnTo>
                    <a:lnTo>
                      <a:pt x="19" y="24"/>
                    </a:lnTo>
                    <a:lnTo>
                      <a:pt x="21" y="22"/>
                    </a:lnTo>
                    <a:lnTo>
                      <a:pt x="25" y="20"/>
                    </a:lnTo>
                    <a:lnTo>
                      <a:pt x="27" y="18"/>
                    </a:lnTo>
                    <a:lnTo>
                      <a:pt x="29" y="16"/>
                    </a:lnTo>
                    <a:lnTo>
                      <a:pt x="21" y="0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3" y="6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5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7" y="32"/>
                    </a:lnTo>
                  </a:path>
                </a:pathLst>
              </a:custGeom>
              <a:solidFill>
                <a:srgbClr val="DB9E05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4" name="Freeform 661"/>
              <p:cNvSpPr>
                <a:spLocks/>
              </p:cNvSpPr>
              <p:nvPr/>
            </p:nvSpPr>
            <p:spPr bwMode="auto">
              <a:xfrm>
                <a:off x="4286" y="4073"/>
                <a:ext cx="278" cy="135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0" y="135"/>
                  </a:cxn>
                  <a:cxn ang="0">
                    <a:pos x="15" y="134"/>
                  </a:cxn>
                  <a:cxn ang="0">
                    <a:pos x="31" y="132"/>
                  </a:cxn>
                  <a:cxn ang="0">
                    <a:pos x="47" y="129"/>
                  </a:cxn>
                  <a:cxn ang="0">
                    <a:pos x="64" y="124"/>
                  </a:cxn>
                  <a:cxn ang="0">
                    <a:pos x="82" y="119"/>
                  </a:cxn>
                  <a:cxn ang="0">
                    <a:pos x="99" y="112"/>
                  </a:cxn>
                  <a:cxn ang="0">
                    <a:pos x="117" y="104"/>
                  </a:cxn>
                  <a:cxn ang="0">
                    <a:pos x="135" y="97"/>
                  </a:cxn>
                  <a:cxn ang="0">
                    <a:pos x="152" y="88"/>
                  </a:cxn>
                  <a:cxn ang="0">
                    <a:pos x="171" y="79"/>
                  </a:cxn>
                  <a:cxn ang="0">
                    <a:pos x="189" y="70"/>
                  </a:cxn>
                  <a:cxn ang="0">
                    <a:pos x="207" y="60"/>
                  </a:cxn>
                  <a:cxn ang="0">
                    <a:pos x="225" y="50"/>
                  </a:cxn>
                  <a:cxn ang="0">
                    <a:pos x="242" y="38"/>
                  </a:cxn>
                  <a:cxn ang="0">
                    <a:pos x="259" y="29"/>
                  </a:cxn>
                  <a:cxn ang="0">
                    <a:pos x="276" y="18"/>
                  </a:cxn>
                  <a:cxn ang="0">
                    <a:pos x="267" y="0"/>
                  </a:cxn>
                  <a:cxn ang="0">
                    <a:pos x="251" y="10"/>
                  </a:cxn>
                  <a:cxn ang="0">
                    <a:pos x="235" y="21"/>
                  </a:cxn>
                  <a:cxn ang="0">
                    <a:pos x="218" y="30"/>
                  </a:cxn>
                  <a:cxn ang="0">
                    <a:pos x="199" y="40"/>
                  </a:cxn>
                  <a:cxn ang="0">
                    <a:pos x="181" y="50"/>
                  </a:cxn>
                  <a:cxn ang="0">
                    <a:pos x="164" y="59"/>
                  </a:cxn>
                  <a:cxn ang="0">
                    <a:pos x="146" y="68"/>
                  </a:cxn>
                  <a:cxn ang="0">
                    <a:pos x="129" y="77"/>
                  </a:cxn>
                  <a:cxn ang="0">
                    <a:pos x="110" y="85"/>
                  </a:cxn>
                  <a:cxn ang="0">
                    <a:pos x="94" y="92"/>
                  </a:cxn>
                  <a:cxn ang="0">
                    <a:pos x="77" y="97"/>
                  </a:cxn>
                  <a:cxn ang="0">
                    <a:pos x="60" y="103"/>
                  </a:cxn>
                  <a:cxn ang="0">
                    <a:pos x="44" y="108"/>
                  </a:cxn>
                  <a:cxn ang="0">
                    <a:pos x="28" y="110"/>
                  </a:cxn>
                  <a:cxn ang="0">
                    <a:pos x="14" y="113"/>
                  </a:cxn>
                  <a:cxn ang="0">
                    <a:pos x="0" y="114"/>
                  </a:cxn>
                  <a:cxn ang="0">
                    <a:pos x="0" y="135"/>
                  </a:cxn>
                </a:cxnLst>
                <a:rect l="0" t="0" r="r" b="b"/>
                <a:pathLst>
                  <a:path w="277" h="136">
                    <a:moveTo>
                      <a:pt x="0" y="135"/>
                    </a:moveTo>
                    <a:lnTo>
                      <a:pt x="0" y="135"/>
                    </a:lnTo>
                    <a:lnTo>
                      <a:pt x="15" y="134"/>
                    </a:lnTo>
                    <a:lnTo>
                      <a:pt x="31" y="132"/>
                    </a:lnTo>
                    <a:lnTo>
                      <a:pt x="47" y="129"/>
                    </a:lnTo>
                    <a:lnTo>
                      <a:pt x="64" y="124"/>
                    </a:lnTo>
                    <a:lnTo>
                      <a:pt x="82" y="119"/>
                    </a:lnTo>
                    <a:lnTo>
                      <a:pt x="99" y="112"/>
                    </a:lnTo>
                    <a:lnTo>
                      <a:pt x="117" y="104"/>
                    </a:lnTo>
                    <a:lnTo>
                      <a:pt x="135" y="97"/>
                    </a:lnTo>
                    <a:lnTo>
                      <a:pt x="152" y="88"/>
                    </a:lnTo>
                    <a:lnTo>
                      <a:pt x="171" y="79"/>
                    </a:lnTo>
                    <a:lnTo>
                      <a:pt x="189" y="70"/>
                    </a:lnTo>
                    <a:lnTo>
                      <a:pt x="207" y="60"/>
                    </a:lnTo>
                    <a:lnTo>
                      <a:pt x="225" y="50"/>
                    </a:lnTo>
                    <a:lnTo>
                      <a:pt x="242" y="38"/>
                    </a:lnTo>
                    <a:lnTo>
                      <a:pt x="259" y="29"/>
                    </a:lnTo>
                    <a:lnTo>
                      <a:pt x="276" y="18"/>
                    </a:lnTo>
                    <a:lnTo>
                      <a:pt x="267" y="0"/>
                    </a:lnTo>
                    <a:lnTo>
                      <a:pt x="251" y="10"/>
                    </a:lnTo>
                    <a:lnTo>
                      <a:pt x="235" y="21"/>
                    </a:lnTo>
                    <a:lnTo>
                      <a:pt x="218" y="30"/>
                    </a:lnTo>
                    <a:lnTo>
                      <a:pt x="199" y="40"/>
                    </a:lnTo>
                    <a:lnTo>
                      <a:pt x="181" y="50"/>
                    </a:lnTo>
                    <a:lnTo>
                      <a:pt x="164" y="59"/>
                    </a:lnTo>
                    <a:lnTo>
                      <a:pt x="146" y="68"/>
                    </a:lnTo>
                    <a:lnTo>
                      <a:pt x="129" y="77"/>
                    </a:lnTo>
                    <a:lnTo>
                      <a:pt x="110" y="85"/>
                    </a:lnTo>
                    <a:lnTo>
                      <a:pt x="94" y="92"/>
                    </a:lnTo>
                    <a:lnTo>
                      <a:pt x="77" y="97"/>
                    </a:lnTo>
                    <a:lnTo>
                      <a:pt x="60" y="103"/>
                    </a:lnTo>
                    <a:lnTo>
                      <a:pt x="44" y="108"/>
                    </a:lnTo>
                    <a:lnTo>
                      <a:pt x="28" y="110"/>
                    </a:lnTo>
                    <a:lnTo>
                      <a:pt x="14" y="113"/>
                    </a:lnTo>
                    <a:lnTo>
                      <a:pt x="0" y="114"/>
                    </a:lnTo>
                    <a:lnTo>
                      <a:pt x="0" y="135"/>
                    </a:lnTo>
                  </a:path>
                </a:pathLst>
              </a:custGeom>
              <a:solidFill>
                <a:srgbClr val="DB9E05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5" name="Freeform 662"/>
              <p:cNvSpPr>
                <a:spLocks/>
              </p:cNvSpPr>
              <p:nvPr/>
            </p:nvSpPr>
            <p:spPr bwMode="auto">
              <a:xfrm>
                <a:off x="4005" y="4170"/>
                <a:ext cx="278" cy="38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20"/>
                  </a:cxn>
                  <a:cxn ang="0">
                    <a:pos x="36" y="21"/>
                  </a:cxn>
                  <a:cxn ang="0">
                    <a:pos x="67" y="21"/>
                  </a:cxn>
                  <a:cxn ang="0">
                    <a:pos x="96" y="21"/>
                  </a:cxn>
                  <a:cxn ang="0">
                    <a:pos x="119" y="23"/>
                  </a:cxn>
                  <a:cxn ang="0">
                    <a:pos x="139" y="25"/>
                  </a:cxn>
                  <a:cxn ang="0">
                    <a:pos x="158" y="27"/>
                  </a:cxn>
                  <a:cxn ang="0">
                    <a:pos x="173" y="28"/>
                  </a:cxn>
                  <a:cxn ang="0">
                    <a:pos x="188" y="30"/>
                  </a:cxn>
                  <a:cxn ang="0">
                    <a:pos x="200" y="32"/>
                  </a:cxn>
                  <a:cxn ang="0">
                    <a:pos x="211" y="34"/>
                  </a:cxn>
                  <a:cxn ang="0">
                    <a:pos x="222" y="35"/>
                  </a:cxn>
                  <a:cxn ang="0">
                    <a:pos x="232" y="36"/>
                  </a:cxn>
                  <a:cxn ang="0">
                    <a:pos x="242" y="37"/>
                  </a:cxn>
                  <a:cxn ang="0">
                    <a:pos x="254" y="38"/>
                  </a:cxn>
                  <a:cxn ang="0">
                    <a:pos x="265" y="38"/>
                  </a:cxn>
                  <a:cxn ang="0">
                    <a:pos x="278" y="38"/>
                  </a:cxn>
                  <a:cxn ang="0">
                    <a:pos x="278" y="18"/>
                  </a:cxn>
                  <a:cxn ang="0">
                    <a:pos x="265" y="18"/>
                  </a:cxn>
                  <a:cxn ang="0">
                    <a:pos x="254" y="18"/>
                  </a:cxn>
                  <a:cxn ang="0">
                    <a:pos x="244" y="17"/>
                  </a:cxn>
                  <a:cxn ang="0">
                    <a:pos x="233" y="16"/>
                  </a:cxn>
                  <a:cxn ang="0">
                    <a:pos x="223" y="15"/>
                  </a:cxn>
                  <a:cxn ang="0">
                    <a:pos x="213" y="14"/>
                  </a:cxn>
                  <a:cxn ang="0">
                    <a:pos x="201" y="12"/>
                  </a:cxn>
                  <a:cxn ang="0">
                    <a:pos x="190" y="10"/>
                  </a:cxn>
                  <a:cxn ang="0">
                    <a:pos x="175" y="8"/>
                  </a:cxn>
                  <a:cxn ang="0">
                    <a:pos x="159" y="7"/>
                  </a:cxn>
                  <a:cxn ang="0">
                    <a:pos x="140" y="6"/>
                  </a:cxn>
                  <a:cxn ang="0">
                    <a:pos x="120" y="3"/>
                  </a:cxn>
                  <a:cxn ang="0">
                    <a:pos x="96" y="2"/>
                  </a:cxn>
                  <a:cxn ang="0">
                    <a:pos x="67" y="1"/>
                  </a:cxn>
                  <a:cxn ang="0">
                    <a:pos x="36" y="1"/>
                  </a:cxn>
                  <a:cxn ang="0">
                    <a:pos x="0" y="0"/>
                  </a:cxn>
                  <a:cxn ang="0">
                    <a:pos x="0" y="20"/>
                  </a:cxn>
                </a:cxnLst>
                <a:rect l="0" t="0" r="r" b="b"/>
                <a:pathLst>
                  <a:path w="279" h="39">
                    <a:moveTo>
                      <a:pt x="0" y="20"/>
                    </a:moveTo>
                    <a:lnTo>
                      <a:pt x="0" y="20"/>
                    </a:lnTo>
                    <a:lnTo>
                      <a:pt x="36" y="21"/>
                    </a:lnTo>
                    <a:lnTo>
                      <a:pt x="67" y="21"/>
                    </a:lnTo>
                    <a:lnTo>
                      <a:pt x="96" y="21"/>
                    </a:lnTo>
                    <a:lnTo>
                      <a:pt x="119" y="23"/>
                    </a:lnTo>
                    <a:lnTo>
                      <a:pt x="139" y="25"/>
                    </a:lnTo>
                    <a:lnTo>
                      <a:pt x="158" y="27"/>
                    </a:lnTo>
                    <a:lnTo>
                      <a:pt x="173" y="28"/>
                    </a:lnTo>
                    <a:lnTo>
                      <a:pt x="188" y="30"/>
                    </a:lnTo>
                    <a:lnTo>
                      <a:pt x="200" y="32"/>
                    </a:lnTo>
                    <a:lnTo>
                      <a:pt x="211" y="34"/>
                    </a:lnTo>
                    <a:lnTo>
                      <a:pt x="222" y="35"/>
                    </a:lnTo>
                    <a:lnTo>
                      <a:pt x="232" y="36"/>
                    </a:lnTo>
                    <a:lnTo>
                      <a:pt x="242" y="37"/>
                    </a:lnTo>
                    <a:lnTo>
                      <a:pt x="254" y="38"/>
                    </a:lnTo>
                    <a:lnTo>
                      <a:pt x="265" y="38"/>
                    </a:lnTo>
                    <a:lnTo>
                      <a:pt x="278" y="38"/>
                    </a:lnTo>
                    <a:lnTo>
                      <a:pt x="278" y="18"/>
                    </a:lnTo>
                    <a:lnTo>
                      <a:pt x="265" y="18"/>
                    </a:lnTo>
                    <a:lnTo>
                      <a:pt x="254" y="18"/>
                    </a:lnTo>
                    <a:lnTo>
                      <a:pt x="244" y="17"/>
                    </a:lnTo>
                    <a:lnTo>
                      <a:pt x="233" y="16"/>
                    </a:lnTo>
                    <a:lnTo>
                      <a:pt x="223" y="15"/>
                    </a:lnTo>
                    <a:lnTo>
                      <a:pt x="213" y="14"/>
                    </a:lnTo>
                    <a:lnTo>
                      <a:pt x="201" y="12"/>
                    </a:lnTo>
                    <a:lnTo>
                      <a:pt x="190" y="10"/>
                    </a:lnTo>
                    <a:lnTo>
                      <a:pt x="175" y="8"/>
                    </a:lnTo>
                    <a:lnTo>
                      <a:pt x="159" y="7"/>
                    </a:lnTo>
                    <a:lnTo>
                      <a:pt x="140" y="6"/>
                    </a:lnTo>
                    <a:lnTo>
                      <a:pt x="120" y="3"/>
                    </a:lnTo>
                    <a:lnTo>
                      <a:pt x="96" y="2"/>
                    </a:lnTo>
                    <a:lnTo>
                      <a:pt x="67" y="1"/>
                    </a:lnTo>
                    <a:lnTo>
                      <a:pt x="36" y="1"/>
                    </a:lnTo>
                    <a:lnTo>
                      <a:pt x="0" y="0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DB9E05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6" name="Freeform 663"/>
              <p:cNvSpPr>
                <a:spLocks/>
              </p:cNvSpPr>
              <p:nvPr/>
            </p:nvSpPr>
            <p:spPr bwMode="auto">
              <a:xfrm>
                <a:off x="3876" y="4170"/>
                <a:ext cx="121" cy="25"/>
              </a:xfrm>
              <a:custGeom>
                <a:avLst/>
                <a:gdLst/>
                <a:ahLst/>
                <a:cxnLst>
                  <a:cxn ang="0">
                    <a:pos x="1" y="25"/>
                  </a:cxn>
                  <a:cxn ang="0">
                    <a:pos x="1" y="25"/>
                  </a:cxn>
                  <a:cxn ang="0">
                    <a:pos x="8" y="24"/>
                  </a:cxn>
                  <a:cxn ang="0">
                    <a:pos x="17" y="24"/>
                  </a:cxn>
                  <a:cxn ang="0">
                    <a:pos x="24" y="22"/>
                  </a:cxn>
                  <a:cxn ang="0">
                    <a:pos x="31" y="21"/>
                  </a:cxn>
                  <a:cxn ang="0">
                    <a:pos x="40" y="21"/>
                  </a:cxn>
                  <a:cxn ang="0">
                    <a:pos x="47" y="21"/>
                  </a:cxn>
                  <a:cxn ang="0">
                    <a:pos x="55" y="20"/>
                  </a:cxn>
                  <a:cxn ang="0">
                    <a:pos x="62" y="19"/>
                  </a:cxn>
                  <a:cxn ang="0">
                    <a:pos x="70" y="19"/>
                  </a:cxn>
                  <a:cxn ang="0">
                    <a:pos x="77" y="19"/>
                  </a:cxn>
                  <a:cxn ang="0">
                    <a:pos x="84" y="19"/>
                  </a:cxn>
                  <a:cxn ang="0">
                    <a:pos x="93" y="19"/>
                  </a:cxn>
                  <a:cxn ang="0">
                    <a:pos x="100" y="18"/>
                  </a:cxn>
                  <a:cxn ang="0">
                    <a:pos x="107" y="18"/>
                  </a:cxn>
                  <a:cxn ang="0">
                    <a:pos x="114" y="18"/>
                  </a:cxn>
                  <a:cxn ang="0">
                    <a:pos x="122" y="18"/>
                  </a:cxn>
                  <a:cxn ang="0">
                    <a:pos x="122" y="0"/>
                  </a:cxn>
                  <a:cxn ang="0">
                    <a:pos x="114" y="0"/>
                  </a:cxn>
                  <a:cxn ang="0">
                    <a:pos x="107" y="0"/>
                  </a:cxn>
                  <a:cxn ang="0">
                    <a:pos x="98" y="0"/>
                  </a:cxn>
                  <a:cxn ang="0">
                    <a:pos x="91" y="1"/>
                  </a:cxn>
                  <a:cxn ang="0">
                    <a:pos x="84" y="1"/>
                  </a:cxn>
                  <a:cxn ang="0">
                    <a:pos x="77" y="1"/>
                  </a:cxn>
                  <a:cxn ang="0">
                    <a:pos x="68" y="1"/>
                  </a:cxn>
                  <a:cxn ang="0">
                    <a:pos x="61" y="1"/>
                  </a:cxn>
                  <a:cxn ang="0">
                    <a:pos x="54" y="1"/>
                  </a:cxn>
                  <a:cxn ang="0">
                    <a:pos x="45" y="2"/>
                  </a:cxn>
                  <a:cxn ang="0">
                    <a:pos x="38" y="3"/>
                  </a:cxn>
                  <a:cxn ang="0">
                    <a:pos x="30" y="3"/>
                  </a:cxn>
                  <a:cxn ang="0">
                    <a:pos x="22" y="4"/>
                  </a:cxn>
                  <a:cxn ang="0">
                    <a:pos x="14" y="5"/>
                  </a:cxn>
                  <a:cxn ang="0">
                    <a:pos x="8" y="6"/>
                  </a:cxn>
                  <a:cxn ang="0">
                    <a:pos x="0" y="7"/>
                  </a:cxn>
                  <a:cxn ang="0">
                    <a:pos x="1" y="25"/>
                  </a:cxn>
                </a:cxnLst>
                <a:rect l="0" t="0" r="r" b="b"/>
                <a:pathLst>
                  <a:path w="123" h="26">
                    <a:moveTo>
                      <a:pt x="1" y="25"/>
                    </a:moveTo>
                    <a:lnTo>
                      <a:pt x="1" y="25"/>
                    </a:lnTo>
                    <a:lnTo>
                      <a:pt x="8" y="24"/>
                    </a:lnTo>
                    <a:lnTo>
                      <a:pt x="17" y="24"/>
                    </a:lnTo>
                    <a:lnTo>
                      <a:pt x="24" y="22"/>
                    </a:lnTo>
                    <a:lnTo>
                      <a:pt x="31" y="21"/>
                    </a:lnTo>
                    <a:lnTo>
                      <a:pt x="40" y="21"/>
                    </a:lnTo>
                    <a:lnTo>
                      <a:pt x="47" y="21"/>
                    </a:lnTo>
                    <a:lnTo>
                      <a:pt x="55" y="20"/>
                    </a:lnTo>
                    <a:lnTo>
                      <a:pt x="62" y="19"/>
                    </a:lnTo>
                    <a:lnTo>
                      <a:pt x="70" y="19"/>
                    </a:lnTo>
                    <a:lnTo>
                      <a:pt x="77" y="19"/>
                    </a:lnTo>
                    <a:lnTo>
                      <a:pt x="84" y="19"/>
                    </a:lnTo>
                    <a:lnTo>
                      <a:pt x="93" y="19"/>
                    </a:lnTo>
                    <a:lnTo>
                      <a:pt x="100" y="18"/>
                    </a:lnTo>
                    <a:lnTo>
                      <a:pt x="107" y="18"/>
                    </a:lnTo>
                    <a:lnTo>
                      <a:pt x="114" y="18"/>
                    </a:lnTo>
                    <a:lnTo>
                      <a:pt x="122" y="18"/>
                    </a:lnTo>
                    <a:lnTo>
                      <a:pt x="122" y="0"/>
                    </a:lnTo>
                    <a:lnTo>
                      <a:pt x="114" y="0"/>
                    </a:lnTo>
                    <a:lnTo>
                      <a:pt x="107" y="0"/>
                    </a:lnTo>
                    <a:lnTo>
                      <a:pt x="98" y="0"/>
                    </a:lnTo>
                    <a:lnTo>
                      <a:pt x="91" y="1"/>
                    </a:lnTo>
                    <a:lnTo>
                      <a:pt x="84" y="1"/>
                    </a:lnTo>
                    <a:lnTo>
                      <a:pt x="77" y="1"/>
                    </a:lnTo>
                    <a:lnTo>
                      <a:pt x="68" y="1"/>
                    </a:lnTo>
                    <a:lnTo>
                      <a:pt x="61" y="1"/>
                    </a:lnTo>
                    <a:lnTo>
                      <a:pt x="54" y="1"/>
                    </a:lnTo>
                    <a:lnTo>
                      <a:pt x="45" y="2"/>
                    </a:lnTo>
                    <a:lnTo>
                      <a:pt x="38" y="3"/>
                    </a:lnTo>
                    <a:lnTo>
                      <a:pt x="30" y="3"/>
                    </a:lnTo>
                    <a:lnTo>
                      <a:pt x="22" y="4"/>
                    </a:lnTo>
                    <a:lnTo>
                      <a:pt x="14" y="5"/>
                    </a:lnTo>
                    <a:lnTo>
                      <a:pt x="8" y="6"/>
                    </a:lnTo>
                    <a:lnTo>
                      <a:pt x="0" y="7"/>
                    </a:lnTo>
                    <a:lnTo>
                      <a:pt x="1" y="25"/>
                    </a:lnTo>
                  </a:path>
                </a:pathLst>
              </a:custGeom>
              <a:solidFill>
                <a:srgbClr val="DB9E05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7" name="Freeform 664"/>
              <p:cNvSpPr>
                <a:spLocks/>
              </p:cNvSpPr>
              <p:nvPr/>
            </p:nvSpPr>
            <p:spPr bwMode="auto">
              <a:xfrm>
                <a:off x="3705" y="4176"/>
                <a:ext cx="169" cy="53"/>
              </a:xfrm>
              <a:custGeom>
                <a:avLst/>
                <a:gdLst/>
                <a:ahLst/>
                <a:cxnLst>
                  <a:cxn ang="0">
                    <a:pos x="7" y="51"/>
                  </a:cxn>
                  <a:cxn ang="0">
                    <a:pos x="7" y="51"/>
                  </a:cxn>
                  <a:cxn ang="0">
                    <a:pos x="8" y="50"/>
                  </a:cxn>
                  <a:cxn ang="0">
                    <a:pos x="10" y="49"/>
                  </a:cxn>
                  <a:cxn ang="0">
                    <a:pos x="14" y="49"/>
                  </a:cxn>
                  <a:cxn ang="0">
                    <a:pos x="18" y="48"/>
                  </a:cxn>
                  <a:cxn ang="0">
                    <a:pos x="24" y="46"/>
                  </a:cxn>
                  <a:cxn ang="0">
                    <a:pos x="32" y="44"/>
                  </a:cxn>
                  <a:cxn ang="0">
                    <a:pos x="40" y="41"/>
                  </a:cxn>
                  <a:cxn ang="0">
                    <a:pos x="50" y="40"/>
                  </a:cxn>
                  <a:cxn ang="0">
                    <a:pos x="61" y="36"/>
                  </a:cxn>
                  <a:cxn ang="0">
                    <a:pos x="74" y="35"/>
                  </a:cxn>
                  <a:cxn ang="0">
                    <a:pos x="90" y="32"/>
                  </a:cxn>
                  <a:cxn ang="0">
                    <a:pos x="107" y="28"/>
                  </a:cxn>
                  <a:cxn ang="0">
                    <a:pos x="126" y="26"/>
                  </a:cxn>
                  <a:cxn ang="0">
                    <a:pos x="147" y="23"/>
                  </a:cxn>
                  <a:cxn ang="0">
                    <a:pos x="168" y="20"/>
                  </a:cxn>
                  <a:cxn ang="0">
                    <a:pos x="167" y="0"/>
                  </a:cxn>
                  <a:cxn ang="0">
                    <a:pos x="144" y="2"/>
                  </a:cxn>
                  <a:cxn ang="0">
                    <a:pos x="124" y="6"/>
                  </a:cxn>
                  <a:cxn ang="0">
                    <a:pos x="105" y="8"/>
                  </a:cxn>
                  <a:cxn ang="0">
                    <a:pos x="88" y="11"/>
                  </a:cxn>
                  <a:cxn ang="0">
                    <a:pos x="72" y="14"/>
                  </a:cxn>
                  <a:cxn ang="0">
                    <a:pos x="59" y="16"/>
                  </a:cxn>
                  <a:cxn ang="0">
                    <a:pos x="46" y="19"/>
                  </a:cxn>
                  <a:cxn ang="0">
                    <a:pos x="37" y="21"/>
                  </a:cxn>
                  <a:cxn ang="0">
                    <a:pos x="27" y="23"/>
                  </a:cxn>
                  <a:cxn ang="0">
                    <a:pos x="20" y="26"/>
                  </a:cxn>
                  <a:cxn ang="0">
                    <a:pos x="14" y="28"/>
                  </a:cxn>
                  <a:cxn ang="0">
                    <a:pos x="9" y="29"/>
                  </a:cxn>
                  <a:cxn ang="0">
                    <a:pos x="5" y="31"/>
                  </a:cxn>
                  <a:cxn ang="0">
                    <a:pos x="3" y="32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7" y="51"/>
                  </a:cxn>
                </a:cxnLst>
                <a:rect l="0" t="0" r="r" b="b"/>
                <a:pathLst>
                  <a:path w="169" h="52">
                    <a:moveTo>
                      <a:pt x="7" y="51"/>
                    </a:moveTo>
                    <a:lnTo>
                      <a:pt x="7" y="51"/>
                    </a:lnTo>
                    <a:lnTo>
                      <a:pt x="8" y="50"/>
                    </a:lnTo>
                    <a:lnTo>
                      <a:pt x="10" y="49"/>
                    </a:lnTo>
                    <a:lnTo>
                      <a:pt x="14" y="49"/>
                    </a:lnTo>
                    <a:lnTo>
                      <a:pt x="18" y="48"/>
                    </a:lnTo>
                    <a:lnTo>
                      <a:pt x="24" y="46"/>
                    </a:lnTo>
                    <a:lnTo>
                      <a:pt x="32" y="44"/>
                    </a:lnTo>
                    <a:lnTo>
                      <a:pt x="40" y="41"/>
                    </a:lnTo>
                    <a:lnTo>
                      <a:pt x="50" y="40"/>
                    </a:lnTo>
                    <a:lnTo>
                      <a:pt x="61" y="36"/>
                    </a:lnTo>
                    <a:lnTo>
                      <a:pt x="74" y="35"/>
                    </a:lnTo>
                    <a:lnTo>
                      <a:pt x="90" y="32"/>
                    </a:lnTo>
                    <a:lnTo>
                      <a:pt x="107" y="28"/>
                    </a:lnTo>
                    <a:lnTo>
                      <a:pt x="126" y="26"/>
                    </a:lnTo>
                    <a:lnTo>
                      <a:pt x="147" y="23"/>
                    </a:lnTo>
                    <a:lnTo>
                      <a:pt x="168" y="20"/>
                    </a:lnTo>
                    <a:lnTo>
                      <a:pt x="167" y="0"/>
                    </a:lnTo>
                    <a:lnTo>
                      <a:pt x="144" y="2"/>
                    </a:lnTo>
                    <a:lnTo>
                      <a:pt x="124" y="6"/>
                    </a:lnTo>
                    <a:lnTo>
                      <a:pt x="105" y="8"/>
                    </a:lnTo>
                    <a:lnTo>
                      <a:pt x="88" y="11"/>
                    </a:lnTo>
                    <a:lnTo>
                      <a:pt x="72" y="14"/>
                    </a:lnTo>
                    <a:lnTo>
                      <a:pt x="59" y="16"/>
                    </a:lnTo>
                    <a:lnTo>
                      <a:pt x="46" y="19"/>
                    </a:lnTo>
                    <a:lnTo>
                      <a:pt x="37" y="21"/>
                    </a:lnTo>
                    <a:lnTo>
                      <a:pt x="27" y="23"/>
                    </a:lnTo>
                    <a:lnTo>
                      <a:pt x="20" y="26"/>
                    </a:lnTo>
                    <a:lnTo>
                      <a:pt x="14" y="28"/>
                    </a:lnTo>
                    <a:lnTo>
                      <a:pt x="9" y="29"/>
                    </a:lnTo>
                    <a:lnTo>
                      <a:pt x="5" y="31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7" y="51"/>
                    </a:lnTo>
                  </a:path>
                </a:pathLst>
              </a:custGeom>
              <a:solidFill>
                <a:srgbClr val="DB9E05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8" name="Freeform 665"/>
              <p:cNvSpPr>
                <a:spLocks/>
              </p:cNvSpPr>
              <p:nvPr/>
            </p:nvSpPr>
            <p:spPr bwMode="auto">
              <a:xfrm>
                <a:off x="3700" y="4212"/>
                <a:ext cx="7" cy="1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3" y="15"/>
                  </a:cxn>
                  <a:cxn ang="0">
                    <a:pos x="5" y="16"/>
                  </a:cxn>
                  <a:cxn ang="0">
                    <a:pos x="7" y="15"/>
                  </a:cxn>
                  <a:cxn ang="0">
                    <a:pos x="3" y="0"/>
                  </a:cxn>
                </a:cxnLst>
                <a:rect l="0" t="0" r="r" b="b"/>
                <a:pathLst>
                  <a:path w="8" h="17">
                    <a:moveTo>
                      <a:pt x="3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7" y="15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DB9E05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9" name="Freeform 666"/>
              <p:cNvSpPr>
                <a:spLocks/>
              </p:cNvSpPr>
              <p:nvPr/>
            </p:nvSpPr>
            <p:spPr bwMode="auto">
              <a:xfrm>
                <a:off x="4561" y="3675"/>
                <a:ext cx="11" cy="1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1" y="11"/>
                  </a:cxn>
                  <a:cxn ang="0">
                    <a:pos x="9" y="3"/>
                  </a:cxn>
                </a:cxnLst>
                <a:rect l="0" t="0" r="r" b="b"/>
                <a:pathLst>
                  <a:path w="10" h="12">
                    <a:moveTo>
                      <a:pt x="9" y="3"/>
                    </a:move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9" y="3"/>
                    </a:lnTo>
                  </a:path>
                </a:pathLst>
              </a:custGeom>
              <a:solidFill>
                <a:srgbClr val="DDA30A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0" name="Freeform 667"/>
              <p:cNvSpPr>
                <a:spLocks/>
              </p:cNvSpPr>
              <p:nvPr/>
            </p:nvSpPr>
            <p:spPr bwMode="auto">
              <a:xfrm>
                <a:off x="4670" y="3833"/>
                <a:ext cx="16" cy="29"/>
              </a:xfrm>
              <a:custGeom>
                <a:avLst/>
                <a:gdLst/>
                <a:ahLst/>
                <a:cxnLst>
                  <a:cxn ang="0">
                    <a:pos x="16" y="29"/>
                  </a:cxn>
                  <a:cxn ang="0">
                    <a:pos x="16" y="29"/>
                  </a:cxn>
                  <a:cxn ang="0">
                    <a:pos x="16" y="26"/>
                  </a:cxn>
                  <a:cxn ang="0">
                    <a:pos x="16" y="21"/>
                  </a:cxn>
                  <a:cxn ang="0">
                    <a:pos x="16" y="18"/>
                  </a:cxn>
                  <a:cxn ang="0">
                    <a:pos x="16" y="14"/>
                  </a:cxn>
                  <a:cxn ang="0">
                    <a:pos x="15" y="9"/>
                  </a:cxn>
                  <a:cxn ang="0">
                    <a:pos x="15" y="6"/>
                  </a:cxn>
                  <a:cxn ang="0">
                    <a:pos x="15" y="3"/>
                  </a:cxn>
                  <a:cxn ang="0">
                    <a:pos x="14" y="0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1" y="10"/>
                  </a:cxn>
                  <a:cxn ang="0">
                    <a:pos x="2" y="13"/>
                  </a:cxn>
                  <a:cxn ang="0">
                    <a:pos x="2" y="15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3" y="26"/>
                  </a:cxn>
                  <a:cxn ang="0">
                    <a:pos x="3" y="29"/>
                  </a:cxn>
                  <a:cxn ang="0">
                    <a:pos x="16" y="29"/>
                  </a:cxn>
                </a:cxnLst>
                <a:rect l="0" t="0" r="r" b="b"/>
                <a:pathLst>
                  <a:path w="17" h="30">
                    <a:moveTo>
                      <a:pt x="16" y="29"/>
                    </a:moveTo>
                    <a:lnTo>
                      <a:pt x="16" y="29"/>
                    </a:lnTo>
                    <a:lnTo>
                      <a:pt x="16" y="26"/>
                    </a:lnTo>
                    <a:lnTo>
                      <a:pt x="16" y="21"/>
                    </a:lnTo>
                    <a:lnTo>
                      <a:pt x="16" y="18"/>
                    </a:lnTo>
                    <a:lnTo>
                      <a:pt x="16" y="14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3"/>
                    </a:lnTo>
                    <a:lnTo>
                      <a:pt x="14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0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3" y="29"/>
                    </a:lnTo>
                    <a:lnTo>
                      <a:pt x="16" y="29"/>
                    </a:lnTo>
                  </a:path>
                </a:pathLst>
              </a:custGeom>
              <a:solidFill>
                <a:srgbClr val="DDA30A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1" name="Freeform 668"/>
              <p:cNvSpPr>
                <a:spLocks/>
              </p:cNvSpPr>
              <p:nvPr/>
            </p:nvSpPr>
            <p:spPr bwMode="auto">
              <a:xfrm>
                <a:off x="4561" y="4060"/>
                <a:ext cx="32" cy="34"/>
              </a:xfrm>
              <a:custGeom>
                <a:avLst/>
                <a:gdLst/>
                <a:ahLst/>
                <a:cxnLst>
                  <a:cxn ang="0">
                    <a:pos x="7" y="32"/>
                  </a:cxn>
                  <a:cxn ang="0">
                    <a:pos x="7" y="32"/>
                  </a:cxn>
                  <a:cxn ang="0">
                    <a:pos x="10" y="30"/>
                  </a:cxn>
                  <a:cxn ang="0">
                    <a:pos x="13" y="28"/>
                  </a:cxn>
                  <a:cxn ang="0">
                    <a:pos x="15" y="26"/>
                  </a:cxn>
                  <a:cxn ang="0">
                    <a:pos x="18" y="24"/>
                  </a:cxn>
                  <a:cxn ang="0">
                    <a:pos x="21" y="22"/>
                  </a:cxn>
                  <a:cxn ang="0">
                    <a:pos x="24" y="20"/>
                  </a:cxn>
                  <a:cxn ang="0">
                    <a:pos x="26" y="18"/>
                  </a:cxn>
                  <a:cxn ang="0">
                    <a:pos x="29" y="16"/>
                  </a:cxn>
                  <a:cxn ang="0">
                    <a:pos x="20" y="0"/>
                  </a:cxn>
                  <a:cxn ang="0">
                    <a:pos x="17" y="2"/>
                  </a:cxn>
                  <a:cxn ang="0">
                    <a:pos x="15" y="4"/>
                  </a:cxn>
                  <a:cxn ang="0">
                    <a:pos x="13" y="6"/>
                  </a:cxn>
                  <a:cxn ang="0">
                    <a:pos x="11" y="8"/>
                  </a:cxn>
                  <a:cxn ang="0">
                    <a:pos x="8" y="10"/>
                  </a:cxn>
                  <a:cxn ang="0">
                    <a:pos x="5" y="12"/>
                  </a:cxn>
                  <a:cxn ang="0">
                    <a:pos x="3" y="14"/>
                  </a:cxn>
                  <a:cxn ang="0">
                    <a:pos x="0" y="16"/>
                  </a:cxn>
                  <a:cxn ang="0">
                    <a:pos x="7" y="32"/>
                  </a:cxn>
                </a:cxnLst>
                <a:rect l="0" t="0" r="r" b="b"/>
                <a:pathLst>
                  <a:path w="30" h="33">
                    <a:moveTo>
                      <a:pt x="7" y="32"/>
                    </a:moveTo>
                    <a:lnTo>
                      <a:pt x="7" y="32"/>
                    </a:lnTo>
                    <a:lnTo>
                      <a:pt x="10" y="30"/>
                    </a:lnTo>
                    <a:lnTo>
                      <a:pt x="13" y="28"/>
                    </a:lnTo>
                    <a:lnTo>
                      <a:pt x="15" y="26"/>
                    </a:lnTo>
                    <a:lnTo>
                      <a:pt x="18" y="24"/>
                    </a:lnTo>
                    <a:lnTo>
                      <a:pt x="21" y="22"/>
                    </a:lnTo>
                    <a:lnTo>
                      <a:pt x="24" y="20"/>
                    </a:lnTo>
                    <a:lnTo>
                      <a:pt x="26" y="18"/>
                    </a:lnTo>
                    <a:lnTo>
                      <a:pt x="29" y="16"/>
                    </a:lnTo>
                    <a:lnTo>
                      <a:pt x="20" y="0"/>
                    </a:lnTo>
                    <a:lnTo>
                      <a:pt x="17" y="2"/>
                    </a:lnTo>
                    <a:lnTo>
                      <a:pt x="15" y="4"/>
                    </a:lnTo>
                    <a:lnTo>
                      <a:pt x="13" y="6"/>
                    </a:lnTo>
                    <a:lnTo>
                      <a:pt x="11" y="8"/>
                    </a:lnTo>
                    <a:lnTo>
                      <a:pt x="8" y="10"/>
                    </a:lnTo>
                    <a:lnTo>
                      <a:pt x="5" y="12"/>
                    </a:lnTo>
                    <a:lnTo>
                      <a:pt x="3" y="14"/>
                    </a:lnTo>
                    <a:lnTo>
                      <a:pt x="0" y="16"/>
                    </a:lnTo>
                    <a:lnTo>
                      <a:pt x="7" y="32"/>
                    </a:lnTo>
                  </a:path>
                </a:pathLst>
              </a:custGeom>
              <a:solidFill>
                <a:srgbClr val="DDA30A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2" name="Freeform 669"/>
              <p:cNvSpPr>
                <a:spLocks/>
              </p:cNvSpPr>
              <p:nvPr/>
            </p:nvSpPr>
            <p:spPr bwMode="auto">
              <a:xfrm>
                <a:off x="4288" y="4079"/>
                <a:ext cx="278" cy="131"/>
              </a:xfrm>
              <a:custGeom>
                <a:avLst/>
                <a:gdLst/>
                <a:ahLst/>
                <a:cxnLst>
                  <a:cxn ang="0">
                    <a:pos x="0" y="129"/>
                  </a:cxn>
                  <a:cxn ang="0">
                    <a:pos x="0" y="129"/>
                  </a:cxn>
                  <a:cxn ang="0">
                    <a:pos x="15" y="128"/>
                  </a:cxn>
                  <a:cxn ang="0">
                    <a:pos x="31" y="126"/>
                  </a:cxn>
                  <a:cxn ang="0">
                    <a:pos x="46" y="123"/>
                  </a:cxn>
                  <a:cxn ang="0">
                    <a:pos x="64" y="119"/>
                  </a:cxn>
                  <a:cxn ang="0">
                    <a:pos x="81" y="114"/>
                  </a:cxn>
                  <a:cxn ang="0">
                    <a:pos x="98" y="108"/>
                  </a:cxn>
                  <a:cxn ang="0">
                    <a:pos x="116" y="101"/>
                  </a:cxn>
                  <a:cxn ang="0">
                    <a:pos x="135" y="93"/>
                  </a:cxn>
                  <a:cxn ang="0">
                    <a:pos x="153" y="86"/>
                  </a:cxn>
                  <a:cxn ang="0">
                    <a:pos x="171" y="77"/>
                  </a:cxn>
                  <a:cxn ang="0">
                    <a:pos x="189" y="68"/>
                  </a:cxn>
                  <a:cxn ang="0">
                    <a:pos x="208" y="59"/>
                  </a:cxn>
                  <a:cxn ang="0">
                    <a:pos x="225" y="49"/>
                  </a:cxn>
                  <a:cxn ang="0">
                    <a:pos x="243" y="39"/>
                  </a:cxn>
                  <a:cxn ang="0">
                    <a:pos x="260" y="28"/>
                  </a:cxn>
                  <a:cxn ang="0">
                    <a:pos x="277" y="18"/>
                  </a:cxn>
                  <a:cxn ang="0">
                    <a:pos x="268" y="0"/>
                  </a:cxn>
                  <a:cxn ang="0">
                    <a:pos x="253" y="9"/>
                  </a:cxn>
                  <a:cxn ang="0">
                    <a:pos x="236" y="20"/>
                  </a:cxn>
                  <a:cxn ang="0">
                    <a:pos x="218" y="30"/>
                  </a:cxn>
                  <a:cxn ang="0">
                    <a:pos x="200" y="39"/>
                  </a:cxn>
                  <a:cxn ang="0">
                    <a:pos x="182" y="48"/>
                  </a:cxn>
                  <a:cxn ang="0">
                    <a:pos x="165" y="58"/>
                  </a:cxn>
                  <a:cxn ang="0">
                    <a:pos x="147" y="65"/>
                  </a:cxn>
                  <a:cxn ang="0">
                    <a:pos x="128" y="73"/>
                  </a:cxn>
                  <a:cxn ang="0">
                    <a:pos x="111" y="81"/>
                  </a:cxn>
                  <a:cxn ang="0">
                    <a:pos x="93" y="87"/>
                  </a:cxn>
                  <a:cxn ang="0">
                    <a:pos x="77" y="93"/>
                  </a:cxn>
                  <a:cxn ang="0">
                    <a:pos x="59" y="98"/>
                  </a:cxn>
                  <a:cxn ang="0">
                    <a:pos x="44" y="102"/>
                  </a:cxn>
                  <a:cxn ang="0">
                    <a:pos x="28" y="104"/>
                  </a:cxn>
                  <a:cxn ang="0">
                    <a:pos x="14" y="107"/>
                  </a:cxn>
                  <a:cxn ang="0">
                    <a:pos x="0" y="108"/>
                  </a:cxn>
                  <a:cxn ang="0">
                    <a:pos x="0" y="129"/>
                  </a:cxn>
                </a:cxnLst>
                <a:rect l="0" t="0" r="r" b="b"/>
                <a:pathLst>
                  <a:path w="278" h="130">
                    <a:moveTo>
                      <a:pt x="0" y="129"/>
                    </a:moveTo>
                    <a:lnTo>
                      <a:pt x="0" y="129"/>
                    </a:lnTo>
                    <a:lnTo>
                      <a:pt x="15" y="128"/>
                    </a:lnTo>
                    <a:lnTo>
                      <a:pt x="31" y="126"/>
                    </a:lnTo>
                    <a:lnTo>
                      <a:pt x="46" y="123"/>
                    </a:lnTo>
                    <a:lnTo>
                      <a:pt x="64" y="119"/>
                    </a:lnTo>
                    <a:lnTo>
                      <a:pt x="81" y="114"/>
                    </a:lnTo>
                    <a:lnTo>
                      <a:pt x="98" y="108"/>
                    </a:lnTo>
                    <a:lnTo>
                      <a:pt x="116" y="101"/>
                    </a:lnTo>
                    <a:lnTo>
                      <a:pt x="135" y="93"/>
                    </a:lnTo>
                    <a:lnTo>
                      <a:pt x="153" y="86"/>
                    </a:lnTo>
                    <a:lnTo>
                      <a:pt x="171" y="77"/>
                    </a:lnTo>
                    <a:lnTo>
                      <a:pt x="189" y="68"/>
                    </a:lnTo>
                    <a:lnTo>
                      <a:pt x="208" y="59"/>
                    </a:lnTo>
                    <a:lnTo>
                      <a:pt x="225" y="49"/>
                    </a:lnTo>
                    <a:lnTo>
                      <a:pt x="243" y="39"/>
                    </a:lnTo>
                    <a:lnTo>
                      <a:pt x="260" y="28"/>
                    </a:lnTo>
                    <a:lnTo>
                      <a:pt x="277" y="18"/>
                    </a:lnTo>
                    <a:lnTo>
                      <a:pt x="268" y="0"/>
                    </a:lnTo>
                    <a:lnTo>
                      <a:pt x="253" y="9"/>
                    </a:lnTo>
                    <a:lnTo>
                      <a:pt x="236" y="20"/>
                    </a:lnTo>
                    <a:lnTo>
                      <a:pt x="218" y="30"/>
                    </a:lnTo>
                    <a:lnTo>
                      <a:pt x="200" y="39"/>
                    </a:lnTo>
                    <a:lnTo>
                      <a:pt x="182" y="48"/>
                    </a:lnTo>
                    <a:lnTo>
                      <a:pt x="165" y="58"/>
                    </a:lnTo>
                    <a:lnTo>
                      <a:pt x="147" y="65"/>
                    </a:lnTo>
                    <a:lnTo>
                      <a:pt x="128" y="73"/>
                    </a:lnTo>
                    <a:lnTo>
                      <a:pt x="111" y="81"/>
                    </a:lnTo>
                    <a:lnTo>
                      <a:pt x="93" y="87"/>
                    </a:lnTo>
                    <a:lnTo>
                      <a:pt x="77" y="93"/>
                    </a:lnTo>
                    <a:lnTo>
                      <a:pt x="59" y="98"/>
                    </a:lnTo>
                    <a:lnTo>
                      <a:pt x="44" y="102"/>
                    </a:lnTo>
                    <a:lnTo>
                      <a:pt x="28" y="104"/>
                    </a:lnTo>
                    <a:lnTo>
                      <a:pt x="14" y="107"/>
                    </a:lnTo>
                    <a:lnTo>
                      <a:pt x="0" y="108"/>
                    </a:lnTo>
                    <a:lnTo>
                      <a:pt x="0" y="129"/>
                    </a:lnTo>
                  </a:path>
                </a:pathLst>
              </a:custGeom>
              <a:solidFill>
                <a:srgbClr val="DDA30A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3" name="Freeform 670"/>
              <p:cNvSpPr>
                <a:spLocks/>
              </p:cNvSpPr>
              <p:nvPr/>
            </p:nvSpPr>
            <p:spPr bwMode="auto">
              <a:xfrm>
                <a:off x="3700" y="4220"/>
                <a:ext cx="5" cy="1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1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3"/>
                  </a:cxn>
                  <a:cxn ang="0">
                    <a:pos x="2" y="15"/>
                  </a:cxn>
                  <a:cxn ang="0">
                    <a:pos x="3" y="16"/>
                  </a:cxn>
                  <a:cxn ang="0">
                    <a:pos x="5" y="15"/>
                  </a:cxn>
                  <a:cxn ang="0">
                    <a:pos x="3" y="0"/>
                  </a:cxn>
                </a:cxnLst>
                <a:rect l="0" t="0" r="r" b="b"/>
                <a:pathLst>
                  <a:path w="6" h="17">
                    <a:moveTo>
                      <a:pt x="3" y="0"/>
                    </a:moveTo>
                    <a:lnTo>
                      <a:pt x="1" y="1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5" y="15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DDA30A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4" name="Freeform 671"/>
              <p:cNvSpPr>
                <a:spLocks/>
              </p:cNvSpPr>
              <p:nvPr/>
            </p:nvSpPr>
            <p:spPr bwMode="auto">
              <a:xfrm>
                <a:off x="4579" y="3685"/>
                <a:ext cx="11" cy="13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1" y="12"/>
                  </a:cxn>
                  <a:cxn ang="0">
                    <a:pos x="10" y="3"/>
                  </a:cxn>
                </a:cxnLst>
                <a:rect l="0" t="0" r="r" b="b"/>
                <a:pathLst>
                  <a:path w="11" h="13">
                    <a:moveTo>
                      <a:pt x="10" y="3"/>
                    </a:move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10" y="3"/>
                    </a:lnTo>
                  </a:path>
                </a:pathLst>
              </a:custGeom>
              <a:solidFill>
                <a:srgbClr val="E2AD14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5" name="Freeform 672"/>
              <p:cNvSpPr>
                <a:spLocks/>
              </p:cNvSpPr>
              <p:nvPr/>
            </p:nvSpPr>
            <p:spPr bwMode="auto">
              <a:xfrm>
                <a:off x="4581" y="3690"/>
                <a:ext cx="120" cy="154"/>
              </a:xfrm>
              <a:custGeom>
                <a:avLst/>
                <a:gdLst/>
                <a:ahLst/>
                <a:cxnLst>
                  <a:cxn ang="0">
                    <a:pos x="120" y="149"/>
                  </a:cxn>
                  <a:cxn ang="0">
                    <a:pos x="120" y="149"/>
                  </a:cxn>
                  <a:cxn ang="0">
                    <a:pos x="117" y="134"/>
                  </a:cxn>
                  <a:cxn ang="0">
                    <a:pos x="114" y="121"/>
                  </a:cxn>
                  <a:cxn ang="0">
                    <a:pos x="109" y="108"/>
                  </a:cxn>
                  <a:cxn ang="0">
                    <a:pos x="103" y="99"/>
                  </a:cxn>
                  <a:cxn ang="0">
                    <a:pos x="97" y="89"/>
                  </a:cxn>
                  <a:cxn ang="0">
                    <a:pos x="90" y="80"/>
                  </a:cxn>
                  <a:cxn ang="0">
                    <a:pos x="82" y="72"/>
                  </a:cxn>
                  <a:cxn ang="0">
                    <a:pos x="75" y="65"/>
                  </a:cxn>
                  <a:cxn ang="0">
                    <a:pos x="66" y="57"/>
                  </a:cxn>
                  <a:cxn ang="0">
                    <a:pos x="59" y="50"/>
                  </a:cxn>
                  <a:cxn ang="0">
                    <a:pos x="50" y="44"/>
                  </a:cxn>
                  <a:cxn ang="0">
                    <a:pos x="44" y="36"/>
                  </a:cxn>
                  <a:cxn ang="0">
                    <a:pos x="35" y="28"/>
                  </a:cxn>
                  <a:cxn ang="0">
                    <a:pos x="28" y="20"/>
                  </a:cxn>
                  <a:cxn ang="0">
                    <a:pos x="20" y="10"/>
                  </a:cxn>
                  <a:cxn ang="0">
                    <a:pos x="13" y="0"/>
                  </a:cxn>
                  <a:cxn ang="0">
                    <a:pos x="0" y="13"/>
                  </a:cxn>
                  <a:cxn ang="0">
                    <a:pos x="8" y="24"/>
                  </a:cxn>
                  <a:cxn ang="0">
                    <a:pos x="16" y="35"/>
                  </a:cxn>
                  <a:cxn ang="0">
                    <a:pos x="24" y="44"/>
                  </a:cxn>
                  <a:cxn ang="0">
                    <a:pos x="32" y="53"/>
                  </a:cxn>
                  <a:cxn ang="0">
                    <a:pos x="41" y="61"/>
                  </a:cxn>
                  <a:cxn ang="0">
                    <a:pos x="49" y="67"/>
                  </a:cxn>
                  <a:cxn ang="0">
                    <a:pos x="57" y="74"/>
                  </a:cxn>
                  <a:cxn ang="0">
                    <a:pos x="65" y="82"/>
                  </a:cxn>
                  <a:cxn ang="0">
                    <a:pos x="71" y="89"/>
                  </a:cxn>
                  <a:cxn ang="0">
                    <a:pos x="78" y="96"/>
                  </a:cxn>
                  <a:cxn ang="0">
                    <a:pos x="85" y="102"/>
                  </a:cxn>
                  <a:cxn ang="0">
                    <a:pos x="90" y="111"/>
                  </a:cxn>
                  <a:cxn ang="0">
                    <a:pos x="94" y="120"/>
                  </a:cxn>
                  <a:cxn ang="0">
                    <a:pos x="98" y="129"/>
                  </a:cxn>
                  <a:cxn ang="0">
                    <a:pos x="101" y="140"/>
                  </a:cxn>
                  <a:cxn ang="0">
                    <a:pos x="103" y="152"/>
                  </a:cxn>
                  <a:cxn ang="0">
                    <a:pos x="120" y="149"/>
                  </a:cxn>
                </a:cxnLst>
                <a:rect l="0" t="0" r="r" b="b"/>
                <a:pathLst>
                  <a:path w="121" h="153">
                    <a:moveTo>
                      <a:pt x="120" y="149"/>
                    </a:moveTo>
                    <a:lnTo>
                      <a:pt x="120" y="149"/>
                    </a:lnTo>
                    <a:lnTo>
                      <a:pt x="117" y="134"/>
                    </a:lnTo>
                    <a:lnTo>
                      <a:pt x="114" y="121"/>
                    </a:lnTo>
                    <a:lnTo>
                      <a:pt x="109" y="108"/>
                    </a:lnTo>
                    <a:lnTo>
                      <a:pt x="103" y="99"/>
                    </a:lnTo>
                    <a:lnTo>
                      <a:pt x="97" y="89"/>
                    </a:lnTo>
                    <a:lnTo>
                      <a:pt x="90" y="80"/>
                    </a:lnTo>
                    <a:lnTo>
                      <a:pt x="82" y="72"/>
                    </a:lnTo>
                    <a:lnTo>
                      <a:pt x="75" y="65"/>
                    </a:lnTo>
                    <a:lnTo>
                      <a:pt x="66" y="57"/>
                    </a:lnTo>
                    <a:lnTo>
                      <a:pt x="59" y="50"/>
                    </a:lnTo>
                    <a:lnTo>
                      <a:pt x="50" y="44"/>
                    </a:lnTo>
                    <a:lnTo>
                      <a:pt x="44" y="36"/>
                    </a:lnTo>
                    <a:lnTo>
                      <a:pt x="35" y="28"/>
                    </a:lnTo>
                    <a:lnTo>
                      <a:pt x="28" y="20"/>
                    </a:lnTo>
                    <a:lnTo>
                      <a:pt x="20" y="1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8" y="24"/>
                    </a:lnTo>
                    <a:lnTo>
                      <a:pt x="16" y="35"/>
                    </a:lnTo>
                    <a:lnTo>
                      <a:pt x="24" y="44"/>
                    </a:lnTo>
                    <a:lnTo>
                      <a:pt x="32" y="53"/>
                    </a:lnTo>
                    <a:lnTo>
                      <a:pt x="41" y="61"/>
                    </a:lnTo>
                    <a:lnTo>
                      <a:pt x="49" y="67"/>
                    </a:lnTo>
                    <a:lnTo>
                      <a:pt x="57" y="74"/>
                    </a:lnTo>
                    <a:lnTo>
                      <a:pt x="65" y="82"/>
                    </a:lnTo>
                    <a:lnTo>
                      <a:pt x="71" y="89"/>
                    </a:lnTo>
                    <a:lnTo>
                      <a:pt x="78" y="96"/>
                    </a:lnTo>
                    <a:lnTo>
                      <a:pt x="85" y="102"/>
                    </a:lnTo>
                    <a:lnTo>
                      <a:pt x="90" y="111"/>
                    </a:lnTo>
                    <a:lnTo>
                      <a:pt x="94" y="120"/>
                    </a:lnTo>
                    <a:lnTo>
                      <a:pt x="98" y="129"/>
                    </a:lnTo>
                    <a:lnTo>
                      <a:pt x="101" y="140"/>
                    </a:lnTo>
                    <a:lnTo>
                      <a:pt x="103" y="152"/>
                    </a:lnTo>
                    <a:lnTo>
                      <a:pt x="120" y="149"/>
                    </a:lnTo>
                  </a:path>
                </a:pathLst>
              </a:custGeom>
              <a:solidFill>
                <a:srgbClr val="E2AD14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6" name="Freeform 673"/>
              <p:cNvSpPr>
                <a:spLocks/>
              </p:cNvSpPr>
              <p:nvPr/>
            </p:nvSpPr>
            <p:spPr bwMode="auto">
              <a:xfrm>
                <a:off x="4561" y="4067"/>
                <a:ext cx="32" cy="34"/>
              </a:xfrm>
              <a:custGeom>
                <a:avLst/>
                <a:gdLst/>
                <a:ahLst/>
                <a:cxnLst>
                  <a:cxn ang="0">
                    <a:pos x="8" y="32"/>
                  </a:cxn>
                  <a:cxn ang="0">
                    <a:pos x="8" y="32"/>
                  </a:cxn>
                  <a:cxn ang="0">
                    <a:pos x="11" y="30"/>
                  </a:cxn>
                  <a:cxn ang="0">
                    <a:pos x="14" y="28"/>
                  </a:cxn>
                  <a:cxn ang="0">
                    <a:pos x="17" y="26"/>
                  </a:cxn>
                  <a:cxn ang="0">
                    <a:pos x="19" y="24"/>
                  </a:cxn>
                  <a:cxn ang="0">
                    <a:pos x="21" y="23"/>
                  </a:cxn>
                  <a:cxn ang="0">
                    <a:pos x="25" y="21"/>
                  </a:cxn>
                  <a:cxn ang="0">
                    <a:pos x="27" y="18"/>
                  </a:cxn>
                  <a:cxn ang="0">
                    <a:pos x="30" y="17"/>
                  </a:cxn>
                  <a:cxn ang="0">
                    <a:pos x="23" y="0"/>
                  </a:cxn>
                  <a:cxn ang="0">
                    <a:pos x="20" y="2"/>
                  </a:cxn>
                  <a:cxn ang="0">
                    <a:pos x="17" y="5"/>
                  </a:cxn>
                  <a:cxn ang="0">
                    <a:pos x="15" y="6"/>
                  </a:cxn>
                  <a:cxn ang="0">
                    <a:pos x="12" y="8"/>
                  </a:cxn>
                  <a:cxn ang="0">
                    <a:pos x="8" y="10"/>
                  </a:cxn>
                  <a:cxn ang="0">
                    <a:pos x="6" y="11"/>
                  </a:cxn>
                  <a:cxn ang="0">
                    <a:pos x="3" y="14"/>
                  </a:cxn>
                  <a:cxn ang="0">
                    <a:pos x="0" y="16"/>
                  </a:cxn>
                  <a:cxn ang="0">
                    <a:pos x="1" y="16"/>
                  </a:cxn>
                  <a:cxn ang="0">
                    <a:pos x="8" y="32"/>
                  </a:cxn>
                </a:cxnLst>
                <a:rect l="0" t="0" r="r" b="b"/>
                <a:pathLst>
                  <a:path w="31" h="33">
                    <a:moveTo>
                      <a:pt x="8" y="32"/>
                    </a:moveTo>
                    <a:lnTo>
                      <a:pt x="8" y="32"/>
                    </a:lnTo>
                    <a:lnTo>
                      <a:pt x="11" y="30"/>
                    </a:lnTo>
                    <a:lnTo>
                      <a:pt x="14" y="28"/>
                    </a:lnTo>
                    <a:lnTo>
                      <a:pt x="17" y="26"/>
                    </a:lnTo>
                    <a:lnTo>
                      <a:pt x="19" y="24"/>
                    </a:lnTo>
                    <a:lnTo>
                      <a:pt x="21" y="23"/>
                    </a:lnTo>
                    <a:lnTo>
                      <a:pt x="25" y="21"/>
                    </a:lnTo>
                    <a:lnTo>
                      <a:pt x="27" y="18"/>
                    </a:lnTo>
                    <a:lnTo>
                      <a:pt x="30" y="17"/>
                    </a:lnTo>
                    <a:lnTo>
                      <a:pt x="23" y="0"/>
                    </a:lnTo>
                    <a:lnTo>
                      <a:pt x="20" y="2"/>
                    </a:lnTo>
                    <a:lnTo>
                      <a:pt x="17" y="5"/>
                    </a:lnTo>
                    <a:lnTo>
                      <a:pt x="15" y="6"/>
                    </a:lnTo>
                    <a:lnTo>
                      <a:pt x="12" y="8"/>
                    </a:lnTo>
                    <a:lnTo>
                      <a:pt x="8" y="10"/>
                    </a:lnTo>
                    <a:lnTo>
                      <a:pt x="6" y="11"/>
                    </a:lnTo>
                    <a:lnTo>
                      <a:pt x="3" y="14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8" y="32"/>
                    </a:lnTo>
                  </a:path>
                </a:pathLst>
              </a:custGeom>
              <a:solidFill>
                <a:srgbClr val="E2AD14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7" name="Freeform 674"/>
              <p:cNvSpPr>
                <a:spLocks/>
              </p:cNvSpPr>
              <p:nvPr/>
            </p:nvSpPr>
            <p:spPr bwMode="auto">
              <a:xfrm>
                <a:off x="4288" y="4086"/>
                <a:ext cx="278" cy="126"/>
              </a:xfrm>
              <a:custGeom>
                <a:avLst/>
                <a:gdLst/>
                <a:ahLst/>
                <a:cxnLst>
                  <a:cxn ang="0">
                    <a:pos x="0" y="125"/>
                  </a:cxn>
                  <a:cxn ang="0">
                    <a:pos x="0" y="125"/>
                  </a:cxn>
                  <a:cxn ang="0">
                    <a:pos x="15" y="124"/>
                  </a:cxn>
                  <a:cxn ang="0">
                    <a:pos x="30" y="122"/>
                  </a:cxn>
                  <a:cxn ang="0">
                    <a:pos x="46" y="118"/>
                  </a:cxn>
                  <a:cxn ang="0">
                    <a:pos x="64" y="115"/>
                  </a:cxn>
                  <a:cxn ang="0">
                    <a:pos x="80" y="111"/>
                  </a:cxn>
                  <a:cxn ang="0">
                    <a:pos x="99" y="105"/>
                  </a:cxn>
                  <a:cxn ang="0">
                    <a:pos x="116" y="98"/>
                  </a:cxn>
                  <a:cxn ang="0">
                    <a:pos x="134" y="90"/>
                  </a:cxn>
                  <a:cxn ang="0">
                    <a:pos x="153" y="83"/>
                  </a:cxn>
                  <a:cxn ang="0">
                    <a:pos x="172" y="75"/>
                  </a:cxn>
                  <a:cxn ang="0">
                    <a:pos x="189" y="67"/>
                  </a:cxn>
                  <a:cxn ang="0">
                    <a:pos x="207" y="58"/>
                  </a:cxn>
                  <a:cxn ang="0">
                    <a:pos x="226" y="48"/>
                  </a:cxn>
                  <a:cxn ang="0">
                    <a:pos x="243" y="38"/>
                  </a:cxn>
                  <a:cxn ang="0">
                    <a:pos x="261" y="29"/>
                  </a:cxn>
                  <a:cxn ang="0">
                    <a:pos x="277" y="18"/>
                  </a:cxn>
                  <a:cxn ang="0">
                    <a:pos x="269" y="0"/>
                  </a:cxn>
                  <a:cxn ang="0">
                    <a:pos x="253" y="9"/>
                  </a:cxn>
                  <a:cxn ang="0">
                    <a:pos x="236" y="19"/>
                  </a:cxn>
                  <a:cxn ang="0">
                    <a:pos x="219" y="29"/>
                  </a:cxn>
                  <a:cxn ang="0">
                    <a:pos x="201" y="38"/>
                  </a:cxn>
                  <a:cxn ang="0">
                    <a:pos x="183" y="47"/>
                  </a:cxn>
                  <a:cxn ang="0">
                    <a:pos x="165" y="55"/>
                  </a:cxn>
                  <a:cxn ang="0">
                    <a:pos x="147" y="64"/>
                  </a:cxn>
                  <a:cxn ang="0">
                    <a:pos x="130" y="71"/>
                  </a:cxn>
                  <a:cxn ang="0">
                    <a:pos x="111" y="78"/>
                  </a:cxn>
                  <a:cxn ang="0">
                    <a:pos x="94" y="83"/>
                  </a:cxn>
                  <a:cxn ang="0">
                    <a:pos x="77" y="88"/>
                  </a:cxn>
                  <a:cxn ang="0">
                    <a:pos x="59" y="94"/>
                  </a:cxn>
                  <a:cxn ang="0">
                    <a:pos x="44" y="97"/>
                  </a:cxn>
                  <a:cxn ang="0">
                    <a:pos x="28" y="100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125"/>
                  </a:cxn>
                </a:cxnLst>
                <a:rect l="0" t="0" r="r" b="b"/>
                <a:pathLst>
                  <a:path w="278" h="126">
                    <a:moveTo>
                      <a:pt x="0" y="125"/>
                    </a:moveTo>
                    <a:lnTo>
                      <a:pt x="0" y="125"/>
                    </a:lnTo>
                    <a:lnTo>
                      <a:pt x="15" y="124"/>
                    </a:lnTo>
                    <a:lnTo>
                      <a:pt x="30" y="122"/>
                    </a:lnTo>
                    <a:lnTo>
                      <a:pt x="46" y="118"/>
                    </a:lnTo>
                    <a:lnTo>
                      <a:pt x="64" y="115"/>
                    </a:lnTo>
                    <a:lnTo>
                      <a:pt x="80" y="111"/>
                    </a:lnTo>
                    <a:lnTo>
                      <a:pt x="99" y="105"/>
                    </a:lnTo>
                    <a:lnTo>
                      <a:pt x="116" y="98"/>
                    </a:lnTo>
                    <a:lnTo>
                      <a:pt x="134" y="90"/>
                    </a:lnTo>
                    <a:lnTo>
                      <a:pt x="153" y="83"/>
                    </a:lnTo>
                    <a:lnTo>
                      <a:pt x="172" y="75"/>
                    </a:lnTo>
                    <a:lnTo>
                      <a:pt x="189" y="67"/>
                    </a:lnTo>
                    <a:lnTo>
                      <a:pt x="207" y="58"/>
                    </a:lnTo>
                    <a:lnTo>
                      <a:pt x="226" y="48"/>
                    </a:lnTo>
                    <a:lnTo>
                      <a:pt x="243" y="38"/>
                    </a:lnTo>
                    <a:lnTo>
                      <a:pt x="261" y="29"/>
                    </a:lnTo>
                    <a:lnTo>
                      <a:pt x="277" y="18"/>
                    </a:lnTo>
                    <a:lnTo>
                      <a:pt x="269" y="0"/>
                    </a:lnTo>
                    <a:lnTo>
                      <a:pt x="253" y="9"/>
                    </a:lnTo>
                    <a:lnTo>
                      <a:pt x="236" y="19"/>
                    </a:lnTo>
                    <a:lnTo>
                      <a:pt x="219" y="29"/>
                    </a:lnTo>
                    <a:lnTo>
                      <a:pt x="201" y="38"/>
                    </a:lnTo>
                    <a:lnTo>
                      <a:pt x="183" y="47"/>
                    </a:lnTo>
                    <a:lnTo>
                      <a:pt x="165" y="55"/>
                    </a:lnTo>
                    <a:lnTo>
                      <a:pt x="147" y="64"/>
                    </a:lnTo>
                    <a:lnTo>
                      <a:pt x="130" y="71"/>
                    </a:lnTo>
                    <a:lnTo>
                      <a:pt x="111" y="78"/>
                    </a:lnTo>
                    <a:lnTo>
                      <a:pt x="94" y="83"/>
                    </a:lnTo>
                    <a:lnTo>
                      <a:pt x="77" y="88"/>
                    </a:lnTo>
                    <a:lnTo>
                      <a:pt x="59" y="94"/>
                    </a:lnTo>
                    <a:lnTo>
                      <a:pt x="44" y="97"/>
                    </a:lnTo>
                    <a:lnTo>
                      <a:pt x="28" y="100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125"/>
                    </a:lnTo>
                  </a:path>
                </a:pathLst>
              </a:custGeom>
              <a:solidFill>
                <a:srgbClr val="E2AD14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8" name="Freeform 675"/>
              <p:cNvSpPr>
                <a:spLocks/>
              </p:cNvSpPr>
              <p:nvPr/>
            </p:nvSpPr>
            <p:spPr bwMode="auto">
              <a:xfrm>
                <a:off x="3876" y="4193"/>
                <a:ext cx="121" cy="27"/>
              </a:xfrm>
              <a:custGeom>
                <a:avLst/>
                <a:gdLst/>
                <a:ahLst/>
                <a:cxnLst>
                  <a:cxn ang="0">
                    <a:pos x="1" y="23"/>
                  </a:cxn>
                  <a:cxn ang="0">
                    <a:pos x="1" y="23"/>
                  </a:cxn>
                  <a:cxn ang="0">
                    <a:pos x="8" y="23"/>
                  </a:cxn>
                  <a:cxn ang="0">
                    <a:pos x="15" y="22"/>
                  </a:cxn>
                  <a:cxn ang="0">
                    <a:pos x="23" y="22"/>
                  </a:cxn>
                  <a:cxn ang="0">
                    <a:pos x="30" y="22"/>
                  </a:cxn>
                  <a:cxn ang="0">
                    <a:pos x="38" y="21"/>
                  </a:cxn>
                  <a:cxn ang="0">
                    <a:pos x="45" y="20"/>
                  </a:cxn>
                  <a:cxn ang="0">
                    <a:pos x="52" y="20"/>
                  </a:cxn>
                  <a:cxn ang="0">
                    <a:pos x="60" y="19"/>
                  </a:cxn>
                  <a:cxn ang="0">
                    <a:pos x="67" y="19"/>
                  </a:cxn>
                  <a:cxn ang="0">
                    <a:pos x="75" y="19"/>
                  </a:cxn>
                  <a:cxn ang="0">
                    <a:pos x="82" y="19"/>
                  </a:cxn>
                  <a:cxn ang="0">
                    <a:pos x="90" y="19"/>
                  </a:cxn>
                  <a:cxn ang="0">
                    <a:pos x="98" y="18"/>
                  </a:cxn>
                  <a:cxn ang="0">
                    <a:pos x="105" y="18"/>
                  </a:cxn>
                  <a:cxn ang="0">
                    <a:pos x="113" y="18"/>
                  </a:cxn>
                  <a:cxn ang="0">
                    <a:pos x="121" y="18"/>
                  </a:cxn>
                  <a:cxn ang="0">
                    <a:pos x="121" y="0"/>
                  </a:cxn>
                  <a:cxn ang="0">
                    <a:pos x="113" y="0"/>
                  </a:cxn>
                  <a:cxn ang="0">
                    <a:pos x="105" y="0"/>
                  </a:cxn>
                  <a:cxn ang="0">
                    <a:pos x="97" y="0"/>
                  </a:cxn>
                  <a:cxn ang="0">
                    <a:pos x="90" y="1"/>
                  </a:cxn>
                  <a:cxn ang="0">
                    <a:pos x="82" y="1"/>
                  </a:cxn>
                  <a:cxn ang="0">
                    <a:pos x="74" y="1"/>
                  </a:cxn>
                  <a:cxn ang="0">
                    <a:pos x="66" y="1"/>
                  </a:cxn>
                  <a:cxn ang="0">
                    <a:pos x="59" y="1"/>
                  </a:cxn>
                  <a:cxn ang="0">
                    <a:pos x="51" y="2"/>
                  </a:cxn>
                  <a:cxn ang="0">
                    <a:pos x="44" y="2"/>
                  </a:cxn>
                  <a:cxn ang="0">
                    <a:pos x="36" y="3"/>
                  </a:cxn>
                  <a:cxn ang="0">
                    <a:pos x="29" y="4"/>
                  </a:cxn>
                  <a:cxn ang="0">
                    <a:pos x="22" y="4"/>
                  </a:cxn>
                  <a:cxn ang="0">
                    <a:pos x="14" y="4"/>
                  </a:cxn>
                  <a:cxn ang="0">
                    <a:pos x="7" y="5"/>
                  </a:cxn>
                  <a:cxn ang="0">
                    <a:pos x="0" y="5"/>
                  </a:cxn>
                  <a:cxn ang="0">
                    <a:pos x="1" y="23"/>
                  </a:cxn>
                </a:cxnLst>
                <a:rect l="0" t="0" r="r" b="b"/>
                <a:pathLst>
                  <a:path w="122" h="24">
                    <a:moveTo>
                      <a:pt x="1" y="23"/>
                    </a:moveTo>
                    <a:lnTo>
                      <a:pt x="1" y="23"/>
                    </a:lnTo>
                    <a:lnTo>
                      <a:pt x="8" y="23"/>
                    </a:lnTo>
                    <a:lnTo>
                      <a:pt x="15" y="22"/>
                    </a:lnTo>
                    <a:lnTo>
                      <a:pt x="23" y="22"/>
                    </a:lnTo>
                    <a:lnTo>
                      <a:pt x="30" y="22"/>
                    </a:lnTo>
                    <a:lnTo>
                      <a:pt x="38" y="21"/>
                    </a:lnTo>
                    <a:lnTo>
                      <a:pt x="45" y="20"/>
                    </a:lnTo>
                    <a:lnTo>
                      <a:pt x="52" y="20"/>
                    </a:lnTo>
                    <a:lnTo>
                      <a:pt x="60" y="19"/>
                    </a:lnTo>
                    <a:lnTo>
                      <a:pt x="67" y="19"/>
                    </a:lnTo>
                    <a:lnTo>
                      <a:pt x="75" y="19"/>
                    </a:lnTo>
                    <a:lnTo>
                      <a:pt x="82" y="19"/>
                    </a:lnTo>
                    <a:lnTo>
                      <a:pt x="90" y="19"/>
                    </a:lnTo>
                    <a:lnTo>
                      <a:pt x="98" y="18"/>
                    </a:lnTo>
                    <a:lnTo>
                      <a:pt x="105" y="18"/>
                    </a:lnTo>
                    <a:lnTo>
                      <a:pt x="113" y="18"/>
                    </a:lnTo>
                    <a:lnTo>
                      <a:pt x="121" y="18"/>
                    </a:lnTo>
                    <a:lnTo>
                      <a:pt x="121" y="0"/>
                    </a:lnTo>
                    <a:lnTo>
                      <a:pt x="113" y="0"/>
                    </a:lnTo>
                    <a:lnTo>
                      <a:pt x="105" y="0"/>
                    </a:lnTo>
                    <a:lnTo>
                      <a:pt x="97" y="0"/>
                    </a:lnTo>
                    <a:lnTo>
                      <a:pt x="90" y="1"/>
                    </a:lnTo>
                    <a:lnTo>
                      <a:pt x="82" y="1"/>
                    </a:lnTo>
                    <a:lnTo>
                      <a:pt x="74" y="1"/>
                    </a:lnTo>
                    <a:lnTo>
                      <a:pt x="66" y="1"/>
                    </a:lnTo>
                    <a:lnTo>
                      <a:pt x="59" y="1"/>
                    </a:lnTo>
                    <a:lnTo>
                      <a:pt x="51" y="2"/>
                    </a:lnTo>
                    <a:lnTo>
                      <a:pt x="44" y="2"/>
                    </a:lnTo>
                    <a:lnTo>
                      <a:pt x="36" y="3"/>
                    </a:lnTo>
                    <a:lnTo>
                      <a:pt x="29" y="4"/>
                    </a:lnTo>
                    <a:lnTo>
                      <a:pt x="22" y="4"/>
                    </a:lnTo>
                    <a:lnTo>
                      <a:pt x="14" y="4"/>
                    </a:lnTo>
                    <a:lnTo>
                      <a:pt x="7" y="5"/>
                    </a:lnTo>
                    <a:lnTo>
                      <a:pt x="0" y="5"/>
                    </a:lnTo>
                    <a:lnTo>
                      <a:pt x="1" y="23"/>
                    </a:lnTo>
                  </a:path>
                </a:pathLst>
              </a:custGeom>
              <a:solidFill>
                <a:srgbClr val="E2AD14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9" name="Freeform 676"/>
              <p:cNvSpPr>
                <a:spLocks/>
              </p:cNvSpPr>
              <p:nvPr/>
            </p:nvSpPr>
            <p:spPr bwMode="auto">
              <a:xfrm>
                <a:off x="3705" y="4199"/>
                <a:ext cx="169" cy="48"/>
              </a:xfrm>
              <a:custGeom>
                <a:avLst/>
                <a:gdLst/>
                <a:ahLst/>
                <a:cxnLst>
                  <a:cxn ang="0">
                    <a:pos x="4" y="44"/>
                  </a:cxn>
                  <a:cxn ang="0">
                    <a:pos x="4" y="44"/>
                  </a:cxn>
                  <a:cxn ang="0">
                    <a:pos x="7" y="43"/>
                  </a:cxn>
                  <a:cxn ang="0">
                    <a:pos x="9" y="42"/>
                  </a:cxn>
                  <a:cxn ang="0">
                    <a:pos x="14" y="42"/>
                  </a:cxn>
                  <a:cxn ang="0">
                    <a:pos x="20" y="41"/>
                  </a:cxn>
                  <a:cxn ang="0">
                    <a:pos x="27" y="39"/>
                  </a:cxn>
                  <a:cxn ang="0">
                    <a:pos x="36" y="38"/>
                  </a:cxn>
                  <a:cxn ang="0">
                    <a:pos x="45" y="35"/>
                  </a:cxn>
                  <a:cxn ang="0">
                    <a:pos x="56" y="34"/>
                  </a:cxn>
                  <a:cxn ang="0">
                    <a:pos x="69" y="32"/>
                  </a:cxn>
                  <a:cxn ang="0">
                    <a:pos x="82" y="30"/>
                  </a:cxn>
                  <a:cxn ang="0">
                    <a:pos x="96" y="28"/>
                  </a:cxn>
                  <a:cxn ang="0">
                    <a:pos x="113" y="26"/>
                  </a:cxn>
                  <a:cxn ang="0">
                    <a:pos x="130" y="24"/>
                  </a:cxn>
                  <a:cxn ang="0">
                    <a:pos x="148" y="22"/>
                  </a:cxn>
                  <a:cxn ang="0">
                    <a:pos x="168" y="20"/>
                  </a:cxn>
                  <a:cxn ang="0">
                    <a:pos x="167" y="0"/>
                  </a:cxn>
                  <a:cxn ang="0">
                    <a:pos x="147" y="2"/>
                  </a:cxn>
                  <a:cxn ang="0">
                    <a:pos x="129" y="4"/>
                  </a:cxn>
                  <a:cxn ang="0">
                    <a:pos x="111" y="6"/>
                  </a:cxn>
                  <a:cxn ang="0">
                    <a:pos x="96" y="8"/>
                  </a:cxn>
                  <a:cxn ang="0">
                    <a:pos x="79" y="10"/>
                  </a:cxn>
                  <a:cxn ang="0">
                    <a:pos x="67" y="12"/>
                  </a:cxn>
                  <a:cxn ang="0">
                    <a:pos x="54" y="14"/>
                  </a:cxn>
                  <a:cxn ang="0">
                    <a:pos x="43" y="15"/>
                  </a:cxn>
                  <a:cxn ang="0">
                    <a:pos x="33" y="18"/>
                  </a:cxn>
                  <a:cxn ang="0">
                    <a:pos x="25" y="19"/>
                  </a:cxn>
                  <a:cxn ang="0">
                    <a:pos x="16" y="20"/>
                  </a:cxn>
                  <a:cxn ang="0">
                    <a:pos x="11" y="22"/>
                  </a:cxn>
                  <a:cxn ang="0">
                    <a:pos x="7" y="22"/>
                  </a:cxn>
                  <a:cxn ang="0">
                    <a:pos x="3" y="23"/>
                  </a:cxn>
                  <a:cxn ang="0">
                    <a:pos x="1" y="24"/>
                  </a:cxn>
                  <a:cxn ang="0">
                    <a:pos x="0" y="24"/>
                  </a:cxn>
                  <a:cxn ang="0">
                    <a:pos x="4" y="44"/>
                  </a:cxn>
                </a:cxnLst>
                <a:rect l="0" t="0" r="r" b="b"/>
                <a:pathLst>
                  <a:path w="169" h="45">
                    <a:moveTo>
                      <a:pt x="4" y="44"/>
                    </a:moveTo>
                    <a:lnTo>
                      <a:pt x="4" y="44"/>
                    </a:lnTo>
                    <a:lnTo>
                      <a:pt x="7" y="43"/>
                    </a:lnTo>
                    <a:lnTo>
                      <a:pt x="9" y="42"/>
                    </a:lnTo>
                    <a:lnTo>
                      <a:pt x="14" y="42"/>
                    </a:lnTo>
                    <a:lnTo>
                      <a:pt x="20" y="41"/>
                    </a:lnTo>
                    <a:lnTo>
                      <a:pt x="27" y="39"/>
                    </a:lnTo>
                    <a:lnTo>
                      <a:pt x="36" y="38"/>
                    </a:lnTo>
                    <a:lnTo>
                      <a:pt x="45" y="35"/>
                    </a:lnTo>
                    <a:lnTo>
                      <a:pt x="56" y="34"/>
                    </a:lnTo>
                    <a:lnTo>
                      <a:pt x="69" y="32"/>
                    </a:lnTo>
                    <a:lnTo>
                      <a:pt x="82" y="30"/>
                    </a:lnTo>
                    <a:lnTo>
                      <a:pt x="96" y="28"/>
                    </a:lnTo>
                    <a:lnTo>
                      <a:pt x="113" y="26"/>
                    </a:lnTo>
                    <a:lnTo>
                      <a:pt x="130" y="24"/>
                    </a:lnTo>
                    <a:lnTo>
                      <a:pt x="148" y="22"/>
                    </a:lnTo>
                    <a:lnTo>
                      <a:pt x="168" y="20"/>
                    </a:lnTo>
                    <a:lnTo>
                      <a:pt x="167" y="0"/>
                    </a:lnTo>
                    <a:lnTo>
                      <a:pt x="147" y="2"/>
                    </a:lnTo>
                    <a:lnTo>
                      <a:pt x="129" y="4"/>
                    </a:lnTo>
                    <a:lnTo>
                      <a:pt x="111" y="6"/>
                    </a:lnTo>
                    <a:lnTo>
                      <a:pt x="96" y="8"/>
                    </a:lnTo>
                    <a:lnTo>
                      <a:pt x="79" y="10"/>
                    </a:lnTo>
                    <a:lnTo>
                      <a:pt x="67" y="12"/>
                    </a:lnTo>
                    <a:lnTo>
                      <a:pt x="54" y="14"/>
                    </a:lnTo>
                    <a:lnTo>
                      <a:pt x="43" y="15"/>
                    </a:lnTo>
                    <a:lnTo>
                      <a:pt x="33" y="18"/>
                    </a:lnTo>
                    <a:lnTo>
                      <a:pt x="25" y="19"/>
                    </a:lnTo>
                    <a:lnTo>
                      <a:pt x="16" y="20"/>
                    </a:lnTo>
                    <a:lnTo>
                      <a:pt x="11" y="22"/>
                    </a:lnTo>
                    <a:lnTo>
                      <a:pt x="7" y="22"/>
                    </a:lnTo>
                    <a:lnTo>
                      <a:pt x="3" y="23"/>
                    </a:lnTo>
                    <a:lnTo>
                      <a:pt x="1" y="24"/>
                    </a:lnTo>
                    <a:lnTo>
                      <a:pt x="0" y="24"/>
                    </a:lnTo>
                    <a:lnTo>
                      <a:pt x="4" y="44"/>
                    </a:lnTo>
                  </a:path>
                </a:pathLst>
              </a:custGeom>
              <a:solidFill>
                <a:srgbClr val="E2AD14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0" name="Freeform 677"/>
              <p:cNvSpPr>
                <a:spLocks/>
              </p:cNvSpPr>
              <p:nvPr/>
            </p:nvSpPr>
            <p:spPr bwMode="auto">
              <a:xfrm>
                <a:off x="3697" y="4227"/>
                <a:ext cx="9" cy="2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2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2" y="16"/>
                  </a:cxn>
                  <a:cxn ang="0">
                    <a:pos x="4" y="17"/>
                  </a:cxn>
                  <a:cxn ang="0">
                    <a:pos x="6" y="17"/>
                  </a:cxn>
                  <a:cxn ang="0">
                    <a:pos x="4" y="0"/>
                  </a:cxn>
                </a:cxnLst>
                <a:rect l="0" t="0" r="r" b="b"/>
                <a:pathLst>
                  <a:path w="7" h="18">
                    <a:moveTo>
                      <a:pt x="4" y="0"/>
                    </a:move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4"/>
                    </a:lnTo>
                    <a:lnTo>
                      <a:pt x="2" y="16"/>
                    </a:lnTo>
                    <a:lnTo>
                      <a:pt x="4" y="17"/>
                    </a:lnTo>
                    <a:lnTo>
                      <a:pt x="6" y="1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E2AD14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1" name="Freeform 678"/>
              <p:cNvSpPr>
                <a:spLocks/>
              </p:cNvSpPr>
              <p:nvPr/>
            </p:nvSpPr>
            <p:spPr bwMode="auto">
              <a:xfrm>
                <a:off x="4596" y="3696"/>
                <a:ext cx="11" cy="15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1" y="12"/>
                  </a:cxn>
                  <a:cxn ang="0">
                    <a:pos x="10" y="3"/>
                  </a:cxn>
                </a:cxnLst>
                <a:rect l="0" t="0" r="r" b="b"/>
                <a:pathLst>
                  <a:path w="11" h="13">
                    <a:moveTo>
                      <a:pt x="10" y="3"/>
                    </a:move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10" y="3"/>
                    </a:lnTo>
                  </a:path>
                </a:pathLst>
              </a:custGeom>
              <a:solidFill>
                <a:srgbClr val="E5B219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2" name="Freeform 679"/>
              <p:cNvSpPr>
                <a:spLocks/>
              </p:cNvSpPr>
              <p:nvPr/>
            </p:nvSpPr>
            <p:spPr bwMode="auto">
              <a:xfrm>
                <a:off x="4290" y="4075"/>
                <a:ext cx="303" cy="137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0" y="136"/>
                  </a:cxn>
                  <a:cxn ang="0">
                    <a:pos x="16" y="135"/>
                  </a:cxn>
                  <a:cxn ang="0">
                    <a:pos x="34" y="133"/>
                  </a:cxn>
                  <a:cxn ang="0">
                    <a:pos x="51" y="130"/>
                  </a:cxn>
                  <a:cxn ang="0">
                    <a:pos x="70" y="126"/>
                  </a:cxn>
                  <a:cxn ang="0">
                    <a:pos x="89" y="121"/>
                  </a:cxn>
                  <a:cxn ang="0">
                    <a:pos x="109" y="114"/>
                  </a:cxn>
                  <a:cxn ang="0">
                    <a:pos x="129" y="106"/>
                  </a:cxn>
                  <a:cxn ang="0">
                    <a:pos x="150" y="99"/>
                  </a:cxn>
                  <a:cxn ang="0">
                    <a:pos x="171" y="91"/>
                  </a:cxn>
                  <a:cxn ang="0">
                    <a:pos x="190" y="82"/>
                  </a:cxn>
                  <a:cxn ang="0">
                    <a:pos x="211" y="72"/>
                  </a:cxn>
                  <a:cxn ang="0">
                    <a:pos x="231" y="63"/>
                  </a:cxn>
                  <a:cxn ang="0">
                    <a:pos x="251" y="52"/>
                  </a:cxn>
                  <a:cxn ang="0">
                    <a:pos x="269" y="41"/>
                  </a:cxn>
                  <a:cxn ang="0">
                    <a:pos x="287" y="30"/>
                  </a:cxn>
                  <a:cxn ang="0">
                    <a:pos x="304" y="19"/>
                  </a:cxn>
                  <a:cxn ang="0">
                    <a:pos x="295" y="0"/>
                  </a:cxn>
                  <a:cxn ang="0">
                    <a:pos x="278" y="12"/>
                  </a:cxn>
                  <a:cxn ang="0">
                    <a:pos x="261" y="21"/>
                  </a:cxn>
                  <a:cxn ang="0">
                    <a:pos x="243" y="32"/>
                  </a:cxn>
                  <a:cxn ang="0">
                    <a:pos x="223" y="43"/>
                  </a:cxn>
                  <a:cxn ang="0">
                    <a:pos x="204" y="53"/>
                  </a:cxn>
                  <a:cxn ang="0">
                    <a:pos x="184" y="62"/>
                  </a:cxn>
                  <a:cxn ang="0">
                    <a:pos x="164" y="71"/>
                  </a:cxn>
                  <a:cxn ang="0">
                    <a:pos x="145" y="79"/>
                  </a:cxn>
                  <a:cxn ang="0">
                    <a:pos x="124" y="87"/>
                  </a:cxn>
                  <a:cxn ang="0">
                    <a:pos x="104" y="93"/>
                  </a:cxn>
                  <a:cxn ang="0">
                    <a:pos x="85" y="99"/>
                  </a:cxn>
                  <a:cxn ang="0">
                    <a:pos x="66" y="105"/>
                  </a:cxn>
                  <a:cxn ang="0">
                    <a:pos x="48" y="109"/>
                  </a:cxn>
                  <a:cxn ang="0">
                    <a:pos x="31" y="112"/>
                  </a:cxn>
                  <a:cxn ang="0">
                    <a:pos x="15" y="114"/>
                  </a:cxn>
                  <a:cxn ang="0">
                    <a:pos x="0" y="115"/>
                  </a:cxn>
                  <a:cxn ang="0">
                    <a:pos x="0" y="136"/>
                  </a:cxn>
                </a:cxnLst>
                <a:rect l="0" t="0" r="r" b="b"/>
                <a:pathLst>
                  <a:path w="305" h="137">
                    <a:moveTo>
                      <a:pt x="0" y="136"/>
                    </a:moveTo>
                    <a:lnTo>
                      <a:pt x="0" y="136"/>
                    </a:lnTo>
                    <a:lnTo>
                      <a:pt x="16" y="135"/>
                    </a:lnTo>
                    <a:lnTo>
                      <a:pt x="34" y="133"/>
                    </a:lnTo>
                    <a:lnTo>
                      <a:pt x="51" y="130"/>
                    </a:lnTo>
                    <a:lnTo>
                      <a:pt x="70" y="126"/>
                    </a:lnTo>
                    <a:lnTo>
                      <a:pt x="89" y="121"/>
                    </a:lnTo>
                    <a:lnTo>
                      <a:pt x="109" y="114"/>
                    </a:lnTo>
                    <a:lnTo>
                      <a:pt x="129" y="106"/>
                    </a:lnTo>
                    <a:lnTo>
                      <a:pt x="150" y="99"/>
                    </a:lnTo>
                    <a:lnTo>
                      <a:pt x="171" y="91"/>
                    </a:lnTo>
                    <a:lnTo>
                      <a:pt x="190" y="82"/>
                    </a:lnTo>
                    <a:lnTo>
                      <a:pt x="211" y="72"/>
                    </a:lnTo>
                    <a:lnTo>
                      <a:pt x="231" y="63"/>
                    </a:lnTo>
                    <a:lnTo>
                      <a:pt x="251" y="52"/>
                    </a:lnTo>
                    <a:lnTo>
                      <a:pt x="269" y="41"/>
                    </a:lnTo>
                    <a:lnTo>
                      <a:pt x="287" y="30"/>
                    </a:lnTo>
                    <a:lnTo>
                      <a:pt x="304" y="19"/>
                    </a:lnTo>
                    <a:lnTo>
                      <a:pt x="295" y="0"/>
                    </a:lnTo>
                    <a:lnTo>
                      <a:pt x="278" y="12"/>
                    </a:lnTo>
                    <a:lnTo>
                      <a:pt x="261" y="21"/>
                    </a:lnTo>
                    <a:lnTo>
                      <a:pt x="243" y="32"/>
                    </a:lnTo>
                    <a:lnTo>
                      <a:pt x="223" y="43"/>
                    </a:lnTo>
                    <a:lnTo>
                      <a:pt x="204" y="53"/>
                    </a:lnTo>
                    <a:lnTo>
                      <a:pt x="184" y="62"/>
                    </a:lnTo>
                    <a:lnTo>
                      <a:pt x="164" y="71"/>
                    </a:lnTo>
                    <a:lnTo>
                      <a:pt x="145" y="79"/>
                    </a:lnTo>
                    <a:lnTo>
                      <a:pt x="124" y="87"/>
                    </a:lnTo>
                    <a:lnTo>
                      <a:pt x="104" y="93"/>
                    </a:lnTo>
                    <a:lnTo>
                      <a:pt x="85" y="99"/>
                    </a:lnTo>
                    <a:lnTo>
                      <a:pt x="66" y="105"/>
                    </a:lnTo>
                    <a:lnTo>
                      <a:pt x="48" y="109"/>
                    </a:lnTo>
                    <a:lnTo>
                      <a:pt x="31" y="112"/>
                    </a:lnTo>
                    <a:lnTo>
                      <a:pt x="15" y="114"/>
                    </a:lnTo>
                    <a:lnTo>
                      <a:pt x="0" y="115"/>
                    </a:lnTo>
                    <a:lnTo>
                      <a:pt x="0" y="136"/>
                    </a:lnTo>
                  </a:path>
                </a:pathLst>
              </a:custGeom>
              <a:solidFill>
                <a:srgbClr val="E5B219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3" name="Freeform 680"/>
              <p:cNvSpPr>
                <a:spLocks/>
              </p:cNvSpPr>
              <p:nvPr/>
            </p:nvSpPr>
            <p:spPr bwMode="auto">
              <a:xfrm>
                <a:off x="4003" y="4193"/>
                <a:ext cx="283" cy="34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0" y="31"/>
                  </a:cxn>
                  <a:cxn ang="0">
                    <a:pos x="42" y="31"/>
                  </a:cxn>
                  <a:cxn ang="0">
                    <a:pos x="78" y="31"/>
                  </a:cxn>
                  <a:cxn ang="0">
                    <a:pos x="110" y="30"/>
                  </a:cxn>
                  <a:cxn ang="0">
                    <a:pos x="135" y="29"/>
                  </a:cxn>
                  <a:cxn ang="0">
                    <a:pos x="157" y="29"/>
                  </a:cxn>
                  <a:cxn ang="0">
                    <a:pos x="175" y="28"/>
                  </a:cxn>
                  <a:cxn ang="0">
                    <a:pos x="191" y="26"/>
                  </a:cxn>
                  <a:cxn ang="0">
                    <a:pos x="203" y="26"/>
                  </a:cxn>
                  <a:cxn ang="0">
                    <a:pos x="213" y="24"/>
                  </a:cxn>
                  <a:cxn ang="0">
                    <a:pos x="222" y="24"/>
                  </a:cxn>
                  <a:cxn ang="0">
                    <a:pos x="231" y="23"/>
                  </a:cxn>
                  <a:cxn ang="0">
                    <a:pos x="240" y="22"/>
                  </a:cxn>
                  <a:cxn ang="0">
                    <a:pos x="248" y="20"/>
                  </a:cxn>
                  <a:cxn ang="0">
                    <a:pos x="257" y="20"/>
                  </a:cxn>
                  <a:cxn ang="0">
                    <a:pos x="269" y="20"/>
                  </a:cxn>
                  <a:cxn ang="0">
                    <a:pos x="282" y="19"/>
                  </a:cxn>
                  <a:cxn ang="0">
                    <a:pos x="282" y="0"/>
                  </a:cxn>
                  <a:cxn ang="0">
                    <a:pos x="269" y="1"/>
                  </a:cxn>
                  <a:cxn ang="0">
                    <a:pos x="257" y="1"/>
                  </a:cxn>
                  <a:cxn ang="0">
                    <a:pos x="247" y="2"/>
                  </a:cxn>
                  <a:cxn ang="0">
                    <a:pos x="237" y="3"/>
                  </a:cxn>
                  <a:cxn ang="0">
                    <a:pos x="229" y="4"/>
                  </a:cxn>
                  <a:cxn ang="0">
                    <a:pos x="222" y="5"/>
                  </a:cxn>
                  <a:cxn ang="0">
                    <a:pos x="212" y="5"/>
                  </a:cxn>
                  <a:cxn ang="0">
                    <a:pos x="202" y="7"/>
                  </a:cxn>
                  <a:cxn ang="0">
                    <a:pos x="189" y="8"/>
                  </a:cxn>
                  <a:cxn ang="0">
                    <a:pos x="174" y="9"/>
                  </a:cxn>
                  <a:cxn ang="0">
                    <a:pos x="157" y="10"/>
                  </a:cxn>
                  <a:cxn ang="0">
                    <a:pos x="135" y="11"/>
                  </a:cxn>
                  <a:cxn ang="0">
                    <a:pos x="110" y="11"/>
                  </a:cxn>
                  <a:cxn ang="0">
                    <a:pos x="78" y="11"/>
                  </a:cxn>
                  <a:cxn ang="0">
                    <a:pos x="42" y="11"/>
                  </a:cxn>
                  <a:cxn ang="0">
                    <a:pos x="0" y="11"/>
                  </a:cxn>
                  <a:cxn ang="0">
                    <a:pos x="0" y="31"/>
                  </a:cxn>
                </a:cxnLst>
                <a:rect l="0" t="0" r="r" b="b"/>
                <a:pathLst>
                  <a:path w="283" h="32">
                    <a:moveTo>
                      <a:pt x="0" y="31"/>
                    </a:moveTo>
                    <a:lnTo>
                      <a:pt x="0" y="31"/>
                    </a:lnTo>
                    <a:lnTo>
                      <a:pt x="42" y="31"/>
                    </a:lnTo>
                    <a:lnTo>
                      <a:pt x="78" y="31"/>
                    </a:lnTo>
                    <a:lnTo>
                      <a:pt x="110" y="30"/>
                    </a:lnTo>
                    <a:lnTo>
                      <a:pt x="135" y="29"/>
                    </a:lnTo>
                    <a:lnTo>
                      <a:pt x="157" y="29"/>
                    </a:lnTo>
                    <a:lnTo>
                      <a:pt x="175" y="28"/>
                    </a:lnTo>
                    <a:lnTo>
                      <a:pt x="191" y="26"/>
                    </a:lnTo>
                    <a:lnTo>
                      <a:pt x="203" y="26"/>
                    </a:lnTo>
                    <a:lnTo>
                      <a:pt x="213" y="24"/>
                    </a:lnTo>
                    <a:lnTo>
                      <a:pt x="222" y="24"/>
                    </a:lnTo>
                    <a:lnTo>
                      <a:pt x="231" y="23"/>
                    </a:lnTo>
                    <a:lnTo>
                      <a:pt x="240" y="22"/>
                    </a:lnTo>
                    <a:lnTo>
                      <a:pt x="248" y="20"/>
                    </a:lnTo>
                    <a:lnTo>
                      <a:pt x="257" y="20"/>
                    </a:lnTo>
                    <a:lnTo>
                      <a:pt x="269" y="20"/>
                    </a:lnTo>
                    <a:lnTo>
                      <a:pt x="282" y="19"/>
                    </a:lnTo>
                    <a:lnTo>
                      <a:pt x="282" y="0"/>
                    </a:lnTo>
                    <a:lnTo>
                      <a:pt x="269" y="1"/>
                    </a:lnTo>
                    <a:lnTo>
                      <a:pt x="257" y="1"/>
                    </a:lnTo>
                    <a:lnTo>
                      <a:pt x="247" y="2"/>
                    </a:lnTo>
                    <a:lnTo>
                      <a:pt x="237" y="3"/>
                    </a:lnTo>
                    <a:lnTo>
                      <a:pt x="229" y="4"/>
                    </a:lnTo>
                    <a:lnTo>
                      <a:pt x="222" y="5"/>
                    </a:lnTo>
                    <a:lnTo>
                      <a:pt x="212" y="5"/>
                    </a:lnTo>
                    <a:lnTo>
                      <a:pt x="202" y="7"/>
                    </a:lnTo>
                    <a:lnTo>
                      <a:pt x="189" y="8"/>
                    </a:lnTo>
                    <a:lnTo>
                      <a:pt x="174" y="9"/>
                    </a:lnTo>
                    <a:lnTo>
                      <a:pt x="157" y="10"/>
                    </a:lnTo>
                    <a:lnTo>
                      <a:pt x="135" y="11"/>
                    </a:lnTo>
                    <a:lnTo>
                      <a:pt x="110" y="11"/>
                    </a:lnTo>
                    <a:lnTo>
                      <a:pt x="78" y="11"/>
                    </a:lnTo>
                    <a:lnTo>
                      <a:pt x="42" y="11"/>
                    </a:lnTo>
                    <a:lnTo>
                      <a:pt x="0" y="11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E5B219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4" name="Freeform 681"/>
              <p:cNvSpPr>
                <a:spLocks/>
              </p:cNvSpPr>
              <p:nvPr/>
            </p:nvSpPr>
            <p:spPr bwMode="auto">
              <a:xfrm>
                <a:off x="3705" y="4208"/>
                <a:ext cx="294" cy="46"/>
              </a:xfrm>
              <a:custGeom>
                <a:avLst/>
                <a:gdLst/>
                <a:ahLst/>
                <a:cxnLst>
                  <a:cxn ang="0">
                    <a:pos x="2" y="45"/>
                  </a:cxn>
                  <a:cxn ang="0">
                    <a:pos x="4" y="45"/>
                  </a:cxn>
                  <a:cxn ang="0">
                    <a:pos x="8" y="43"/>
                  </a:cxn>
                  <a:cxn ang="0">
                    <a:pos x="15" y="43"/>
                  </a:cxn>
                  <a:cxn ang="0">
                    <a:pos x="24" y="41"/>
                  </a:cxn>
                  <a:cxn ang="0">
                    <a:pos x="36" y="39"/>
                  </a:cxn>
                  <a:cxn ang="0">
                    <a:pos x="51" y="37"/>
                  </a:cxn>
                  <a:cxn ang="0">
                    <a:pos x="66" y="35"/>
                  </a:cxn>
                  <a:cxn ang="0">
                    <a:pos x="86" y="33"/>
                  </a:cxn>
                  <a:cxn ang="0">
                    <a:pos x="106" y="30"/>
                  </a:cxn>
                  <a:cxn ang="0">
                    <a:pos x="128" y="27"/>
                  </a:cxn>
                  <a:cxn ang="0">
                    <a:pos x="153" y="26"/>
                  </a:cxn>
                  <a:cxn ang="0">
                    <a:pos x="178" y="24"/>
                  </a:cxn>
                  <a:cxn ang="0">
                    <a:pos x="205" y="23"/>
                  </a:cxn>
                  <a:cxn ang="0">
                    <a:pos x="233" y="21"/>
                  </a:cxn>
                  <a:cxn ang="0">
                    <a:pos x="262" y="21"/>
                  </a:cxn>
                  <a:cxn ang="0">
                    <a:pos x="293" y="21"/>
                  </a:cxn>
                  <a:cxn ang="0">
                    <a:pos x="293" y="0"/>
                  </a:cxn>
                  <a:cxn ang="0">
                    <a:pos x="262" y="0"/>
                  </a:cxn>
                  <a:cxn ang="0">
                    <a:pos x="233" y="1"/>
                  </a:cxn>
                  <a:cxn ang="0">
                    <a:pos x="203" y="2"/>
                  </a:cxn>
                  <a:cxn ang="0">
                    <a:pos x="177" y="4"/>
                  </a:cxn>
                  <a:cxn ang="0">
                    <a:pos x="151" y="6"/>
                  </a:cxn>
                  <a:cxn ang="0">
                    <a:pos x="127" y="7"/>
                  </a:cxn>
                  <a:cxn ang="0">
                    <a:pos x="104" y="10"/>
                  </a:cxn>
                  <a:cxn ang="0">
                    <a:pos x="84" y="13"/>
                  </a:cxn>
                  <a:cxn ang="0">
                    <a:pos x="65" y="14"/>
                  </a:cxn>
                  <a:cxn ang="0">
                    <a:pos x="48" y="17"/>
                  </a:cxn>
                  <a:cxn ang="0">
                    <a:pos x="34" y="19"/>
                  </a:cxn>
                  <a:cxn ang="0">
                    <a:pos x="22" y="21"/>
                  </a:cxn>
                  <a:cxn ang="0">
                    <a:pos x="12" y="23"/>
                  </a:cxn>
                  <a:cxn ang="0">
                    <a:pos x="5" y="23"/>
                  </a:cxn>
                  <a:cxn ang="0">
                    <a:pos x="0" y="25"/>
                  </a:cxn>
                  <a:cxn ang="0">
                    <a:pos x="2" y="45"/>
                  </a:cxn>
                </a:cxnLst>
                <a:rect l="0" t="0" r="r" b="b"/>
                <a:pathLst>
                  <a:path w="294" h="46">
                    <a:moveTo>
                      <a:pt x="2" y="45"/>
                    </a:moveTo>
                    <a:lnTo>
                      <a:pt x="4" y="45"/>
                    </a:lnTo>
                    <a:lnTo>
                      <a:pt x="8" y="43"/>
                    </a:lnTo>
                    <a:lnTo>
                      <a:pt x="15" y="43"/>
                    </a:lnTo>
                    <a:lnTo>
                      <a:pt x="24" y="41"/>
                    </a:lnTo>
                    <a:lnTo>
                      <a:pt x="36" y="39"/>
                    </a:lnTo>
                    <a:lnTo>
                      <a:pt x="51" y="37"/>
                    </a:lnTo>
                    <a:lnTo>
                      <a:pt x="66" y="35"/>
                    </a:lnTo>
                    <a:lnTo>
                      <a:pt x="86" y="33"/>
                    </a:lnTo>
                    <a:lnTo>
                      <a:pt x="106" y="30"/>
                    </a:lnTo>
                    <a:lnTo>
                      <a:pt x="128" y="27"/>
                    </a:lnTo>
                    <a:lnTo>
                      <a:pt x="153" y="26"/>
                    </a:lnTo>
                    <a:lnTo>
                      <a:pt x="178" y="24"/>
                    </a:lnTo>
                    <a:lnTo>
                      <a:pt x="205" y="23"/>
                    </a:lnTo>
                    <a:lnTo>
                      <a:pt x="233" y="21"/>
                    </a:lnTo>
                    <a:lnTo>
                      <a:pt x="262" y="21"/>
                    </a:lnTo>
                    <a:lnTo>
                      <a:pt x="293" y="21"/>
                    </a:lnTo>
                    <a:lnTo>
                      <a:pt x="293" y="0"/>
                    </a:lnTo>
                    <a:lnTo>
                      <a:pt x="262" y="0"/>
                    </a:lnTo>
                    <a:lnTo>
                      <a:pt x="233" y="1"/>
                    </a:lnTo>
                    <a:lnTo>
                      <a:pt x="203" y="2"/>
                    </a:lnTo>
                    <a:lnTo>
                      <a:pt x="177" y="4"/>
                    </a:lnTo>
                    <a:lnTo>
                      <a:pt x="151" y="6"/>
                    </a:lnTo>
                    <a:lnTo>
                      <a:pt x="127" y="7"/>
                    </a:lnTo>
                    <a:lnTo>
                      <a:pt x="104" y="10"/>
                    </a:lnTo>
                    <a:lnTo>
                      <a:pt x="84" y="13"/>
                    </a:lnTo>
                    <a:lnTo>
                      <a:pt x="65" y="14"/>
                    </a:lnTo>
                    <a:lnTo>
                      <a:pt x="48" y="17"/>
                    </a:lnTo>
                    <a:lnTo>
                      <a:pt x="34" y="19"/>
                    </a:lnTo>
                    <a:lnTo>
                      <a:pt x="22" y="21"/>
                    </a:lnTo>
                    <a:lnTo>
                      <a:pt x="12" y="23"/>
                    </a:lnTo>
                    <a:lnTo>
                      <a:pt x="5" y="23"/>
                    </a:lnTo>
                    <a:lnTo>
                      <a:pt x="0" y="25"/>
                    </a:lnTo>
                    <a:lnTo>
                      <a:pt x="2" y="45"/>
                    </a:lnTo>
                  </a:path>
                </a:pathLst>
              </a:custGeom>
              <a:solidFill>
                <a:srgbClr val="E5B219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5" name="Freeform 682"/>
              <p:cNvSpPr>
                <a:spLocks/>
              </p:cNvSpPr>
              <p:nvPr/>
            </p:nvSpPr>
            <p:spPr bwMode="auto">
              <a:xfrm>
                <a:off x="3697" y="4235"/>
                <a:ext cx="7" cy="1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1" y="15"/>
                  </a:cxn>
                  <a:cxn ang="0">
                    <a:pos x="3" y="16"/>
                  </a:cxn>
                  <a:cxn ang="0">
                    <a:pos x="5" y="17"/>
                  </a:cxn>
                  <a:cxn ang="0">
                    <a:pos x="4" y="0"/>
                  </a:cxn>
                </a:cxnLst>
                <a:rect l="0" t="0" r="r" b="b"/>
                <a:pathLst>
                  <a:path w="6" h="18">
                    <a:moveTo>
                      <a:pt x="4" y="0"/>
                    </a:moveTo>
                    <a:lnTo>
                      <a:pt x="2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1" y="15"/>
                    </a:lnTo>
                    <a:lnTo>
                      <a:pt x="3" y="16"/>
                    </a:lnTo>
                    <a:lnTo>
                      <a:pt x="5" y="1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E5B219"/>
              </a:solidFill>
              <a:ln w="12700" cap="rnd" cmpd="sng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" name="Line 683"/>
            <p:cNvSpPr>
              <a:spLocks noChangeShapeType="1"/>
            </p:cNvSpPr>
            <p:nvPr/>
          </p:nvSpPr>
          <p:spPr bwMode="auto">
            <a:xfrm>
              <a:off x="5378" y="2880"/>
              <a:ext cx="0" cy="96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Line 684"/>
            <p:cNvSpPr>
              <a:spLocks noChangeShapeType="1"/>
            </p:cNvSpPr>
            <p:nvPr/>
          </p:nvSpPr>
          <p:spPr bwMode="auto">
            <a:xfrm flipH="1">
              <a:off x="5520" y="2976"/>
              <a:ext cx="48" cy="49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86" name="Group 839"/>
          <p:cNvGrpSpPr>
            <a:grpSpLocks/>
          </p:cNvGrpSpPr>
          <p:nvPr/>
        </p:nvGrpSpPr>
        <p:grpSpPr bwMode="auto">
          <a:xfrm>
            <a:off x="5881101" y="4378619"/>
            <a:ext cx="2738437" cy="2336800"/>
            <a:chOff x="3157" y="2064"/>
            <a:chExt cx="2987" cy="2158"/>
          </a:xfrm>
        </p:grpSpPr>
        <p:sp>
          <p:nvSpPr>
            <p:cNvPr id="687" name="Freeform 452"/>
            <p:cNvSpPr>
              <a:spLocks/>
            </p:cNvSpPr>
            <p:nvPr/>
          </p:nvSpPr>
          <p:spPr bwMode="auto">
            <a:xfrm flipH="1">
              <a:off x="3728" y="3087"/>
              <a:ext cx="1460" cy="833"/>
            </a:xfrm>
            <a:custGeom>
              <a:avLst/>
              <a:gdLst/>
              <a:ahLst/>
              <a:cxnLst>
                <a:cxn ang="0">
                  <a:pos x="19" y="769"/>
                </a:cxn>
                <a:cxn ang="0">
                  <a:pos x="52" y="677"/>
                </a:cxn>
                <a:cxn ang="0">
                  <a:pos x="119" y="597"/>
                </a:cxn>
                <a:cxn ang="0">
                  <a:pos x="270" y="525"/>
                </a:cxn>
                <a:cxn ang="0">
                  <a:pos x="422" y="435"/>
                </a:cxn>
                <a:cxn ang="0">
                  <a:pos x="507" y="304"/>
                </a:cxn>
                <a:cxn ang="0">
                  <a:pos x="573" y="178"/>
                </a:cxn>
                <a:cxn ang="0">
                  <a:pos x="683" y="175"/>
                </a:cxn>
                <a:cxn ang="0">
                  <a:pos x="755" y="201"/>
                </a:cxn>
                <a:cxn ang="0">
                  <a:pos x="833" y="156"/>
                </a:cxn>
                <a:cxn ang="0">
                  <a:pos x="910" y="116"/>
                </a:cxn>
                <a:cxn ang="0">
                  <a:pos x="948" y="144"/>
                </a:cxn>
                <a:cxn ang="0">
                  <a:pos x="984" y="123"/>
                </a:cxn>
                <a:cxn ang="0">
                  <a:pos x="997" y="69"/>
                </a:cxn>
                <a:cxn ang="0">
                  <a:pos x="1196" y="69"/>
                </a:cxn>
                <a:cxn ang="0">
                  <a:pos x="1312" y="29"/>
                </a:cxn>
                <a:cxn ang="0">
                  <a:pos x="1434" y="21"/>
                </a:cxn>
                <a:cxn ang="0">
                  <a:pos x="1495" y="55"/>
                </a:cxn>
                <a:cxn ang="0">
                  <a:pos x="1534" y="112"/>
                </a:cxn>
                <a:cxn ang="0">
                  <a:pos x="1572" y="193"/>
                </a:cxn>
                <a:cxn ang="0">
                  <a:pos x="1647" y="259"/>
                </a:cxn>
                <a:cxn ang="0">
                  <a:pos x="1842" y="231"/>
                </a:cxn>
                <a:cxn ang="0">
                  <a:pos x="2000" y="185"/>
                </a:cxn>
                <a:cxn ang="0">
                  <a:pos x="2167" y="158"/>
                </a:cxn>
                <a:cxn ang="0">
                  <a:pos x="2321" y="165"/>
                </a:cxn>
                <a:cxn ang="0">
                  <a:pos x="2477" y="140"/>
                </a:cxn>
                <a:cxn ang="0">
                  <a:pos x="2554" y="89"/>
                </a:cxn>
                <a:cxn ang="0">
                  <a:pos x="2613" y="34"/>
                </a:cxn>
                <a:cxn ang="0">
                  <a:pos x="2691" y="4"/>
                </a:cxn>
                <a:cxn ang="0">
                  <a:pos x="2760" y="4"/>
                </a:cxn>
                <a:cxn ang="0">
                  <a:pos x="2835" y="39"/>
                </a:cxn>
                <a:cxn ang="0">
                  <a:pos x="2901" y="178"/>
                </a:cxn>
                <a:cxn ang="0">
                  <a:pos x="2918" y="397"/>
                </a:cxn>
                <a:cxn ang="0">
                  <a:pos x="2905" y="620"/>
                </a:cxn>
                <a:cxn ang="0">
                  <a:pos x="2866" y="816"/>
                </a:cxn>
                <a:cxn ang="0">
                  <a:pos x="2751" y="987"/>
                </a:cxn>
                <a:cxn ang="0">
                  <a:pos x="2648" y="1148"/>
                </a:cxn>
                <a:cxn ang="0">
                  <a:pos x="2606" y="1269"/>
                </a:cxn>
                <a:cxn ang="0">
                  <a:pos x="2572" y="1349"/>
                </a:cxn>
                <a:cxn ang="0">
                  <a:pos x="2336" y="1327"/>
                </a:cxn>
                <a:cxn ang="0">
                  <a:pos x="1914" y="1307"/>
                </a:cxn>
                <a:cxn ang="0">
                  <a:pos x="1651" y="1348"/>
                </a:cxn>
                <a:cxn ang="0">
                  <a:pos x="1618" y="1457"/>
                </a:cxn>
                <a:cxn ang="0">
                  <a:pos x="1526" y="1567"/>
                </a:cxn>
                <a:cxn ang="0">
                  <a:pos x="1376" y="1653"/>
                </a:cxn>
                <a:cxn ang="0">
                  <a:pos x="1212" y="1653"/>
                </a:cxn>
                <a:cxn ang="0">
                  <a:pos x="1137" y="1590"/>
                </a:cxn>
                <a:cxn ang="0">
                  <a:pos x="1118" y="1506"/>
                </a:cxn>
                <a:cxn ang="0">
                  <a:pos x="1113" y="1427"/>
                </a:cxn>
                <a:cxn ang="0">
                  <a:pos x="1093" y="1401"/>
                </a:cxn>
                <a:cxn ang="0">
                  <a:pos x="1012" y="1468"/>
                </a:cxn>
                <a:cxn ang="0">
                  <a:pos x="914" y="1549"/>
                </a:cxn>
                <a:cxn ang="0">
                  <a:pos x="792" y="1577"/>
                </a:cxn>
                <a:cxn ang="0">
                  <a:pos x="662" y="1585"/>
                </a:cxn>
                <a:cxn ang="0">
                  <a:pos x="535" y="1569"/>
                </a:cxn>
                <a:cxn ang="0">
                  <a:pos x="417" y="1514"/>
                </a:cxn>
                <a:cxn ang="0">
                  <a:pos x="313" y="1434"/>
                </a:cxn>
                <a:cxn ang="0">
                  <a:pos x="230" y="1333"/>
                </a:cxn>
                <a:cxn ang="0">
                  <a:pos x="185" y="1222"/>
                </a:cxn>
                <a:cxn ang="0">
                  <a:pos x="105" y="1126"/>
                </a:cxn>
                <a:cxn ang="0">
                  <a:pos x="47" y="1014"/>
                </a:cxn>
                <a:cxn ang="0">
                  <a:pos x="9" y="894"/>
                </a:cxn>
                <a:cxn ang="0">
                  <a:pos x="10" y="898"/>
                </a:cxn>
              </a:cxnLst>
              <a:rect l="0" t="0" r="r" b="b"/>
              <a:pathLst>
                <a:path w="2918" h="1667">
                  <a:moveTo>
                    <a:pt x="10" y="848"/>
                  </a:moveTo>
                  <a:lnTo>
                    <a:pt x="12" y="832"/>
                  </a:lnTo>
                  <a:lnTo>
                    <a:pt x="13" y="816"/>
                  </a:lnTo>
                  <a:lnTo>
                    <a:pt x="15" y="800"/>
                  </a:lnTo>
                  <a:lnTo>
                    <a:pt x="18" y="784"/>
                  </a:lnTo>
                  <a:lnTo>
                    <a:pt x="19" y="769"/>
                  </a:lnTo>
                  <a:lnTo>
                    <a:pt x="24" y="752"/>
                  </a:lnTo>
                  <a:lnTo>
                    <a:pt x="29" y="736"/>
                  </a:lnTo>
                  <a:lnTo>
                    <a:pt x="33" y="722"/>
                  </a:lnTo>
                  <a:lnTo>
                    <a:pt x="38" y="706"/>
                  </a:lnTo>
                  <a:lnTo>
                    <a:pt x="44" y="692"/>
                  </a:lnTo>
                  <a:lnTo>
                    <a:pt x="52" y="677"/>
                  </a:lnTo>
                  <a:lnTo>
                    <a:pt x="59" y="664"/>
                  </a:lnTo>
                  <a:lnTo>
                    <a:pt x="67" y="651"/>
                  </a:lnTo>
                  <a:lnTo>
                    <a:pt x="76" y="639"/>
                  </a:lnTo>
                  <a:lnTo>
                    <a:pt x="87" y="627"/>
                  </a:lnTo>
                  <a:lnTo>
                    <a:pt x="97" y="616"/>
                  </a:lnTo>
                  <a:lnTo>
                    <a:pt x="119" y="597"/>
                  </a:lnTo>
                  <a:lnTo>
                    <a:pt x="142" y="582"/>
                  </a:lnTo>
                  <a:lnTo>
                    <a:pt x="166" y="569"/>
                  </a:lnTo>
                  <a:lnTo>
                    <a:pt x="191" y="556"/>
                  </a:lnTo>
                  <a:lnTo>
                    <a:pt x="217" y="546"/>
                  </a:lnTo>
                  <a:lnTo>
                    <a:pt x="243" y="535"/>
                  </a:lnTo>
                  <a:lnTo>
                    <a:pt x="270" y="525"/>
                  </a:lnTo>
                  <a:lnTo>
                    <a:pt x="299" y="515"/>
                  </a:lnTo>
                  <a:lnTo>
                    <a:pt x="330" y="502"/>
                  </a:lnTo>
                  <a:lnTo>
                    <a:pt x="356" y="487"/>
                  </a:lnTo>
                  <a:lnTo>
                    <a:pt x="380" y="472"/>
                  </a:lnTo>
                  <a:lnTo>
                    <a:pt x="403" y="454"/>
                  </a:lnTo>
                  <a:lnTo>
                    <a:pt x="422" y="435"/>
                  </a:lnTo>
                  <a:lnTo>
                    <a:pt x="440" y="415"/>
                  </a:lnTo>
                  <a:lnTo>
                    <a:pt x="455" y="394"/>
                  </a:lnTo>
                  <a:lnTo>
                    <a:pt x="471" y="373"/>
                  </a:lnTo>
                  <a:lnTo>
                    <a:pt x="484" y="351"/>
                  </a:lnTo>
                  <a:lnTo>
                    <a:pt x="497" y="327"/>
                  </a:lnTo>
                  <a:lnTo>
                    <a:pt x="507" y="304"/>
                  </a:lnTo>
                  <a:lnTo>
                    <a:pt x="520" y="281"/>
                  </a:lnTo>
                  <a:lnTo>
                    <a:pt x="530" y="258"/>
                  </a:lnTo>
                  <a:lnTo>
                    <a:pt x="541" y="235"/>
                  </a:lnTo>
                  <a:lnTo>
                    <a:pt x="552" y="213"/>
                  </a:lnTo>
                  <a:lnTo>
                    <a:pt x="564" y="190"/>
                  </a:lnTo>
                  <a:lnTo>
                    <a:pt x="573" y="178"/>
                  </a:lnTo>
                  <a:lnTo>
                    <a:pt x="587" y="168"/>
                  </a:lnTo>
                  <a:lnTo>
                    <a:pt x="605" y="162"/>
                  </a:lnTo>
                  <a:lnTo>
                    <a:pt x="624" y="157"/>
                  </a:lnTo>
                  <a:lnTo>
                    <a:pt x="645" y="158"/>
                  </a:lnTo>
                  <a:lnTo>
                    <a:pt x="665" y="164"/>
                  </a:lnTo>
                  <a:lnTo>
                    <a:pt x="683" y="175"/>
                  </a:lnTo>
                  <a:lnTo>
                    <a:pt x="700" y="192"/>
                  </a:lnTo>
                  <a:lnTo>
                    <a:pt x="708" y="199"/>
                  </a:lnTo>
                  <a:lnTo>
                    <a:pt x="718" y="204"/>
                  </a:lnTo>
                  <a:lnTo>
                    <a:pt x="729" y="205"/>
                  </a:lnTo>
                  <a:lnTo>
                    <a:pt x="741" y="204"/>
                  </a:lnTo>
                  <a:lnTo>
                    <a:pt x="755" y="201"/>
                  </a:lnTo>
                  <a:lnTo>
                    <a:pt x="767" y="196"/>
                  </a:lnTo>
                  <a:lnTo>
                    <a:pt x="781" y="190"/>
                  </a:lnTo>
                  <a:lnTo>
                    <a:pt x="793" y="186"/>
                  </a:lnTo>
                  <a:lnTo>
                    <a:pt x="809" y="178"/>
                  </a:lnTo>
                  <a:lnTo>
                    <a:pt x="821" y="168"/>
                  </a:lnTo>
                  <a:lnTo>
                    <a:pt x="833" y="156"/>
                  </a:lnTo>
                  <a:lnTo>
                    <a:pt x="845" y="143"/>
                  </a:lnTo>
                  <a:lnTo>
                    <a:pt x="859" y="132"/>
                  </a:lnTo>
                  <a:lnTo>
                    <a:pt x="871" y="122"/>
                  </a:lnTo>
                  <a:lnTo>
                    <a:pt x="887" y="116"/>
                  </a:lnTo>
                  <a:lnTo>
                    <a:pt x="905" y="115"/>
                  </a:lnTo>
                  <a:lnTo>
                    <a:pt x="910" y="116"/>
                  </a:lnTo>
                  <a:lnTo>
                    <a:pt x="916" y="118"/>
                  </a:lnTo>
                  <a:lnTo>
                    <a:pt x="922" y="122"/>
                  </a:lnTo>
                  <a:lnTo>
                    <a:pt x="929" y="126"/>
                  </a:lnTo>
                  <a:lnTo>
                    <a:pt x="936" y="132"/>
                  </a:lnTo>
                  <a:lnTo>
                    <a:pt x="942" y="137"/>
                  </a:lnTo>
                  <a:lnTo>
                    <a:pt x="948" y="144"/>
                  </a:lnTo>
                  <a:lnTo>
                    <a:pt x="954" y="150"/>
                  </a:lnTo>
                  <a:lnTo>
                    <a:pt x="965" y="156"/>
                  </a:lnTo>
                  <a:lnTo>
                    <a:pt x="975" y="154"/>
                  </a:lnTo>
                  <a:lnTo>
                    <a:pt x="984" y="149"/>
                  </a:lnTo>
                  <a:lnTo>
                    <a:pt x="988" y="142"/>
                  </a:lnTo>
                  <a:lnTo>
                    <a:pt x="984" y="123"/>
                  </a:lnTo>
                  <a:lnTo>
                    <a:pt x="983" y="107"/>
                  </a:lnTo>
                  <a:lnTo>
                    <a:pt x="984" y="94"/>
                  </a:lnTo>
                  <a:lnTo>
                    <a:pt x="986" y="84"/>
                  </a:lnTo>
                  <a:lnTo>
                    <a:pt x="989" y="77"/>
                  </a:lnTo>
                  <a:lnTo>
                    <a:pt x="994" y="73"/>
                  </a:lnTo>
                  <a:lnTo>
                    <a:pt x="997" y="69"/>
                  </a:lnTo>
                  <a:lnTo>
                    <a:pt x="1000" y="69"/>
                  </a:lnTo>
                  <a:lnTo>
                    <a:pt x="1050" y="74"/>
                  </a:lnTo>
                  <a:lnTo>
                    <a:pt x="1096" y="76"/>
                  </a:lnTo>
                  <a:lnTo>
                    <a:pt x="1134" y="76"/>
                  </a:lnTo>
                  <a:lnTo>
                    <a:pt x="1166" y="74"/>
                  </a:lnTo>
                  <a:lnTo>
                    <a:pt x="1196" y="69"/>
                  </a:lnTo>
                  <a:lnTo>
                    <a:pt x="1220" y="64"/>
                  </a:lnTo>
                  <a:lnTo>
                    <a:pt x="1243" y="57"/>
                  </a:lnTo>
                  <a:lnTo>
                    <a:pt x="1261" y="49"/>
                  </a:lnTo>
                  <a:lnTo>
                    <a:pt x="1280" y="43"/>
                  </a:lnTo>
                  <a:lnTo>
                    <a:pt x="1296" y="36"/>
                  </a:lnTo>
                  <a:lnTo>
                    <a:pt x="1312" y="29"/>
                  </a:lnTo>
                  <a:lnTo>
                    <a:pt x="1329" y="24"/>
                  </a:lnTo>
                  <a:lnTo>
                    <a:pt x="1347" y="19"/>
                  </a:lnTo>
                  <a:lnTo>
                    <a:pt x="1367" y="17"/>
                  </a:lnTo>
                  <a:lnTo>
                    <a:pt x="1390" y="17"/>
                  </a:lnTo>
                  <a:lnTo>
                    <a:pt x="1416" y="19"/>
                  </a:lnTo>
                  <a:lnTo>
                    <a:pt x="1434" y="21"/>
                  </a:lnTo>
                  <a:lnTo>
                    <a:pt x="1448" y="25"/>
                  </a:lnTo>
                  <a:lnTo>
                    <a:pt x="1460" y="28"/>
                  </a:lnTo>
                  <a:lnTo>
                    <a:pt x="1469" y="33"/>
                  </a:lnTo>
                  <a:lnTo>
                    <a:pt x="1478" y="38"/>
                  </a:lnTo>
                  <a:lnTo>
                    <a:pt x="1488" y="46"/>
                  </a:lnTo>
                  <a:lnTo>
                    <a:pt x="1495" y="55"/>
                  </a:lnTo>
                  <a:lnTo>
                    <a:pt x="1506" y="66"/>
                  </a:lnTo>
                  <a:lnTo>
                    <a:pt x="1512" y="75"/>
                  </a:lnTo>
                  <a:lnTo>
                    <a:pt x="1518" y="83"/>
                  </a:lnTo>
                  <a:lnTo>
                    <a:pt x="1523" y="92"/>
                  </a:lnTo>
                  <a:lnTo>
                    <a:pt x="1529" y="102"/>
                  </a:lnTo>
                  <a:lnTo>
                    <a:pt x="1534" y="112"/>
                  </a:lnTo>
                  <a:lnTo>
                    <a:pt x="1538" y="122"/>
                  </a:lnTo>
                  <a:lnTo>
                    <a:pt x="1544" y="134"/>
                  </a:lnTo>
                  <a:lnTo>
                    <a:pt x="1550" y="146"/>
                  </a:lnTo>
                  <a:lnTo>
                    <a:pt x="1556" y="157"/>
                  </a:lnTo>
                  <a:lnTo>
                    <a:pt x="1563" y="174"/>
                  </a:lnTo>
                  <a:lnTo>
                    <a:pt x="1572" y="193"/>
                  </a:lnTo>
                  <a:lnTo>
                    <a:pt x="1579" y="212"/>
                  </a:lnTo>
                  <a:lnTo>
                    <a:pt x="1587" y="231"/>
                  </a:lnTo>
                  <a:lnTo>
                    <a:pt x="1595" y="246"/>
                  </a:lnTo>
                  <a:lnTo>
                    <a:pt x="1601" y="256"/>
                  </a:lnTo>
                  <a:lnTo>
                    <a:pt x="1605" y="261"/>
                  </a:lnTo>
                  <a:lnTo>
                    <a:pt x="1647" y="259"/>
                  </a:lnTo>
                  <a:lnTo>
                    <a:pt x="1685" y="257"/>
                  </a:lnTo>
                  <a:lnTo>
                    <a:pt x="1722" y="254"/>
                  </a:lnTo>
                  <a:lnTo>
                    <a:pt x="1754" y="249"/>
                  </a:lnTo>
                  <a:lnTo>
                    <a:pt x="1784" y="244"/>
                  </a:lnTo>
                  <a:lnTo>
                    <a:pt x="1815" y="237"/>
                  </a:lnTo>
                  <a:lnTo>
                    <a:pt x="1842" y="231"/>
                  </a:lnTo>
                  <a:lnTo>
                    <a:pt x="1868" y="224"/>
                  </a:lnTo>
                  <a:lnTo>
                    <a:pt x="1894" y="216"/>
                  </a:lnTo>
                  <a:lnTo>
                    <a:pt x="1920" y="208"/>
                  </a:lnTo>
                  <a:lnTo>
                    <a:pt x="1946" y="201"/>
                  </a:lnTo>
                  <a:lnTo>
                    <a:pt x="1972" y="193"/>
                  </a:lnTo>
                  <a:lnTo>
                    <a:pt x="2000" y="185"/>
                  </a:lnTo>
                  <a:lnTo>
                    <a:pt x="2028" y="178"/>
                  </a:lnTo>
                  <a:lnTo>
                    <a:pt x="2057" y="172"/>
                  </a:lnTo>
                  <a:lnTo>
                    <a:pt x="2089" y="165"/>
                  </a:lnTo>
                  <a:lnTo>
                    <a:pt x="2115" y="162"/>
                  </a:lnTo>
                  <a:lnTo>
                    <a:pt x="2141" y="159"/>
                  </a:lnTo>
                  <a:lnTo>
                    <a:pt x="2167" y="158"/>
                  </a:lnTo>
                  <a:lnTo>
                    <a:pt x="2193" y="158"/>
                  </a:lnTo>
                  <a:lnTo>
                    <a:pt x="2219" y="159"/>
                  </a:lnTo>
                  <a:lnTo>
                    <a:pt x="2245" y="160"/>
                  </a:lnTo>
                  <a:lnTo>
                    <a:pt x="2269" y="163"/>
                  </a:lnTo>
                  <a:lnTo>
                    <a:pt x="2295" y="164"/>
                  </a:lnTo>
                  <a:lnTo>
                    <a:pt x="2321" y="165"/>
                  </a:lnTo>
                  <a:lnTo>
                    <a:pt x="2347" y="165"/>
                  </a:lnTo>
                  <a:lnTo>
                    <a:pt x="2372" y="164"/>
                  </a:lnTo>
                  <a:lnTo>
                    <a:pt x="2398" y="160"/>
                  </a:lnTo>
                  <a:lnTo>
                    <a:pt x="2424" y="156"/>
                  </a:lnTo>
                  <a:lnTo>
                    <a:pt x="2450" y="150"/>
                  </a:lnTo>
                  <a:lnTo>
                    <a:pt x="2477" y="140"/>
                  </a:lnTo>
                  <a:lnTo>
                    <a:pt x="2503" y="129"/>
                  </a:lnTo>
                  <a:lnTo>
                    <a:pt x="2515" y="123"/>
                  </a:lnTo>
                  <a:lnTo>
                    <a:pt x="2526" y="115"/>
                  </a:lnTo>
                  <a:lnTo>
                    <a:pt x="2535" y="107"/>
                  </a:lnTo>
                  <a:lnTo>
                    <a:pt x="2544" y="99"/>
                  </a:lnTo>
                  <a:lnTo>
                    <a:pt x="2554" y="89"/>
                  </a:lnTo>
                  <a:lnTo>
                    <a:pt x="2563" y="80"/>
                  </a:lnTo>
                  <a:lnTo>
                    <a:pt x="2572" y="70"/>
                  </a:lnTo>
                  <a:lnTo>
                    <a:pt x="2581" y="59"/>
                  </a:lnTo>
                  <a:lnTo>
                    <a:pt x="2590" y="49"/>
                  </a:lnTo>
                  <a:lnTo>
                    <a:pt x="2601" y="42"/>
                  </a:lnTo>
                  <a:lnTo>
                    <a:pt x="2613" y="34"/>
                  </a:lnTo>
                  <a:lnTo>
                    <a:pt x="2625" y="27"/>
                  </a:lnTo>
                  <a:lnTo>
                    <a:pt x="2639" y="20"/>
                  </a:lnTo>
                  <a:lnTo>
                    <a:pt x="2653" y="16"/>
                  </a:lnTo>
                  <a:lnTo>
                    <a:pt x="2667" y="11"/>
                  </a:lnTo>
                  <a:lnTo>
                    <a:pt x="2681" y="7"/>
                  </a:lnTo>
                  <a:lnTo>
                    <a:pt x="2691" y="4"/>
                  </a:lnTo>
                  <a:lnTo>
                    <a:pt x="2702" y="3"/>
                  </a:lnTo>
                  <a:lnTo>
                    <a:pt x="2714" y="1"/>
                  </a:lnTo>
                  <a:lnTo>
                    <a:pt x="2725" y="0"/>
                  </a:lnTo>
                  <a:lnTo>
                    <a:pt x="2737" y="1"/>
                  </a:lnTo>
                  <a:lnTo>
                    <a:pt x="2748" y="1"/>
                  </a:lnTo>
                  <a:lnTo>
                    <a:pt x="2760" y="4"/>
                  </a:lnTo>
                  <a:lnTo>
                    <a:pt x="2771" y="6"/>
                  </a:lnTo>
                  <a:lnTo>
                    <a:pt x="2786" y="9"/>
                  </a:lnTo>
                  <a:lnTo>
                    <a:pt x="2800" y="15"/>
                  </a:lnTo>
                  <a:lnTo>
                    <a:pt x="2814" y="21"/>
                  </a:lnTo>
                  <a:lnTo>
                    <a:pt x="2826" y="29"/>
                  </a:lnTo>
                  <a:lnTo>
                    <a:pt x="2835" y="39"/>
                  </a:lnTo>
                  <a:lnTo>
                    <a:pt x="2846" y="49"/>
                  </a:lnTo>
                  <a:lnTo>
                    <a:pt x="2853" y="62"/>
                  </a:lnTo>
                  <a:lnTo>
                    <a:pt x="2861" y="74"/>
                  </a:lnTo>
                  <a:lnTo>
                    <a:pt x="2878" y="108"/>
                  </a:lnTo>
                  <a:lnTo>
                    <a:pt x="2890" y="143"/>
                  </a:lnTo>
                  <a:lnTo>
                    <a:pt x="2901" y="178"/>
                  </a:lnTo>
                  <a:lnTo>
                    <a:pt x="2908" y="214"/>
                  </a:lnTo>
                  <a:lnTo>
                    <a:pt x="2913" y="251"/>
                  </a:lnTo>
                  <a:lnTo>
                    <a:pt x="2916" y="287"/>
                  </a:lnTo>
                  <a:lnTo>
                    <a:pt x="2918" y="324"/>
                  </a:lnTo>
                  <a:lnTo>
                    <a:pt x="2918" y="361"/>
                  </a:lnTo>
                  <a:lnTo>
                    <a:pt x="2918" y="397"/>
                  </a:lnTo>
                  <a:lnTo>
                    <a:pt x="2916" y="435"/>
                  </a:lnTo>
                  <a:lnTo>
                    <a:pt x="2913" y="472"/>
                  </a:lnTo>
                  <a:lnTo>
                    <a:pt x="2911" y="508"/>
                  </a:lnTo>
                  <a:lnTo>
                    <a:pt x="2908" y="546"/>
                  </a:lnTo>
                  <a:lnTo>
                    <a:pt x="2907" y="583"/>
                  </a:lnTo>
                  <a:lnTo>
                    <a:pt x="2905" y="620"/>
                  </a:lnTo>
                  <a:lnTo>
                    <a:pt x="2905" y="656"/>
                  </a:lnTo>
                  <a:lnTo>
                    <a:pt x="2904" y="691"/>
                  </a:lnTo>
                  <a:lnTo>
                    <a:pt x="2899" y="723"/>
                  </a:lnTo>
                  <a:lnTo>
                    <a:pt x="2890" y="755"/>
                  </a:lnTo>
                  <a:lnTo>
                    <a:pt x="2879" y="786"/>
                  </a:lnTo>
                  <a:lnTo>
                    <a:pt x="2866" y="816"/>
                  </a:lnTo>
                  <a:lnTo>
                    <a:pt x="2850" y="845"/>
                  </a:lnTo>
                  <a:lnTo>
                    <a:pt x="2832" y="874"/>
                  </a:lnTo>
                  <a:lnTo>
                    <a:pt x="2814" y="902"/>
                  </a:lnTo>
                  <a:lnTo>
                    <a:pt x="2794" y="931"/>
                  </a:lnTo>
                  <a:lnTo>
                    <a:pt x="2772" y="959"/>
                  </a:lnTo>
                  <a:lnTo>
                    <a:pt x="2751" y="987"/>
                  </a:lnTo>
                  <a:lnTo>
                    <a:pt x="2731" y="1014"/>
                  </a:lnTo>
                  <a:lnTo>
                    <a:pt x="2711" y="1042"/>
                  </a:lnTo>
                  <a:lnTo>
                    <a:pt x="2691" y="1071"/>
                  </a:lnTo>
                  <a:lnTo>
                    <a:pt x="2674" y="1099"/>
                  </a:lnTo>
                  <a:lnTo>
                    <a:pt x="2658" y="1129"/>
                  </a:lnTo>
                  <a:lnTo>
                    <a:pt x="2648" y="1148"/>
                  </a:lnTo>
                  <a:lnTo>
                    <a:pt x="2639" y="1167"/>
                  </a:lnTo>
                  <a:lnTo>
                    <a:pt x="2632" y="1187"/>
                  </a:lnTo>
                  <a:lnTo>
                    <a:pt x="2624" y="1207"/>
                  </a:lnTo>
                  <a:lnTo>
                    <a:pt x="2616" y="1227"/>
                  </a:lnTo>
                  <a:lnTo>
                    <a:pt x="2610" y="1248"/>
                  </a:lnTo>
                  <a:lnTo>
                    <a:pt x="2606" y="1269"/>
                  </a:lnTo>
                  <a:lnTo>
                    <a:pt x="2601" y="1291"/>
                  </a:lnTo>
                  <a:lnTo>
                    <a:pt x="2598" y="1302"/>
                  </a:lnTo>
                  <a:lnTo>
                    <a:pt x="2593" y="1315"/>
                  </a:lnTo>
                  <a:lnTo>
                    <a:pt x="2587" y="1327"/>
                  </a:lnTo>
                  <a:lnTo>
                    <a:pt x="2580" y="1339"/>
                  </a:lnTo>
                  <a:lnTo>
                    <a:pt x="2572" y="1349"/>
                  </a:lnTo>
                  <a:lnTo>
                    <a:pt x="2564" y="1356"/>
                  </a:lnTo>
                  <a:lnTo>
                    <a:pt x="2555" y="1361"/>
                  </a:lnTo>
                  <a:lnTo>
                    <a:pt x="2548" y="1361"/>
                  </a:lnTo>
                  <a:lnTo>
                    <a:pt x="2480" y="1348"/>
                  </a:lnTo>
                  <a:lnTo>
                    <a:pt x="2408" y="1337"/>
                  </a:lnTo>
                  <a:lnTo>
                    <a:pt x="2336" y="1327"/>
                  </a:lnTo>
                  <a:lnTo>
                    <a:pt x="2263" y="1319"/>
                  </a:lnTo>
                  <a:lnTo>
                    <a:pt x="2190" y="1313"/>
                  </a:lnTo>
                  <a:lnTo>
                    <a:pt x="2118" y="1309"/>
                  </a:lnTo>
                  <a:lnTo>
                    <a:pt x="2046" y="1307"/>
                  </a:lnTo>
                  <a:lnTo>
                    <a:pt x="1979" y="1306"/>
                  </a:lnTo>
                  <a:lnTo>
                    <a:pt x="1914" y="1307"/>
                  </a:lnTo>
                  <a:lnTo>
                    <a:pt x="1853" y="1309"/>
                  </a:lnTo>
                  <a:lnTo>
                    <a:pt x="1798" y="1313"/>
                  </a:lnTo>
                  <a:lnTo>
                    <a:pt x="1751" y="1319"/>
                  </a:lnTo>
                  <a:lnTo>
                    <a:pt x="1708" y="1327"/>
                  </a:lnTo>
                  <a:lnTo>
                    <a:pt x="1676" y="1337"/>
                  </a:lnTo>
                  <a:lnTo>
                    <a:pt x="1651" y="1348"/>
                  </a:lnTo>
                  <a:lnTo>
                    <a:pt x="1636" y="1361"/>
                  </a:lnTo>
                  <a:lnTo>
                    <a:pt x="1634" y="1381"/>
                  </a:lnTo>
                  <a:lnTo>
                    <a:pt x="1631" y="1400"/>
                  </a:lnTo>
                  <a:lnTo>
                    <a:pt x="1628" y="1420"/>
                  </a:lnTo>
                  <a:lnTo>
                    <a:pt x="1624" y="1438"/>
                  </a:lnTo>
                  <a:lnTo>
                    <a:pt x="1618" y="1457"/>
                  </a:lnTo>
                  <a:lnTo>
                    <a:pt x="1610" y="1474"/>
                  </a:lnTo>
                  <a:lnTo>
                    <a:pt x="1599" y="1490"/>
                  </a:lnTo>
                  <a:lnTo>
                    <a:pt x="1587" y="1507"/>
                  </a:lnTo>
                  <a:lnTo>
                    <a:pt x="1569" y="1528"/>
                  </a:lnTo>
                  <a:lnTo>
                    <a:pt x="1547" y="1548"/>
                  </a:lnTo>
                  <a:lnTo>
                    <a:pt x="1526" y="1567"/>
                  </a:lnTo>
                  <a:lnTo>
                    <a:pt x="1503" y="1586"/>
                  </a:lnTo>
                  <a:lnTo>
                    <a:pt x="1480" y="1603"/>
                  </a:lnTo>
                  <a:lnTo>
                    <a:pt x="1456" y="1618"/>
                  </a:lnTo>
                  <a:lnTo>
                    <a:pt x="1430" y="1631"/>
                  </a:lnTo>
                  <a:lnTo>
                    <a:pt x="1404" y="1644"/>
                  </a:lnTo>
                  <a:lnTo>
                    <a:pt x="1376" y="1653"/>
                  </a:lnTo>
                  <a:lnTo>
                    <a:pt x="1350" y="1660"/>
                  </a:lnTo>
                  <a:lnTo>
                    <a:pt x="1322" y="1665"/>
                  </a:lnTo>
                  <a:lnTo>
                    <a:pt x="1295" y="1667"/>
                  </a:lnTo>
                  <a:lnTo>
                    <a:pt x="1267" y="1666"/>
                  </a:lnTo>
                  <a:lnTo>
                    <a:pt x="1240" y="1661"/>
                  </a:lnTo>
                  <a:lnTo>
                    <a:pt x="1212" y="1653"/>
                  </a:lnTo>
                  <a:lnTo>
                    <a:pt x="1186" y="1641"/>
                  </a:lnTo>
                  <a:lnTo>
                    <a:pt x="1173" y="1634"/>
                  </a:lnTo>
                  <a:lnTo>
                    <a:pt x="1162" y="1624"/>
                  </a:lnTo>
                  <a:lnTo>
                    <a:pt x="1153" y="1614"/>
                  </a:lnTo>
                  <a:lnTo>
                    <a:pt x="1144" y="1603"/>
                  </a:lnTo>
                  <a:lnTo>
                    <a:pt x="1137" y="1590"/>
                  </a:lnTo>
                  <a:lnTo>
                    <a:pt x="1131" y="1578"/>
                  </a:lnTo>
                  <a:lnTo>
                    <a:pt x="1128" y="1565"/>
                  </a:lnTo>
                  <a:lnTo>
                    <a:pt x="1124" y="1550"/>
                  </a:lnTo>
                  <a:lnTo>
                    <a:pt x="1122" y="1536"/>
                  </a:lnTo>
                  <a:lnTo>
                    <a:pt x="1119" y="1521"/>
                  </a:lnTo>
                  <a:lnTo>
                    <a:pt x="1118" y="1506"/>
                  </a:lnTo>
                  <a:lnTo>
                    <a:pt x="1118" y="1491"/>
                  </a:lnTo>
                  <a:lnTo>
                    <a:pt x="1116" y="1476"/>
                  </a:lnTo>
                  <a:lnTo>
                    <a:pt x="1116" y="1460"/>
                  </a:lnTo>
                  <a:lnTo>
                    <a:pt x="1114" y="1445"/>
                  </a:lnTo>
                  <a:lnTo>
                    <a:pt x="1114" y="1430"/>
                  </a:lnTo>
                  <a:lnTo>
                    <a:pt x="1113" y="1427"/>
                  </a:lnTo>
                  <a:lnTo>
                    <a:pt x="1111" y="1424"/>
                  </a:lnTo>
                  <a:lnTo>
                    <a:pt x="1107" y="1420"/>
                  </a:lnTo>
                  <a:lnTo>
                    <a:pt x="1104" y="1416"/>
                  </a:lnTo>
                  <a:lnTo>
                    <a:pt x="1099" y="1411"/>
                  </a:lnTo>
                  <a:lnTo>
                    <a:pt x="1096" y="1407"/>
                  </a:lnTo>
                  <a:lnTo>
                    <a:pt x="1093" y="1401"/>
                  </a:lnTo>
                  <a:lnTo>
                    <a:pt x="1090" y="1396"/>
                  </a:lnTo>
                  <a:lnTo>
                    <a:pt x="1069" y="1406"/>
                  </a:lnTo>
                  <a:lnTo>
                    <a:pt x="1052" y="1418"/>
                  </a:lnTo>
                  <a:lnTo>
                    <a:pt x="1036" y="1434"/>
                  </a:lnTo>
                  <a:lnTo>
                    <a:pt x="1024" y="1450"/>
                  </a:lnTo>
                  <a:lnTo>
                    <a:pt x="1012" y="1468"/>
                  </a:lnTo>
                  <a:lnTo>
                    <a:pt x="1000" y="1486"/>
                  </a:lnTo>
                  <a:lnTo>
                    <a:pt x="986" y="1501"/>
                  </a:lnTo>
                  <a:lnTo>
                    <a:pt x="969" y="1516"/>
                  </a:lnTo>
                  <a:lnTo>
                    <a:pt x="951" y="1528"/>
                  </a:lnTo>
                  <a:lnTo>
                    <a:pt x="932" y="1539"/>
                  </a:lnTo>
                  <a:lnTo>
                    <a:pt x="914" y="1549"/>
                  </a:lnTo>
                  <a:lnTo>
                    <a:pt x="894" y="1557"/>
                  </a:lnTo>
                  <a:lnTo>
                    <a:pt x="876" y="1564"/>
                  </a:lnTo>
                  <a:lnTo>
                    <a:pt x="854" y="1569"/>
                  </a:lnTo>
                  <a:lnTo>
                    <a:pt x="835" y="1574"/>
                  </a:lnTo>
                  <a:lnTo>
                    <a:pt x="813" y="1576"/>
                  </a:lnTo>
                  <a:lnTo>
                    <a:pt x="792" y="1577"/>
                  </a:lnTo>
                  <a:lnTo>
                    <a:pt x="769" y="1579"/>
                  </a:lnTo>
                  <a:lnTo>
                    <a:pt x="747" y="1580"/>
                  </a:lnTo>
                  <a:lnTo>
                    <a:pt x="726" y="1581"/>
                  </a:lnTo>
                  <a:lnTo>
                    <a:pt x="705" y="1584"/>
                  </a:lnTo>
                  <a:lnTo>
                    <a:pt x="683" y="1584"/>
                  </a:lnTo>
                  <a:lnTo>
                    <a:pt x="662" y="1585"/>
                  </a:lnTo>
                  <a:lnTo>
                    <a:pt x="640" y="1584"/>
                  </a:lnTo>
                  <a:lnTo>
                    <a:pt x="619" y="1583"/>
                  </a:lnTo>
                  <a:lnTo>
                    <a:pt x="598" y="1581"/>
                  </a:lnTo>
                  <a:lnTo>
                    <a:pt x="576" y="1578"/>
                  </a:lnTo>
                  <a:lnTo>
                    <a:pt x="556" y="1575"/>
                  </a:lnTo>
                  <a:lnTo>
                    <a:pt x="535" y="1569"/>
                  </a:lnTo>
                  <a:lnTo>
                    <a:pt x="515" y="1564"/>
                  </a:lnTo>
                  <a:lnTo>
                    <a:pt x="495" y="1556"/>
                  </a:lnTo>
                  <a:lnTo>
                    <a:pt x="475" y="1547"/>
                  </a:lnTo>
                  <a:lnTo>
                    <a:pt x="455" y="1537"/>
                  </a:lnTo>
                  <a:lnTo>
                    <a:pt x="435" y="1526"/>
                  </a:lnTo>
                  <a:lnTo>
                    <a:pt x="417" y="1514"/>
                  </a:lnTo>
                  <a:lnTo>
                    <a:pt x="399" y="1501"/>
                  </a:lnTo>
                  <a:lnTo>
                    <a:pt x="380" y="1489"/>
                  </a:lnTo>
                  <a:lnTo>
                    <a:pt x="362" y="1476"/>
                  </a:lnTo>
                  <a:lnTo>
                    <a:pt x="345" y="1462"/>
                  </a:lnTo>
                  <a:lnTo>
                    <a:pt x="328" y="1448"/>
                  </a:lnTo>
                  <a:lnTo>
                    <a:pt x="313" y="1434"/>
                  </a:lnTo>
                  <a:lnTo>
                    <a:pt x="298" y="1418"/>
                  </a:lnTo>
                  <a:lnTo>
                    <a:pt x="282" y="1401"/>
                  </a:lnTo>
                  <a:lnTo>
                    <a:pt x="269" y="1386"/>
                  </a:lnTo>
                  <a:lnTo>
                    <a:pt x="255" y="1369"/>
                  </a:lnTo>
                  <a:lnTo>
                    <a:pt x="243" y="1351"/>
                  </a:lnTo>
                  <a:lnTo>
                    <a:pt x="230" y="1333"/>
                  </a:lnTo>
                  <a:lnTo>
                    <a:pt x="220" y="1315"/>
                  </a:lnTo>
                  <a:lnTo>
                    <a:pt x="212" y="1297"/>
                  </a:lnTo>
                  <a:lnTo>
                    <a:pt x="204" y="1279"/>
                  </a:lnTo>
                  <a:lnTo>
                    <a:pt x="198" y="1260"/>
                  </a:lnTo>
                  <a:lnTo>
                    <a:pt x="191" y="1240"/>
                  </a:lnTo>
                  <a:lnTo>
                    <a:pt x="185" y="1222"/>
                  </a:lnTo>
                  <a:lnTo>
                    <a:pt x="175" y="1205"/>
                  </a:lnTo>
                  <a:lnTo>
                    <a:pt x="165" y="1189"/>
                  </a:lnTo>
                  <a:lnTo>
                    <a:pt x="152" y="1176"/>
                  </a:lnTo>
                  <a:lnTo>
                    <a:pt x="134" y="1159"/>
                  </a:lnTo>
                  <a:lnTo>
                    <a:pt x="119" y="1142"/>
                  </a:lnTo>
                  <a:lnTo>
                    <a:pt x="105" y="1126"/>
                  </a:lnTo>
                  <a:lnTo>
                    <a:pt x="93" y="1108"/>
                  </a:lnTo>
                  <a:lnTo>
                    <a:pt x="81" y="1090"/>
                  </a:lnTo>
                  <a:lnTo>
                    <a:pt x="71" y="1071"/>
                  </a:lnTo>
                  <a:lnTo>
                    <a:pt x="62" y="1052"/>
                  </a:lnTo>
                  <a:lnTo>
                    <a:pt x="55" y="1033"/>
                  </a:lnTo>
                  <a:lnTo>
                    <a:pt x="47" y="1014"/>
                  </a:lnTo>
                  <a:lnTo>
                    <a:pt x="41" y="994"/>
                  </a:lnTo>
                  <a:lnTo>
                    <a:pt x="33" y="974"/>
                  </a:lnTo>
                  <a:lnTo>
                    <a:pt x="27" y="954"/>
                  </a:lnTo>
                  <a:lnTo>
                    <a:pt x="21" y="934"/>
                  </a:lnTo>
                  <a:lnTo>
                    <a:pt x="15" y="914"/>
                  </a:lnTo>
                  <a:lnTo>
                    <a:pt x="9" y="894"/>
                  </a:lnTo>
                  <a:lnTo>
                    <a:pt x="1" y="874"/>
                  </a:lnTo>
                  <a:lnTo>
                    <a:pt x="0" y="872"/>
                  </a:lnTo>
                  <a:lnTo>
                    <a:pt x="1" y="874"/>
                  </a:lnTo>
                  <a:lnTo>
                    <a:pt x="4" y="881"/>
                  </a:lnTo>
                  <a:lnTo>
                    <a:pt x="7" y="890"/>
                  </a:lnTo>
                  <a:lnTo>
                    <a:pt x="10" y="898"/>
                  </a:lnTo>
                  <a:lnTo>
                    <a:pt x="12" y="905"/>
                  </a:lnTo>
                  <a:lnTo>
                    <a:pt x="13" y="910"/>
                  </a:lnTo>
                  <a:lnTo>
                    <a:pt x="10" y="909"/>
                  </a:lnTo>
                  <a:lnTo>
                    <a:pt x="10" y="848"/>
                  </a:lnTo>
                  <a:close/>
                </a:path>
              </a:pathLst>
            </a:custGeom>
            <a:solidFill>
              <a:srgbClr val="F2CC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8" name="Freeform 453"/>
            <p:cNvSpPr>
              <a:spLocks/>
            </p:cNvSpPr>
            <p:nvPr/>
          </p:nvSpPr>
          <p:spPr bwMode="auto">
            <a:xfrm flipH="1">
              <a:off x="5136" y="3394"/>
              <a:ext cx="48" cy="116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89" y="0"/>
                </a:cxn>
                <a:cxn ang="0">
                  <a:pos x="78" y="11"/>
                </a:cxn>
                <a:cxn ang="0">
                  <a:pos x="67" y="22"/>
                </a:cxn>
                <a:cxn ang="0">
                  <a:pos x="57" y="35"/>
                </a:cxn>
                <a:cxn ang="0">
                  <a:pos x="49" y="48"/>
                </a:cxn>
                <a:cxn ang="0">
                  <a:pos x="41" y="62"/>
                </a:cxn>
                <a:cxn ang="0">
                  <a:pos x="34" y="77"/>
                </a:cxn>
                <a:cxn ang="0">
                  <a:pos x="28" y="91"/>
                </a:cxn>
                <a:cxn ang="0">
                  <a:pos x="23" y="107"/>
                </a:cxn>
                <a:cxn ang="0">
                  <a:pos x="18" y="121"/>
                </a:cxn>
                <a:cxn ang="0">
                  <a:pos x="14" y="137"/>
                </a:cxn>
                <a:cxn ang="0">
                  <a:pos x="9" y="154"/>
                </a:cxn>
                <a:cxn ang="0">
                  <a:pos x="8" y="170"/>
                </a:cxn>
                <a:cxn ang="0">
                  <a:pos x="5" y="186"/>
                </a:cxn>
                <a:cxn ang="0">
                  <a:pos x="3" y="202"/>
                </a:cxn>
                <a:cxn ang="0">
                  <a:pos x="2" y="218"/>
                </a:cxn>
                <a:cxn ang="0">
                  <a:pos x="0" y="234"/>
                </a:cxn>
                <a:cxn ang="0">
                  <a:pos x="12" y="234"/>
                </a:cxn>
                <a:cxn ang="0">
                  <a:pos x="14" y="218"/>
                </a:cxn>
                <a:cxn ang="0">
                  <a:pos x="15" y="202"/>
                </a:cxn>
                <a:cxn ang="0">
                  <a:pos x="17" y="186"/>
                </a:cxn>
                <a:cxn ang="0">
                  <a:pos x="20" y="170"/>
                </a:cxn>
                <a:cxn ang="0">
                  <a:pos x="22" y="156"/>
                </a:cxn>
                <a:cxn ang="0">
                  <a:pos x="26" y="139"/>
                </a:cxn>
                <a:cxn ang="0">
                  <a:pos x="31" y="124"/>
                </a:cxn>
                <a:cxn ang="0">
                  <a:pos x="35" y="109"/>
                </a:cxn>
                <a:cxn ang="0">
                  <a:pos x="40" y="94"/>
                </a:cxn>
                <a:cxn ang="0">
                  <a:pos x="46" y="79"/>
                </a:cxn>
                <a:cxn ang="0">
                  <a:pos x="54" y="65"/>
                </a:cxn>
                <a:cxn ang="0">
                  <a:pos x="61" y="52"/>
                </a:cxn>
                <a:cxn ang="0">
                  <a:pos x="69" y="39"/>
                </a:cxn>
                <a:cxn ang="0">
                  <a:pos x="77" y="27"/>
                </a:cxn>
                <a:cxn ang="0">
                  <a:pos x="87" y="16"/>
                </a:cxn>
                <a:cxn ang="0">
                  <a:pos x="98" y="5"/>
                </a:cxn>
                <a:cxn ang="0">
                  <a:pos x="98" y="5"/>
                </a:cxn>
                <a:cxn ang="0">
                  <a:pos x="89" y="0"/>
                </a:cxn>
              </a:cxnLst>
              <a:rect l="0" t="0" r="r" b="b"/>
              <a:pathLst>
                <a:path w="98" h="234">
                  <a:moveTo>
                    <a:pt x="89" y="0"/>
                  </a:moveTo>
                  <a:lnTo>
                    <a:pt x="89" y="0"/>
                  </a:lnTo>
                  <a:lnTo>
                    <a:pt x="78" y="11"/>
                  </a:lnTo>
                  <a:lnTo>
                    <a:pt x="67" y="22"/>
                  </a:lnTo>
                  <a:lnTo>
                    <a:pt x="57" y="35"/>
                  </a:lnTo>
                  <a:lnTo>
                    <a:pt x="49" y="48"/>
                  </a:lnTo>
                  <a:lnTo>
                    <a:pt x="41" y="62"/>
                  </a:lnTo>
                  <a:lnTo>
                    <a:pt x="34" y="77"/>
                  </a:lnTo>
                  <a:lnTo>
                    <a:pt x="28" y="91"/>
                  </a:lnTo>
                  <a:lnTo>
                    <a:pt x="23" y="107"/>
                  </a:lnTo>
                  <a:lnTo>
                    <a:pt x="18" y="121"/>
                  </a:lnTo>
                  <a:lnTo>
                    <a:pt x="14" y="137"/>
                  </a:lnTo>
                  <a:lnTo>
                    <a:pt x="9" y="154"/>
                  </a:lnTo>
                  <a:lnTo>
                    <a:pt x="8" y="170"/>
                  </a:lnTo>
                  <a:lnTo>
                    <a:pt x="5" y="186"/>
                  </a:lnTo>
                  <a:lnTo>
                    <a:pt x="3" y="202"/>
                  </a:lnTo>
                  <a:lnTo>
                    <a:pt x="2" y="218"/>
                  </a:lnTo>
                  <a:lnTo>
                    <a:pt x="0" y="234"/>
                  </a:lnTo>
                  <a:lnTo>
                    <a:pt x="12" y="234"/>
                  </a:lnTo>
                  <a:lnTo>
                    <a:pt x="14" y="218"/>
                  </a:lnTo>
                  <a:lnTo>
                    <a:pt x="15" y="202"/>
                  </a:lnTo>
                  <a:lnTo>
                    <a:pt x="17" y="186"/>
                  </a:lnTo>
                  <a:lnTo>
                    <a:pt x="20" y="170"/>
                  </a:lnTo>
                  <a:lnTo>
                    <a:pt x="22" y="156"/>
                  </a:lnTo>
                  <a:lnTo>
                    <a:pt x="26" y="139"/>
                  </a:lnTo>
                  <a:lnTo>
                    <a:pt x="31" y="124"/>
                  </a:lnTo>
                  <a:lnTo>
                    <a:pt x="35" y="109"/>
                  </a:lnTo>
                  <a:lnTo>
                    <a:pt x="40" y="94"/>
                  </a:lnTo>
                  <a:lnTo>
                    <a:pt x="46" y="79"/>
                  </a:lnTo>
                  <a:lnTo>
                    <a:pt x="54" y="65"/>
                  </a:lnTo>
                  <a:lnTo>
                    <a:pt x="61" y="52"/>
                  </a:lnTo>
                  <a:lnTo>
                    <a:pt x="69" y="39"/>
                  </a:lnTo>
                  <a:lnTo>
                    <a:pt x="77" y="27"/>
                  </a:lnTo>
                  <a:lnTo>
                    <a:pt x="87" y="16"/>
                  </a:lnTo>
                  <a:lnTo>
                    <a:pt x="98" y="5"/>
                  </a:lnTo>
                  <a:lnTo>
                    <a:pt x="98" y="5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9" name="Freeform 454"/>
            <p:cNvSpPr>
              <a:spLocks/>
            </p:cNvSpPr>
            <p:nvPr/>
          </p:nvSpPr>
          <p:spPr bwMode="auto">
            <a:xfrm flipH="1">
              <a:off x="5036" y="3342"/>
              <a:ext cx="106" cy="54"/>
            </a:xfrm>
            <a:custGeom>
              <a:avLst/>
              <a:gdLst/>
              <a:ahLst/>
              <a:cxnLst>
                <a:cxn ang="0">
                  <a:pos x="203" y="0"/>
                </a:cxn>
                <a:cxn ang="0">
                  <a:pos x="203" y="0"/>
                </a:cxn>
                <a:cxn ang="0">
                  <a:pos x="174" y="10"/>
                </a:cxn>
                <a:cxn ang="0">
                  <a:pos x="147" y="20"/>
                </a:cxn>
                <a:cxn ang="0">
                  <a:pos x="121" y="32"/>
                </a:cxn>
                <a:cxn ang="0">
                  <a:pos x="95" y="42"/>
                </a:cxn>
                <a:cxn ang="0">
                  <a:pos x="70" y="54"/>
                </a:cxn>
                <a:cxn ang="0">
                  <a:pos x="44" y="68"/>
                </a:cxn>
                <a:cxn ang="0">
                  <a:pos x="21" y="83"/>
                </a:cxn>
                <a:cxn ang="0">
                  <a:pos x="0" y="103"/>
                </a:cxn>
                <a:cxn ang="0">
                  <a:pos x="9" y="108"/>
                </a:cxn>
                <a:cxn ang="0">
                  <a:pos x="30" y="90"/>
                </a:cxn>
                <a:cxn ang="0">
                  <a:pos x="53" y="74"/>
                </a:cxn>
                <a:cxn ang="0">
                  <a:pos x="76" y="61"/>
                </a:cxn>
                <a:cxn ang="0">
                  <a:pos x="101" y="49"/>
                </a:cxn>
                <a:cxn ang="0">
                  <a:pos x="127" y="39"/>
                </a:cxn>
                <a:cxn ang="0">
                  <a:pos x="153" y="29"/>
                </a:cxn>
                <a:cxn ang="0">
                  <a:pos x="180" y="19"/>
                </a:cxn>
                <a:cxn ang="0">
                  <a:pos x="209" y="9"/>
                </a:cxn>
                <a:cxn ang="0">
                  <a:pos x="209" y="9"/>
                </a:cxn>
                <a:cxn ang="0">
                  <a:pos x="203" y="0"/>
                </a:cxn>
              </a:cxnLst>
              <a:rect l="0" t="0" r="r" b="b"/>
              <a:pathLst>
                <a:path w="209" h="108">
                  <a:moveTo>
                    <a:pt x="203" y="0"/>
                  </a:moveTo>
                  <a:lnTo>
                    <a:pt x="203" y="0"/>
                  </a:lnTo>
                  <a:lnTo>
                    <a:pt x="174" y="10"/>
                  </a:lnTo>
                  <a:lnTo>
                    <a:pt x="147" y="20"/>
                  </a:lnTo>
                  <a:lnTo>
                    <a:pt x="121" y="32"/>
                  </a:lnTo>
                  <a:lnTo>
                    <a:pt x="95" y="42"/>
                  </a:lnTo>
                  <a:lnTo>
                    <a:pt x="70" y="54"/>
                  </a:lnTo>
                  <a:lnTo>
                    <a:pt x="44" y="68"/>
                  </a:lnTo>
                  <a:lnTo>
                    <a:pt x="21" y="83"/>
                  </a:lnTo>
                  <a:lnTo>
                    <a:pt x="0" y="103"/>
                  </a:lnTo>
                  <a:lnTo>
                    <a:pt x="9" y="108"/>
                  </a:lnTo>
                  <a:lnTo>
                    <a:pt x="30" y="90"/>
                  </a:lnTo>
                  <a:lnTo>
                    <a:pt x="53" y="74"/>
                  </a:lnTo>
                  <a:lnTo>
                    <a:pt x="76" y="61"/>
                  </a:lnTo>
                  <a:lnTo>
                    <a:pt x="101" y="49"/>
                  </a:lnTo>
                  <a:lnTo>
                    <a:pt x="127" y="39"/>
                  </a:lnTo>
                  <a:lnTo>
                    <a:pt x="153" y="29"/>
                  </a:lnTo>
                  <a:lnTo>
                    <a:pt x="180" y="19"/>
                  </a:lnTo>
                  <a:lnTo>
                    <a:pt x="209" y="9"/>
                  </a:lnTo>
                  <a:lnTo>
                    <a:pt x="209" y="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0" name="Freeform 455"/>
            <p:cNvSpPr>
              <a:spLocks/>
            </p:cNvSpPr>
            <p:nvPr/>
          </p:nvSpPr>
          <p:spPr bwMode="auto">
            <a:xfrm flipH="1">
              <a:off x="4902" y="3181"/>
              <a:ext cx="137" cy="164"/>
            </a:xfrm>
            <a:custGeom>
              <a:avLst/>
              <a:gdLst/>
              <a:ahLst/>
              <a:cxnLst>
                <a:cxn ang="0">
                  <a:pos x="262" y="0"/>
                </a:cxn>
                <a:cxn ang="0">
                  <a:pos x="262" y="0"/>
                </a:cxn>
                <a:cxn ang="0">
                  <a:pos x="250" y="23"/>
                </a:cxn>
                <a:cxn ang="0">
                  <a:pos x="239" y="45"/>
                </a:cxn>
                <a:cxn ang="0">
                  <a:pos x="228" y="68"/>
                </a:cxn>
                <a:cxn ang="0">
                  <a:pos x="217" y="90"/>
                </a:cxn>
                <a:cxn ang="0">
                  <a:pos x="205" y="114"/>
                </a:cxn>
                <a:cxn ang="0">
                  <a:pos x="194" y="137"/>
                </a:cxn>
                <a:cxn ang="0">
                  <a:pos x="182" y="159"/>
                </a:cxn>
                <a:cxn ang="0">
                  <a:pos x="168" y="182"/>
                </a:cxn>
                <a:cxn ang="0">
                  <a:pos x="153" y="203"/>
                </a:cxn>
                <a:cxn ang="0">
                  <a:pos x="139" y="224"/>
                </a:cxn>
                <a:cxn ang="0">
                  <a:pos x="121" y="244"/>
                </a:cxn>
                <a:cxn ang="0">
                  <a:pos x="103" y="262"/>
                </a:cxn>
                <a:cxn ang="0">
                  <a:pos x="80" y="279"/>
                </a:cxn>
                <a:cxn ang="0">
                  <a:pos x="55" y="295"/>
                </a:cxn>
                <a:cxn ang="0">
                  <a:pos x="31" y="309"/>
                </a:cxn>
                <a:cxn ang="0">
                  <a:pos x="0" y="322"/>
                </a:cxn>
                <a:cxn ang="0">
                  <a:pos x="6" y="331"/>
                </a:cxn>
                <a:cxn ang="0">
                  <a:pos x="37" y="316"/>
                </a:cxn>
                <a:cxn ang="0">
                  <a:pos x="64" y="302"/>
                </a:cxn>
                <a:cxn ang="0">
                  <a:pos x="89" y="286"/>
                </a:cxn>
                <a:cxn ang="0">
                  <a:pos x="112" y="268"/>
                </a:cxn>
                <a:cxn ang="0">
                  <a:pos x="130" y="248"/>
                </a:cxn>
                <a:cxn ang="0">
                  <a:pos x="149" y="228"/>
                </a:cxn>
                <a:cxn ang="0">
                  <a:pos x="165" y="207"/>
                </a:cxn>
                <a:cxn ang="0">
                  <a:pos x="181" y="186"/>
                </a:cxn>
                <a:cxn ang="0">
                  <a:pos x="194" y="164"/>
                </a:cxn>
                <a:cxn ang="0">
                  <a:pos x="207" y="139"/>
                </a:cxn>
                <a:cxn ang="0">
                  <a:pos x="217" y="116"/>
                </a:cxn>
                <a:cxn ang="0">
                  <a:pos x="230" y="93"/>
                </a:cxn>
                <a:cxn ang="0">
                  <a:pos x="240" y="70"/>
                </a:cxn>
                <a:cxn ang="0">
                  <a:pos x="251" y="47"/>
                </a:cxn>
                <a:cxn ang="0">
                  <a:pos x="262" y="25"/>
                </a:cxn>
                <a:cxn ang="0">
                  <a:pos x="274" y="3"/>
                </a:cxn>
                <a:cxn ang="0">
                  <a:pos x="274" y="3"/>
                </a:cxn>
                <a:cxn ang="0">
                  <a:pos x="262" y="0"/>
                </a:cxn>
              </a:cxnLst>
              <a:rect l="0" t="0" r="r" b="b"/>
              <a:pathLst>
                <a:path w="274" h="331">
                  <a:moveTo>
                    <a:pt x="262" y="0"/>
                  </a:moveTo>
                  <a:lnTo>
                    <a:pt x="262" y="0"/>
                  </a:lnTo>
                  <a:lnTo>
                    <a:pt x="250" y="23"/>
                  </a:lnTo>
                  <a:lnTo>
                    <a:pt x="239" y="45"/>
                  </a:lnTo>
                  <a:lnTo>
                    <a:pt x="228" y="68"/>
                  </a:lnTo>
                  <a:lnTo>
                    <a:pt x="217" y="90"/>
                  </a:lnTo>
                  <a:lnTo>
                    <a:pt x="205" y="114"/>
                  </a:lnTo>
                  <a:lnTo>
                    <a:pt x="194" y="137"/>
                  </a:lnTo>
                  <a:lnTo>
                    <a:pt x="182" y="159"/>
                  </a:lnTo>
                  <a:lnTo>
                    <a:pt x="168" y="182"/>
                  </a:lnTo>
                  <a:lnTo>
                    <a:pt x="153" y="203"/>
                  </a:lnTo>
                  <a:lnTo>
                    <a:pt x="139" y="224"/>
                  </a:lnTo>
                  <a:lnTo>
                    <a:pt x="121" y="244"/>
                  </a:lnTo>
                  <a:lnTo>
                    <a:pt x="103" y="262"/>
                  </a:lnTo>
                  <a:lnTo>
                    <a:pt x="80" y="279"/>
                  </a:lnTo>
                  <a:lnTo>
                    <a:pt x="55" y="295"/>
                  </a:lnTo>
                  <a:lnTo>
                    <a:pt x="31" y="309"/>
                  </a:lnTo>
                  <a:lnTo>
                    <a:pt x="0" y="322"/>
                  </a:lnTo>
                  <a:lnTo>
                    <a:pt x="6" y="331"/>
                  </a:lnTo>
                  <a:lnTo>
                    <a:pt x="37" y="316"/>
                  </a:lnTo>
                  <a:lnTo>
                    <a:pt x="64" y="302"/>
                  </a:lnTo>
                  <a:lnTo>
                    <a:pt x="89" y="286"/>
                  </a:lnTo>
                  <a:lnTo>
                    <a:pt x="112" y="268"/>
                  </a:lnTo>
                  <a:lnTo>
                    <a:pt x="130" y="248"/>
                  </a:lnTo>
                  <a:lnTo>
                    <a:pt x="149" y="228"/>
                  </a:lnTo>
                  <a:lnTo>
                    <a:pt x="165" y="207"/>
                  </a:lnTo>
                  <a:lnTo>
                    <a:pt x="181" y="186"/>
                  </a:lnTo>
                  <a:lnTo>
                    <a:pt x="194" y="164"/>
                  </a:lnTo>
                  <a:lnTo>
                    <a:pt x="207" y="139"/>
                  </a:lnTo>
                  <a:lnTo>
                    <a:pt x="217" y="116"/>
                  </a:lnTo>
                  <a:lnTo>
                    <a:pt x="230" y="93"/>
                  </a:lnTo>
                  <a:lnTo>
                    <a:pt x="240" y="70"/>
                  </a:lnTo>
                  <a:lnTo>
                    <a:pt x="251" y="47"/>
                  </a:lnTo>
                  <a:lnTo>
                    <a:pt x="262" y="25"/>
                  </a:lnTo>
                  <a:lnTo>
                    <a:pt x="274" y="3"/>
                  </a:lnTo>
                  <a:lnTo>
                    <a:pt x="274" y="3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1" name="Freeform 456"/>
            <p:cNvSpPr>
              <a:spLocks/>
            </p:cNvSpPr>
            <p:nvPr/>
          </p:nvSpPr>
          <p:spPr bwMode="auto">
            <a:xfrm flipH="1">
              <a:off x="4833" y="3164"/>
              <a:ext cx="76" cy="19"/>
            </a:xfrm>
            <a:custGeom>
              <a:avLst/>
              <a:gdLst/>
              <a:ahLst/>
              <a:cxnLst>
                <a:cxn ang="0">
                  <a:pos x="148" y="36"/>
                </a:cxn>
                <a:cxn ang="0">
                  <a:pos x="148" y="36"/>
                </a:cxn>
                <a:cxn ang="0">
                  <a:pos x="130" y="19"/>
                </a:cxn>
                <a:cxn ang="0">
                  <a:pos x="110" y="7"/>
                </a:cxn>
                <a:cxn ang="0">
                  <a:pos x="88" y="1"/>
                </a:cxn>
                <a:cxn ang="0">
                  <a:pos x="66" y="0"/>
                </a:cxn>
                <a:cxn ang="0">
                  <a:pos x="44" y="4"/>
                </a:cxn>
                <a:cxn ang="0">
                  <a:pos x="26" y="12"/>
                </a:cxn>
                <a:cxn ang="0">
                  <a:pos x="10" y="23"/>
                </a:cxn>
                <a:cxn ang="0">
                  <a:pos x="0" y="36"/>
                </a:cxn>
                <a:cxn ang="0">
                  <a:pos x="12" y="39"/>
                </a:cxn>
                <a:cxn ang="0">
                  <a:pos x="20" y="27"/>
                </a:cxn>
                <a:cxn ang="0">
                  <a:pos x="32" y="19"/>
                </a:cxn>
                <a:cxn ang="0">
                  <a:pos x="50" y="13"/>
                </a:cxn>
                <a:cxn ang="0">
                  <a:pos x="66" y="9"/>
                </a:cxn>
                <a:cxn ang="0">
                  <a:pos x="85" y="10"/>
                </a:cxn>
                <a:cxn ang="0">
                  <a:pos x="104" y="14"/>
                </a:cxn>
                <a:cxn ang="0">
                  <a:pos x="121" y="25"/>
                </a:cxn>
                <a:cxn ang="0">
                  <a:pos x="136" y="41"/>
                </a:cxn>
                <a:cxn ang="0">
                  <a:pos x="136" y="41"/>
                </a:cxn>
                <a:cxn ang="0">
                  <a:pos x="148" y="36"/>
                </a:cxn>
              </a:cxnLst>
              <a:rect l="0" t="0" r="r" b="b"/>
              <a:pathLst>
                <a:path w="148" h="41">
                  <a:moveTo>
                    <a:pt x="148" y="36"/>
                  </a:moveTo>
                  <a:lnTo>
                    <a:pt x="148" y="36"/>
                  </a:lnTo>
                  <a:lnTo>
                    <a:pt x="130" y="19"/>
                  </a:lnTo>
                  <a:lnTo>
                    <a:pt x="110" y="7"/>
                  </a:lnTo>
                  <a:lnTo>
                    <a:pt x="88" y="1"/>
                  </a:lnTo>
                  <a:lnTo>
                    <a:pt x="66" y="0"/>
                  </a:lnTo>
                  <a:lnTo>
                    <a:pt x="44" y="4"/>
                  </a:lnTo>
                  <a:lnTo>
                    <a:pt x="26" y="12"/>
                  </a:lnTo>
                  <a:lnTo>
                    <a:pt x="10" y="23"/>
                  </a:lnTo>
                  <a:lnTo>
                    <a:pt x="0" y="36"/>
                  </a:lnTo>
                  <a:lnTo>
                    <a:pt x="12" y="39"/>
                  </a:lnTo>
                  <a:lnTo>
                    <a:pt x="20" y="27"/>
                  </a:lnTo>
                  <a:lnTo>
                    <a:pt x="32" y="19"/>
                  </a:lnTo>
                  <a:lnTo>
                    <a:pt x="50" y="13"/>
                  </a:lnTo>
                  <a:lnTo>
                    <a:pt x="66" y="9"/>
                  </a:lnTo>
                  <a:lnTo>
                    <a:pt x="85" y="10"/>
                  </a:lnTo>
                  <a:lnTo>
                    <a:pt x="104" y="14"/>
                  </a:lnTo>
                  <a:lnTo>
                    <a:pt x="121" y="25"/>
                  </a:lnTo>
                  <a:lnTo>
                    <a:pt x="136" y="41"/>
                  </a:lnTo>
                  <a:lnTo>
                    <a:pt x="136" y="41"/>
                  </a:lnTo>
                  <a:lnTo>
                    <a:pt x="148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2" name="Freeform 457"/>
            <p:cNvSpPr>
              <a:spLocks/>
            </p:cNvSpPr>
            <p:nvPr/>
          </p:nvSpPr>
          <p:spPr bwMode="auto">
            <a:xfrm flipH="1">
              <a:off x="4788" y="3177"/>
              <a:ext cx="54" cy="15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0"/>
                </a:cxn>
                <a:cxn ang="0">
                  <a:pos x="84" y="4"/>
                </a:cxn>
                <a:cxn ang="0">
                  <a:pos x="70" y="10"/>
                </a:cxn>
                <a:cxn ang="0">
                  <a:pos x="58" y="14"/>
                </a:cxn>
                <a:cxn ang="0">
                  <a:pos x="46" y="17"/>
                </a:cxn>
                <a:cxn ang="0">
                  <a:pos x="35" y="19"/>
                </a:cxn>
                <a:cxn ang="0">
                  <a:pos x="26" y="17"/>
                </a:cxn>
                <a:cxn ang="0">
                  <a:pos x="18" y="14"/>
                </a:cxn>
                <a:cxn ang="0">
                  <a:pos x="12" y="7"/>
                </a:cxn>
                <a:cxn ang="0">
                  <a:pos x="0" y="12"/>
                </a:cxn>
                <a:cxn ang="0">
                  <a:pos x="9" y="21"/>
                </a:cxn>
                <a:cxn ang="0">
                  <a:pos x="23" y="26"/>
                </a:cxn>
                <a:cxn ang="0">
                  <a:pos x="35" y="27"/>
                </a:cxn>
                <a:cxn ang="0">
                  <a:pos x="49" y="26"/>
                </a:cxn>
                <a:cxn ang="0">
                  <a:pos x="64" y="23"/>
                </a:cxn>
                <a:cxn ang="0">
                  <a:pos x="76" y="19"/>
                </a:cxn>
                <a:cxn ang="0">
                  <a:pos x="90" y="13"/>
                </a:cxn>
                <a:cxn ang="0">
                  <a:pos x="102" y="8"/>
                </a:cxn>
                <a:cxn ang="0">
                  <a:pos x="102" y="8"/>
                </a:cxn>
                <a:cxn ang="0">
                  <a:pos x="96" y="0"/>
                </a:cxn>
              </a:cxnLst>
              <a:rect l="0" t="0" r="r" b="b"/>
              <a:pathLst>
                <a:path w="102" h="27">
                  <a:moveTo>
                    <a:pt x="96" y="0"/>
                  </a:moveTo>
                  <a:lnTo>
                    <a:pt x="96" y="0"/>
                  </a:lnTo>
                  <a:lnTo>
                    <a:pt x="84" y="4"/>
                  </a:lnTo>
                  <a:lnTo>
                    <a:pt x="70" y="10"/>
                  </a:lnTo>
                  <a:lnTo>
                    <a:pt x="58" y="14"/>
                  </a:lnTo>
                  <a:lnTo>
                    <a:pt x="46" y="17"/>
                  </a:lnTo>
                  <a:lnTo>
                    <a:pt x="35" y="19"/>
                  </a:lnTo>
                  <a:lnTo>
                    <a:pt x="26" y="17"/>
                  </a:lnTo>
                  <a:lnTo>
                    <a:pt x="18" y="14"/>
                  </a:lnTo>
                  <a:lnTo>
                    <a:pt x="12" y="7"/>
                  </a:lnTo>
                  <a:lnTo>
                    <a:pt x="0" y="12"/>
                  </a:lnTo>
                  <a:lnTo>
                    <a:pt x="9" y="21"/>
                  </a:lnTo>
                  <a:lnTo>
                    <a:pt x="23" y="26"/>
                  </a:lnTo>
                  <a:lnTo>
                    <a:pt x="35" y="27"/>
                  </a:lnTo>
                  <a:lnTo>
                    <a:pt x="49" y="26"/>
                  </a:lnTo>
                  <a:lnTo>
                    <a:pt x="64" y="23"/>
                  </a:lnTo>
                  <a:lnTo>
                    <a:pt x="76" y="19"/>
                  </a:lnTo>
                  <a:lnTo>
                    <a:pt x="90" y="13"/>
                  </a:lnTo>
                  <a:lnTo>
                    <a:pt x="102" y="8"/>
                  </a:lnTo>
                  <a:lnTo>
                    <a:pt x="102" y="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3" name="Freeform 458"/>
            <p:cNvSpPr>
              <a:spLocks/>
            </p:cNvSpPr>
            <p:nvPr/>
          </p:nvSpPr>
          <p:spPr bwMode="auto">
            <a:xfrm flipH="1">
              <a:off x="4734" y="3142"/>
              <a:ext cx="57" cy="41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15" y="0"/>
                </a:cxn>
                <a:cxn ang="0">
                  <a:pos x="95" y="2"/>
                </a:cxn>
                <a:cxn ang="0">
                  <a:pos x="78" y="8"/>
                </a:cxn>
                <a:cxn ang="0">
                  <a:pos x="64" y="18"/>
                </a:cxn>
                <a:cxn ang="0">
                  <a:pos x="51" y="30"/>
                </a:cxn>
                <a:cxn ang="0">
                  <a:pos x="38" y="44"/>
                </a:cxn>
                <a:cxn ang="0">
                  <a:pos x="26" y="56"/>
                </a:cxn>
                <a:cxn ang="0">
                  <a:pos x="14" y="65"/>
                </a:cxn>
                <a:cxn ang="0">
                  <a:pos x="0" y="72"/>
                </a:cxn>
                <a:cxn ang="0">
                  <a:pos x="6" y="80"/>
                </a:cxn>
                <a:cxn ang="0">
                  <a:pos x="23" y="72"/>
                </a:cxn>
                <a:cxn ang="0">
                  <a:pos x="35" y="60"/>
                </a:cxn>
                <a:cxn ang="0">
                  <a:pos x="48" y="48"/>
                </a:cxn>
                <a:cxn ang="0">
                  <a:pos x="60" y="35"/>
                </a:cxn>
                <a:cxn ang="0">
                  <a:pos x="74" y="25"/>
                </a:cxn>
                <a:cxn ang="0">
                  <a:pos x="84" y="15"/>
                </a:cxn>
                <a:cxn ang="0">
                  <a:pos x="98" y="10"/>
                </a:cxn>
                <a:cxn ang="0">
                  <a:pos x="115" y="9"/>
                </a:cxn>
                <a:cxn ang="0">
                  <a:pos x="115" y="9"/>
                </a:cxn>
                <a:cxn ang="0">
                  <a:pos x="115" y="0"/>
                </a:cxn>
              </a:cxnLst>
              <a:rect l="0" t="0" r="r" b="b"/>
              <a:pathLst>
                <a:path w="115" h="80">
                  <a:moveTo>
                    <a:pt x="115" y="0"/>
                  </a:moveTo>
                  <a:lnTo>
                    <a:pt x="115" y="0"/>
                  </a:lnTo>
                  <a:lnTo>
                    <a:pt x="95" y="2"/>
                  </a:lnTo>
                  <a:lnTo>
                    <a:pt x="78" y="8"/>
                  </a:lnTo>
                  <a:lnTo>
                    <a:pt x="64" y="18"/>
                  </a:lnTo>
                  <a:lnTo>
                    <a:pt x="51" y="30"/>
                  </a:lnTo>
                  <a:lnTo>
                    <a:pt x="38" y="44"/>
                  </a:lnTo>
                  <a:lnTo>
                    <a:pt x="26" y="56"/>
                  </a:lnTo>
                  <a:lnTo>
                    <a:pt x="14" y="65"/>
                  </a:lnTo>
                  <a:lnTo>
                    <a:pt x="0" y="72"/>
                  </a:lnTo>
                  <a:lnTo>
                    <a:pt x="6" y="80"/>
                  </a:lnTo>
                  <a:lnTo>
                    <a:pt x="23" y="72"/>
                  </a:lnTo>
                  <a:lnTo>
                    <a:pt x="35" y="60"/>
                  </a:lnTo>
                  <a:lnTo>
                    <a:pt x="48" y="48"/>
                  </a:lnTo>
                  <a:lnTo>
                    <a:pt x="60" y="35"/>
                  </a:lnTo>
                  <a:lnTo>
                    <a:pt x="74" y="25"/>
                  </a:lnTo>
                  <a:lnTo>
                    <a:pt x="84" y="15"/>
                  </a:lnTo>
                  <a:lnTo>
                    <a:pt x="98" y="10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4" name="Freeform 459"/>
            <p:cNvSpPr>
              <a:spLocks/>
            </p:cNvSpPr>
            <p:nvPr/>
          </p:nvSpPr>
          <p:spPr bwMode="auto">
            <a:xfrm flipH="1">
              <a:off x="4709" y="3142"/>
              <a:ext cx="26" cy="22"/>
            </a:xfrm>
            <a:custGeom>
              <a:avLst/>
              <a:gdLst/>
              <a:ahLst/>
              <a:cxnLst>
                <a:cxn ang="0">
                  <a:pos x="53" y="38"/>
                </a:cxn>
                <a:cxn ang="0">
                  <a:pos x="53" y="38"/>
                </a:cxn>
                <a:cxn ang="0">
                  <a:pos x="47" y="32"/>
                </a:cxn>
                <a:cxn ang="0">
                  <a:pos x="41" y="25"/>
                </a:cxn>
                <a:cxn ang="0">
                  <a:pos x="35" y="19"/>
                </a:cxn>
                <a:cxn ang="0">
                  <a:pos x="29" y="13"/>
                </a:cxn>
                <a:cxn ang="0">
                  <a:pos x="20" y="8"/>
                </a:cxn>
                <a:cxn ang="0">
                  <a:pos x="14" y="5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1" y="10"/>
                </a:cxn>
                <a:cxn ang="0">
                  <a:pos x="8" y="12"/>
                </a:cxn>
                <a:cxn ang="0">
                  <a:pos x="14" y="15"/>
                </a:cxn>
                <a:cxn ang="0">
                  <a:pos x="20" y="19"/>
                </a:cxn>
                <a:cxn ang="0">
                  <a:pos x="26" y="24"/>
                </a:cxn>
                <a:cxn ang="0">
                  <a:pos x="32" y="29"/>
                </a:cxn>
                <a:cxn ang="0">
                  <a:pos x="38" y="36"/>
                </a:cxn>
                <a:cxn ang="0">
                  <a:pos x="44" y="43"/>
                </a:cxn>
                <a:cxn ang="0">
                  <a:pos x="44" y="43"/>
                </a:cxn>
                <a:cxn ang="0">
                  <a:pos x="53" y="38"/>
                </a:cxn>
              </a:cxnLst>
              <a:rect l="0" t="0" r="r" b="b"/>
              <a:pathLst>
                <a:path w="53" h="43">
                  <a:moveTo>
                    <a:pt x="53" y="38"/>
                  </a:moveTo>
                  <a:lnTo>
                    <a:pt x="53" y="38"/>
                  </a:lnTo>
                  <a:lnTo>
                    <a:pt x="47" y="32"/>
                  </a:lnTo>
                  <a:lnTo>
                    <a:pt x="41" y="25"/>
                  </a:lnTo>
                  <a:lnTo>
                    <a:pt x="35" y="19"/>
                  </a:lnTo>
                  <a:lnTo>
                    <a:pt x="29" y="13"/>
                  </a:lnTo>
                  <a:lnTo>
                    <a:pt x="20" y="8"/>
                  </a:lnTo>
                  <a:lnTo>
                    <a:pt x="14" y="5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9"/>
                  </a:lnTo>
                  <a:lnTo>
                    <a:pt x="1" y="10"/>
                  </a:lnTo>
                  <a:lnTo>
                    <a:pt x="8" y="12"/>
                  </a:lnTo>
                  <a:lnTo>
                    <a:pt x="14" y="15"/>
                  </a:lnTo>
                  <a:lnTo>
                    <a:pt x="20" y="19"/>
                  </a:lnTo>
                  <a:lnTo>
                    <a:pt x="26" y="24"/>
                  </a:lnTo>
                  <a:lnTo>
                    <a:pt x="32" y="29"/>
                  </a:lnTo>
                  <a:lnTo>
                    <a:pt x="38" y="36"/>
                  </a:lnTo>
                  <a:lnTo>
                    <a:pt x="44" y="43"/>
                  </a:lnTo>
                  <a:lnTo>
                    <a:pt x="44" y="43"/>
                  </a:lnTo>
                  <a:lnTo>
                    <a:pt x="53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5" name="Freeform 460"/>
            <p:cNvSpPr>
              <a:spLocks/>
            </p:cNvSpPr>
            <p:nvPr/>
          </p:nvSpPr>
          <p:spPr bwMode="auto">
            <a:xfrm flipH="1">
              <a:off x="4691" y="3158"/>
              <a:ext cx="23" cy="9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32" y="2"/>
                </a:cxn>
                <a:cxn ang="0">
                  <a:pos x="31" y="7"/>
                </a:cxn>
                <a:cxn ang="0">
                  <a:pos x="23" y="9"/>
                </a:cxn>
                <a:cxn ang="0">
                  <a:pos x="17" y="12"/>
                </a:cxn>
                <a:cxn ang="0">
                  <a:pos x="9" y="8"/>
                </a:cxn>
                <a:cxn ang="0">
                  <a:pos x="0" y="13"/>
                </a:cxn>
                <a:cxn ang="0">
                  <a:pos x="14" y="20"/>
                </a:cxn>
                <a:cxn ang="0">
                  <a:pos x="29" y="18"/>
                </a:cxn>
                <a:cxn ang="0">
                  <a:pos x="40" y="12"/>
                </a:cxn>
                <a:cxn ang="0">
                  <a:pos x="45" y="2"/>
                </a:cxn>
                <a:cxn ang="0">
                  <a:pos x="45" y="0"/>
                </a:cxn>
                <a:cxn ang="0">
                  <a:pos x="32" y="3"/>
                </a:cxn>
              </a:cxnLst>
              <a:rect l="0" t="0" r="r" b="b"/>
              <a:pathLst>
                <a:path w="45" h="20">
                  <a:moveTo>
                    <a:pt x="32" y="3"/>
                  </a:moveTo>
                  <a:lnTo>
                    <a:pt x="32" y="2"/>
                  </a:lnTo>
                  <a:lnTo>
                    <a:pt x="31" y="7"/>
                  </a:lnTo>
                  <a:lnTo>
                    <a:pt x="23" y="9"/>
                  </a:lnTo>
                  <a:lnTo>
                    <a:pt x="17" y="12"/>
                  </a:lnTo>
                  <a:lnTo>
                    <a:pt x="9" y="8"/>
                  </a:lnTo>
                  <a:lnTo>
                    <a:pt x="0" y="13"/>
                  </a:lnTo>
                  <a:lnTo>
                    <a:pt x="14" y="20"/>
                  </a:lnTo>
                  <a:lnTo>
                    <a:pt x="29" y="18"/>
                  </a:lnTo>
                  <a:lnTo>
                    <a:pt x="40" y="12"/>
                  </a:lnTo>
                  <a:lnTo>
                    <a:pt x="45" y="2"/>
                  </a:lnTo>
                  <a:lnTo>
                    <a:pt x="45" y="0"/>
                  </a:lnTo>
                  <a:lnTo>
                    <a:pt x="3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6" name="Freeform 461"/>
            <p:cNvSpPr>
              <a:spLocks/>
            </p:cNvSpPr>
            <p:nvPr/>
          </p:nvSpPr>
          <p:spPr bwMode="auto">
            <a:xfrm flipH="1">
              <a:off x="4688" y="3120"/>
              <a:ext cx="12" cy="3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17" y="1"/>
                </a:cxn>
                <a:cxn ang="0">
                  <a:pos x="12" y="5"/>
                </a:cxn>
                <a:cxn ang="0">
                  <a:pos x="6" y="10"/>
                </a:cxn>
                <a:cxn ang="0">
                  <a:pos x="3" y="18"/>
                </a:cxn>
                <a:cxn ang="0">
                  <a:pos x="1" y="29"/>
                </a:cxn>
                <a:cxn ang="0">
                  <a:pos x="0" y="42"/>
                </a:cxn>
                <a:cxn ang="0">
                  <a:pos x="1" y="58"/>
                </a:cxn>
                <a:cxn ang="0">
                  <a:pos x="4" y="78"/>
                </a:cxn>
                <a:cxn ang="0">
                  <a:pos x="17" y="75"/>
                </a:cxn>
                <a:cxn ang="0">
                  <a:pos x="14" y="58"/>
                </a:cxn>
                <a:cxn ang="0">
                  <a:pos x="12" y="42"/>
                </a:cxn>
                <a:cxn ang="0">
                  <a:pos x="14" y="29"/>
                </a:cxn>
                <a:cxn ang="0">
                  <a:pos x="15" y="20"/>
                </a:cxn>
                <a:cxn ang="0">
                  <a:pos x="18" y="14"/>
                </a:cxn>
                <a:cxn ang="0">
                  <a:pos x="21" y="10"/>
                </a:cxn>
                <a:cxn ang="0">
                  <a:pos x="23" y="8"/>
                </a:cxn>
                <a:cxn ang="0">
                  <a:pos x="21" y="9"/>
                </a:cxn>
                <a:cxn ang="0">
                  <a:pos x="21" y="9"/>
                </a:cxn>
                <a:cxn ang="0">
                  <a:pos x="24" y="0"/>
                </a:cxn>
              </a:cxnLst>
              <a:rect l="0" t="0" r="r" b="b"/>
              <a:pathLst>
                <a:path w="24" h="78">
                  <a:moveTo>
                    <a:pt x="24" y="0"/>
                  </a:moveTo>
                  <a:lnTo>
                    <a:pt x="24" y="0"/>
                  </a:lnTo>
                  <a:lnTo>
                    <a:pt x="17" y="1"/>
                  </a:lnTo>
                  <a:lnTo>
                    <a:pt x="12" y="5"/>
                  </a:lnTo>
                  <a:lnTo>
                    <a:pt x="6" y="10"/>
                  </a:lnTo>
                  <a:lnTo>
                    <a:pt x="3" y="18"/>
                  </a:lnTo>
                  <a:lnTo>
                    <a:pt x="1" y="29"/>
                  </a:lnTo>
                  <a:lnTo>
                    <a:pt x="0" y="42"/>
                  </a:lnTo>
                  <a:lnTo>
                    <a:pt x="1" y="58"/>
                  </a:lnTo>
                  <a:lnTo>
                    <a:pt x="4" y="78"/>
                  </a:lnTo>
                  <a:lnTo>
                    <a:pt x="17" y="75"/>
                  </a:lnTo>
                  <a:lnTo>
                    <a:pt x="14" y="58"/>
                  </a:lnTo>
                  <a:lnTo>
                    <a:pt x="12" y="42"/>
                  </a:lnTo>
                  <a:lnTo>
                    <a:pt x="14" y="29"/>
                  </a:lnTo>
                  <a:lnTo>
                    <a:pt x="15" y="20"/>
                  </a:lnTo>
                  <a:lnTo>
                    <a:pt x="18" y="14"/>
                  </a:lnTo>
                  <a:lnTo>
                    <a:pt x="21" y="10"/>
                  </a:lnTo>
                  <a:lnTo>
                    <a:pt x="23" y="8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7" name="Freeform 462"/>
            <p:cNvSpPr>
              <a:spLocks/>
            </p:cNvSpPr>
            <p:nvPr/>
          </p:nvSpPr>
          <p:spPr bwMode="auto">
            <a:xfrm flipH="1">
              <a:off x="4478" y="3093"/>
              <a:ext cx="210" cy="34"/>
            </a:xfrm>
            <a:custGeom>
              <a:avLst/>
              <a:gdLst/>
              <a:ahLst/>
              <a:cxnLst>
                <a:cxn ang="0">
                  <a:pos x="419" y="2"/>
                </a:cxn>
                <a:cxn ang="0">
                  <a:pos x="419" y="2"/>
                </a:cxn>
                <a:cxn ang="0">
                  <a:pos x="392" y="0"/>
                </a:cxn>
                <a:cxn ang="0">
                  <a:pos x="369" y="0"/>
                </a:cxn>
                <a:cxn ang="0">
                  <a:pos x="347" y="2"/>
                </a:cxn>
                <a:cxn ang="0">
                  <a:pos x="329" y="6"/>
                </a:cxn>
                <a:cxn ang="0">
                  <a:pos x="311" y="12"/>
                </a:cxn>
                <a:cxn ang="0">
                  <a:pos x="295" y="20"/>
                </a:cxn>
                <a:cxn ang="0">
                  <a:pos x="279" y="25"/>
                </a:cxn>
                <a:cxn ang="0">
                  <a:pos x="260" y="32"/>
                </a:cxn>
                <a:cxn ang="0">
                  <a:pos x="242" y="40"/>
                </a:cxn>
                <a:cxn ang="0">
                  <a:pos x="220" y="46"/>
                </a:cxn>
                <a:cxn ang="0">
                  <a:pos x="196" y="52"/>
                </a:cxn>
                <a:cxn ang="0">
                  <a:pos x="167" y="56"/>
                </a:cxn>
                <a:cxn ang="0">
                  <a:pos x="136" y="59"/>
                </a:cxn>
                <a:cxn ang="0">
                  <a:pos x="98" y="59"/>
                </a:cxn>
                <a:cxn ang="0">
                  <a:pos x="52" y="56"/>
                </a:cxn>
                <a:cxn ang="0">
                  <a:pos x="3" y="52"/>
                </a:cxn>
                <a:cxn ang="0">
                  <a:pos x="0" y="61"/>
                </a:cxn>
                <a:cxn ang="0">
                  <a:pos x="52" y="65"/>
                </a:cxn>
                <a:cxn ang="0">
                  <a:pos x="98" y="67"/>
                </a:cxn>
                <a:cxn ang="0">
                  <a:pos x="136" y="67"/>
                </a:cxn>
                <a:cxn ang="0">
                  <a:pos x="170" y="65"/>
                </a:cxn>
                <a:cxn ang="0">
                  <a:pos x="199" y="61"/>
                </a:cxn>
                <a:cxn ang="0">
                  <a:pos x="224" y="55"/>
                </a:cxn>
                <a:cxn ang="0">
                  <a:pos x="248" y="49"/>
                </a:cxn>
                <a:cxn ang="0">
                  <a:pos x="266" y="41"/>
                </a:cxn>
                <a:cxn ang="0">
                  <a:pos x="285" y="34"/>
                </a:cxn>
                <a:cxn ang="0">
                  <a:pos x="302" y="26"/>
                </a:cxn>
                <a:cxn ang="0">
                  <a:pos x="317" y="21"/>
                </a:cxn>
                <a:cxn ang="0">
                  <a:pos x="332" y="15"/>
                </a:cxn>
                <a:cxn ang="0">
                  <a:pos x="350" y="11"/>
                </a:cxn>
                <a:cxn ang="0">
                  <a:pos x="369" y="8"/>
                </a:cxn>
                <a:cxn ang="0">
                  <a:pos x="392" y="8"/>
                </a:cxn>
                <a:cxn ang="0">
                  <a:pos x="416" y="11"/>
                </a:cxn>
                <a:cxn ang="0">
                  <a:pos x="416" y="11"/>
                </a:cxn>
                <a:cxn ang="0">
                  <a:pos x="419" y="2"/>
                </a:cxn>
              </a:cxnLst>
              <a:rect l="0" t="0" r="r" b="b"/>
              <a:pathLst>
                <a:path w="419" h="67">
                  <a:moveTo>
                    <a:pt x="419" y="2"/>
                  </a:moveTo>
                  <a:lnTo>
                    <a:pt x="419" y="2"/>
                  </a:lnTo>
                  <a:lnTo>
                    <a:pt x="392" y="0"/>
                  </a:lnTo>
                  <a:lnTo>
                    <a:pt x="369" y="0"/>
                  </a:lnTo>
                  <a:lnTo>
                    <a:pt x="347" y="2"/>
                  </a:lnTo>
                  <a:lnTo>
                    <a:pt x="329" y="6"/>
                  </a:lnTo>
                  <a:lnTo>
                    <a:pt x="311" y="12"/>
                  </a:lnTo>
                  <a:lnTo>
                    <a:pt x="295" y="20"/>
                  </a:lnTo>
                  <a:lnTo>
                    <a:pt x="279" y="25"/>
                  </a:lnTo>
                  <a:lnTo>
                    <a:pt x="260" y="32"/>
                  </a:lnTo>
                  <a:lnTo>
                    <a:pt x="242" y="40"/>
                  </a:lnTo>
                  <a:lnTo>
                    <a:pt x="220" y="46"/>
                  </a:lnTo>
                  <a:lnTo>
                    <a:pt x="196" y="52"/>
                  </a:lnTo>
                  <a:lnTo>
                    <a:pt x="167" y="56"/>
                  </a:lnTo>
                  <a:lnTo>
                    <a:pt x="136" y="59"/>
                  </a:lnTo>
                  <a:lnTo>
                    <a:pt x="98" y="59"/>
                  </a:lnTo>
                  <a:lnTo>
                    <a:pt x="52" y="56"/>
                  </a:lnTo>
                  <a:lnTo>
                    <a:pt x="3" y="52"/>
                  </a:lnTo>
                  <a:lnTo>
                    <a:pt x="0" y="61"/>
                  </a:lnTo>
                  <a:lnTo>
                    <a:pt x="52" y="65"/>
                  </a:lnTo>
                  <a:lnTo>
                    <a:pt x="98" y="67"/>
                  </a:lnTo>
                  <a:lnTo>
                    <a:pt x="136" y="67"/>
                  </a:lnTo>
                  <a:lnTo>
                    <a:pt x="170" y="65"/>
                  </a:lnTo>
                  <a:lnTo>
                    <a:pt x="199" y="61"/>
                  </a:lnTo>
                  <a:lnTo>
                    <a:pt x="224" y="55"/>
                  </a:lnTo>
                  <a:lnTo>
                    <a:pt x="248" y="49"/>
                  </a:lnTo>
                  <a:lnTo>
                    <a:pt x="266" y="41"/>
                  </a:lnTo>
                  <a:lnTo>
                    <a:pt x="285" y="34"/>
                  </a:lnTo>
                  <a:lnTo>
                    <a:pt x="302" y="26"/>
                  </a:lnTo>
                  <a:lnTo>
                    <a:pt x="317" y="21"/>
                  </a:lnTo>
                  <a:lnTo>
                    <a:pt x="332" y="15"/>
                  </a:lnTo>
                  <a:lnTo>
                    <a:pt x="350" y="11"/>
                  </a:lnTo>
                  <a:lnTo>
                    <a:pt x="369" y="8"/>
                  </a:lnTo>
                  <a:lnTo>
                    <a:pt x="392" y="8"/>
                  </a:lnTo>
                  <a:lnTo>
                    <a:pt x="416" y="11"/>
                  </a:lnTo>
                  <a:lnTo>
                    <a:pt x="416" y="11"/>
                  </a:lnTo>
                  <a:lnTo>
                    <a:pt x="41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8" name="Freeform 463"/>
            <p:cNvSpPr>
              <a:spLocks/>
            </p:cNvSpPr>
            <p:nvPr/>
          </p:nvSpPr>
          <p:spPr bwMode="auto">
            <a:xfrm flipH="1">
              <a:off x="4431" y="3095"/>
              <a:ext cx="47" cy="26"/>
            </a:xfrm>
            <a:custGeom>
              <a:avLst/>
              <a:gdLst/>
              <a:ahLst/>
              <a:cxnLst>
                <a:cxn ang="0">
                  <a:pos x="97" y="49"/>
                </a:cxn>
                <a:cxn ang="0">
                  <a:pos x="97" y="49"/>
                </a:cxn>
                <a:cxn ang="0">
                  <a:pos x="86" y="38"/>
                </a:cxn>
                <a:cxn ang="0">
                  <a:pos x="78" y="29"/>
                </a:cxn>
                <a:cxn ang="0">
                  <a:pos x="69" y="20"/>
                </a:cxn>
                <a:cxn ang="0">
                  <a:pos x="58" y="14"/>
                </a:cxn>
                <a:cxn ang="0">
                  <a:pos x="49" y="9"/>
                </a:cxn>
                <a:cxn ang="0">
                  <a:pos x="35" y="5"/>
                </a:cxn>
                <a:cxn ang="0">
                  <a:pos x="22" y="2"/>
                </a:cxn>
                <a:cxn ang="0">
                  <a:pos x="3" y="0"/>
                </a:cxn>
                <a:cxn ang="0">
                  <a:pos x="0" y="9"/>
                </a:cxn>
                <a:cxn ang="0">
                  <a:pos x="19" y="11"/>
                </a:cxn>
                <a:cxn ang="0">
                  <a:pos x="32" y="14"/>
                </a:cxn>
                <a:cxn ang="0">
                  <a:pos x="43" y="18"/>
                </a:cxn>
                <a:cxn ang="0">
                  <a:pos x="52" y="21"/>
                </a:cxn>
                <a:cxn ang="0">
                  <a:pos x="60" y="27"/>
                </a:cxn>
                <a:cxn ang="0">
                  <a:pos x="69" y="33"/>
                </a:cxn>
                <a:cxn ang="0">
                  <a:pos x="77" y="42"/>
                </a:cxn>
                <a:cxn ang="0">
                  <a:pos x="87" y="53"/>
                </a:cxn>
                <a:cxn ang="0">
                  <a:pos x="87" y="53"/>
                </a:cxn>
                <a:cxn ang="0">
                  <a:pos x="97" y="49"/>
                </a:cxn>
              </a:cxnLst>
              <a:rect l="0" t="0" r="r" b="b"/>
              <a:pathLst>
                <a:path w="97" h="53">
                  <a:moveTo>
                    <a:pt x="97" y="49"/>
                  </a:moveTo>
                  <a:lnTo>
                    <a:pt x="97" y="49"/>
                  </a:lnTo>
                  <a:lnTo>
                    <a:pt x="86" y="38"/>
                  </a:lnTo>
                  <a:lnTo>
                    <a:pt x="78" y="29"/>
                  </a:lnTo>
                  <a:lnTo>
                    <a:pt x="69" y="20"/>
                  </a:lnTo>
                  <a:lnTo>
                    <a:pt x="58" y="14"/>
                  </a:lnTo>
                  <a:lnTo>
                    <a:pt x="49" y="9"/>
                  </a:lnTo>
                  <a:lnTo>
                    <a:pt x="35" y="5"/>
                  </a:lnTo>
                  <a:lnTo>
                    <a:pt x="22" y="2"/>
                  </a:lnTo>
                  <a:lnTo>
                    <a:pt x="3" y="0"/>
                  </a:lnTo>
                  <a:lnTo>
                    <a:pt x="0" y="9"/>
                  </a:lnTo>
                  <a:lnTo>
                    <a:pt x="19" y="11"/>
                  </a:lnTo>
                  <a:lnTo>
                    <a:pt x="32" y="14"/>
                  </a:lnTo>
                  <a:lnTo>
                    <a:pt x="43" y="18"/>
                  </a:lnTo>
                  <a:lnTo>
                    <a:pt x="52" y="21"/>
                  </a:lnTo>
                  <a:lnTo>
                    <a:pt x="60" y="27"/>
                  </a:lnTo>
                  <a:lnTo>
                    <a:pt x="69" y="33"/>
                  </a:lnTo>
                  <a:lnTo>
                    <a:pt x="77" y="42"/>
                  </a:lnTo>
                  <a:lnTo>
                    <a:pt x="87" y="53"/>
                  </a:lnTo>
                  <a:lnTo>
                    <a:pt x="87" y="53"/>
                  </a:lnTo>
                  <a:lnTo>
                    <a:pt x="97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9" name="Freeform 464"/>
            <p:cNvSpPr>
              <a:spLocks/>
            </p:cNvSpPr>
            <p:nvPr/>
          </p:nvSpPr>
          <p:spPr bwMode="auto">
            <a:xfrm flipH="1">
              <a:off x="4409" y="3118"/>
              <a:ext cx="28" cy="43"/>
            </a:xfrm>
            <a:custGeom>
              <a:avLst/>
              <a:gdLst/>
              <a:ahLst/>
              <a:cxnLst>
                <a:cxn ang="0">
                  <a:pos x="55" y="80"/>
                </a:cxn>
                <a:cxn ang="0">
                  <a:pos x="55" y="80"/>
                </a:cxn>
                <a:cxn ang="0">
                  <a:pos x="49" y="69"/>
                </a:cxn>
                <a:cxn ang="0">
                  <a:pos x="43" y="56"/>
                </a:cxn>
                <a:cxn ang="0">
                  <a:pos x="39" y="46"/>
                </a:cxn>
                <a:cxn ang="0">
                  <a:pos x="34" y="36"/>
                </a:cxn>
                <a:cxn ang="0">
                  <a:pos x="28" y="25"/>
                </a:cxn>
                <a:cxn ang="0">
                  <a:pos x="23" y="16"/>
                </a:cxn>
                <a:cxn ang="0">
                  <a:pos x="17" y="9"/>
                </a:cxn>
                <a:cxn ang="0">
                  <a:pos x="10" y="0"/>
                </a:cxn>
                <a:cxn ang="0">
                  <a:pos x="0" y="4"/>
                </a:cxn>
                <a:cxn ang="0">
                  <a:pos x="5" y="13"/>
                </a:cxn>
                <a:cxn ang="0">
                  <a:pos x="11" y="21"/>
                </a:cxn>
                <a:cxn ang="0">
                  <a:pos x="16" y="30"/>
                </a:cxn>
                <a:cxn ang="0">
                  <a:pos x="22" y="39"/>
                </a:cxn>
                <a:cxn ang="0">
                  <a:pos x="26" y="49"/>
                </a:cxn>
                <a:cxn ang="0">
                  <a:pos x="31" y="59"/>
                </a:cxn>
                <a:cxn ang="0">
                  <a:pos x="37" y="71"/>
                </a:cxn>
                <a:cxn ang="0">
                  <a:pos x="43" y="84"/>
                </a:cxn>
                <a:cxn ang="0">
                  <a:pos x="43" y="84"/>
                </a:cxn>
                <a:cxn ang="0">
                  <a:pos x="55" y="80"/>
                </a:cxn>
              </a:cxnLst>
              <a:rect l="0" t="0" r="r" b="b"/>
              <a:pathLst>
                <a:path w="55" h="84">
                  <a:moveTo>
                    <a:pt x="55" y="80"/>
                  </a:moveTo>
                  <a:lnTo>
                    <a:pt x="55" y="80"/>
                  </a:lnTo>
                  <a:lnTo>
                    <a:pt x="49" y="69"/>
                  </a:lnTo>
                  <a:lnTo>
                    <a:pt x="43" y="56"/>
                  </a:lnTo>
                  <a:lnTo>
                    <a:pt x="39" y="46"/>
                  </a:lnTo>
                  <a:lnTo>
                    <a:pt x="34" y="36"/>
                  </a:lnTo>
                  <a:lnTo>
                    <a:pt x="28" y="25"/>
                  </a:lnTo>
                  <a:lnTo>
                    <a:pt x="23" y="16"/>
                  </a:lnTo>
                  <a:lnTo>
                    <a:pt x="17" y="9"/>
                  </a:lnTo>
                  <a:lnTo>
                    <a:pt x="10" y="0"/>
                  </a:lnTo>
                  <a:lnTo>
                    <a:pt x="0" y="4"/>
                  </a:lnTo>
                  <a:lnTo>
                    <a:pt x="5" y="13"/>
                  </a:lnTo>
                  <a:lnTo>
                    <a:pt x="11" y="21"/>
                  </a:lnTo>
                  <a:lnTo>
                    <a:pt x="16" y="30"/>
                  </a:lnTo>
                  <a:lnTo>
                    <a:pt x="22" y="39"/>
                  </a:lnTo>
                  <a:lnTo>
                    <a:pt x="26" y="49"/>
                  </a:lnTo>
                  <a:lnTo>
                    <a:pt x="31" y="59"/>
                  </a:lnTo>
                  <a:lnTo>
                    <a:pt x="37" y="71"/>
                  </a:lnTo>
                  <a:lnTo>
                    <a:pt x="43" y="84"/>
                  </a:lnTo>
                  <a:lnTo>
                    <a:pt x="43" y="84"/>
                  </a:lnTo>
                  <a:lnTo>
                    <a:pt x="55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0" name="Freeform 465"/>
            <p:cNvSpPr>
              <a:spLocks/>
            </p:cNvSpPr>
            <p:nvPr/>
          </p:nvSpPr>
          <p:spPr bwMode="auto">
            <a:xfrm flipH="1">
              <a:off x="4385" y="3158"/>
              <a:ext cx="29" cy="63"/>
            </a:xfrm>
            <a:custGeom>
              <a:avLst/>
              <a:gdLst/>
              <a:ahLst/>
              <a:cxnLst>
                <a:cxn ang="0">
                  <a:pos x="61" y="112"/>
                </a:cxn>
                <a:cxn ang="0">
                  <a:pos x="61" y="112"/>
                </a:cxn>
                <a:cxn ang="0">
                  <a:pos x="63" y="110"/>
                </a:cxn>
                <a:cxn ang="0">
                  <a:pos x="57" y="101"/>
                </a:cxn>
                <a:cxn ang="0">
                  <a:pos x="49" y="85"/>
                </a:cxn>
                <a:cxn ang="0">
                  <a:pos x="42" y="67"/>
                </a:cxn>
                <a:cxn ang="0">
                  <a:pos x="34" y="48"/>
                </a:cxn>
                <a:cxn ang="0">
                  <a:pos x="25" y="29"/>
                </a:cxn>
                <a:cxn ang="0">
                  <a:pos x="19" y="12"/>
                </a:cxn>
                <a:cxn ang="0">
                  <a:pos x="12" y="0"/>
                </a:cxn>
                <a:cxn ang="0">
                  <a:pos x="0" y="4"/>
                </a:cxn>
                <a:cxn ang="0">
                  <a:pos x="6" y="14"/>
                </a:cxn>
                <a:cxn ang="0">
                  <a:pos x="12" y="31"/>
                </a:cxn>
                <a:cxn ang="0">
                  <a:pos x="22" y="50"/>
                </a:cxn>
                <a:cxn ang="0">
                  <a:pos x="29" y="69"/>
                </a:cxn>
                <a:cxn ang="0">
                  <a:pos x="37" y="88"/>
                </a:cxn>
                <a:cxn ang="0">
                  <a:pos x="45" y="103"/>
                </a:cxn>
                <a:cxn ang="0">
                  <a:pos x="51" y="114"/>
                </a:cxn>
                <a:cxn ang="0">
                  <a:pos x="61" y="121"/>
                </a:cxn>
                <a:cxn ang="0">
                  <a:pos x="61" y="121"/>
                </a:cxn>
                <a:cxn ang="0">
                  <a:pos x="61" y="112"/>
                </a:cxn>
              </a:cxnLst>
              <a:rect l="0" t="0" r="r" b="b"/>
              <a:pathLst>
                <a:path w="63" h="121">
                  <a:moveTo>
                    <a:pt x="61" y="112"/>
                  </a:moveTo>
                  <a:lnTo>
                    <a:pt x="61" y="112"/>
                  </a:lnTo>
                  <a:lnTo>
                    <a:pt x="63" y="110"/>
                  </a:lnTo>
                  <a:lnTo>
                    <a:pt x="57" y="101"/>
                  </a:lnTo>
                  <a:lnTo>
                    <a:pt x="49" y="85"/>
                  </a:lnTo>
                  <a:lnTo>
                    <a:pt x="42" y="67"/>
                  </a:lnTo>
                  <a:lnTo>
                    <a:pt x="34" y="48"/>
                  </a:lnTo>
                  <a:lnTo>
                    <a:pt x="25" y="29"/>
                  </a:lnTo>
                  <a:lnTo>
                    <a:pt x="19" y="12"/>
                  </a:lnTo>
                  <a:lnTo>
                    <a:pt x="12" y="0"/>
                  </a:lnTo>
                  <a:lnTo>
                    <a:pt x="0" y="4"/>
                  </a:lnTo>
                  <a:lnTo>
                    <a:pt x="6" y="14"/>
                  </a:lnTo>
                  <a:lnTo>
                    <a:pt x="12" y="31"/>
                  </a:lnTo>
                  <a:lnTo>
                    <a:pt x="22" y="50"/>
                  </a:lnTo>
                  <a:lnTo>
                    <a:pt x="29" y="69"/>
                  </a:lnTo>
                  <a:lnTo>
                    <a:pt x="37" y="88"/>
                  </a:lnTo>
                  <a:lnTo>
                    <a:pt x="45" y="103"/>
                  </a:lnTo>
                  <a:lnTo>
                    <a:pt x="51" y="114"/>
                  </a:lnTo>
                  <a:lnTo>
                    <a:pt x="61" y="121"/>
                  </a:lnTo>
                  <a:lnTo>
                    <a:pt x="61" y="121"/>
                  </a:lnTo>
                  <a:lnTo>
                    <a:pt x="61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1" name="Freeform 466"/>
            <p:cNvSpPr>
              <a:spLocks/>
            </p:cNvSpPr>
            <p:nvPr/>
          </p:nvSpPr>
          <p:spPr bwMode="auto">
            <a:xfrm flipH="1">
              <a:off x="4142" y="3166"/>
              <a:ext cx="242" cy="53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482" y="0"/>
                </a:cxn>
                <a:cxn ang="0">
                  <a:pos x="450" y="7"/>
                </a:cxn>
                <a:cxn ang="0">
                  <a:pos x="421" y="14"/>
                </a:cxn>
                <a:cxn ang="0">
                  <a:pos x="393" y="20"/>
                </a:cxn>
                <a:cxn ang="0">
                  <a:pos x="366" y="28"/>
                </a:cxn>
                <a:cxn ang="0">
                  <a:pos x="338" y="36"/>
                </a:cxn>
                <a:cxn ang="0">
                  <a:pos x="312" y="44"/>
                </a:cxn>
                <a:cxn ang="0">
                  <a:pos x="286" y="52"/>
                </a:cxn>
                <a:cxn ang="0">
                  <a:pos x="262" y="59"/>
                </a:cxn>
                <a:cxn ang="0">
                  <a:pos x="236" y="66"/>
                </a:cxn>
                <a:cxn ang="0">
                  <a:pos x="208" y="73"/>
                </a:cxn>
                <a:cxn ang="0">
                  <a:pos x="178" y="79"/>
                </a:cxn>
                <a:cxn ang="0">
                  <a:pos x="147" y="85"/>
                </a:cxn>
                <a:cxn ang="0">
                  <a:pos x="115" y="89"/>
                </a:cxn>
                <a:cxn ang="0">
                  <a:pos x="80" y="93"/>
                </a:cxn>
                <a:cxn ang="0">
                  <a:pos x="42" y="95"/>
                </a:cxn>
                <a:cxn ang="0">
                  <a:pos x="0" y="96"/>
                </a:cxn>
                <a:cxn ang="0">
                  <a:pos x="0" y="105"/>
                </a:cxn>
                <a:cxn ang="0">
                  <a:pos x="42" y="104"/>
                </a:cxn>
                <a:cxn ang="0">
                  <a:pos x="80" y="102"/>
                </a:cxn>
                <a:cxn ang="0">
                  <a:pos x="118" y="98"/>
                </a:cxn>
                <a:cxn ang="0">
                  <a:pos x="150" y="94"/>
                </a:cxn>
                <a:cxn ang="0">
                  <a:pos x="181" y="88"/>
                </a:cxn>
                <a:cxn ang="0">
                  <a:pos x="211" y="82"/>
                </a:cxn>
                <a:cxn ang="0">
                  <a:pos x="239" y="75"/>
                </a:cxn>
                <a:cxn ang="0">
                  <a:pos x="265" y="68"/>
                </a:cxn>
                <a:cxn ang="0">
                  <a:pos x="293" y="61"/>
                </a:cxn>
                <a:cxn ang="0">
                  <a:pos x="319" y="53"/>
                </a:cxn>
                <a:cxn ang="0">
                  <a:pos x="345" y="45"/>
                </a:cxn>
                <a:cxn ang="0">
                  <a:pos x="369" y="37"/>
                </a:cxn>
                <a:cxn ang="0">
                  <a:pos x="397" y="29"/>
                </a:cxn>
                <a:cxn ang="0">
                  <a:pos x="424" y="23"/>
                </a:cxn>
                <a:cxn ang="0">
                  <a:pos x="453" y="16"/>
                </a:cxn>
                <a:cxn ang="0">
                  <a:pos x="485" y="9"/>
                </a:cxn>
                <a:cxn ang="0">
                  <a:pos x="485" y="9"/>
                </a:cxn>
                <a:cxn ang="0">
                  <a:pos x="482" y="0"/>
                </a:cxn>
              </a:cxnLst>
              <a:rect l="0" t="0" r="r" b="b"/>
              <a:pathLst>
                <a:path w="485" h="105">
                  <a:moveTo>
                    <a:pt x="482" y="0"/>
                  </a:moveTo>
                  <a:lnTo>
                    <a:pt x="482" y="0"/>
                  </a:lnTo>
                  <a:lnTo>
                    <a:pt x="450" y="7"/>
                  </a:lnTo>
                  <a:lnTo>
                    <a:pt x="421" y="14"/>
                  </a:lnTo>
                  <a:lnTo>
                    <a:pt x="393" y="20"/>
                  </a:lnTo>
                  <a:lnTo>
                    <a:pt x="366" y="28"/>
                  </a:lnTo>
                  <a:lnTo>
                    <a:pt x="338" y="36"/>
                  </a:lnTo>
                  <a:lnTo>
                    <a:pt x="312" y="44"/>
                  </a:lnTo>
                  <a:lnTo>
                    <a:pt x="286" y="52"/>
                  </a:lnTo>
                  <a:lnTo>
                    <a:pt x="262" y="59"/>
                  </a:lnTo>
                  <a:lnTo>
                    <a:pt x="236" y="66"/>
                  </a:lnTo>
                  <a:lnTo>
                    <a:pt x="208" y="73"/>
                  </a:lnTo>
                  <a:lnTo>
                    <a:pt x="178" y="79"/>
                  </a:lnTo>
                  <a:lnTo>
                    <a:pt x="147" y="85"/>
                  </a:lnTo>
                  <a:lnTo>
                    <a:pt x="115" y="89"/>
                  </a:lnTo>
                  <a:lnTo>
                    <a:pt x="80" y="93"/>
                  </a:lnTo>
                  <a:lnTo>
                    <a:pt x="42" y="95"/>
                  </a:lnTo>
                  <a:lnTo>
                    <a:pt x="0" y="96"/>
                  </a:lnTo>
                  <a:lnTo>
                    <a:pt x="0" y="105"/>
                  </a:lnTo>
                  <a:lnTo>
                    <a:pt x="42" y="104"/>
                  </a:lnTo>
                  <a:lnTo>
                    <a:pt x="80" y="102"/>
                  </a:lnTo>
                  <a:lnTo>
                    <a:pt x="118" y="98"/>
                  </a:lnTo>
                  <a:lnTo>
                    <a:pt x="150" y="94"/>
                  </a:lnTo>
                  <a:lnTo>
                    <a:pt x="181" y="88"/>
                  </a:lnTo>
                  <a:lnTo>
                    <a:pt x="211" y="82"/>
                  </a:lnTo>
                  <a:lnTo>
                    <a:pt x="239" y="75"/>
                  </a:lnTo>
                  <a:lnTo>
                    <a:pt x="265" y="68"/>
                  </a:lnTo>
                  <a:lnTo>
                    <a:pt x="293" y="61"/>
                  </a:lnTo>
                  <a:lnTo>
                    <a:pt x="319" y="53"/>
                  </a:lnTo>
                  <a:lnTo>
                    <a:pt x="345" y="45"/>
                  </a:lnTo>
                  <a:lnTo>
                    <a:pt x="369" y="37"/>
                  </a:lnTo>
                  <a:lnTo>
                    <a:pt x="397" y="29"/>
                  </a:lnTo>
                  <a:lnTo>
                    <a:pt x="424" y="23"/>
                  </a:lnTo>
                  <a:lnTo>
                    <a:pt x="453" y="16"/>
                  </a:lnTo>
                  <a:lnTo>
                    <a:pt x="485" y="9"/>
                  </a:lnTo>
                  <a:lnTo>
                    <a:pt x="485" y="9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2" name="Freeform 467"/>
            <p:cNvSpPr>
              <a:spLocks/>
            </p:cNvSpPr>
            <p:nvPr/>
          </p:nvSpPr>
          <p:spPr bwMode="auto">
            <a:xfrm flipH="1">
              <a:off x="3934" y="3150"/>
              <a:ext cx="210" cy="21"/>
            </a:xfrm>
            <a:custGeom>
              <a:avLst/>
              <a:gdLst/>
              <a:ahLst/>
              <a:cxnLst>
                <a:cxn ang="0">
                  <a:pos x="413" y="0"/>
                </a:cxn>
                <a:cxn ang="0">
                  <a:pos x="413" y="0"/>
                </a:cxn>
                <a:cxn ang="0">
                  <a:pos x="387" y="10"/>
                </a:cxn>
                <a:cxn ang="0">
                  <a:pos x="361" y="20"/>
                </a:cxn>
                <a:cxn ang="0">
                  <a:pos x="335" y="26"/>
                </a:cxn>
                <a:cxn ang="0">
                  <a:pos x="309" y="30"/>
                </a:cxn>
                <a:cxn ang="0">
                  <a:pos x="285" y="33"/>
                </a:cxn>
                <a:cxn ang="0">
                  <a:pos x="260" y="34"/>
                </a:cxn>
                <a:cxn ang="0">
                  <a:pos x="234" y="34"/>
                </a:cxn>
                <a:cxn ang="0">
                  <a:pos x="208" y="33"/>
                </a:cxn>
                <a:cxn ang="0">
                  <a:pos x="182" y="32"/>
                </a:cxn>
                <a:cxn ang="0">
                  <a:pos x="158" y="30"/>
                </a:cxn>
                <a:cxn ang="0">
                  <a:pos x="132" y="29"/>
                </a:cxn>
                <a:cxn ang="0">
                  <a:pos x="106" y="28"/>
                </a:cxn>
                <a:cxn ang="0">
                  <a:pos x="80" y="28"/>
                </a:cxn>
                <a:cxn ang="0">
                  <a:pos x="54" y="29"/>
                </a:cxn>
                <a:cxn ang="0">
                  <a:pos x="26" y="31"/>
                </a:cxn>
                <a:cxn ang="0">
                  <a:pos x="0" y="34"/>
                </a:cxn>
                <a:cxn ang="0">
                  <a:pos x="3" y="43"/>
                </a:cxn>
                <a:cxn ang="0">
                  <a:pos x="29" y="40"/>
                </a:cxn>
                <a:cxn ang="0">
                  <a:pos x="54" y="38"/>
                </a:cxn>
                <a:cxn ang="0">
                  <a:pos x="80" y="37"/>
                </a:cxn>
                <a:cxn ang="0">
                  <a:pos x="106" y="37"/>
                </a:cxn>
                <a:cxn ang="0">
                  <a:pos x="132" y="38"/>
                </a:cxn>
                <a:cxn ang="0">
                  <a:pos x="158" y="39"/>
                </a:cxn>
                <a:cxn ang="0">
                  <a:pos x="182" y="41"/>
                </a:cxn>
                <a:cxn ang="0">
                  <a:pos x="208" y="42"/>
                </a:cxn>
                <a:cxn ang="0">
                  <a:pos x="234" y="43"/>
                </a:cxn>
                <a:cxn ang="0">
                  <a:pos x="260" y="43"/>
                </a:cxn>
                <a:cxn ang="0">
                  <a:pos x="285" y="42"/>
                </a:cxn>
                <a:cxn ang="0">
                  <a:pos x="312" y="39"/>
                </a:cxn>
                <a:cxn ang="0">
                  <a:pos x="338" y="34"/>
                </a:cxn>
                <a:cxn ang="0">
                  <a:pos x="364" y="29"/>
                </a:cxn>
                <a:cxn ang="0">
                  <a:pos x="393" y="19"/>
                </a:cxn>
                <a:cxn ang="0">
                  <a:pos x="419" y="7"/>
                </a:cxn>
                <a:cxn ang="0">
                  <a:pos x="419" y="7"/>
                </a:cxn>
                <a:cxn ang="0">
                  <a:pos x="413" y="0"/>
                </a:cxn>
              </a:cxnLst>
              <a:rect l="0" t="0" r="r" b="b"/>
              <a:pathLst>
                <a:path w="419" h="43">
                  <a:moveTo>
                    <a:pt x="413" y="0"/>
                  </a:moveTo>
                  <a:lnTo>
                    <a:pt x="413" y="0"/>
                  </a:lnTo>
                  <a:lnTo>
                    <a:pt x="387" y="10"/>
                  </a:lnTo>
                  <a:lnTo>
                    <a:pt x="361" y="20"/>
                  </a:lnTo>
                  <a:lnTo>
                    <a:pt x="335" y="26"/>
                  </a:lnTo>
                  <a:lnTo>
                    <a:pt x="309" y="30"/>
                  </a:lnTo>
                  <a:lnTo>
                    <a:pt x="285" y="33"/>
                  </a:lnTo>
                  <a:lnTo>
                    <a:pt x="260" y="34"/>
                  </a:lnTo>
                  <a:lnTo>
                    <a:pt x="234" y="34"/>
                  </a:lnTo>
                  <a:lnTo>
                    <a:pt x="208" y="33"/>
                  </a:lnTo>
                  <a:lnTo>
                    <a:pt x="182" y="32"/>
                  </a:lnTo>
                  <a:lnTo>
                    <a:pt x="158" y="30"/>
                  </a:lnTo>
                  <a:lnTo>
                    <a:pt x="132" y="29"/>
                  </a:lnTo>
                  <a:lnTo>
                    <a:pt x="106" y="28"/>
                  </a:lnTo>
                  <a:lnTo>
                    <a:pt x="80" y="28"/>
                  </a:lnTo>
                  <a:lnTo>
                    <a:pt x="54" y="29"/>
                  </a:lnTo>
                  <a:lnTo>
                    <a:pt x="26" y="31"/>
                  </a:lnTo>
                  <a:lnTo>
                    <a:pt x="0" y="34"/>
                  </a:lnTo>
                  <a:lnTo>
                    <a:pt x="3" y="43"/>
                  </a:lnTo>
                  <a:lnTo>
                    <a:pt x="29" y="40"/>
                  </a:lnTo>
                  <a:lnTo>
                    <a:pt x="54" y="38"/>
                  </a:lnTo>
                  <a:lnTo>
                    <a:pt x="80" y="37"/>
                  </a:lnTo>
                  <a:lnTo>
                    <a:pt x="106" y="37"/>
                  </a:lnTo>
                  <a:lnTo>
                    <a:pt x="132" y="38"/>
                  </a:lnTo>
                  <a:lnTo>
                    <a:pt x="158" y="39"/>
                  </a:lnTo>
                  <a:lnTo>
                    <a:pt x="182" y="41"/>
                  </a:lnTo>
                  <a:lnTo>
                    <a:pt x="208" y="42"/>
                  </a:lnTo>
                  <a:lnTo>
                    <a:pt x="234" y="43"/>
                  </a:lnTo>
                  <a:lnTo>
                    <a:pt x="260" y="43"/>
                  </a:lnTo>
                  <a:lnTo>
                    <a:pt x="285" y="42"/>
                  </a:lnTo>
                  <a:lnTo>
                    <a:pt x="312" y="39"/>
                  </a:lnTo>
                  <a:lnTo>
                    <a:pt x="338" y="34"/>
                  </a:lnTo>
                  <a:lnTo>
                    <a:pt x="364" y="29"/>
                  </a:lnTo>
                  <a:lnTo>
                    <a:pt x="393" y="19"/>
                  </a:lnTo>
                  <a:lnTo>
                    <a:pt x="419" y="7"/>
                  </a:lnTo>
                  <a:lnTo>
                    <a:pt x="419" y="7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3" name="Freeform 468"/>
            <p:cNvSpPr>
              <a:spLocks/>
            </p:cNvSpPr>
            <p:nvPr/>
          </p:nvSpPr>
          <p:spPr bwMode="auto">
            <a:xfrm flipH="1">
              <a:off x="3895" y="3115"/>
              <a:ext cx="42" cy="3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77" y="0"/>
                </a:cxn>
                <a:cxn ang="0">
                  <a:pos x="67" y="11"/>
                </a:cxn>
                <a:cxn ang="0">
                  <a:pos x="58" y="21"/>
                </a:cxn>
                <a:cxn ang="0">
                  <a:pos x="49" y="30"/>
                </a:cxn>
                <a:cxn ang="0">
                  <a:pos x="40" y="40"/>
                </a:cxn>
                <a:cxn ang="0">
                  <a:pos x="31" y="47"/>
                </a:cxn>
                <a:cxn ang="0">
                  <a:pos x="22" y="55"/>
                </a:cxn>
                <a:cxn ang="0">
                  <a:pos x="11" y="62"/>
                </a:cxn>
                <a:cxn ang="0">
                  <a:pos x="0" y="69"/>
                </a:cxn>
                <a:cxn ang="0">
                  <a:pos x="6" y="76"/>
                </a:cxn>
                <a:cxn ang="0">
                  <a:pos x="20" y="69"/>
                </a:cxn>
                <a:cxn ang="0">
                  <a:pos x="31" y="61"/>
                </a:cxn>
                <a:cxn ang="0">
                  <a:pos x="40" y="53"/>
                </a:cxn>
                <a:cxn ang="0">
                  <a:pos x="49" y="45"/>
                </a:cxn>
                <a:cxn ang="0">
                  <a:pos x="58" y="35"/>
                </a:cxn>
                <a:cxn ang="0">
                  <a:pos x="67" y="26"/>
                </a:cxn>
                <a:cxn ang="0">
                  <a:pos x="77" y="16"/>
                </a:cxn>
                <a:cxn ang="0">
                  <a:pos x="86" y="5"/>
                </a:cxn>
                <a:cxn ang="0">
                  <a:pos x="86" y="5"/>
                </a:cxn>
                <a:cxn ang="0">
                  <a:pos x="77" y="0"/>
                </a:cxn>
              </a:cxnLst>
              <a:rect l="0" t="0" r="r" b="b"/>
              <a:pathLst>
                <a:path w="86" h="76">
                  <a:moveTo>
                    <a:pt x="77" y="0"/>
                  </a:moveTo>
                  <a:lnTo>
                    <a:pt x="77" y="0"/>
                  </a:lnTo>
                  <a:lnTo>
                    <a:pt x="67" y="11"/>
                  </a:lnTo>
                  <a:lnTo>
                    <a:pt x="58" y="21"/>
                  </a:lnTo>
                  <a:lnTo>
                    <a:pt x="49" y="30"/>
                  </a:lnTo>
                  <a:lnTo>
                    <a:pt x="40" y="40"/>
                  </a:lnTo>
                  <a:lnTo>
                    <a:pt x="31" y="47"/>
                  </a:lnTo>
                  <a:lnTo>
                    <a:pt x="22" y="55"/>
                  </a:lnTo>
                  <a:lnTo>
                    <a:pt x="11" y="62"/>
                  </a:lnTo>
                  <a:lnTo>
                    <a:pt x="0" y="69"/>
                  </a:lnTo>
                  <a:lnTo>
                    <a:pt x="6" y="76"/>
                  </a:lnTo>
                  <a:lnTo>
                    <a:pt x="20" y="69"/>
                  </a:lnTo>
                  <a:lnTo>
                    <a:pt x="31" y="61"/>
                  </a:lnTo>
                  <a:lnTo>
                    <a:pt x="40" y="53"/>
                  </a:lnTo>
                  <a:lnTo>
                    <a:pt x="49" y="45"/>
                  </a:lnTo>
                  <a:lnTo>
                    <a:pt x="58" y="35"/>
                  </a:lnTo>
                  <a:lnTo>
                    <a:pt x="67" y="26"/>
                  </a:lnTo>
                  <a:lnTo>
                    <a:pt x="77" y="16"/>
                  </a:lnTo>
                  <a:lnTo>
                    <a:pt x="86" y="5"/>
                  </a:lnTo>
                  <a:lnTo>
                    <a:pt x="86" y="5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4" name="Freeform 469"/>
            <p:cNvSpPr>
              <a:spLocks/>
            </p:cNvSpPr>
            <p:nvPr/>
          </p:nvSpPr>
          <p:spPr bwMode="auto">
            <a:xfrm flipH="1">
              <a:off x="3846" y="3087"/>
              <a:ext cx="54" cy="29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102" y="0"/>
                </a:cxn>
                <a:cxn ang="0">
                  <a:pos x="87" y="4"/>
                </a:cxn>
                <a:cxn ang="0">
                  <a:pos x="73" y="8"/>
                </a:cxn>
                <a:cxn ang="0">
                  <a:pos x="59" y="13"/>
                </a:cxn>
                <a:cxn ang="0">
                  <a:pos x="45" y="21"/>
                </a:cxn>
                <a:cxn ang="0">
                  <a:pos x="32" y="27"/>
                </a:cxn>
                <a:cxn ang="0">
                  <a:pos x="19" y="35"/>
                </a:cxn>
                <a:cxn ang="0">
                  <a:pos x="9" y="43"/>
                </a:cxn>
                <a:cxn ang="0">
                  <a:pos x="0" y="54"/>
                </a:cxn>
                <a:cxn ang="0">
                  <a:pos x="9" y="59"/>
                </a:cxn>
                <a:cxn ang="0">
                  <a:pos x="18" y="50"/>
                </a:cxn>
                <a:cxn ang="0">
                  <a:pos x="29" y="42"/>
                </a:cxn>
                <a:cxn ang="0">
                  <a:pos x="41" y="34"/>
                </a:cxn>
                <a:cxn ang="0">
                  <a:pos x="52" y="27"/>
                </a:cxn>
                <a:cxn ang="0">
                  <a:pos x="65" y="22"/>
                </a:cxn>
                <a:cxn ang="0">
                  <a:pos x="79" y="17"/>
                </a:cxn>
                <a:cxn ang="0">
                  <a:pos x="93" y="13"/>
                </a:cxn>
                <a:cxn ang="0">
                  <a:pos x="105" y="8"/>
                </a:cxn>
                <a:cxn ang="0">
                  <a:pos x="107" y="8"/>
                </a:cxn>
                <a:cxn ang="0">
                  <a:pos x="100" y="0"/>
                </a:cxn>
              </a:cxnLst>
              <a:rect l="0" t="0" r="r" b="b"/>
              <a:pathLst>
                <a:path w="107" h="59">
                  <a:moveTo>
                    <a:pt x="100" y="0"/>
                  </a:moveTo>
                  <a:lnTo>
                    <a:pt x="102" y="0"/>
                  </a:lnTo>
                  <a:lnTo>
                    <a:pt x="87" y="4"/>
                  </a:lnTo>
                  <a:lnTo>
                    <a:pt x="73" y="8"/>
                  </a:lnTo>
                  <a:lnTo>
                    <a:pt x="59" y="13"/>
                  </a:lnTo>
                  <a:lnTo>
                    <a:pt x="45" y="21"/>
                  </a:lnTo>
                  <a:lnTo>
                    <a:pt x="32" y="27"/>
                  </a:lnTo>
                  <a:lnTo>
                    <a:pt x="19" y="35"/>
                  </a:lnTo>
                  <a:lnTo>
                    <a:pt x="9" y="43"/>
                  </a:lnTo>
                  <a:lnTo>
                    <a:pt x="0" y="54"/>
                  </a:lnTo>
                  <a:lnTo>
                    <a:pt x="9" y="59"/>
                  </a:lnTo>
                  <a:lnTo>
                    <a:pt x="18" y="50"/>
                  </a:lnTo>
                  <a:lnTo>
                    <a:pt x="29" y="42"/>
                  </a:lnTo>
                  <a:lnTo>
                    <a:pt x="41" y="34"/>
                  </a:lnTo>
                  <a:lnTo>
                    <a:pt x="52" y="27"/>
                  </a:lnTo>
                  <a:lnTo>
                    <a:pt x="65" y="22"/>
                  </a:lnTo>
                  <a:lnTo>
                    <a:pt x="79" y="17"/>
                  </a:lnTo>
                  <a:lnTo>
                    <a:pt x="93" y="13"/>
                  </a:lnTo>
                  <a:lnTo>
                    <a:pt x="105" y="8"/>
                  </a:lnTo>
                  <a:lnTo>
                    <a:pt x="107" y="8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5" name="Freeform 470"/>
            <p:cNvSpPr>
              <a:spLocks/>
            </p:cNvSpPr>
            <p:nvPr/>
          </p:nvSpPr>
          <p:spPr bwMode="auto">
            <a:xfrm flipH="1">
              <a:off x="3801" y="3084"/>
              <a:ext cx="48" cy="7"/>
            </a:xfrm>
            <a:custGeom>
              <a:avLst/>
              <a:gdLst/>
              <a:ahLst/>
              <a:cxnLst>
                <a:cxn ang="0">
                  <a:pos x="95" y="5"/>
                </a:cxn>
                <a:cxn ang="0">
                  <a:pos x="95" y="5"/>
                </a:cxn>
                <a:cxn ang="0">
                  <a:pos x="85" y="3"/>
                </a:cxn>
                <a:cxn ang="0">
                  <a:pos x="72" y="1"/>
                </a:cxn>
                <a:cxn ang="0">
                  <a:pos x="60" y="1"/>
                </a:cxn>
                <a:cxn ang="0">
                  <a:pos x="48" y="0"/>
                </a:cxn>
                <a:cxn ang="0">
                  <a:pos x="36" y="1"/>
                </a:cxn>
                <a:cxn ang="0">
                  <a:pos x="23" y="2"/>
                </a:cxn>
                <a:cxn ang="0">
                  <a:pos x="13" y="3"/>
                </a:cxn>
                <a:cxn ang="0">
                  <a:pos x="0" y="7"/>
                </a:cxn>
                <a:cxn ang="0">
                  <a:pos x="7" y="15"/>
                </a:cxn>
                <a:cxn ang="0">
                  <a:pos x="16" y="12"/>
                </a:cxn>
                <a:cxn ang="0">
                  <a:pos x="26" y="11"/>
                </a:cxn>
                <a:cxn ang="0">
                  <a:pos x="39" y="10"/>
                </a:cxn>
                <a:cxn ang="0">
                  <a:pos x="48" y="9"/>
                </a:cxn>
                <a:cxn ang="0">
                  <a:pos x="60" y="10"/>
                </a:cxn>
                <a:cxn ang="0">
                  <a:pos x="69" y="10"/>
                </a:cxn>
                <a:cxn ang="0">
                  <a:pos x="82" y="12"/>
                </a:cxn>
                <a:cxn ang="0">
                  <a:pos x="92" y="14"/>
                </a:cxn>
                <a:cxn ang="0">
                  <a:pos x="92" y="14"/>
                </a:cxn>
                <a:cxn ang="0">
                  <a:pos x="95" y="5"/>
                </a:cxn>
              </a:cxnLst>
              <a:rect l="0" t="0" r="r" b="b"/>
              <a:pathLst>
                <a:path w="95" h="15">
                  <a:moveTo>
                    <a:pt x="95" y="5"/>
                  </a:moveTo>
                  <a:lnTo>
                    <a:pt x="95" y="5"/>
                  </a:lnTo>
                  <a:lnTo>
                    <a:pt x="85" y="3"/>
                  </a:lnTo>
                  <a:lnTo>
                    <a:pt x="72" y="1"/>
                  </a:lnTo>
                  <a:lnTo>
                    <a:pt x="60" y="1"/>
                  </a:lnTo>
                  <a:lnTo>
                    <a:pt x="48" y="0"/>
                  </a:lnTo>
                  <a:lnTo>
                    <a:pt x="36" y="1"/>
                  </a:lnTo>
                  <a:lnTo>
                    <a:pt x="23" y="2"/>
                  </a:lnTo>
                  <a:lnTo>
                    <a:pt x="13" y="3"/>
                  </a:lnTo>
                  <a:lnTo>
                    <a:pt x="0" y="7"/>
                  </a:lnTo>
                  <a:lnTo>
                    <a:pt x="7" y="15"/>
                  </a:lnTo>
                  <a:lnTo>
                    <a:pt x="16" y="12"/>
                  </a:lnTo>
                  <a:lnTo>
                    <a:pt x="26" y="11"/>
                  </a:lnTo>
                  <a:lnTo>
                    <a:pt x="39" y="10"/>
                  </a:lnTo>
                  <a:lnTo>
                    <a:pt x="48" y="9"/>
                  </a:lnTo>
                  <a:lnTo>
                    <a:pt x="60" y="10"/>
                  </a:lnTo>
                  <a:lnTo>
                    <a:pt x="69" y="10"/>
                  </a:lnTo>
                  <a:lnTo>
                    <a:pt x="82" y="12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6" name="Freeform 471"/>
            <p:cNvSpPr>
              <a:spLocks/>
            </p:cNvSpPr>
            <p:nvPr/>
          </p:nvSpPr>
          <p:spPr bwMode="auto">
            <a:xfrm flipH="1">
              <a:off x="3754" y="3087"/>
              <a:ext cx="47" cy="37"/>
            </a:xfrm>
            <a:custGeom>
              <a:avLst/>
              <a:gdLst/>
              <a:ahLst/>
              <a:cxnLst>
                <a:cxn ang="0">
                  <a:pos x="98" y="72"/>
                </a:cxn>
                <a:cxn ang="0">
                  <a:pos x="98" y="72"/>
                </a:cxn>
                <a:cxn ang="0">
                  <a:pos x="90" y="58"/>
                </a:cxn>
                <a:cxn ang="0">
                  <a:pos x="81" y="46"/>
                </a:cxn>
                <a:cxn ang="0">
                  <a:pos x="71" y="36"/>
                </a:cxn>
                <a:cxn ang="0">
                  <a:pos x="61" y="25"/>
                </a:cxn>
                <a:cxn ang="0">
                  <a:pos x="48" y="17"/>
                </a:cxn>
                <a:cxn ang="0">
                  <a:pos x="34" y="10"/>
                </a:cxn>
                <a:cxn ang="0">
                  <a:pos x="20" y="4"/>
                </a:cxn>
                <a:cxn ang="0">
                  <a:pos x="3" y="0"/>
                </a:cxn>
                <a:cxn ang="0">
                  <a:pos x="0" y="9"/>
                </a:cxn>
                <a:cxn ang="0">
                  <a:pos x="14" y="13"/>
                </a:cxn>
                <a:cxn ang="0">
                  <a:pos x="28" y="17"/>
                </a:cxn>
                <a:cxn ang="0">
                  <a:pos x="42" y="24"/>
                </a:cxn>
                <a:cxn ang="0">
                  <a:pos x="52" y="32"/>
                </a:cxn>
                <a:cxn ang="0">
                  <a:pos x="61" y="41"/>
                </a:cxn>
                <a:cxn ang="0">
                  <a:pos x="72" y="51"/>
                </a:cxn>
                <a:cxn ang="0">
                  <a:pos x="78" y="63"/>
                </a:cxn>
                <a:cxn ang="0">
                  <a:pos x="86" y="74"/>
                </a:cxn>
                <a:cxn ang="0">
                  <a:pos x="86" y="74"/>
                </a:cxn>
                <a:cxn ang="0">
                  <a:pos x="98" y="72"/>
                </a:cxn>
              </a:cxnLst>
              <a:rect l="0" t="0" r="r" b="b"/>
              <a:pathLst>
                <a:path w="98" h="74">
                  <a:moveTo>
                    <a:pt x="98" y="72"/>
                  </a:moveTo>
                  <a:lnTo>
                    <a:pt x="98" y="72"/>
                  </a:lnTo>
                  <a:lnTo>
                    <a:pt x="90" y="58"/>
                  </a:lnTo>
                  <a:lnTo>
                    <a:pt x="81" y="46"/>
                  </a:lnTo>
                  <a:lnTo>
                    <a:pt x="71" y="36"/>
                  </a:lnTo>
                  <a:lnTo>
                    <a:pt x="61" y="25"/>
                  </a:lnTo>
                  <a:lnTo>
                    <a:pt x="48" y="17"/>
                  </a:lnTo>
                  <a:lnTo>
                    <a:pt x="34" y="10"/>
                  </a:lnTo>
                  <a:lnTo>
                    <a:pt x="20" y="4"/>
                  </a:lnTo>
                  <a:lnTo>
                    <a:pt x="3" y="0"/>
                  </a:lnTo>
                  <a:lnTo>
                    <a:pt x="0" y="9"/>
                  </a:lnTo>
                  <a:lnTo>
                    <a:pt x="14" y="13"/>
                  </a:lnTo>
                  <a:lnTo>
                    <a:pt x="28" y="17"/>
                  </a:lnTo>
                  <a:lnTo>
                    <a:pt x="42" y="24"/>
                  </a:lnTo>
                  <a:lnTo>
                    <a:pt x="52" y="32"/>
                  </a:lnTo>
                  <a:lnTo>
                    <a:pt x="61" y="41"/>
                  </a:lnTo>
                  <a:lnTo>
                    <a:pt x="72" y="51"/>
                  </a:lnTo>
                  <a:lnTo>
                    <a:pt x="78" y="63"/>
                  </a:lnTo>
                  <a:lnTo>
                    <a:pt x="86" y="74"/>
                  </a:lnTo>
                  <a:lnTo>
                    <a:pt x="86" y="74"/>
                  </a:lnTo>
                  <a:lnTo>
                    <a:pt x="98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7" name="Freeform 472"/>
            <p:cNvSpPr>
              <a:spLocks/>
            </p:cNvSpPr>
            <p:nvPr/>
          </p:nvSpPr>
          <p:spPr bwMode="auto">
            <a:xfrm flipH="1">
              <a:off x="3727" y="3122"/>
              <a:ext cx="33" cy="293"/>
            </a:xfrm>
            <a:custGeom>
              <a:avLst/>
              <a:gdLst/>
              <a:ahLst/>
              <a:cxnLst>
                <a:cxn ang="0">
                  <a:pos x="56" y="583"/>
                </a:cxn>
                <a:cxn ang="0">
                  <a:pos x="56" y="583"/>
                </a:cxn>
                <a:cxn ang="0">
                  <a:pos x="56" y="547"/>
                </a:cxn>
                <a:cxn ang="0">
                  <a:pos x="58" y="510"/>
                </a:cxn>
                <a:cxn ang="0">
                  <a:pos x="60" y="473"/>
                </a:cxn>
                <a:cxn ang="0">
                  <a:pos x="63" y="435"/>
                </a:cxn>
                <a:cxn ang="0">
                  <a:pos x="64" y="399"/>
                </a:cxn>
                <a:cxn ang="0">
                  <a:pos x="67" y="362"/>
                </a:cxn>
                <a:cxn ang="0">
                  <a:pos x="69" y="324"/>
                </a:cxn>
                <a:cxn ang="0">
                  <a:pos x="69" y="288"/>
                </a:cxn>
                <a:cxn ang="0">
                  <a:pos x="69" y="251"/>
                </a:cxn>
                <a:cxn ang="0">
                  <a:pos x="67" y="214"/>
                </a:cxn>
                <a:cxn ang="0">
                  <a:pos x="64" y="178"/>
                </a:cxn>
                <a:cxn ang="0">
                  <a:pos x="60" y="141"/>
                </a:cxn>
                <a:cxn ang="0">
                  <a:pos x="52" y="104"/>
                </a:cxn>
                <a:cxn ang="0">
                  <a:pos x="41" y="69"/>
                </a:cxn>
                <a:cxn ang="0">
                  <a:pos x="29" y="34"/>
                </a:cxn>
                <a:cxn ang="0">
                  <a:pos x="12" y="0"/>
                </a:cxn>
                <a:cxn ang="0">
                  <a:pos x="0" y="2"/>
                </a:cxn>
                <a:cxn ang="0">
                  <a:pos x="17" y="36"/>
                </a:cxn>
                <a:cxn ang="0">
                  <a:pos x="29" y="71"/>
                </a:cxn>
                <a:cxn ang="0">
                  <a:pos x="40" y="106"/>
                </a:cxn>
                <a:cxn ang="0">
                  <a:pos x="47" y="141"/>
                </a:cxn>
                <a:cxn ang="0">
                  <a:pos x="52" y="178"/>
                </a:cxn>
                <a:cxn ang="0">
                  <a:pos x="55" y="214"/>
                </a:cxn>
                <a:cxn ang="0">
                  <a:pos x="56" y="251"/>
                </a:cxn>
                <a:cxn ang="0">
                  <a:pos x="56" y="288"/>
                </a:cxn>
                <a:cxn ang="0">
                  <a:pos x="56" y="324"/>
                </a:cxn>
                <a:cxn ang="0">
                  <a:pos x="55" y="362"/>
                </a:cxn>
                <a:cxn ang="0">
                  <a:pos x="52" y="399"/>
                </a:cxn>
                <a:cxn ang="0">
                  <a:pos x="50" y="435"/>
                </a:cxn>
                <a:cxn ang="0">
                  <a:pos x="47" y="473"/>
                </a:cxn>
                <a:cxn ang="0">
                  <a:pos x="46" y="510"/>
                </a:cxn>
                <a:cxn ang="0">
                  <a:pos x="44" y="547"/>
                </a:cxn>
                <a:cxn ang="0">
                  <a:pos x="44" y="583"/>
                </a:cxn>
                <a:cxn ang="0">
                  <a:pos x="44" y="583"/>
                </a:cxn>
                <a:cxn ang="0">
                  <a:pos x="56" y="583"/>
                </a:cxn>
              </a:cxnLst>
              <a:rect l="0" t="0" r="r" b="b"/>
              <a:pathLst>
                <a:path w="69" h="583">
                  <a:moveTo>
                    <a:pt x="56" y="583"/>
                  </a:moveTo>
                  <a:lnTo>
                    <a:pt x="56" y="583"/>
                  </a:lnTo>
                  <a:lnTo>
                    <a:pt x="56" y="547"/>
                  </a:lnTo>
                  <a:lnTo>
                    <a:pt x="58" y="510"/>
                  </a:lnTo>
                  <a:lnTo>
                    <a:pt x="60" y="473"/>
                  </a:lnTo>
                  <a:lnTo>
                    <a:pt x="63" y="435"/>
                  </a:lnTo>
                  <a:lnTo>
                    <a:pt x="64" y="399"/>
                  </a:lnTo>
                  <a:lnTo>
                    <a:pt x="67" y="362"/>
                  </a:lnTo>
                  <a:lnTo>
                    <a:pt x="69" y="324"/>
                  </a:lnTo>
                  <a:lnTo>
                    <a:pt x="69" y="288"/>
                  </a:lnTo>
                  <a:lnTo>
                    <a:pt x="69" y="251"/>
                  </a:lnTo>
                  <a:lnTo>
                    <a:pt x="67" y="214"/>
                  </a:lnTo>
                  <a:lnTo>
                    <a:pt x="64" y="178"/>
                  </a:lnTo>
                  <a:lnTo>
                    <a:pt x="60" y="141"/>
                  </a:lnTo>
                  <a:lnTo>
                    <a:pt x="52" y="104"/>
                  </a:lnTo>
                  <a:lnTo>
                    <a:pt x="41" y="69"/>
                  </a:lnTo>
                  <a:lnTo>
                    <a:pt x="29" y="34"/>
                  </a:lnTo>
                  <a:lnTo>
                    <a:pt x="12" y="0"/>
                  </a:lnTo>
                  <a:lnTo>
                    <a:pt x="0" y="2"/>
                  </a:lnTo>
                  <a:lnTo>
                    <a:pt x="17" y="36"/>
                  </a:lnTo>
                  <a:lnTo>
                    <a:pt x="29" y="71"/>
                  </a:lnTo>
                  <a:lnTo>
                    <a:pt x="40" y="106"/>
                  </a:lnTo>
                  <a:lnTo>
                    <a:pt x="47" y="141"/>
                  </a:lnTo>
                  <a:lnTo>
                    <a:pt x="52" y="178"/>
                  </a:lnTo>
                  <a:lnTo>
                    <a:pt x="55" y="214"/>
                  </a:lnTo>
                  <a:lnTo>
                    <a:pt x="56" y="251"/>
                  </a:lnTo>
                  <a:lnTo>
                    <a:pt x="56" y="288"/>
                  </a:lnTo>
                  <a:lnTo>
                    <a:pt x="56" y="324"/>
                  </a:lnTo>
                  <a:lnTo>
                    <a:pt x="55" y="362"/>
                  </a:lnTo>
                  <a:lnTo>
                    <a:pt x="52" y="399"/>
                  </a:lnTo>
                  <a:lnTo>
                    <a:pt x="50" y="435"/>
                  </a:lnTo>
                  <a:lnTo>
                    <a:pt x="47" y="473"/>
                  </a:lnTo>
                  <a:lnTo>
                    <a:pt x="46" y="510"/>
                  </a:lnTo>
                  <a:lnTo>
                    <a:pt x="44" y="547"/>
                  </a:lnTo>
                  <a:lnTo>
                    <a:pt x="44" y="583"/>
                  </a:lnTo>
                  <a:lnTo>
                    <a:pt x="44" y="583"/>
                  </a:lnTo>
                  <a:lnTo>
                    <a:pt x="56" y="5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8" name="Freeform 473"/>
            <p:cNvSpPr>
              <a:spLocks/>
            </p:cNvSpPr>
            <p:nvPr/>
          </p:nvSpPr>
          <p:spPr bwMode="auto">
            <a:xfrm flipH="1">
              <a:off x="3732" y="3416"/>
              <a:ext cx="130" cy="236"/>
            </a:xfrm>
            <a:custGeom>
              <a:avLst/>
              <a:gdLst/>
              <a:ahLst/>
              <a:cxnLst>
                <a:cxn ang="0">
                  <a:pos x="13" y="474"/>
                </a:cxn>
                <a:cxn ang="0">
                  <a:pos x="13" y="474"/>
                </a:cxn>
                <a:cxn ang="0">
                  <a:pos x="30" y="445"/>
                </a:cxn>
                <a:cxn ang="0">
                  <a:pos x="46" y="417"/>
                </a:cxn>
                <a:cxn ang="0">
                  <a:pos x="66" y="388"/>
                </a:cxn>
                <a:cxn ang="0">
                  <a:pos x="86" y="361"/>
                </a:cxn>
                <a:cxn ang="0">
                  <a:pos x="106" y="333"/>
                </a:cxn>
                <a:cxn ang="0">
                  <a:pos x="126" y="305"/>
                </a:cxn>
                <a:cxn ang="0">
                  <a:pos x="149" y="277"/>
                </a:cxn>
                <a:cxn ang="0">
                  <a:pos x="169" y="248"/>
                </a:cxn>
                <a:cxn ang="0">
                  <a:pos x="187" y="221"/>
                </a:cxn>
                <a:cxn ang="0">
                  <a:pos x="205" y="192"/>
                </a:cxn>
                <a:cxn ang="0">
                  <a:pos x="221" y="162"/>
                </a:cxn>
                <a:cxn ang="0">
                  <a:pos x="234" y="132"/>
                </a:cxn>
                <a:cxn ang="0">
                  <a:pos x="245" y="100"/>
                </a:cxn>
                <a:cxn ang="0">
                  <a:pos x="254" y="68"/>
                </a:cxn>
                <a:cxn ang="0">
                  <a:pos x="259" y="35"/>
                </a:cxn>
                <a:cxn ang="0">
                  <a:pos x="260" y="0"/>
                </a:cxn>
                <a:cxn ang="0">
                  <a:pos x="248" y="0"/>
                </a:cxn>
                <a:cxn ang="0">
                  <a:pos x="247" y="35"/>
                </a:cxn>
                <a:cxn ang="0">
                  <a:pos x="242" y="66"/>
                </a:cxn>
                <a:cxn ang="0">
                  <a:pos x="233" y="98"/>
                </a:cxn>
                <a:cxn ang="0">
                  <a:pos x="222" y="129"/>
                </a:cxn>
                <a:cxn ang="0">
                  <a:pos x="208" y="159"/>
                </a:cxn>
                <a:cxn ang="0">
                  <a:pos x="193" y="187"/>
                </a:cxn>
                <a:cxn ang="0">
                  <a:pos x="175" y="216"/>
                </a:cxn>
                <a:cxn ang="0">
                  <a:pos x="156" y="244"/>
                </a:cxn>
                <a:cxn ang="0">
                  <a:pos x="137" y="273"/>
                </a:cxn>
                <a:cxn ang="0">
                  <a:pos x="117" y="301"/>
                </a:cxn>
                <a:cxn ang="0">
                  <a:pos x="94" y="328"/>
                </a:cxn>
                <a:cxn ang="0">
                  <a:pos x="74" y="356"/>
                </a:cxn>
                <a:cxn ang="0">
                  <a:pos x="54" y="384"/>
                </a:cxn>
                <a:cxn ang="0">
                  <a:pos x="34" y="413"/>
                </a:cxn>
                <a:cxn ang="0">
                  <a:pos x="17" y="441"/>
                </a:cxn>
                <a:cxn ang="0">
                  <a:pos x="0" y="472"/>
                </a:cxn>
                <a:cxn ang="0">
                  <a:pos x="0" y="472"/>
                </a:cxn>
                <a:cxn ang="0">
                  <a:pos x="13" y="474"/>
                </a:cxn>
              </a:cxnLst>
              <a:rect l="0" t="0" r="r" b="b"/>
              <a:pathLst>
                <a:path w="260" h="474">
                  <a:moveTo>
                    <a:pt x="13" y="474"/>
                  </a:moveTo>
                  <a:lnTo>
                    <a:pt x="13" y="474"/>
                  </a:lnTo>
                  <a:lnTo>
                    <a:pt x="30" y="445"/>
                  </a:lnTo>
                  <a:lnTo>
                    <a:pt x="46" y="417"/>
                  </a:lnTo>
                  <a:lnTo>
                    <a:pt x="66" y="388"/>
                  </a:lnTo>
                  <a:lnTo>
                    <a:pt x="86" y="361"/>
                  </a:lnTo>
                  <a:lnTo>
                    <a:pt x="106" y="333"/>
                  </a:lnTo>
                  <a:lnTo>
                    <a:pt x="126" y="305"/>
                  </a:lnTo>
                  <a:lnTo>
                    <a:pt x="149" y="277"/>
                  </a:lnTo>
                  <a:lnTo>
                    <a:pt x="169" y="248"/>
                  </a:lnTo>
                  <a:lnTo>
                    <a:pt x="187" y="221"/>
                  </a:lnTo>
                  <a:lnTo>
                    <a:pt x="205" y="192"/>
                  </a:lnTo>
                  <a:lnTo>
                    <a:pt x="221" y="162"/>
                  </a:lnTo>
                  <a:lnTo>
                    <a:pt x="234" y="132"/>
                  </a:lnTo>
                  <a:lnTo>
                    <a:pt x="245" y="100"/>
                  </a:lnTo>
                  <a:lnTo>
                    <a:pt x="254" y="68"/>
                  </a:lnTo>
                  <a:lnTo>
                    <a:pt x="259" y="35"/>
                  </a:lnTo>
                  <a:lnTo>
                    <a:pt x="260" y="0"/>
                  </a:lnTo>
                  <a:lnTo>
                    <a:pt x="248" y="0"/>
                  </a:lnTo>
                  <a:lnTo>
                    <a:pt x="247" y="35"/>
                  </a:lnTo>
                  <a:lnTo>
                    <a:pt x="242" y="66"/>
                  </a:lnTo>
                  <a:lnTo>
                    <a:pt x="233" y="98"/>
                  </a:lnTo>
                  <a:lnTo>
                    <a:pt x="222" y="129"/>
                  </a:lnTo>
                  <a:lnTo>
                    <a:pt x="208" y="159"/>
                  </a:lnTo>
                  <a:lnTo>
                    <a:pt x="193" y="187"/>
                  </a:lnTo>
                  <a:lnTo>
                    <a:pt x="175" y="216"/>
                  </a:lnTo>
                  <a:lnTo>
                    <a:pt x="156" y="244"/>
                  </a:lnTo>
                  <a:lnTo>
                    <a:pt x="137" y="273"/>
                  </a:lnTo>
                  <a:lnTo>
                    <a:pt x="117" y="301"/>
                  </a:lnTo>
                  <a:lnTo>
                    <a:pt x="94" y="328"/>
                  </a:lnTo>
                  <a:lnTo>
                    <a:pt x="74" y="356"/>
                  </a:lnTo>
                  <a:lnTo>
                    <a:pt x="54" y="384"/>
                  </a:lnTo>
                  <a:lnTo>
                    <a:pt x="34" y="413"/>
                  </a:lnTo>
                  <a:lnTo>
                    <a:pt x="17" y="441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13" y="4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9" name="Freeform 474"/>
            <p:cNvSpPr>
              <a:spLocks/>
            </p:cNvSpPr>
            <p:nvPr/>
          </p:nvSpPr>
          <p:spPr bwMode="auto">
            <a:xfrm flipH="1">
              <a:off x="3857" y="3650"/>
              <a:ext cx="33" cy="82"/>
            </a:xfrm>
            <a:custGeom>
              <a:avLst/>
              <a:gdLst/>
              <a:ahLst/>
              <a:cxnLst>
                <a:cxn ang="0">
                  <a:pos x="12" y="164"/>
                </a:cxn>
                <a:cxn ang="0">
                  <a:pos x="12" y="164"/>
                </a:cxn>
                <a:cxn ang="0">
                  <a:pos x="17" y="142"/>
                </a:cxn>
                <a:cxn ang="0">
                  <a:pos x="21" y="121"/>
                </a:cxn>
                <a:cxn ang="0">
                  <a:pos x="27" y="100"/>
                </a:cxn>
                <a:cxn ang="0">
                  <a:pos x="35" y="80"/>
                </a:cxn>
                <a:cxn ang="0">
                  <a:pos x="43" y="60"/>
                </a:cxn>
                <a:cxn ang="0">
                  <a:pos x="50" y="40"/>
                </a:cxn>
                <a:cxn ang="0">
                  <a:pos x="60" y="21"/>
                </a:cxn>
                <a:cxn ang="0">
                  <a:pos x="69" y="2"/>
                </a:cxn>
                <a:cxn ang="0">
                  <a:pos x="56" y="0"/>
                </a:cxn>
                <a:cxn ang="0">
                  <a:pos x="47" y="19"/>
                </a:cxn>
                <a:cxn ang="0">
                  <a:pos x="38" y="38"/>
                </a:cxn>
                <a:cxn ang="0">
                  <a:pos x="30" y="58"/>
                </a:cxn>
                <a:cxn ang="0">
                  <a:pos x="23" y="78"/>
                </a:cxn>
                <a:cxn ang="0">
                  <a:pos x="15" y="98"/>
                </a:cxn>
                <a:cxn ang="0">
                  <a:pos x="9" y="119"/>
                </a:cxn>
                <a:cxn ang="0">
                  <a:pos x="4" y="140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12" y="164"/>
                </a:cxn>
              </a:cxnLst>
              <a:rect l="0" t="0" r="r" b="b"/>
              <a:pathLst>
                <a:path w="69" h="164">
                  <a:moveTo>
                    <a:pt x="12" y="164"/>
                  </a:moveTo>
                  <a:lnTo>
                    <a:pt x="12" y="164"/>
                  </a:lnTo>
                  <a:lnTo>
                    <a:pt x="17" y="142"/>
                  </a:lnTo>
                  <a:lnTo>
                    <a:pt x="21" y="121"/>
                  </a:lnTo>
                  <a:lnTo>
                    <a:pt x="27" y="100"/>
                  </a:lnTo>
                  <a:lnTo>
                    <a:pt x="35" y="80"/>
                  </a:lnTo>
                  <a:lnTo>
                    <a:pt x="43" y="60"/>
                  </a:lnTo>
                  <a:lnTo>
                    <a:pt x="50" y="40"/>
                  </a:lnTo>
                  <a:lnTo>
                    <a:pt x="60" y="21"/>
                  </a:lnTo>
                  <a:lnTo>
                    <a:pt x="69" y="2"/>
                  </a:lnTo>
                  <a:lnTo>
                    <a:pt x="56" y="0"/>
                  </a:lnTo>
                  <a:lnTo>
                    <a:pt x="47" y="19"/>
                  </a:lnTo>
                  <a:lnTo>
                    <a:pt x="38" y="38"/>
                  </a:lnTo>
                  <a:lnTo>
                    <a:pt x="30" y="58"/>
                  </a:lnTo>
                  <a:lnTo>
                    <a:pt x="23" y="78"/>
                  </a:lnTo>
                  <a:lnTo>
                    <a:pt x="15" y="98"/>
                  </a:lnTo>
                  <a:lnTo>
                    <a:pt x="9" y="119"/>
                  </a:lnTo>
                  <a:lnTo>
                    <a:pt x="4" y="140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12" y="1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0" name="Freeform 475"/>
            <p:cNvSpPr>
              <a:spLocks/>
            </p:cNvSpPr>
            <p:nvPr/>
          </p:nvSpPr>
          <p:spPr bwMode="auto">
            <a:xfrm flipH="1">
              <a:off x="3884" y="3732"/>
              <a:ext cx="31" cy="37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0" y="76"/>
                </a:cxn>
                <a:cxn ang="0">
                  <a:pos x="12" y="76"/>
                </a:cxn>
                <a:cxn ang="0">
                  <a:pos x="23" y="69"/>
                </a:cxn>
                <a:cxn ang="0">
                  <a:pos x="31" y="61"/>
                </a:cxn>
                <a:cxn ang="0">
                  <a:pos x="40" y="51"/>
                </a:cxn>
                <a:cxn ang="0">
                  <a:pos x="47" y="39"/>
                </a:cxn>
                <a:cxn ang="0">
                  <a:pos x="53" y="26"/>
                </a:cxn>
                <a:cxn ang="0">
                  <a:pos x="58" y="13"/>
                </a:cxn>
                <a:cxn ang="0">
                  <a:pos x="61" y="2"/>
                </a:cxn>
                <a:cxn ang="0">
                  <a:pos x="49" y="0"/>
                </a:cxn>
                <a:cxn ang="0">
                  <a:pos x="46" y="11"/>
                </a:cxn>
                <a:cxn ang="0">
                  <a:pos x="41" y="23"/>
                </a:cxn>
                <a:cxn ang="0">
                  <a:pos x="35" y="35"/>
                </a:cxn>
                <a:cxn ang="0">
                  <a:pos x="28" y="47"/>
                </a:cxn>
                <a:cxn ang="0">
                  <a:pos x="21" y="57"/>
                </a:cxn>
                <a:cxn ang="0">
                  <a:pos x="14" y="62"/>
                </a:cxn>
                <a:cxn ang="0">
                  <a:pos x="6" y="67"/>
                </a:cxn>
                <a:cxn ang="0">
                  <a:pos x="3" y="67"/>
                </a:cxn>
                <a:cxn ang="0">
                  <a:pos x="3" y="67"/>
                </a:cxn>
                <a:cxn ang="0">
                  <a:pos x="0" y="76"/>
                </a:cxn>
              </a:cxnLst>
              <a:rect l="0" t="0" r="r" b="b"/>
              <a:pathLst>
                <a:path w="61" h="76">
                  <a:moveTo>
                    <a:pt x="0" y="76"/>
                  </a:moveTo>
                  <a:lnTo>
                    <a:pt x="0" y="76"/>
                  </a:lnTo>
                  <a:lnTo>
                    <a:pt x="12" y="76"/>
                  </a:lnTo>
                  <a:lnTo>
                    <a:pt x="23" y="69"/>
                  </a:lnTo>
                  <a:lnTo>
                    <a:pt x="31" y="61"/>
                  </a:lnTo>
                  <a:lnTo>
                    <a:pt x="40" y="51"/>
                  </a:lnTo>
                  <a:lnTo>
                    <a:pt x="47" y="39"/>
                  </a:lnTo>
                  <a:lnTo>
                    <a:pt x="53" y="26"/>
                  </a:lnTo>
                  <a:lnTo>
                    <a:pt x="58" y="13"/>
                  </a:lnTo>
                  <a:lnTo>
                    <a:pt x="61" y="2"/>
                  </a:lnTo>
                  <a:lnTo>
                    <a:pt x="49" y="0"/>
                  </a:lnTo>
                  <a:lnTo>
                    <a:pt x="46" y="11"/>
                  </a:lnTo>
                  <a:lnTo>
                    <a:pt x="41" y="23"/>
                  </a:lnTo>
                  <a:lnTo>
                    <a:pt x="35" y="35"/>
                  </a:lnTo>
                  <a:lnTo>
                    <a:pt x="28" y="47"/>
                  </a:lnTo>
                  <a:lnTo>
                    <a:pt x="21" y="57"/>
                  </a:lnTo>
                  <a:lnTo>
                    <a:pt x="14" y="62"/>
                  </a:lnTo>
                  <a:lnTo>
                    <a:pt x="6" y="67"/>
                  </a:lnTo>
                  <a:lnTo>
                    <a:pt x="3" y="67"/>
                  </a:lnTo>
                  <a:lnTo>
                    <a:pt x="3" y="67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1" name="Freeform 476"/>
            <p:cNvSpPr>
              <a:spLocks/>
            </p:cNvSpPr>
            <p:nvPr/>
          </p:nvSpPr>
          <p:spPr bwMode="auto">
            <a:xfrm flipH="1">
              <a:off x="3914" y="3737"/>
              <a:ext cx="459" cy="3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12" y="62"/>
                </a:cxn>
                <a:cxn ang="0">
                  <a:pos x="26" y="50"/>
                </a:cxn>
                <a:cxn ang="0">
                  <a:pos x="49" y="40"/>
                </a:cxn>
                <a:cxn ang="0">
                  <a:pos x="79" y="30"/>
                </a:cxn>
                <a:cxn ang="0">
                  <a:pos x="122" y="22"/>
                </a:cxn>
                <a:cxn ang="0">
                  <a:pos x="170" y="17"/>
                </a:cxn>
                <a:cxn ang="0">
                  <a:pos x="223" y="12"/>
                </a:cxn>
                <a:cxn ang="0">
                  <a:pos x="284" y="10"/>
                </a:cxn>
                <a:cxn ang="0">
                  <a:pos x="349" y="9"/>
                </a:cxn>
                <a:cxn ang="0">
                  <a:pos x="416" y="10"/>
                </a:cxn>
                <a:cxn ang="0">
                  <a:pos x="488" y="12"/>
                </a:cxn>
                <a:cxn ang="0">
                  <a:pos x="560" y="17"/>
                </a:cxn>
                <a:cxn ang="0">
                  <a:pos x="633" y="22"/>
                </a:cxn>
                <a:cxn ang="0">
                  <a:pos x="705" y="30"/>
                </a:cxn>
                <a:cxn ang="0">
                  <a:pos x="777" y="40"/>
                </a:cxn>
                <a:cxn ang="0">
                  <a:pos x="849" y="51"/>
                </a:cxn>
                <a:cxn ang="0">
                  <a:pos x="916" y="65"/>
                </a:cxn>
                <a:cxn ang="0">
                  <a:pos x="919" y="56"/>
                </a:cxn>
                <a:cxn ang="0">
                  <a:pos x="852" y="42"/>
                </a:cxn>
                <a:cxn ang="0">
                  <a:pos x="780" y="31"/>
                </a:cxn>
                <a:cxn ang="0">
                  <a:pos x="708" y="21"/>
                </a:cxn>
                <a:cxn ang="0">
                  <a:pos x="633" y="14"/>
                </a:cxn>
                <a:cxn ang="0">
                  <a:pos x="560" y="8"/>
                </a:cxn>
                <a:cxn ang="0">
                  <a:pos x="488" y="4"/>
                </a:cxn>
                <a:cxn ang="0">
                  <a:pos x="416" y="1"/>
                </a:cxn>
                <a:cxn ang="0">
                  <a:pos x="349" y="0"/>
                </a:cxn>
                <a:cxn ang="0">
                  <a:pos x="284" y="1"/>
                </a:cxn>
                <a:cxn ang="0">
                  <a:pos x="223" y="4"/>
                </a:cxn>
                <a:cxn ang="0">
                  <a:pos x="167" y="8"/>
                </a:cxn>
                <a:cxn ang="0">
                  <a:pos x="119" y="14"/>
                </a:cxn>
                <a:cxn ang="0">
                  <a:pos x="76" y="21"/>
                </a:cxn>
                <a:cxn ang="0">
                  <a:pos x="43" y="31"/>
                </a:cxn>
                <a:cxn ang="0">
                  <a:pos x="17" y="44"/>
                </a:cxn>
                <a:cxn ang="0">
                  <a:pos x="0" y="58"/>
                </a:cxn>
                <a:cxn ang="0">
                  <a:pos x="0" y="60"/>
                </a:cxn>
                <a:cxn ang="0">
                  <a:pos x="0" y="58"/>
                </a:cxn>
                <a:cxn ang="0">
                  <a:pos x="0" y="59"/>
                </a:cxn>
                <a:cxn ang="0">
                  <a:pos x="0" y="60"/>
                </a:cxn>
                <a:cxn ang="0">
                  <a:pos x="12" y="60"/>
                </a:cxn>
              </a:cxnLst>
              <a:rect l="0" t="0" r="r" b="b"/>
              <a:pathLst>
                <a:path w="919" h="65">
                  <a:moveTo>
                    <a:pt x="12" y="60"/>
                  </a:moveTo>
                  <a:lnTo>
                    <a:pt x="12" y="62"/>
                  </a:lnTo>
                  <a:lnTo>
                    <a:pt x="26" y="50"/>
                  </a:lnTo>
                  <a:lnTo>
                    <a:pt x="49" y="40"/>
                  </a:lnTo>
                  <a:lnTo>
                    <a:pt x="79" y="30"/>
                  </a:lnTo>
                  <a:lnTo>
                    <a:pt x="122" y="22"/>
                  </a:lnTo>
                  <a:lnTo>
                    <a:pt x="170" y="17"/>
                  </a:lnTo>
                  <a:lnTo>
                    <a:pt x="223" y="12"/>
                  </a:lnTo>
                  <a:lnTo>
                    <a:pt x="284" y="10"/>
                  </a:lnTo>
                  <a:lnTo>
                    <a:pt x="349" y="9"/>
                  </a:lnTo>
                  <a:lnTo>
                    <a:pt x="416" y="10"/>
                  </a:lnTo>
                  <a:lnTo>
                    <a:pt x="488" y="12"/>
                  </a:lnTo>
                  <a:lnTo>
                    <a:pt x="560" y="17"/>
                  </a:lnTo>
                  <a:lnTo>
                    <a:pt x="633" y="22"/>
                  </a:lnTo>
                  <a:lnTo>
                    <a:pt x="705" y="30"/>
                  </a:lnTo>
                  <a:lnTo>
                    <a:pt x="777" y="40"/>
                  </a:lnTo>
                  <a:lnTo>
                    <a:pt x="849" y="51"/>
                  </a:lnTo>
                  <a:lnTo>
                    <a:pt x="916" y="65"/>
                  </a:lnTo>
                  <a:lnTo>
                    <a:pt x="919" y="56"/>
                  </a:lnTo>
                  <a:lnTo>
                    <a:pt x="852" y="42"/>
                  </a:lnTo>
                  <a:lnTo>
                    <a:pt x="780" y="31"/>
                  </a:lnTo>
                  <a:lnTo>
                    <a:pt x="708" y="21"/>
                  </a:lnTo>
                  <a:lnTo>
                    <a:pt x="633" y="14"/>
                  </a:lnTo>
                  <a:lnTo>
                    <a:pt x="560" y="8"/>
                  </a:lnTo>
                  <a:lnTo>
                    <a:pt x="488" y="4"/>
                  </a:lnTo>
                  <a:lnTo>
                    <a:pt x="416" y="1"/>
                  </a:lnTo>
                  <a:lnTo>
                    <a:pt x="349" y="0"/>
                  </a:lnTo>
                  <a:lnTo>
                    <a:pt x="284" y="1"/>
                  </a:lnTo>
                  <a:lnTo>
                    <a:pt x="223" y="4"/>
                  </a:lnTo>
                  <a:lnTo>
                    <a:pt x="167" y="8"/>
                  </a:lnTo>
                  <a:lnTo>
                    <a:pt x="119" y="14"/>
                  </a:lnTo>
                  <a:lnTo>
                    <a:pt x="76" y="21"/>
                  </a:lnTo>
                  <a:lnTo>
                    <a:pt x="43" y="31"/>
                  </a:lnTo>
                  <a:lnTo>
                    <a:pt x="17" y="44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60"/>
                  </a:lnTo>
                  <a:lnTo>
                    <a:pt x="12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2" name="Freeform 477"/>
            <p:cNvSpPr>
              <a:spLocks/>
            </p:cNvSpPr>
            <p:nvPr/>
          </p:nvSpPr>
          <p:spPr bwMode="auto">
            <a:xfrm flipH="1">
              <a:off x="4366" y="3768"/>
              <a:ext cx="31" cy="73"/>
            </a:xfrm>
            <a:custGeom>
              <a:avLst/>
              <a:gdLst/>
              <a:ahLst/>
              <a:cxnLst>
                <a:cxn ang="0">
                  <a:pos x="10" y="148"/>
                </a:cxn>
                <a:cxn ang="0">
                  <a:pos x="10" y="148"/>
                </a:cxn>
                <a:cxn ang="0">
                  <a:pos x="23" y="131"/>
                </a:cxn>
                <a:cxn ang="0">
                  <a:pos x="34" y="114"/>
                </a:cxn>
                <a:cxn ang="0">
                  <a:pos x="42" y="97"/>
                </a:cxn>
                <a:cxn ang="0">
                  <a:pos x="48" y="78"/>
                </a:cxn>
                <a:cxn ang="0">
                  <a:pos x="52" y="60"/>
                </a:cxn>
                <a:cxn ang="0">
                  <a:pos x="56" y="39"/>
                </a:cxn>
                <a:cxn ang="0">
                  <a:pos x="59" y="20"/>
                </a:cxn>
                <a:cxn ang="0">
                  <a:pos x="60" y="0"/>
                </a:cxn>
                <a:cxn ang="0">
                  <a:pos x="48" y="0"/>
                </a:cxn>
                <a:cxn ang="0">
                  <a:pos x="46" y="20"/>
                </a:cxn>
                <a:cxn ang="0">
                  <a:pos x="43" y="39"/>
                </a:cxn>
                <a:cxn ang="0">
                  <a:pos x="40" y="58"/>
                </a:cxn>
                <a:cxn ang="0">
                  <a:pos x="36" y="76"/>
                </a:cxn>
                <a:cxn ang="0">
                  <a:pos x="30" y="95"/>
                </a:cxn>
                <a:cxn ang="0">
                  <a:pos x="22" y="111"/>
                </a:cxn>
                <a:cxn ang="0">
                  <a:pos x="11" y="127"/>
                </a:cxn>
                <a:cxn ang="0">
                  <a:pos x="0" y="144"/>
                </a:cxn>
                <a:cxn ang="0">
                  <a:pos x="0" y="144"/>
                </a:cxn>
                <a:cxn ang="0">
                  <a:pos x="10" y="148"/>
                </a:cxn>
              </a:cxnLst>
              <a:rect l="0" t="0" r="r" b="b"/>
              <a:pathLst>
                <a:path w="60" h="148">
                  <a:moveTo>
                    <a:pt x="10" y="148"/>
                  </a:moveTo>
                  <a:lnTo>
                    <a:pt x="10" y="148"/>
                  </a:lnTo>
                  <a:lnTo>
                    <a:pt x="23" y="131"/>
                  </a:lnTo>
                  <a:lnTo>
                    <a:pt x="34" y="114"/>
                  </a:lnTo>
                  <a:lnTo>
                    <a:pt x="42" y="97"/>
                  </a:lnTo>
                  <a:lnTo>
                    <a:pt x="48" y="78"/>
                  </a:lnTo>
                  <a:lnTo>
                    <a:pt x="52" y="60"/>
                  </a:lnTo>
                  <a:lnTo>
                    <a:pt x="56" y="39"/>
                  </a:lnTo>
                  <a:lnTo>
                    <a:pt x="59" y="20"/>
                  </a:lnTo>
                  <a:lnTo>
                    <a:pt x="60" y="0"/>
                  </a:lnTo>
                  <a:lnTo>
                    <a:pt x="48" y="0"/>
                  </a:lnTo>
                  <a:lnTo>
                    <a:pt x="46" y="20"/>
                  </a:lnTo>
                  <a:lnTo>
                    <a:pt x="43" y="39"/>
                  </a:lnTo>
                  <a:lnTo>
                    <a:pt x="40" y="58"/>
                  </a:lnTo>
                  <a:lnTo>
                    <a:pt x="36" y="76"/>
                  </a:lnTo>
                  <a:lnTo>
                    <a:pt x="30" y="95"/>
                  </a:lnTo>
                  <a:lnTo>
                    <a:pt x="22" y="111"/>
                  </a:lnTo>
                  <a:lnTo>
                    <a:pt x="11" y="127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3" name="Freeform 478"/>
            <p:cNvSpPr>
              <a:spLocks/>
            </p:cNvSpPr>
            <p:nvPr/>
          </p:nvSpPr>
          <p:spPr bwMode="auto">
            <a:xfrm flipH="1">
              <a:off x="4392" y="3839"/>
              <a:ext cx="204" cy="82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0" y="140"/>
                </a:cxn>
                <a:cxn ang="0">
                  <a:pos x="26" y="152"/>
                </a:cxn>
                <a:cxn ang="0">
                  <a:pos x="55" y="161"/>
                </a:cxn>
                <a:cxn ang="0">
                  <a:pos x="83" y="165"/>
                </a:cxn>
                <a:cxn ang="0">
                  <a:pos x="112" y="166"/>
                </a:cxn>
                <a:cxn ang="0">
                  <a:pos x="141" y="164"/>
                </a:cxn>
                <a:cxn ang="0">
                  <a:pos x="169" y="160"/>
                </a:cxn>
                <a:cxn ang="0">
                  <a:pos x="196" y="152"/>
                </a:cxn>
                <a:cxn ang="0">
                  <a:pos x="224" y="143"/>
                </a:cxn>
                <a:cxn ang="0">
                  <a:pos x="250" y="130"/>
                </a:cxn>
                <a:cxn ang="0">
                  <a:pos x="276" y="116"/>
                </a:cxn>
                <a:cxn ang="0">
                  <a:pos x="302" y="101"/>
                </a:cxn>
                <a:cxn ang="0">
                  <a:pos x="325" y="84"/>
                </a:cxn>
                <a:cxn ang="0">
                  <a:pos x="347" y="65"/>
                </a:cxn>
                <a:cxn ang="0">
                  <a:pos x="369" y="45"/>
                </a:cxn>
                <a:cxn ang="0">
                  <a:pos x="390" y="25"/>
                </a:cxn>
                <a:cxn ang="0">
                  <a:pos x="409" y="4"/>
                </a:cxn>
                <a:cxn ang="0">
                  <a:pos x="399" y="0"/>
                </a:cxn>
                <a:cxn ang="0">
                  <a:pos x="381" y="21"/>
                </a:cxn>
                <a:cxn ang="0">
                  <a:pos x="360" y="41"/>
                </a:cxn>
                <a:cxn ang="0">
                  <a:pos x="338" y="59"/>
                </a:cxn>
                <a:cxn ang="0">
                  <a:pos x="315" y="78"/>
                </a:cxn>
                <a:cxn ang="0">
                  <a:pos x="292" y="94"/>
                </a:cxn>
                <a:cxn ang="0">
                  <a:pos x="269" y="110"/>
                </a:cxn>
                <a:cxn ang="0">
                  <a:pos x="243" y="123"/>
                </a:cxn>
                <a:cxn ang="0">
                  <a:pos x="217" y="134"/>
                </a:cxn>
                <a:cxn ang="0">
                  <a:pos x="190" y="143"/>
                </a:cxn>
                <a:cxn ang="0">
                  <a:pos x="165" y="151"/>
                </a:cxn>
                <a:cxn ang="0">
                  <a:pos x="138" y="155"/>
                </a:cxn>
                <a:cxn ang="0">
                  <a:pos x="112" y="158"/>
                </a:cxn>
                <a:cxn ang="0">
                  <a:pos x="86" y="156"/>
                </a:cxn>
                <a:cxn ang="0">
                  <a:pos x="58" y="152"/>
                </a:cxn>
                <a:cxn ang="0">
                  <a:pos x="32" y="143"/>
                </a:cxn>
                <a:cxn ang="0">
                  <a:pos x="6" y="133"/>
                </a:cxn>
                <a:cxn ang="0">
                  <a:pos x="6" y="133"/>
                </a:cxn>
                <a:cxn ang="0">
                  <a:pos x="0" y="140"/>
                </a:cxn>
              </a:cxnLst>
              <a:rect l="0" t="0" r="r" b="b"/>
              <a:pathLst>
                <a:path w="409" h="166">
                  <a:moveTo>
                    <a:pt x="0" y="140"/>
                  </a:moveTo>
                  <a:lnTo>
                    <a:pt x="0" y="140"/>
                  </a:lnTo>
                  <a:lnTo>
                    <a:pt x="26" y="152"/>
                  </a:lnTo>
                  <a:lnTo>
                    <a:pt x="55" y="161"/>
                  </a:lnTo>
                  <a:lnTo>
                    <a:pt x="83" y="165"/>
                  </a:lnTo>
                  <a:lnTo>
                    <a:pt x="112" y="166"/>
                  </a:lnTo>
                  <a:lnTo>
                    <a:pt x="141" y="164"/>
                  </a:lnTo>
                  <a:lnTo>
                    <a:pt x="169" y="160"/>
                  </a:lnTo>
                  <a:lnTo>
                    <a:pt x="196" y="152"/>
                  </a:lnTo>
                  <a:lnTo>
                    <a:pt x="224" y="143"/>
                  </a:lnTo>
                  <a:lnTo>
                    <a:pt x="250" y="130"/>
                  </a:lnTo>
                  <a:lnTo>
                    <a:pt x="276" y="116"/>
                  </a:lnTo>
                  <a:lnTo>
                    <a:pt x="302" y="101"/>
                  </a:lnTo>
                  <a:lnTo>
                    <a:pt x="325" y="84"/>
                  </a:lnTo>
                  <a:lnTo>
                    <a:pt x="347" y="65"/>
                  </a:lnTo>
                  <a:lnTo>
                    <a:pt x="369" y="45"/>
                  </a:lnTo>
                  <a:lnTo>
                    <a:pt x="390" y="25"/>
                  </a:lnTo>
                  <a:lnTo>
                    <a:pt x="409" y="4"/>
                  </a:lnTo>
                  <a:lnTo>
                    <a:pt x="399" y="0"/>
                  </a:lnTo>
                  <a:lnTo>
                    <a:pt x="381" y="21"/>
                  </a:lnTo>
                  <a:lnTo>
                    <a:pt x="360" y="41"/>
                  </a:lnTo>
                  <a:lnTo>
                    <a:pt x="338" y="59"/>
                  </a:lnTo>
                  <a:lnTo>
                    <a:pt x="315" y="78"/>
                  </a:lnTo>
                  <a:lnTo>
                    <a:pt x="292" y="94"/>
                  </a:lnTo>
                  <a:lnTo>
                    <a:pt x="269" y="110"/>
                  </a:lnTo>
                  <a:lnTo>
                    <a:pt x="243" y="123"/>
                  </a:lnTo>
                  <a:lnTo>
                    <a:pt x="217" y="134"/>
                  </a:lnTo>
                  <a:lnTo>
                    <a:pt x="190" y="143"/>
                  </a:lnTo>
                  <a:lnTo>
                    <a:pt x="165" y="151"/>
                  </a:lnTo>
                  <a:lnTo>
                    <a:pt x="138" y="155"/>
                  </a:lnTo>
                  <a:lnTo>
                    <a:pt x="112" y="158"/>
                  </a:lnTo>
                  <a:lnTo>
                    <a:pt x="86" y="156"/>
                  </a:lnTo>
                  <a:lnTo>
                    <a:pt x="58" y="152"/>
                  </a:lnTo>
                  <a:lnTo>
                    <a:pt x="32" y="143"/>
                  </a:lnTo>
                  <a:lnTo>
                    <a:pt x="6" y="133"/>
                  </a:lnTo>
                  <a:lnTo>
                    <a:pt x="6" y="133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4" name="Freeform 479"/>
            <p:cNvSpPr>
              <a:spLocks/>
            </p:cNvSpPr>
            <p:nvPr/>
          </p:nvSpPr>
          <p:spPr bwMode="auto">
            <a:xfrm flipH="1">
              <a:off x="4592" y="3801"/>
              <a:ext cx="40" cy="10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"/>
                </a:cxn>
                <a:cxn ang="0">
                  <a:pos x="0" y="16"/>
                </a:cxn>
                <a:cxn ang="0">
                  <a:pos x="2" y="31"/>
                </a:cxn>
                <a:cxn ang="0">
                  <a:pos x="2" y="47"/>
                </a:cxn>
                <a:cxn ang="0">
                  <a:pos x="3" y="62"/>
                </a:cxn>
                <a:cxn ang="0">
                  <a:pos x="3" y="77"/>
                </a:cxn>
                <a:cxn ang="0">
                  <a:pos x="5" y="92"/>
                </a:cxn>
                <a:cxn ang="0">
                  <a:pos x="8" y="107"/>
                </a:cxn>
                <a:cxn ang="0">
                  <a:pos x="10" y="122"/>
                </a:cxn>
                <a:cxn ang="0">
                  <a:pos x="14" y="137"/>
                </a:cxn>
                <a:cxn ang="0">
                  <a:pos x="17" y="150"/>
                </a:cxn>
                <a:cxn ang="0">
                  <a:pos x="23" y="162"/>
                </a:cxn>
                <a:cxn ang="0">
                  <a:pos x="29" y="176"/>
                </a:cxn>
                <a:cxn ang="0">
                  <a:pos x="40" y="187"/>
                </a:cxn>
                <a:cxn ang="0">
                  <a:pos x="49" y="197"/>
                </a:cxn>
                <a:cxn ang="0">
                  <a:pos x="60" y="208"/>
                </a:cxn>
                <a:cxn ang="0">
                  <a:pos x="75" y="216"/>
                </a:cxn>
                <a:cxn ang="0">
                  <a:pos x="81" y="209"/>
                </a:cxn>
                <a:cxn ang="0">
                  <a:pos x="69" y="201"/>
                </a:cxn>
                <a:cxn ang="0">
                  <a:pos x="58" y="192"/>
                </a:cxn>
                <a:cxn ang="0">
                  <a:pos x="49" y="182"/>
                </a:cxn>
                <a:cxn ang="0">
                  <a:pos x="42" y="171"/>
                </a:cxn>
                <a:cxn ang="0">
                  <a:pos x="36" y="160"/>
                </a:cxn>
                <a:cxn ang="0">
                  <a:pos x="29" y="148"/>
                </a:cxn>
                <a:cxn ang="0">
                  <a:pos x="26" y="135"/>
                </a:cxn>
                <a:cxn ang="0">
                  <a:pos x="22" y="120"/>
                </a:cxn>
                <a:cxn ang="0">
                  <a:pos x="20" y="107"/>
                </a:cxn>
                <a:cxn ang="0">
                  <a:pos x="17" y="92"/>
                </a:cxn>
                <a:cxn ang="0">
                  <a:pos x="16" y="77"/>
                </a:cxn>
                <a:cxn ang="0">
                  <a:pos x="16" y="62"/>
                </a:cxn>
                <a:cxn ang="0">
                  <a:pos x="14" y="47"/>
                </a:cxn>
                <a:cxn ang="0">
                  <a:pos x="14" y="31"/>
                </a:cxn>
                <a:cxn ang="0">
                  <a:pos x="13" y="16"/>
                </a:cxn>
                <a:cxn ang="0">
                  <a:pos x="13" y="1"/>
                </a:cxn>
                <a:cxn ang="0">
                  <a:pos x="13" y="0"/>
                </a:cxn>
                <a:cxn ang="0">
                  <a:pos x="0" y="2"/>
                </a:cxn>
              </a:cxnLst>
              <a:rect l="0" t="0" r="r" b="b"/>
              <a:pathLst>
                <a:path w="81" h="216">
                  <a:moveTo>
                    <a:pt x="0" y="2"/>
                  </a:moveTo>
                  <a:lnTo>
                    <a:pt x="0" y="1"/>
                  </a:lnTo>
                  <a:lnTo>
                    <a:pt x="0" y="16"/>
                  </a:lnTo>
                  <a:lnTo>
                    <a:pt x="2" y="31"/>
                  </a:lnTo>
                  <a:lnTo>
                    <a:pt x="2" y="47"/>
                  </a:lnTo>
                  <a:lnTo>
                    <a:pt x="3" y="62"/>
                  </a:lnTo>
                  <a:lnTo>
                    <a:pt x="3" y="77"/>
                  </a:lnTo>
                  <a:lnTo>
                    <a:pt x="5" y="92"/>
                  </a:lnTo>
                  <a:lnTo>
                    <a:pt x="8" y="107"/>
                  </a:lnTo>
                  <a:lnTo>
                    <a:pt x="10" y="122"/>
                  </a:lnTo>
                  <a:lnTo>
                    <a:pt x="14" y="137"/>
                  </a:lnTo>
                  <a:lnTo>
                    <a:pt x="17" y="150"/>
                  </a:lnTo>
                  <a:lnTo>
                    <a:pt x="23" y="162"/>
                  </a:lnTo>
                  <a:lnTo>
                    <a:pt x="29" y="176"/>
                  </a:lnTo>
                  <a:lnTo>
                    <a:pt x="40" y="187"/>
                  </a:lnTo>
                  <a:lnTo>
                    <a:pt x="49" y="197"/>
                  </a:lnTo>
                  <a:lnTo>
                    <a:pt x="60" y="208"/>
                  </a:lnTo>
                  <a:lnTo>
                    <a:pt x="75" y="216"/>
                  </a:lnTo>
                  <a:lnTo>
                    <a:pt x="81" y="209"/>
                  </a:lnTo>
                  <a:lnTo>
                    <a:pt x="69" y="201"/>
                  </a:lnTo>
                  <a:lnTo>
                    <a:pt x="58" y="192"/>
                  </a:lnTo>
                  <a:lnTo>
                    <a:pt x="49" y="182"/>
                  </a:lnTo>
                  <a:lnTo>
                    <a:pt x="42" y="171"/>
                  </a:lnTo>
                  <a:lnTo>
                    <a:pt x="36" y="160"/>
                  </a:lnTo>
                  <a:lnTo>
                    <a:pt x="29" y="148"/>
                  </a:lnTo>
                  <a:lnTo>
                    <a:pt x="26" y="135"/>
                  </a:lnTo>
                  <a:lnTo>
                    <a:pt x="22" y="120"/>
                  </a:lnTo>
                  <a:lnTo>
                    <a:pt x="20" y="107"/>
                  </a:lnTo>
                  <a:lnTo>
                    <a:pt x="17" y="92"/>
                  </a:lnTo>
                  <a:lnTo>
                    <a:pt x="16" y="77"/>
                  </a:lnTo>
                  <a:lnTo>
                    <a:pt x="16" y="62"/>
                  </a:lnTo>
                  <a:lnTo>
                    <a:pt x="14" y="47"/>
                  </a:lnTo>
                  <a:lnTo>
                    <a:pt x="14" y="31"/>
                  </a:lnTo>
                  <a:lnTo>
                    <a:pt x="13" y="16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5" name="Freeform 480"/>
            <p:cNvSpPr>
              <a:spLocks/>
            </p:cNvSpPr>
            <p:nvPr/>
          </p:nvSpPr>
          <p:spPr bwMode="auto">
            <a:xfrm flipH="1">
              <a:off x="4627" y="3781"/>
              <a:ext cx="19" cy="22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0" y="8"/>
                </a:cxn>
                <a:cxn ang="0">
                  <a:pos x="3" y="13"/>
                </a:cxn>
                <a:cxn ang="0">
                  <a:pos x="6" y="20"/>
                </a:cxn>
                <a:cxn ang="0">
                  <a:pos x="11" y="25"/>
                </a:cxn>
                <a:cxn ang="0">
                  <a:pos x="15" y="29"/>
                </a:cxn>
                <a:cxn ang="0">
                  <a:pos x="18" y="33"/>
                </a:cxn>
                <a:cxn ang="0">
                  <a:pos x="23" y="37"/>
                </a:cxn>
                <a:cxn ang="0">
                  <a:pos x="23" y="39"/>
                </a:cxn>
                <a:cxn ang="0">
                  <a:pos x="24" y="42"/>
                </a:cxn>
                <a:cxn ang="0">
                  <a:pos x="37" y="40"/>
                </a:cxn>
                <a:cxn ang="0">
                  <a:pos x="35" y="37"/>
                </a:cxn>
                <a:cxn ang="0">
                  <a:pos x="32" y="32"/>
                </a:cxn>
                <a:cxn ang="0">
                  <a:pos x="27" y="29"/>
                </a:cxn>
                <a:cxn ang="0">
                  <a:pos x="24" y="25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5" y="11"/>
                </a:cxn>
                <a:cxn ang="0">
                  <a:pos x="12" y="6"/>
                </a:cxn>
                <a:cxn ang="0">
                  <a:pos x="3" y="2"/>
                </a:cxn>
                <a:cxn ang="0">
                  <a:pos x="12" y="6"/>
                </a:cxn>
                <a:cxn ang="0">
                  <a:pos x="11" y="0"/>
                </a:cxn>
                <a:cxn ang="0">
                  <a:pos x="3" y="2"/>
                </a:cxn>
                <a:cxn ang="0">
                  <a:pos x="9" y="11"/>
                </a:cxn>
              </a:cxnLst>
              <a:rect l="0" t="0" r="r" b="b"/>
              <a:pathLst>
                <a:path w="37" h="42">
                  <a:moveTo>
                    <a:pt x="9" y="11"/>
                  </a:moveTo>
                  <a:lnTo>
                    <a:pt x="0" y="8"/>
                  </a:lnTo>
                  <a:lnTo>
                    <a:pt x="3" y="13"/>
                  </a:lnTo>
                  <a:lnTo>
                    <a:pt x="6" y="20"/>
                  </a:lnTo>
                  <a:lnTo>
                    <a:pt x="11" y="25"/>
                  </a:lnTo>
                  <a:lnTo>
                    <a:pt x="15" y="29"/>
                  </a:lnTo>
                  <a:lnTo>
                    <a:pt x="18" y="33"/>
                  </a:lnTo>
                  <a:lnTo>
                    <a:pt x="23" y="37"/>
                  </a:lnTo>
                  <a:lnTo>
                    <a:pt x="23" y="39"/>
                  </a:lnTo>
                  <a:lnTo>
                    <a:pt x="24" y="42"/>
                  </a:lnTo>
                  <a:lnTo>
                    <a:pt x="37" y="40"/>
                  </a:lnTo>
                  <a:lnTo>
                    <a:pt x="35" y="37"/>
                  </a:lnTo>
                  <a:lnTo>
                    <a:pt x="32" y="32"/>
                  </a:lnTo>
                  <a:lnTo>
                    <a:pt x="27" y="29"/>
                  </a:lnTo>
                  <a:lnTo>
                    <a:pt x="24" y="25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5" y="11"/>
                  </a:lnTo>
                  <a:lnTo>
                    <a:pt x="12" y="6"/>
                  </a:lnTo>
                  <a:lnTo>
                    <a:pt x="3" y="2"/>
                  </a:lnTo>
                  <a:lnTo>
                    <a:pt x="12" y="6"/>
                  </a:lnTo>
                  <a:lnTo>
                    <a:pt x="11" y="0"/>
                  </a:lnTo>
                  <a:lnTo>
                    <a:pt x="3" y="2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6" name="Freeform 481"/>
            <p:cNvSpPr>
              <a:spLocks/>
            </p:cNvSpPr>
            <p:nvPr/>
          </p:nvSpPr>
          <p:spPr bwMode="auto">
            <a:xfrm flipH="1">
              <a:off x="4641" y="3782"/>
              <a:ext cx="64" cy="65"/>
            </a:xfrm>
            <a:custGeom>
              <a:avLst/>
              <a:gdLst/>
              <a:ahLst/>
              <a:cxnLst>
                <a:cxn ang="0">
                  <a:pos x="9" y="128"/>
                </a:cxn>
                <a:cxn ang="0">
                  <a:pos x="9" y="128"/>
                </a:cxn>
                <a:cxn ang="0">
                  <a:pos x="26" y="113"/>
                </a:cxn>
                <a:cxn ang="0">
                  <a:pos x="39" y="97"/>
                </a:cxn>
                <a:cxn ang="0">
                  <a:pos x="53" y="79"/>
                </a:cxn>
                <a:cxn ang="0">
                  <a:pos x="65" y="61"/>
                </a:cxn>
                <a:cxn ang="0">
                  <a:pos x="76" y="45"/>
                </a:cxn>
                <a:cxn ang="0">
                  <a:pos x="91" y="30"/>
                </a:cxn>
                <a:cxn ang="0">
                  <a:pos x="108" y="18"/>
                </a:cxn>
                <a:cxn ang="0">
                  <a:pos x="128" y="9"/>
                </a:cxn>
                <a:cxn ang="0">
                  <a:pos x="122" y="0"/>
                </a:cxn>
                <a:cxn ang="0">
                  <a:pos x="99" y="11"/>
                </a:cxn>
                <a:cxn ang="0">
                  <a:pos x="82" y="24"/>
                </a:cxn>
                <a:cxn ang="0">
                  <a:pos x="67" y="40"/>
                </a:cxn>
                <a:cxn ang="0">
                  <a:pos x="53" y="57"/>
                </a:cxn>
                <a:cxn ang="0">
                  <a:pos x="41" y="75"/>
                </a:cxn>
                <a:cxn ang="0">
                  <a:pos x="30" y="93"/>
                </a:cxn>
                <a:cxn ang="0">
                  <a:pos x="16" y="108"/>
                </a:cxn>
                <a:cxn ang="0">
                  <a:pos x="0" y="121"/>
                </a:cxn>
                <a:cxn ang="0">
                  <a:pos x="0" y="121"/>
                </a:cxn>
                <a:cxn ang="0">
                  <a:pos x="9" y="128"/>
                </a:cxn>
              </a:cxnLst>
              <a:rect l="0" t="0" r="r" b="b"/>
              <a:pathLst>
                <a:path w="128" h="128">
                  <a:moveTo>
                    <a:pt x="9" y="128"/>
                  </a:moveTo>
                  <a:lnTo>
                    <a:pt x="9" y="128"/>
                  </a:lnTo>
                  <a:lnTo>
                    <a:pt x="26" y="113"/>
                  </a:lnTo>
                  <a:lnTo>
                    <a:pt x="39" y="97"/>
                  </a:lnTo>
                  <a:lnTo>
                    <a:pt x="53" y="79"/>
                  </a:lnTo>
                  <a:lnTo>
                    <a:pt x="65" y="61"/>
                  </a:lnTo>
                  <a:lnTo>
                    <a:pt x="76" y="45"/>
                  </a:lnTo>
                  <a:lnTo>
                    <a:pt x="91" y="30"/>
                  </a:lnTo>
                  <a:lnTo>
                    <a:pt x="108" y="18"/>
                  </a:lnTo>
                  <a:lnTo>
                    <a:pt x="128" y="9"/>
                  </a:lnTo>
                  <a:lnTo>
                    <a:pt x="122" y="0"/>
                  </a:lnTo>
                  <a:lnTo>
                    <a:pt x="99" y="11"/>
                  </a:lnTo>
                  <a:lnTo>
                    <a:pt x="82" y="24"/>
                  </a:lnTo>
                  <a:lnTo>
                    <a:pt x="67" y="40"/>
                  </a:lnTo>
                  <a:lnTo>
                    <a:pt x="53" y="57"/>
                  </a:lnTo>
                  <a:lnTo>
                    <a:pt x="41" y="75"/>
                  </a:lnTo>
                  <a:lnTo>
                    <a:pt x="30" y="93"/>
                  </a:lnTo>
                  <a:lnTo>
                    <a:pt x="16" y="108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9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7" name="Freeform 482"/>
            <p:cNvSpPr>
              <a:spLocks/>
            </p:cNvSpPr>
            <p:nvPr/>
          </p:nvSpPr>
          <p:spPr bwMode="auto">
            <a:xfrm flipH="1">
              <a:off x="4702" y="3842"/>
              <a:ext cx="80" cy="35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0" y="68"/>
                </a:cxn>
                <a:cxn ang="0">
                  <a:pos x="23" y="66"/>
                </a:cxn>
                <a:cxn ang="0">
                  <a:pos x="43" y="62"/>
                </a:cxn>
                <a:cxn ang="0">
                  <a:pos x="66" y="56"/>
                </a:cxn>
                <a:cxn ang="0">
                  <a:pos x="84" y="49"/>
                </a:cxn>
                <a:cxn ang="0">
                  <a:pos x="104" y="41"/>
                </a:cxn>
                <a:cxn ang="0">
                  <a:pos x="123" y="31"/>
                </a:cxn>
                <a:cxn ang="0">
                  <a:pos x="142" y="19"/>
                </a:cxn>
                <a:cxn ang="0">
                  <a:pos x="161" y="7"/>
                </a:cxn>
                <a:cxn ang="0">
                  <a:pos x="152" y="0"/>
                </a:cxn>
                <a:cxn ang="0">
                  <a:pos x="133" y="13"/>
                </a:cxn>
                <a:cxn ang="0">
                  <a:pos x="116" y="24"/>
                </a:cxn>
                <a:cxn ang="0">
                  <a:pos x="98" y="34"/>
                </a:cxn>
                <a:cxn ang="0">
                  <a:pos x="78" y="41"/>
                </a:cxn>
                <a:cxn ang="0">
                  <a:pos x="60" y="47"/>
                </a:cxn>
                <a:cxn ang="0">
                  <a:pos x="40" y="53"/>
                </a:cxn>
                <a:cxn ang="0">
                  <a:pos x="20" y="57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8"/>
                </a:cxn>
              </a:cxnLst>
              <a:rect l="0" t="0" r="r" b="b"/>
              <a:pathLst>
                <a:path w="161" h="68">
                  <a:moveTo>
                    <a:pt x="0" y="68"/>
                  </a:moveTo>
                  <a:lnTo>
                    <a:pt x="0" y="68"/>
                  </a:lnTo>
                  <a:lnTo>
                    <a:pt x="23" y="66"/>
                  </a:lnTo>
                  <a:lnTo>
                    <a:pt x="43" y="62"/>
                  </a:lnTo>
                  <a:lnTo>
                    <a:pt x="66" y="56"/>
                  </a:lnTo>
                  <a:lnTo>
                    <a:pt x="84" y="49"/>
                  </a:lnTo>
                  <a:lnTo>
                    <a:pt x="104" y="41"/>
                  </a:lnTo>
                  <a:lnTo>
                    <a:pt x="123" y="31"/>
                  </a:lnTo>
                  <a:lnTo>
                    <a:pt x="142" y="19"/>
                  </a:lnTo>
                  <a:lnTo>
                    <a:pt x="161" y="7"/>
                  </a:lnTo>
                  <a:lnTo>
                    <a:pt x="152" y="0"/>
                  </a:lnTo>
                  <a:lnTo>
                    <a:pt x="133" y="13"/>
                  </a:lnTo>
                  <a:lnTo>
                    <a:pt x="116" y="24"/>
                  </a:lnTo>
                  <a:lnTo>
                    <a:pt x="98" y="34"/>
                  </a:lnTo>
                  <a:lnTo>
                    <a:pt x="78" y="41"/>
                  </a:lnTo>
                  <a:lnTo>
                    <a:pt x="60" y="47"/>
                  </a:lnTo>
                  <a:lnTo>
                    <a:pt x="40" y="53"/>
                  </a:lnTo>
                  <a:lnTo>
                    <a:pt x="20" y="57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8" name="Freeform 483"/>
            <p:cNvSpPr>
              <a:spLocks/>
            </p:cNvSpPr>
            <p:nvPr/>
          </p:nvSpPr>
          <p:spPr bwMode="auto">
            <a:xfrm flipH="1">
              <a:off x="4781" y="3858"/>
              <a:ext cx="170" cy="2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0" y="15"/>
                </a:cxn>
                <a:cxn ang="0">
                  <a:pos x="40" y="24"/>
                </a:cxn>
                <a:cxn ang="0">
                  <a:pos x="61" y="30"/>
                </a:cxn>
                <a:cxn ang="0">
                  <a:pos x="83" y="35"/>
                </a:cxn>
                <a:cxn ang="0">
                  <a:pos x="103" y="39"/>
                </a:cxn>
                <a:cxn ang="0">
                  <a:pos x="124" y="42"/>
                </a:cxn>
                <a:cxn ang="0">
                  <a:pos x="147" y="43"/>
                </a:cxn>
                <a:cxn ang="0">
                  <a:pos x="168" y="44"/>
                </a:cxn>
                <a:cxn ang="0">
                  <a:pos x="190" y="45"/>
                </a:cxn>
                <a:cxn ang="0">
                  <a:pos x="211" y="44"/>
                </a:cxn>
                <a:cxn ang="0">
                  <a:pos x="233" y="44"/>
                </a:cxn>
                <a:cxn ang="0">
                  <a:pos x="254" y="42"/>
                </a:cxn>
                <a:cxn ang="0">
                  <a:pos x="275" y="41"/>
                </a:cxn>
                <a:cxn ang="0">
                  <a:pos x="297" y="40"/>
                </a:cxn>
                <a:cxn ang="0">
                  <a:pos x="320" y="37"/>
                </a:cxn>
                <a:cxn ang="0">
                  <a:pos x="341" y="36"/>
                </a:cxn>
                <a:cxn ang="0">
                  <a:pos x="341" y="27"/>
                </a:cxn>
                <a:cxn ang="0">
                  <a:pos x="320" y="29"/>
                </a:cxn>
                <a:cxn ang="0">
                  <a:pos x="297" y="31"/>
                </a:cxn>
                <a:cxn ang="0">
                  <a:pos x="275" y="32"/>
                </a:cxn>
                <a:cxn ang="0">
                  <a:pos x="254" y="33"/>
                </a:cxn>
                <a:cxn ang="0">
                  <a:pos x="233" y="35"/>
                </a:cxn>
                <a:cxn ang="0">
                  <a:pos x="211" y="35"/>
                </a:cxn>
                <a:cxn ang="0">
                  <a:pos x="190" y="36"/>
                </a:cxn>
                <a:cxn ang="0">
                  <a:pos x="168" y="35"/>
                </a:cxn>
                <a:cxn ang="0">
                  <a:pos x="147" y="34"/>
                </a:cxn>
                <a:cxn ang="0">
                  <a:pos x="127" y="33"/>
                </a:cxn>
                <a:cxn ang="0">
                  <a:pos x="106" y="30"/>
                </a:cxn>
                <a:cxn ang="0">
                  <a:pos x="86" y="26"/>
                </a:cxn>
                <a:cxn ang="0">
                  <a:pos x="64" y="21"/>
                </a:cxn>
                <a:cxn ang="0">
                  <a:pos x="46" y="15"/>
                </a:cxn>
                <a:cxn ang="0">
                  <a:pos x="26" y="9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6"/>
                </a:cxn>
              </a:cxnLst>
              <a:rect l="0" t="0" r="r" b="b"/>
              <a:pathLst>
                <a:path w="341" h="45">
                  <a:moveTo>
                    <a:pt x="0" y="6"/>
                  </a:moveTo>
                  <a:lnTo>
                    <a:pt x="0" y="6"/>
                  </a:lnTo>
                  <a:lnTo>
                    <a:pt x="20" y="15"/>
                  </a:lnTo>
                  <a:lnTo>
                    <a:pt x="40" y="24"/>
                  </a:lnTo>
                  <a:lnTo>
                    <a:pt x="61" y="30"/>
                  </a:lnTo>
                  <a:lnTo>
                    <a:pt x="83" y="35"/>
                  </a:lnTo>
                  <a:lnTo>
                    <a:pt x="103" y="39"/>
                  </a:lnTo>
                  <a:lnTo>
                    <a:pt x="124" y="42"/>
                  </a:lnTo>
                  <a:lnTo>
                    <a:pt x="147" y="43"/>
                  </a:lnTo>
                  <a:lnTo>
                    <a:pt x="168" y="44"/>
                  </a:lnTo>
                  <a:lnTo>
                    <a:pt x="190" y="45"/>
                  </a:lnTo>
                  <a:lnTo>
                    <a:pt x="211" y="44"/>
                  </a:lnTo>
                  <a:lnTo>
                    <a:pt x="233" y="44"/>
                  </a:lnTo>
                  <a:lnTo>
                    <a:pt x="254" y="42"/>
                  </a:lnTo>
                  <a:lnTo>
                    <a:pt x="275" y="41"/>
                  </a:lnTo>
                  <a:lnTo>
                    <a:pt x="297" y="40"/>
                  </a:lnTo>
                  <a:lnTo>
                    <a:pt x="320" y="37"/>
                  </a:lnTo>
                  <a:lnTo>
                    <a:pt x="341" y="36"/>
                  </a:lnTo>
                  <a:lnTo>
                    <a:pt x="341" y="27"/>
                  </a:lnTo>
                  <a:lnTo>
                    <a:pt x="320" y="29"/>
                  </a:lnTo>
                  <a:lnTo>
                    <a:pt x="297" y="31"/>
                  </a:lnTo>
                  <a:lnTo>
                    <a:pt x="275" y="32"/>
                  </a:lnTo>
                  <a:lnTo>
                    <a:pt x="254" y="33"/>
                  </a:lnTo>
                  <a:lnTo>
                    <a:pt x="233" y="35"/>
                  </a:lnTo>
                  <a:lnTo>
                    <a:pt x="211" y="35"/>
                  </a:lnTo>
                  <a:lnTo>
                    <a:pt x="190" y="36"/>
                  </a:lnTo>
                  <a:lnTo>
                    <a:pt x="168" y="35"/>
                  </a:lnTo>
                  <a:lnTo>
                    <a:pt x="147" y="34"/>
                  </a:lnTo>
                  <a:lnTo>
                    <a:pt x="127" y="33"/>
                  </a:lnTo>
                  <a:lnTo>
                    <a:pt x="106" y="30"/>
                  </a:lnTo>
                  <a:lnTo>
                    <a:pt x="86" y="26"/>
                  </a:lnTo>
                  <a:lnTo>
                    <a:pt x="64" y="21"/>
                  </a:lnTo>
                  <a:lnTo>
                    <a:pt x="46" y="15"/>
                  </a:lnTo>
                  <a:lnTo>
                    <a:pt x="26" y="9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9" name="Freeform 484"/>
            <p:cNvSpPr>
              <a:spLocks/>
            </p:cNvSpPr>
            <p:nvPr/>
          </p:nvSpPr>
          <p:spPr bwMode="auto">
            <a:xfrm flipH="1">
              <a:off x="4947" y="3743"/>
              <a:ext cx="133" cy="119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5"/>
                </a:cxn>
                <a:cxn ang="0">
                  <a:pos x="10" y="24"/>
                </a:cxn>
                <a:cxn ang="0">
                  <a:pos x="23" y="41"/>
                </a:cxn>
                <a:cxn ang="0">
                  <a:pos x="35" y="59"/>
                </a:cxn>
                <a:cxn ang="0">
                  <a:pos x="50" y="76"/>
                </a:cxn>
                <a:cxn ang="0">
                  <a:pos x="64" y="92"/>
                </a:cxn>
                <a:cxn ang="0">
                  <a:pos x="79" y="108"/>
                </a:cxn>
                <a:cxn ang="0">
                  <a:pos x="94" y="124"/>
                </a:cxn>
                <a:cxn ang="0">
                  <a:pos x="110" y="139"/>
                </a:cxn>
                <a:cxn ang="0">
                  <a:pos x="127" y="154"/>
                </a:cxn>
                <a:cxn ang="0">
                  <a:pos x="143" y="167"/>
                </a:cxn>
                <a:cxn ang="0">
                  <a:pos x="162" y="180"/>
                </a:cxn>
                <a:cxn ang="0">
                  <a:pos x="180" y="193"/>
                </a:cxn>
                <a:cxn ang="0">
                  <a:pos x="198" y="205"/>
                </a:cxn>
                <a:cxn ang="0">
                  <a:pos x="217" y="217"/>
                </a:cxn>
                <a:cxn ang="0">
                  <a:pos x="238" y="228"/>
                </a:cxn>
                <a:cxn ang="0">
                  <a:pos x="258" y="238"/>
                </a:cxn>
                <a:cxn ang="0">
                  <a:pos x="264" y="232"/>
                </a:cxn>
                <a:cxn ang="0">
                  <a:pos x="244" y="222"/>
                </a:cxn>
                <a:cxn ang="0">
                  <a:pos x="226" y="210"/>
                </a:cxn>
                <a:cxn ang="0">
                  <a:pos x="208" y="198"/>
                </a:cxn>
                <a:cxn ang="0">
                  <a:pos x="189" y="186"/>
                </a:cxn>
                <a:cxn ang="0">
                  <a:pos x="171" y="174"/>
                </a:cxn>
                <a:cxn ang="0">
                  <a:pos x="153" y="160"/>
                </a:cxn>
                <a:cxn ang="0">
                  <a:pos x="136" y="147"/>
                </a:cxn>
                <a:cxn ang="0">
                  <a:pos x="119" y="133"/>
                </a:cxn>
                <a:cxn ang="0">
                  <a:pos x="104" y="119"/>
                </a:cxn>
                <a:cxn ang="0">
                  <a:pos x="88" y="104"/>
                </a:cxn>
                <a:cxn ang="0">
                  <a:pos x="73" y="87"/>
                </a:cxn>
                <a:cxn ang="0">
                  <a:pos x="59" y="72"/>
                </a:cxn>
                <a:cxn ang="0">
                  <a:pos x="47" y="55"/>
                </a:cxn>
                <a:cxn ang="0">
                  <a:pos x="35" y="37"/>
                </a:cxn>
                <a:cxn ang="0">
                  <a:pos x="23" y="19"/>
                </a:cxn>
                <a:cxn ang="0">
                  <a:pos x="12" y="0"/>
                </a:cxn>
                <a:cxn ang="0">
                  <a:pos x="12" y="1"/>
                </a:cxn>
                <a:cxn ang="0">
                  <a:pos x="0" y="4"/>
                </a:cxn>
              </a:cxnLst>
              <a:rect l="0" t="0" r="r" b="b"/>
              <a:pathLst>
                <a:path w="264" h="238">
                  <a:moveTo>
                    <a:pt x="0" y="4"/>
                  </a:moveTo>
                  <a:lnTo>
                    <a:pt x="0" y="5"/>
                  </a:lnTo>
                  <a:lnTo>
                    <a:pt x="10" y="24"/>
                  </a:lnTo>
                  <a:lnTo>
                    <a:pt x="23" y="41"/>
                  </a:lnTo>
                  <a:lnTo>
                    <a:pt x="35" y="59"/>
                  </a:lnTo>
                  <a:lnTo>
                    <a:pt x="50" y="76"/>
                  </a:lnTo>
                  <a:lnTo>
                    <a:pt x="64" y="92"/>
                  </a:lnTo>
                  <a:lnTo>
                    <a:pt x="79" y="108"/>
                  </a:lnTo>
                  <a:lnTo>
                    <a:pt x="94" y="124"/>
                  </a:lnTo>
                  <a:lnTo>
                    <a:pt x="110" y="139"/>
                  </a:lnTo>
                  <a:lnTo>
                    <a:pt x="127" y="154"/>
                  </a:lnTo>
                  <a:lnTo>
                    <a:pt x="143" y="167"/>
                  </a:lnTo>
                  <a:lnTo>
                    <a:pt x="162" y="180"/>
                  </a:lnTo>
                  <a:lnTo>
                    <a:pt x="180" y="193"/>
                  </a:lnTo>
                  <a:lnTo>
                    <a:pt x="198" y="205"/>
                  </a:lnTo>
                  <a:lnTo>
                    <a:pt x="217" y="217"/>
                  </a:lnTo>
                  <a:lnTo>
                    <a:pt x="238" y="228"/>
                  </a:lnTo>
                  <a:lnTo>
                    <a:pt x="258" y="238"/>
                  </a:lnTo>
                  <a:lnTo>
                    <a:pt x="264" y="232"/>
                  </a:lnTo>
                  <a:lnTo>
                    <a:pt x="244" y="222"/>
                  </a:lnTo>
                  <a:lnTo>
                    <a:pt x="226" y="210"/>
                  </a:lnTo>
                  <a:lnTo>
                    <a:pt x="208" y="198"/>
                  </a:lnTo>
                  <a:lnTo>
                    <a:pt x="189" y="186"/>
                  </a:lnTo>
                  <a:lnTo>
                    <a:pt x="171" y="174"/>
                  </a:lnTo>
                  <a:lnTo>
                    <a:pt x="153" y="160"/>
                  </a:lnTo>
                  <a:lnTo>
                    <a:pt x="136" y="147"/>
                  </a:lnTo>
                  <a:lnTo>
                    <a:pt x="119" y="133"/>
                  </a:lnTo>
                  <a:lnTo>
                    <a:pt x="104" y="119"/>
                  </a:lnTo>
                  <a:lnTo>
                    <a:pt x="88" y="104"/>
                  </a:lnTo>
                  <a:lnTo>
                    <a:pt x="73" y="87"/>
                  </a:lnTo>
                  <a:lnTo>
                    <a:pt x="59" y="72"/>
                  </a:lnTo>
                  <a:lnTo>
                    <a:pt x="47" y="55"/>
                  </a:lnTo>
                  <a:lnTo>
                    <a:pt x="35" y="37"/>
                  </a:lnTo>
                  <a:lnTo>
                    <a:pt x="23" y="19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0" name="Freeform 485"/>
            <p:cNvSpPr>
              <a:spLocks/>
            </p:cNvSpPr>
            <p:nvPr/>
          </p:nvSpPr>
          <p:spPr bwMode="auto">
            <a:xfrm flipH="1">
              <a:off x="5076" y="3674"/>
              <a:ext cx="38" cy="7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12" y="19"/>
                </a:cxn>
                <a:cxn ang="0">
                  <a:pos x="21" y="35"/>
                </a:cxn>
                <a:cxn ang="0">
                  <a:pos x="30" y="51"/>
                </a:cxn>
                <a:cxn ang="0">
                  <a:pos x="37" y="69"/>
                </a:cxn>
                <a:cxn ang="0">
                  <a:pos x="44" y="89"/>
                </a:cxn>
                <a:cxn ang="0">
                  <a:pos x="50" y="108"/>
                </a:cxn>
                <a:cxn ang="0">
                  <a:pos x="58" y="126"/>
                </a:cxn>
                <a:cxn ang="0">
                  <a:pos x="66" y="144"/>
                </a:cxn>
                <a:cxn ang="0">
                  <a:pos x="78" y="141"/>
                </a:cxn>
                <a:cxn ang="0">
                  <a:pos x="70" y="124"/>
                </a:cxn>
                <a:cxn ang="0">
                  <a:pos x="63" y="106"/>
                </a:cxn>
                <a:cxn ang="0">
                  <a:pos x="56" y="87"/>
                </a:cxn>
                <a:cxn ang="0">
                  <a:pos x="49" y="67"/>
                </a:cxn>
                <a:cxn ang="0">
                  <a:pos x="43" y="49"/>
                </a:cxn>
                <a:cxn ang="0">
                  <a:pos x="34" y="30"/>
                </a:cxn>
                <a:cxn ang="0">
                  <a:pos x="21" y="15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0" y="7"/>
                </a:cxn>
              </a:cxnLst>
              <a:rect l="0" t="0" r="r" b="b"/>
              <a:pathLst>
                <a:path w="78" h="144">
                  <a:moveTo>
                    <a:pt x="0" y="7"/>
                  </a:moveTo>
                  <a:lnTo>
                    <a:pt x="0" y="7"/>
                  </a:lnTo>
                  <a:lnTo>
                    <a:pt x="12" y="19"/>
                  </a:lnTo>
                  <a:lnTo>
                    <a:pt x="21" y="35"/>
                  </a:lnTo>
                  <a:lnTo>
                    <a:pt x="30" y="51"/>
                  </a:lnTo>
                  <a:lnTo>
                    <a:pt x="37" y="69"/>
                  </a:lnTo>
                  <a:lnTo>
                    <a:pt x="44" y="89"/>
                  </a:lnTo>
                  <a:lnTo>
                    <a:pt x="50" y="108"/>
                  </a:lnTo>
                  <a:lnTo>
                    <a:pt x="58" y="126"/>
                  </a:lnTo>
                  <a:lnTo>
                    <a:pt x="66" y="144"/>
                  </a:lnTo>
                  <a:lnTo>
                    <a:pt x="78" y="141"/>
                  </a:lnTo>
                  <a:lnTo>
                    <a:pt x="70" y="124"/>
                  </a:lnTo>
                  <a:lnTo>
                    <a:pt x="63" y="106"/>
                  </a:lnTo>
                  <a:lnTo>
                    <a:pt x="56" y="87"/>
                  </a:lnTo>
                  <a:lnTo>
                    <a:pt x="49" y="67"/>
                  </a:lnTo>
                  <a:lnTo>
                    <a:pt x="43" y="49"/>
                  </a:lnTo>
                  <a:lnTo>
                    <a:pt x="34" y="30"/>
                  </a:lnTo>
                  <a:lnTo>
                    <a:pt x="21" y="15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1" name="Freeform 486"/>
            <p:cNvSpPr>
              <a:spLocks/>
            </p:cNvSpPr>
            <p:nvPr/>
          </p:nvSpPr>
          <p:spPr bwMode="auto">
            <a:xfrm flipH="1">
              <a:off x="5109" y="3523"/>
              <a:ext cx="81" cy="15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8" y="22"/>
                </a:cxn>
                <a:cxn ang="0">
                  <a:pos x="14" y="42"/>
                </a:cxn>
                <a:cxn ang="0">
                  <a:pos x="20" y="62"/>
                </a:cxn>
                <a:cxn ang="0">
                  <a:pos x="26" y="82"/>
                </a:cxn>
                <a:cxn ang="0">
                  <a:pos x="32" y="102"/>
                </a:cxn>
                <a:cxn ang="0">
                  <a:pos x="40" y="122"/>
                </a:cxn>
                <a:cxn ang="0">
                  <a:pos x="46" y="142"/>
                </a:cxn>
                <a:cxn ang="0">
                  <a:pos x="53" y="161"/>
                </a:cxn>
                <a:cxn ang="0">
                  <a:pos x="61" y="180"/>
                </a:cxn>
                <a:cxn ang="0">
                  <a:pos x="70" y="199"/>
                </a:cxn>
                <a:cxn ang="0">
                  <a:pos x="79" y="219"/>
                </a:cxn>
                <a:cxn ang="0">
                  <a:pos x="92" y="237"/>
                </a:cxn>
                <a:cxn ang="0">
                  <a:pos x="104" y="255"/>
                </a:cxn>
                <a:cxn ang="0">
                  <a:pos x="119" y="271"/>
                </a:cxn>
                <a:cxn ang="0">
                  <a:pos x="135" y="288"/>
                </a:cxn>
                <a:cxn ang="0">
                  <a:pos x="153" y="306"/>
                </a:cxn>
                <a:cxn ang="0">
                  <a:pos x="162" y="299"/>
                </a:cxn>
                <a:cxn ang="0">
                  <a:pos x="144" y="284"/>
                </a:cxn>
                <a:cxn ang="0">
                  <a:pos x="128" y="267"/>
                </a:cxn>
                <a:cxn ang="0">
                  <a:pos x="116" y="250"/>
                </a:cxn>
                <a:cxn ang="0">
                  <a:pos x="104" y="233"/>
                </a:cxn>
                <a:cxn ang="0">
                  <a:pos x="92" y="215"/>
                </a:cxn>
                <a:cxn ang="0">
                  <a:pos x="83" y="197"/>
                </a:cxn>
                <a:cxn ang="0">
                  <a:pos x="73" y="178"/>
                </a:cxn>
                <a:cxn ang="0">
                  <a:pos x="66" y="159"/>
                </a:cxn>
                <a:cxn ang="0">
                  <a:pos x="58" y="140"/>
                </a:cxn>
                <a:cxn ang="0">
                  <a:pos x="52" y="120"/>
                </a:cxn>
                <a:cxn ang="0">
                  <a:pos x="44" y="100"/>
                </a:cxn>
                <a:cxn ang="0">
                  <a:pos x="38" y="80"/>
                </a:cxn>
                <a:cxn ang="0">
                  <a:pos x="32" y="60"/>
                </a:cxn>
                <a:cxn ang="0">
                  <a:pos x="26" y="40"/>
                </a:cxn>
                <a:cxn ang="0">
                  <a:pos x="20" y="2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2"/>
                </a:cxn>
              </a:cxnLst>
              <a:rect l="0" t="0" r="r" b="b"/>
              <a:pathLst>
                <a:path w="162" h="306">
                  <a:moveTo>
                    <a:pt x="0" y="2"/>
                  </a:moveTo>
                  <a:lnTo>
                    <a:pt x="0" y="2"/>
                  </a:lnTo>
                  <a:lnTo>
                    <a:pt x="8" y="22"/>
                  </a:lnTo>
                  <a:lnTo>
                    <a:pt x="14" y="42"/>
                  </a:lnTo>
                  <a:lnTo>
                    <a:pt x="20" y="62"/>
                  </a:lnTo>
                  <a:lnTo>
                    <a:pt x="26" y="82"/>
                  </a:lnTo>
                  <a:lnTo>
                    <a:pt x="32" y="102"/>
                  </a:lnTo>
                  <a:lnTo>
                    <a:pt x="40" y="122"/>
                  </a:lnTo>
                  <a:lnTo>
                    <a:pt x="46" y="142"/>
                  </a:lnTo>
                  <a:lnTo>
                    <a:pt x="53" y="161"/>
                  </a:lnTo>
                  <a:lnTo>
                    <a:pt x="61" y="180"/>
                  </a:lnTo>
                  <a:lnTo>
                    <a:pt x="70" y="199"/>
                  </a:lnTo>
                  <a:lnTo>
                    <a:pt x="79" y="219"/>
                  </a:lnTo>
                  <a:lnTo>
                    <a:pt x="92" y="237"/>
                  </a:lnTo>
                  <a:lnTo>
                    <a:pt x="104" y="255"/>
                  </a:lnTo>
                  <a:lnTo>
                    <a:pt x="119" y="271"/>
                  </a:lnTo>
                  <a:lnTo>
                    <a:pt x="135" y="288"/>
                  </a:lnTo>
                  <a:lnTo>
                    <a:pt x="153" y="306"/>
                  </a:lnTo>
                  <a:lnTo>
                    <a:pt x="162" y="299"/>
                  </a:lnTo>
                  <a:lnTo>
                    <a:pt x="144" y="284"/>
                  </a:lnTo>
                  <a:lnTo>
                    <a:pt x="128" y="267"/>
                  </a:lnTo>
                  <a:lnTo>
                    <a:pt x="116" y="250"/>
                  </a:lnTo>
                  <a:lnTo>
                    <a:pt x="104" y="233"/>
                  </a:lnTo>
                  <a:lnTo>
                    <a:pt x="92" y="215"/>
                  </a:lnTo>
                  <a:lnTo>
                    <a:pt x="83" y="197"/>
                  </a:lnTo>
                  <a:lnTo>
                    <a:pt x="73" y="178"/>
                  </a:lnTo>
                  <a:lnTo>
                    <a:pt x="66" y="159"/>
                  </a:lnTo>
                  <a:lnTo>
                    <a:pt x="58" y="140"/>
                  </a:lnTo>
                  <a:lnTo>
                    <a:pt x="52" y="120"/>
                  </a:lnTo>
                  <a:lnTo>
                    <a:pt x="44" y="100"/>
                  </a:lnTo>
                  <a:lnTo>
                    <a:pt x="38" y="80"/>
                  </a:lnTo>
                  <a:lnTo>
                    <a:pt x="32" y="60"/>
                  </a:lnTo>
                  <a:lnTo>
                    <a:pt x="26" y="40"/>
                  </a:lnTo>
                  <a:lnTo>
                    <a:pt x="20" y="2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2" name="Freeform 487"/>
            <p:cNvSpPr>
              <a:spLocks/>
            </p:cNvSpPr>
            <p:nvPr/>
          </p:nvSpPr>
          <p:spPr bwMode="auto">
            <a:xfrm flipH="1">
              <a:off x="5178" y="3523"/>
              <a:ext cx="14" cy="19"/>
            </a:xfrm>
            <a:custGeom>
              <a:avLst/>
              <a:gdLst/>
              <a:ahLst/>
              <a:cxnLst>
                <a:cxn ang="0">
                  <a:pos x="11" y="38"/>
                </a:cxn>
                <a:cxn ang="0">
                  <a:pos x="13" y="40"/>
                </a:cxn>
                <a:cxn ang="0">
                  <a:pos x="26" y="40"/>
                </a:cxn>
                <a:cxn ang="0">
                  <a:pos x="25" y="33"/>
                </a:cxn>
                <a:cxn ang="0">
                  <a:pos x="23" y="26"/>
                </a:cxn>
                <a:cxn ang="0">
                  <a:pos x="20" y="18"/>
                </a:cxn>
                <a:cxn ang="0">
                  <a:pos x="17" y="9"/>
                </a:cxn>
                <a:cxn ang="0">
                  <a:pos x="14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2" y="4"/>
                </a:cxn>
                <a:cxn ang="0">
                  <a:pos x="5" y="11"/>
                </a:cxn>
                <a:cxn ang="0">
                  <a:pos x="8" y="20"/>
                </a:cxn>
                <a:cxn ang="0">
                  <a:pos x="11" y="28"/>
                </a:cxn>
                <a:cxn ang="0">
                  <a:pos x="13" y="36"/>
                </a:cxn>
                <a:cxn ang="0">
                  <a:pos x="14" y="38"/>
                </a:cxn>
                <a:cxn ang="0">
                  <a:pos x="22" y="36"/>
                </a:cxn>
                <a:cxn ang="0">
                  <a:pos x="23" y="38"/>
                </a:cxn>
                <a:cxn ang="0">
                  <a:pos x="11" y="38"/>
                </a:cxn>
                <a:cxn ang="0">
                  <a:pos x="11" y="39"/>
                </a:cxn>
                <a:cxn ang="0">
                  <a:pos x="13" y="40"/>
                </a:cxn>
                <a:cxn ang="0">
                  <a:pos x="11" y="38"/>
                </a:cxn>
              </a:cxnLst>
              <a:rect l="0" t="0" r="r" b="b"/>
              <a:pathLst>
                <a:path w="26" h="40">
                  <a:moveTo>
                    <a:pt x="11" y="38"/>
                  </a:moveTo>
                  <a:lnTo>
                    <a:pt x="13" y="40"/>
                  </a:lnTo>
                  <a:lnTo>
                    <a:pt x="26" y="40"/>
                  </a:lnTo>
                  <a:lnTo>
                    <a:pt x="25" y="33"/>
                  </a:lnTo>
                  <a:lnTo>
                    <a:pt x="23" y="26"/>
                  </a:lnTo>
                  <a:lnTo>
                    <a:pt x="20" y="18"/>
                  </a:lnTo>
                  <a:lnTo>
                    <a:pt x="17" y="9"/>
                  </a:lnTo>
                  <a:lnTo>
                    <a:pt x="14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2" y="4"/>
                  </a:lnTo>
                  <a:lnTo>
                    <a:pt x="5" y="11"/>
                  </a:lnTo>
                  <a:lnTo>
                    <a:pt x="8" y="20"/>
                  </a:lnTo>
                  <a:lnTo>
                    <a:pt x="11" y="28"/>
                  </a:lnTo>
                  <a:lnTo>
                    <a:pt x="13" y="36"/>
                  </a:lnTo>
                  <a:lnTo>
                    <a:pt x="14" y="38"/>
                  </a:lnTo>
                  <a:lnTo>
                    <a:pt x="22" y="36"/>
                  </a:lnTo>
                  <a:lnTo>
                    <a:pt x="23" y="38"/>
                  </a:lnTo>
                  <a:lnTo>
                    <a:pt x="11" y="38"/>
                  </a:lnTo>
                  <a:lnTo>
                    <a:pt x="11" y="39"/>
                  </a:lnTo>
                  <a:lnTo>
                    <a:pt x="13" y="40"/>
                  </a:lnTo>
                  <a:lnTo>
                    <a:pt x="11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3" name="Freeform 488"/>
            <p:cNvSpPr>
              <a:spLocks/>
            </p:cNvSpPr>
            <p:nvPr/>
          </p:nvSpPr>
          <p:spPr bwMode="auto">
            <a:xfrm flipH="1">
              <a:off x="5180" y="3510"/>
              <a:ext cx="5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12" y="6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61">
                  <a:moveTo>
                    <a:pt x="0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12" y="6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4" name="Freeform 489"/>
            <p:cNvSpPr>
              <a:spLocks/>
            </p:cNvSpPr>
            <p:nvPr/>
          </p:nvSpPr>
          <p:spPr bwMode="auto">
            <a:xfrm flipH="1">
              <a:off x="4376" y="3724"/>
              <a:ext cx="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6" y="6"/>
                </a:cxn>
                <a:cxn ang="0">
                  <a:pos x="9" y="4"/>
                </a:cxn>
                <a:cxn ang="0">
                  <a:pos x="0" y="0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6" y="6"/>
                  </a:lnTo>
                  <a:lnTo>
                    <a:pt x="9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5" name="Freeform 490"/>
            <p:cNvSpPr>
              <a:spLocks/>
            </p:cNvSpPr>
            <p:nvPr/>
          </p:nvSpPr>
          <p:spPr bwMode="auto">
            <a:xfrm flipH="1">
              <a:off x="4324" y="3637"/>
              <a:ext cx="55" cy="89"/>
            </a:xfrm>
            <a:custGeom>
              <a:avLst/>
              <a:gdLst/>
              <a:ahLst/>
              <a:cxnLst>
                <a:cxn ang="0">
                  <a:pos x="97" y="2"/>
                </a:cxn>
                <a:cxn ang="0">
                  <a:pos x="97" y="2"/>
                </a:cxn>
                <a:cxn ang="0">
                  <a:pos x="99" y="28"/>
                </a:cxn>
                <a:cxn ang="0">
                  <a:pos x="94" y="51"/>
                </a:cxn>
                <a:cxn ang="0">
                  <a:pos x="84" y="75"/>
                </a:cxn>
                <a:cxn ang="0">
                  <a:pos x="70" y="95"/>
                </a:cxn>
                <a:cxn ang="0">
                  <a:pos x="55" y="115"/>
                </a:cxn>
                <a:cxn ang="0">
                  <a:pos x="35" y="135"/>
                </a:cxn>
                <a:cxn ang="0">
                  <a:pos x="16" y="155"/>
                </a:cxn>
                <a:cxn ang="0">
                  <a:pos x="0" y="174"/>
                </a:cxn>
                <a:cxn ang="0">
                  <a:pos x="9" y="178"/>
                </a:cxn>
                <a:cxn ang="0">
                  <a:pos x="26" y="159"/>
                </a:cxn>
                <a:cxn ang="0">
                  <a:pos x="44" y="139"/>
                </a:cxn>
                <a:cxn ang="0">
                  <a:pos x="64" y="119"/>
                </a:cxn>
                <a:cxn ang="0">
                  <a:pos x="82" y="99"/>
                </a:cxn>
                <a:cxn ang="0">
                  <a:pos x="96" y="77"/>
                </a:cxn>
                <a:cxn ang="0">
                  <a:pos x="107" y="53"/>
                </a:cxn>
                <a:cxn ang="0">
                  <a:pos x="111" y="28"/>
                </a:cxn>
                <a:cxn ang="0">
                  <a:pos x="110" y="0"/>
                </a:cxn>
                <a:cxn ang="0">
                  <a:pos x="110" y="0"/>
                </a:cxn>
                <a:cxn ang="0">
                  <a:pos x="97" y="2"/>
                </a:cxn>
              </a:cxnLst>
              <a:rect l="0" t="0" r="r" b="b"/>
              <a:pathLst>
                <a:path w="111" h="178">
                  <a:moveTo>
                    <a:pt x="97" y="2"/>
                  </a:moveTo>
                  <a:lnTo>
                    <a:pt x="97" y="2"/>
                  </a:lnTo>
                  <a:lnTo>
                    <a:pt x="99" y="28"/>
                  </a:lnTo>
                  <a:lnTo>
                    <a:pt x="94" y="51"/>
                  </a:lnTo>
                  <a:lnTo>
                    <a:pt x="84" y="75"/>
                  </a:lnTo>
                  <a:lnTo>
                    <a:pt x="70" y="95"/>
                  </a:lnTo>
                  <a:lnTo>
                    <a:pt x="55" y="115"/>
                  </a:lnTo>
                  <a:lnTo>
                    <a:pt x="35" y="135"/>
                  </a:lnTo>
                  <a:lnTo>
                    <a:pt x="16" y="155"/>
                  </a:lnTo>
                  <a:lnTo>
                    <a:pt x="0" y="174"/>
                  </a:lnTo>
                  <a:lnTo>
                    <a:pt x="9" y="178"/>
                  </a:lnTo>
                  <a:lnTo>
                    <a:pt x="26" y="159"/>
                  </a:lnTo>
                  <a:lnTo>
                    <a:pt x="44" y="139"/>
                  </a:lnTo>
                  <a:lnTo>
                    <a:pt x="64" y="119"/>
                  </a:lnTo>
                  <a:lnTo>
                    <a:pt x="82" y="99"/>
                  </a:lnTo>
                  <a:lnTo>
                    <a:pt x="96" y="77"/>
                  </a:lnTo>
                  <a:lnTo>
                    <a:pt x="107" y="53"/>
                  </a:lnTo>
                  <a:lnTo>
                    <a:pt x="111" y="28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97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6" name="Freeform 491"/>
            <p:cNvSpPr>
              <a:spLocks/>
            </p:cNvSpPr>
            <p:nvPr/>
          </p:nvSpPr>
          <p:spPr bwMode="auto">
            <a:xfrm flipH="1">
              <a:off x="4326" y="3605"/>
              <a:ext cx="61" cy="3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8" y="10"/>
                </a:cxn>
                <a:cxn ang="0">
                  <a:pos x="35" y="12"/>
                </a:cxn>
                <a:cxn ang="0">
                  <a:pos x="53" y="16"/>
                </a:cxn>
                <a:cxn ang="0">
                  <a:pos x="70" y="22"/>
                </a:cxn>
                <a:cxn ang="0">
                  <a:pos x="84" y="29"/>
                </a:cxn>
                <a:cxn ang="0">
                  <a:pos x="96" y="37"/>
                </a:cxn>
                <a:cxn ang="0">
                  <a:pos x="105" y="51"/>
                </a:cxn>
                <a:cxn ang="0">
                  <a:pos x="111" y="66"/>
                </a:cxn>
                <a:cxn ang="0">
                  <a:pos x="124" y="64"/>
                </a:cxn>
                <a:cxn ang="0">
                  <a:pos x="118" y="46"/>
                </a:cxn>
                <a:cxn ang="0">
                  <a:pos x="105" y="33"/>
                </a:cxn>
                <a:cxn ang="0">
                  <a:pos x="93" y="22"/>
                </a:cxn>
                <a:cxn ang="0">
                  <a:pos x="76" y="13"/>
                </a:cxn>
                <a:cxn ang="0">
                  <a:pos x="56" y="7"/>
                </a:cxn>
                <a:cxn ang="0">
                  <a:pos x="38" y="3"/>
                </a:cxn>
                <a:cxn ang="0">
                  <a:pos x="18" y="1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124" h="66">
                  <a:moveTo>
                    <a:pt x="0" y="9"/>
                  </a:moveTo>
                  <a:lnTo>
                    <a:pt x="18" y="10"/>
                  </a:lnTo>
                  <a:lnTo>
                    <a:pt x="35" y="12"/>
                  </a:lnTo>
                  <a:lnTo>
                    <a:pt x="53" y="16"/>
                  </a:lnTo>
                  <a:lnTo>
                    <a:pt x="70" y="22"/>
                  </a:lnTo>
                  <a:lnTo>
                    <a:pt x="84" y="29"/>
                  </a:lnTo>
                  <a:lnTo>
                    <a:pt x="96" y="37"/>
                  </a:lnTo>
                  <a:lnTo>
                    <a:pt x="105" y="51"/>
                  </a:lnTo>
                  <a:lnTo>
                    <a:pt x="111" y="66"/>
                  </a:lnTo>
                  <a:lnTo>
                    <a:pt x="124" y="64"/>
                  </a:lnTo>
                  <a:lnTo>
                    <a:pt x="118" y="46"/>
                  </a:lnTo>
                  <a:lnTo>
                    <a:pt x="105" y="33"/>
                  </a:lnTo>
                  <a:lnTo>
                    <a:pt x="93" y="22"/>
                  </a:lnTo>
                  <a:lnTo>
                    <a:pt x="76" y="13"/>
                  </a:lnTo>
                  <a:lnTo>
                    <a:pt x="56" y="7"/>
                  </a:lnTo>
                  <a:lnTo>
                    <a:pt x="38" y="3"/>
                  </a:lnTo>
                  <a:lnTo>
                    <a:pt x="18" y="1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7" name="Freeform 492"/>
            <p:cNvSpPr>
              <a:spLocks/>
            </p:cNvSpPr>
            <p:nvPr/>
          </p:nvSpPr>
          <p:spPr bwMode="auto">
            <a:xfrm flipH="1">
              <a:off x="4386" y="3605"/>
              <a:ext cx="2" cy="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1" y="7"/>
                </a:cxn>
                <a:cxn ang="0">
                  <a:pos x="6" y="9"/>
                </a:cxn>
                <a:cxn ang="0">
                  <a:pos x="6" y="0"/>
                </a:cxn>
              </a:cxnLst>
              <a:rect l="0" t="0" r="r" b="b"/>
              <a:pathLst>
                <a:path w="6" h="9">
                  <a:moveTo>
                    <a:pt x="6" y="0"/>
                  </a:moveTo>
                  <a:lnTo>
                    <a:pt x="1" y="1"/>
                  </a:lnTo>
                  <a:lnTo>
                    <a:pt x="0" y="4"/>
                  </a:lnTo>
                  <a:lnTo>
                    <a:pt x="1" y="7"/>
                  </a:lnTo>
                  <a:lnTo>
                    <a:pt x="6" y="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8" name="Freeform 493"/>
            <p:cNvSpPr>
              <a:spLocks/>
            </p:cNvSpPr>
            <p:nvPr/>
          </p:nvSpPr>
          <p:spPr bwMode="auto">
            <a:xfrm flipH="1">
              <a:off x="4921" y="3350"/>
              <a:ext cx="5" cy="3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12" y="4"/>
                </a:cxn>
              </a:cxnLst>
              <a:rect l="0" t="0" r="r" b="b"/>
              <a:pathLst>
                <a:path w="12" h="6">
                  <a:moveTo>
                    <a:pt x="12" y="4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9" name="Freeform 494"/>
            <p:cNvSpPr>
              <a:spLocks/>
            </p:cNvSpPr>
            <p:nvPr/>
          </p:nvSpPr>
          <p:spPr bwMode="auto">
            <a:xfrm flipH="1">
              <a:off x="4875" y="3351"/>
              <a:ext cx="52" cy="48"/>
            </a:xfrm>
            <a:custGeom>
              <a:avLst/>
              <a:gdLst/>
              <a:ahLst/>
              <a:cxnLst>
                <a:cxn ang="0">
                  <a:pos x="106" y="89"/>
                </a:cxn>
                <a:cxn ang="0">
                  <a:pos x="92" y="80"/>
                </a:cxn>
                <a:cxn ang="0">
                  <a:pos x="77" y="71"/>
                </a:cxn>
                <a:cxn ang="0">
                  <a:pos x="63" y="62"/>
                </a:cxn>
                <a:cxn ang="0">
                  <a:pos x="49" y="51"/>
                </a:cxn>
                <a:cxn ang="0">
                  <a:pos x="37" y="41"/>
                </a:cxn>
                <a:cxn ang="0">
                  <a:pos x="28" y="29"/>
                </a:cxn>
                <a:cxn ang="0">
                  <a:pos x="18" y="15"/>
                </a:cxn>
                <a:cxn ang="0">
                  <a:pos x="12" y="0"/>
                </a:cxn>
                <a:cxn ang="0">
                  <a:pos x="0" y="2"/>
                </a:cxn>
                <a:cxn ang="0">
                  <a:pos x="6" y="17"/>
                </a:cxn>
                <a:cxn ang="0">
                  <a:pos x="15" y="33"/>
                </a:cxn>
                <a:cxn ang="0">
                  <a:pos x="28" y="45"/>
                </a:cxn>
                <a:cxn ang="0">
                  <a:pos x="40" y="57"/>
                </a:cxn>
                <a:cxn ang="0">
                  <a:pos x="54" y="69"/>
                </a:cxn>
                <a:cxn ang="0">
                  <a:pos x="67" y="77"/>
                </a:cxn>
                <a:cxn ang="0">
                  <a:pos x="83" y="86"/>
                </a:cxn>
                <a:cxn ang="0">
                  <a:pos x="96" y="95"/>
                </a:cxn>
                <a:cxn ang="0">
                  <a:pos x="106" y="89"/>
                </a:cxn>
              </a:cxnLst>
              <a:rect l="0" t="0" r="r" b="b"/>
              <a:pathLst>
                <a:path w="106" h="95">
                  <a:moveTo>
                    <a:pt x="106" y="89"/>
                  </a:moveTo>
                  <a:lnTo>
                    <a:pt x="92" y="80"/>
                  </a:lnTo>
                  <a:lnTo>
                    <a:pt x="77" y="71"/>
                  </a:lnTo>
                  <a:lnTo>
                    <a:pt x="63" y="62"/>
                  </a:lnTo>
                  <a:lnTo>
                    <a:pt x="49" y="51"/>
                  </a:lnTo>
                  <a:lnTo>
                    <a:pt x="37" y="41"/>
                  </a:lnTo>
                  <a:lnTo>
                    <a:pt x="28" y="29"/>
                  </a:lnTo>
                  <a:lnTo>
                    <a:pt x="18" y="15"/>
                  </a:lnTo>
                  <a:lnTo>
                    <a:pt x="12" y="0"/>
                  </a:lnTo>
                  <a:lnTo>
                    <a:pt x="0" y="2"/>
                  </a:lnTo>
                  <a:lnTo>
                    <a:pt x="6" y="17"/>
                  </a:lnTo>
                  <a:lnTo>
                    <a:pt x="15" y="33"/>
                  </a:lnTo>
                  <a:lnTo>
                    <a:pt x="28" y="45"/>
                  </a:lnTo>
                  <a:lnTo>
                    <a:pt x="40" y="57"/>
                  </a:lnTo>
                  <a:lnTo>
                    <a:pt x="54" y="69"/>
                  </a:lnTo>
                  <a:lnTo>
                    <a:pt x="67" y="77"/>
                  </a:lnTo>
                  <a:lnTo>
                    <a:pt x="83" y="86"/>
                  </a:lnTo>
                  <a:lnTo>
                    <a:pt x="96" y="95"/>
                  </a:lnTo>
                  <a:lnTo>
                    <a:pt x="106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0" name="Freeform 495"/>
            <p:cNvSpPr>
              <a:spLocks/>
            </p:cNvSpPr>
            <p:nvPr/>
          </p:nvSpPr>
          <p:spPr bwMode="auto">
            <a:xfrm flipH="1">
              <a:off x="4873" y="3397"/>
              <a:ext cx="5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" y="7"/>
                </a:cxn>
                <a:cxn ang="0">
                  <a:pos x="10" y="6"/>
                </a:cxn>
                <a:cxn ang="0">
                  <a:pos x="11" y="3"/>
                </a:cxn>
                <a:cxn ang="0">
                  <a:pos x="10" y="0"/>
                </a:cxn>
                <a:cxn ang="0">
                  <a:pos x="0" y="6"/>
                </a:cxn>
              </a:cxnLst>
              <a:rect l="0" t="0" r="r" b="b"/>
              <a:pathLst>
                <a:path w="11" h="7">
                  <a:moveTo>
                    <a:pt x="0" y="6"/>
                  </a:moveTo>
                  <a:lnTo>
                    <a:pt x="5" y="7"/>
                  </a:lnTo>
                  <a:lnTo>
                    <a:pt x="10" y="6"/>
                  </a:lnTo>
                  <a:lnTo>
                    <a:pt x="11" y="3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1" name="Freeform 496"/>
            <p:cNvSpPr>
              <a:spLocks/>
            </p:cNvSpPr>
            <p:nvPr/>
          </p:nvSpPr>
          <p:spPr bwMode="auto">
            <a:xfrm flipH="1">
              <a:off x="4880" y="3389"/>
              <a:ext cx="149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8"/>
                </a:cxn>
                <a:cxn ang="0">
                  <a:pos x="9" y="12"/>
                </a:cxn>
                <a:cxn ang="0">
                  <a:pos x="15" y="16"/>
                </a:cxn>
                <a:cxn ang="0">
                  <a:pos x="23" y="17"/>
                </a:cxn>
                <a:cxn ang="0">
                  <a:pos x="31" y="19"/>
                </a:cxn>
                <a:cxn ang="0">
                  <a:pos x="37" y="20"/>
                </a:cxn>
                <a:cxn ang="0">
                  <a:pos x="41" y="22"/>
                </a:cxn>
                <a:cxn ang="0">
                  <a:pos x="46" y="27"/>
                </a:cxn>
                <a:cxn ang="0">
                  <a:pos x="57" y="47"/>
                </a:cxn>
                <a:cxn ang="0">
                  <a:pos x="69" y="66"/>
                </a:cxn>
                <a:cxn ang="0">
                  <a:pos x="81" y="82"/>
                </a:cxn>
                <a:cxn ang="0">
                  <a:pos x="95" y="97"/>
                </a:cxn>
                <a:cxn ang="0">
                  <a:pos x="110" y="110"/>
                </a:cxn>
                <a:cxn ang="0">
                  <a:pos x="124" y="123"/>
                </a:cxn>
                <a:cxn ang="0">
                  <a:pos x="141" y="133"/>
                </a:cxn>
                <a:cxn ang="0">
                  <a:pos x="156" y="143"/>
                </a:cxn>
                <a:cxn ang="0">
                  <a:pos x="173" y="151"/>
                </a:cxn>
                <a:cxn ang="0">
                  <a:pos x="191" y="159"/>
                </a:cxn>
                <a:cxn ang="0">
                  <a:pos x="208" y="166"/>
                </a:cxn>
                <a:cxn ang="0">
                  <a:pos x="226" y="171"/>
                </a:cxn>
                <a:cxn ang="0">
                  <a:pos x="243" y="178"/>
                </a:cxn>
                <a:cxn ang="0">
                  <a:pos x="262" y="184"/>
                </a:cxn>
                <a:cxn ang="0">
                  <a:pos x="280" y="189"/>
                </a:cxn>
                <a:cxn ang="0">
                  <a:pos x="298" y="195"/>
                </a:cxn>
                <a:cxn ang="0">
                  <a:pos x="280" y="195"/>
                </a:cxn>
                <a:cxn ang="0">
                  <a:pos x="262" y="195"/>
                </a:cxn>
                <a:cxn ang="0">
                  <a:pos x="245" y="194"/>
                </a:cxn>
                <a:cxn ang="0">
                  <a:pos x="226" y="191"/>
                </a:cxn>
                <a:cxn ang="0">
                  <a:pos x="210" y="188"/>
                </a:cxn>
                <a:cxn ang="0">
                  <a:pos x="193" y="184"/>
                </a:cxn>
                <a:cxn ang="0">
                  <a:pos x="176" y="179"/>
                </a:cxn>
                <a:cxn ang="0">
                  <a:pos x="159" y="174"/>
                </a:cxn>
                <a:cxn ang="0">
                  <a:pos x="142" y="168"/>
                </a:cxn>
                <a:cxn ang="0">
                  <a:pos x="127" y="161"/>
                </a:cxn>
                <a:cxn ang="0">
                  <a:pos x="112" y="155"/>
                </a:cxn>
                <a:cxn ang="0">
                  <a:pos x="96" y="147"/>
                </a:cxn>
                <a:cxn ang="0">
                  <a:pos x="81" y="139"/>
                </a:cxn>
                <a:cxn ang="0">
                  <a:pos x="66" y="131"/>
                </a:cxn>
                <a:cxn ang="0">
                  <a:pos x="52" y="123"/>
                </a:cxn>
                <a:cxn ang="0">
                  <a:pos x="38" y="114"/>
                </a:cxn>
                <a:cxn ang="0">
                  <a:pos x="29" y="106"/>
                </a:cxn>
                <a:cxn ang="0">
                  <a:pos x="22" y="95"/>
                </a:cxn>
                <a:cxn ang="0">
                  <a:pos x="15" y="81"/>
                </a:cxn>
                <a:cxn ang="0">
                  <a:pos x="11" y="66"/>
                </a:cxn>
                <a:cxn ang="0">
                  <a:pos x="8" y="50"/>
                </a:cxn>
                <a:cxn ang="0">
                  <a:pos x="5" y="34"/>
                </a:cxn>
                <a:cxn ang="0">
                  <a:pos x="2" y="17"/>
                </a:cxn>
                <a:cxn ang="0">
                  <a:pos x="0" y="0"/>
                </a:cxn>
              </a:cxnLst>
              <a:rect l="0" t="0" r="r" b="b"/>
              <a:pathLst>
                <a:path w="298" h="195">
                  <a:moveTo>
                    <a:pt x="0" y="0"/>
                  </a:moveTo>
                  <a:lnTo>
                    <a:pt x="5" y="8"/>
                  </a:lnTo>
                  <a:lnTo>
                    <a:pt x="9" y="12"/>
                  </a:lnTo>
                  <a:lnTo>
                    <a:pt x="15" y="16"/>
                  </a:lnTo>
                  <a:lnTo>
                    <a:pt x="23" y="17"/>
                  </a:lnTo>
                  <a:lnTo>
                    <a:pt x="31" y="19"/>
                  </a:lnTo>
                  <a:lnTo>
                    <a:pt x="37" y="20"/>
                  </a:lnTo>
                  <a:lnTo>
                    <a:pt x="41" y="22"/>
                  </a:lnTo>
                  <a:lnTo>
                    <a:pt x="46" y="27"/>
                  </a:lnTo>
                  <a:lnTo>
                    <a:pt x="57" y="47"/>
                  </a:lnTo>
                  <a:lnTo>
                    <a:pt x="69" y="66"/>
                  </a:lnTo>
                  <a:lnTo>
                    <a:pt x="81" y="82"/>
                  </a:lnTo>
                  <a:lnTo>
                    <a:pt x="95" y="97"/>
                  </a:lnTo>
                  <a:lnTo>
                    <a:pt x="110" y="110"/>
                  </a:lnTo>
                  <a:lnTo>
                    <a:pt x="124" y="123"/>
                  </a:lnTo>
                  <a:lnTo>
                    <a:pt x="141" y="133"/>
                  </a:lnTo>
                  <a:lnTo>
                    <a:pt x="156" y="143"/>
                  </a:lnTo>
                  <a:lnTo>
                    <a:pt x="173" y="151"/>
                  </a:lnTo>
                  <a:lnTo>
                    <a:pt x="191" y="159"/>
                  </a:lnTo>
                  <a:lnTo>
                    <a:pt x="208" y="166"/>
                  </a:lnTo>
                  <a:lnTo>
                    <a:pt x="226" y="171"/>
                  </a:lnTo>
                  <a:lnTo>
                    <a:pt x="243" y="178"/>
                  </a:lnTo>
                  <a:lnTo>
                    <a:pt x="262" y="184"/>
                  </a:lnTo>
                  <a:lnTo>
                    <a:pt x="280" y="189"/>
                  </a:lnTo>
                  <a:lnTo>
                    <a:pt x="298" y="195"/>
                  </a:lnTo>
                  <a:lnTo>
                    <a:pt x="280" y="195"/>
                  </a:lnTo>
                  <a:lnTo>
                    <a:pt x="262" y="195"/>
                  </a:lnTo>
                  <a:lnTo>
                    <a:pt x="245" y="194"/>
                  </a:lnTo>
                  <a:lnTo>
                    <a:pt x="226" y="191"/>
                  </a:lnTo>
                  <a:lnTo>
                    <a:pt x="210" y="188"/>
                  </a:lnTo>
                  <a:lnTo>
                    <a:pt x="193" y="184"/>
                  </a:lnTo>
                  <a:lnTo>
                    <a:pt x="176" y="179"/>
                  </a:lnTo>
                  <a:lnTo>
                    <a:pt x="159" y="174"/>
                  </a:lnTo>
                  <a:lnTo>
                    <a:pt x="142" y="168"/>
                  </a:lnTo>
                  <a:lnTo>
                    <a:pt x="127" y="161"/>
                  </a:lnTo>
                  <a:lnTo>
                    <a:pt x="112" y="155"/>
                  </a:lnTo>
                  <a:lnTo>
                    <a:pt x="96" y="147"/>
                  </a:lnTo>
                  <a:lnTo>
                    <a:pt x="81" y="139"/>
                  </a:lnTo>
                  <a:lnTo>
                    <a:pt x="66" y="131"/>
                  </a:lnTo>
                  <a:lnTo>
                    <a:pt x="52" y="123"/>
                  </a:lnTo>
                  <a:lnTo>
                    <a:pt x="38" y="114"/>
                  </a:lnTo>
                  <a:lnTo>
                    <a:pt x="29" y="106"/>
                  </a:lnTo>
                  <a:lnTo>
                    <a:pt x="22" y="95"/>
                  </a:lnTo>
                  <a:lnTo>
                    <a:pt x="15" y="81"/>
                  </a:lnTo>
                  <a:lnTo>
                    <a:pt x="11" y="66"/>
                  </a:lnTo>
                  <a:lnTo>
                    <a:pt x="8" y="50"/>
                  </a:lnTo>
                  <a:lnTo>
                    <a:pt x="5" y="34"/>
                  </a:lnTo>
                  <a:lnTo>
                    <a:pt x="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2" name="Freeform 497"/>
            <p:cNvSpPr>
              <a:spLocks/>
            </p:cNvSpPr>
            <p:nvPr/>
          </p:nvSpPr>
          <p:spPr bwMode="auto">
            <a:xfrm flipH="1">
              <a:off x="5003" y="3389"/>
              <a:ext cx="29" cy="15"/>
            </a:xfrm>
            <a:custGeom>
              <a:avLst/>
              <a:gdLst/>
              <a:ahLst/>
              <a:cxnLst>
                <a:cxn ang="0">
                  <a:pos x="62" y="26"/>
                </a:cxn>
                <a:cxn ang="0">
                  <a:pos x="62" y="26"/>
                </a:cxn>
                <a:cxn ang="0">
                  <a:pos x="56" y="19"/>
                </a:cxn>
                <a:cxn ang="0">
                  <a:pos x="48" y="16"/>
                </a:cxn>
                <a:cxn ang="0">
                  <a:pos x="42" y="15"/>
                </a:cxn>
                <a:cxn ang="0">
                  <a:pos x="33" y="12"/>
                </a:cxn>
                <a:cxn ang="0">
                  <a:pos x="26" y="11"/>
                </a:cxn>
                <a:cxn ang="0">
                  <a:pos x="23" y="9"/>
                </a:cxn>
                <a:cxn ang="0">
                  <a:pos x="19" y="7"/>
                </a:cxn>
                <a:cxn ang="0">
                  <a:pos x="16" y="0"/>
                </a:cxn>
                <a:cxn ang="0">
                  <a:pos x="0" y="2"/>
                </a:cxn>
                <a:cxn ang="0">
                  <a:pos x="7" y="11"/>
                </a:cxn>
                <a:cxn ang="0">
                  <a:pos x="11" y="18"/>
                </a:cxn>
                <a:cxn ang="0">
                  <a:pos x="20" y="22"/>
                </a:cxn>
                <a:cxn ang="0">
                  <a:pos x="30" y="23"/>
                </a:cxn>
                <a:cxn ang="0">
                  <a:pos x="36" y="26"/>
                </a:cxn>
                <a:cxn ang="0">
                  <a:pos x="42" y="27"/>
                </a:cxn>
                <a:cxn ang="0">
                  <a:pos x="43" y="28"/>
                </a:cxn>
                <a:cxn ang="0">
                  <a:pos x="46" y="30"/>
                </a:cxn>
                <a:cxn ang="0">
                  <a:pos x="46" y="30"/>
                </a:cxn>
                <a:cxn ang="0">
                  <a:pos x="62" y="26"/>
                </a:cxn>
              </a:cxnLst>
              <a:rect l="0" t="0" r="r" b="b"/>
              <a:pathLst>
                <a:path w="62" h="30">
                  <a:moveTo>
                    <a:pt x="62" y="26"/>
                  </a:moveTo>
                  <a:lnTo>
                    <a:pt x="62" y="26"/>
                  </a:lnTo>
                  <a:lnTo>
                    <a:pt x="56" y="19"/>
                  </a:lnTo>
                  <a:lnTo>
                    <a:pt x="48" y="16"/>
                  </a:lnTo>
                  <a:lnTo>
                    <a:pt x="42" y="15"/>
                  </a:lnTo>
                  <a:lnTo>
                    <a:pt x="33" y="12"/>
                  </a:lnTo>
                  <a:lnTo>
                    <a:pt x="26" y="11"/>
                  </a:lnTo>
                  <a:lnTo>
                    <a:pt x="23" y="9"/>
                  </a:lnTo>
                  <a:lnTo>
                    <a:pt x="19" y="7"/>
                  </a:lnTo>
                  <a:lnTo>
                    <a:pt x="16" y="0"/>
                  </a:lnTo>
                  <a:lnTo>
                    <a:pt x="0" y="2"/>
                  </a:lnTo>
                  <a:lnTo>
                    <a:pt x="7" y="11"/>
                  </a:lnTo>
                  <a:lnTo>
                    <a:pt x="11" y="18"/>
                  </a:lnTo>
                  <a:lnTo>
                    <a:pt x="20" y="22"/>
                  </a:lnTo>
                  <a:lnTo>
                    <a:pt x="30" y="23"/>
                  </a:lnTo>
                  <a:lnTo>
                    <a:pt x="36" y="26"/>
                  </a:lnTo>
                  <a:lnTo>
                    <a:pt x="42" y="27"/>
                  </a:lnTo>
                  <a:lnTo>
                    <a:pt x="43" y="28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3" name="Freeform 498"/>
            <p:cNvSpPr>
              <a:spLocks/>
            </p:cNvSpPr>
            <p:nvPr/>
          </p:nvSpPr>
          <p:spPr bwMode="auto">
            <a:xfrm flipH="1">
              <a:off x="4864" y="3401"/>
              <a:ext cx="145" cy="88"/>
            </a:xfrm>
            <a:custGeom>
              <a:avLst/>
              <a:gdLst/>
              <a:ahLst/>
              <a:cxnLst>
                <a:cxn ang="0">
                  <a:pos x="260" y="175"/>
                </a:cxn>
                <a:cxn ang="0">
                  <a:pos x="263" y="164"/>
                </a:cxn>
                <a:cxn ang="0">
                  <a:pos x="245" y="159"/>
                </a:cxn>
                <a:cxn ang="0">
                  <a:pos x="227" y="153"/>
                </a:cxn>
                <a:cxn ang="0">
                  <a:pos x="208" y="149"/>
                </a:cxn>
                <a:cxn ang="0">
                  <a:pos x="192" y="142"/>
                </a:cxn>
                <a:cxn ang="0">
                  <a:pos x="173" y="136"/>
                </a:cxn>
                <a:cxn ang="0">
                  <a:pos x="156" y="130"/>
                </a:cxn>
                <a:cxn ang="0">
                  <a:pos x="140" y="122"/>
                </a:cxn>
                <a:cxn ang="0">
                  <a:pos x="123" y="113"/>
                </a:cxn>
                <a:cxn ang="0">
                  <a:pos x="107" y="103"/>
                </a:cxn>
                <a:cxn ang="0">
                  <a:pos x="92" y="93"/>
                </a:cxn>
                <a:cxn ang="0">
                  <a:pos x="78" y="82"/>
                </a:cxn>
                <a:cxn ang="0">
                  <a:pos x="63" y="69"/>
                </a:cxn>
                <a:cxn ang="0">
                  <a:pos x="49" y="54"/>
                </a:cxn>
                <a:cxn ang="0">
                  <a:pos x="37" y="39"/>
                </a:cxn>
                <a:cxn ang="0">
                  <a:pos x="26" y="20"/>
                </a:cxn>
                <a:cxn ang="0">
                  <a:pos x="16" y="0"/>
                </a:cxn>
                <a:cxn ang="0">
                  <a:pos x="0" y="4"/>
                </a:cxn>
                <a:cxn ang="0">
                  <a:pos x="11" y="24"/>
                </a:cxn>
                <a:cxn ang="0">
                  <a:pos x="25" y="43"/>
                </a:cxn>
                <a:cxn ang="0">
                  <a:pos x="37" y="61"/>
                </a:cxn>
                <a:cxn ang="0">
                  <a:pos x="51" y="75"/>
                </a:cxn>
                <a:cxn ang="0">
                  <a:pos x="66" y="89"/>
                </a:cxn>
                <a:cxn ang="0">
                  <a:pos x="80" y="102"/>
                </a:cxn>
                <a:cxn ang="0">
                  <a:pos x="98" y="112"/>
                </a:cxn>
                <a:cxn ang="0">
                  <a:pos x="114" y="122"/>
                </a:cxn>
                <a:cxn ang="0">
                  <a:pos x="130" y="131"/>
                </a:cxn>
                <a:cxn ang="0">
                  <a:pos x="150" y="139"/>
                </a:cxn>
                <a:cxn ang="0">
                  <a:pos x="167" y="145"/>
                </a:cxn>
                <a:cxn ang="0">
                  <a:pos x="185" y="151"/>
                </a:cxn>
                <a:cxn ang="0">
                  <a:pos x="202" y="158"/>
                </a:cxn>
                <a:cxn ang="0">
                  <a:pos x="221" y="164"/>
                </a:cxn>
                <a:cxn ang="0">
                  <a:pos x="239" y="170"/>
                </a:cxn>
                <a:cxn ang="0">
                  <a:pos x="257" y="175"/>
                </a:cxn>
                <a:cxn ang="0">
                  <a:pos x="260" y="164"/>
                </a:cxn>
                <a:cxn ang="0">
                  <a:pos x="260" y="175"/>
                </a:cxn>
                <a:cxn ang="0">
                  <a:pos x="291" y="173"/>
                </a:cxn>
                <a:cxn ang="0">
                  <a:pos x="263" y="164"/>
                </a:cxn>
                <a:cxn ang="0">
                  <a:pos x="260" y="175"/>
                </a:cxn>
              </a:cxnLst>
              <a:rect l="0" t="0" r="r" b="b"/>
              <a:pathLst>
                <a:path w="291" h="175">
                  <a:moveTo>
                    <a:pt x="260" y="175"/>
                  </a:moveTo>
                  <a:lnTo>
                    <a:pt x="263" y="164"/>
                  </a:lnTo>
                  <a:lnTo>
                    <a:pt x="245" y="159"/>
                  </a:lnTo>
                  <a:lnTo>
                    <a:pt x="227" y="153"/>
                  </a:lnTo>
                  <a:lnTo>
                    <a:pt x="208" y="149"/>
                  </a:lnTo>
                  <a:lnTo>
                    <a:pt x="192" y="142"/>
                  </a:lnTo>
                  <a:lnTo>
                    <a:pt x="173" y="136"/>
                  </a:lnTo>
                  <a:lnTo>
                    <a:pt x="156" y="130"/>
                  </a:lnTo>
                  <a:lnTo>
                    <a:pt x="140" y="122"/>
                  </a:lnTo>
                  <a:lnTo>
                    <a:pt x="123" y="113"/>
                  </a:lnTo>
                  <a:lnTo>
                    <a:pt x="107" y="103"/>
                  </a:lnTo>
                  <a:lnTo>
                    <a:pt x="92" y="93"/>
                  </a:lnTo>
                  <a:lnTo>
                    <a:pt x="78" y="82"/>
                  </a:lnTo>
                  <a:lnTo>
                    <a:pt x="63" y="69"/>
                  </a:lnTo>
                  <a:lnTo>
                    <a:pt x="49" y="54"/>
                  </a:lnTo>
                  <a:lnTo>
                    <a:pt x="37" y="39"/>
                  </a:lnTo>
                  <a:lnTo>
                    <a:pt x="26" y="20"/>
                  </a:lnTo>
                  <a:lnTo>
                    <a:pt x="16" y="0"/>
                  </a:lnTo>
                  <a:lnTo>
                    <a:pt x="0" y="4"/>
                  </a:lnTo>
                  <a:lnTo>
                    <a:pt x="11" y="24"/>
                  </a:lnTo>
                  <a:lnTo>
                    <a:pt x="25" y="43"/>
                  </a:lnTo>
                  <a:lnTo>
                    <a:pt x="37" y="61"/>
                  </a:lnTo>
                  <a:lnTo>
                    <a:pt x="51" y="75"/>
                  </a:lnTo>
                  <a:lnTo>
                    <a:pt x="66" y="89"/>
                  </a:lnTo>
                  <a:lnTo>
                    <a:pt x="80" y="102"/>
                  </a:lnTo>
                  <a:lnTo>
                    <a:pt x="98" y="112"/>
                  </a:lnTo>
                  <a:lnTo>
                    <a:pt x="114" y="122"/>
                  </a:lnTo>
                  <a:lnTo>
                    <a:pt x="130" y="131"/>
                  </a:lnTo>
                  <a:lnTo>
                    <a:pt x="150" y="139"/>
                  </a:lnTo>
                  <a:lnTo>
                    <a:pt x="167" y="145"/>
                  </a:lnTo>
                  <a:lnTo>
                    <a:pt x="185" y="151"/>
                  </a:lnTo>
                  <a:lnTo>
                    <a:pt x="202" y="158"/>
                  </a:lnTo>
                  <a:lnTo>
                    <a:pt x="221" y="164"/>
                  </a:lnTo>
                  <a:lnTo>
                    <a:pt x="239" y="170"/>
                  </a:lnTo>
                  <a:lnTo>
                    <a:pt x="257" y="175"/>
                  </a:lnTo>
                  <a:lnTo>
                    <a:pt x="260" y="164"/>
                  </a:lnTo>
                  <a:lnTo>
                    <a:pt x="260" y="175"/>
                  </a:lnTo>
                  <a:lnTo>
                    <a:pt x="291" y="173"/>
                  </a:lnTo>
                  <a:lnTo>
                    <a:pt x="263" y="164"/>
                  </a:lnTo>
                  <a:lnTo>
                    <a:pt x="260" y="1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4" name="Freeform 499"/>
            <p:cNvSpPr>
              <a:spLocks/>
            </p:cNvSpPr>
            <p:nvPr/>
          </p:nvSpPr>
          <p:spPr bwMode="auto">
            <a:xfrm flipH="1">
              <a:off x="4880" y="3444"/>
              <a:ext cx="133" cy="4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9"/>
                </a:cxn>
                <a:cxn ang="0">
                  <a:pos x="14" y="18"/>
                </a:cxn>
                <a:cxn ang="0">
                  <a:pos x="27" y="27"/>
                </a:cxn>
                <a:cxn ang="0">
                  <a:pos x="43" y="35"/>
                </a:cxn>
                <a:cxn ang="0">
                  <a:pos x="58" y="42"/>
                </a:cxn>
                <a:cxn ang="0">
                  <a:pos x="73" y="50"/>
                </a:cxn>
                <a:cxn ang="0">
                  <a:pos x="88" y="57"/>
                </a:cxn>
                <a:cxn ang="0">
                  <a:pos x="105" y="64"/>
                </a:cxn>
                <a:cxn ang="0">
                  <a:pos x="122" y="70"/>
                </a:cxn>
                <a:cxn ang="0">
                  <a:pos x="139" y="76"/>
                </a:cxn>
                <a:cxn ang="0">
                  <a:pos x="156" y="80"/>
                </a:cxn>
                <a:cxn ang="0">
                  <a:pos x="173" y="85"/>
                </a:cxn>
                <a:cxn ang="0">
                  <a:pos x="191" y="88"/>
                </a:cxn>
                <a:cxn ang="0">
                  <a:pos x="209" y="90"/>
                </a:cxn>
                <a:cxn ang="0">
                  <a:pos x="228" y="91"/>
                </a:cxn>
                <a:cxn ang="0">
                  <a:pos x="246" y="91"/>
                </a:cxn>
                <a:cxn ang="0">
                  <a:pos x="264" y="91"/>
                </a:cxn>
                <a:cxn ang="0">
                  <a:pos x="264" y="80"/>
                </a:cxn>
                <a:cxn ang="0">
                  <a:pos x="246" y="80"/>
                </a:cxn>
                <a:cxn ang="0">
                  <a:pos x="228" y="80"/>
                </a:cxn>
                <a:cxn ang="0">
                  <a:pos x="212" y="79"/>
                </a:cxn>
                <a:cxn ang="0">
                  <a:pos x="194" y="77"/>
                </a:cxn>
                <a:cxn ang="0">
                  <a:pos x="179" y="74"/>
                </a:cxn>
                <a:cxn ang="0">
                  <a:pos x="162" y="69"/>
                </a:cxn>
                <a:cxn ang="0">
                  <a:pos x="145" y="65"/>
                </a:cxn>
                <a:cxn ang="0">
                  <a:pos x="128" y="59"/>
                </a:cxn>
                <a:cxn ang="0">
                  <a:pos x="111" y="55"/>
                </a:cxn>
                <a:cxn ang="0">
                  <a:pos x="98" y="48"/>
                </a:cxn>
                <a:cxn ang="0">
                  <a:pos x="82" y="41"/>
                </a:cxn>
                <a:cxn ang="0">
                  <a:pos x="67" y="34"/>
                </a:cxn>
                <a:cxn ang="0">
                  <a:pos x="52" y="26"/>
                </a:cxn>
                <a:cxn ang="0">
                  <a:pos x="36" y="18"/>
                </a:cxn>
                <a:cxn ang="0">
                  <a:pos x="23" y="9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0" y="9"/>
                </a:cxn>
              </a:cxnLst>
              <a:rect l="0" t="0" r="r" b="b"/>
              <a:pathLst>
                <a:path w="264" h="91">
                  <a:moveTo>
                    <a:pt x="0" y="9"/>
                  </a:moveTo>
                  <a:lnTo>
                    <a:pt x="0" y="9"/>
                  </a:lnTo>
                  <a:lnTo>
                    <a:pt x="14" y="18"/>
                  </a:lnTo>
                  <a:lnTo>
                    <a:pt x="27" y="27"/>
                  </a:lnTo>
                  <a:lnTo>
                    <a:pt x="43" y="35"/>
                  </a:lnTo>
                  <a:lnTo>
                    <a:pt x="58" y="42"/>
                  </a:lnTo>
                  <a:lnTo>
                    <a:pt x="73" y="50"/>
                  </a:lnTo>
                  <a:lnTo>
                    <a:pt x="88" y="57"/>
                  </a:lnTo>
                  <a:lnTo>
                    <a:pt x="105" y="64"/>
                  </a:lnTo>
                  <a:lnTo>
                    <a:pt x="122" y="70"/>
                  </a:lnTo>
                  <a:lnTo>
                    <a:pt x="139" y="76"/>
                  </a:lnTo>
                  <a:lnTo>
                    <a:pt x="156" y="80"/>
                  </a:lnTo>
                  <a:lnTo>
                    <a:pt x="173" y="85"/>
                  </a:lnTo>
                  <a:lnTo>
                    <a:pt x="191" y="88"/>
                  </a:lnTo>
                  <a:lnTo>
                    <a:pt x="209" y="90"/>
                  </a:lnTo>
                  <a:lnTo>
                    <a:pt x="228" y="91"/>
                  </a:lnTo>
                  <a:lnTo>
                    <a:pt x="246" y="91"/>
                  </a:lnTo>
                  <a:lnTo>
                    <a:pt x="264" y="91"/>
                  </a:lnTo>
                  <a:lnTo>
                    <a:pt x="264" y="80"/>
                  </a:lnTo>
                  <a:lnTo>
                    <a:pt x="246" y="80"/>
                  </a:lnTo>
                  <a:lnTo>
                    <a:pt x="228" y="80"/>
                  </a:lnTo>
                  <a:lnTo>
                    <a:pt x="212" y="79"/>
                  </a:lnTo>
                  <a:lnTo>
                    <a:pt x="194" y="77"/>
                  </a:lnTo>
                  <a:lnTo>
                    <a:pt x="179" y="74"/>
                  </a:lnTo>
                  <a:lnTo>
                    <a:pt x="162" y="69"/>
                  </a:lnTo>
                  <a:lnTo>
                    <a:pt x="145" y="65"/>
                  </a:lnTo>
                  <a:lnTo>
                    <a:pt x="128" y="59"/>
                  </a:lnTo>
                  <a:lnTo>
                    <a:pt x="111" y="55"/>
                  </a:lnTo>
                  <a:lnTo>
                    <a:pt x="98" y="48"/>
                  </a:lnTo>
                  <a:lnTo>
                    <a:pt x="82" y="41"/>
                  </a:lnTo>
                  <a:lnTo>
                    <a:pt x="67" y="34"/>
                  </a:lnTo>
                  <a:lnTo>
                    <a:pt x="52" y="26"/>
                  </a:lnTo>
                  <a:lnTo>
                    <a:pt x="36" y="18"/>
                  </a:lnTo>
                  <a:lnTo>
                    <a:pt x="23" y="9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5" name="Freeform 500"/>
            <p:cNvSpPr>
              <a:spLocks/>
            </p:cNvSpPr>
            <p:nvPr/>
          </p:nvSpPr>
          <p:spPr bwMode="auto">
            <a:xfrm flipH="1">
              <a:off x="5008" y="3357"/>
              <a:ext cx="28" cy="91"/>
            </a:xfrm>
            <a:custGeom>
              <a:avLst/>
              <a:gdLst/>
              <a:ahLst/>
              <a:cxnLst>
                <a:cxn ang="0">
                  <a:pos x="22" y="63"/>
                </a:cxn>
                <a:cxn ang="0">
                  <a:pos x="6" y="64"/>
                </a:cxn>
                <a:cxn ang="0">
                  <a:pos x="8" y="81"/>
                </a:cxn>
                <a:cxn ang="0">
                  <a:pos x="11" y="99"/>
                </a:cxn>
                <a:cxn ang="0">
                  <a:pos x="14" y="115"/>
                </a:cxn>
                <a:cxn ang="0">
                  <a:pos x="17" y="131"/>
                </a:cxn>
                <a:cxn ang="0">
                  <a:pos x="22" y="146"/>
                </a:cxn>
                <a:cxn ang="0">
                  <a:pos x="28" y="161"/>
                </a:cxn>
                <a:cxn ang="0">
                  <a:pos x="37" y="173"/>
                </a:cxn>
                <a:cxn ang="0">
                  <a:pos x="48" y="182"/>
                </a:cxn>
                <a:cxn ang="0">
                  <a:pos x="57" y="173"/>
                </a:cxn>
                <a:cxn ang="0">
                  <a:pos x="49" y="167"/>
                </a:cxn>
                <a:cxn ang="0">
                  <a:pos x="43" y="157"/>
                </a:cxn>
                <a:cxn ang="0">
                  <a:pos x="37" y="144"/>
                </a:cxn>
                <a:cxn ang="0">
                  <a:pos x="32" y="129"/>
                </a:cxn>
                <a:cxn ang="0">
                  <a:pos x="29" y="113"/>
                </a:cxn>
                <a:cxn ang="0">
                  <a:pos x="26" y="96"/>
                </a:cxn>
                <a:cxn ang="0">
                  <a:pos x="23" y="81"/>
                </a:cxn>
                <a:cxn ang="0">
                  <a:pos x="22" y="64"/>
                </a:cxn>
                <a:cxn ang="0">
                  <a:pos x="6" y="65"/>
                </a:cxn>
                <a:cxn ang="0">
                  <a:pos x="22" y="63"/>
                </a:cxn>
                <a:cxn ang="0">
                  <a:pos x="0" y="0"/>
                </a:cxn>
                <a:cxn ang="0">
                  <a:pos x="6" y="64"/>
                </a:cxn>
                <a:cxn ang="0">
                  <a:pos x="22" y="63"/>
                </a:cxn>
              </a:cxnLst>
              <a:rect l="0" t="0" r="r" b="b"/>
              <a:pathLst>
                <a:path w="57" h="182">
                  <a:moveTo>
                    <a:pt x="22" y="63"/>
                  </a:moveTo>
                  <a:lnTo>
                    <a:pt x="6" y="64"/>
                  </a:lnTo>
                  <a:lnTo>
                    <a:pt x="8" y="81"/>
                  </a:lnTo>
                  <a:lnTo>
                    <a:pt x="11" y="99"/>
                  </a:lnTo>
                  <a:lnTo>
                    <a:pt x="14" y="115"/>
                  </a:lnTo>
                  <a:lnTo>
                    <a:pt x="17" y="131"/>
                  </a:lnTo>
                  <a:lnTo>
                    <a:pt x="22" y="146"/>
                  </a:lnTo>
                  <a:lnTo>
                    <a:pt x="28" y="161"/>
                  </a:lnTo>
                  <a:lnTo>
                    <a:pt x="37" y="173"/>
                  </a:lnTo>
                  <a:lnTo>
                    <a:pt x="48" y="182"/>
                  </a:lnTo>
                  <a:lnTo>
                    <a:pt x="57" y="173"/>
                  </a:lnTo>
                  <a:lnTo>
                    <a:pt x="49" y="167"/>
                  </a:lnTo>
                  <a:lnTo>
                    <a:pt x="43" y="157"/>
                  </a:lnTo>
                  <a:lnTo>
                    <a:pt x="37" y="144"/>
                  </a:lnTo>
                  <a:lnTo>
                    <a:pt x="32" y="129"/>
                  </a:lnTo>
                  <a:lnTo>
                    <a:pt x="29" y="113"/>
                  </a:lnTo>
                  <a:lnTo>
                    <a:pt x="26" y="96"/>
                  </a:lnTo>
                  <a:lnTo>
                    <a:pt x="23" y="81"/>
                  </a:lnTo>
                  <a:lnTo>
                    <a:pt x="22" y="64"/>
                  </a:lnTo>
                  <a:lnTo>
                    <a:pt x="6" y="65"/>
                  </a:lnTo>
                  <a:lnTo>
                    <a:pt x="22" y="63"/>
                  </a:lnTo>
                  <a:lnTo>
                    <a:pt x="0" y="0"/>
                  </a:lnTo>
                  <a:lnTo>
                    <a:pt x="6" y="64"/>
                  </a:lnTo>
                  <a:lnTo>
                    <a:pt x="22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6" name="Freeform 501"/>
            <p:cNvSpPr>
              <a:spLocks/>
            </p:cNvSpPr>
            <p:nvPr/>
          </p:nvSpPr>
          <p:spPr bwMode="auto">
            <a:xfrm flipH="1">
              <a:off x="4818" y="3200"/>
              <a:ext cx="24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1" y="29"/>
                </a:cxn>
                <a:cxn ang="0">
                  <a:pos x="3" y="35"/>
                </a:cxn>
                <a:cxn ang="0">
                  <a:pos x="4" y="41"/>
                </a:cxn>
                <a:cxn ang="0">
                  <a:pos x="8" y="49"/>
                </a:cxn>
                <a:cxn ang="0">
                  <a:pos x="9" y="58"/>
                </a:cxn>
                <a:cxn ang="0">
                  <a:pos x="12" y="65"/>
                </a:cxn>
                <a:cxn ang="0">
                  <a:pos x="18" y="70"/>
                </a:cxn>
                <a:cxn ang="0">
                  <a:pos x="24" y="75"/>
                </a:cxn>
                <a:cxn ang="0">
                  <a:pos x="32" y="78"/>
                </a:cxn>
                <a:cxn ang="0">
                  <a:pos x="40" y="78"/>
                </a:cxn>
                <a:cxn ang="0">
                  <a:pos x="44" y="72"/>
                </a:cxn>
                <a:cxn ang="0">
                  <a:pos x="46" y="66"/>
                </a:cxn>
                <a:cxn ang="0">
                  <a:pos x="44" y="60"/>
                </a:cxn>
                <a:cxn ang="0">
                  <a:pos x="40" y="55"/>
                </a:cxn>
                <a:cxn ang="0">
                  <a:pos x="35" y="51"/>
                </a:cxn>
                <a:cxn ang="0">
                  <a:pos x="29" y="47"/>
                </a:cxn>
                <a:cxn ang="0">
                  <a:pos x="23" y="43"/>
                </a:cxn>
                <a:cxn ang="0">
                  <a:pos x="18" y="40"/>
                </a:cxn>
                <a:cxn ang="0">
                  <a:pos x="14" y="36"/>
                </a:cxn>
                <a:cxn ang="0">
                  <a:pos x="11" y="31"/>
                </a:cxn>
                <a:cxn ang="0">
                  <a:pos x="8" y="27"/>
                </a:cxn>
                <a:cxn ang="0">
                  <a:pos x="0" y="0"/>
                </a:cxn>
              </a:cxnLst>
              <a:rect l="0" t="0" r="r" b="b"/>
              <a:pathLst>
                <a:path w="46" h="78">
                  <a:moveTo>
                    <a:pt x="0" y="0"/>
                  </a:moveTo>
                  <a:lnTo>
                    <a:pt x="0" y="9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1" y="29"/>
                  </a:lnTo>
                  <a:lnTo>
                    <a:pt x="3" y="35"/>
                  </a:lnTo>
                  <a:lnTo>
                    <a:pt x="4" y="41"/>
                  </a:lnTo>
                  <a:lnTo>
                    <a:pt x="8" y="49"/>
                  </a:lnTo>
                  <a:lnTo>
                    <a:pt x="9" y="58"/>
                  </a:lnTo>
                  <a:lnTo>
                    <a:pt x="12" y="65"/>
                  </a:lnTo>
                  <a:lnTo>
                    <a:pt x="18" y="70"/>
                  </a:lnTo>
                  <a:lnTo>
                    <a:pt x="24" y="75"/>
                  </a:lnTo>
                  <a:lnTo>
                    <a:pt x="32" y="78"/>
                  </a:lnTo>
                  <a:lnTo>
                    <a:pt x="40" y="78"/>
                  </a:lnTo>
                  <a:lnTo>
                    <a:pt x="44" y="72"/>
                  </a:lnTo>
                  <a:lnTo>
                    <a:pt x="46" y="66"/>
                  </a:lnTo>
                  <a:lnTo>
                    <a:pt x="44" y="60"/>
                  </a:lnTo>
                  <a:lnTo>
                    <a:pt x="40" y="55"/>
                  </a:lnTo>
                  <a:lnTo>
                    <a:pt x="35" y="51"/>
                  </a:lnTo>
                  <a:lnTo>
                    <a:pt x="29" y="47"/>
                  </a:lnTo>
                  <a:lnTo>
                    <a:pt x="23" y="43"/>
                  </a:lnTo>
                  <a:lnTo>
                    <a:pt x="18" y="40"/>
                  </a:lnTo>
                  <a:lnTo>
                    <a:pt x="14" y="36"/>
                  </a:lnTo>
                  <a:lnTo>
                    <a:pt x="11" y="31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7" name="Freeform 502"/>
            <p:cNvSpPr>
              <a:spLocks/>
            </p:cNvSpPr>
            <p:nvPr/>
          </p:nvSpPr>
          <p:spPr bwMode="auto">
            <a:xfrm flipH="1">
              <a:off x="4833" y="3200"/>
              <a:ext cx="10" cy="29"/>
            </a:xfrm>
            <a:custGeom>
              <a:avLst/>
              <a:gdLst/>
              <a:ahLst/>
              <a:cxnLst>
                <a:cxn ang="0">
                  <a:pos x="21" y="58"/>
                </a:cxn>
                <a:cxn ang="0">
                  <a:pos x="21" y="57"/>
                </a:cxn>
                <a:cxn ang="0">
                  <a:pos x="20" y="48"/>
                </a:cxn>
                <a:cxn ang="0">
                  <a:pos x="17" y="40"/>
                </a:cxn>
                <a:cxn ang="0">
                  <a:pos x="15" y="33"/>
                </a:cxn>
                <a:cxn ang="0">
                  <a:pos x="14" y="28"/>
                </a:cxn>
                <a:cxn ang="0">
                  <a:pos x="12" y="22"/>
                </a:cxn>
                <a:cxn ang="0">
                  <a:pos x="12" y="16"/>
                </a:cxn>
                <a:cxn ang="0">
                  <a:pos x="12" y="9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3" y="36"/>
                </a:cxn>
                <a:cxn ang="0">
                  <a:pos x="4" y="42"/>
                </a:cxn>
                <a:cxn ang="0">
                  <a:pos x="7" y="50"/>
                </a:cxn>
                <a:cxn ang="0">
                  <a:pos x="9" y="59"/>
                </a:cxn>
                <a:cxn ang="0">
                  <a:pos x="9" y="58"/>
                </a:cxn>
                <a:cxn ang="0">
                  <a:pos x="21" y="58"/>
                </a:cxn>
              </a:cxnLst>
              <a:rect l="0" t="0" r="r" b="b"/>
              <a:pathLst>
                <a:path w="21" h="59">
                  <a:moveTo>
                    <a:pt x="21" y="58"/>
                  </a:moveTo>
                  <a:lnTo>
                    <a:pt x="21" y="57"/>
                  </a:lnTo>
                  <a:lnTo>
                    <a:pt x="20" y="48"/>
                  </a:lnTo>
                  <a:lnTo>
                    <a:pt x="17" y="40"/>
                  </a:lnTo>
                  <a:lnTo>
                    <a:pt x="15" y="33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6"/>
                  </a:lnTo>
                  <a:lnTo>
                    <a:pt x="12" y="9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3" y="36"/>
                  </a:lnTo>
                  <a:lnTo>
                    <a:pt x="4" y="42"/>
                  </a:lnTo>
                  <a:lnTo>
                    <a:pt x="7" y="50"/>
                  </a:lnTo>
                  <a:lnTo>
                    <a:pt x="9" y="59"/>
                  </a:lnTo>
                  <a:lnTo>
                    <a:pt x="9" y="58"/>
                  </a:lnTo>
                  <a:lnTo>
                    <a:pt x="21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8" name="Freeform 503"/>
            <p:cNvSpPr>
              <a:spLocks/>
            </p:cNvSpPr>
            <p:nvPr/>
          </p:nvSpPr>
          <p:spPr bwMode="auto">
            <a:xfrm flipH="1">
              <a:off x="4823" y="3228"/>
              <a:ext cx="16" cy="13"/>
            </a:xfrm>
            <a:custGeom>
              <a:avLst/>
              <a:gdLst/>
              <a:ahLst/>
              <a:cxnLst>
                <a:cxn ang="0">
                  <a:pos x="31" y="15"/>
                </a:cxn>
                <a:cxn ang="0">
                  <a:pos x="32" y="15"/>
                </a:cxn>
                <a:cxn ang="0">
                  <a:pos x="24" y="13"/>
                </a:cxn>
                <a:cxn ang="0">
                  <a:pos x="20" y="9"/>
                </a:cxn>
                <a:cxn ang="0">
                  <a:pos x="15" y="4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3" y="9"/>
                </a:cxn>
                <a:cxn ang="0">
                  <a:pos x="11" y="15"/>
                </a:cxn>
                <a:cxn ang="0">
                  <a:pos x="18" y="20"/>
                </a:cxn>
                <a:cxn ang="0">
                  <a:pos x="26" y="24"/>
                </a:cxn>
                <a:cxn ang="0">
                  <a:pos x="27" y="24"/>
                </a:cxn>
                <a:cxn ang="0">
                  <a:pos x="31" y="15"/>
                </a:cxn>
              </a:cxnLst>
              <a:rect l="0" t="0" r="r" b="b"/>
              <a:pathLst>
                <a:path w="32" h="24">
                  <a:moveTo>
                    <a:pt x="31" y="15"/>
                  </a:moveTo>
                  <a:lnTo>
                    <a:pt x="32" y="15"/>
                  </a:lnTo>
                  <a:lnTo>
                    <a:pt x="24" y="13"/>
                  </a:lnTo>
                  <a:lnTo>
                    <a:pt x="20" y="9"/>
                  </a:lnTo>
                  <a:lnTo>
                    <a:pt x="15" y="4"/>
                  </a:lnTo>
                  <a:lnTo>
                    <a:pt x="12" y="0"/>
                  </a:lnTo>
                  <a:lnTo>
                    <a:pt x="0" y="0"/>
                  </a:lnTo>
                  <a:lnTo>
                    <a:pt x="3" y="9"/>
                  </a:lnTo>
                  <a:lnTo>
                    <a:pt x="11" y="15"/>
                  </a:lnTo>
                  <a:lnTo>
                    <a:pt x="18" y="20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9" name="Freeform 504"/>
            <p:cNvSpPr>
              <a:spLocks/>
            </p:cNvSpPr>
            <p:nvPr/>
          </p:nvSpPr>
          <p:spPr bwMode="auto">
            <a:xfrm flipH="1">
              <a:off x="4814" y="3228"/>
              <a:ext cx="10" cy="13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4"/>
                </a:cxn>
                <a:cxn ang="0">
                  <a:pos x="10" y="8"/>
                </a:cxn>
                <a:cxn ang="0">
                  <a:pos x="8" y="13"/>
                </a:cxn>
                <a:cxn ang="0">
                  <a:pos x="7" y="17"/>
                </a:cxn>
                <a:cxn ang="0">
                  <a:pos x="4" y="15"/>
                </a:cxn>
                <a:cxn ang="0">
                  <a:pos x="0" y="24"/>
                </a:cxn>
                <a:cxn ang="0">
                  <a:pos x="13" y="23"/>
                </a:cxn>
                <a:cxn ang="0">
                  <a:pos x="20" y="15"/>
                </a:cxn>
                <a:cxn ang="0">
                  <a:pos x="22" y="8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8" y="4"/>
                </a:cxn>
              </a:cxnLst>
              <a:rect l="0" t="0" r="r" b="b"/>
              <a:pathLst>
                <a:path w="22" h="24">
                  <a:moveTo>
                    <a:pt x="8" y="4"/>
                  </a:moveTo>
                  <a:lnTo>
                    <a:pt x="8" y="4"/>
                  </a:lnTo>
                  <a:lnTo>
                    <a:pt x="10" y="8"/>
                  </a:lnTo>
                  <a:lnTo>
                    <a:pt x="8" y="13"/>
                  </a:lnTo>
                  <a:lnTo>
                    <a:pt x="7" y="17"/>
                  </a:lnTo>
                  <a:lnTo>
                    <a:pt x="4" y="15"/>
                  </a:lnTo>
                  <a:lnTo>
                    <a:pt x="0" y="24"/>
                  </a:lnTo>
                  <a:lnTo>
                    <a:pt x="13" y="23"/>
                  </a:lnTo>
                  <a:lnTo>
                    <a:pt x="20" y="15"/>
                  </a:lnTo>
                  <a:lnTo>
                    <a:pt x="22" y="8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0" name="Freeform 505"/>
            <p:cNvSpPr>
              <a:spLocks/>
            </p:cNvSpPr>
            <p:nvPr/>
          </p:nvSpPr>
          <p:spPr bwMode="auto">
            <a:xfrm flipH="1">
              <a:off x="4814" y="3221"/>
              <a:ext cx="17" cy="1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6" y="10"/>
                </a:cxn>
                <a:cxn ang="0">
                  <a:pos x="12" y="15"/>
                </a:cxn>
                <a:cxn ang="0">
                  <a:pos x="17" y="17"/>
                </a:cxn>
                <a:cxn ang="0">
                  <a:pos x="20" y="22"/>
                </a:cxn>
                <a:cxn ang="0">
                  <a:pos x="32" y="18"/>
                </a:cxn>
                <a:cxn ang="0">
                  <a:pos x="26" y="12"/>
                </a:cxn>
                <a:cxn ang="0">
                  <a:pos x="22" y="8"/>
                </a:cxn>
                <a:cxn ang="0">
                  <a:pos x="16" y="3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0" y="7"/>
                </a:cxn>
              </a:cxnLst>
              <a:rect l="0" t="0" r="r" b="b"/>
              <a:pathLst>
                <a:path w="32" h="22">
                  <a:moveTo>
                    <a:pt x="0" y="7"/>
                  </a:moveTo>
                  <a:lnTo>
                    <a:pt x="0" y="7"/>
                  </a:lnTo>
                  <a:lnTo>
                    <a:pt x="6" y="10"/>
                  </a:lnTo>
                  <a:lnTo>
                    <a:pt x="12" y="15"/>
                  </a:lnTo>
                  <a:lnTo>
                    <a:pt x="17" y="17"/>
                  </a:lnTo>
                  <a:lnTo>
                    <a:pt x="20" y="22"/>
                  </a:lnTo>
                  <a:lnTo>
                    <a:pt x="32" y="18"/>
                  </a:lnTo>
                  <a:lnTo>
                    <a:pt x="26" y="12"/>
                  </a:lnTo>
                  <a:lnTo>
                    <a:pt x="22" y="8"/>
                  </a:lnTo>
                  <a:lnTo>
                    <a:pt x="16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1" name="Freeform 506"/>
            <p:cNvSpPr>
              <a:spLocks/>
            </p:cNvSpPr>
            <p:nvPr/>
          </p:nvSpPr>
          <p:spPr bwMode="auto">
            <a:xfrm flipH="1">
              <a:off x="4826" y="3212"/>
              <a:ext cx="14" cy="1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7"/>
                </a:cxn>
                <a:cxn ang="0">
                  <a:pos x="8" y="12"/>
                </a:cxn>
                <a:cxn ang="0">
                  <a:pos x="13" y="17"/>
                </a:cxn>
                <a:cxn ang="0">
                  <a:pos x="17" y="21"/>
                </a:cxn>
                <a:cxn ang="0">
                  <a:pos x="26" y="14"/>
                </a:cxn>
                <a:cxn ang="0">
                  <a:pos x="22" y="11"/>
                </a:cxn>
                <a:cxn ang="0">
                  <a:pos x="17" y="7"/>
                </a:cxn>
                <a:cxn ang="0">
                  <a:pos x="16" y="3"/>
                </a:cxn>
                <a:cxn ang="0">
                  <a:pos x="13" y="0"/>
                </a:cxn>
                <a:cxn ang="0">
                  <a:pos x="0" y="2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lnTo>
                    <a:pt x="3" y="7"/>
                  </a:lnTo>
                  <a:lnTo>
                    <a:pt x="8" y="12"/>
                  </a:lnTo>
                  <a:lnTo>
                    <a:pt x="13" y="17"/>
                  </a:lnTo>
                  <a:lnTo>
                    <a:pt x="17" y="21"/>
                  </a:lnTo>
                  <a:lnTo>
                    <a:pt x="26" y="14"/>
                  </a:lnTo>
                  <a:lnTo>
                    <a:pt x="22" y="11"/>
                  </a:lnTo>
                  <a:lnTo>
                    <a:pt x="17" y="7"/>
                  </a:lnTo>
                  <a:lnTo>
                    <a:pt x="16" y="3"/>
                  </a:lnTo>
                  <a:lnTo>
                    <a:pt x="1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2" name="Freeform 507"/>
            <p:cNvSpPr>
              <a:spLocks/>
            </p:cNvSpPr>
            <p:nvPr/>
          </p:nvSpPr>
          <p:spPr bwMode="auto">
            <a:xfrm flipH="1">
              <a:off x="4805" y="3268"/>
              <a:ext cx="47" cy="15"/>
            </a:xfrm>
            <a:custGeom>
              <a:avLst/>
              <a:gdLst/>
              <a:ahLst/>
              <a:cxnLst>
                <a:cxn ang="0">
                  <a:pos x="92" y="20"/>
                </a:cxn>
                <a:cxn ang="0">
                  <a:pos x="92" y="20"/>
                </a:cxn>
                <a:cxn ang="0">
                  <a:pos x="79" y="22"/>
                </a:cxn>
                <a:cxn ang="0">
                  <a:pos x="69" y="23"/>
                </a:cxn>
                <a:cxn ang="0">
                  <a:pos x="56" y="23"/>
                </a:cxn>
                <a:cxn ang="0">
                  <a:pos x="47" y="22"/>
                </a:cxn>
                <a:cxn ang="0">
                  <a:pos x="37" y="20"/>
                </a:cxn>
                <a:cxn ang="0">
                  <a:pos x="27" y="15"/>
                </a:cxn>
                <a:cxn ang="0">
                  <a:pos x="18" y="10"/>
                </a:cxn>
                <a:cxn ang="0">
                  <a:pos x="12" y="0"/>
                </a:cxn>
                <a:cxn ang="0">
                  <a:pos x="0" y="4"/>
                </a:cxn>
                <a:cxn ang="0">
                  <a:pos x="9" y="14"/>
                </a:cxn>
                <a:cxn ang="0">
                  <a:pos x="18" y="22"/>
                </a:cxn>
                <a:cxn ang="0">
                  <a:pos x="30" y="29"/>
                </a:cxn>
                <a:cxn ang="0">
                  <a:pos x="44" y="31"/>
                </a:cxn>
                <a:cxn ang="0">
                  <a:pos x="56" y="32"/>
                </a:cxn>
                <a:cxn ang="0">
                  <a:pos x="69" y="32"/>
                </a:cxn>
                <a:cxn ang="0">
                  <a:pos x="82" y="31"/>
                </a:cxn>
                <a:cxn ang="0">
                  <a:pos x="95" y="29"/>
                </a:cxn>
                <a:cxn ang="0">
                  <a:pos x="95" y="29"/>
                </a:cxn>
                <a:cxn ang="0">
                  <a:pos x="92" y="20"/>
                </a:cxn>
              </a:cxnLst>
              <a:rect l="0" t="0" r="r" b="b"/>
              <a:pathLst>
                <a:path w="95" h="32">
                  <a:moveTo>
                    <a:pt x="92" y="20"/>
                  </a:moveTo>
                  <a:lnTo>
                    <a:pt x="92" y="20"/>
                  </a:lnTo>
                  <a:lnTo>
                    <a:pt x="79" y="22"/>
                  </a:lnTo>
                  <a:lnTo>
                    <a:pt x="69" y="23"/>
                  </a:lnTo>
                  <a:lnTo>
                    <a:pt x="56" y="23"/>
                  </a:lnTo>
                  <a:lnTo>
                    <a:pt x="47" y="22"/>
                  </a:lnTo>
                  <a:lnTo>
                    <a:pt x="37" y="20"/>
                  </a:lnTo>
                  <a:lnTo>
                    <a:pt x="27" y="15"/>
                  </a:lnTo>
                  <a:lnTo>
                    <a:pt x="18" y="10"/>
                  </a:lnTo>
                  <a:lnTo>
                    <a:pt x="12" y="0"/>
                  </a:lnTo>
                  <a:lnTo>
                    <a:pt x="0" y="4"/>
                  </a:lnTo>
                  <a:lnTo>
                    <a:pt x="9" y="14"/>
                  </a:lnTo>
                  <a:lnTo>
                    <a:pt x="18" y="22"/>
                  </a:lnTo>
                  <a:lnTo>
                    <a:pt x="30" y="29"/>
                  </a:lnTo>
                  <a:lnTo>
                    <a:pt x="44" y="31"/>
                  </a:lnTo>
                  <a:lnTo>
                    <a:pt x="56" y="32"/>
                  </a:lnTo>
                  <a:lnTo>
                    <a:pt x="69" y="32"/>
                  </a:lnTo>
                  <a:lnTo>
                    <a:pt x="82" y="31"/>
                  </a:lnTo>
                  <a:lnTo>
                    <a:pt x="95" y="29"/>
                  </a:lnTo>
                  <a:lnTo>
                    <a:pt x="95" y="29"/>
                  </a:lnTo>
                  <a:lnTo>
                    <a:pt x="92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3" name="Freeform 508"/>
            <p:cNvSpPr>
              <a:spLocks/>
            </p:cNvSpPr>
            <p:nvPr/>
          </p:nvSpPr>
          <p:spPr bwMode="auto">
            <a:xfrm flipH="1">
              <a:off x="4792" y="3254"/>
              <a:ext cx="16" cy="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18" y="7"/>
                </a:cxn>
                <a:cxn ang="0">
                  <a:pos x="16" y="13"/>
                </a:cxn>
                <a:cxn ang="0">
                  <a:pos x="15" y="22"/>
                </a:cxn>
                <a:cxn ang="0">
                  <a:pos x="15" y="29"/>
                </a:cxn>
                <a:cxn ang="0">
                  <a:pos x="12" y="36"/>
                </a:cxn>
                <a:cxn ang="0">
                  <a:pos x="10" y="40"/>
                </a:cxn>
                <a:cxn ang="0">
                  <a:pos x="6" y="44"/>
                </a:cxn>
                <a:cxn ang="0">
                  <a:pos x="0" y="45"/>
                </a:cxn>
                <a:cxn ang="0">
                  <a:pos x="3" y="54"/>
                </a:cxn>
                <a:cxn ang="0">
                  <a:pos x="12" y="50"/>
                </a:cxn>
                <a:cxn ang="0">
                  <a:pos x="20" y="45"/>
                </a:cxn>
                <a:cxn ang="0">
                  <a:pos x="24" y="38"/>
                </a:cxn>
                <a:cxn ang="0">
                  <a:pos x="27" y="31"/>
                </a:cxn>
                <a:cxn ang="0">
                  <a:pos x="27" y="22"/>
                </a:cxn>
                <a:cxn ang="0">
                  <a:pos x="29" y="16"/>
                </a:cxn>
                <a:cxn ang="0">
                  <a:pos x="30" y="9"/>
                </a:cxn>
                <a:cxn ang="0">
                  <a:pos x="33" y="2"/>
                </a:cxn>
                <a:cxn ang="0">
                  <a:pos x="21" y="0"/>
                </a:cxn>
              </a:cxnLst>
              <a:rect l="0" t="0" r="r" b="b"/>
              <a:pathLst>
                <a:path w="33" h="54">
                  <a:moveTo>
                    <a:pt x="21" y="0"/>
                  </a:moveTo>
                  <a:lnTo>
                    <a:pt x="18" y="7"/>
                  </a:lnTo>
                  <a:lnTo>
                    <a:pt x="16" y="13"/>
                  </a:lnTo>
                  <a:lnTo>
                    <a:pt x="15" y="22"/>
                  </a:lnTo>
                  <a:lnTo>
                    <a:pt x="15" y="29"/>
                  </a:lnTo>
                  <a:lnTo>
                    <a:pt x="12" y="36"/>
                  </a:lnTo>
                  <a:lnTo>
                    <a:pt x="10" y="40"/>
                  </a:lnTo>
                  <a:lnTo>
                    <a:pt x="6" y="44"/>
                  </a:lnTo>
                  <a:lnTo>
                    <a:pt x="0" y="45"/>
                  </a:lnTo>
                  <a:lnTo>
                    <a:pt x="3" y="54"/>
                  </a:lnTo>
                  <a:lnTo>
                    <a:pt x="12" y="50"/>
                  </a:lnTo>
                  <a:lnTo>
                    <a:pt x="20" y="45"/>
                  </a:lnTo>
                  <a:lnTo>
                    <a:pt x="24" y="38"/>
                  </a:lnTo>
                  <a:lnTo>
                    <a:pt x="27" y="31"/>
                  </a:lnTo>
                  <a:lnTo>
                    <a:pt x="27" y="22"/>
                  </a:lnTo>
                  <a:lnTo>
                    <a:pt x="29" y="16"/>
                  </a:lnTo>
                  <a:lnTo>
                    <a:pt x="30" y="9"/>
                  </a:lnTo>
                  <a:lnTo>
                    <a:pt x="33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4" name="Freeform 509"/>
            <p:cNvSpPr>
              <a:spLocks/>
            </p:cNvSpPr>
            <p:nvPr/>
          </p:nvSpPr>
          <p:spPr bwMode="auto">
            <a:xfrm flipH="1">
              <a:off x="4580" y="3779"/>
              <a:ext cx="5" cy="3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1" y="1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12" y="4"/>
                </a:cxn>
              </a:cxnLst>
              <a:rect l="0" t="0" r="r" b="b"/>
              <a:pathLst>
                <a:path w="12" h="4">
                  <a:moveTo>
                    <a:pt x="12" y="4"/>
                  </a:moveTo>
                  <a:lnTo>
                    <a:pt x="11" y="1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5" name="Freeform 510"/>
            <p:cNvSpPr>
              <a:spLocks/>
            </p:cNvSpPr>
            <p:nvPr/>
          </p:nvSpPr>
          <p:spPr bwMode="auto">
            <a:xfrm flipH="1">
              <a:off x="4568" y="3782"/>
              <a:ext cx="17" cy="18"/>
            </a:xfrm>
            <a:custGeom>
              <a:avLst/>
              <a:gdLst/>
              <a:ahLst/>
              <a:cxnLst>
                <a:cxn ang="0">
                  <a:pos x="32" y="34"/>
                </a:cxn>
                <a:cxn ang="0">
                  <a:pos x="34" y="35"/>
                </a:cxn>
                <a:cxn ang="0">
                  <a:pos x="32" y="30"/>
                </a:cxn>
                <a:cxn ang="0">
                  <a:pos x="29" y="25"/>
                </a:cxn>
                <a:cxn ang="0">
                  <a:pos x="25" y="20"/>
                </a:cxn>
                <a:cxn ang="0">
                  <a:pos x="20" y="17"/>
                </a:cxn>
                <a:cxn ang="0">
                  <a:pos x="19" y="12"/>
                </a:cxn>
                <a:cxn ang="0">
                  <a:pos x="15" y="9"/>
                </a:cxn>
                <a:cxn ang="0">
                  <a:pos x="14" y="5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2" y="7"/>
                </a:cxn>
                <a:cxn ang="0">
                  <a:pos x="3" y="11"/>
                </a:cxn>
                <a:cxn ang="0">
                  <a:pos x="6" y="17"/>
                </a:cxn>
                <a:cxn ang="0">
                  <a:pos x="11" y="21"/>
                </a:cxn>
                <a:cxn ang="0">
                  <a:pos x="15" y="25"/>
                </a:cxn>
                <a:cxn ang="0">
                  <a:pos x="17" y="29"/>
                </a:cxn>
                <a:cxn ang="0">
                  <a:pos x="20" y="32"/>
                </a:cxn>
                <a:cxn ang="0">
                  <a:pos x="22" y="37"/>
                </a:cxn>
                <a:cxn ang="0">
                  <a:pos x="23" y="38"/>
                </a:cxn>
                <a:cxn ang="0">
                  <a:pos x="32" y="34"/>
                </a:cxn>
              </a:cxnLst>
              <a:rect l="0" t="0" r="r" b="b"/>
              <a:pathLst>
                <a:path w="34" h="38">
                  <a:moveTo>
                    <a:pt x="32" y="34"/>
                  </a:moveTo>
                  <a:lnTo>
                    <a:pt x="34" y="35"/>
                  </a:lnTo>
                  <a:lnTo>
                    <a:pt x="32" y="30"/>
                  </a:lnTo>
                  <a:lnTo>
                    <a:pt x="29" y="25"/>
                  </a:lnTo>
                  <a:lnTo>
                    <a:pt x="25" y="20"/>
                  </a:lnTo>
                  <a:lnTo>
                    <a:pt x="20" y="17"/>
                  </a:lnTo>
                  <a:lnTo>
                    <a:pt x="19" y="12"/>
                  </a:lnTo>
                  <a:lnTo>
                    <a:pt x="15" y="9"/>
                  </a:lnTo>
                  <a:lnTo>
                    <a:pt x="14" y="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2" y="7"/>
                  </a:lnTo>
                  <a:lnTo>
                    <a:pt x="3" y="11"/>
                  </a:lnTo>
                  <a:lnTo>
                    <a:pt x="6" y="17"/>
                  </a:lnTo>
                  <a:lnTo>
                    <a:pt x="11" y="21"/>
                  </a:lnTo>
                  <a:lnTo>
                    <a:pt x="15" y="25"/>
                  </a:lnTo>
                  <a:lnTo>
                    <a:pt x="17" y="29"/>
                  </a:lnTo>
                  <a:lnTo>
                    <a:pt x="20" y="32"/>
                  </a:lnTo>
                  <a:lnTo>
                    <a:pt x="22" y="37"/>
                  </a:lnTo>
                  <a:lnTo>
                    <a:pt x="23" y="38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6" name="Freeform 511"/>
            <p:cNvSpPr>
              <a:spLocks/>
            </p:cNvSpPr>
            <p:nvPr/>
          </p:nvSpPr>
          <p:spPr bwMode="auto">
            <a:xfrm flipH="1">
              <a:off x="4565" y="3798"/>
              <a:ext cx="9" cy="7"/>
            </a:xfrm>
            <a:custGeom>
              <a:avLst/>
              <a:gdLst/>
              <a:ahLst/>
              <a:cxnLst>
                <a:cxn ang="0">
                  <a:pos x="17" y="10"/>
                </a:cxn>
                <a:cxn ang="0">
                  <a:pos x="18" y="10"/>
                </a:cxn>
                <a:cxn ang="0">
                  <a:pos x="17" y="7"/>
                </a:cxn>
                <a:cxn ang="0">
                  <a:pos x="14" y="5"/>
                </a:cxn>
                <a:cxn ang="0">
                  <a:pos x="11" y="2"/>
                </a:cxn>
                <a:cxn ang="0">
                  <a:pos x="9" y="0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5" y="10"/>
                </a:cxn>
                <a:cxn ang="0">
                  <a:pos x="5" y="12"/>
                </a:cxn>
                <a:cxn ang="0">
                  <a:pos x="6" y="14"/>
                </a:cxn>
                <a:cxn ang="0">
                  <a:pos x="8" y="14"/>
                </a:cxn>
                <a:cxn ang="0">
                  <a:pos x="17" y="10"/>
                </a:cxn>
              </a:cxnLst>
              <a:rect l="0" t="0" r="r" b="b"/>
              <a:pathLst>
                <a:path w="18" h="14">
                  <a:moveTo>
                    <a:pt x="17" y="10"/>
                  </a:moveTo>
                  <a:lnTo>
                    <a:pt x="18" y="10"/>
                  </a:lnTo>
                  <a:lnTo>
                    <a:pt x="17" y="7"/>
                  </a:lnTo>
                  <a:lnTo>
                    <a:pt x="14" y="5"/>
                  </a:lnTo>
                  <a:lnTo>
                    <a:pt x="11" y="2"/>
                  </a:lnTo>
                  <a:lnTo>
                    <a:pt x="9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7" name="Freeform 512"/>
            <p:cNvSpPr>
              <a:spLocks/>
            </p:cNvSpPr>
            <p:nvPr/>
          </p:nvSpPr>
          <p:spPr bwMode="auto">
            <a:xfrm flipH="1">
              <a:off x="4544" y="3803"/>
              <a:ext cx="28" cy="22"/>
            </a:xfrm>
            <a:custGeom>
              <a:avLst/>
              <a:gdLst/>
              <a:ahLst/>
              <a:cxnLst>
                <a:cxn ang="0">
                  <a:pos x="53" y="34"/>
                </a:cxn>
                <a:cxn ang="0">
                  <a:pos x="53" y="34"/>
                </a:cxn>
                <a:cxn ang="0">
                  <a:pos x="47" y="33"/>
                </a:cxn>
                <a:cxn ang="0">
                  <a:pos x="41" y="30"/>
                </a:cxn>
                <a:cxn ang="0">
                  <a:pos x="35" y="25"/>
                </a:cxn>
                <a:cxn ang="0">
                  <a:pos x="30" y="22"/>
                </a:cxn>
                <a:cxn ang="0">
                  <a:pos x="24" y="16"/>
                </a:cxn>
                <a:cxn ang="0">
                  <a:pos x="20" y="11"/>
                </a:cxn>
                <a:cxn ang="0">
                  <a:pos x="14" y="5"/>
                </a:cxn>
                <a:cxn ang="0">
                  <a:pos x="9" y="0"/>
                </a:cxn>
                <a:cxn ang="0">
                  <a:pos x="0" y="4"/>
                </a:cxn>
                <a:cxn ang="0">
                  <a:pos x="4" y="10"/>
                </a:cxn>
                <a:cxn ang="0">
                  <a:pos x="10" y="15"/>
                </a:cxn>
                <a:cxn ang="0">
                  <a:pos x="15" y="21"/>
                </a:cxn>
                <a:cxn ang="0">
                  <a:pos x="21" y="26"/>
                </a:cxn>
                <a:cxn ang="0">
                  <a:pos x="26" y="32"/>
                </a:cxn>
                <a:cxn ang="0">
                  <a:pos x="35" y="36"/>
                </a:cxn>
                <a:cxn ang="0">
                  <a:pos x="41" y="40"/>
                </a:cxn>
                <a:cxn ang="0">
                  <a:pos x="50" y="43"/>
                </a:cxn>
                <a:cxn ang="0">
                  <a:pos x="50" y="43"/>
                </a:cxn>
                <a:cxn ang="0">
                  <a:pos x="53" y="34"/>
                </a:cxn>
              </a:cxnLst>
              <a:rect l="0" t="0" r="r" b="b"/>
              <a:pathLst>
                <a:path w="53" h="43">
                  <a:moveTo>
                    <a:pt x="53" y="34"/>
                  </a:moveTo>
                  <a:lnTo>
                    <a:pt x="53" y="34"/>
                  </a:lnTo>
                  <a:lnTo>
                    <a:pt x="47" y="33"/>
                  </a:lnTo>
                  <a:lnTo>
                    <a:pt x="41" y="30"/>
                  </a:lnTo>
                  <a:lnTo>
                    <a:pt x="35" y="25"/>
                  </a:lnTo>
                  <a:lnTo>
                    <a:pt x="30" y="22"/>
                  </a:lnTo>
                  <a:lnTo>
                    <a:pt x="24" y="16"/>
                  </a:lnTo>
                  <a:lnTo>
                    <a:pt x="20" y="11"/>
                  </a:lnTo>
                  <a:lnTo>
                    <a:pt x="14" y="5"/>
                  </a:lnTo>
                  <a:lnTo>
                    <a:pt x="9" y="0"/>
                  </a:lnTo>
                  <a:lnTo>
                    <a:pt x="0" y="4"/>
                  </a:lnTo>
                  <a:lnTo>
                    <a:pt x="4" y="10"/>
                  </a:lnTo>
                  <a:lnTo>
                    <a:pt x="10" y="15"/>
                  </a:lnTo>
                  <a:lnTo>
                    <a:pt x="15" y="21"/>
                  </a:lnTo>
                  <a:lnTo>
                    <a:pt x="21" y="26"/>
                  </a:lnTo>
                  <a:lnTo>
                    <a:pt x="26" y="32"/>
                  </a:lnTo>
                  <a:lnTo>
                    <a:pt x="35" y="36"/>
                  </a:lnTo>
                  <a:lnTo>
                    <a:pt x="41" y="40"/>
                  </a:lnTo>
                  <a:lnTo>
                    <a:pt x="50" y="43"/>
                  </a:lnTo>
                  <a:lnTo>
                    <a:pt x="50" y="43"/>
                  </a:lnTo>
                  <a:lnTo>
                    <a:pt x="53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8" name="Freeform 513"/>
            <p:cNvSpPr>
              <a:spLocks/>
            </p:cNvSpPr>
            <p:nvPr/>
          </p:nvSpPr>
          <p:spPr bwMode="auto">
            <a:xfrm flipH="1">
              <a:off x="4511" y="3820"/>
              <a:ext cx="35" cy="7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66" y="1"/>
                </a:cxn>
                <a:cxn ang="0">
                  <a:pos x="58" y="2"/>
                </a:cxn>
                <a:cxn ang="0">
                  <a:pos x="49" y="3"/>
                </a:cxn>
                <a:cxn ang="0">
                  <a:pos x="43" y="4"/>
                </a:cxn>
                <a:cxn ang="0">
                  <a:pos x="35" y="4"/>
                </a:cxn>
                <a:cxn ang="0">
                  <a:pos x="28" y="4"/>
                </a:cxn>
                <a:cxn ang="0">
                  <a:pos x="20" y="3"/>
                </a:cxn>
                <a:cxn ang="0">
                  <a:pos x="12" y="2"/>
                </a:cxn>
                <a:cxn ang="0">
                  <a:pos x="3" y="0"/>
                </a:cxn>
                <a:cxn ang="0">
                  <a:pos x="0" y="9"/>
                </a:cxn>
                <a:cxn ang="0">
                  <a:pos x="9" y="11"/>
                </a:cxn>
                <a:cxn ang="0">
                  <a:pos x="17" y="12"/>
                </a:cxn>
                <a:cxn ang="0">
                  <a:pos x="28" y="13"/>
                </a:cxn>
                <a:cxn ang="0">
                  <a:pos x="35" y="13"/>
                </a:cxn>
                <a:cxn ang="0">
                  <a:pos x="43" y="13"/>
                </a:cxn>
                <a:cxn ang="0">
                  <a:pos x="52" y="12"/>
                </a:cxn>
                <a:cxn ang="0">
                  <a:pos x="61" y="11"/>
                </a:cxn>
                <a:cxn ang="0">
                  <a:pos x="69" y="10"/>
                </a:cxn>
                <a:cxn ang="0">
                  <a:pos x="69" y="10"/>
                </a:cxn>
                <a:cxn ang="0">
                  <a:pos x="66" y="1"/>
                </a:cxn>
              </a:cxnLst>
              <a:rect l="0" t="0" r="r" b="b"/>
              <a:pathLst>
                <a:path w="69" h="13">
                  <a:moveTo>
                    <a:pt x="66" y="1"/>
                  </a:moveTo>
                  <a:lnTo>
                    <a:pt x="66" y="1"/>
                  </a:lnTo>
                  <a:lnTo>
                    <a:pt x="58" y="2"/>
                  </a:lnTo>
                  <a:lnTo>
                    <a:pt x="49" y="3"/>
                  </a:lnTo>
                  <a:lnTo>
                    <a:pt x="43" y="4"/>
                  </a:lnTo>
                  <a:lnTo>
                    <a:pt x="35" y="4"/>
                  </a:lnTo>
                  <a:lnTo>
                    <a:pt x="28" y="4"/>
                  </a:lnTo>
                  <a:lnTo>
                    <a:pt x="20" y="3"/>
                  </a:lnTo>
                  <a:lnTo>
                    <a:pt x="12" y="2"/>
                  </a:lnTo>
                  <a:lnTo>
                    <a:pt x="3" y="0"/>
                  </a:lnTo>
                  <a:lnTo>
                    <a:pt x="0" y="9"/>
                  </a:lnTo>
                  <a:lnTo>
                    <a:pt x="9" y="11"/>
                  </a:lnTo>
                  <a:lnTo>
                    <a:pt x="17" y="12"/>
                  </a:lnTo>
                  <a:lnTo>
                    <a:pt x="28" y="13"/>
                  </a:lnTo>
                  <a:lnTo>
                    <a:pt x="35" y="13"/>
                  </a:lnTo>
                  <a:lnTo>
                    <a:pt x="43" y="13"/>
                  </a:lnTo>
                  <a:lnTo>
                    <a:pt x="52" y="12"/>
                  </a:lnTo>
                  <a:lnTo>
                    <a:pt x="61" y="11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9" name="Freeform 514"/>
            <p:cNvSpPr>
              <a:spLocks/>
            </p:cNvSpPr>
            <p:nvPr/>
          </p:nvSpPr>
          <p:spPr bwMode="auto">
            <a:xfrm flipH="1">
              <a:off x="4470" y="3807"/>
              <a:ext cx="43" cy="19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78" y="0"/>
                </a:cxn>
                <a:cxn ang="0">
                  <a:pos x="70" y="6"/>
                </a:cxn>
                <a:cxn ang="0">
                  <a:pos x="61" y="9"/>
                </a:cxn>
                <a:cxn ang="0">
                  <a:pos x="50" y="13"/>
                </a:cxn>
                <a:cxn ang="0">
                  <a:pos x="41" y="17"/>
                </a:cxn>
                <a:cxn ang="0">
                  <a:pos x="32" y="20"/>
                </a:cxn>
                <a:cxn ang="0">
                  <a:pos x="21" y="23"/>
                </a:cxn>
                <a:cxn ang="0">
                  <a:pos x="11" y="26"/>
                </a:cxn>
                <a:cxn ang="0">
                  <a:pos x="0" y="28"/>
                </a:cxn>
                <a:cxn ang="0">
                  <a:pos x="3" y="37"/>
                </a:cxn>
                <a:cxn ang="0">
                  <a:pos x="14" y="35"/>
                </a:cxn>
                <a:cxn ang="0">
                  <a:pos x="24" y="31"/>
                </a:cxn>
                <a:cxn ang="0">
                  <a:pos x="35" y="29"/>
                </a:cxn>
                <a:cxn ang="0">
                  <a:pos x="47" y="26"/>
                </a:cxn>
                <a:cxn ang="0">
                  <a:pos x="57" y="21"/>
                </a:cxn>
                <a:cxn ang="0">
                  <a:pos x="67" y="18"/>
                </a:cxn>
                <a:cxn ang="0">
                  <a:pos x="76" y="13"/>
                </a:cxn>
                <a:cxn ang="0">
                  <a:pos x="87" y="7"/>
                </a:cxn>
                <a:cxn ang="0">
                  <a:pos x="87" y="7"/>
                </a:cxn>
                <a:cxn ang="0">
                  <a:pos x="78" y="0"/>
                </a:cxn>
              </a:cxnLst>
              <a:rect l="0" t="0" r="r" b="b"/>
              <a:pathLst>
                <a:path w="87" h="37">
                  <a:moveTo>
                    <a:pt x="78" y="0"/>
                  </a:moveTo>
                  <a:lnTo>
                    <a:pt x="78" y="0"/>
                  </a:lnTo>
                  <a:lnTo>
                    <a:pt x="70" y="6"/>
                  </a:lnTo>
                  <a:lnTo>
                    <a:pt x="61" y="9"/>
                  </a:lnTo>
                  <a:lnTo>
                    <a:pt x="50" y="13"/>
                  </a:lnTo>
                  <a:lnTo>
                    <a:pt x="41" y="17"/>
                  </a:lnTo>
                  <a:lnTo>
                    <a:pt x="32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0" y="28"/>
                  </a:lnTo>
                  <a:lnTo>
                    <a:pt x="3" y="37"/>
                  </a:lnTo>
                  <a:lnTo>
                    <a:pt x="14" y="35"/>
                  </a:lnTo>
                  <a:lnTo>
                    <a:pt x="24" y="31"/>
                  </a:lnTo>
                  <a:lnTo>
                    <a:pt x="35" y="29"/>
                  </a:lnTo>
                  <a:lnTo>
                    <a:pt x="47" y="26"/>
                  </a:lnTo>
                  <a:lnTo>
                    <a:pt x="57" y="21"/>
                  </a:lnTo>
                  <a:lnTo>
                    <a:pt x="67" y="18"/>
                  </a:lnTo>
                  <a:lnTo>
                    <a:pt x="76" y="13"/>
                  </a:lnTo>
                  <a:lnTo>
                    <a:pt x="87" y="7"/>
                  </a:lnTo>
                  <a:lnTo>
                    <a:pt x="87" y="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0" name="Freeform 515"/>
            <p:cNvSpPr>
              <a:spLocks/>
            </p:cNvSpPr>
            <p:nvPr/>
          </p:nvSpPr>
          <p:spPr bwMode="auto">
            <a:xfrm flipH="1">
              <a:off x="4438" y="3773"/>
              <a:ext cx="36" cy="3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0"/>
                </a:cxn>
                <a:cxn ang="0">
                  <a:pos x="54" y="11"/>
                </a:cxn>
                <a:cxn ang="0">
                  <a:pos x="49" y="21"/>
                </a:cxn>
                <a:cxn ang="0">
                  <a:pos x="43" y="30"/>
                </a:cxn>
                <a:cxn ang="0">
                  <a:pos x="37" y="38"/>
                </a:cxn>
                <a:cxn ang="0">
                  <a:pos x="29" y="46"/>
                </a:cxn>
                <a:cxn ang="0">
                  <a:pos x="20" y="53"/>
                </a:cxn>
                <a:cxn ang="0">
                  <a:pos x="11" y="61"/>
                </a:cxn>
                <a:cxn ang="0">
                  <a:pos x="0" y="67"/>
                </a:cxn>
                <a:cxn ang="0">
                  <a:pos x="9" y="74"/>
                </a:cxn>
                <a:cxn ang="0">
                  <a:pos x="20" y="67"/>
                </a:cxn>
                <a:cxn ang="0">
                  <a:pos x="29" y="60"/>
                </a:cxn>
                <a:cxn ang="0">
                  <a:pos x="38" y="51"/>
                </a:cxn>
                <a:cxn ang="0">
                  <a:pos x="46" y="43"/>
                </a:cxn>
                <a:cxn ang="0">
                  <a:pos x="55" y="34"/>
                </a:cxn>
                <a:cxn ang="0">
                  <a:pos x="61" y="23"/>
                </a:cxn>
                <a:cxn ang="0">
                  <a:pos x="66" y="13"/>
                </a:cxn>
                <a:cxn ang="0">
                  <a:pos x="70" y="2"/>
                </a:cxn>
                <a:cxn ang="0">
                  <a:pos x="70" y="2"/>
                </a:cxn>
                <a:cxn ang="0">
                  <a:pos x="58" y="0"/>
                </a:cxn>
              </a:cxnLst>
              <a:rect l="0" t="0" r="r" b="b"/>
              <a:pathLst>
                <a:path w="70" h="74">
                  <a:moveTo>
                    <a:pt x="58" y="0"/>
                  </a:moveTo>
                  <a:lnTo>
                    <a:pt x="58" y="0"/>
                  </a:lnTo>
                  <a:lnTo>
                    <a:pt x="54" y="11"/>
                  </a:lnTo>
                  <a:lnTo>
                    <a:pt x="49" y="21"/>
                  </a:lnTo>
                  <a:lnTo>
                    <a:pt x="43" y="30"/>
                  </a:lnTo>
                  <a:lnTo>
                    <a:pt x="37" y="38"/>
                  </a:lnTo>
                  <a:lnTo>
                    <a:pt x="29" y="46"/>
                  </a:lnTo>
                  <a:lnTo>
                    <a:pt x="20" y="53"/>
                  </a:lnTo>
                  <a:lnTo>
                    <a:pt x="11" y="61"/>
                  </a:lnTo>
                  <a:lnTo>
                    <a:pt x="0" y="67"/>
                  </a:lnTo>
                  <a:lnTo>
                    <a:pt x="9" y="74"/>
                  </a:lnTo>
                  <a:lnTo>
                    <a:pt x="20" y="67"/>
                  </a:lnTo>
                  <a:lnTo>
                    <a:pt x="29" y="60"/>
                  </a:lnTo>
                  <a:lnTo>
                    <a:pt x="38" y="51"/>
                  </a:lnTo>
                  <a:lnTo>
                    <a:pt x="46" y="43"/>
                  </a:lnTo>
                  <a:lnTo>
                    <a:pt x="55" y="34"/>
                  </a:lnTo>
                  <a:lnTo>
                    <a:pt x="61" y="23"/>
                  </a:lnTo>
                  <a:lnTo>
                    <a:pt x="66" y="13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1" name="Freeform 516"/>
            <p:cNvSpPr>
              <a:spLocks/>
            </p:cNvSpPr>
            <p:nvPr/>
          </p:nvSpPr>
          <p:spPr bwMode="auto">
            <a:xfrm flipH="1">
              <a:off x="4425" y="3744"/>
              <a:ext cx="19" cy="29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5" y="6"/>
                </a:cxn>
                <a:cxn ang="0">
                  <a:pos x="20" y="13"/>
                </a:cxn>
                <a:cxn ang="0">
                  <a:pos x="15" y="21"/>
                </a:cxn>
                <a:cxn ang="0">
                  <a:pos x="12" y="29"/>
                </a:cxn>
                <a:cxn ang="0">
                  <a:pos x="9" y="35"/>
                </a:cxn>
                <a:cxn ang="0">
                  <a:pos x="6" y="43"/>
                </a:cxn>
                <a:cxn ang="0">
                  <a:pos x="3" y="50"/>
                </a:cxn>
                <a:cxn ang="0">
                  <a:pos x="0" y="58"/>
                </a:cxn>
                <a:cxn ang="0">
                  <a:pos x="12" y="60"/>
                </a:cxn>
                <a:cxn ang="0">
                  <a:pos x="15" y="52"/>
                </a:cxn>
                <a:cxn ang="0">
                  <a:pos x="18" y="45"/>
                </a:cxn>
                <a:cxn ang="0">
                  <a:pos x="22" y="37"/>
                </a:cxn>
                <a:cxn ang="0">
                  <a:pos x="25" y="31"/>
                </a:cxn>
                <a:cxn ang="0">
                  <a:pos x="28" y="23"/>
                </a:cxn>
                <a:cxn ang="0">
                  <a:pos x="32" y="17"/>
                </a:cxn>
                <a:cxn ang="0">
                  <a:pos x="37" y="11"/>
                </a:cxn>
                <a:cxn ang="0">
                  <a:pos x="40" y="4"/>
                </a:cxn>
                <a:cxn ang="0">
                  <a:pos x="31" y="0"/>
                </a:cxn>
              </a:cxnLst>
              <a:rect l="0" t="0" r="r" b="b"/>
              <a:pathLst>
                <a:path w="40" h="60">
                  <a:moveTo>
                    <a:pt x="31" y="0"/>
                  </a:moveTo>
                  <a:lnTo>
                    <a:pt x="25" y="6"/>
                  </a:lnTo>
                  <a:lnTo>
                    <a:pt x="20" y="13"/>
                  </a:lnTo>
                  <a:lnTo>
                    <a:pt x="15" y="21"/>
                  </a:lnTo>
                  <a:lnTo>
                    <a:pt x="12" y="29"/>
                  </a:lnTo>
                  <a:lnTo>
                    <a:pt x="9" y="35"/>
                  </a:lnTo>
                  <a:lnTo>
                    <a:pt x="6" y="43"/>
                  </a:lnTo>
                  <a:lnTo>
                    <a:pt x="3" y="50"/>
                  </a:lnTo>
                  <a:lnTo>
                    <a:pt x="0" y="58"/>
                  </a:lnTo>
                  <a:lnTo>
                    <a:pt x="12" y="60"/>
                  </a:lnTo>
                  <a:lnTo>
                    <a:pt x="15" y="52"/>
                  </a:lnTo>
                  <a:lnTo>
                    <a:pt x="18" y="45"/>
                  </a:lnTo>
                  <a:lnTo>
                    <a:pt x="22" y="37"/>
                  </a:lnTo>
                  <a:lnTo>
                    <a:pt x="25" y="31"/>
                  </a:lnTo>
                  <a:lnTo>
                    <a:pt x="28" y="23"/>
                  </a:lnTo>
                  <a:lnTo>
                    <a:pt x="32" y="17"/>
                  </a:lnTo>
                  <a:lnTo>
                    <a:pt x="37" y="11"/>
                  </a:lnTo>
                  <a:lnTo>
                    <a:pt x="40" y="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2" name="Freeform 517"/>
            <p:cNvSpPr>
              <a:spLocks/>
            </p:cNvSpPr>
            <p:nvPr/>
          </p:nvSpPr>
          <p:spPr bwMode="auto">
            <a:xfrm flipH="1">
              <a:off x="4425" y="3743"/>
              <a:ext cx="5" cy="4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9" y="4"/>
                </a:cxn>
                <a:cxn ang="0">
                  <a:pos x="7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9" y="7"/>
                </a:cxn>
              </a:cxnLst>
              <a:rect l="0" t="0" r="r" b="b"/>
              <a:pathLst>
                <a:path w="9" h="7">
                  <a:moveTo>
                    <a:pt x="9" y="7"/>
                  </a:moveTo>
                  <a:lnTo>
                    <a:pt x="9" y="4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3" name="Freeform 518"/>
            <p:cNvSpPr>
              <a:spLocks/>
            </p:cNvSpPr>
            <p:nvPr/>
          </p:nvSpPr>
          <p:spPr bwMode="auto">
            <a:xfrm flipH="1">
              <a:off x="4580" y="3765"/>
              <a:ext cx="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4" y="6"/>
                </a:cxn>
                <a:cxn ang="0">
                  <a:pos x="9" y="6"/>
                </a:cxn>
                <a:cxn ang="0">
                  <a:pos x="12" y="4"/>
                </a:cxn>
                <a:cxn ang="0">
                  <a:pos x="0" y="0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lnTo>
                    <a:pt x="0" y="3"/>
                  </a:lnTo>
                  <a:lnTo>
                    <a:pt x="4" y="6"/>
                  </a:lnTo>
                  <a:lnTo>
                    <a:pt x="9" y="6"/>
                  </a:lnTo>
                  <a:lnTo>
                    <a:pt x="1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4" name="Freeform 519"/>
            <p:cNvSpPr>
              <a:spLocks/>
            </p:cNvSpPr>
            <p:nvPr/>
          </p:nvSpPr>
          <p:spPr bwMode="auto">
            <a:xfrm flipH="1">
              <a:off x="4572" y="3743"/>
              <a:ext cx="16" cy="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6" y="7"/>
                </a:cxn>
                <a:cxn ang="0">
                  <a:pos x="15" y="11"/>
                </a:cxn>
                <a:cxn ang="0">
                  <a:pos x="12" y="17"/>
                </a:cxn>
                <a:cxn ang="0">
                  <a:pos x="10" y="23"/>
                </a:cxn>
                <a:cxn ang="0">
                  <a:pos x="7" y="29"/>
                </a:cxn>
                <a:cxn ang="0">
                  <a:pos x="6" y="35"/>
                </a:cxn>
                <a:cxn ang="0">
                  <a:pos x="3" y="38"/>
                </a:cxn>
                <a:cxn ang="0">
                  <a:pos x="0" y="44"/>
                </a:cxn>
                <a:cxn ang="0">
                  <a:pos x="12" y="48"/>
                </a:cxn>
                <a:cxn ang="0">
                  <a:pos x="15" y="43"/>
                </a:cxn>
                <a:cxn ang="0">
                  <a:pos x="18" y="37"/>
                </a:cxn>
                <a:cxn ang="0">
                  <a:pos x="20" y="31"/>
                </a:cxn>
                <a:cxn ang="0">
                  <a:pos x="23" y="25"/>
                </a:cxn>
                <a:cxn ang="0">
                  <a:pos x="24" y="19"/>
                </a:cxn>
                <a:cxn ang="0">
                  <a:pos x="27" y="14"/>
                </a:cxn>
                <a:cxn ang="0">
                  <a:pos x="29" y="9"/>
                </a:cxn>
                <a:cxn ang="0">
                  <a:pos x="32" y="5"/>
                </a:cxn>
                <a:cxn ang="0">
                  <a:pos x="20" y="0"/>
                </a:cxn>
              </a:cxnLst>
              <a:rect l="0" t="0" r="r" b="b"/>
              <a:pathLst>
                <a:path w="32" h="48">
                  <a:moveTo>
                    <a:pt x="20" y="0"/>
                  </a:moveTo>
                  <a:lnTo>
                    <a:pt x="16" y="7"/>
                  </a:lnTo>
                  <a:lnTo>
                    <a:pt x="15" y="11"/>
                  </a:lnTo>
                  <a:lnTo>
                    <a:pt x="12" y="17"/>
                  </a:lnTo>
                  <a:lnTo>
                    <a:pt x="10" y="23"/>
                  </a:lnTo>
                  <a:lnTo>
                    <a:pt x="7" y="29"/>
                  </a:lnTo>
                  <a:lnTo>
                    <a:pt x="6" y="35"/>
                  </a:lnTo>
                  <a:lnTo>
                    <a:pt x="3" y="38"/>
                  </a:lnTo>
                  <a:lnTo>
                    <a:pt x="0" y="44"/>
                  </a:lnTo>
                  <a:lnTo>
                    <a:pt x="12" y="48"/>
                  </a:lnTo>
                  <a:lnTo>
                    <a:pt x="15" y="43"/>
                  </a:lnTo>
                  <a:lnTo>
                    <a:pt x="18" y="37"/>
                  </a:lnTo>
                  <a:lnTo>
                    <a:pt x="20" y="31"/>
                  </a:lnTo>
                  <a:lnTo>
                    <a:pt x="23" y="25"/>
                  </a:lnTo>
                  <a:lnTo>
                    <a:pt x="24" y="19"/>
                  </a:lnTo>
                  <a:lnTo>
                    <a:pt x="27" y="14"/>
                  </a:lnTo>
                  <a:lnTo>
                    <a:pt x="29" y="9"/>
                  </a:lnTo>
                  <a:lnTo>
                    <a:pt x="32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5" name="Freeform 520"/>
            <p:cNvSpPr>
              <a:spLocks/>
            </p:cNvSpPr>
            <p:nvPr/>
          </p:nvSpPr>
          <p:spPr bwMode="auto">
            <a:xfrm flipH="1">
              <a:off x="4572" y="3743"/>
              <a:ext cx="5" cy="3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12" y="3"/>
                </a:cxn>
                <a:cxn ang="0">
                  <a:pos x="9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12" y="7"/>
                </a:cxn>
              </a:cxnLst>
              <a:rect l="0" t="0" r="r" b="b"/>
              <a:pathLst>
                <a:path w="12" h="7">
                  <a:moveTo>
                    <a:pt x="12" y="7"/>
                  </a:moveTo>
                  <a:lnTo>
                    <a:pt x="12" y="3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6" name="Freeform 521"/>
            <p:cNvSpPr>
              <a:spLocks/>
            </p:cNvSpPr>
            <p:nvPr/>
          </p:nvSpPr>
          <p:spPr bwMode="auto">
            <a:xfrm flipH="1">
              <a:off x="4418" y="3669"/>
              <a:ext cx="71" cy="56"/>
            </a:xfrm>
            <a:custGeom>
              <a:avLst/>
              <a:gdLst/>
              <a:ahLst/>
              <a:cxnLst>
                <a:cxn ang="0">
                  <a:pos x="40" y="12"/>
                </a:cxn>
                <a:cxn ang="0">
                  <a:pos x="37" y="15"/>
                </a:cxn>
                <a:cxn ang="0">
                  <a:pos x="34" y="18"/>
                </a:cxn>
                <a:cxn ang="0">
                  <a:pos x="31" y="22"/>
                </a:cxn>
                <a:cxn ang="0">
                  <a:pos x="28" y="25"/>
                </a:cxn>
                <a:cxn ang="0">
                  <a:pos x="23" y="32"/>
                </a:cxn>
                <a:cxn ang="0">
                  <a:pos x="16" y="37"/>
                </a:cxn>
                <a:cxn ang="0">
                  <a:pos x="8" y="44"/>
                </a:cxn>
                <a:cxn ang="0">
                  <a:pos x="3" y="51"/>
                </a:cxn>
                <a:cxn ang="0">
                  <a:pos x="2" y="56"/>
                </a:cxn>
                <a:cxn ang="0">
                  <a:pos x="0" y="61"/>
                </a:cxn>
                <a:cxn ang="0">
                  <a:pos x="0" y="66"/>
                </a:cxn>
                <a:cxn ang="0">
                  <a:pos x="0" y="71"/>
                </a:cxn>
                <a:cxn ang="0">
                  <a:pos x="0" y="76"/>
                </a:cxn>
                <a:cxn ang="0">
                  <a:pos x="0" y="81"/>
                </a:cxn>
                <a:cxn ang="0">
                  <a:pos x="2" y="86"/>
                </a:cxn>
                <a:cxn ang="0">
                  <a:pos x="2" y="92"/>
                </a:cxn>
                <a:cxn ang="0">
                  <a:pos x="5" y="102"/>
                </a:cxn>
                <a:cxn ang="0">
                  <a:pos x="13" y="110"/>
                </a:cxn>
                <a:cxn ang="0">
                  <a:pos x="23" y="112"/>
                </a:cxn>
                <a:cxn ang="0">
                  <a:pos x="33" y="107"/>
                </a:cxn>
                <a:cxn ang="0">
                  <a:pos x="37" y="103"/>
                </a:cxn>
                <a:cxn ang="0">
                  <a:pos x="40" y="97"/>
                </a:cxn>
                <a:cxn ang="0">
                  <a:pos x="42" y="91"/>
                </a:cxn>
                <a:cxn ang="0">
                  <a:pos x="43" y="85"/>
                </a:cxn>
                <a:cxn ang="0">
                  <a:pos x="45" y="80"/>
                </a:cxn>
                <a:cxn ang="0">
                  <a:pos x="48" y="74"/>
                </a:cxn>
                <a:cxn ang="0">
                  <a:pos x="52" y="70"/>
                </a:cxn>
                <a:cxn ang="0">
                  <a:pos x="57" y="66"/>
                </a:cxn>
                <a:cxn ang="0">
                  <a:pos x="63" y="65"/>
                </a:cxn>
                <a:cxn ang="0">
                  <a:pos x="69" y="64"/>
                </a:cxn>
                <a:cxn ang="0">
                  <a:pos x="75" y="63"/>
                </a:cxn>
                <a:cxn ang="0">
                  <a:pos x="81" y="63"/>
                </a:cxn>
                <a:cxn ang="0">
                  <a:pos x="88" y="62"/>
                </a:cxn>
                <a:cxn ang="0">
                  <a:pos x="94" y="62"/>
                </a:cxn>
                <a:cxn ang="0">
                  <a:pos x="100" y="61"/>
                </a:cxn>
                <a:cxn ang="0">
                  <a:pos x="106" y="60"/>
                </a:cxn>
                <a:cxn ang="0">
                  <a:pos x="114" y="57"/>
                </a:cxn>
                <a:cxn ang="0">
                  <a:pos x="118" y="53"/>
                </a:cxn>
                <a:cxn ang="0">
                  <a:pos x="123" y="49"/>
                </a:cxn>
                <a:cxn ang="0">
                  <a:pos x="127" y="43"/>
                </a:cxn>
                <a:cxn ang="0">
                  <a:pos x="130" y="36"/>
                </a:cxn>
                <a:cxn ang="0">
                  <a:pos x="133" y="30"/>
                </a:cxn>
                <a:cxn ang="0">
                  <a:pos x="137" y="23"/>
                </a:cxn>
                <a:cxn ang="0">
                  <a:pos x="141" y="17"/>
                </a:cxn>
                <a:cxn ang="0">
                  <a:pos x="143" y="12"/>
                </a:cxn>
                <a:cxn ang="0">
                  <a:pos x="143" y="6"/>
                </a:cxn>
                <a:cxn ang="0">
                  <a:pos x="140" y="2"/>
                </a:cxn>
                <a:cxn ang="0">
                  <a:pos x="133" y="0"/>
                </a:cxn>
                <a:cxn ang="0">
                  <a:pos x="123" y="0"/>
                </a:cxn>
                <a:cxn ang="0">
                  <a:pos x="114" y="0"/>
                </a:cxn>
                <a:cxn ang="0">
                  <a:pos x="103" y="1"/>
                </a:cxn>
                <a:cxn ang="0">
                  <a:pos x="94" y="2"/>
                </a:cxn>
                <a:cxn ang="0">
                  <a:pos x="83" y="3"/>
                </a:cxn>
                <a:cxn ang="0">
                  <a:pos x="72" y="4"/>
                </a:cxn>
                <a:cxn ang="0">
                  <a:pos x="63" y="6"/>
                </a:cxn>
                <a:cxn ang="0">
                  <a:pos x="52" y="7"/>
                </a:cxn>
                <a:cxn ang="0">
                  <a:pos x="51" y="7"/>
                </a:cxn>
                <a:cxn ang="0">
                  <a:pos x="48" y="10"/>
                </a:cxn>
                <a:cxn ang="0">
                  <a:pos x="43" y="11"/>
                </a:cxn>
                <a:cxn ang="0">
                  <a:pos x="40" y="12"/>
                </a:cxn>
              </a:cxnLst>
              <a:rect l="0" t="0" r="r" b="b"/>
              <a:pathLst>
                <a:path w="143" h="112">
                  <a:moveTo>
                    <a:pt x="40" y="12"/>
                  </a:moveTo>
                  <a:lnTo>
                    <a:pt x="37" y="15"/>
                  </a:lnTo>
                  <a:lnTo>
                    <a:pt x="34" y="18"/>
                  </a:lnTo>
                  <a:lnTo>
                    <a:pt x="31" y="22"/>
                  </a:lnTo>
                  <a:lnTo>
                    <a:pt x="28" y="25"/>
                  </a:lnTo>
                  <a:lnTo>
                    <a:pt x="23" y="32"/>
                  </a:lnTo>
                  <a:lnTo>
                    <a:pt x="16" y="37"/>
                  </a:lnTo>
                  <a:lnTo>
                    <a:pt x="8" y="44"/>
                  </a:lnTo>
                  <a:lnTo>
                    <a:pt x="3" y="51"/>
                  </a:lnTo>
                  <a:lnTo>
                    <a:pt x="2" y="56"/>
                  </a:lnTo>
                  <a:lnTo>
                    <a:pt x="0" y="61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0" y="81"/>
                  </a:lnTo>
                  <a:lnTo>
                    <a:pt x="2" y="86"/>
                  </a:lnTo>
                  <a:lnTo>
                    <a:pt x="2" y="92"/>
                  </a:lnTo>
                  <a:lnTo>
                    <a:pt x="5" y="102"/>
                  </a:lnTo>
                  <a:lnTo>
                    <a:pt x="13" y="110"/>
                  </a:lnTo>
                  <a:lnTo>
                    <a:pt x="23" y="112"/>
                  </a:lnTo>
                  <a:lnTo>
                    <a:pt x="33" y="107"/>
                  </a:lnTo>
                  <a:lnTo>
                    <a:pt x="37" y="103"/>
                  </a:lnTo>
                  <a:lnTo>
                    <a:pt x="40" y="97"/>
                  </a:lnTo>
                  <a:lnTo>
                    <a:pt x="42" y="91"/>
                  </a:lnTo>
                  <a:lnTo>
                    <a:pt x="43" y="85"/>
                  </a:lnTo>
                  <a:lnTo>
                    <a:pt x="45" y="80"/>
                  </a:lnTo>
                  <a:lnTo>
                    <a:pt x="48" y="74"/>
                  </a:lnTo>
                  <a:lnTo>
                    <a:pt x="52" y="70"/>
                  </a:lnTo>
                  <a:lnTo>
                    <a:pt x="57" y="66"/>
                  </a:lnTo>
                  <a:lnTo>
                    <a:pt x="63" y="65"/>
                  </a:lnTo>
                  <a:lnTo>
                    <a:pt x="69" y="64"/>
                  </a:lnTo>
                  <a:lnTo>
                    <a:pt x="75" y="63"/>
                  </a:lnTo>
                  <a:lnTo>
                    <a:pt x="81" y="63"/>
                  </a:lnTo>
                  <a:lnTo>
                    <a:pt x="88" y="62"/>
                  </a:lnTo>
                  <a:lnTo>
                    <a:pt x="94" y="62"/>
                  </a:lnTo>
                  <a:lnTo>
                    <a:pt x="100" y="61"/>
                  </a:lnTo>
                  <a:lnTo>
                    <a:pt x="106" y="60"/>
                  </a:lnTo>
                  <a:lnTo>
                    <a:pt x="114" y="57"/>
                  </a:lnTo>
                  <a:lnTo>
                    <a:pt x="118" y="53"/>
                  </a:lnTo>
                  <a:lnTo>
                    <a:pt x="123" y="49"/>
                  </a:lnTo>
                  <a:lnTo>
                    <a:pt x="127" y="43"/>
                  </a:lnTo>
                  <a:lnTo>
                    <a:pt x="130" y="36"/>
                  </a:lnTo>
                  <a:lnTo>
                    <a:pt x="133" y="30"/>
                  </a:lnTo>
                  <a:lnTo>
                    <a:pt x="137" y="23"/>
                  </a:lnTo>
                  <a:lnTo>
                    <a:pt x="141" y="17"/>
                  </a:lnTo>
                  <a:lnTo>
                    <a:pt x="143" y="12"/>
                  </a:lnTo>
                  <a:lnTo>
                    <a:pt x="143" y="6"/>
                  </a:lnTo>
                  <a:lnTo>
                    <a:pt x="140" y="2"/>
                  </a:lnTo>
                  <a:lnTo>
                    <a:pt x="133" y="0"/>
                  </a:lnTo>
                  <a:lnTo>
                    <a:pt x="123" y="0"/>
                  </a:lnTo>
                  <a:lnTo>
                    <a:pt x="114" y="0"/>
                  </a:lnTo>
                  <a:lnTo>
                    <a:pt x="103" y="1"/>
                  </a:lnTo>
                  <a:lnTo>
                    <a:pt x="94" y="2"/>
                  </a:lnTo>
                  <a:lnTo>
                    <a:pt x="83" y="3"/>
                  </a:lnTo>
                  <a:lnTo>
                    <a:pt x="72" y="4"/>
                  </a:lnTo>
                  <a:lnTo>
                    <a:pt x="63" y="6"/>
                  </a:lnTo>
                  <a:lnTo>
                    <a:pt x="52" y="7"/>
                  </a:lnTo>
                  <a:lnTo>
                    <a:pt x="51" y="7"/>
                  </a:lnTo>
                  <a:lnTo>
                    <a:pt x="48" y="10"/>
                  </a:lnTo>
                  <a:lnTo>
                    <a:pt x="43" y="11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7" name="Freeform 522"/>
            <p:cNvSpPr>
              <a:spLocks/>
            </p:cNvSpPr>
            <p:nvPr/>
          </p:nvSpPr>
          <p:spPr bwMode="auto">
            <a:xfrm flipH="1">
              <a:off x="3157" y="2930"/>
              <a:ext cx="894" cy="1229"/>
            </a:xfrm>
            <a:custGeom>
              <a:avLst/>
              <a:gdLst/>
              <a:ahLst/>
              <a:cxnLst>
                <a:cxn ang="0">
                  <a:pos x="263" y="383"/>
                </a:cxn>
                <a:cxn ang="0">
                  <a:pos x="338" y="290"/>
                </a:cxn>
                <a:cxn ang="0">
                  <a:pos x="414" y="210"/>
                </a:cxn>
                <a:cxn ang="0">
                  <a:pos x="474" y="153"/>
                </a:cxn>
                <a:cxn ang="0">
                  <a:pos x="533" y="88"/>
                </a:cxn>
                <a:cxn ang="0">
                  <a:pos x="599" y="30"/>
                </a:cxn>
                <a:cxn ang="0">
                  <a:pos x="662" y="1"/>
                </a:cxn>
                <a:cxn ang="0">
                  <a:pos x="702" y="3"/>
                </a:cxn>
                <a:cxn ang="0">
                  <a:pos x="778" y="49"/>
                </a:cxn>
                <a:cxn ang="0">
                  <a:pos x="858" y="107"/>
                </a:cxn>
                <a:cxn ang="0">
                  <a:pos x="931" y="172"/>
                </a:cxn>
                <a:cxn ang="0">
                  <a:pos x="1009" y="239"/>
                </a:cxn>
                <a:cxn ang="0">
                  <a:pos x="1101" y="278"/>
                </a:cxn>
                <a:cxn ang="0">
                  <a:pos x="1197" y="310"/>
                </a:cxn>
                <a:cxn ang="0">
                  <a:pos x="1301" y="369"/>
                </a:cxn>
                <a:cxn ang="0">
                  <a:pos x="1399" y="463"/>
                </a:cxn>
                <a:cxn ang="0">
                  <a:pos x="1436" y="580"/>
                </a:cxn>
                <a:cxn ang="0">
                  <a:pos x="1456" y="700"/>
                </a:cxn>
                <a:cxn ang="0">
                  <a:pos x="1466" y="823"/>
                </a:cxn>
                <a:cxn ang="0">
                  <a:pos x="1474" y="945"/>
                </a:cxn>
                <a:cxn ang="0">
                  <a:pos x="1485" y="1067"/>
                </a:cxn>
                <a:cxn ang="0">
                  <a:pos x="1503" y="1190"/>
                </a:cxn>
                <a:cxn ang="0">
                  <a:pos x="1528" y="1293"/>
                </a:cxn>
                <a:cxn ang="0">
                  <a:pos x="1561" y="1364"/>
                </a:cxn>
                <a:cxn ang="0">
                  <a:pos x="1645" y="1453"/>
                </a:cxn>
                <a:cxn ang="0">
                  <a:pos x="1710" y="1564"/>
                </a:cxn>
                <a:cxn ang="0">
                  <a:pos x="1742" y="1702"/>
                </a:cxn>
                <a:cxn ang="0">
                  <a:pos x="1757" y="1843"/>
                </a:cxn>
                <a:cxn ang="0">
                  <a:pos x="1775" y="1988"/>
                </a:cxn>
                <a:cxn ang="0">
                  <a:pos x="1788" y="2110"/>
                </a:cxn>
                <a:cxn ang="0">
                  <a:pos x="1775" y="2231"/>
                </a:cxn>
                <a:cxn ang="0">
                  <a:pos x="1723" y="2337"/>
                </a:cxn>
                <a:cxn ang="0">
                  <a:pos x="1610" y="2380"/>
                </a:cxn>
                <a:cxn ang="0">
                  <a:pos x="1459" y="2403"/>
                </a:cxn>
                <a:cxn ang="0">
                  <a:pos x="1266" y="2448"/>
                </a:cxn>
                <a:cxn ang="0">
                  <a:pos x="1072" y="2457"/>
                </a:cxn>
                <a:cxn ang="0">
                  <a:pos x="881" y="2426"/>
                </a:cxn>
                <a:cxn ang="0">
                  <a:pos x="755" y="2359"/>
                </a:cxn>
                <a:cxn ang="0">
                  <a:pos x="651" y="2257"/>
                </a:cxn>
                <a:cxn ang="0">
                  <a:pos x="541" y="2153"/>
                </a:cxn>
                <a:cxn ang="0">
                  <a:pos x="478" y="2136"/>
                </a:cxn>
                <a:cxn ang="0">
                  <a:pos x="452" y="2117"/>
                </a:cxn>
                <a:cxn ang="0">
                  <a:pos x="410" y="2098"/>
                </a:cxn>
                <a:cxn ang="0">
                  <a:pos x="338" y="2075"/>
                </a:cxn>
                <a:cxn ang="0">
                  <a:pos x="197" y="1962"/>
                </a:cxn>
                <a:cxn ang="0">
                  <a:pos x="66" y="1832"/>
                </a:cxn>
                <a:cxn ang="0">
                  <a:pos x="1" y="1674"/>
                </a:cxn>
                <a:cxn ang="0">
                  <a:pos x="12" y="1571"/>
                </a:cxn>
                <a:cxn ang="0">
                  <a:pos x="32" y="1535"/>
                </a:cxn>
                <a:cxn ang="0">
                  <a:pos x="72" y="1500"/>
                </a:cxn>
                <a:cxn ang="0">
                  <a:pos x="168" y="1386"/>
                </a:cxn>
                <a:cxn ang="0">
                  <a:pos x="234" y="1242"/>
                </a:cxn>
                <a:cxn ang="0">
                  <a:pos x="277" y="1107"/>
                </a:cxn>
                <a:cxn ang="0">
                  <a:pos x="313" y="938"/>
                </a:cxn>
                <a:cxn ang="0">
                  <a:pos x="321" y="809"/>
                </a:cxn>
                <a:cxn ang="0">
                  <a:pos x="324" y="654"/>
                </a:cxn>
                <a:cxn ang="0">
                  <a:pos x="332" y="556"/>
                </a:cxn>
                <a:cxn ang="0">
                  <a:pos x="229" y="442"/>
                </a:cxn>
              </a:cxnLst>
              <a:rect l="0" t="0" r="r" b="b"/>
              <a:pathLst>
                <a:path w="1788" h="2458">
                  <a:moveTo>
                    <a:pt x="229" y="442"/>
                  </a:moveTo>
                  <a:lnTo>
                    <a:pt x="234" y="430"/>
                  </a:lnTo>
                  <a:lnTo>
                    <a:pt x="241" y="416"/>
                  </a:lnTo>
                  <a:lnTo>
                    <a:pt x="252" y="400"/>
                  </a:lnTo>
                  <a:lnTo>
                    <a:pt x="263" y="383"/>
                  </a:lnTo>
                  <a:lnTo>
                    <a:pt x="277" y="366"/>
                  </a:lnTo>
                  <a:lnTo>
                    <a:pt x="290" y="347"/>
                  </a:lnTo>
                  <a:lnTo>
                    <a:pt x="306" y="328"/>
                  </a:lnTo>
                  <a:lnTo>
                    <a:pt x="321" y="309"/>
                  </a:lnTo>
                  <a:lnTo>
                    <a:pt x="338" y="290"/>
                  </a:lnTo>
                  <a:lnTo>
                    <a:pt x="355" y="272"/>
                  </a:lnTo>
                  <a:lnTo>
                    <a:pt x="370" y="254"/>
                  </a:lnTo>
                  <a:lnTo>
                    <a:pt x="385" y="238"/>
                  </a:lnTo>
                  <a:lnTo>
                    <a:pt x="400" y="223"/>
                  </a:lnTo>
                  <a:lnTo>
                    <a:pt x="414" y="210"/>
                  </a:lnTo>
                  <a:lnTo>
                    <a:pt x="425" y="199"/>
                  </a:lnTo>
                  <a:lnTo>
                    <a:pt x="436" y="190"/>
                  </a:lnTo>
                  <a:lnTo>
                    <a:pt x="449" y="178"/>
                  </a:lnTo>
                  <a:lnTo>
                    <a:pt x="462" y="165"/>
                  </a:lnTo>
                  <a:lnTo>
                    <a:pt x="474" y="153"/>
                  </a:lnTo>
                  <a:lnTo>
                    <a:pt x="486" y="140"/>
                  </a:lnTo>
                  <a:lnTo>
                    <a:pt x="498" y="127"/>
                  </a:lnTo>
                  <a:lnTo>
                    <a:pt x="511" y="113"/>
                  </a:lnTo>
                  <a:lnTo>
                    <a:pt x="521" y="101"/>
                  </a:lnTo>
                  <a:lnTo>
                    <a:pt x="533" y="88"/>
                  </a:lnTo>
                  <a:lnTo>
                    <a:pt x="546" y="75"/>
                  </a:lnTo>
                  <a:lnTo>
                    <a:pt x="558" y="63"/>
                  </a:lnTo>
                  <a:lnTo>
                    <a:pt x="572" y="51"/>
                  </a:lnTo>
                  <a:lnTo>
                    <a:pt x="584" y="41"/>
                  </a:lnTo>
                  <a:lnTo>
                    <a:pt x="599" y="30"/>
                  </a:lnTo>
                  <a:lnTo>
                    <a:pt x="615" y="21"/>
                  </a:lnTo>
                  <a:lnTo>
                    <a:pt x="630" y="13"/>
                  </a:lnTo>
                  <a:lnTo>
                    <a:pt x="647" y="5"/>
                  </a:lnTo>
                  <a:lnTo>
                    <a:pt x="654" y="3"/>
                  </a:lnTo>
                  <a:lnTo>
                    <a:pt x="662" y="1"/>
                  </a:lnTo>
                  <a:lnTo>
                    <a:pt x="670" y="1"/>
                  </a:lnTo>
                  <a:lnTo>
                    <a:pt x="677" y="0"/>
                  </a:lnTo>
                  <a:lnTo>
                    <a:pt x="686" y="1"/>
                  </a:lnTo>
                  <a:lnTo>
                    <a:pt x="694" y="2"/>
                  </a:lnTo>
                  <a:lnTo>
                    <a:pt x="702" y="3"/>
                  </a:lnTo>
                  <a:lnTo>
                    <a:pt x="708" y="7"/>
                  </a:lnTo>
                  <a:lnTo>
                    <a:pt x="726" y="17"/>
                  </a:lnTo>
                  <a:lnTo>
                    <a:pt x="743" y="28"/>
                  </a:lnTo>
                  <a:lnTo>
                    <a:pt x="761" y="38"/>
                  </a:lnTo>
                  <a:lnTo>
                    <a:pt x="778" y="49"/>
                  </a:lnTo>
                  <a:lnTo>
                    <a:pt x="795" y="60"/>
                  </a:lnTo>
                  <a:lnTo>
                    <a:pt x="810" y="71"/>
                  </a:lnTo>
                  <a:lnTo>
                    <a:pt x="827" y="82"/>
                  </a:lnTo>
                  <a:lnTo>
                    <a:pt x="842" y="94"/>
                  </a:lnTo>
                  <a:lnTo>
                    <a:pt x="858" y="107"/>
                  </a:lnTo>
                  <a:lnTo>
                    <a:pt x="873" y="119"/>
                  </a:lnTo>
                  <a:lnTo>
                    <a:pt x="888" y="131"/>
                  </a:lnTo>
                  <a:lnTo>
                    <a:pt x="904" y="144"/>
                  </a:lnTo>
                  <a:lnTo>
                    <a:pt x="917" y="158"/>
                  </a:lnTo>
                  <a:lnTo>
                    <a:pt x="931" y="172"/>
                  </a:lnTo>
                  <a:lnTo>
                    <a:pt x="946" y="187"/>
                  </a:lnTo>
                  <a:lnTo>
                    <a:pt x="960" y="201"/>
                  </a:lnTo>
                  <a:lnTo>
                    <a:pt x="975" y="216"/>
                  </a:lnTo>
                  <a:lnTo>
                    <a:pt x="992" y="228"/>
                  </a:lnTo>
                  <a:lnTo>
                    <a:pt x="1009" y="239"/>
                  </a:lnTo>
                  <a:lnTo>
                    <a:pt x="1026" y="249"/>
                  </a:lnTo>
                  <a:lnTo>
                    <a:pt x="1044" y="258"/>
                  </a:lnTo>
                  <a:lnTo>
                    <a:pt x="1063" y="264"/>
                  </a:lnTo>
                  <a:lnTo>
                    <a:pt x="1081" y="272"/>
                  </a:lnTo>
                  <a:lnTo>
                    <a:pt x="1101" y="278"/>
                  </a:lnTo>
                  <a:lnTo>
                    <a:pt x="1119" y="284"/>
                  </a:lnTo>
                  <a:lnTo>
                    <a:pt x="1139" y="290"/>
                  </a:lnTo>
                  <a:lnTo>
                    <a:pt x="1159" y="297"/>
                  </a:lnTo>
                  <a:lnTo>
                    <a:pt x="1177" y="303"/>
                  </a:lnTo>
                  <a:lnTo>
                    <a:pt x="1197" y="310"/>
                  </a:lnTo>
                  <a:lnTo>
                    <a:pt x="1216" y="319"/>
                  </a:lnTo>
                  <a:lnTo>
                    <a:pt x="1234" y="328"/>
                  </a:lnTo>
                  <a:lnTo>
                    <a:pt x="1252" y="338"/>
                  </a:lnTo>
                  <a:lnTo>
                    <a:pt x="1277" y="353"/>
                  </a:lnTo>
                  <a:lnTo>
                    <a:pt x="1301" y="369"/>
                  </a:lnTo>
                  <a:lnTo>
                    <a:pt x="1326" y="386"/>
                  </a:lnTo>
                  <a:lnTo>
                    <a:pt x="1347" y="403"/>
                  </a:lnTo>
                  <a:lnTo>
                    <a:pt x="1369" y="422"/>
                  </a:lnTo>
                  <a:lnTo>
                    <a:pt x="1385" y="442"/>
                  </a:lnTo>
                  <a:lnTo>
                    <a:pt x="1399" y="463"/>
                  </a:lnTo>
                  <a:lnTo>
                    <a:pt x="1410" y="486"/>
                  </a:lnTo>
                  <a:lnTo>
                    <a:pt x="1417" y="509"/>
                  </a:lnTo>
                  <a:lnTo>
                    <a:pt x="1425" y="534"/>
                  </a:lnTo>
                  <a:lnTo>
                    <a:pt x="1431" y="557"/>
                  </a:lnTo>
                  <a:lnTo>
                    <a:pt x="1436" y="580"/>
                  </a:lnTo>
                  <a:lnTo>
                    <a:pt x="1442" y="605"/>
                  </a:lnTo>
                  <a:lnTo>
                    <a:pt x="1445" y="628"/>
                  </a:lnTo>
                  <a:lnTo>
                    <a:pt x="1450" y="652"/>
                  </a:lnTo>
                  <a:lnTo>
                    <a:pt x="1453" y="677"/>
                  </a:lnTo>
                  <a:lnTo>
                    <a:pt x="1456" y="700"/>
                  </a:lnTo>
                  <a:lnTo>
                    <a:pt x="1459" y="725"/>
                  </a:lnTo>
                  <a:lnTo>
                    <a:pt x="1462" y="749"/>
                  </a:lnTo>
                  <a:lnTo>
                    <a:pt x="1463" y="774"/>
                  </a:lnTo>
                  <a:lnTo>
                    <a:pt x="1465" y="798"/>
                  </a:lnTo>
                  <a:lnTo>
                    <a:pt x="1466" y="823"/>
                  </a:lnTo>
                  <a:lnTo>
                    <a:pt x="1468" y="847"/>
                  </a:lnTo>
                  <a:lnTo>
                    <a:pt x="1469" y="870"/>
                  </a:lnTo>
                  <a:lnTo>
                    <a:pt x="1471" y="895"/>
                  </a:lnTo>
                  <a:lnTo>
                    <a:pt x="1473" y="920"/>
                  </a:lnTo>
                  <a:lnTo>
                    <a:pt x="1474" y="945"/>
                  </a:lnTo>
                  <a:lnTo>
                    <a:pt x="1476" y="969"/>
                  </a:lnTo>
                  <a:lnTo>
                    <a:pt x="1477" y="994"/>
                  </a:lnTo>
                  <a:lnTo>
                    <a:pt x="1480" y="1018"/>
                  </a:lnTo>
                  <a:lnTo>
                    <a:pt x="1482" y="1043"/>
                  </a:lnTo>
                  <a:lnTo>
                    <a:pt x="1485" y="1067"/>
                  </a:lnTo>
                  <a:lnTo>
                    <a:pt x="1488" y="1092"/>
                  </a:lnTo>
                  <a:lnTo>
                    <a:pt x="1491" y="1116"/>
                  </a:lnTo>
                  <a:lnTo>
                    <a:pt x="1494" y="1141"/>
                  </a:lnTo>
                  <a:lnTo>
                    <a:pt x="1499" y="1165"/>
                  </a:lnTo>
                  <a:lnTo>
                    <a:pt x="1503" y="1190"/>
                  </a:lnTo>
                  <a:lnTo>
                    <a:pt x="1508" y="1214"/>
                  </a:lnTo>
                  <a:lnTo>
                    <a:pt x="1514" y="1238"/>
                  </a:lnTo>
                  <a:lnTo>
                    <a:pt x="1520" y="1263"/>
                  </a:lnTo>
                  <a:lnTo>
                    <a:pt x="1523" y="1278"/>
                  </a:lnTo>
                  <a:lnTo>
                    <a:pt x="1528" y="1293"/>
                  </a:lnTo>
                  <a:lnTo>
                    <a:pt x="1532" y="1308"/>
                  </a:lnTo>
                  <a:lnTo>
                    <a:pt x="1538" y="1323"/>
                  </a:lnTo>
                  <a:lnTo>
                    <a:pt x="1544" y="1337"/>
                  </a:lnTo>
                  <a:lnTo>
                    <a:pt x="1552" y="1351"/>
                  </a:lnTo>
                  <a:lnTo>
                    <a:pt x="1561" y="1364"/>
                  </a:lnTo>
                  <a:lnTo>
                    <a:pt x="1572" y="1376"/>
                  </a:lnTo>
                  <a:lnTo>
                    <a:pt x="1590" y="1395"/>
                  </a:lnTo>
                  <a:lnTo>
                    <a:pt x="1610" y="1414"/>
                  </a:lnTo>
                  <a:lnTo>
                    <a:pt x="1629" y="1434"/>
                  </a:lnTo>
                  <a:lnTo>
                    <a:pt x="1645" y="1453"/>
                  </a:lnTo>
                  <a:lnTo>
                    <a:pt x="1662" y="1472"/>
                  </a:lnTo>
                  <a:lnTo>
                    <a:pt x="1677" y="1493"/>
                  </a:lnTo>
                  <a:lnTo>
                    <a:pt x="1690" y="1514"/>
                  </a:lnTo>
                  <a:lnTo>
                    <a:pt x="1700" y="1538"/>
                  </a:lnTo>
                  <a:lnTo>
                    <a:pt x="1710" y="1564"/>
                  </a:lnTo>
                  <a:lnTo>
                    <a:pt x="1719" y="1592"/>
                  </a:lnTo>
                  <a:lnTo>
                    <a:pt x="1726" y="1619"/>
                  </a:lnTo>
                  <a:lnTo>
                    <a:pt x="1733" y="1646"/>
                  </a:lnTo>
                  <a:lnTo>
                    <a:pt x="1737" y="1674"/>
                  </a:lnTo>
                  <a:lnTo>
                    <a:pt x="1742" y="1702"/>
                  </a:lnTo>
                  <a:lnTo>
                    <a:pt x="1745" y="1730"/>
                  </a:lnTo>
                  <a:lnTo>
                    <a:pt x="1749" y="1759"/>
                  </a:lnTo>
                  <a:lnTo>
                    <a:pt x="1752" y="1787"/>
                  </a:lnTo>
                  <a:lnTo>
                    <a:pt x="1754" y="1815"/>
                  </a:lnTo>
                  <a:lnTo>
                    <a:pt x="1757" y="1843"/>
                  </a:lnTo>
                  <a:lnTo>
                    <a:pt x="1760" y="1872"/>
                  </a:lnTo>
                  <a:lnTo>
                    <a:pt x="1763" y="1901"/>
                  </a:lnTo>
                  <a:lnTo>
                    <a:pt x="1766" y="1930"/>
                  </a:lnTo>
                  <a:lnTo>
                    <a:pt x="1771" y="1959"/>
                  </a:lnTo>
                  <a:lnTo>
                    <a:pt x="1775" y="1988"/>
                  </a:lnTo>
                  <a:lnTo>
                    <a:pt x="1778" y="2012"/>
                  </a:lnTo>
                  <a:lnTo>
                    <a:pt x="1783" y="2036"/>
                  </a:lnTo>
                  <a:lnTo>
                    <a:pt x="1785" y="2061"/>
                  </a:lnTo>
                  <a:lnTo>
                    <a:pt x="1786" y="2086"/>
                  </a:lnTo>
                  <a:lnTo>
                    <a:pt x="1788" y="2110"/>
                  </a:lnTo>
                  <a:lnTo>
                    <a:pt x="1788" y="2135"/>
                  </a:lnTo>
                  <a:lnTo>
                    <a:pt x="1786" y="2159"/>
                  </a:lnTo>
                  <a:lnTo>
                    <a:pt x="1783" y="2184"/>
                  </a:lnTo>
                  <a:lnTo>
                    <a:pt x="1780" y="2208"/>
                  </a:lnTo>
                  <a:lnTo>
                    <a:pt x="1775" y="2231"/>
                  </a:lnTo>
                  <a:lnTo>
                    <a:pt x="1768" y="2254"/>
                  </a:lnTo>
                  <a:lnTo>
                    <a:pt x="1760" y="2276"/>
                  </a:lnTo>
                  <a:lnTo>
                    <a:pt x="1749" y="2297"/>
                  </a:lnTo>
                  <a:lnTo>
                    <a:pt x="1737" y="2317"/>
                  </a:lnTo>
                  <a:lnTo>
                    <a:pt x="1723" y="2337"/>
                  </a:lnTo>
                  <a:lnTo>
                    <a:pt x="1708" y="2355"/>
                  </a:lnTo>
                  <a:lnTo>
                    <a:pt x="1688" y="2369"/>
                  </a:lnTo>
                  <a:lnTo>
                    <a:pt x="1665" y="2377"/>
                  </a:lnTo>
                  <a:lnTo>
                    <a:pt x="1639" y="2380"/>
                  </a:lnTo>
                  <a:lnTo>
                    <a:pt x="1610" y="2380"/>
                  </a:lnTo>
                  <a:lnTo>
                    <a:pt x="1581" y="2379"/>
                  </a:lnTo>
                  <a:lnTo>
                    <a:pt x="1552" y="2379"/>
                  </a:lnTo>
                  <a:lnTo>
                    <a:pt x="1523" y="2383"/>
                  </a:lnTo>
                  <a:lnTo>
                    <a:pt x="1495" y="2389"/>
                  </a:lnTo>
                  <a:lnTo>
                    <a:pt x="1459" y="2403"/>
                  </a:lnTo>
                  <a:lnTo>
                    <a:pt x="1421" y="2414"/>
                  </a:lnTo>
                  <a:lnTo>
                    <a:pt x="1382" y="2425"/>
                  </a:lnTo>
                  <a:lnTo>
                    <a:pt x="1344" y="2434"/>
                  </a:lnTo>
                  <a:lnTo>
                    <a:pt x="1306" y="2441"/>
                  </a:lnTo>
                  <a:lnTo>
                    <a:pt x="1266" y="2448"/>
                  </a:lnTo>
                  <a:lnTo>
                    <a:pt x="1228" y="2453"/>
                  </a:lnTo>
                  <a:lnTo>
                    <a:pt x="1188" y="2456"/>
                  </a:lnTo>
                  <a:lnTo>
                    <a:pt x="1150" y="2458"/>
                  </a:lnTo>
                  <a:lnTo>
                    <a:pt x="1110" y="2458"/>
                  </a:lnTo>
                  <a:lnTo>
                    <a:pt x="1072" y="2457"/>
                  </a:lnTo>
                  <a:lnTo>
                    <a:pt x="1034" y="2454"/>
                  </a:lnTo>
                  <a:lnTo>
                    <a:pt x="994" y="2449"/>
                  </a:lnTo>
                  <a:lnTo>
                    <a:pt x="956" y="2444"/>
                  </a:lnTo>
                  <a:lnTo>
                    <a:pt x="919" y="2436"/>
                  </a:lnTo>
                  <a:lnTo>
                    <a:pt x="881" y="2426"/>
                  </a:lnTo>
                  <a:lnTo>
                    <a:pt x="853" y="2417"/>
                  </a:lnTo>
                  <a:lnTo>
                    <a:pt x="826" y="2406"/>
                  </a:lnTo>
                  <a:lnTo>
                    <a:pt x="801" y="2391"/>
                  </a:lnTo>
                  <a:lnTo>
                    <a:pt x="778" y="2376"/>
                  </a:lnTo>
                  <a:lnTo>
                    <a:pt x="755" y="2359"/>
                  </a:lnTo>
                  <a:lnTo>
                    <a:pt x="734" y="2340"/>
                  </a:lnTo>
                  <a:lnTo>
                    <a:pt x="712" y="2320"/>
                  </a:lnTo>
                  <a:lnTo>
                    <a:pt x="693" y="2300"/>
                  </a:lnTo>
                  <a:lnTo>
                    <a:pt x="671" y="2279"/>
                  </a:lnTo>
                  <a:lnTo>
                    <a:pt x="651" y="2257"/>
                  </a:lnTo>
                  <a:lnTo>
                    <a:pt x="631" y="2236"/>
                  </a:lnTo>
                  <a:lnTo>
                    <a:pt x="610" y="2215"/>
                  </a:lnTo>
                  <a:lnTo>
                    <a:pt x="587" y="2194"/>
                  </a:lnTo>
                  <a:lnTo>
                    <a:pt x="566" y="2173"/>
                  </a:lnTo>
                  <a:lnTo>
                    <a:pt x="541" y="2153"/>
                  </a:lnTo>
                  <a:lnTo>
                    <a:pt x="515" y="2136"/>
                  </a:lnTo>
                  <a:lnTo>
                    <a:pt x="507" y="2133"/>
                  </a:lnTo>
                  <a:lnTo>
                    <a:pt x="500" y="2133"/>
                  </a:lnTo>
                  <a:lnTo>
                    <a:pt x="489" y="2135"/>
                  </a:lnTo>
                  <a:lnTo>
                    <a:pt x="478" y="2136"/>
                  </a:lnTo>
                  <a:lnTo>
                    <a:pt x="477" y="2128"/>
                  </a:lnTo>
                  <a:lnTo>
                    <a:pt x="474" y="2123"/>
                  </a:lnTo>
                  <a:lnTo>
                    <a:pt x="466" y="2120"/>
                  </a:lnTo>
                  <a:lnTo>
                    <a:pt x="460" y="2119"/>
                  </a:lnTo>
                  <a:lnTo>
                    <a:pt x="452" y="2117"/>
                  </a:lnTo>
                  <a:lnTo>
                    <a:pt x="446" y="2113"/>
                  </a:lnTo>
                  <a:lnTo>
                    <a:pt x="442" y="2109"/>
                  </a:lnTo>
                  <a:lnTo>
                    <a:pt x="442" y="2100"/>
                  </a:lnTo>
                  <a:lnTo>
                    <a:pt x="426" y="2099"/>
                  </a:lnTo>
                  <a:lnTo>
                    <a:pt x="410" y="2098"/>
                  </a:lnTo>
                  <a:lnTo>
                    <a:pt x="394" y="2095"/>
                  </a:lnTo>
                  <a:lnTo>
                    <a:pt x="379" y="2091"/>
                  </a:lnTo>
                  <a:lnTo>
                    <a:pt x="364" y="2087"/>
                  </a:lnTo>
                  <a:lnTo>
                    <a:pt x="350" y="2081"/>
                  </a:lnTo>
                  <a:lnTo>
                    <a:pt x="338" y="2075"/>
                  </a:lnTo>
                  <a:lnTo>
                    <a:pt x="327" y="2068"/>
                  </a:lnTo>
                  <a:lnTo>
                    <a:pt x="293" y="2040"/>
                  </a:lnTo>
                  <a:lnTo>
                    <a:pt x="261" y="2015"/>
                  </a:lnTo>
                  <a:lnTo>
                    <a:pt x="229" y="1988"/>
                  </a:lnTo>
                  <a:lnTo>
                    <a:pt x="197" y="1962"/>
                  </a:lnTo>
                  <a:lnTo>
                    <a:pt x="168" y="1938"/>
                  </a:lnTo>
                  <a:lnTo>
                    <a:pt x="139" y="1912"/>
                  </a:lnTo>
                  <a:lnTo>
                    <a:pt x="111" y="1886"/>
                  </a:lnTo>
                  <a:lnTo>
                    <a:pt x="87" y="1859"/>
                  </a:lnTo>
                  <a:lnTo>
                    <a:pt x="66" y="1832"/>
                  </a:lnTo>
                  <a:lnTo>
                    <a:pt x="46" y="1803"/>
                  </a:lnTo>
                  <a:lnTo>
                    <a:pt x="29" y="1773"/>
                  </a:lnTo>
                  <a:lnTo>
                    <a:pt x="17" y="1742"/>
                  </a:lnTo>
                  <a:lnTo>
                    <a:pt x="7" y="1709"/>
                  </a:lnTo>
                  <a:lnTo>
                    <a:pt x="1" y="1674"/>
                  </a:lnTo>
                  <a:lnTo>
                    <a:pt x="0" y="1636"/>
                  </a:lnTo>
                  <a:lnTo>
                    <a:pt x="3" y="1596"/>
                  </a:lnTo>
                  <a:lnTo>
                    <a:pt x="3" y="1589"/>
                  </a:lnTo>
                  <a:lnTo>
                    <a:pt x="6" y="1579"/>
                  </a:lnTo>
                  <a:lnTo>
                    <a:pt x="12" y="1571"/>
                  </a:lnTo>
                  <a:lnTo>
                    <a:pt x="26" y="1570"/>
                  </a:lnTo>
                  <a:lnTo>
                    <a:pt x="26" y="1561"/>
                  </a:lnTo>
                  <a:lnTo>
                    <a:pt x="27" y="1552"/>
                  </a:lnTo>
                  <a:lnTo>
                    <a:pt x="29" y="1544"/>
                  </a:lnTo>
                  <a:lnTo>
                    <a:pt x="32" y="1535"/>
                  </a:lnTo>
                  <a:lnTo>
                    <a:pt x="35" y="1529"/>
                  </a:lnTo>
                  <a:lnTo>
                    <a:pt x="40" y="1522"/>
                  </a:lnTo>
                  <a:lnTo>
                    <a:pt x="44" y="1518"/>
                  </a:lnTo>
                  <a:lnTo>
                    <a:pt x="49" y="1514"/>
                  </a:lnTo>
                  <a:lnTo>
                    <a:pt x="72" y="1500"/>
                  </a:lnTo>
                  <a:lnTo>
                    <a:pt x="93" y="1481"/>
                  </a:lnTo>
                  <a:lnTo>
                    <a:pt x="114" y="1461"/>
                  </a:lnTo>
                  <a:lnTo>
                    <a:pt x="133" y="1437"/>
                  </a:lnTo>
                  <a:lnTo>
                    <a:pt x="151" y="1413"/>
                  </a:lnTo>
                  <a:lnTo>
                    <a:pt x="168" y="1386"/>
                  </a:lnTo>
                  <a:lnTo>
                    <a:pt x="183" y="1359"/>
                  </a:lnTo>
                  <a:lnTo>
                    <a:pt x="197" y="1330"/>
                  </a:lnTo>
                  <a:lnTo>
                    <a:pt x="211" y="1301"/>
                  </a:lnTo>
                  <a:lnTo>
                    <a:pt x="223" y="1271"/>
                  </a:lnTo>
                  <a:lnTo>
                    <a:pt x="234" y="1242"/>
                  </a:lnTo>
                  <a:lnTo>
                    <a:pt x="244" y="1213"/>
                  </a:lnTo>
                  <a:lnTo>
                    <a:pt x="254" y="1184"/>
                  </a:lnTo>
                  <a:lnTo>
                    <a:pt x="263" y="1157"/>
                  </a:lnTo>
                  <a:lnTo>
                    <a:pt x="270" y="1132"/>
                  </a:lnTo>
                  <a:lnTo>
                    <a:pt x="277" y="1107"/>
                  </a:lnTo>
                  <a:lnTo>
                    <a:pt x="287" y="1067"/>
                  </a:lnTo>
                  <a:lnTo>
                    <a:pt x="296" y="1031"/>
                  </a:lnTo>
                  <a:lnTo>
                    <a:pt x="304" y="997"/>
                  </a:lnTo>
                  <a:lnTo>
                    <a:pt x="309" y="967"/>
                  </a:lnTo>
                  <a:lnTo>
                    <a:pt x="313" y="938"/>
                  </a:lnTo>
                  <a:lnTo>
                    <a:pt x="316" y="912"/>
                  </a:lnTo>
                  <a:lnTo>
                    <a:pt x="319" y="886"/>
                  </a:lnTo>
                  <a:lnTo>
                    <a:pt x="321" y="860"/>
                  </a:lnTo>
                  <a:lnTo>
                    <a:pt x="321" y="836"/>
                  </a:lnTo>
                  <a:lnTo>
                    <a:pt x="321" y="809"/>
                  </a:lnTo>
                  <a:lnTo>
                    <a:pt x="321" y="783"/>
                  </a:lnTo>
                  <a:lnTo>
                    <a:pt x="322" y="754"/>
                  </a:lnTo>
                  <a:lnTo>
                    <a:pt x="322" y="724"/>
                  </a:lnTo>
                  <a:lnTo>
                    <a:pt x="322" y="690"/>
                  </a:lnTo>
                  <a:lnTo>
                    <a:pt x="324" y="654"/>
                  </a:lnTo>
                  <a:lnTo>
                    <a:pt x="327" y="612"/>
                  </a:lnTo>
                  <a:lnTo>
                    <a:pt x="329" y="599"/>
                  </a:lnTo>
                  <a:lnTo>
                    <a:pt x="330" y="585"/>
                  </a:lnTo>
                  <a:lnTo>
                    <a:pt x="332" y="570"/>
                  </a:lnTo>
                  <a:lnTo>
                    <a:pt x="332" y="556"/>
                  </a:lnTo>
                  <a:lnTo>
                    <a:pt x="329" y="540"/>
                  </a:lnTo>
                  <a:lnTo>
                    <a:pt x="321" y="525"/>
                  </a:lnTo>
                  <a:lnTo>
                    <a:pt x="310" y="508"/>
                  </a:lnTo>
                  <a:lnTo>
                    <a:pt x="295" y="490"/>
                  </a:lnTo>
                  <a:lnTo>
                    <a:pt x="229" y="442"/>
                  </a:lnTo>
                  <a:close/>
                </a:path>
              </a:pathLst>
            </a:custGeom>
            <a:solidFill>
              <a:srgbClr val="F27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8" name="Freeform 523"/>
            <p:cNvSpPr>
              <a:spLocks/>
            </p:cNvSpPr>
            <p:nvPr/>
          </p:nvSpPr>
          <p:spPr bwMode="auto">
            <a:xfrm flipH="1">
              <a:off x="3193" y="4105"/>
              <a:ext cx="5" cy="3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10" y="4"/>
                </a:cxn>
                <a:cxn ang="0">
                  <a:pos x="8" y="1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10" y="7"/>
                </a:cxn>
              </a:cxnLst>
              <a:rect l="0" t="0" r="r" b="b"/>
              <a:pathLst>
                <a:path w="10" h="7">
                  <a:moveTo>
                    <a:pt x="10" y="7"/>
                  </a:moveTo>
                  <a:lnTo>
                    <a:pt x="10" y="4"/>
                  </a:lnTo>
                  <a:lnTo>
                    <a:pt x="8" y="1"/>
                  </a:lnTo>
                  <a:lnTo>
                    <a:pt x="4" y="0"/>
                  </a:lnTo>
                  <a:lnTo>
                    <a:pt x="0" y="2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9" name="Freeform 524"/>
            <p:cNvSpPr>
              <a:spLocks/>
            </p:cNvSpPr>
            <p:nvPr/>
          </p:nvSpPr>
          <p:spPr bwMode="auto">
            <a:xfrm flipH="1">
              <a:off x="3193" y="4106"/>
              <a:ext cx="111" cy="21"/>
            </a:xfrm>
            <a:custGeom>
              <a:avLst/>
              <a:gdLst/>
              <a:ahLst/>
              <a:cxnLst>
                <a:cxn ang="0">
                  <a:pos x="7" y="43"/>
                </a:cxn>
                <a:cxn ang="0">
                  <a:pos x="7" y="43"/>
                </a:cxn>
                <a:cxn ang="0">
                  <a:pos x="33" y="36"/>
                </a:cxn>
                <a:cxn ang="0">
                  <a:pos x="60" y="33"/>
                </a:cxn>
                <a:cxn ang="0">
                  <a:pos x="89" y="33"/>
                </a:cxn>
                <a:cxn ang="0">
                  <a:pos x="118" y="34"/>
                </a:cxn>
                <a:cxn ang="0">
                  <a:pos x="146" y="34"/>
                </a:cxn>
                <a:cxn ang="0">
                  <a:pos x="173" y="30"/>
                </a:cxn>
                <a:cxn ang="0">
                  <a:pos x="199" y="20"/>
                </a:cxn>
                <a:cxn ang="0">
                  <a:pos x="221" y="5"/>
                </a:cxn>
                <a:cxn ang="0">
                  <a:pos x="211" y="0"/>
                </a:cxn>
                <a:cxn ang="0">
                  <a:pos x="193" y="14"/>
                </a:cxn>
                <a:cxn ang="0">
                  <a:pos x="170" y="22"/>
                </a:cxn>
                <a:cxn ang="0">
                  <a:pos x="146" y="25"/>
                </a:cxn>
                <a:cxn ang="0">
                  <a:pos x="118" y="25"/>
                </a:cxn>
                <a:cxn ang="0">
                  <a:pos x="89" y="24"/>
                </a:cxn>
                <a:cxn ang="0">
                  <a:pos x="60" y="24"/>
                </a:cxn>
                <a:cxn ang="0">
                  <a:pos x="29" y="27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7" y="43"/>
                </a:cxn>
              </a:cxnLst>
              <a:rect l="0" t="0" r="r" b="b"/>
              <a:pathLst>
                <a:path w="221" h="43">
                  <a:moveTo>
                    <a:pt x="7" y="43"/>
                  </a:moveTo>
                  <a:lnTo>
                    <a:pt x="7" y="43"/>
                  </a:lnTo>
                  <a:lnTo>
                    <a:pt x="33" y="36"/>
                  </a:lnTo>
                  <a:lnTo>
                    <a:pt x="60" y="33"/>
                  </a:lnTo>
                  <a:lnTo>
                    <a:pt x="89" y="33"/>
                  </a:lnTo>
                  <a:lnTo>
                    <a:pt x="118" y="34"/>
                  </a:lnTo>
                  <a:lnTo>
                    <a:pt x="146" y="34"/>
                  </a:lnTo>
                  <a:lnTo>
                    <a:pt x="173" y="30"/>
                  </a:lnTo>
                  <a:lnTo>
                    <a:pt x="199" y="20"/>
                  </a:lnTo>
                  <a:lnTo>
                    <a:pt x="221" y="5"/>
                  </a:lnTo>
                  <a:lnTo>
                    <a:pt x="211" y="0"/>
                  </a:lnTo>
                  <a:lnTo>
                    <a:pt x="193" y="14"/>
                  </a:lnTo>
                  <a:lnTo>
                    <a:pt x="170" y="22"/>
                  </a:lnTo>
                  <a:lnTo>
                    <a:pt x="146" y="25"/>
                  </a:lnTo>
                  <a:lnTo>
                    <a:pt x="118" y="25"/>
                  </a:lnTo>
                  <a:lnTo>
                    <a:pt x="89" y="24"/>
                  </a:lnTo>
                  <a:lnTo>
                    <a:pt x="60" y="24"/>
                  </a:lnTo>
                  <a:lnTo>
                    <a:pt x="29" y="27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0" name="Freeform 525"/>
            <p:cNvSpPr>
              <a:spLocks/>
            </p:cNvSpPr>
            <p:nvPr/>
          </p:nvSpPr>
          <p:spPr bwMode="auto">
            <a:xfrm flipH="1">
              <a:off x="3301" y="4122"/>
              <a:ext cx="312" cy="38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38" y="55"/>
                </a:cxn>
                <a:cxn ang="0">
                  <a:pos x="76" y="63"/>
                </a:cxn>
                <a:cxn ang="0">
                  <a:pos x="114" y="69"/>
                </a:cxn>
                <a:cxn ang="0">
                  <a:pos x="153" y="73"/>
                </a:cxn>
                <a:cxn ang="0">
                  <a:pos x="192" y="76"/>
                </a:cxn>
                <a:cxn ang="0">
                  <a:pos x="232" y="78"/>
                </a:cxn>
                <a:cxn ang="0">
                  <a:pos x="270" y="78"/>
                </a:cxn>
                <a:cxn ang="0">
                  <a:pos x="310" y="75"/>
                </a:cxn>
                <a:cxn ang="0">
                  <a:pos x="350" y="72"/>
                </a:cxn>
                <a:cxn ang="0">
                  <a:pos x="390" y="68"/>
                </a:cxn>
                <a:cxn ang="0">
                  <a:pos x="428" y="61"/>
                </a:cxn>
                <a:cxn ang="0">
                  <a:pos x="468" y="53"/>
                </a:cxn>
                <a:cxn ang="0">
                  <a:pos x="506" y="44"/>
                </a:cxn>
                <a:cxn ang="0">
                  <a:pos x="546" y="33"/>
                </a:cxn>
                <a:cxn ang="0">
                  <a:pos x="582" y="22"/>
                </a:cxn>
                <a:cxn ang="0">
                  <a:pos x="621" y="9"/>
                </a:cxn>
                <a:cxn ang="0">
                  <a:pos x="614" y="0"/>
                </a:cxn>
                <a:cxn ang="0">
                  <a:pos x="576" y="13"/>
                </a:cxn>
                <a:cxn ang="0">
                  <a:pos x="539" y="24"/>
                </a:cxn>
                <a:cxn ang="0">
                  <a:pos x="503" y="35"/>
                </a:cxn>
                <a:cxn ang="0">
                  <a:pos x="465" y="44"/>
                </a:cxn>
                <a:cxn ang="0">
                  <a:pos x="425" y="52"/>
                </a:cxn>
                <a:cxn ang="0">
                  <a:pos x="387" y="59"/>
                </a:cxn>
                <a:cxn ang="0">
                  <a:pos x="347" y="63"/>
                </a:cxn>
                <a:cxn ang="0">
                  <a:pos x="310" y="66"/>
                </a:cxn>
                <a:cxn ang="0">
                  <a:pos x="270" y="69"/>
                </a:cxn>
                <a:cxn ang="0">
                  <a:pos x="232" y="69"/>
                </a:cxn>
                <a:cxn ang="0">
                  <a:pos x="192" y="68"/>
                </a:cxn>
                <a:cxn ang="0">
                  <a:pos x="156" y="64"/>
                </a:cxn>
                <a:cxn ang="0">
                  <a:pos x="117" y="60"/>
                </a:cxn>
                <a:cxn ang="0">
                  <a:pos x="79" y="54"/>
                </a:cxn>
                <a:cxn ang="0">
                  <a:pos x="41" y="46"/>
                </a:cxn>
                <a:cxn ang="0">
                  <a:pos x="3" y="36"/>
                </a:cxn>
                <a:cxn ang="0">
                  <a:pos x="3" y="36"/>
                </a:cxn>
                <a:cxn ang="0">
                  <a:pos x="0" y="45"/>
                </a:cxn>
              </a:cxnLst>
              <a:rect l="0" t="0" r="r" b="b"/>
              <a:pathLst>
                <a:path w="621" h="78">
                  <a:moveTo>
                    <a:pt x="0" y="45"/>
                  </a:moveTo>
                  <a:lnTo>
                    <a:pt x="0" y="45"/>
                  </a:lnTo>
                  <a:lnTo>
                    <a:pt x="38" y="55"/>
                  </a:lnTo>
                  <a:lnTo>
                    <a:pt x="76" y="63"/>
                  </a:lnTo>
                  <a:lnTo>
                    <a:pt x="114" y="69"/>
                  </a:lnTo>
                  <a:lnTo>
                    <a:pt x="153" y="73"/>
                  </a:lnTo>
                  <a:lnTo>
                    <a:pt x="192" y="76"/>
                  </a:lnTo>
                  <a:lnTo>
                    <a:pt x="232" y="78"/>
                  </a:lnTo>
                  <a:lnTo>
                    <a:pt x="270" y="78"/>
                  </a:lnTo>
                  <a:lnTo>
                    <a:pt x="310" y="75"/>
                  </a:lnTo>
                  <a:lnTo>
                    <a:pt x="350" y="72"/>
                  </a:lnTo>
                  <a:lnTo>
                    <a:pt x="390" y="68"/>
                  </a:lnTo>
                  <a:lnTo>
                    <a:pt x="428" y="61"/>
                  </a:lnTo>
                  <a:lnTo>
                    <a:pt x="468" y="53"/>
                  </a:lnTo>
                  <a:lnTo>
                    <a:pt x="506" y="44"/>
                  </a:lnTo>
                  <a:lnTo>
                    <a:pt x="546" y="33"/>
                  </a:lnTo>
                  <a:lnTo>
                    <a:pt x="582" y="22"/>
                  </a:lnTo>
                  <a:lnTo>
                    <a:pt x="621" y="9"/>
                  </a:lnTo>
                  <a:lnTo>
                    <a:pt x="614" y="0"/>
                  </a:lnTo>
                  <a:lnTo>
                    <a:pt x="576" y="13"/>
                  </a:lnTo>
                  <a:lnTo>
                    <a:pt x="539" y="24"/>
                  </a:lnTo>
                  <a:lnTo>
                    <a:pt x="503" y="35"/>
                  </a:lnTo>
                  <a:lnTo>
                    <a:pt x="465" y="44"/>
                  </a:lnTo>
                  <a:lnTo>
                    <a:pt x="425" y="52"/>
                  </a:lnTo>
                  <a:lnTo>
                    <a:pt x="387" y="59"/>
                  </a:lnTo>
                  <a:lnTo>
                    <a:pt x="347" y="63"/>
                  </a:lnTo>
                  <a:lnTo>
                    <a:pt x="310" y="66"/>
                  </a:lnTo>
                  <a:lnTo>
                    <a:pt x="270" y="69"/>
                  </a:lnTo>
                  <a:lnTo>
                    <a:pt x="232" y="69"/>
                  </a:lnTo>
                  <a:lnTo>
                    <a:pt x="192" y="68"/>
                  </a:lnTo>
                  <a:lnTo>
                    <a:pt x="156" y="64"/>
                  </a:lnTo>
                  <a:lnTo>
                    <a:pt x="117" y="60"/>
                  </a:lnTo>
                  <a:lnTo>
                    <a:pt x="79" y="54"/>
                  </a:lnTo>
                  <a:lnTo>
                    <a:pt x="41" y="4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1" name="Freeform 526"/>
            <p:cNvSpPr>
              <a:spLocks/>
            </p:cNvSpPr>
            <p:nvPr/>
          </p:nvSpPr>
          <p:spPr bwMode="auto">
            <a:xfrm flipH="1">
              <a:off x="3611" y="3996"/>
              <a:ext cx="185" cy="148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0" y="7"/>
                </a:cxn>
                <a:cxn ang="0">
                  <a:pos x="26" y="25"/>
                </a:cxn>
                <a:cxn ang="0">
                  <a:pos x="50" y="44"/>
                </a:cxn>
                <a:cxn ang="0">
                  <a:pos x="72" y="64"/>
                </a:cxn>
                <a:cxn ang="0">
                  <a:pos x="95" y="84"/>
                </a:cxn>
                <a:cxn ang="0">
                  <a:pos x="116" y="106"/>
                </a:cxn>
                <a:cxn ang="0">
                  <a:pos x="136" y="127"/>
                </a:cxn>
                <a:cxn ang="0">
                  <a:pos x="156" y="148"/>
                </a:cxn>
                <a:cxn ang="0">
                  <a:pos x="177" y="169"/>
                </a:cxn>
                <a:cxn ang="0">
                  <a:pos x="197" y="190"/>
                </a:cxn>
                <a:cxn ang="0">
                  <a:pos x="219" y="212"/>
                </a:cxn>
                <a:cxn ang="0">
                  <a:pos x="240" y="229"/>
                </a:cxn>
                <a:cxn ang="0">
                  <a:pos x="263" y="247"/>
                </a:cxn>
                <a:cxn ang="0">
                  <a:pos x="286" y="263"/>
                </a:cxn>
                <a:cxn ang="0">
                  <a:pos x="312" y="276"/>
                </a:cxn>
                <a:cxn ang="0">
                  <a:pos x="340" y="289"/>
                </a:cxn>
                <a:cxn ang="0">
                  <a:pos x="369" y="298"/>
                </a:cxn>
                <a:cxn ang="0">
                  <a:pos x="372" y="289"/>
                </a:cxn>
                <a:cxn ang="0">
                  <a:pos x="346" y="281"/>
                </a:cxn>
                <a:cxn ang="0">
                  <a:pos x="318" y="269"/>
                </a:cxn>
                <a:cxn ang="0">
                  <a:pos x="295" y="256"/>
                </a:cxn>
                <a:cxn ang="0">
                  <a:pos x="272" y="241"/>
                </a:cxn>
                <a:cxn ang="0">
                  <a:pos x="249" y="223"/>
                </a:cxn>
                <a:cxn ang="0">
                  <a:pos x="228" y="205"/>
                </a:cxn>
                <a:cxn ang="0">
                  <a:pos x="206" y="186"/>
                </a:cxn>
                <a:cxn ang="0">
                  <a:pos x="187" y="165"/>
                </a:cxn>
                <a:cxn ang="0">
                  <a:pos x="165" y="144"/>
                </a:cxn>
                <a:cxn ang="0">
                  <a:pos x="145" y="123"/>
                </a:cxn>
                <a:cxn ang="0">
                  <a:pos x="125" y="102"/>
                </a:cxn>
                <a:cxn ang="0">
                  <a:pos x="104" y="79"/>
                </a:cxn>
                <a:cxn ang="0">
                  <a:pos x="81" y="59"/>
                </a:cxn>
                <a:cxn ang="0">
                  <a:pos x="60" y="37"/>
                </a:cxn>
                <a:cxn ang="0">
                  <a:pos x="35" y="18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2" y="7"/>
                </a:cxn>
              </a:cxnLst>
              <a:rect l="0" t="0" r="r" b="b"/>
              <a:pathLst>
                <a:path w="372" h="298">
                  <a:moveTo>
                    <a:pt x="2" y="7"/>
                  </a:moveTo>
                  <a:lnTo>
                    <a:pt x="0" y="7"/>
                  </a:lnTo>
                  <a:lnTo>
                    <a:pt x="26" y="25"/>
                  </a:lnTo>
                  <a:lnTo>
                    <a:pt x="50" y="44"/>
                  </a:lnTo>
                  <a:lnTo>
                    <a:pt x="72" y="64"/>
                  </a:lnTo>
                  <a:lnTo>
                    <a:pt x="95" y="84"/>
                  </a:lnTo>
                  <a:lnTo>
                    <a:pt x="116" y="106"/>
                  </a:lnTo>
                  <a:lnTo>
                    <a:pt x="136" y="127"/>
                  </a:lnTo>
                  <a:lnTo>
                    <a:pt x="156" y="148"/>
                  </a:lnTo>
                  <a:lnTo>
                    <a:pt x="177" y="169"/>
                  </a:lnTo>
                  <a:lnTo>
                    <a:pt x="197" y="190"/>
                  </a:lnTo>
                  <a:lnTo>
                    <a:pt x="219" y="212"/>
                  </a:lnTo>
                  <a:lnTo>
                    <a:pt x="240" y="229"/>
                  </a:lnTo>
                  <a:lnTo>
                    <a:pt x="263" y="247"/>
                  </a:lnTo>
                  <a:lnTo>
                    <a:pt x="286" y="263"/>
                  </a:lnTo>
                  <a:lnTo>
                    <a:pt x="312" y="276"/>
                  </a:lnTo>
                  <a:lnTo>
                    <a:pt x="340" y="289"/>
                  </a:lnTo>
                  <a:lnTo>
                    <a:pt x="369" y="298"/>
                  </a:lnTo>
                  <a:lnTo>
                    <a:pt x="372" y="289"/>
                  </a:lnTo>
                  <a:lnTo>
                    <a:pt x="346" y="281"/>
                  </a:lnTo>
                  <a:lnTo>
                    <a:pt x="318" y="269"/>
                  </a:lnTo>
                  <a:lnTo>
                    <a:pt x="295" y="256"/>
                  </a:lnTo>
                  <a:lnTo>
                    <a:pt x="272" y="241"/>
                  </a:lnTo>
                  <a:lnTo>
                    <a:pt x="249" y="223"/>
                  </a:lnTo>
                  <a:lnTo>
                    <a:pt x="228" y="205"/>
                  </a:lnTo>
                  <a:lnTo>
                    <a:pt x="206" y="186"/>
                  </a:lnTo>
                  <a:lnTo>
                    <a:pt x="187" y="165"/>
                  </a:lnTo>
                  <a:lnTo>
                    <a:pt x="165" y="144"/>
                  </a:lnTo>
                  <a:lnTo>
                    <a:pt x="145" y="123"/>
                  </a:lnTo>
                  <a:lnTo>
                    <a:pt x="125" y="102"/>
                  </a:lnTo>
                  <a:lnTo>
                    <a:pt x="104" y="79"/>
                  </a:lnTo>
                  <a:lnTo>
                    <a:pt x="81" y="59"/>
                  </a:lnTo>
                  <a:lnTo>
                    <a:pt x="60" y="37"/>
                  </a:lnTo>
                  <a:lnTo>
                    <a:pt x="35" y="18"/>
                  </a:lnTo>
                  <a:lnTo>
                    <a:pt x="9" y="0"/>
                  </a:lnTo>
                  <a:lnTo>
                    <a:pt x="8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2" name="Freeform 527"/>
            <p:cNvSpPr>
              <a:spLocks/>
            </p:cNvSpPr>
            <p:nvPr/>
          </p:nvSpPr>
          <p:spPr bwMode="auto">
            <a:xfrm flipH="1">
              <a:off x="3792" y="3995"/>
              <a:ext cx="23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10"/>
                </a:cxn>
                <a:cxn ang="0">
                  <a:pos x="17" y="9"/>
                </a:cxn>
                <a:cxn ang="0">
                  <a:pos x="27" y="9"/>
                </a:cxn>
                <a:cxn ang="0">
                  <a:pos x="33" y="9"/>
                </a:cxn>
                <a:cxn ang="0">
                  <a:pos x="40" y="10"/>
                </a:cxn>
                <a:cxn ang="0">
                  <a:pos x="46" y="3"/>
                </a:cxn>
                <a:cxn ang="0">
                  <a:pos x="36" y="0"/>
                </a:cxn>
                <a:cxn ang="0">
                  <a:pos x="27" y="0"/>
                </a:cxn>
                <a:cxn ang="0">
                  <a:pos x="17" y="0"/>
                </a:cxn>
                <a:cxn ang="0">
                  <a:pos x="6" y="1"/>
                </a:cxn>
                <a:cxn ang="0">
                  <a:pos x="12" y="6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6" y="10"/>
                </a:cxn>
                <a:cxn ang="0">
                  <a:pos x="0" y="6"/>
                </a:cxn>
              </a:cxnLst>
              <a:rect l="0" t="0" r="r" b="b"/>
              <a:pathLst>
                <a:path w="46" h="10">
                  <a:moveTo>
                    <a:pt x="0" y="6"/>
                  </a:moveTo>
                  <a:lnTo>
                    <a:pt x="6" y="10"/>
                  </a:lnTo>
                  <a:lnTo>
                    <a:pt x="17" y="9"/>
                  </a:lnTo>
                  <a:lnTo>
                    <a:pt x="27" y="9"/>
                  </a:lnTo>
                  <a:lnTo>
                    <a:pt x="33" y="9"/>
                  </a:lnTo>
                  <a:lnTo>
                    <a:pt x="40" y="10"/>
                  </a:lnTo>
                  <a:lnTo>
                    <a:pt x="46" y="3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6" y="1"/>
                  </a:lnTo>
                  <a:lnTo>
                    <a:pt x="12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3" name="Freeform 528"/>
            <p:cNvSpPr>
              <a:spLocks/>
            </p:cNvSpPr>
            <p:nvPr/>
          </p:nvSpPr>
          <p:spPr bwMode="auto">
            <a:xfrm flipH="1">
              <a:off x="3810" y="3979"/>
              <a:ext cx="23" cy="19"/>
            </a:xfrm>
            <a:custGeom>
              <a:avLst/>
              <a:gdLst/>
              <a:ahLst/>
              <a:cxnLst>
                <a:cxn ang="0">
                  <a:pos x="6" y="9"/>
                </a:cxn>
                <a:cxn ang="0">
                  <a:pos x="0" y="4"/>
                </a:cxn>
                <a:cxn ang="0">
                  <a:pos x="0" y="14"/>
                </a:cxn>
                <a:cxn ang="0">
                  <a:pos x="6" y="21"/>
                </a:cxn>
                <a:cxn ang="0">
                  <a:pos x="12" y="25"/>
                </a:cxn>
                <a:cxn ang="0">
                  <a:pos x="21" y="26"/>
                </a:cxn>
                <a:cxn ang="0">
                  <a:pos x="27" y="29"/>
                </a:cxn>
                <a:cxn ang="0">
                  <a:pos x="32" y="30"/>
                </a:cxn>
                <a:cxn ang="0">
                  <a:pos x="33" y="32"/>
                </a:cxn>
                <a:cxn ang="0">
                  <a:pos x="35" y="39"/>
                </a:cxn>
                <a:cxn ang="0">
                  <a:pos x="47" y="39"/>
                </a:cxn>
                <a:cxn ang="0">
                  <a:pos x="45" y="30"/>
                </a:cxn>
                <a:cxn ang="0">
                  <a:pos x="41" y="23"/>
                </a:cxn>
                <a:cxn ang="0">
                  <a:pos x="33" y="20"/>
                </a:cxn>
                <a:cxn ang="0">
                  <a:pos x="24" y="17"/>
                </a:cxn>
                <a:cxn ang="0">
                  <a:pos x="18" y="16"/>
                </a:cxn>
                <a:cxn ang="0">
                  <a:pos x="15" y="14"/>
                </a:cxn>
                <a:cxn ang="0">
                  <a:pos x="12" y="12"/>
                </a:cxn>
                <a:cxn ang="0">
                  <a:pos x="12" y="4"/>
                </a:cxn>
                <a:cxn ang="0">
                  <a:pos x="6" y="0"/>
                </a:cxn>
                <a:cxn ang="0">
                  <a:pos x="12" y="4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6" y="9"/>
                </a:cxn>
              </a:cxnLst>
              <a:rect l="0" t="0" r="r" b="b"/>
              <a:pathLst>
                <a:path w="47" h="39">
                  <a:moveTo>
                    <a:pt x="6" y="9"/>
                  </a:moveTo>
                  <a:lnTo>
                    <a:pt x="0" y="4"/>
                  </a:lnTo>
                  <a:lnTo>
                    <a:pt x="0" y="14"/>
                  </a:lnTo>
                  <a:lnTo>
                    <a:pt x="6" y="21"/>
                  </a:lnTo>
                  <a:lnTo>
                    <a:pt x="12" y="25"/>
                  </a:lnTo>
                  <a:lnTo>
                    <a:pt x="21" y="26"/>
                  </a:lnTo>
                  <a:lnTo>
                    <a:pt x="27" y="29"/>
                  </a:lnTo>
                  <a:lnTo>
                    <a:pt x="32" y="30"/>
                  </a:lnTo>
                  <a:lnTo>
                    <a:pt x="33" y="32"/>
                  </a:lnTo>
                  <a:lnTo>
                    <a:pt x="35" y="39"/>
                  </a:lnTo>
                  <a:lnTo>
                    <a:pt x="47" y="39"/>
                  </a:lnTo>
                  <a:lnTo>
                    <a:pt x="45" y="30"/>
                  </a:lnTo>
                  <a:lnTo>
                    <a:pt x="41" y="23"/>
                  </a:lnTo>
                  <a:lnTo>
                    <a:pt x="33" y="20"/>
                  </a:lnTo>
                  <a:lnTo>
                    <a:pt x="24" y="17"/>
                  </a:lnTo>
                  <a:lnTo>
                    <a:pt x="18" y="16"/>
                  </a:lnTo>
                  <a:lnTo>
                    <a:pt x="15" y="14"/>
                  </a:lnTo>
                  <a:lnTo>
                    <a:pt x="12" y="12"/>
                  </a:lnTo>
                  <a:lnTo>
                    <a:pt x="12" y="4"/>
                  </a:lnTo>
                  <a:lnTo>
                    <a:pt x="6" y="0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4" name="Freeform 529"/>
            <p:cNvSpPr>
              <a:spLocks/>
            </p:cNvSpPr>
            <p:nvPr/>
          </p:nvSpPr>
          <p:spPr bwMode="auto">
            <a:xfrm flipH="1">
              <a:off x="3831" y="3963"/>
              <a:ext cx="59" cy="1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11" y="13"/>
                </a:cxn>
                <a:cxn ang="0">
                  <a:pos x="25" y="20"/>
                </a:cxn>
                <a:cxn ang="0">
                  <a:pos x="39" y="26"/>
                </a:cxn>
                <a:cxn ang="0">
                  <a:pos x="54" y="31"/>
                </a:cxn>
                <a:cxn ang="0">
                  <a:pos x="69" y="34"/>
                </a:cxn>
                <a:cxn ang="0">
                  <a:pos x="86" y="37"/>
                </a:cxn>
                <a:cxn ang="0">
                  <a:pos x="103" y="38"/>
                </a:cxn>
                <a:cxn ang="0">
                  <a:pos x="120" y="40"/>
                </a:cxn>
                <a:cxn ang="0">
                  <a:pos x="120" y="31"/>
                </a:cxn>
                <a:cxn ang="0">
                  <a:pos x="103" y="30"/>
                </a:cxn>
                <a:cxn ang="0">
                  <a:pos x="89" y="28"/>
                </a:cxn>
                <a:cxn ang="0">
                  <a:pos x="72" y="25"/>
                </a:cxn>
                <a:cxn ang="0">
                  <a:pos x="57" y="22"/>
                </a:cxn>
                <a:cxn ang="0">
                  <a:pos x="45" y="17"/>
                </a:cxn>
                <a:cxn ang="0">
                  <a:pos x="31" y="13"/>
                </a:cxn>
                <a:cxn ang="0">
                  <a:pos x="2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0" t="0" r="r" b="b"/>
              <a:pathLst>
                <a:path w="120" h="40">
                  <a:moveTo>
                    <a:pt x="0" y="6"/>
                  </a:moveTo>
                  <a:lnTo>
                    <a:pt x="0" y="6"/>
                  </a:lnTo>
                  <a:lnTo>
                    <a:pt x="11" y="13"/>
                  </a:lnTo>
                  <a:lnTo>
                    <a:pt x="25" y="20"/>
                  </a:lnTo>
                  <a:lnTo>
                    <a:pt x="39" y="26"/>
                  </a:lnTo>
                  <a:lnTo>
                    <a:pt x="54" y="31"/>
                  </a:lnTo>
                  <a:lnTo>
                    <a:pt x="69" y="34"/>
                  </a:lnTo>
                  <a:lnTo>
                    <a:pt x="86" y="37"/>
                  </a:lnTo>
                  <a:lnTo>
                    <a:pt x="103" y="38"/>
                  </a:lnTo>
                  <a:lnTo>
                    <a:pt x="120" y="40"/>
                  </a:lnTo>
                  <a:lnTo>
                    <a:pt x="120" y="31"/>
                  </a:lnTo>
                  <a:lnTo>
                    <a:pt x="103" y="30"/>
                  </a:lnTo>
                  <a:lnTo>
                    <a:pt x="89" y="28"/>
                  </a:lnTo>
                  <a:lnTo>
                    <a:pt x="72" y="25"/>
                  </a:lnTo>
                  <a:lnTo>
                    <a:pt x="57" y="22"/>
                  </a:lnTo>
                  <a:lnTo>
                    <a:pt x="45" y="17"/>
                  </a:lnTo>
                  <a:lnTo>
                    <a:pt x="31" y="13"/>
                  </a:lnTo>
                  <a:lnTo>
                    <a:pt x="20" y="6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5" name="Freeform 530"/>
            <p:cNvSpPr>
              <a:spLocks/>
            </p:cNvSpPr>
            <p:nvPr/>
          </p:nvSpPr>
          <p:spPr bwMode="auto">
            <a:xfrm flipH="1">
              <a:off x="3884" y="3728"/>
              <a:ext cx="170" cy="23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40"/>
                </a:cxn>
                <a:cxn ang="0">
                  <a:pos x="1" y="77"/>
                </a:cxn>
                <a:cxn ang="0">
                  <a:pos x="6" y="114"/>
                </a:cxn>
                <a:cxn ang="0">
                  <a:pos x="15" y="147"/>
                </a:cxn>
                <a:cxn ang="0">
                  <a:pos x="29" y="178"/>
                </a:cxn>
                <a:cxn ang="0">
                  <a:pos x="46" y="209"/>
                </a:cxn>
                <a:cxn ang="0">
                  <a:pos x="64" y="237"/>
                </a:cxn>
                <a:cxn ang="0">
                  <a:pos x="88" y="265"/>
                </a:cxn>
                <a:cxn ang="0">
                  <a:pos x="113" y="292"/>
                </a:cxn>
                <a:cxn ang="0">
                  <a:pos x="140" y="317"/>
                </a:cxn>
                <a:cxn ang="0">
                  <a:pos x="168" y="344"/>
                </a:cxn>
                <a:cxn ang="0">
                  <a:pos x="198" y="370"/>
                </a:cxn>
                <a:cxn ang="0">
                  <a:pos x="231" y="395"/>
                </a:cxn>
                <a:cxn ang="0">
                  <a:pos x="263" y="422"/>
                </a:cxn>
                <a:cxn ang="0">
                  <a:pos x="295" y="447"/>
                </a:cxn>
                <a:cxn ang="0">
                  <a:pos x="328" y="475"/>
                </a:cxn>
                <a:cxn ang="0">
                  <a:pos x="338" y="469"/>
                </a:cxn>
                <a:cxn ang="0">
                  <a:pos x="304" y="441"/>
                </a:cxn>
                <a:cxn ang="0">
                  <a:pos x="272" y="415"/>
                </a:cxn>
                <a:cxn ang="0">
                  <a:pos x="240" y="388"/>
                </a:cxn>
                <a:cxn ang="0">
                  <a:pos x="208" y="363"/>
                </a:cxn>
                <a:cxn ang="0">
                  <a:pos x="177" y="337"/>
                </a:cxn>
                <a:cxn ang="0">
                  <a:pos x="150" y="313"/>
                </a:cxn>
                <a:cxn ang="0">
                  <a:pos x="122" y="287"/>
                </a:cxn>
                <a:cxn ang="0">
                  <a:pos x="98" y="261"/>
                </a:cxn>
                <a:cxn ang="0">
                  <a:pos x="76" y="233"/>
                </a:cxn>
                <a:cxn ang="0">
                  <a:pos x="58" y="205"/>
                </a:cxn>
                <a:cxn ang="0">
                  <a:pos x="41" y="176"/>
                </a:cxn>
                <a:cxn ang="0">
                  <a:pos x="27" y="145"/>
                </a:cxn>
                <a:cxn ang="0">
                  <a:pos x="18" y="112"/>
                </a:cxn>
                <a:cxn ang="0">
                  <a:pos x="13" y="77"/>
                </a:cxn>
                <a:cxn ang="0">
                  <a:pos x="12" y="4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3" y="0"/>
                </a:cxn>
              </a:cxnLst>
              <a:rect l="0" t="0" r="r" b="b"/>
              <a:pathLst>
                <a:path w="338" h="475">
                  <a:moveTo>
                    <a:pt x="3" y="0"/>
                  </a:moveTo>
                  <a:lnTo>
                    <a:pt x="3" y="0"/>
                  </a:lnTo>
                  <a:lnTo>
                    <a:pt x="0" y="40"/>
                  </a:lnTo>
                  <a:lnTo>
                    <a:pt x="1" y="77"/>
                  </a:lnTo>
                  <a:lnTo>
                    <a:pt x="6" y="114"/>
                  </a:lnTo>
                  <a:lnTo>
                    <a:pt x="15" y="147"/>
                  </a:lnTo>
                  <a:lnTo>
                    <a:pt x="29" y="178"/>
                  </a:lnTo>
                  <a:lnTo>
                    <a:pt x="46" y="209"/>
                  </a:lnTo>
                  <a:lnTo>
                    <a:pt x="64" y="237"/>
                  </a:lnTo>
                  <a:lnTo>
                    <a:pt x="88" y="265"/>
                  </a:lnTo>
                  <a:lnTo>
                    <a:pt x="113" y="292"/>
                  </a:lnTo>
                  <a:lnTo>
                    <a:pt x="140" y="317"/>
                  </a:lnTo>
                  <a:lnTo>
                    <a:pt x="168" y="344"/>
                  </a:lnTo>
                  <a:lnTo>
                    <a:pt x="198" y="370"/>
                  </a:lnTo>
                  <a:lnTo>
                    <a:pt x="231" y="395"/>
                  </a:lnTo>
                  <a:lnTo>
                    <a:pt x="263" y="422"/>
                  </a:lnTo>
                  <a:lnTo>
                    <a:pt x="295" y="447"/>
                  </a:lnTo>
                  <a:lnTo>
                    <a:pt x="328" y="475"/>
                  </a:lnTo>
                  <a:lnTo>
                    <a:pt x="338" y="469"/>
                  </a:lnTo>
                  <a:lnTo>
                    <a:pt x="304" y="441"/>
                  </a:lnTo>
                  <a:lnTo>
                    <a:pt x="272" y="415"/>
                  </a:lnTo>
                  <a:lnTo>
                    <a:pt x="240" y="388"/>
                  </a:lnTo>
                  <a:lnTo>
                    <a:pt x="208" y="363"/>
                  </a:lnTo>
                  <a:lnTo>
                    <a:pt x="177" y="337"/>
                  </a:lnTo>
                  <a:lnTo>
                    <a:pt x="150" y="313"/>
                  </a:lnTo>
                  <a:lnTo>
                    <a:pt x="122" y="287"/>
                  </a:lnTo>
                  <a:lnTo>
                    <a:pt x="98" y="261"/>
                  </a:lnTo>
                  <a:lnTo>
                    <a:pt x="76" y="233"/>
                  </a:lnTo>
                  <a:lnTo>
                    <a:pt x="58" y="205"/>
                  </a:lnTo>
                  <a:lnTo>
                    <a:pt x="41" y="176"/>
                  </a:lnTo>
                  <a:lnTo>
                    <a:pt x="27" y="145"/>
                  </a:lnTo>
                  <a:lnTo>
                    <a:pt x="18" y="112"/>
                  </a:lnTo>
                  <a:lnTo>
                    <a:pt x="13" y="77"/>
                  </a:lnTo>
                  <a:lnTo>
                    <a:pt x="12" y="4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6" name="Freeform 531"/>
            <p:cNvSpPr>
              <a:spLocks/>
            </p:cNvSpPr>
            <p:nvPr/>
          </p:nvSpPr>
          <p:spPr bwMode="auto">
            <a:xfrm flipH="1">
              <a:off x="4035" y="3713"/>
              <a:ext cx="17" cy="15"/>
            </a:xfrm>
            <a:custGeom>
              <a:avLst/>
              <a:gdLst/>
              <a:ahLst/>
              <a:cxnLst>
                <a:cxn ang="0">
                  <a:pos x="23" y="5"/>
                </a:cxn>
                <a:cxn ang="0">
                  <a:pos x="30" y="0"/>
                </a:cxn>
                <a:cxn ang="0">
                  <a:pos x="12" y="3"/>
                </a:cxn>
                <a:cxn ang="0">
                  <a:pos x="3" y="13"/>
                </a:cxn>
                <a:cxn ang="0">
                  <a:pos x="0" y="24"/>
                </a:cxn>
                <a:cxn ang="0">
                  <a:pos x="0" y="31"/>
                </a:cxn>
                <a:cxn ang="0">
                  <a:pos x="12" y="31"/>
                </a:cxn>
                <a:cxn ang="0">
                  <a:pos x="12" y="24"/>
                </a:cxn>
                <a:cxn ang="0">
                  <a:pos x="15" y="15"/>
                </a:cxn>
                <a:cxn ang="0">
                  <a:pos x="18" y="9"/>
                </a:cxn>
                <a:cxn ang="0">
                  <a:pos x="27" y="9"/>
                </a:cxn>
                <a:cxn ang="0">
                  <a:pos x="35" y="5"/>
                </a:cxn>
                <a:cxn ang="0">
                  <a:pos x="27" y="9"/>
                </a:cxn>
                <a:cxn ang="0">
                  <a:pos x="35" y="11"/>
                </a:cxn>
                <a:cxn ang="0">
                  <a:pos x="35" y="5"/>
                </a:cxn>
                <a:cxn ang="0">
                  <a:pos x="23" y="5"/>
                </a:cxn>
              </a:cxnLst>
              <a:rect l="0" t="0" r="r" b="b"/>
              <a:pathLst>
                <a:path w="35" h="31">
                  <a:moveTo>
                    <a:pt x="23" y="5"/>
                  </a:moveTo>
                  <a:lnTo>
                    <a:pt x="30" y="0"/>
                  </a:lnTo>
                  <a:lnTo>
                    <a:pt x="12" y="3"/>
                  </a:lnTo>
                  <a:lnTo>
                    <a:pt x="3" y="13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12" y="31"/>
                  </a:lnTo>
                  <a:lnTo>
                    <a:pt x="12" y="24"/>
                  </a:lnTo>
                  <a:lnTo>
                    <a:pt x="15" y="15"/>
                  </a:lnTo>
                  <a:lnTo>
                    <a:pt x="18" y="9"/>
                  </a:lnTo>
                  <a:lnTo>
                    <a:pt x="27" y="9"/>
                  </a:lnTo>
                  <a:lnTo>
                    <a:pt x="35" y="5"/>
                  </a:lnTo>
                  <a:lnTo>
                    <a:pt x="27" y="9"/>
                  </a:lnTo>
                  <a:lnTo>
                    <a:pt x="35" y="11"/>
                  </a:lnTo>
                  <a:lnTo>
                    <a:pt x="35" y="5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7" name="Freeform 532"/>
            <p:cNvSpPr>
              <a:spLocks/>
            </p:cNvSpPr>
            <p:nvPr/>
          </p:nvSpPr>
          <p:spPr bwMode="auto">
            <a:xfrm flipH="1">
              <a:off x="4025" y="3685"/>
              <a:ext cx="17" cy="2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18" y="4"/>
                </a:cxn>
                <a:cxn ang="0">
                  <a:pos x="15" y="9"/>
                </a:cxn>
                <a:cxn ang="0">
                  <a:pos x="9" y="14"/>
                </a:cxn>
                <a:cxn ang="0">
                  <a:pos x="6" y="23"/>
                </a:cxn>
                <a:cxn ang="0">
                  <a:pos x="3" y="31"/>
                </a:cxn>
                <a:cxn ang="0">
                  <a:pos x="1" y="41"/>
                </a:cxn>
                <a:cxn ang="0">
                  <a:pos x="0" y="50"/>
                </a:cxn>
                <a:cxn ang="0">
                  <a:pos x="0" y="59"/>
                </a:cxn>
                <a:cxn ang="0">
                  <a:pos x="12" y="59"/>
                </a:cxn>
                <a:cxn ang="0">
                  <a:pos x="12" y="50"/>
                </a:cxn>
                <a:cxn ang="0">
                  <a:pos x="13" y="41"/>
                </a:cxn>
                <a:cxn ang="0">
                  <a:pos x="15" y="33"/>
                </a:cxn>
                <a:cxn ang="0">
                  <a:pos x="18" y="25"/>
                </a:cxn>
                <a:cxn ang="0">
                  <a:pos x="21" y="19"/>
                </a:cxn>
                <a:cxn ang="0">
                  <a:pos x="24" y="13"/>
                </a:cxn>
                <a:cxn ang="0">
                  <a:pos x="27" y="9"/>
                </a:cxn>
                <a:cxn ang="0">
                  <a:pos x="30" y="7"/>
                </a:cxn>
                <a:cxn ang="0">
                  <a:pos x="30" y="7"/>
                </a:cxn>
                <a:cxn ang="0">
                  <a:pos x="24" y="0"/>
                </a:cxn>
              </a:cxnLst>
              <a:rect l="0" t="0" r="r" b="b"/>
              <a:pathLst>
                <a:path w="30" h="59">
                  <a:moveTo>
                    <a:pt x="24" y="0"/>
                  </a:moveTo>
                  <a:lnTo>
                    <a:pt x="24" y="0"/>
                  </a:lnTo>
                  <a:lnTo>
                    <a:pt x="18" y="4"/>
                  </a:lnTo>
                  <a:lnTo>
                    <a:pt x="15" y="9"/>
                  </a:lnTo>
                  <a:lnTo>
                    <a:pt x="9" y="14"/>
                  </a:lnTo>
                  <a:lnTo>
                    <a:pt x="6" y="23"/>
                  </a:lnTo>
                  <a:lnTo>
                    <a:pt x="3" y="31"/>
                  </a:lnTo>
                  <a:lnTo>
                    <a:pt x="1" y="41"/>
                  </a:lnTo>
                  <a:lnTo>
                    <a:pt x="0" y="50"/>
                  </a:lnTo>
                  <a:lnTo>
                    <a:pt x="0" y="59"/>
                  </a:lnTo>
                  <a:lnTo>
                    <a:pt x="12" y="59"/>
                  </a:lnTo>
                  <a:lnTo>
                    <a:pt x="12" y="50"/>
                  </a:lnTo>
                  <a:lnTo>
                    <a:pt x="13" y="41"/>
                  </a:lnTo>
                  <a:lnTo>
                    <a:pt x="15" y="33"/>
                  </a:lnTo>
                  <a:lnTo>
                    <a:pt x="18" y="25"/>
                  </a:lnTo>
                  <a:lnTo>
                    <a:pt x="21" y="19"/>
                  </a:lnTo>
                  <a:lnTo>
                    <a:pt x="24" y="13"/>
                  </a:lnTo>
                  <a:lnTo>
                    <a:pt x="27" y="9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8" name="Freeform 533"/>
            <p:cNvSpPr>
              <a:spLocks/>
            </p:cNvSpPr>
            <p:nvPr/>
          </p:nvSpPr>
          <p:spPr bwMode="auto">
            <a:xfrm flipH="1">
              <a:off x="3909" y="3483"/>
              <a:ext cx="119" cy="205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226" y="0"/>
                </a:cxn>
                <a:cxn ang="0">
                  <a:pos x="219" y="24"/>
                </a:cxn>
                <a:cxn ang="0">
                  <a:pos x="211" y="50"/>
                </a:cxn>
                <a:cxn ang="0">
                  <a:pos x="204" y="77"/>
                </a:cxn>
                <a:cxn ang="0">
                  <a:pos x="194" y="106"/>
                </a:cxn>
                <a:cxn ang="0">
                  <a:pos x="184" y="135"/>
                </a:cxn>
                <a:cxn ang="0">
                  <a:pos x="171" y="163"/>
                </a:cxn>
                <a:cxn ang="0">
                  <a:pos x="159" y="193"/>
                </a:cxn>
                <a:cxn ang="0">
                  <a:pos x="147" y="222"/>
                </a:cxn>
                <a:cxn ang="0">
                  <a:pos x="132" y="251"/>
                </a:cxn>
                <a:cxn ang="0">
                  <a:pos x="116" y="278"/>
                </a:cxn>
                <a:cxn ang="0">
                  <a:pos x="100" y="305"/>
                </a:cxn>
                <a:cxn ang="0">
                  <a:pos x="83" y="330"/>
                </a:cxn>
                <a:cxn ang="0">
                  <a:pos x="64" y="352"/>
                </a:cxn>
                <a:cxn ang="0">
                  <a:pos x="43" y="374"/>
                </a:cxn>
                <a:cxn ang="0">
                  <a:pos x="22" y="390"/>
                </a:cxn>
                <a:cxn ang="0">
                  <a:pos x="0" y="406"/>
                </a:cxn>
                <a:cxn ang="0">
                  <a:pos x="6" y="413"/>
                </a:cxn>
                <a:cxn ang="0">
                  <a:pos x="31" y="397"/>
                </a:cxn>
                <a:cxn ang="0">
                  <a:pos x="52" y="378"/>
                </a:cxn>
                <a:cxn ang="0">
                  <a:pos x="74" y="357"/>
                </a:cxn>
                <a:cxn ang="0">
                  <a:pos x="92" y="335"/>
                </a:cxn>
                <a:cxn ang="0">
                  <a:pos x="112" y="309"/>
                </a:cxn>
                <a:cxn ang="0">
                  <a:pos x="129" y="282"/>
                </a:cxn>
                <a:cxn ang="0">
                  <a:pos x="144" y="254"/>
                </a:cxn>
                <a:cxn ang="0">
                  <a:pos x="159" y="225"/>
                </a:cxn>
                <a:cxn ang="0">
                  <a:pos x="171" y="196"/>
                </a:cxn>
                <a:cxn ang="0">
                  <a:pos x="184" y="166"/>
                </a:cxn>
                <a:cxn ang="0">
                  <a:pos x="196" y="137"/>
                </a:cxn>
                <a:cxn ang="0">
                  <a:pos x="207" y="108"/>
                </a:cxn>
                <a:cxn ang="0">
                  <a:pos x="216" y="79"/>
                </a:cxn>
                <a:cxn ang="0">
                  <a:pos x="223" y="52"/>
                </a:cxn>
                <a:cxn ang="0">
                  <a:pos x="231" y="27"/>
                </a:cxn>
                <a:cxn ang="0">
                  <a:pos x="239" y="2"/>
                </a:cxn>
                <a:cxn ang="0">
                  <a:pos x="239" y="2"/>
                </a:cxn>
                <a:cxn ang="0">
                  <a:pos x="226" y="0"/>
                </a:cxn>
              </a:cxnLst>
              <a:rect l="0" t="0" r="r" b="b"/>
              <a:pathLst>
                <a:path w="239" h="413">
                  <a:moveTo>
                    <a:pt x="226" y="0"/>
                  </a:moveTo>
                  <a:lnTo>
                    <a:pt x="226" y="0"/>
                  </a:lnTo>
                  <a:lnTo>
                    <a:pt x="219" y="24"/>
                  </a:lnTo>
                  <a:lnTo>
                    <a:pt x="211" y="50"/>
                  </a:lnTo>
                  <a:lnTo>
                    <a:pt x="204" y="77"/>
                  </a:lnTo>
                  <a:lnTo>
                    <a:pt x="194" y="106"/>
                  </a:lnTo>
                  <a:lnTo>
                    <a:pt x="184" y="135"/>
                  </a:lnTo>
                  <a:lnTo>
                    <a:pt x="171" y="163"/>
                  </a:lnTo>
                  <a:lnTo>
                    <a:pt x="159" y="193"/>
                  </a:lnTo>
                  <a:lnTo>
                    <a:pt x="147" y="222"/>
                  </a:lnTo>
                  <a:lnTo>
                    <a:pt x="132" y="251"/>
                  </a:lnTo>
                  <a:lnTo>
                    <a:pt x="116" y="278"/>
                  </a:lnTo>
                  <a:lnTo>
                    <a:pt x="100" y="305"/>
                  </a:lnTo>
                  <a:lnTo>
                    <a:pt x="83" y="330"/>
                  </a:lnTo>
                  <a:lnTo>
                    <a:pt x="64" y="352"/>
                  </a:lnTo>
                  <a:lnTo>
                    <a:pt x="43" y="374"/>
                  </a:lnTo>
                  <a:lnTo>
                    <a:pt x="22" y="390"/>
                  </a:lnTo>
                  <a:lnTo>
                    <a:pt x="0" y="406"/>
                  </a:lnTo>
                  <a:lnTo>
                    <a:pt x="6" y="413"/>
                  </a:lnTo>
                  <a:lnTo>
                    <a:pt x="31" y="397"/>
                  </a:lnTo>
                  <a:lnTo>
                    <a:pt x="52" y="378"/>
                  </a:lnTo>
                  <a:lnTo>
                    <a:pt x="74" y="357"/>
                  </a:lnTo>
                  <a:lnTo>
                    <a:pt x="92" y="335"/>
                  </a:lnTo>
                  <a:lnTo>
                    <a:pt x="112" y="309"/>
                  </a:lnTo>
                  <a:lnTo>
                    <a:pt x="129" y="282"/>
                  </a:lnTo>
                  <a:lnTo>
                    <a:pt x="144" y="254"/>
                  </a:lnTo>
                  <a:lnTo>
                    <a:pt x="159" y="225"/>
                  </a:lnTo>
                  <a:lnTo>
                    <a:pt x="171" y="196"/>
                  </a:lnTo>
                  <a:lnTo>
                    <a:pt x="184" y="166"/>
                  </a:lnTo>
                  <a:lnTo>
                    <a:pt x="196" y="137"/>
                  </a:lnTo>
                  <a:lnTo>
                    <a:pt x="207" y="108"/>
                  </a:lnTo>
                  <a:lnTo>
                    <a:pt x="216" y="79"/>
                  </a:lnTo>
                  <a:lnTo>
                    <a:pt x="223" y="52"/>
                  </a:lnTo>
                  <a:lnTo>
                    <a:pt x="231" y="27"/>
                  </a:lnTo>
                  <a:lnTo>
                    <a:pt x="239" y="2"/>
                  </a:lnTo>
                  <a:lnTo>
                    <a:pt x="239" y="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9" name="Freeform 534"/>
            <p:cNvSpPr>
              <a:spLocks/>
            </p:cNvSpPr>
            <p:nvPr/>
          </p:nvSpPr>
          <p:spPr bwMode="auto">
            <a:xfrm flipH="1">
              <a:off x="3884" y="3235"/>
              <a:ext cx="31" cy="249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1" y="0"/>
                </a:cxn>
                <a:cxn ang="0">
                  <a:pos x="48" y="40"/>
                </a:cxn>
                <a:cxn ang="0">
                  <a:pos x="46" y="77"/>
                </a:cxn>
                <a:cxn ang="0">
                  <a:pos x="46" y="111"/>
                </a:cxn>
                <a:cxn ang="0">
                  <a:pos x="45" y="142"/>
                </a:cxn>
                <a:cxn ang="0">
                  <a:pos x="45" y="171"/>
                </a:cxn>
                <a:cxn ang="0">
                  <a:pos x="45" y="197"/>
                </a:cxn>
                <a:cxn ang="0">
                  <a:pos x="45" y="223"/>
                </a:cxn>
                <a:cxn ang="0">
                  <a:pos x="43" y="248"/>
                </a:cxn>
                <a:cxn ang="0">
                  <a:pos x="42" y="273"/>
                </a:cxn>
                <a:cxn ang="0">
                  <a:pos x="40" y="300"/>
                </a:cxn>
                <a:cxn ang="0">
                  <a:pos x="37" y="326"/>
                </a:cxn>
                <a:cxn ang="0">
                  <a:pos x="33" y="353"/>
                </a:cxn>
                <a:cxn ang="0">
                  <a:pos x="26" y="383"/>
                </a:cxn>
                <a:cxn ang="0">
                  <a:pos x="20" y="416"/>
                </a:cxn>
                <a:cxn ang="0">
                  <a:pos x="11" y="453"/>
                </a:cxn>
                <a:cxn ang="0">
                  <a:pos x="0" y="493"/>
                </a:cxn>
                <a:cxn ang="0">
                  <a:pos x="13" y="495"/>
                </a:cxn>
                <a:cxn ang="0">
                  <a:pos x="23" y="455"/>
                </a:cxn>
                <a:cxn ang="0">
                  <a:pos x="33" y="419"/>
                </a:cxn>
                <a:cxn ang="0">
                  <a:pos x="39" y="385"/>
                </a:cxn>
                <a:cxn ang="0">
                  <a:pos x="45" y="355"/>
                </a:cxn>
                <a:cxn ang="0">
                  <a:pos x="49" y="326"/>
                </a:cxn>
                <a:cxn ang="0">
                  <a:pos x="52" y="300"/>
                </a:cxn>
                <a:cxn ang="0">
                  <a:pos x="54" y="273"/>
                </a:cxn>
                <a:cxn ang="0">
                  <a:pos x="55" y="248"/>
                </a:cxn>
                <a:cxn ang="0">
                  <a:pos x="57" y="223"/>
                </a:cxn>
                <a:cxn ang="0">
                  <a:pos x="57" y="197"/>
                </a:cxn>
                <a:cxn ang="0">
                  <a:pos x="57" y="171"/>
                </a:cxn>
                <a:cxn ang="0">
                  <a:pos x="57" y="142"/>
                </a:cxn>
                <a:cxn ang="0">
                  <a:pos x="59" y="111"/>
                </a:cxn>
                <a:cxn ang="0">
                  <a:pos x="59" y="77"/>
                </a:cxn>
                <a:cxn ang="0">
                  <a:pos x="60" y="40"/>
                </a:cxn>
                <a:cxn ang="0">
                  <a:pos x="63" y="0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63" h="495">
                  <a:moveTo>
                    <a:pt x="51" y="0"/>
                  </a:moveTo>
                  <a:lnTo>
                    <a:pt x="51" y="0"/>
                  </a:lnTo>
                  <a:lnTo>
                    <a:pt x="48" y="40"/>
                  </a:lnTo>
                  <a:lnTo>
                    <a:pt x="46" y="77"/>
                  </a:lnTo>
                  <a:lnTo>
                    <a:pt x="46" y="111"/>
                  </a:lnTo>
                  <a:lnTo>
                    <a:pt x="45" y="142"/>
                  </a:lnTo>
                  <a:lnTo>
                    <a:pt x="45" y="171"/>
                  </a:lnTo>
                  <a:lnTo>
                    <a:pt x="45" y="197"/>
                  </a:lnTo>
                  <a:lnTo>
                    <a:pt x="45" y="223"/>
                  </a:lnTo>
                  <a:lnTo>
                    <a:pt x="43" y="248"/>
                  </a:lnTo>
                  <a:lnTo>
                    <a:pt x="42" y="273"/>
                  </a:lnTo>
                  <a:lnTo>
                    <a:pt x="40" y="300"/>
                  </a:lnTo>
                  <a:lnTo>
                    <a:pt x="37" y="326"/>
                  </a:lnTo>
                  <a:lnTo>
                    <a:pt x="33" y="353"/>
                  </a:lnTo>
                  <a:lnTo>
                    <a:pt x="26" y="383"/>
                  </a:lnTo>
                  <a:lnTo>
                    <a:pt x="20" y="416"/>
                  </a:lnTo>
                  <a:lnTo>
                    <a:pt x="11" y="453"/>
                  </a:lnTo>
                  <a:lnTo>
                    <a:pt x="0" y="493"/>
                  </a:lnTo>
                  <a:lnTo>
                    <a:pt x="13" y="495"/>
                  </a:lnTo>
                  <a:lnTo>
                    <a:pt x="23" y="455"/>
                  </a:lnTo>
                  <a:lnTo>
                    <a:pt x="33" y="419"/>
                  </a:lnTo>
                  <a:lnTo>
                    <a:pt x="39" y="385"/>
                  </a:lnTo>
                  <a:lnTo>
                    <a:pt x="45" y="355"/>
                  </a:lnTo>
                  <a:lnTo>
                    <a:pt x="49" y="326"/>
                  </a:lnTo>
                  <a:lnTo>
                    <a:pt x="52" y="300"/>
                  </a:lnTo>
                  <a:lnTo>
                    <a:pt x="54" y="273"/>
                  </a:lnTo>
                  <a:lnTo>
                    <a:pt x="55" y="248"/>
                  </a:lnTo>
                  <a:lnTo>
                    <a:pt x="57" y="223"/>
                  </a:lnTo>
                  <a:lnTo>
                    <a:pt x="57" y="197"/>
                  </a:lnTo>
                  <a:lnTo>
                    <a:pt x="57" y="171"/>
                  </a:lnTo>
                  <a:lnTo>
                    <a:pt x="57" y="142"/>
                  </a:lnTo>
                  <a:lnTo>
                    <a:pt x="59" y="111"/>
                  </a:lnTo>
                  <a:lnTo>
                    <a:pt x="59" y="77"/>
                  </a:lnTo>
                  <a:lnTo>
                    <a:pt x="60" y="4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0" name="Freeform 535"/>
            <p:cNvSpPr>
              <a:spLocks/>
            </p:cNvSpPr>
            <p:nvPr/>
          </p:nvSpPr>
          <p:spPr bwMode="auto">
            <a:xfrm flipH="1">
              <a:off x="3883" y="3172"/>
              <a:ext cx="24" cy="6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5"/>
                </a:cxn>
                <a:cxn ang="0">
                  <a:pos x="15" y="23"/>
                </a:cxn>
                <a:cxn ang="0">
                  <a:pos x="26" y="40"/>
                </a:cxn>
                <a:cxn ang="0">
                  <a:pos x="32" y="54"/>
                </a:cxn>
                <a:cxn ang="0">
                  <a:pos x="35" y="69"/>
                </a:cxn>
                <a:cxn ang="0">
                  <a:pos x="35" y="83"/>
                </a:cxn>
                <a:cxn ang="0">
                  <a:pos x="35" y="98"/>
                </a:cxn>
                <a:cxn ang="0">
                  <a:pos x="33" y="112"/>
                </a:cxn>
                <a:cxn ang="0">
                  <a:pos x="32" y="125"/>
                </a:cxn>
                <a:cxn ang="0">
                  <a:pos x="44" y="125"/>
                </a:cxn>
                <a:cxn ang="0">
                  <a:pos x="46" y="112"/>
                </a:cxn>
                <a:cxn ang="0">
                  <a:pos x="47" y="98"/>
                </a:cxn>
                <a:cxn ang="0">
                  <a:pos x="47" y="83"/>
                </a:cxn>
                <a:cxn ang="0">
                  <a:pos x="47" y="69"/>
                </a:cxn>
                <a:cxn ang="0">
                  <a:pos x="44" y="52"/>
                </a:cxn>
                <a:cxn ang="0">
                  <a:pos x="38" y="35"/>
                </a:cxn>
                <a:cxn ang="0">
                  <a:pos x="24" y="19"/>
                </a:cxn>
                <a:cxn ang="0">
                  <a:pos x="9" y="1"/>
                </a:cxn>
                <a:cxn ang="0">
                  <a:pos x="9" y="0"/>
                </a:cxn>
                <a:cxn ang="0">
                  <a:pos x="9" y="1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0" y="6"/>
                </a:cxn>
              </a:cxnLst>
              <a:rect l="0" t="0" r="r" b="b"/>
              <a:pathLst>
                <a:path w="47" h="125">
                  <a:moveTo>
                    <a:pt x="0" y="6"/>
                  </a:moveTo>
                  <a:lnTo>
                    <a:pt x="0" y="5"/>
                  </a:lnTo>
                  <a:lnTo>
                    <a:pt x="15" y="23"/>
                  </a:lnTo>
                  <a:lnTo>
                    <a:pt x="26" y="40"/>
                  </a:lnTo>
                  <a:lnTo>
                    <a:pt x="32" y="54"/>
                  </a:lnTo>
                  <a:lnTo>
                    <a:pt x="35" y="69"/>
                  </a:lnTo>
                  <a:lnTo>
                    <a:pt x="35" y="83"/>
                  </a:lnTo>
                  <a:lnTo>
                    <a:pt x="35" y="98"/>
                  </a:lnTo>
                  <a:lnTo>
                    <a:pt x="33" y="112"/>
                  </a:lnTo>
                  <a:lnTo>
                    <a:pt x="32" y="125"/>
                  </a:lnTo>
                  <a:lnTo>
                    <a:pt x="44" y="125"/>
                  </a:lnTo>
                  <a:lnTo>
                    <a:pt x="46" y="112"/>
                  </a:lnTo>
                  <a:lnTo>
                    <a:pt x="47" y="98"/>
                  </a:lnTo>
                  <a:lnTo>
                    <a:pt x="47" y="83"/>
                  </a:lnTo>
                  <a:lnTo>
                    <a:pt x="47" y="69"/>
                  </a:lnTo>
                  <a:lnTo>
                    <a:pt x="44" y="52"/>
                  </a:lnTo>
                  <a:lnTo>
                    <a:pt x="38" y="35"/>
                  </a:lnTo>
                  <a:lnTo>
                    <a:pt x="24" y="19"/>
                  </a:lnTo>
                  <a:lnTo>
                    <a:pt x="9" y="1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1" name="Freeform 536"/>
            <p:cNvSpPr>
              <a:spLocks/>
            </p:cNvSpPr>
            <p:nvPr/>
          </p:nvSpPr>
          <p:spPr bwMode="auto">
            <a:xfrm flipH="1">
              <a:off x="3902" y="3150"/>
              <a:ext cx="38" cy="2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7"/>
                </a:cxn>
                <a:cxn ang="0">
                  <a:pos x="67" y="54"/>
                </a:cxn>
                <a:cxn ang="0">
                  <a:pos x="76" y="48"/>
                </a:cxn>
                <a:cxn ang="0">
                  <a:pos x="10" y="0"/>
                </a:cxn>
                <a:cxn ang="0">
                  <a:pos x="12" y="4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1" y="7"/>
                </a:cxn>
                <a:cxn ang="0">
                  <a:pos x="0" y="2"/>
                </a:cxn>
              </a:cxnLst>
              <a:rect l="0" t="0" r="r" b="b"/>
              <a:pathLst>
                <a:path w="76" h="54">
                  <a:moveTo>
                    <a:pt x="0" y="2"/>
                  </a:moveTo>
                  <a:lnTo>
                    <a:pt x="1" y="7"/>
                  </a:lnTo>
                  <a:lnTo>
                    <a:pt x="67" y="54"/>
                  </a:lnTo>
                  <a:lnTo>
                    <a:pt x="76" y="48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2" name="Freeform 537"/>
            <p:cNvSpPr>
              <a:spLocks/>
            </p:cNvSpPr>
            <p:nvPr/>
          </p:nvSpPr>
          <p:spPr bwMode="auto">
            <a:xfrm flipH="1">
              <a:off x="3831" y="3023"/>
              <a:ext cx="109" cy="129"/>
            </a:xfrm>
            <a:custGeom>
              <a:avLst/>
              <a:gdLst/>
              <a:ahLst/>
              <a:cxnLst>
                <a:cxn ang="0">
                  <a:pos x="209" y="0"/>
                </a:cxn>
                <a:cxn ang="0">
                  <a:pos x="209" y="0"/>
                </a:cxn>
                <a:cxn ang="0">
                  <a:pos x="198" y="10"/>
                </a:cxn>
                <a:cxn ang="0">
                  <a:pos x="188" y="21"/>
                </a:cxn>
                <a:cxn ang="0">
                  <a:pos x="174" y="34"/>
                </a:cxn>
                <a:cxn ang="0">
                  <a:pos x="159" y="49"/>
                </a:cxn>
                <a:cxn ang="0">
                  <a:pos x="143" y="65"/>
                </a:cxn>
                <a:cxn ang="0">
                  <a:pos x="128" y="83"/>
                </a:cxn>
                <a:cxn ang="0">
                  <a:pos x="111" y="101"/>
                </a:cxn>
                <a:cxn ang="0">
                  <a:pos x="94" y="120"/>
                </a:cxn>
                <a:cxn ang="0">
                  <a:pos x="79" y="139"/>
                </a:cxn>
                <a:cxn ang="0">
                  <a:pos x="64" y="158"/>
                </a:cxn>
                <a:cxn ang="0">
                  <a:pos x="47" y="176"/>
                </a:cxn>
                <a:cxn ang="0">
                  <a:pos x="35" y="194"/>
                </a:cxn>
                <a:cxn ang="0">
                  <a:pos x="22" y="211"/>
                </a:cxn>
                <a:cxn ang="0">
                  <a:pos x="13" y="226"/>
                </a:cxn>
                <a:cxn ang="0">
                  <a:pos x="4" y="242"/>
                </a:cxn>
                <a:cxn ang="0">
                  <a:pos x="0" y="254"/>
                </a:cxn>
                <a:cxn ang="0">
                  <a:pos x="12" y="256"/>
                </a:cxn>
                <a:cxn ang="0">
                  <a:pos x="16" y="244"/>
                </a:cxn>
                <a:cxn ang="0">
                  <a:pos x="26" y="231"/>
                </a:cxn>
                <a:cxn ang="0">
                  <a:pos x="35" y="215"/>
                </a:cxn>
                <a:cxn ang="0">
                  <a:pos x="47" y="199"/>
                </a:cxn>
                <a:cxn ang="0">
                  <a:pos x="59" y="181"/>
                </a:cxn>
                <a:cxn ang="0">
                  <a:pos x="73" y="162"/>
                </a:cxn>
                <a:cxn ang="0">
                  <a:pos x="88" y="143"/>
                </a:cxn>
                <a:cxn ang="0">
                  <a:pos x="103" y="124"/>
                </a:cxn>
                <a:cxn ang="0">
                  <a:pos x="120" y="105"/>
                </a:cxn>
                <a:cxn ang="0">
                  <a:pos x="137" y="87"/>
                </a:cxn>
                <a:cxn ang="0">
                  <a:pos x="152" y="70"/>
                </a:cxn>
                <a:cxn ang="0">
                  <a:pos x="168" y="53"/>
                </a:cxn>
                <a:cxn ang="0">
                  <a:pos x="183" y="39"/>
                </a:cxn>
                <a:cxn ang="0">
                  <a:pos x="197" y="25"/>
                </a:cxn>
                <a:cxn ang="0">
                  <a:pos x="207" y="14"/>
                </a:cxn>
                <a:cxn ang="0">
                  <a:pos x="218" y="6"/>
                </a:cxn>
                <a:cxn ang="0">
                  <a:pos x="218" y="6"/>
                </a:cxn>
                <a:cxn ang="0">
                  <a:pos x="209" y="0"/>
                </a:cxn>
              </a:cxnLst>
              <a:rect l="0" t="0" r="r" b="b"/>
              <a:pathLst>
                <a:path w="218" h="256">
                  <a:moveTo>
                    <a:pt x="209" y="0"/>
                  </a:moveTo>
                  <a:lnTo>
                    <a:pt x="209" y="0"/>
                  </a:lnTo>
                  <a:lnTo>
                    <a:pt x="198" y="10"/>
                  </a:lnTo>
                  <a:lnTo>
                    <a:pt x="188" y="21"/>
                  </a:lnTo>
                  <a:lnTo>
                    <a:pt x="174" y="34"/>
                  </a:lnTo>
                  <a:lnTo>
                    <a:pt x="159" y="49"/>
                  </a:lnTo>
                  <a:lnTo>
                    <a:pt x="143" y="65"/>
                  </a:lnTo>
                  <a:lnTo>
                    <a:pt x="128" y="83"/>
                  </a:lnTo>
                  <a:lnTo>
                    <a:pt x="111" y="101"/>
                  </a:lnTo>
                  <a:lnTo>
                    <a:pt x="94" y="120"/>
                  </a:lnTo>
                  <a:lnTo>
                    <a:pt x="79" y="139"/>
                  </a:lnTo>
                  <a:lnTo>
                    <a:pt x="64" y="158"/>
                  </a:lnTo>
                  <a:lnTo>
                    <a:pt x="47" y="176"/>
                  </a:lnTo>
                  <a:lnTo>
                    <a:pt x="35" y="194"/>
                  </a:lnTo>
                  <a:lnTo>
                    <a:pt x="22" y="211"/>
                  </a:lnTo>
                  <a:lnTo>
                    <a:pt x="13" y="226"/>
                  </a:lnTo>
                  <a:lnTo>
                    <a:pt x="4" y="242"/>
                  </a:lnTo>
                  <a:lnTo>
                    <a:pt x="0" y="254"/>
                  </a:lnTo>
                  <a:lnTo>
                    <a:pt x="12" y="256"/>
                  </a:lnTo>
                  <a:lnTo>
                    <a:pt x="16" y="244"/>
                  </a:lnTo>
                  <a:lnTo>
                    <a:pt x="26" y="231"/>
                  </a:lnTo>
                  <a:lnTo>
                    <a:pt x="35" y="215"/>
                  </a:lnTo>
                  <a:lnTo>
                    <a:pt x="47" y="199"/>
                  </a:lnTo>
                  <a:lnTo>
                    <a:pt x="59" y="181"/>
                  </a:lnTo>
                  <a:lnTo>
                    <a:pt x="73" y="162"/>
                  </a:lnTo>
                  <a:lnTo>
                    <a:pt x="88" y="143"/>
                  </a:lnTo>
                  <a:lnTo>
                    <a:pt x="103" y="124"/>
                  </a:lnTo>
                  <a:lnTo>
                    <a:pt x="120" y="105"/>
                  </a:lnTo>
                  <a:lnTo>
                    <a:pt x="137" y="87"/>
                  </a:lnTo>
                  <a:lnTo>
                    <a:pt x="152" y="70"/>
                  </a:lnTo>
                  <a:lnTo>
                    <a:pt x="168" y="53"/>
                  </a:lnTo>
                  <a:lnTo>
                    <a:pt x="183" y="39"/>
                  </a:lnTo>
                  <a:lnTo>
                    <a:pt x="197" y="25"/>
                  </a:lnTo>
                  <a:lnTo>
                    <a:pt x="207" y="14"/>
                  </a:lnTo>
                  <a:lnTo>
                    <a:pt x="218" y="6"/>
                  </a:lnTo>
                  <a:lnTo>
                    <a:pt x="218" y="6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3" name="Freeform 538"/>
            <p:cNvSpPr>
              <a:spLocks/>
            </p:cNvSpPr>
            <p:nvPr/>
          </p:nvSpPr>
          <p:spPr bwMode="auto">
            <a:xfrm flipH="1">
              <a:off x="3727" y="2930"/>
              <a:ext cx="109" cy="97"/>
            </a:xfrm>
            <a:custGeom>
              <a:avLst/>
              <a:gdLst/>
              <a:ahLst/>
              <a:cxnLst>
                <a:cxn ang="0">
                  <a:pos x="211" y="0"/>
                </a:cxn>
                <a:cxn ang="0">
                  <a:pos x="211" y="0"/>
                </a:cxn>
                <a:cxn ang="0">
                  <a:pos x="194" y="9"/>
                </a:cxn>
                <a:cxn ang="0">
                  <a:pos x="179" y="17"/>
                </a:cxn>
                <a:cxn ang="0">
                  <a:pos x="162" y="26"/>
                </a:cxn>
                <a:cxn ang="0">
                  <a:pos x="148" y="37"/>
                </a:cxn>
                <a:cxn ang="0">
                  <a:pos x="135" y="47"/>
                </a:cxn>
                <a:cxn ang="0">
                  <a:pos x="122" y="60"/>
                </a:cxn>
                <a:cxn ang="0">
                  <a:pos x="110" y="72"/>
                </a:cxn>
                <a:cxn ang="0">
                  <a:pos x="98" y="84"/>
                </a:cxn>
                <a:cxn ang="0">
                  <a:pos x="86" y="98"/>
                </a:cxn>
                <a:cxn ang="0">
                  <a:pos x="75" y="110"/>
                </a:cxn>
                <a:cxn ang="0">
                  <a:pos x="63" y="123"/>
                </a:cxn>
                <a:cxn ang="0">
                  <a:pos x="50" y="137"/>
                </a:cxn>
                <a:cxn ang="0">
                  <a:pos x="38" y="150"/>
                </a:cxn>
                <a:cxn ang="0">
                  <a:pos x="26" y="162"/>
                </a:cxn>
                <a:cxn ang="0">
                  <a:pos x="14" y="175"/>
                </a:cxn>
                <a:cxn ang="0">
                  <a:pos x="0" y="186"/>
                </a:cxn>
                <a:cxn ang="0">
                  <a:pos x="9" y="192"/>
                </a:cxn>
                <a:cxn ang="0">
                  <a:pos x="23" y="179"/>
                </a:cxn>
                <a:cxn ang="0">
                  <a:pos x="35" y="167"/>
                </a:cxn>
                <a:cxn ang="0">
                  <a:pos x="47" y="154"/>
                </a:cxn>
                <a:cxn ang="0">
                  <a:pos x="60" y="141"/>
                </a:cxn>
                <a:cxn ang="0">
                  <a:pos x="72" y="128"/>
                </a:cxn>
                <a:cxn ang="0">
                  <a:pos x="84" y="114"/>
                </a:cxn>
                <a:cxn ang="0">
                  <a:pos x="95" y="102"/>
                </a:cxn>
                <a:cxn ang="0">
                  <a:pos x="107" y="89"/>
                </a:cxn>
                <a:cxn ang="0">
                  <a:pos x="119" y="77"/>
                </a:cxn>
                <a:cxn ang="0">
                  <a:pos x="132" y="64"/>
                </a:cxn>
                <a:cxn ang="0">
                  <a:pos x="144" y="53"/>
                </a:cxn>
                <a:cxn ang="0">
                  <a:pos x="158" y="43"/>
                </a:cxn>
                <a:cxn ang="0">
                  <a:pos x="171" y="32"/>
                </a:cxn>
                <a:cxn ang="0">
                  <a:pos x="185" y="23"/>
                </a:cxn>
                <a:cxn ang="0">
                  <a:pos x="200" y="16"/>
                </a:cxn>
                <a:cxn ang="0">
                  <a:pos x="217" y="9"/>
                </a:cxn>
                <a:cxn ang="0">
                  <a:pos x="217" y="9"/>
                </a:cxn>
                <a:cxn ang="0">
                  <a:pos x="211" y="0"/>
                </a:cxn>
              </a:cxnLst>
              <a:rect l="0" t="0" r="r" b="b"/>
              <a:pathLst>
                <a:path w="217" h="192">
                  <a:moveTo>
                    <a:pt x="211" y="0"/>
                  </a:moveTo>
                  <a:lnTo>
                    <a:pt x="211" y="0"/>
                  </a:lnTo>
                  <a:lnTo>
                    <a:pt x="194" y="9"/>
                  </a:lnTo>
                  <a:lnTo>
                    <a:pt x="179" y="17"/>
                  </a:lnTo>
                  <a:lnTo>
                    <a:pt x="162" y="26"/>
                  </a:lnTo>
                  <a:lnTo>
                    <a:pt x="148" y="37"/>
                  </a:lnTo>
                  <a:lnTo>
                    <a:pt x="135" y="47"/>
                  </a:lnTo>
                  <a:lnTo>
                    <a:pt x="122" y="60"/>
                  </a:lnTo>
                  <a:lnTo>
                    <a:pt x="110" y="72"/>
                  </a:lnTo>
                  <a:lnTo>
                    <a:pt x="98" y="84"/>
                  </a:lnTo>
                  <a:lnTo>
                    <a:pt x="86" y="98"/>
                  </a:lnTo>
                  <a:lnTo>
                    <a:pt x="75" y="110"/>
                  </a:lnTo>
                  <a:lnTo>
                    <a:pt x="63" y="123"/>
                  </a:lnTo>
                  <a:lnTo>
                    <a:pt x="50" y="137"/>
                  </a:lnTo>
                  <a:lnTo>
                    <a:pt x="38" y="150"/>
                  </a:lnTo>
                  <a:lnTo>
                    <a:pt x="26" y="162"/>
                  </a:lnTo>
                  <a:lnTo>
                    <a:pt x="14" y="175"/>
                  </a:lnTo>
                  <a:lnTo>
                    <a:pt x="0" y="186"/>
                  </a:lnTo>
                  <a:lnTo>
                    <a:pt x="9" y="192"/>
                  </a:lnTo>
                  <a:lnTo>
                    <a:pt x="23" y="179"/>
                  </a:lnTo>
                  <a:lnTo>
                    <a:pt x="35" y="167"/>
                  </a:lnTo>
                  <a:lnTo>
                    <a:pt x="47" y="154"/>
                  </a:lnTo>
                  <a:lnTo>
                    <a:pt x="60" y="141"/>
                  </a:lnTo>
                  <a:lnTo>
                    <a:pt x="72" y="128"/>
                  </a:lnTo>
                  <a:lnTo>
                    <a:pt x="84" y="114"/>
                  </a:lnTo>
                  <a:lnTo>
                    <a:pt x="95" y="102"/>
                  </a:lnTo>
                  <a:lnTo>
                    <a:pt x="107" y="89"/>
                  </a:lnTo>
                  <a:lnTo>
                    <a:pt x="119" y="77"/>
                  </a:lnTo>
                  <a:lnTo>
                    <a:pt x="132" y="64"/>
                  </a:lnTo>
                  <a:lnTo>
                    <a:pt x="144" y="53"/>
                  </a:lnTo>
                  <a:lnTo>
                    <a:pt x="158" y="43"/>
                  </a:lnTo>
                  <a:lnTo>
                    <a:pt x="171" y="32"/>
                  </a:lnTo>
                  <a:lnTo>
                    <a:pt x="185" y="23"/>
                  </a:lnTo>
                  <a:lnTo>
                    <a:pt x="200" y="16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4" name="Freeform 539"/>
            <p:cNvSpPr>
              <a:spLocks/>
            </p:cNvSpPr>
            <p:nvPr/>
          </p:nvSpPr>
          <p:spPr bwMode="auto">
            <a:xfrm flipH="1">
              <a:off x="3696" y="2927"/>
              <a:ext cx="33" cy="6"/>
            </a:xfrm>
            <a:custGeom>
              <a:avLst/>
              <a:gdLst/>
              <a:ahLst/>
              <a:cxnLst>
                <a:cxn ang="0">
                  <a:pos x="69" y="8"/>
                </a:cxn>
                <a:cxn ang="0">
                  <a:pos x="61" y="4"/>
                </a:cxn>
                <a:cxn ang="0">
                  <a:pos x="52" y="1"/>
                </a:cxn>
                <a:cxn ang="0">
                  <a:pos x="43" y="0"/>
                </a:cxn>
                <a:cxn ang="0">
                  <a:pos x="35" y="0"/>
                </a:cxn>
                <a:cxn ang="0">
                  <a:pos x="26" y="0"/>
                </a:cxn>
                <a:cxn ang="0">
                  <a:pos x="17" y="1"/>
                </a:cxn>
                <a:cxn ang="0">
                  <a:pos x="9" y="4"/>
                </a:cxn>
                <a:cxn ang="0">
                  <a:pos x="0" y="6"/>
                </a:cxn>
                <a:cxn ang="0">
                  <a:pos x="6" y="15"/>
                </a:cxn>
                <a:cxn ang="0">
                  <a:pos x="12" y="13"/>
                </a:cxn>
                <a:cxn ang="0">
                  <a:pos x="20" y="10"/>
                </a:cxn>
                <a:cxn ang="0">
                  <a:pos x="26" y="9"/>
                </a:cxn>
                <a:cxn ang="0">
                  <a:pos x="35" y="9"/>
                </a:cxn>
                <a:cxn ang="0">
                  <a:pos x="43" y="9"/>
                </a:cxn>
                <a:cxn ang="0">
                  <a:pos x="49" y="10"/>
                </a:cxn>
                <a:cxn ang="0">
                  <a:pos x="55" y="13"/>
                </a:cxn>
                <a:cxn ang="0">
                  <a:pos x="63" y="15"/>
                </a:cxn>
                <a:cxn ang="0">
                  <a:pos x="69" y="8"/>
                </a:cxn>
              </a:cxnLst>
              <a:rect l="0" t="0" r="r" b="b"/>
              <a:pathLst>
                <a:path w="69" h="15">
                  <a:moveTo>
                    <a:pt x="69" y="8"/>
                  </a:moveTo>
                  <a:lnTo>
                    <a:pt x="61" y="4"/>
                  </a:lnTo>
                  <a:lnTo>
                    <a:pt x="52" y="1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17" y="1"/>
                  </a:lnTo>
                  <a:lnTo>
                    <a:pt x="9" y="4"/>
                  </a:lnTo>
                  <a:lnTo>
                    <a:pt x="0" y="6"/>
                  </a:lnTo>
                  <a:lnTo>
                    <a:pt x="6" y="15"/>
                  </a:lnTo>
                  <a:lnTo>
                    <a:pt x="12" y="13"/>
                  </a:lnTo>
                  <a:lnTo>
                    <a:pt x="20" y="10"/>
                  </a:lnTo>
                  <a:lnTo>
                    <a:pt x="26" y="9"/>
                  </a:lnTo>
                  <a:lnTo>
                    <a:pt x="35" y="9"/>
                  </a:lnTo>
                  <a:lnTo>
                    <a:pt x="43" y="9"/>
                  </a:lnTo>
                  <a:lnTo>
                    <a:pt x="49" y="10"/>
                  </a:lnTo>
                  <a:lnTo>
                    <a:pt x="55" y="13"/>
                  </a:lnTo>
                  <a:lnTo>
                    <a:pt x="63" y="15"/>
                  </a:lnTo>
                  <a:lnTo>
                    <a:pt x="6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5" name="Freeform 540"/>
            <p:cNvSpPr>
              <a:spLocks/>
            </p:cNvSpPr>
            <p:nvPr/>
          </p:nvSpPr>
          <p:spPr bwMode="auto">
            <a:xfrm flipH="1">
              <a:off x="3694" y="2932"/>
              <a:ext cx="3" cy="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7"/>
                </a:cxn>
                <a:cxn ang="0">
                  <a:pos x="7" y="5"/>
                </a:cxn>
                <a:cxn ang="0">
                  <a:pos x="9" y="2"/>
                </a:cxn>
                <a:cxn ang="0">
                  <a:pos x="6" y="0"/>
                </a:cxn>
                <a:cxn ang="0">
                  <a:pos x="0" y="7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lnTo>
                    <a:pt x="4" y="7"/>
                  </a:lnTo>
                  <a:lnTo>
                    <a:pt x="7" y="5"/>
                  </a:lnTo>
                  <a:lnTo>
                    <a:pt x="9" y="2"/>
                  </a:lnTo>
                  <a:lnTo>
                    <a:pt x="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6" name="Freeform 541"/>
            <p:cNvSpPr>
              <a:spLocks/>
            </p:cNvSpPr>
            <p:nvPr/>
          </p:nvSpPr>
          <p:spPr bwMode="auto">
            <a:xfrm flipH="1">
              <a:off x="5212" y="3656"/>
              <a:ext cx="14" cy="22"/>
            </a:xfrm>
            <a:custGeom>
              <a:avLst/>
              <a:gdLst/>
              <a:ahLst/>
              <a:cxnLst>
                <a:cxn ang="0">
                  <a:pos x="27" y="41"/>
                </a:cxn>
                <a:cxn ang="0">
                  <a:pos x="27" y="35"/>
                </a:cxn>
                <a:cxn ang="0">
                  <a:pos x="26" y="30"/>
                </a:cxn>
                <a:cxn ang="0">
                  <a:pos x="24" y="24"/>
                </a:cxn>
                <a:cxn ang="0">
                  <a:pos x="22" y="21"/>
                </a:cxn>
                <a:cxn ang="0">
                  <a:pos x="22" y="15"/>
                </a:cxn>
                <a:cxn ang="0">
                  <a:pos x="21" y="11"/>
                </a:cxn>
                <a:cxn ang="0">
                  <a:pos x="21" y="7"/>
                </a:cxn>
                <a:cxn ang="0">
                  <a:pos x="21" y="2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1" y="18"/>
                </a:cxn>
                <a:cxn ang="0">
                  <a:pos x="1" y="23"/>
                </a:cxn>
                <a:cxn ang="0">
                  <a:pos x="3" y="29"/>
                </a:cxn>
                <a:cxn ang="0">
                  <a:pos x="4" y="34"/>
                </a:cxn>
                <a:cxn ang="0">
                  <a:pos x="6" y="38"/>
                </a:cxn>
                <a:cxn ang="0">
                  <a:pos x="6" y="43"/>
                </a:cxn>
                <a:cxn ang="0">
                  <a:pos x="27" y="41"/>
                </a:cxn>
              </a:cxnLst>
              <a:rect l="0" t="0" r="r" b="b"/>
              <a:pathLst>
                <a:path w="27" h="43">
                  <a:moveTo>
                    <a:pt x="27" y="41"/>
                  </a:moveTo>
                  <a:lnTo>
                    <a:pt x="27" y="35"/>
                  </a:lnTo>
                  <a:lnTo>
                    <a:pt x="26" y="30"/>
                  </a:lnTo>
                  <a:lnTo>
                    <a:pt x="24" y="24"/>
                  </a:lnTo>
                  <a:lnTo>
                    <a:pt x="22" y="21"/>
                  </a:lnTo>
                  <a:lnTo>
                    <a:pt x="22" y="15"/>
                  </a:lnTo>
                  <a:lnTo>
                    <a:pt x="21" y="11"/>
                  </a:lnTo>
                  <a:lnTo>
                    <a:pt x="21" y="7"/>
                  </a:lnTo>
                  <a:lnTo>
                    <a:pt x="21" y="2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3" y="29"/>
                  </a:lnTo>
                  <a:lnTo>
                    <a:pt x="4" y="34"/>
                  </a:lnTo>
                  <a:lnTo>
                    <a:pt x="6" y="38"/>
                  </a:lnTo>
                  <a:lnTo>
                    <a:pt x="6" y="43"/>
                  </a:lnTo>
                  <a:lnTo>
                    <a:pt x="27" y="41"/>
                  </a:lnTo>
                  <a:close/>
                </a:path>
              </a:pathLst>
            </a:custGeom>
            <a:solidFill>
              <a:srgbClr val="00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7" name="Freeform 542"/>
            <p:cNvSpPr>
              <a:spLocks/>
            </p:cNvSpPr>
            <p:nvPr/>
          </p:nvSpPr>
          <p:spPr bwMode="auto">
            <a:xfrm flipH="1">
              <a:off x="4348" y="3221"/>
              <a:ext cx="40" cy="189"/>
            </a:xfrm>
            <a:custGeom>
              <a:avLst/>
              <a:gdLst/>
              <a:ahLst/>
              <a:cxnLst>
                <a:cxn ang="0">
                  <a:pos x="14" y="1"/>
                </a:cxn>
                <a:cxn ang="0">
                  <a:pos x="32" y="2"/>
                </a:cxn>
                <a:cxn ang="0">
                  <a:pos x="52" y="2"/>
                </a:cxn>
                <a:cxn ang="0">
                  <a:pos x="72" y="2"/>
                </a:cxn>
                <a:cxn ang="0">
                  <a:pos x="81" y="23"/>
                </a:cxn>
                <a:cxn ang="0">
                  <a:pos x="78" y="67"/>
                </a:cxn>
                <a:cxn ang="0">
                  <a:pos x="75" y="109"/>
                </a:cxn>
                <a:cxn ang="0">
                  <a:pos x="73" y="152"/>
                </a:cxn>
                <a:cxn ang="0">
                  <a:pos x="72" y="179"/>
                </a:cxn>
                <a:cxn ang="0">
                  <a:pos x="67" y="190"/>
                </a:cxn>
                <a:cxn ang="0">
                  <a:pos x="64" y="202"/>
                </a:cxn>
                <a:cxn ang="0">
                  <a:pos x="62" y="216"/>
                </a:cxn>
                <a:cxn ang="0">
                  <a:pos x="61" y="229"/>
                </a:cxn>
                <a:cxn ang="0">
                  <a:pos x="59" y="242"/>
                </a:cxn>
                <a:cxn ang="0">
                  <a:pos x="55" y="267"/>
                </a:cxn>
                <a:cxn ang="0">
                  <a:pos x="46" y="304"/>
                </a:cxn>
                <a:cxn ang="0">
                  <a:pos x="32" y="340"/>
                </a:cxn>
                <a:cxn ang="0">
                  <a:pos x="12" y="369"/>
                </a:cxn>
                <a:cxn ang="0">
                  <a:pos x="4" y="376"/>
                </a:cxn>
                <a:cxn ang="0">
                  <a:pos x="12" y="364"/>
                </a:cxn>
                <a:cxn ang="0">
                  <a:pos x="18" y="349"/>
                </a:cxn>
                <a:cxn ang="0">
                  <a:pos x="21" y="334"/>
                </a:cxn>
                <a:cxn ang="0">
                  <a:pos x="24" y="319"/>
                </a:cxn>
                <a:cxn ang="0">
                  <a:pos x="26" y="307"/>
                </a:cxn>
                <a:cxn ang="0">
                  <a:pos x="27" y="296"/>
                </a:cxn>
                <a:cxn ang="0">
                  <a:pos x="29" y="284"/>
                </a:cxn>
                <a:cxn ang="0">
                  <a:pos x="32" y="273"/>
                </a:cxn>
                <a:cxn ang="0">
                  <a:pos x="33" y="261"/>
                </a:cxn>
                <a:cxn ang="0">
                  <a:pos x="32" y="251"/>
                </a:cxn>
                <a:cxn ang="0">
                  <a:pos x="32" y="240"/>
                </a:cxn>
                <a:cxn ang="0">
                  <a:pos x="32" y="220"/>
                </a:cxn>
                <a:cxn ang="0">
                  <a:pos x="32" y="191"/>
                </a:cxn>
                <a:cxn ang="0">
                  <a:pos x="32" y="162"/>
                </a:cxn>
                <a:cxn ang="0">
                  <a:pos x="30" y="135"/>
                </a:cxn>
                <a:cxn ang="0">
                  <a:pos x="27" y="106"/>
                </a:cxn>
                <a:cxn ang="0">
                  <a:pos x="24" y="77"/>
                </a:cxn>
                <a:cxn ang="0">
                  <a:pos x="20" y="49"/>
                </a:cxn>
                <a:cxn ang="0">
                  <a:pos x="14" y="21"/>
                </a:cxn>
                <a:cxn ang="0">
                  <a:pos x="4" y="0"/>
                </a:cxn>
              </a:cxnLst>
              <a:rect l="0" t="0" r="r" b="b"/>
              <a:pathLst>
                <a:path w="81" h="380">
                  <a:moveTo>
                    <a:pt x="4" y="0"/>
                  </a:moveTo>
                  <a:lnTo>
                    <a:pt x="14" y="1"/>
                  </a:lnTo>
                  <a:lnTo>
                    <a:pt x="23" y="1"/>
                  </a:lnTo>
                  <a:lnTo>
                    <a:pt x="32" y="2"/>
                  </a:lnTo>
                  <a:lnTo>
                    <a:pt x="43" y="2"/>
                  </a:lnTo>
                  <a:lnTo>
                    <a:pt x="52" y="2"/>
                  </a:lnTo>
                  <a:lnTo>
                    <a:pt x="61" y="2"/>
                  </a:lnTo>
                  <a:lnTo>
                    <a:pt x="72" y="2"/>
                  </a:lnTo>
                  <a:lnTo>
                    <a:pt x="81" y="2"/>
                  </a:lnTo>
                  <a:lnTo>
                    <a:pt x="81" y="23"/>
                  </a:lnTo>
                  <a:lnTo>
                    <a:pt x="79" y="46"/>
                  </a:lnTo>
                  <a:lnTo>
                    <a:pt x="78" y="67"/>
                  </a:lnTo>
                  <a:lnTo>
                    <a:pt x="76" y="88"/>
                  </a:lnTo>
                  <a:lnTo>
                    <a:pt x="75" y="109"/>
                  </a:lnTo>
                  <a:lnTo>
                    <a:pt x="73" y="130"/>
                  </a:lnTo>
                  <a:lnTo>
                    <a:pt x="73" y="152"/>
                  </a:lnTo>
                  <a:lnTo>
                    <a:pt x="73" y="174"/>
                  </a:lnTo>
                  <a:lnTo>
                    <a:pt x="72" y="179"/>
                  </a:lnTo>
                  <a:lnTo>
                    <a:pt x="70" y="185"/>
                  </a:lnTo>
                  <a:lnTo>
                    <a:pt x="67" y="190"/>
                  </a:lnTo>
                  <a:lnTo>
                    <a:pt x="64" y="196"/>
                  </a:lnTo>
                  <a:lnTo>
                    <a:pt x="64" y="202"/>
                  </a:lnTo>
                  <a:lnTo>
                    <a:pt x="62" y="209"/>
                  </a:lnTo>
                  <a:lnTo>
                    <a:pt x="62" y="216"/>
                  </a:lnTo>
                  <a:lnTo>
                    <a:pt x="61" y="222"/>
                  </a:lnTo>
                  <a:lnTo>
                    <a:pt x="61" y="229"/>
                  </a:lnTo>
                  <a:lnTo>
                    <a:pt x="59" y="236"/>
                  </a:lnTo>
                  <a:lnTo>
                    <a:pt x="59" y="242"/>
                  </a:lnTo>
                  <a:lnTo>
                    <a:pt x="58" y="249"/>
                  </a:lnTo>
                  <a:lnTo>
                    <a:pt x="55" y="267"/>
                  </a:lnTo>
                  <a:lnTo>
                    <a:pt x="52" y="285"/>
                  </a:lnTo>
                  <a:lnTo>
                    <a:pt x="46" y="304"/>
                  </a:lnTo>
                  <a:lnTo>
                    <a:pt x="40" y="323"/>
                  </a:lnTo>
                  <a:lnTo>
                    <a:pt x="32" y="340"/>
                  </a:lnTo>
                  <a:lnTo>
                    <a:pt x="23" y="356"/>
                  </a:lnTo>
                  <a:lnTo>
                    <a:pt x="12" y="369"/>
                  </a:lnTo>
                  <a:lnTo>
                    <a:pt x="0" y="380"/>
                  </a:lnTo>
                  <a:lnTo>
                    <a:pt x="4" y="376"/>
                  </a:lnTo>
                  <a:lnTo>
                    <a:pt x="9" y="370"/>
                  </a:lnTo>
                  <a:lnTo>
                    <a:pt x="12" y="364"/>
                  </a:lnTo>
                  <a:lnTo>
                    <a:pt x="15" y="357"/>
                  </a:lnTo>
                  <a:lnTo>
                    <a:pt x="18" y="349"/>
                  </a:lnTo>
                  <a:lnTo>
                    <a:pt x="20" y="341"/>
                  </a:lnTo>
                  <a:lnTo>
                    <a:pt x="21" y="334"/>
                  </a:lnTo>
                  <a:lnTo>
                    <a:pt x="23" y="326"/>
                  </a:lnTo>
                  <a:lnTo>
                    <a:pt x="24" y="319"/>
                  </a:lnTo>
                  <a:lnTo>
                    <a:pt x="24" y="314"/>
                  </a:lnTo>
                  <a:lnTo>
                    <a:pt x="26" y="307"/>
                  </a:lnTo>
                  <a:lnTo>
                    <a:pt x="26" y="301"/>
                  </a:lnTo>
                  <a:lnTo>
                    <a:pt x="27" y="296"/>
                  </a:lnTo>
                  <a:lnTo>
                    <a:pt x="27" y="290"/>
                  </a:lnTo>
                  <a:lnTo>
                    <a:pt x="29" y="284"/>
                  </a:lnTo>
                  <a:lnTo>
                    <a:pt x="30" y="278"/>
                  </a:lnTo>
                  <a:lnTo>
                    <a:pt x="32" y="273"/>
                  </a:lnTo>
                  <a:lnTo>
                    <a:pt x="32" y="267"/>
                  </a:lnTo>
                  <a:lnTo>
                    <a:pt x="33" y="261"/>
                  </a:lnTo>
                  <a:lnTo>
                    <a:pt x="33" y="256"/>
                  </a:lnTo>
                  <a:lnTo>
                    <a:pt x="32" y="251"/>
                  </a:lnTo>
                  <a:lnTo>
                    <a:pt x="32" y="246"/>
                  </a:lnTo>
                  <a:lnTo>
                    <a:pt x="32" y="240"/>
                  </a:lnTo>
                  <a:lnTo>
                    <a:pt x="32" y="235"/>
                  </a:lnTo>
                  <a:lnTo>
                    <a:pt x="32" y="220"/>
                  </a:lnTo>
                  <a:lnTo>
                    <a:pt x="32" y="206"/>
                  </a:lnTo>
                  <a:lnTo>
                    <a:pt x="32" y="191"/>
                  </a:lnTo>
                  <a:lnTo>
                    <a:pt x="32" y="177"/>
                  </a:lnTo>
                  <a:lnTo>
                    <a:pt x="32" y="162"/>
                  </a:lnTo>
                  <a:lnTo>
                    <a:pt x="32" y="148"/>
                  </a:lnTo>
                  <a:lnTo>
                    <a:pt x="30" y="135"/>
                  </a:lnTo>
                  <a:lnTo>
                    <a:pt x="29" y="120"/>
                  </a:lnTo>
                  <a:lnTo>
                    <a:pt x="27" y="106"/>
                  </a:lnTo>
                  <a:lnTo>
                    <a:pt x="26" y="91"/>
                  </a:lnTo>
                  <a:lnTo>
                    <a:pt x="24" y="77"/>
                  </a:lnTo>
                  <a:lnTo>
                    <a:pt x="23" y="63"/>
                  </a:lnTo>
                  <a:lnTo>
                    <a:pt x="20" y="49"/>
                  </a:lnTo>
                  <a:lnTo>
                    <a:pt x="17" y="35"/>
                  </a:lnTo>
                  <a:lnTo>
                    <a:pt x="14" y="21"/>
                  </a:lnTo>
                  <a:lnTo>
                    <a:pt x="1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5B2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8" name="Freeform 543"/>
            <p:cNvSpPr>
              <a:spLocks/>
            </p:cNvSpPr>
            <p:nvPr/>
          </p:nvSpPr>
          <p:spPr bwMode="auto">
            <a:xfrm flipH="1">
              <a:off x="4388" y="3212"/>
              <a:ext cx="5" cy="1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1" y="1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12" y="4"/>
                </a:cxn>
              </a:cxnLst>
              <a:rect l="0" t="0" r="r" b="b"/>
              <a:pathLst>
                <a:path w="12" h="4">
                  <a:moveTo>
                    <a:pt x="12" y="4"/>
                  </a:moveTo>
                  <a:lnTo>
                    <a:pt x="11" y="1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9" name="Freeform 544"/>
            <p:cNvSpPr>
              <a:spLocks/>
            </p:cNvSpPr>
            <p:nvPr/>
          </p:nvSpPr>
          <p:spPr bwMode="auto">
            <a:xfrm flipH="1">
              <a:off x="4378" y="3213"/>
              <a:ext cx="16" cy="37"/>
            </a:xfrm>
            <a:custGeom>
              <a:avLst/>
              <a:gdLst/>
              <a:ahLst/>
              <a:cxnLst>
                <a:cxn ang="0">
                  <a:pos x="32" y="71"/>
                </a:cxn>
                <a:cxn ang="0">
                  <a:pos x="32" y="71"/>
                </a:cxn>
                <a:cxn ang="0">
                  <a:pos x="31" y="62"/>
                </a:cxn>
                <a:cxn ang="0">
                  <a:pos x="29" y="54"/>
                </a:cxn>
                <a:cxn ang="0">
                  <a:pos x="25" y="44"/>
                </a:cxn>
                <a:cxn ang="0">
                  <a:pos x="21" y="34"/>
                </a:cxn>
                <a:cxn ang="0">
                  <a:pos x="18" y="26"/>
                </a:cxn>
                <a:cxn ang="0">
                  <a:pos x="15" y="16"/>
                </a:cxn>
                <a:cxn ang="0">
                  <a:pos x="14" y="7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2" y="9"/>
                </a:cxn>
                <a:cxn ang="0">
                  <a:pos x="3" y="18"/>
                </a:cxn>
                <a:cxn ang="0">
                  <a:pos x="6" y="28"/>
                </a:cxn>
                <a:cxn ang="0">
                  <a:pos x="9" y="37"/>
                </a:cxn>
                <a:cxn ang="0">
                  <a:pos x="12" y="47"/>
                </a:cxn>
                <a:cxn ang="0">
                  <a:pos x="17" y="57"/>
                </a:cxn>
                <a:cxn ang="0">
                  <a:pos x="18" y="64"/>
                </a:cxn>
                <a:cxn ang="0">
                  <a:pos x="20" y="71"/>
                </a:cxn>
                <a:cxn ang="0">
                  <a:pos x="20" y="71"/>
                </a:cxn>
                <a:cxn ang="0">
                  <a:pos x="32" y="71"/>
                </a:cxn>
              </a:cxnLst>
              <a:rect l="0" t="0" r="r" b="b"/>
              <a:pathLst>
                <a:path w="32" h="71">
                  <a:moveTo>
                    <a:pt x="32" y="71"/>
                  </a:moveTo>
                  <a:lnTo>
                    <a:pt x="32" y="71"/>
                  </a:lnTo>
                  <a:lnTo>
                    <a:pt x="31" y="62"/>
                  </a:lnTo>
                  <a:lnTo>
                    <a:pt x="29" y="54"/>
                  </a:lnTo>
                  <a:lnTo>
                    <a:pt x="25" y="44"/>
                  </a:lnTo>
                  <a:lnTo>
                    <a:pt x="21" y="34"/>
                  </a:lnTo>
                  <a:lnTo>
                    <a:pt x="18" y="26"/>
                  </a:lnTo>
                  <a:lnTo>
                    <a:pt x="15" y="16"/>
                  </a:lnTo>
                  <a:lnTo>
                    <a:pt x="14" y="7"/>
                  </a:lnTo>
                  <a:lnTo>
                    <a:pt x="12" y="0"/>
                  </a:lnTo>
                  <a:lnTo>
                    <a:pt x="0" y="0"/>
                  </a:lnTo>
                  <a:lnTo>
                    <a:pt x="2" y="9"/>
                  </a:lnTo>
                  <a:lnTo>
                    <a:pt x="3" y="18"/>
                  </a:lnTo>
                  <a:lnTo>
                    <a:pt x="6" y="28"/>
                  </a:lnTo>
                  <a:lnTo>
                    <a:pt x="9" y="37"/>
                  </a:lnTo>
                  <a:lnTo>
                    <a:pt x="12" y="47"/>
                  </a:lnTo>
                  <a:lnTo>
                    <a:pt x="17" y="57"/>
                  </a:lnTo>
                  <a:lnTo>
                    <a:pt x="18" y="64"/>
                  </a:lnTo>
                  <a:lnTo>
                    <a:pt x="20" y="71"/>
                  </a:lnTo>
                  <a:lnTo>
                    <a:pt x="20" y="71"/>
                  </a:lnTo>
                  <a:lnTo>
                    <a:pt x="32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0" name="Freeform 545"/>
            <p:cNvSpPr>
              <a:spLocks/>
            </p:cNvSpPr>
            <p:nvPr/>
          </p:nvSpPr>
          <p:spPr bwMode="auto">
            <a:xfrm flipH="1">
              <a:off x="4374" y="3250"/>
              <a:ext cx="36" cy="191"/>
            </a:xfrm>
            <a:custGeom>
              <a:avLst/>
              <a:gdLst/>
              <a:ahLst/>
              <a:cxnLst>
                <a:cxn ang="0">
                  <a:pos x="13" y="382"/>
                </a:cxn>
                <a:cxn ang="0">
                  <a:pos x="23" y="364"/>
                </a:cxn>
                <a:cxn ang="0">
                  <a:pos x="34" y="344"/>
                </a:cxn>
                <a:cxn ang="0">
                  <a:pos x="42" y="325"/>
                </a:cxn>
                <a:cxn ang="0">
                  <a:pos x="49" y="306"/>
                </a:cxn>
                <a:cxn ang="0">
                  <a:pos x="57" y="286"/>
                </a:cxn>
                <a:cxn ang="0">
                  <a:pos x="62" y="265"/>
                </a:cxn>
                <a:cxn ang="0">
                  <a:pos x="66" y="244"/>
                </a:cxn>
                <a:cxn ang="0">
                  <a:pos x="69" y="220"/>
                </a:cxn>
                <a:cxn ang="0">
                  <a:pos x="72" y="197"/>
                </a:cxn>
                <a:cxn ang="0">
                  <a:pos x="74" y="172"/>
                </a:cxn>
                <a:cxn ang="0">
                  <a:pos x="74" y="147"/>
                </a:cxn>
                <a:cxn ang="0">
                  <a:pos x="74" y="121"/>
                </a:cxn>
                <a:cxn ang="0">
                  <a:pos x="74" y="92"/>
                </a:cxn>
                <a:cxn ang="0">
                  <a:pos x="72" y="64"/>
                </a:cxn>
                <a:cxn ang="0">
                  <a:pos x="69" y="32"/>
                </a:cxn>
                <a:cxn ang="0">
                  <a:pos x="66" y="0"/>
                </a:cxn>
                <a:cxn ang="0">
                  <a:pos x="54" y="0"/>
                </a:cxn>
                <a:cxn ang="0">
                  <a:pos x="57" y="32"/>
                </a:cxn>
                <a:cxn ang="0">
                  <a:pos x="60" y="64"/>
                </a:cxn>
                <a:cxn ang="0">
                  <a:pos x="62" y="92"/>
                </a:cxn>
                <a:cxn ang="0">
                  <a:pos x="62" y="121"/>
                </a:cxn>
                <a:cxn ang="0">
                  <a:pos x="62" y="147"/>
                </a:cxn>
                <a:cxn ang="0">
                  <a:pos x="62" y="172"/>
                </a:cxn>
                <a:cxn ang="0">
                  <a:pos x="60" y="197"/>
                </a:cxn>
                <a:cxn ang="0">
                  <a:pos x="57" y="220"/>
                </a:cxn>
                <a:cxn ang="0">
                  <a:pos x="54" y="241"/>
                </a:cxn>
                <a:cxn ang="0">
                  <a:pos x="49" y="263"/>
                </a:cxn>
                <a:cxn ang="0">
                  <a:pos x="45" y="284"/>
                </a:cxn>
                <a:cxn ang="0">
                  <a:pos x="37" y="304"/>
                </a:cxn>
                <a:cxn ang="0">
                  <a:pos x="29" y="323"/>
                </a:cxn>
                <a:cxn ang="0">
                  <a:pos x="22" y="341"/>
                </a:cxn>
                <a:cxn ang="0">
                  <a:pos x="11" y="359"/>
                </a:cxn>
                <a:cxn ang="0">
                  <a:pos x="0" y="377"/>
                </a:cxn>
                <a:cxn ang="0">
                  <a:pos x="13" y="382"/>
                </a:cxn>
              </a:cxnLst>
              <a:rect l="0" t="0" r="r" b="b"/>
              <a:pathLst>
                <a:path w="74" h="382">
                  <a:moveTo>
                    <a:pt x="13" y="382"/>
                  </a:moveTo>
                  <a:lnTo>
                    <a:pt x="23" y="364"/>
                  </a:lnTo>
                  <a:lnTo>
                    <a:pt x="34" y="344"/>
                  </a:lnTo>
                  <a:lnTo>
                    <a:pt x="42" y="325"/>
                  </a:lnTo>
                  <a:lnTo>
                    <a:pt x="49" y="306"/>
                  </a:lnTo>
                  <a:lnTo>
                    <a:pt x="57" y="286"/>
                  </a:lnTo>
                  <a:lnTo>
                    <a:pt x="62" y="265"/>
                  </a:lnTo>
                  <a:lnTo>
                    <a:pt x="66" y="244"/>
                  </a:lnTo>
                  <a:lnTo>
                    <a:pt x="69" y="220"/>
                  </a:lnTo>
                  <a:lnTo>
                    <a:pt x="72" y="197"/>
                  </a:lnTo>
                  <a:lnTo>
                    <a:pt x="74" y="172"/>
                  </a:lnTo>
                  <a:lnTo>
                    <a:pt x="74" y="147"/>
                  </a:lnTo>
                  <a:lnTo>
                    <a:pt x="74" y="121"/>
                  </a:lnTo>
                  <a:lnTo>
                    <a:pt x="74" y="92"/>
                  </a:lnTo>
                  <a:lnTo>
                    <a:pt x="72" y="64"/>
                  </a:lnTo>
                  <a:lnTo>
                    <a:pt x="69" y="32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57" y="32"/>
                  </a:lnTo>
                  <a:lnTo>
                    <a:pt x="60" y="64"/>
                  </a:lnTo>
                  <a:lnTo>
                    <a:pt x="62" y="92"/>
                  </a:lnTo>
                  <a:lnTo>
                    <a:pt x="62" y="121"/>
                  </a:lnTo>
                  <a:lnTo>
                    <a:pt x="62" y="147"/>
                  </a:lnTo>
                  <a:lnTo>
                    <a:pt x="62" y="172"/>
                  </a:lnTo>
                  <a:lnTo>
                    <a:pt x="60" y="197"/>
                  </a:lnTo>
                  <a:lnTo>
                    <a:pt x="57" y="220"/>
                  </a:lnTo>
                  <a:lnTo>
                    <a:pt x="54" y="241"/>
                  </a:lnTo>
                  <a:lnTo>
                    <a:pt x="49" y="263"/>
                  </a:lnTo>
                  <a:lnTo>
                    <a:pt x="45" y="284"/>
                  </a:lnTo>
                  <a:lnTo>
                    <a:pt x="37" y="304"/>
                  </a:lnTo>
                  <a:lnTo>
                    <a:pt x="29" y="323"/>
                  </a:lnTo>
                  <a:lnTo>
                    <a:pt x="22" y="341"/>
                  </a:lnTo>
                  <a:lnTo>
                    <a:pt x="11" y="359"/>
                  </a:lnTo>
                  <a:lnTo>
                    <a:pt x="0" y="377"/>
                  </a:lnTo>
                  <a:lnTo>
                    <a:pt x="13" y="3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1" name="Freeform 546"/>
            <p:cNvSpPr>
              <a:spLocks/>
            </p:cNvSpPr>
            <p:nvPr/>
          </p:nvSpPr>
          <p:spPr bwMode="auto">
            <a:xfrm flipH="1">
              <a:off x="4405" y="3438"/>
              <a:ext cx="5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5" y="7"/>
                </a:cxn>
                <a:cxn ang="0">
                  <a:pos x="10" y="7"/>
                </a:cxn>
                <a:cxn ang="0">
                  <a:pos x="13" y="5"/>
                </a:cxn>
                <a:cxn ang="0">
                  <a:pos x="0" y="0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lnTo>
                    <a:pt x="0" y="3"/>
                  </a:lnTo>
                  <a:lnTo>
                    <a:pt x="5" y="7"/>
                  </a:lnTo>
                  <a:lnTo>
                    <a:pt x="10" y="7"/>
                  </a:lnTo>
                  <a:lnTo>
                    <a:pt x="1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2" name="Freeform 547"/>
            <p:cNvSpPr>
              <a:spLocks/>
            </p:cNvSpPr>
            <p:nvPr/>
          </p:nvSpPr>
          <p:spPr bwMode="auto">
            <a:xfrm flipH="1">
              <a:off x="3791" y="3724"/>
              <a:ext cx="38" cy="107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49" y="13"/>
                </a:cxn>
                <a:cxn ang="0">
                  <a:pos x="40" y="25"/>
                </a:cxn>
                <a:cxn ang="0">
                  <a:pos x="32" y="36"/>
                </a:cxn>
                <a:cxn ang="0">
                  <a:pos x="25" y="50"/>
                </a:cxn>
                <a:cxn ang="0">
                  <a:pos x="19" y="63"/>
                </a:cxn>
                <a:cxn ang="0">
                  <a:pos x="14" y="77"/>
                </a:cxn>
                <a:cxn ang="0">
                  <a:pos x="11" y="89"/>
                </a:cxn>
                <a:cxn ang="0">
                  <a:pos x="8" y="103"/>
                </a:cxn>
                <a:cxn ang="0">
                  <a:pos x="5" y="117"/>
                </a:cxn>
                <a:cxn ang="0">
                  <a:pos x="3" y="131"/>
                </a:cxn>
                <a:cxn ang="0">
                  <a:pos x="2" y="145"/>
                </a:cxn>
                <a:cxn ang="0">
                  <a:pos x="2" y="159"/>
                </a:cxn>
                <a:cxn ang="0">
                  <a:pos x="0" y="173"/>
                </a:cxn>
                <a:cxn ang="0">
                  <a:pos x="0" y="186"/>
                </a:cxn>
                <a:cxn ang="0">
                  <a:pos x="2" y="201"/>
                </a:cxn>
                <a:cxn ang="0">
                  <a:pos x="2" y="214"/>
                </a:cxn>
                <a:cxn ang="0">
                  <a:pos x="23" y="214"/>
                </a:cxn>
                <a:cxn ang="0">
                  <a:pos x="23" y="201"/>
                </a:cxn>
                <a:cxn ang="0">
                  <a:pos x="22" y="186"/>
                </a:cxn>
                <a:cxn ang="0">
                  <a:pos x="22" y="173"/>
                </a:cxn>
                <a:cxn ang="0">
                  <a:pos x="23" y="159"/>
                </a:cxn>
                <a:cxn ang="0">
                  <a:pos x="23" y="145"/>
                </a:cxn>
                <a:cxn ang="0">
                  <a:pos x="25" y="133"/>
                </a:cxn>
                <a:cxn ang="0">
                  <a:pos x="26" y="119"/>
                </a:cxn>
                <a:cxn ang="0">
                  <a:pos x="29" y="105"/>
                </a:cxn>
                <a:cxn ang="0">
                  <a:pos x="32" y="92"/>
                </a:cxn>
                <a:cxn ang="0">
                  <a:pos x="35" y="79"/>
                </a:cxn>
                <a:cxn ang="0">
                  <a:pos x="40" y="67"/>
                </a:cxn>
                <a:cxn ang="0">
                  <a:pos x="46" y="55"/>
                </a:cxn>
                <a:cxn ang="0">
                  <a:pos x="51" y="43"/>
                </a:cxn>
                <a:cxn ang="0">
                  <a:pos x="58" y="32"/>
                </a:cxn>
                <a:cxn ang="0">
                  <a:pos x="68" y="19"/>
                </a:cxn>
                <a:cxn ang="0">
                  <a:pos x="77" y="9"/>
                </a:cxn>
                <a:cxn ang="0">
                  <a:pos x="58" y="0"/>
                </a:cxn>
              </a:cxnLst>
              <a:rect l="0" t="0" r="r" b="b"/>
              <a:pathLst>
                <a:path w="77" h="214">
                  <a:moveTo>
                    <a:pt x="58" y="0"/>
                  </a:moveTo>
                  <a:lnTo>
                    <a:pt x="49" y="13"/>
                  </a:lnTo>
                  <a:lnTo>
                    <a:pt x="40" y="25"/>
                  </a:lnTo>
                  <a:lnTo>
                    <a:pt x="32" y="36"/>
                  </a:lnTo>
                  <a:lnTo>
                    <a:pt x="25" y="50"/>
                  </a:lnTo>
                  <a:lnTo>
                    <a:pt x="19" y="63"/>
                  </a:lnTo>
                  <a:lnTo>
                    <a:pt x="14" y="77"/>
                  </a:lnTo>
                  <a:lnTo>
                    <a:pt x="11" y="89"/>
                  </a:lnTo>
                  <a:lnTo>
                    <a:pt x="8" y="103"/>
                  </a:lnTo>
                  <a:lnTo>
                    <a:pt x="5" y="117"/>
                  </a:lnTo>
                  <a:lnTo>
                    <a:pt x="3" y="131"/>
                  </a:lnTo>
                  <a:lnTo>
                    <a:pt x="2" y="145"/>
                  </a:lnTo>
                  <a:lnTo>
                    <a:pt x="2" y="159"/>
                  </a:lnTo>
                  <a:lnTo>
                    <a:pt x="0" y="173"/>
                  </a:lnTo>
                  <a:lnTo>
                    <a:pt x="0" y="186"/>
                  </a:lnTo>
                  <a:lnTo>
                    <a:pt x="2" y="201"/>
                  </a:lnTo>
                  <a:lnTo>
                    <a:pt x="2" y="214"/>
                  </a:lnTo>
                  <a:lnTo>
                    <a:pt x="23" y="214"/>
                  </a:lnTo>
                  <a:lnTo>
                    <a:pt x="23" y="201"/>
                  </a:lnTo>
                  <a:lnTo>
                    <a:pt x="22" y="186"/>
                  </a:lnTo>
                  <a:lnTo>
                    <a:pt x="22" y="173"/>
                  </a:lnTo>
                  <a:lnTo>
                    <a:pt x="23" y="159"/>
                  </a:lnTo>
                  <a:lnTo>
                    <a:pt x="23" y="145"/>
                  </a:lnTo>
                  <a:lnTo>
                    <a:pt x="25" y="133"/>
                  </a:lnTo>
                  <a:lnTo>
                    <a:pt x="26" y="119"/>
                  </a:lnTo>
                  <a:lnTo>
                    <a:pt x="29" y="105"/>
                  </a:lnTo>
                  <a:lnTo>
                    <a:pt x="32" y="92"/>
                  </a:lnTo>
                  <a:lnTo>
                    <a:pt x="35" y="79"/>
                  </a:lnTo>
                  <a:lnTo>
                    <a:pt x="40" y="67"/>
                  </a:lnTo>
                  <a:lnTo>
                    <a:pt x="46" y="55"/>
                  </a:lnTo>
                  <a:lnTo>
                    <a:pt x="51" y="43"/>
                  </a:lnTo>
                  <a:lnTo>
                    <a:pt x="58" y="32"/>
                  </a:lnTo>
                  <a:lnTo>
                    <a:pt x="68" y="19"/>
                  </a:lnTo>
                  <a:lnTo>
                    <a:pt x="77" y="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A60D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3" name="Freeform 548"/>
            <p:cNvSpPr>
              <a:spLocks/>
            </p:cNvSpPr>
            <p:nvPr/>
          </p:nvSpPr>
          <p:spPr bwMode="auto">
            <a:xfrm flipH="1">
              <a:off x="3323" y="3609"/>
              <a:ext cx="400" cy="67"/>
            </a:xfrm>
            <a:custGeom>
              <a:avLst/>
              <a:gdLst/>
              <a:ahLst/>
              <a:cxnLst>
                <a:cxn ang="0">
                  <a:pos x="799" y="0"/>
                </a:cxn>
                <a:cxn ang="0">
                  <a:pos x="748" y="0"/>
                </a:cxn>
                <a:cxn ang="0">
                  <a:pos x="698" y="0"/>
                </a:cxn>
                <a:cxn ang="0">
                  <a:pos x="646" y="2"/>
                </a:cxn>
                <a:cxn ang="0">
                  <a:pos x="595" y="4"/>
                </a:cxn>
                <a:cxn ang="0">
                  <a:pos x="543" y="6"/>
                </a:cxn>
                <a:cxn ang="0">
                  <a:pos x="493" y="10"/>
                </a:cxn>
                <a:cxn ang="0">
                  <a:pos x="442" y="15"/>
                </a:cxn>
                <a:cxn ang="0">
                  <a:pos x="393" y="20"/>
                </a:cxn>
                <a:cxn ang="0">
                  <a:pos x="341" y="28"/>
                </a:cxn>
                <a:cxn ang="0">
                  <a:pos x="292" y="37"/>
                </a:cxn>
                <a:cxn ang="0">
                  <a:pos x="242" y="47"/>
                </a:cxn>
                <a:cxn ang="0">
                  <a:pos x="193" y="58"/>
                </a:cxn>
                <a:cxn ang="0">
                  <a:pos x="144" y="72"/>
                </a:cxn>
                <a:cxn ang="0">
                  <a:pos x="95" y="87"/>
                </a:cxn>
                <a:cxn ang="0">
                  <a:pos x="48" y="104"/>
                </a:cxn>
                <a:cxn ang="0">
                  <a:pos x="0" y="123"/>
                </a:cxn>
                <a:cxn ang="0">
                  <a:pos x="9" y="136"/>
                </a:cxn>
                <a:cxn ang="0">
                  <a:pos x="57" y="117"/>
                </a:cxn>
                <a:cxn ang="0">
                  <a:pos x="104" y="100"/>
                </a:cxn>
                <a:cxn ang="0">
                  <a:pos x="153" y="87"/>
                </a:cxn>
                <a:cxn ang="0">
                  <a:pos x="199" y="74"/>
                </a:cxn>
                <a:cxn ang="0">
                  <a:pos x="248" y="63"/>
                </a:cxn>
                <a:cxn ang="0">
                  <a:pos x="299" y="53"/>
                </a:cxn>
                <a:cxn ang="0">
                  <a:pos x="347" y="44"/>
                </a:cxn>
                <a:cxn ang="0">
                  <a:pos x="396" y="36"/>
                </a:cxn>
                <a:cxn ang="0">
                  <a:pos x="445" y="30"/>
                </a:cxn>
                <a:cxn ang="0">
                  <a:pos x="496" y="26"/>
                </a:cxn>
                <a:cxn ang="0">
                  <a:pos x="546" y="22"/>
                </a:cxn>
                <a:cxn ang="0">
                  <a:pos x="595" y="19"/>
                </a:cxn>
                <a:cxn ang="0">
                  <a:pos x="646" y="17"/>
                </a:cxn>
                <a:cxn ang="0">
                  <a:pos x="698" y="16"/>
                </a:cxn>
                <a:cxn ang="0">
                  <a:pos x="748" y="16"/>
                </a:cxn>
                <a:cxn ang="0">
                  <a:pos x="799" y="16"/>
                </a:cxn>
                <a:cxn ang="0">
                  <a:pos x="799" y="0"/>
                </a:cxn>
              </a:cxnLst>
              <a:rect l="0" t="0" r="r" b="b"/>
              <a:pathLst>
                <a:path w="799" h="136">
                  <a:moveTo>
                    <a:pt x="799" y="0"/>
                  </a:moveTo>
                  <a:lnTo>
                    <a:pt x="748" y="0"/>
                  </a:lnTo>
                  <a:lnTo>
                    <a:pt x="698" y="0"/>
                  </a:lnTo>
                  <a:lnTo>
                    <a:pt x="646" y="2"/>
                  </a:lnTo>
                  <a:lnTo>
                    <a:pt x="595" y="4"/>
                  </a:lnTo>
                  <a:lnTo>
                    <a:pt x="543" y="6"/>
                  </a:lnTo>
                  <a:lnTo>
                    <a:pt x="493" y="10"/>
                  </a:lnTo>
                  <a:lnTo>
                    <a:pt x="442" y="15"/>
                  </a:lnTo>
                  <a:lnTo>
                    <a:pt x="393" y="20"/>
                  </a:lnTo>
                  <a:lnTo>
                    <a:pt x="341" y="28"/>
                  </a:lnTo>
                  <a:lnTo>
                    <a:pt x="292" y="37"/>
                  </a:lnTo>
                  <a:lnTo>
                    <a:pt x="242" y="47"/>
                  </a:lnTo>
                  <a:lnTo>
                    <a:pt x="193" y="58"/>
                  </a:lnTo>
                  <a:lnTo>
                    <a:pt x="144" y="72"/>
                  </a:lnTo>
                  <a:lnTo>
                    <a:pt x="95" y="87"/>
                  </a:lnTo>
                  <a:lnTo>
                    <a:pt x="48" y="104"/>
                  </a:lnTo>
                  <a:lnTo>
                    <a:pt x="0" y="123"/>
                  </a:lnTo>
                  <a:lnTo>
                    <a:pt x="9" y="136"/>
                  </a:lnTo>
                  <a:lnTo>
                    <a:pt x="57" y="117"/>
                  </a:lnTo>
                  <a:lnTo>
                    <a:pt x="104" y="100"/>
                  </a:lnTo>
                  <a:lnTo>
                    <a:pt x="153" y="87"/>
                  </a:lnTo>
                  <a:lnTo>
                    <a:pt x="199" y="74"/>
                  </a:lnTo>
                  <a:lnTo>
                    <a:pt x="248" y="63"/>
                  </a:lnTo>
                  <a:lnTo>
                    <a:pt x="299" y="53"/>
                  </a:lnTo>
                  <a:lnTo>
                    <a:pt x="347" y="44"/>
                  </a:lnTo>
                  <a:lnTo>
                    <a:pt x="396" y="36"/>
                  </a:lnTo>
                  <a:lnTo>
                    <a:pt x="445" y="30"/>
                  </a:lnTo>
                  <a:lnTo>
                    <a:pt x="496" y="26"/>
                  </a:lnTo>
                  <a:lnTo>
                    <a:pt x="546" y="22"/>
                  </a:lnTo>
                  <a:lnTo>
                    <a:pt x="595" y="19"/>
                  </a:lnTo>
                  <a:lnTo>
                    <a:pt x="646" y="17"/>
                  </a:lnTo>
                  <a:lnTo>
                    <a:pt x="698" y="16"/>
                  </a:lnTo>
                  <a:lnTo>
                    <a:pt x="748" y="16"/>
                  </a:lnTo>
                  <a:lnTo>
                    <a:pt x="799" y="16"/>
                  </a:lnTo>
                  <a:lnTo>
                    <a:pt x="799" y="0"/>
                  </a:lnTo>
                  <a:close/>
                </a:path>
              </a:pathLst>
            </a:custGeom>
            <a:solidFill>
              <a:srgbClr val="A60D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4" name="Freeform 549"/>
            <p:cNvSpPr>
              <a:spLocks/>
            </p:cNvSpPr>
            <p:nvPr/>
          </p:nvSpPr>
          <p:spPr bwMode="auto">
            <a:xfrm flipH="1">
              <a:off x="3510" y="3471"/>
              <a:ext cx="1806" cy="749"/>
            </a:xfrm>
            <a:custGeom>
              <a:avLst/>
              <a:gdLst/>
              <a:ahLst/>
              <a:cxnLst>
                <a:cxn ang="0">
                  <a:pos x="203" y="1"/>
                </a:cxn>
                <a:cxn ang="0">
                  <a:pos x="382" y="138"/>
                </a:cxn>
                <a:cxn ang="0">
                  <a:pos x="409" y="246"/>
                </a:cxn>
                <a:cxn ang="0">
                  <a:pos x="475" y="384"/>
                </a:cxn>
                <a:cxn ang="0">
                  <a:pos x="642" y="531"/>
                </a:cxn>
                <a:cxn ang="0">
                  <a:pos x="803" y="672"/>
                </a:cxn>
                <a:cxn ang="0">
                  <a:pos x="933" y="746"/>
                </a:cxn>
                <a:cxn ang="0">
                  <a:pos x="1070" y="709"/>
                </a:cxn>
                <a:cxn ang="0">
                  <a:pos x="1144" y="622"/>
                </a:cxn>
                <a:cxn ang="0">
                  <a:pos x="1206" y="554"/>
                </a:cxn>
                <a:cxn ang="0">
                  <a:pos x="1264" y="518"/>
                </a:cxn>
                <a:cxn ang="0">
                  <a:pos x="1324" y="484"/>
                </a:cxn>
                <a:cxn ang="0">
                  <a:pos x="1416" y="454"/>
                </a:cxn>
                <a:cxn ang="0">
                  <a:pos x="1468" y="473"/>
                </a:cxn>
                <a:cxn ang="0">
                  <a:pos x="1393" y="600"/>
                </a:cxn>
                <a:cxn ang="0">
                  <a:pos x="1436" y="729"/>
                </a:cxn>
                <a:cxn ang="0">
                  <a:pos x="1599" y="767"/>
                </a:cxn>
                <a:cxn ang="0">
                  <a:pos x="1722" y="720"/>
                </a:cxn>
                <a:cxn ang="0">
                  <a:pos x="1804" y="659"/>
                </a:cxn>
                <a:cxn ang="0">
                  <a:pos x="1849" y="567"/>
                </a:cxn>
                <a:cxn ang="0">
                  <a:pos x="1927" y="498"/>
                </a:cxn>
                <a:cxn ang="0">
                  <a:pos x="2078" y="468"/>
                </a:cxn>
                <a:cxn ang="0">
                  <a:pos x="2220" y="479"/>
                </a:cxn>
                <a:cxn ang="0">
                  <a:pos x="2295" y="503"/>
                </a:cxn>
                <a:cxn ang="0">
                  <a:pos x="2526" y="478"/>
                </a:cxn>
                <a:cxn ang="0">
                  <a:pos x="2626" y="562"/>
                </a:cxn>
                <a:cxn ang="0">
                  <a:pos x="2749" y="696"/>
                </a:cxn>
                <a:cxn ang="0">
                  <a:pos x="2925" y="834"/>
                </a:cxn>
                <a:cxn ang="0">
                  <a:pos x="3098" y="958"/>
                </a:cxn>
                <a:cxn ang="0">
                  <a:pos x="3230" y="1051"/>
                </a:cxn>
                <a:cxn ang="0">
                  <a:pos x="3354" y="1155"/>
                </a:cxn>
                <a:cxn ang="0">
                  <a:pos x="3474" y="1230"/>
                </a:cxn>
                <a:cxn ang="0">
                  <a:pos x="3572" y="1337"/>
                </a:cxn>
                <a:cxn ang="0">
                  <a:pos x="3406" y="1354"/>
                </a:cxn>
                <a:cxn ang="0">
                  <a:pos x="3120" y="1353"/>
                </a:cxn>
                <a:cxn ang="0">
                  <a:pos x="2899" y="1394"/>
                </a:cxn>
                <a:cxn ang="0">
                  <a:pos x="2765" y="1442"/>
                </a:cxn>
                <a:cxn ang="0">
                  <a:pos x="2615" y="1474"/>
                </a:cxn>
                <a:cxn ang="0">
                  <a:pos x="2378" y="1492"/>
                </a:cxn>
                <a:cxn ang="0">
                  <a:pos x="2142" y="1497"/>
                </a:cxn>
                <a:cxn ang="0">
                  <a:pos x="1907" y="1495"/>
                </a:cxn>
                <a:cxn ang="0">
                  <a:pos x="1670" y="1490"/>
                </a:cxn>
                <a:cxn ang="0">
                  <a:pos x="1437" y="1455"/>
                </a:cxn>
                <a:cxn ang="0">
                  <a:pos x="1202" y="1448"/>
                </a:cxn>
                <a:cxn ang="0">
                  <a:pos x="1024" y="1453"/>
                </a:cxn>
                <a:cxn ang="0">
                  <a:pos x="963" y="1470"/>
                </a:cxn>
                <a:cxn ang="0">
                  <a:pos x="809" y="1468"/>
                </a:cxn>
                <a:cxn ang="0">
                  <a:pos x="659" y="1436"/>
                </a:cxn>
                <a:cxn ang="0">
                  <a:pos x="509" y="1416"/>
                </a:cxn>
                <a:cxn ang="0">
                  <a:pos x="361" y="1419"/>
                </a:cxn>
                <a:cxn ang="0">
                  <a:pos x="191" y="1388"/>
                </a:cxn>
                <a:cxn ang="0">
                  <a:pos x="94" y="1295"/>
                </a:cxn>
                <a:cxn ang="0">
                  <a:pos x="45" y="1232"/>
                </a:cxn>
                <a:cxn ang="0">
                  <a:pos x="10" y="1097"/>
                </a:cxn>
                <a:cxn ang="0">
                  <a:pos x="36" y="872"/>
                </a:cxn>
                <a:cxn ang="0">
                  <a:pos x="65" y="650"/>
                </a:cxn>
                <a:cxn ang="0">
                  <a:pos x="32" y="537"/>
                </a:cxn>
                <a:cxn ang="0">
                  <a:pos x="4" y="421"/>
                </a:cxn>
                <a:cxn ang="0">
                  <a:pos x="0" y="303"/>
                </a:cxn>
                <a:cxn ang="0">
                  <a:pos x="4" y="206"/>
                </a:cxn>
              </a:cxnLst>
              <a:rect l="0" t="0" r="r" b="b"/>
              <a:pathLst>
                <a:path w="3610" h="1497">
                  <a:moveTo>
                    <a:pt x="30" y="125"/>
                  </a:moveTo>
                  <a:lnTo>
                    <a:pt x="47" y="104"/>
                  </a:lnTo>
                  <a:lnTo>
                    <a:pt x="71" y="80"/>
                  </a:lnTo>
                  <a:lnTo>
                    <a:pt x="102" y="55"/>
                  </a:lnTo>
                  <a:lnTo>
                    <a:pt x="134" y="31"/>
                  </a:lnTo>
                  <a:lnTo>
                    <a:pt x="169" y="12"/>
                  </a:lnTo>
                  <a:lnTo>
                    <a:pt x="203" y="1"/>
                  </a:lnTo>
                  <a:lnTo>
                    <a:pt x="234" y="0"/>
                  </a:lnTo>
                  <a:lnTo>
                    <a:pt x="260" y="11"/>
                  </a:lnTo>
                  <a:lnTo>
                    <a:pt x="296" y="42"/>
                  </a:lnTo>
                  <a:lnTo>
                    <a:pt x="325" y="70"/>
                  </a:lnTo>
                  <a:lnTo>
                    <a:pt x="350" y="94"/>
                  </a:lnTo>
                  <a:lnTo>
                    <a:pt x="368" y="116"/>
                  </a:lnTo>
                  <a:lnTo>
                    <a:pt x="382" y="138"/>
                  </a:lnTo>
                  <a:lnTo>
                    <a:pt x="393" y="155"/>
                  </a:lnTo>
                  <a:lnTo>
                    <a:pt x="400" y="173"/>
                  </a:lnTo>
                  <a:lnTo>
                    <a:pt x="405" y="189"/>
                  </a:lnTo>
                  <a:lnTo>
                    <a:pt x="406" y="204"/>
                  </a:lnTo>
                  <a:lnTo>
                    <a:pt x="408" y="219"/>
                  </a:lnTo>
                  <a:lnTo>
                    <a:pt x="408" y="232"/>
                  </a:lnTo>
                  <a:lnTo>
                    <a:pt x="409" y="246"/>
                  </a:lnTo>
                  <a:lnTo>
                    <a:pt x="411" y="261"/>
                  </a:lnTo>
                  <a:lnTo>
                    <a:pt x="413" y="275"/>
                  </a:lnTo>
                  <a:lnTo>
                    <a:pt x="417" y="292"/>
                  </a:lnTo>
                  <a:lnTo>
                    <a:pt x="425" y="309"/>
                  </a:lnTo>
                  <a:lnTo>
                    <a:pt x="440" y="335"/>
                  </a:lnTo>
                  <a:lnTo>
                    <a:pt x="457" y="361"/>
                  </a:lnTo>
                  <a:lnTo>
                    <a:pt x="475" y="384"/>
                  </a:lnTo>
                  <a:lnTo>
                    <a:pt x="497" y="408"/>
                  </a:lnTo>
                  <a:lnTo>
                    <a:pt x="518" y="430"/>
                  </a:lnTo>
                  <a:lnTo>
                    <a:pt x="541" y="451"/>
                  </a:lnTo>
                  <a:lnTo>
                    <a:pt x="565" y="471"/>
                  </a:lnTo>
                  <a:lnTo>
                    <a:pt x="590" y="491"/>
                  </a:lnTo>
                  <a:lnTo>
                    <a:pt x="616" y="511"/>
                  </a:lnTo>
                  <a:lnTo>
                    <a:pt x="642" y="531"/>
                  </a:lnTo>
                  <a:lnTo>
                    <a:pt x="666" y="551"/>
                  </a:lnTo>
                  <a:lnTo>
                    <a:pt x="692" y="571"/>
                  </a:lnTo>
                  <a:lnTo>
                    <a:pt x="718" y="592"/>
                  </a:lnTo>
                  <a:lnTo>
                    <a:pt x="743" y="613"/>
                  </a:lnTo>
                  <a:lnTo>
                    <a:pt x="766" y="635"/>
                  </a:lnTo>
                  <a:lnTo>
                    <a:pt x="789" y="658"/>
                  </a:lnTo>
                  <a:lnTo>
                    <a:pt x="803" y="672"/>
                  </a:lnTo>
                  <a:lnTo>
                    <a:pt x="819" y="687"/>
                  </a:lnTo>
                  <a:lnTo>
                    <a:pt x="836" y="699"/>
                  </a:lnTo>
                  <a:lnTo>
                    <a:pt x="853" y="711"/>
                  </a:lnTo>
                  <a:lnTo>
                    <a:pt x="871" y="721"/>
                  </a:lnTo>
                  <a:lnTo>
                    <a:pt x="891" y="731"/>
                  </a:lnTo>
                  <a:lnTo>
                    <a:pt x="911" y="739"/>
                  </a:lnTo>
                  <a:lnTo>
                    <a:pt x="933" y="746"/>
                  </a:lnTo>
                  <a:lnTo>
                    <a:pt x="955" y="751"/>
                  </a:lnTo>
                  <a:lnTo>
                    <a:pt x="977" y="751"/>
                  </a:lnTo>
                  <a:lnTo>
                    <a:pt x="998" y="749"/>
                  </a:lnTo>
                  <a:lnTo>
                    <a:pt x="1018" y="743"/>
                  </a:lnTo>
                  <a:lnTo>
                    <a:pt x="1037" y="735"/>
                  </a:lnTo>
                  <a:lnTo>
                    <a:pt x="1055" y="723"/>
                  </a:lnTo>
                  <a:lnTo>
                    <a:pt x="1070" y="709"/>
                  </a:lnTo>
                  <a:lnTo>
                    <a:pt x="1082" y="693"/>
                  </a:lnTo>
                  <a:lnTo>
                    <a:pt x="1092" y="681"/>
                  </a:lnTo>
                  <a:lnTo>
                    <a:pt x="1102" y="669"/>
                  </a:lnTo>
                  <a:lnTo>
                    <a:pt x="1113" y="658"/>
                  </a:lnTo>
                  <a:lnTo>
                    <a:pt x="1124" y="647"/>
                  </a:lnTo>
                  <a:lnTo>
                    <a:pt x="1134" y="635"/>
                  </a:lnTo>
                  <a:lnTo>
                    <a:pt x="1144" y="622"/>
                  </a:lnTo>
                  <a:lnTo>
                    <a:pt x="1153" y="609"/>
                  </a:lnTo>
                  <a:lnTo>
                    <a:pt x="1159" y="593"/>
                  </a:lnTo>
                  <a:lnTo>
                    <a:pt x="1165" y="583"/>
                  </a:lnTo>
                  <a:lnTo>
                    <a:pt x="1173" y="574"/>
                  </a:lnTo>
                  <a:lnTo>
                    <a:pt x="1182" y="567"/>
                  </a:lnTo>
                  <a:lnTo>
                    <a:pt x="1194" y="560"/>
                  </a:lnTo>
                  <a:lnTo>
                    <a:pt x="1206" y="554"/>
                  </a:lnTo>
                  <a:lnTo>
                    <a:pt x="1219" y="549"/>
                  </a:lnTo>
                  <a:lnTo>
                    <a:pt x="1232" y="543"/>
                  </a:lnTo>
                  <a:lnTo>
                    <a:pt x="1245" y="538"/>
                  </a:lnTo>
                  <a:lnTo>
                    <a:pt x="1251" y="533"/>
                  </a:lnTo>
                  <a:lnTo>
                    <a:pt x="1255" y="529"/>
                  </a:lnTo>
                  <a:lnTo>
                    <a:pt x="1260" y="523"/>
                  </a:lnTo>
                  <a:lnTo>
                    <a:pt x="1264" y="518"/>
                  </a:lnTo>
                  <a:lnTo>
                    <a:pt x="1269" y="512"/>
                  </a:lnTo>
                  <a:lnTo>
                    <a:pt x="1274" y="507"/>
                  </a:lnTo>
                  <a:lnTo>
                    <a:pt x="1278" y="503"/>
                  </a:lnTo>
                  <a:lnTo>
                    <a:pt x="1284" y="500"/>
                  </a:lnTo>
                  <a:lnTo>
                    <a:pt x="1300" y="494"/>
                  </a:lnTo>
                  <a:lnTo>
                    <a:pt x="1312" y="489"/>
                  </a:lnTo>
                  <a:lnTo>
                    <a:pt x="1324" y="484"/>
                  </a:lnTo>
                  <a:lnTo>
                    <a:pt x="1335" y="480"/>
                  </a:lnTo>
                  <a:lnTo>
                    <a:pt x="1345" y="477"/>
                  </a:lnTo>
                  <a:lnTo>
                    <a:pt x="1359" y="471"/>
                  </a:lnTo>
                  <a:lnTo>
                    <a:pt x="1375" y="466"/>
                  </a:lnTo>
                  <a:lnTo>
                    <a:pt x="1394" y="458"/>
                  </a:lnTo>
                  <a:lnTo>
                    <a:pt x="1405" y="456"/>
                  </a:lnTo>
                  <a:lnTo>
                    <a:pt x="1416" y="454"/>
                  </a:lnTo>
                  <a:lnTo>
                    <a:pt x="1428" y="456"/>
                  </a:lnTo>
                  <a:lnTo>
                    <a:pt x="1440" y="457"/>
                  </a:lnTo>
                  <a:lnTo>
                    <a:pt x="1453" y="458"/>
                  </a:lnTo>
                  <a:lnTo>
                    <a:pt x="1465" y="460"/>
                  </a:lnTo>
                  <a:lnTo>
                    <a:pt x="1475" y="461"/>
                  </a:lnTo>
                  <a:lnTo>
                    <a:pt x="1486" y="461"/>
                  </a:lnTo>
                  <a:lnTo>
                    <a:pt x="1468" y="473"/>
                  </a:lnTo>
                  <a:lnTo>
                    <a:pt x="1451" y="488"/>
                  </a:lnTo>
                  <a:lnTo>
                    <a:pt x="1437" y="504"/>
                  </a:lnTo>
                  <a:lnTo>
                    <a:pt x="1423" y="521"/>
                  </a:lnTo>
                  <a:lnTo>
                    <a:pt x="1413" y="540"/>
                  </a:lnTo>
                  <a:lnTo>
                    <a:pt x="1404" y="559"/>
                  </a:lnTo>
                  <a:lnTo>
                    <a:pt x="1397" y="579"/>
                  </a:lnTo>
                  <a:lnTo>
                    <a:pt x="1393" y="600"/>
                  </a:lnTo>
                  <a:lnTo>
                    <a:pt x="1391" y="620"/>
                  </a:lnTo>
                  <a:lnTo>
                    <a:pt x="1391" y="640"/>
                  </a:lnTo>
                  <a:lnTo>
                    <a:pt x="1394" y="660"/>
                  </a:lnTo>
                  <a:lnTo>
                    <a:pt x="1401" y="679"/>
                  </a:lnTo>
                  <a:lnTo>
                    <a:pt x="1410" y="697"/>
                  </a:lnTo>
                  <a:lnTo>
                    <a:pt x="1422" y="713"/>
                  </a:lnTo>
                  <a:lnTo>
                    <a:pt x="1436" y="729"/>
                  </a:lnTo>
                  <a:lnTo>
                    <a:pt x="1454" y="742"/>
                  </a:lnTo>
                  <a:lnTo>
                    <a:pt x="1475" y="755"/>
                  </a:lnTo>
                  <a:lnTo>
                    <a:pt x="1498" y="762"/>
                  </a:lnTo>
                  <a:lnTo>
                    <a:pt x="1523" y="767"/>
                  </a:lnTo>
                  <a:lnTo>
                    <a:pt x="1549" y="769"/>
                  </a:lnTo>
                  <a:lnTo>
                    <a:pt x="1573" y="769"/>
                  </a:lnTo>
                  <a:lnTo>
                    <a:pt x="1599" y="767"/>
                  </a:lnTo>
                  <a:lnTo>
                    <a:pt x="1627" y="762"/>
                  </a:lnTo>
                  <a:lnTo>
                    <a:pt x="1653" y="757"/>
                  </a:lnTo>
                  <a:lnTo>
                    <a:pt x="1668" y="752"/>
                  </a:lnTo>
                  <a:lnTo>
                    <a:pt x="1683" y="746"/>
                  </a:lnTo>
                  <a:lnTo>
                    <a:pt x="1696" y="738"/>
                  </a:lnTo>
                  <a:lnTo>
                    <a:pt x="1709" y="730"/>
                  </a:lnTo>
                  <a:lnTo>
                    <a:pt x="1722" y="720"/>
                  </a:lnTo>
                  <a:lnTo>
                    <a:pt x="1735" y="711"/>
                  </a:lnTo>
                  <a:lnTo>
                    <a:pt x="1748" y="702"/>
                  </a:lnTo>
                  <a:lnTo>
                    <a:pt x="1761" y="693"/>
                  </a:lnTo>
                  <a:lnTo>
                    <a:pt x="1774" y="687"/>
                  </a:lnTo>
                  <a:lnTo>
                    <a:pt x="1784" y="678"/>
                  </a:lnTo>
                  <a:lnTo>
                    <a:pt x="1795" y="669"/>
                  </a:lnTo>
                  <a:lnTo>
                    <a:pt x="1804" y="659"/>
                  </a:lnTo>
                  <a:lnTo>
                    <a:pt x="1812" y="649"/>
                  </a:lnTo>
                  <a:lnTo>
                    <a:pt x="1820" y="638"/>
                  </a:lnTo>
                  <a:lnTo>
                    <a:pt x="1827" y="627"/>
                  </a:lnTo>
                  <a:lnTo>
                    <a:pt x="1832" y="616"/>
                  </a:lnTo>
                  <a:lnTo>
                    <a:pt x="1836" y="602"/>
                  </a:lnTo>
                  <a:lnTo>
                    <a:pt x="1843" y="586"/>
                  </a:lnTo>
                  <a:lnTo>
                    <a:pt x="1849" y="567"/>
                  </a:lnTo>
                  <a:lnTo>
                    <a:pt x="1855" y="547"/>
                  </a:lnTo>
                  <a:lnTo>
                    <a:pt x="1861" y="529"/>
                  </a:lnTo>
                  <a:lnTo>
                    <a:pt x="1869" y="514"/>
                  </a:lnTo>
                  <a:lnTo>
                    <a:pt x="1876" y="504"/>
                  </a:lnTo>
                  <a:lnTo>
                    <a:pt x="1884" y="501"/>
                  </a:lnTo>
                  <a:lnTo>
                    <a:pt x="1905" y="500"/>
                  </a:lnTo>
                  <a:lnTo>
                    <a:pt x="1927" y="498"/>
                  </a:lnTo>
                  <a:lnTo>
                    <a:pt x="1950" y="494"/>
                  </a:lnTo>
                  <a:lnTo>
                    <a:pt x="1971" y="490"/>
                  </a:lnTo>
                  <a:lnTo>
                    <a:pt x="1992" y="486"/>
                  </a:lnTo>
                  <a:lnTo>
                    <a:pt x="2014" y="481"/>
                  </a:lnTo>
                  <a:lnTo>
                    <a:pt x="2035" y="477"/>
                  </a:lnTo>
                  <a:lnTo>
                    <a:pt x="2057" y="471"/>
                  </a:lnTo>
                  <a:lnTo>
                    <a:pt x="2078" y="468"/>
                  </a:lnTo>
                  <a:lnTo>
                    <a:pt x="2099" y="464"/>
                  </a:lnTo>
                  <a:lnTo>
                    <a:pt x="2119" y="462"/>
                  </a:lnTo>
                  <a:lnTo>
                    <a:pt x="2141" y="462"/>
                  </a:lnTo>
                  <a:lnTo>
                    <a:pt x="2161" y="463"/>
                  </a:lnTo>
                  <a:lnTo>
                    <a:pt x="2181" y="466"/>
                  </a:lnTo>
                  <a:lnTo>
                    <a:pt x="2200" y="471"/>
                  </a:lnTo>
                  <a:lnTo>
                    <a:pt x="2220" y="479"/>
                  </a:lnTo>
                  <a:lnTo>
                    <a:pt x="2229" y="483"/>
                  </a:lnTo>
                  <a:lnTo>
                    <a:pt x="2239" y="488"/>
                  </a:lnTo>
                  <a:lnTo>
                    <a:pt x="2249" y="492"/>
                  </a:lnTo>
                  <a:lnTo>
                    <a:pt x="2262" y="497"/>
                  </a:lnTo>
                  <a:lnTo>
                    <a:pt x="2274" y="500"/>
                  </a:lnTo>
                  <a:lnTo>
                    <a:pt x="2285" y="503"/>
                  </a:lnTo>
                  <a:lnTo>
                    <a:pt x="2295" y="503"/>
                  </a:lnTo>
                  <a:lnTo>
                    <a:pt x="2306" y="502"/>
                  </a:lnTo>
                  <a:lnTo>
                    <a:pt x="2355" y="491"/>
                  </a:lnTo>
                  <a:lnTo>
                    <a:pt x="2398" y="482"/>
                  </a:lnTo>
                  <a:lnTo>
                    <a:pt x="2436" y="477"/>
                  </a:lnTo>
                  <a:lnTo>
                    <a:pt x="2471" y="474"/>
                  </a:lnTo>
                  <a:lnTo>
                    <a:pt x="2500" y="474"/>
                  </a:lnTo>
                  <a:lnTo>
                    <a:pt x="2526" y="478"/>
                  </a:lnTo>
                  <a:lnTo>
                    <a:pt x="2549" y="483"/>
                  </a:lnTo>
                  <a:lnTo>
                    <a:pt x="2567" y="491"/>
                  </a:lnTo>
                  <a:lnTo>
                    <a:pt x="2584" y="501"/>
                  </a:lnTo>
                  <a:lnTo>
                    <a:pt x="2597" y="513"/>
                  </a:lnTo>
                  <a:lnTo>
                    <a:pt x="2609" y="528"/>
                  </a:lnTo>
                  <a:lnTo>
                    <a:pt x="2618" y="544"/>
                  </a:lnTo>
                  <a:lnTo>
                    <a:pt x="2626" y="562"/>
                  </a:lnTo>
                  <a:lnTo>
                    <a:pt x="2632" y="582"/>
                  </a:lnTo>
                  <a:lnTo>
                    <a:pt x="2636" y="603"/>
                  </a:lnTo>
                  <a:lnTo>
                    <a:pt x="2641" y="627"/>
                  </a:lnTo>
                  <a:lnTo>
                    <a:pt x="2670" y="642"/>
                  </a:lnTo>
                  <a:lnTo>
                    <a:pt x="2697" y="660"/>
                  </a:lnTo>
                  <a:lnTo>
                    <a:pt x="2723" y="677"/>
                  </a:lnTo>
                  <a:lnTo>
                    <a:pt x="2749" y="696"/>
                  </a:lnTo>
                  <a:lnTo>
                    <a:pt x="2775" y="715"/>
                  </a:lnTo>
                  <a:lnTo>
                    <a:pt x="2800" y="733"/>
                  </a:lnTo>
                  <a:lnTo>
                    <a:pt x="2826" y="753"/>
                  </a:lnTo>
                  <a:lnTo>
                    <a:pt x="2850" y="772"/>
                  </a:lnTo>
                  <a:lnTo>
                    <a:pt x="2875" y="792"/>
                  </a:lnTo>
                  <a:lnTo>
                    <a:pt x="2899" y="814"/>
                  </a:lnTo>
                  <a:lnTo>
                    <a:pt x="2925" y="834"/>
                  </a:lnTo>
                  <a:lnTo>
                    <a:pt x="2950" y="854"/>
                  </a:lnTo>
                  <a:lnTo>
                    <a:pt x="2976" y="874"/>
                  </a:lnTo>
                  <a:lnTo>
                    <a:pt x="3003" y="892"/>
                  </a:lnTo>
                  <a:lnTo>
                    <a:pt x="3031" y="912"/>
                  </a:lnTo>
                  <a:lnTo>
                    <a:pt x="3058" y="931"/>
                  </a:lnTo>
                  <a:lnTo>
                    <a:pt x="3078" y="945"/>
                  </a:lnTo>
                  <a:lnTo>
                    <a:pt x="3098" y="958"/>
                  </a:lnTo>
                  <a:lnTo>
                    <a:pt x="3118" y="971"/>
                  </a:lnTo>
                  <a:lnTo>
                    <a:pt x="3136" y="985"/>
                  </a:lnTo>
                  <a:lnTo>
                    <a:pt x="3156" y="997"/>
                  </a:lnTo>
                  <a:lnTo>
                    <a:pt x="3175" y="1010"/>
                  </a:lnTo>
                  <a:lnTo>
                    <a:pt x="3193" y="1024"/>
                  </a:lnTo>
                  <a:lnTo>
                    <a:pt x="3211" y="1038"/>
                  </a:lnTo>
                  <a:lnTo>
                    <a:pt x="3230" y="1051"/>
                  </a:lnTo>
                  <a:lnTo>
                    <a:pt x="3248" y="1065"/>
                  </a:lnTo>
                  <a:lnTo>
                    <a:pt x="3266" y="1079"/>
                  </a:lnTo>
                  <a:lnTo>
                    <a:pt x="3283" y="1094"/>
                  </a:lnTo>
                  <a:lnTo>
                    <a:pt x="3302" y="1108"/>
                  </a:lnTo>
                  <a:lnTo>
                    <a:pt x="3318" y="1124"/>
                  </a:lnTo>
                  <a:lnTo>
                    <a:pt x="3337" y="1139"/>
                  </a:lnTo>
                  <a:lnTo>
                    <a:pt x="3354" y="1155"/>
                  </a:lnTo>
                  <a:lnTo>
                    <a:pt x="3369" y="1168"/>
                  </a:lnTo>
                  <a:lnTo>
                    <a:pt x="3387" y="1178"/>
                  </a:lnTo>
                  <a:lnTo>
                    <a:pt x="3406" y="1188"/>
                  </a:lnTo>
                  <a:lnTo>
                    <a:pt x="3424" y="1197"/>
                  </a:lnTo>
                  <a:lnTo>
                    <a:pt x="3442" y="1206"/>
                  </a:lnTo>
                  <a:lnTo>
                    <a:pt x="3459" y="1217"/>
                  </a:lnTo>
                  <a:lnTo>
                    <a:pt x="3474" y="1230"/>
                  </a:lnTo>
                  <a:lnTo>
                    <a:pt x="3487" y="1246"/>
                  </a:lnTo>
                  <a:lnTo>
                    <a:pt x="3499" y="1263"/>
                  </a:lnTo>
                  <a:lnTo>
                    <a:pt x="3511" y="1279"/>
                  </a:lnTo>
                  <a:lnTo>
                    <a:pt x="3525" y="1295"/>
                  </a:lnTo>
                  <a:lnTo>
                    <a:pt x="3540" y="1311"/>
                  </a:lnTo>
                  <a:lnTo>
                    <a:pt x="3555" y="1324"/>
                  </a:lnTo>
                  <a:lnTo>
                    <a:pt x="3572" y="1337"/>
                  </a:lnTo>
                  <a:lnTo>
                    <a:pt x="3591" y="1348"/>
                  </a:lnTo>
                  <a:lnTo>
                    <a:pt x="3610" y="1358"/>
                  </a:lnTo>
                  <a:lnTo>
                    <a:pt x="3569" y="1358"/>
                  </a:lnTo>
                  <a:lnTo>
                    <a:pt x="3528" y="1358"/>
                  </a:lnTo>
                  <a:lnTo>
                    <a:pt x="3488" y="1357"/>
                  </a:lnTo>
                  <a:lnTo>
                    <a:pt x="3447" y="1356"/>
                  </a:lnTo>
                  <a:lnTo>
                    <a:pt x="3406" y="1354"/>
                  </a:lnTo>
                  <a:lnTo>
                    <a:pt x="3364" y="1353"/>
                  </a:lnTo>
                  <a:lnTo>
                    <a:pt x="3323" y="1351"/>
                  </a:lnTo>
                  <a:lnTo>
                    <a:pt x="3283" y="1349"/>
                  </a:lnTo>
                  <a:lnTo>
                    <a:pt x="3242" y="1349"/>
                  </a:lnTo>
                  <a:lnTo>
                    <a:pt x="3201" y="1349"/>
                  </a:lnTo>
                  <a:lnTo>
                    <a:pt x="3161" y="1351"/>
                  </a:lnTo>
                  <a:lnTo>
                    <a:pt x="3120" y="1353"/>
                  </a:lnTo>
                  <a:lnTo>
                    <a:pt x="3080" y="1356"/>
                  </a:lnTo>
                  <a:lnTo>
                    <a:pt x="3038" y="1362"/>
                  </a:lnTo>
                  <a:lnTo>
                    <a:pt x="2997" y="1368"/>
                  </a:lnTo>
                  <a:lnTo>
                    <a:pt x="2957" y="1377"/>
                  </a:lnTo>
                  <a:lnTo>
                    <a:pt x="2938" y="1382"/>
                  </a:lnTo>
                  <a:lnTo>
                    <a:pt x="2918" y="1387"/>
                  </a:lnTo>
                  <a:lnTo>
                    <a:pt x="2899" y="1394"/>
                  </a:lnTo>
                  <a:lnTo>
                    <a:pt x="2879" y="1401"/>
                  </a:lnTo>
                  <a:lnTo>
                    <a:pt x="2861" y="1407"/>
                  </a:lnTo>
                  <a:lnTo>
                    <a:pt x="2841" y="1414"/>
                  </a:lnTo>
                  <a:lnTo>
                    <a:pt x="2823" y="1421"/>
                  </a:lnTo>
                  <a:lnTo>
                    <a:pt x="2803" y="1428"/>
                  </a:lnTo>
                  <a:lnTo>
                    <a:pt x="2785" y="1435"/>
                  </a:lnTo>
                  <a:lnTo>
                    <a:pt x="2765" y="1442"/>
                  </a:lnTo>
                  <a:lnTo>
                    <a:pt x="2746" y="1448"/>
                  </a:lnTo>
                  <a:lnTo>
                    <a:pt x="2727" y="1454"/>
                  </a:lnTo>
                  <a:lnTo>
                    <a:pt x="2708" y="1460"/>
                  </a:lnTo>
                  <a:lnTo>
                    <a:pt x="2688" y="1464"/>
                  </a:lnTo>
                  <a:lnTo>
                    <a:pt x="2668" y="1467"/>
                  </a:lnTo>
                  <a:lnTo>
                    <a:pt x="2649" y="1471"/>
                  </a:lnTo>
                  <a:lnTo>
                    <a:pt x="2615" y="1474"/>
                  </a:lnTo>
                  <a:lnTo>
                    <a:pt x="2581" y="1477"/>
                  </a:lnTo>
                  <a:lnTo>
                    <a:pt x="2546" y="1481"/>
                  </a:lnTo>
                  <a:lnTo>
                    <a:pt x="2512" y="1484"/>
                  </a:lnTo>
                  <a:lnTo>
                    <a:pt x="2479" y="1486"/>
                  </a:lnTo>
                  <a:lnTo>
                    <a:pt x="2445" y="1488"/>
                  </a:lnTo>
                  <a:lnTo>
                    <a:pt x="2411" y="1491"/>
                  </a:lnTo>
                  <a:lnTo>
                    <a:pt x="2378" y="1492"/>
                  </a:lnTo>
                  <a:lnTo>
                    <a:pt x="2344" y="1493"/>
                  </a:lnTo>
                  <a:lnTo>
                    <a:pt x="2311" y="1494"/>
                  </a:lnTo>
                  <a:lnTo>
                    <a:pt x="2277" y="1495"/>
                  </a:lnTo>
                  <a:lnTo>
                    <a:pt x="2243" y="1496"/>
                  </a:lnTo>
                  <a:lnTo>
                    <a:pt x="2210" y="1496"/>
                  </a:lnTo>
                  <a:lnTo>
                    <a:pt x="2176" y="1497"/>
                  </a:lnTo>
                  <a:lnTo>
                    <a:pt x="2142" y="1497"/>
                  </a:lnTo>
                  <a:lnTo>
                    <a:pt x="2109" y="1497"/>
                  </a:lnTo>
                  <a:lnTo>
                    <a:pt x="2075" y="1497"/>
                  </a:lnTo>
                  <a:lnTo>
                    <a:pt x="2041" y="1496"/>
                  </a:lnTo>
                  <a:lnTo>
                    <a:pt x="2008" y="1496"/>
                  </a:lnTo>
                  <a:lnTo>
                    <a:pt x="1974" y="1496"/>
                  </a:lnTo>
                  <a:lnTo>
                    <a:pt x="1940" y="1495"/>
                  </a:lnTo>
                  <a:lnTo>
                    <a:pt x="1907" y="1495"/>
                  </a:lnTo>
                  <a:lnTo>
                    <a:pt x="1873" y="1494"/>
                  </a:lnTo>
                  <a:lnTo>
                    <a:pt x="1839" y="1494"/>
                  </a:lnTo>
                  <a:lnTo>
                    <a:pt x="1806" y="1493"/>
                  </a:lnTo>
                  <a:lnTo>
                    <a:pt x="1771" y="1492"/>
                  </a:lnTo>
                  <a:lnTo>
                    <a:pt x="1737" y="1492"/>
                  </a:lnTo>
                  <a:lnTo>
                    <a:pt x="1703" y="1491"/>
                  </a:lnTo>
                  <a:lnTo>
                    <a:pt x="1670" y="1490"/>
                  </a:lnTo>
                  <a:lnTo>
                    <a:pt x="1636" y="1490"/>
                  </a:lnTo>
                  <a:lnTo>
                    <a:pt x="1602" y="1488"/>
                  </a:lnTo>
                  <a:lnTo>
                    <a:pt x="1569" y="1488"/>
                  </a:lnTo>
                  <a:lnTo>
                    <a:pt x="1537" y="1477"/>
                  </a:lnTo>
                  <a:lnTo>
                    <a:pt x="1503" y="1468"/>
                  </a:lnTo>
                  <a:lnTo>
                    <a:pt x="1471" y="1461"/>
                  </a:lnTo>
                  <a:lnTo>
                    <a:pt x="1437" y="1455"/>
                  </a:lnTo>
                  <a:lnTo>
                    <a:pt x="1404" y="1452"/>
                  </a:lnTo>
                  <a:lnTo>
                    <a:pt x="1370" y="1448"/>
                  </a:lnTo>
                  <a:lnTo>
                    <a:pt x="1338" y="1447"/>
                  </a:lnTo>
                  <a:lnTo>
                    <a:pt x="1304" y="1446"/>
                  </a:lnTo>
                  <a:lnTo>
                    <a:pt x="1269" y="1447"/>
                  </a:lnTo>
                  <a:lnTo>
                    <a:pt x="1235" y="1447"/>
                  </a:lnTo>
                  <a:lnTo>
                    <a:pt x="1202" y="1448"/>
                  </a:lnTo>
                  <a:lnTo>
                    <a:pt x="1168" y="1450"/>
                  </a:lnTo>
                  <a:lnTo>
                    <a:pt x="1134" y="1451"/>
                  </a:lnTo>
                  <a:lnTo>
                    <a:pt x="1101" y="1451"/>
                  </a:lnTo>
                  <a:lnTo>
                    <a:pt x="1067" y="1452"/>
                  </a:lnTo>
                  <a:lnTo>
                    <a:pt x="1033" y="1451"/>
                  </a:lnTo>
                  <a:lnTo>
                    <a:pt x="1029" y="1451"/>
                  </a:lnTo>
                  <a:lnTo>
                    <a:pt x="1024" y="1453"/>
                  </a:lnTo>
                  <a:lnTo>
                    <a:pt x="1018" y="1455"/>
                  </a:lnTo>
                  <a:lnTo>
                    <a:pt x="1012" y="1457"/>
                  </a:lnTo>
                  <a:lnTo>
                    <a:pt x="1004" y="1460"/>
                  </a:lnTo>
                  <a:lnTo>
                    <a:pt x="998" y="1463"/>
                  </a:lnTo>
                  <a:lnTo>
                    <a:pt x="992" y="1465"/>
                  </a:lnTo>
                  <a:lnTo>
                    <a:pt x="986" y="1466"/>
                  </a:lnTo>
                  <a:lnTo>
                    <a:pt x="963" y="1470"/>
                  </a:lnTo>
                  <a:lnTo>
                    <a:pt x="940" y="1473"/>
                  </a:lnTo>
                  <a:lnTo>
                    <a:pt x="917" y="1474"/>
                  </a:lnTo>
                  <a:lnTo>
                    <a:pt x="896" y="1474"/>
                  </a:lnTo>
                  <a:lnTo>
                    <a:pt x="874" y="1474"/>
                  </a:lnTo>
                  <a:lnTo>
                    <a:pt x="853" y="1473"/>
                  </a:lnTo>
                  <a:lnTo>
                    <a:pt x="830" y="1472"/>
                  </a:lnTo>
                  <a:lnTo>
                    <a:pt x="809" y="1468"/>
                  </a:lnTo>
                  <a:lnTo>
                    <a:pt x="787" y="1465"/>
                  </a:lnTo>
                  <a:lnTo>
                    <a:pt x="766" y="1462"/>
                  </a:lnTo>
                  <a:lnTo>
                    <a:pt x="744" y="1457"/>
                  </a:lnTo>
                  <a:lnTo>
                    <a:pt x="723" y="1453"/>
                  </a:lnTo>
                  <a:lnTo>
                    <a:pt x="702" y="1447"/>
                  </a:lnTo>
                  <a:lnTo>
                    <a:pt x="680" y="1442"/>
                  </a:lnTo>
                  <a:lnTo>
                    <a:pt x="659" y="1436"/>
                  </a:lnTo>
                  <a:lnTo>
                    <a:pt x="636" y="1429"/>
                  </a:lnTo>
                  <a:lnTo>
                    <a:pt x="614" y="1425"/>
                  </a:lnTo>
                  <a:lnTo>
                    <a:pt x="593" y="1421"/>
                  </a:lnTo>
                  <a:lnTo>
                    <a:pt x="572" y="1418"/>
                  </a:lnTo>
                  <a:lnTo>
                    <a:pt x="552" y="1417"/>
                  </a:lnTo>
                  <a:lnTo>
                    <a:pt x="530" y="1416"/>
                  </a:lnTo>
                  <a:lnTo>
                    <a:pt x="509" y="1416"/>
                  </a:lnTo>
                  <a:lnTo>
                    <a:pt x="487" y="1417"/>
                  </a:lnTo>
                  <a:lnTo>
                    <a:pt x="466" y="1417"/>
                  </a:lnTo>
                  <a:lnTo>
                    <a:pt x="445" y="1418"/>
                  </a:lnTo>
                  <a:lnTo>
                    <a:pt x="423" y="1419"/>
                  </a:lnTo>
                  <a:lnTo>
                    <a:pt x="402" y="1419"/>
                  </a:lnTo>
                  <a:lnTo>
                    <a:pt x="382" y="1421"/>
                  </a:lnTo>
                  <a:lnTo>
                    <a:pt x="361" y="1419"/>
                  </a:lnTo>
                  <a:lnTo>
                    <a:pt x="339" y="1418"/>
                  </a:lnTo>
                  <a:lnTo>
                    <a:pt x="318" y="1417"/>
                  </a:lnTo>
                  <a:lnTo>
                    <a:pt x="296" y="1414"/>
                  </a:lnTo>
                  <a:lnTo>
                    <a:pt x="269" y="1409"/>
                  </a:lnTo>
                  <a:lnTo>
                    <a:pt x="241" y="1404"/>
                  </a:lnTo>
                  <a:lnTo>
                    <a:pt x="215" y="1397"/>
                  </a:lnTo>
                  <a:lnTo>
                    <a:pt x="191" y="1388"/>
                  </a:lnTo>
                  <a:lnTo>
                    <a:pt x="168" y="1377"/>
                  </a:lnTo>
                  <a:lnTo>
                    <a:pt x="146" y="1362"/>
                  </a:lnTo>
                  <a:lnTo>
                    <a:pt x="128" y="1344"/>
                  </a:lnTo>
                  <a:lnTo>
                    <a:pt x="113" y="1322"/>
                  </a:lnTo>
                  <a:lnTo>
                    <a:pt x="107" y="1312"/>
                  </a:lnTo>
                  <a:lnTo>
                    <a:pt x="101" y="1303"/>
                  </a:lnTo>
                  <a:lnTo>
                    <a:pt x="94" y="1295"/>
                  </a:lnTo>
                  <a:lnTo>
                    <a:pt x="88" y="1287"/>
                  </a:lnTo>
                  <a:lnTo>
                    <a:pt x="81" y="1278"/>
                  </a:lnTo>
                  <a:lnTo>
                    <a:pt x="73" y="1271"/>
                  </a:lnTo>
                  <a:lnTo>
                    <a:pt x="67" y="1262"/>
                  </a:lnTo>
                  <a:lnTo>
                    <a:pt x="59" y="1253"/>
                  </a:lnTo>
                  <a:lnTo>
                    <a:pt x="52" y="1243"/>
                  </a:lnTo>
                  <a:lnTo>
                    <a:pt x="45" y="1232"/>
                  </a:lnTo>
                  <a:lnTo>
                    <a:pt x="39" y="1219"/>
                  </a:lnTo>
                  <a:lnTo>
                    <a:pt x="33" y="1205"/>
                  </a:lnTo>
                  <a:lnTo>
                    <a:pt x="27" y="1189"/>
                  </a:lnTo>
                  <a:lnTo>
                    <a:pt x="21" y="1173"/>
                  </a:lnTo>
                  <a:lnTo>
                    <a:pt x="16" y="1153"/>
                  </a:lnTo>
                  <a:lnTo>
                    <a:pt x="13" y="1130"/>
                  </a:lnTo>
                  <a:lnTo>
                    <a:pt x="10" y="1097"/>
                  </a:lnTo>
                  <a:lnTo>
                    <a:pt x="9" y="1064"/>
                  </a:lnTo>
                  <a:lnTo>
                    <a:pt x="10" y="1031"/>
                  </a:lnTo>
                  <a:lnTo>
                    <a:pt x="13" y="999"/>
                  </a:lnTo>
                  <a:lnTo>
                    <a:pt x="18" y="967"/>
                  </a:lnTo>
                  <a:lnTo>
                    <a:pt x="23" y="935"/>
                  </a:lnTo>
                  <a:lnTo>
                    <a:pt x="29" y="904"/>
                  </a:lnTo>
                  <a:lnTo>
                    <a:pt x="36" y="872"/>
                  </a:lnTo>
                  <a:lnTo>
                    <a:pt x="42" y="840"/>
                  </a:lnTo>
                  <a:lnTo>
                    <a:pt x="49" y="809"/>
                  </a:lnTo>
                  <a:lnTo>
                    <a:pt x="55" y="778"/>
                  </a:lnTo>
                  <a:lnTo>
                    <a:pt x="59" y="746"/>
                  </a:lnTo>
                  <a:lnTo>
                    <a:pt x="64" y="715"/>
                  </a:lnTo>
                  <a:lnTo>
                    <a:pt x="65" y="682"/>
                  </a:lnTo>
                  <a:lnTo>
                    <a:pt x="65" y="650"/>
                  </a:lnTo>
                  <a:lnTo>
                    <a:pt x="64" y="618"/>
                  </a:lnTo>
                  <a:lnTo>
                    <a:pt x="62" y="605"/>
                  </a:lnTo>
                  <a:lnTo>
                    <a:pt x="58" y="591"/>
                  </a:lnTo>
                  <a:lnTo>
                    <a:pt x="52" y="578"/>
                  </a:lnTo>
                  <a:lnTo>
                    <a:pt x="45" y="564"/>
                  </a:lnTo>
                  <a:lnTo>
                    <a:pt x="38" y="551"/>
                  </a:lnTo>
                  <a:lnTo>
                    <a:pt x="32" y="537"/>
                  </a:lnTo>
                  <a:lnTo>
                    <a:pt x="24" y="521"/>
                  </a:lnTo>
                  <a:lnTo>
                    <a:pt x="19" y="504"/>
                  </a:lnTo>
                  <a:lnTo>
                    <a:pt x="15" y="488"/>
                  </a:lnTo>
                  <a:lnTo>
                    <a:pt x="12" y="471"/>
                  </a:lnTo>
                  <a:lnTo>
                    <a:pt x="9" y="454"/>
                  </a:lnTo>
                  <a:lnTo>
                    <a:pt x="7" y="438"/>
                  </a:lnTo>
                  <a:lnTo>
                    <a:pt x="4" y="421"/>
                  </a:lnTo>
                  <a:lnTo>
                    <a:pt x="3" y="404"/>
                  </a:lnTo>
                  <a:lnTo>
                    <a:pt x="1" y="388"/>
                  </a:lnTo>
                  <a:lnTo>
                    <a:pt x="1" y="371"/>
                  </a:lnTo>
                  <a:lnTo>
                    <a:pt x="0" y="354"/>
                  </a:lnTo>
                  <a:lnTo>
                    <a:pt x="0" y="338"/>
                  </a:lnTo>
                  <a:lnTo>
                    <a:pt x="0" y="321"/>
                  </a:lnTo>
                  <a:lnTo>
                    <a:pt x="0" y="303"/>
                  </a:lnTo>
                  <a:lnTo>
                    <a:pt x="0" y="287"/>
                  </a:lnTo>
                  <a:lnTo>
                    <a:pt x="0" y="270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32"/>
                  </a:lnTo>
                  <a:lnTo>
                    <a:pt x="1" y="221"/>
                  </a:lnTo>
                  <a:lnTo>
                    <a:pt x="4" y="206"/>
                  </a:lnTo>
                  <a:lnTo>
                    <a:pt x="9" y="189"/>
                  </a:lnTo>
                  <a:lnTo>
                    <a:pt x="12" y="171"/>
                  </a:lnTo>
                  <a:lnTo>
                    <a:pt x="18" y="152"/>
                  </a:lnTo>
                  <a:lnTo>
                    <a:pt x="24" y="136"/>
                  </a:lnTo>
                  <a:lnTo>
                    <a:pt x="30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5" name="Freeform 550"/>
            <p:cNvSpPr>
              <a:spLocks/>
            </p:cNvSpPr>
            <p:nvPr/>
          </p:nvSpPr>
          <p:spPr bwMode="auto">
            <a:xfrm flipH="1">
              <a:off x="5185" y="3468"/>
              <a:ext cx="119" cy="66"/>
            </a:xfrm>
            <a:custGeom>
              <a:avLst/>
              <a:gdLst/>
              <a:ahLst/>
              <a:cxnLst>
                <a:cxn ang="0">
                  <a:pos x="240" y="12"/>
                </a:cxn>
                <a:cxn ang="0">
                  <a:pos x="240" y="12"/>
                </a:cxn>
                <a:cxn ang="0">
                  <a:pos x="211" y="0"/>
                </a:cxn>
                <a:cxn ang="0">
                  <a:pos x="177" y="1"/>
                </a:cxn>
                <a:cxn ang="0">
                  <a:pos x="142" y="14"/>
                </a:cxn>
                <a:cxn ang="0">
                  <a:pos x="106" y="32"/>
                </a:cxn>
                <a:cxn ang="0">
                  <a:pos x="73" y="57"/>
                </a:cxn>
                <a:cxn ang="0">
                  <a:pos x="43" y="81"/>
                </a:cxn>
                <a:cxn ang="0">
                  <a:pos x="18" y="107"/>
                </a:cxn>
                <a:cxn ang="0">
                  <a:pos x="0" y="128"/>
                </a:cxn>
                <a:cxn ang="0">
                  <a:pos x="12" y="133"/>
                </a:cxn>
                <a:cxn ang="0">
                  <a:pos x="28" y="111"/>
                </a:cxn>
                <a:cxn ang="0">
                  <a:pos x="52" y="88"/>
                </a:cxn>
                <a:cxn ang="0">
                  <a:pos x="83" y="64"/>
                </a:cxn>
                <a:cxn ang="0">
                  <a:pos x="115" y="39"/>
                </a:cxn>
                <a:cxn ang="0">
                  <a:pos x="148" y="20"/>
                </a:cxn>
                <a:cxn ang="0">
                  <a:pos x="181" y="10"/>
                </a:cxn>
                <a:cxn ang="0">
                  <a:pos x="208" y="9"/>
                </a:cxn>
                <a:cxn ang="0">
                  <a:pos x="231" y="19"/>
                </a:cxn>
                <a:cxn ang="0">
                  <a:pos x="231" y="19"/>
                </a:cxn>
                <a:cxn ang="0">
                  <a:pos x="240" y="12"/>
                </a:cxn>
              </a:cxnLst>
              <a:rect l="0" t="0" r="r" b="b"/>
              <a:pathLst>
                <a:path w="240" h="133">
                  <a:moveTo>
                    <a:pt x="240" y="12"/>
                  </a:moveTo>
                  <a:lnTo>
                    <a:pt x="240" y="12"/>
                  </a:lnTo>
                  <a:lnTo>
                    <a:pt x="211" y="0"/>
                  </a:lnTo>
                  <a:lnTo>
                    <a:pt x="177" y="1"/>
                  </a:lnTo>
                  <a:lnTo>
                    <a:pt x="142" y="14"/>
                  </a:lnTo>
                  <a:lnTo>
                    <a:pt x="106" y="32"/>
                  </a:lnTo>
                  <a:lnTo>
                    <a:pt x="73" y="57"/>
                  </a:lnTo>
                  <a:lnTo>
                    <a:pt x="43" y="81"/>
                  </a:lnTo>
                  <a:lnTo>
                    <a:pt x="18" y="107"/>
                  </a:lnTo>
                  <a:lnTo>
                    <a:pt x="0" y="128"/>
                  </a:lnTo>
                  <a:lnTo>
                    <a:pt x="12" y="133"/>
                  </a:lnTo>
                  <a:lnTo>
                    <a:pt x="28" y="111"/>
                  </a:lnTo>
                  <a:lnTo>
                    <a:pt x="52" y="88"/>
                  </a:lnTo>
                  <a:lnTo>
                    <a:pt x="83" y="64"/>
                  </a:lnTo>
                  <a:lnTo>
                    <a:pt x="115" y="39"/>
                  </a:lnTo>
                  <a:lnTo>
                    <a:pt x="148" y="20"/>
                  </a:lnTo>
                  <a:lnTo>
                    <a:pt x="181" y="10"/>
                  </a:lnTo>
                  <a:lnTo>
                    <a:pt x="208" y="9"/>
                  </a:lnTo>
                  <a:lnTo>
                    <a:pt x="231" y="19"/>
                  </a:lnTo>
                  <a:lnTo>
                    <a:pt x="231" y="19"/>
                  </a:lnTo>
                  <a:lnTo>
                    <a:pt x="24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6" name="Freeform 551"/>
            <p:cNvSpPr>
              <a:spLocks/>
            </p:cNvSpPr>
            <p:nvPr/>
          </p:nvSpPr>
          <p:spPr bwMode="auto">
            <a:xfrm flipH="1">
              <a:off x="5102" y="3474"/>
              <a:ext cx="87" cy="151"/>
            </a:xfrm>
            <a:custGeom>
              <a:avLst/>
              <a:gdLst/>
              <a:ahLst/>
              <a:cxnLst>
                <a:cxn ang="0">
                  <a:pos x="176" y="301"/>
                </a:cxn>
                <a:cxn ang="0">
                  <a:pos x="176" y="301"/>
                </a:cxn>
                <a:cxn ang="0">
                  <a:pos x="168" y="284"/>
                </a:cxn>
                <a:cxn ang="0">
                  <a:pos x="164" y="267"/>
                </a:cxn>
                <a:cxn ang="0">
                  <a:pos x="162" y="254"/>
                </a:cxn>
                <a:cxn ang="0">
                  <a:pos x="161" y="239"/>
                </a:cxn>
                <a:cxn ang="0">
                  <a:pos x="159" y="225"/>
                </a:cxn>
                <a:cxn ang="0">
                  <a:pos x="159" y="212"/>
                </a:cxn>
                <a:cxn ang="0">
                  <a:pos x="158" y="197"/>
                </a:cxn>
                <a:cxn ang="0">
                  <a:pos x="156" y="181"/>
                </a:cxn>
                <a:cxn ang="0">
                  <a:pos x="151" y="165"/>
                </a:cxn>
                <a:cxn ang="0">
                  <a:pos x="144" y="147"/>
                </a:cxn>
                <a:cxn ang="0">
                  <a:pos x="133" y="128"/>
                </a:cxn>
                <a:cxn ang="0">
                  <a:pos x="119" y="107"/>
                </a:cxn>
                <a:cxn ang="0">
                  <a:pos x="99" y="85"/>
                </a:cxn>
                <a:cxn ang="0">
                  <a:pos x="75" y="60"/>
                </a:cxn>
                <a:cxn ang="0">
                  <a:pos x="46" y="32"/>
                </a:cxn>
                <a:cxn ang="0">
                  <a:pos x="9" y="0"/>
                </a:cxn>
                <a:cxn ang="0">
                  <a:pos x="0" y="7"/>
                </a:cxn>
                <a:cxn ang="0">
                  <a:pos x="37" y="38"/>
                </a:cxn>
                <a:cxn ang="0">
                  <a:pos x="66" y="65"/>
                </a:cxn>
                <a:cxn ang="0">
                  <a:pos x="90" y="89"/>
                </a:cxn>
                <a:cxn ang="0">
                  <a:pos x="107" y="112"/>
                </a:cxn>
                <a:cxn ang="0">
                  <a:pos x="121" y="133"/>
                </a:cxn>
                <a:cxn ang="0">
                  <a:pos x="132" y="149"/>
                </a:cxn>
                <a:cxn ang="0">
                  <a:pos x="139" y="167"/>
                </a:cxn>
                <a:cxn ang="0">
                  <a:pos x="144" y="183"/>
                </a:cxn>
                <a:cxn ang="0">
                  <a:pos x="145" y="197"/>
                </a:cxn>
                <a:cxn ang="0">
                  <a:pos x="147" y="212"/>
                </a:cxn>
                <a:cxn ang="0">
                  <a:pos x="147" y="225"/>
                </a:cxn>
                <a:cxn ang="0">
                  <a:pos x="148" y="239"/>
                </a:cxn>
                <a:cxn ang="0">
                  <a:pos x="150" y="254"/>
                </a:cxn>
                <a:cxn ang="0">
                  <a:pos x="151" y="270"/>
                </a:cxn>
                <a:cxn ang="0">
                  <a:pos x="156" y="286"/>
                </a:cxn>
                <a:cxn ang="0">
                  <a:pos x="164" y="303"/>
                </a:cxn>
                <a:cxn ang="0">
                  <a:pos x="164" y="303"/>
                </a:cxn>
                <a:cxn ang="0">
                  <a:pos x="176" y="301"/>
                </a:cxn>
              </a:cxnLst>
              <a:rect l="0" t="0" r="r" b="b"/>
              <a:pathLst>
                <a:path w="176" h="303">
                  <a:moveTo>
                    <a:pt x="176" y="301"/>
                  </a:moveTo>
                  <a:lnTo>
                    <a:pt x="176" y="301"/>
                  </a:lnTo>
                  <a:lnTo>
                    <a:pt x="168" y="284"/>
                  </a:lnTo>
                  <a:lnTo>
                    <a:pt x="164" y="267"/>
                  </a:lnTo>
                  <a:lnTo>
                    <a:pt x="162" y="254"/>
                  </a:lnTo>
                  <a:lnTo>
                    <a:pt x="161" y="239"/>
                  </a:lnTo>
                  <a:lnTo>
                    <a:pt x="159" y="225"/>
                  </a:lnTo>
                  <a:lnTo>
                    <a:pt x="159" y="212"/>
                  </a:lnTo>
                  <a:lnTo>
                    <a:pt x="158" y="197"/>
                  </a:lnTo>
                  <a:lnTo>
                    <a:pt x="156" y="181"/>
                  </a:lnTo>
                  <a:lnTo>
                    <a:pt x="151" y="165"/>
                  </a:lnTo>
                  <a:lnTo>
                    <a:pt x="144" y="147"/>
                  </a:lnTo>
                  <a:lnTo>
                    <a:pt x="133" y="128"/>
                  </a:lnTo>
                  <a:lnTo>
                    <a:pt x="119" y="107"/>
                  </a:lnTo>
                  <a:lnTo>
                    <a:pt x="99" y="85"/>
                  </a:lnTo>
                  <a:lnTo>
                    <a:pt x="75" y="60"/>
                  </a:lnTo>
                  <a:lnTo>
                    <a:pt x="46" y="32"/>
                  </a:lnTo>
                  <a:lnTo>
                    <a:pt x="9" y="0"/>
                  </a:lnTo>
                  <a:lnTo>
                    <a:pt x="0" y="7"/>
                  </a:lnTo>
                  <a:lnTo>
                    <a:pt x="37" y="38"/>
                  </a:lnTo>
                  <a:lnTo>
                    <a:pt x="66" y="65"/>
                  </a:lnTo>
                  <a:lnTo>
                    <a:pt x="90" y="89"/>
                  </a:lnTo>
                  <a:lnTo>
                    <a:pt x="107" y="112"/>
                  </a:lnTo>
                  <a:lnTo>
                    <a:pt x="121" y="133"/>
                  </a:lnTo>
                  <a:lnTo>
                    <a:pt x="132" y="149"/>
                  </a:lnTo>
                  <a:lnTo>
                    <a:pt x="139" y="167"/>
                  </a:lnTo>
                  <a:lnTo>
                    <a:pt x="144" y="183"/>
                  </a:lnTo>
                  <a:lnTo>
                    <a:pt x="145" y="197"/>
                  </a:lnTo>
                  <a:lnTo>
                    <a:pt x="147" y="212"/>
                  </a:lnTo>
                  <a:lnTo>
                    <a:pt x="147" y="225"/>
                  </a:lnTo>
                  <a:lnTo>
                    <a:pt x="148" y="239"/>
                  </a:lnTo>
                  <a:lnTo>
                    <a:pt x="150" y="254"/>
                  </a:lnTo>
                  <a:lnTo>
                    <a:pt x="151" y="270"/>
                  </a:lnTo>
                  <a:lnTo>
                    <a:pt x="156" y="286"/>
                  </a:lnTo>
                  <a:lnTo>
                    <a:pt x="164" y="303"/>
                  </a:lnTo>
                  <a:lnTo>
                    <a:pt x="164" y="303"/>
                  </a:lnTo>
                  <a:lnTo>
                    <a:pt x="176" y="3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7" name="Freeform 552"/>
            <p:cNvSpPr>
              <a:spLocks/>
            </p:cNvSpPr>
            <p:nvPr/>
          </p:nvSpPr>
          <p:spPr bwMode="auto">
            <a:xfrm flipH="1">
              <a:off x="4920" y="3625"/>
              <a:ext cx="187" cy="176"/>
            </a:xfrm>
            <a:custGeom>
              <a:avLst/>
              <a:gdLst/>
              <a:ahLst/>
              <a:cxnLst>
                <a:cxn ang="0">
                  <a:pos x="374" y="348"/>
                </a:cxn>
                <a:cxn ang="0">
                  <a:pos x="374" y="348"/>
                </a:cxn>
                <a:cxn ang="0">
                  <a:pos x="351" y="324"/>
                </a:cxn>
                <a:cxn ang="0">
                  <a:pos x="328" y="302"/>
                </a:cxn>
                <a:cxn ang="0">
                  <a:pos x="304" y="281"/>
                </a:cxn>
                <a:cxn ang="0">
                  <a:pos x="278" y="260"/>
                </a:cxn>
                <a:cxn ang="0">
                  <a:pos x="252" y="240"/>
                </a:cxn>
                <a:cxn ang="0">
                  <a:pos x="228" y="220"/>
                </a:cxn>
                <a:cxn ang="0">
                  <a:pos x="202" y="200"/>
                </a:cxn>
                <a:cxn ang="0">
                  <a:pos x="176" y="180"/>
                </a:cxn>
                <a:cxn ang="0">
                  <a:pos x="151" y="160"/>
                </a:cxn>
                <a:cxn ang="0">
                  <a:pos x="127" y="140"/>
                </a:cxn>
                <a:cxn ang="0">
                  <a:pos x="104" y="120"/>
                </a:cxn>
                <a:cxn ang="0">
                  <a:pos x="82" y="97"/>
                </a:cxn>
                <a:cxn ang="0">
                  <a:pos x="61" y="74"/>
                </a:cxn>
                <a:cxn ang="0">
                  <a:pos x="44" y="51"/>
                </a:cxn>
                <a:cxn ang="0">
                  <a:pos x="27" y="25"/>
                </a:cxn>
                <a:cxn ang="0">
                  <a:pos x="12" y="0"/>
                </a:cxn>
                <a:cxn ang="0">
                  <a:pos x="0" y="2"/>
                </a:cxn>
                <a:cxn ang="0">
                  <a:pos x="15" y="30"/>
                </a:cxn>
                <a:cxn ang="0">
                  <a:pos x="32" y="55"/>
                </a:cxn>
                <a:cxn ang="0">
                  <a:pos x="52" y="79"/>
                </a:cxn>
                <a:cxn ang="0">
                  <a:pos x="73" y="102"/>
                </a:cxn>
                <a:cxn ang="0">
                  <a:pos x="94" y="124"/>
                </a:cxn>
                <a:cxn ang="0">
                  <a:pos x="117" y="146"/>
                </a:cxn>
                <a:cxn ang="0">
                  <a:pos x="142" y="166"/>
                </a:cxn>
                <a:cxn ang="0">
                  <a:pos x="166" y="186"/>
                </a:cxn>
                <a:cxn ang="0">
                  <a:pos x="192" y="206"/>
                </a:cxn>
                <a:cxn ang="0">
                  <a:pos x="218" y="226"/>
                </a:cxn>
                <a:cxn ang="0">
                  <a:pos x="243" y="246"/>
                </a:cxn>
                <a:cxn ang="0">
                  <a:pos x="269" y="266"/>
                </a:cxn>
                <a:cxn ang="0">
                  <a:pos x="295" y="288"/>
                </a:cxn>
                <a:cxn ang="0">
                  <a:pos x="319" y="309"/>
                </a:cxn>
                <a:cxn ang="0">
                  <a:pos x="342" y="329"/>
                </a:cxn>
                <a:cxn ang="0">
                  <a:pos x="365" y="352"/>
                </a:cxn>
                <a:cxn ang="0">
                  <a:pos x="365" y="352"/>
                </a:cxn>
                <a:cxn ang="0">
                  <a:pos x="374" y="348"/>
                </a:cxn>
              </a:cxnLst>
              <a:rect l="0" t="0" r="r" b="b"/>
              <a:pathLst>
                <a:path w="374" h="352">
                  <a:moveTo>
                    <a:pt x="374" y="348"/>
                  </a:moveTo>
                  <a:lnTo>
                    <a:pt x="374" y="348"/>
                  </a:lnTo>
                  <a:lnTo>
                    <a:pt x="351" y="324"/>
                  </a:lnTo>
                  <a:lnTo>
                    <a:pt x="328" y="302"/>
                  </a:lnTo>
                  <a:lnTo>
                    <a:pt x="304" y="281"/>
                  </a:lnTo>
                  <a:lnTo>
                    <a:pt x="278" y="260"/>
                  </a:lnTo>
                  <a:lnTo>
                    <a:pt x="252" y="240"/>
                  </a:lnTo>
                  <a:lnTo>
                    <a:pt x="228" y="220"/>
                  </a:lnTo>
                  <a:lnTo>
                    <a:pt x="202" y="200"/>
                  </a:lnTo>
                  <a:lnTo>
                    <a:pt x="176" y="180"/>
                  </a:lnTo>
                  <a:lnTo>
                    <a:pt x="151" y="160"/>
                  </a:lnTo>
                  <a:lnTo>
                    <a:pt x="127" y="140"/>
                  </a:lnTo>
                  <a:lnTo>
                    <a:pt x="104" y="120"/>
                  </a:lnTo>
                  <a:lnTo>
                    <a:pt x="82" y="97"/>
                  </a:lnTo>
                  <a:lnTo>
                    <a:pt x="61" y="74"/>
                  </a:lnTo>
                  <a:lnTo>
                    <a:pt x="44" y="51"/>
                  </a:lnTo>
                  <a:lnTo>
                    <a:pt x="27" y="25"/>
                  </a:lnTo>
                  <a:lnTo>
                    <a:pt x="12" y="0"/>
                  </a:lnTo>
                  <a:lnTo>
                    <a:pt x="0" y="2"/>
                  </a:lnTo>
                  <a:lnTo>
                    <a:pt x="15" y="30"/>
                  </a:lnTo>
                  <a:lnTo>
                    <a:pt x="32" y="55"/>
                  </a:lnTo>
                  <a:lnTo>
                    <a:pt x="52" y="79"/>
                  </a:lnTo>
                  <a:lnTo>
                    <a:pt x="73" y="102"/>
                  </a:lnTo>
                  <a:lnTo>
                    <a:pt x="94" y="124"/>
                  </a:lnTo>
                  <a:lnTo>
                    <a:pt x="117" y="146"/>
                  </a:lnTo>
                  <a:lnTo>
                    <a:pt x="142" y="166"/>
                  </a:lnTo>
                  <a:lnTo>
                    <a:pt x="166" y="186"/>
                  </a:lnTo>
                  <a:lnTo>
                    <a:pt x="192" y="206"/>
                  </a:lnTo>
                  <a:lnTo>
                    <a:pt x="218" y="226"/>
                  </a:lnTo>
                  <a:lnTo>
                    <a:pt x="243" y="246"/>
                  </a:lnTo>
                  <a:lnTo>
                    <a:pt x="269" y="266"/>
                  </a:lnTo>
                  <a:lnTo>
                    <a:pt x="295" y="288"/>
                  </a:lnTo>
                  <a:lnTo>
                    <a:pt x="319" y="309"/>
                  </a:lnTo>
                  <a:lnTo>
                    <a:pt x="342" y="329"/>
                  </a:lnTo>
                  <a:lnTo>
                    <a:pt x="365" y="352"/>
                  </a:lnTo>
                  <a:lnTo>
                    <a:pt x="365" y="352"/>
                  </a:lnTo>
                  <a:lnTo>
                    <a:pt x="374" y="3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" name="Freeform 553"/>
            <p:cNvSpPr>
              <a:spLocks/>
            </p:cNvSpPr>
            <p:nvPr/>
          </p:nvSpPr>
          <p:spPr bwMode="auto">
            <a:xfrm flipH="1">
              <a:off x="4849" y="3798"/>
              <a:ext cx="74" cy="48"/>
            </a:xfrm>
            <a:custGeom>
              <a:avLst/>
              <a:gdLst/>
              <a:ahLst/>
              <a:cxnLst>
                <a:cxn ang="0">
                  <a:pos x="152" y="85"/>
                </a:cxn>
                <a:cxn ang="0">
                  <a:pos x="150" y="85"/>
                </a:cxn>
                <a:cxn ang="0">
                  <a:pos x="130" y="79"/>
                </a:cxn>
                <a:cxn ang="0">
                  <a:pos x="110" y="72"/>
                </a:cxn>
                <a:cxn ang="0">
                  <a:pos x="90" y="62"/>
                </a:cxn>
                <a:cxn ang="0">
                  <a:pos x="74" y="52"/>
                </a:cxn>
                <a:cxn ang="0">
                  <a:pos x="57" y="40"/>
                </a:cxn>
                <a:cxn ang="0">
                  <a:pos x="40" y="27"/>
                </a:cxn>
                <a:cxn ang="0">
                  <a:pos x="23" y="14"/>
                </a:cxn>
                <a:cxn ang="0">
                  <a:pos x="9" y="0"/>
                </a:cxn>
                <a:cxn ang="0">
                  <a:pos x="0" y="4"/>
                </a:cxn>
                <a:cxn ang="0">
                  <a:pos x="14" y="19"/>
                </a:cxn>
                <a:cxn ang="0">
                  <a:pos x="31" y="34"/>
                </a:cxn>
                <a:cxn ang="0">
                  <a:pos x="48" y="46"/>
                </a:cxn>
                <a:cxn ang="0">
                  <a:pos x="64" y="59"/>
                </a:cxn>
                <a:cxn ang="0">
                  <a:pos x="84" y="69"/>
                </a:cxn>
                <a:cxn ang="0">
                  <a:pos x="104" y="79"/>
                </a:cxn>
                <a:cxn ang="0">
                  <a:pos x="124" y="87"/>
                </a:cxn>
                <a:cxn ang="0">
                  <a:pos x="147" y="94"/>
                </a:cxn>
                <a:cxn ang="0">
                  <a:pos x="145" y="94"/>
                </a:cxn>
                <a:cxn ang="0">
                  <a:pos x="152" y="85"/>
                </a:cxn>
              </a:cxnLst>
              <a:rect l="0" t="0" r="r" b="b"/>
              <a:pathLst>
                <a:path w="152" h="94">
                  <a:moveTo>
                    <a:pt x="152" y="85"/>
                  </a:moveTo>
                  <a:lnTo>
                    <a:pt x="150" y="85"/>
                  </a:lnTo>
                  <a:lnTo>
                    <a:pt x="130" y="79"/>
                  </a:lnTo>
                  <a:lnTo>
                    <a:pt x="110" y="72"/>
                  </a:lnTo>
                  <a:lnTo>
                    <a:pt x="90" y="62"/>
                  </a:lnTo>
                  <a:lnTo>
                    <a:pt x="74" y="52"/>
                  </a:lnTo>
                  <a:lnTo>
                    <a:pt x="57" y="40"/>
                  </a:lnTo>
                  <a:lnTo>
                    <a:pt x="40" y="27"/>
                  </a:lnTo>
                  <a:lnTo>
                    <a:pt x="23" y="14"/>
                  </a:lnTo>
                  <a:lnTo>
                    <a:pt x="9" y="0"/>
                  </a:lnTo>
                  <a:lnTo>
                    <a:pt x="0" y="4"/>
                  </a:lnTo>
                  <a:lnTo>
                    <a:pt x="14" y="19"/>
                  </a:lnTo>
                  <a:lnTo>
                    <a:pt x="31" y="34"/>
                  </a:lnTo>
                  <a:lnTo>
                    <a:pt x="48" y="46"/>
                  </a:lnTo>
                  <a:lnTo>
                    <a:pt x="64" y="59"/>
                  </a:lnTo>
                  <a:lnTo>
                    <a:pt x="84" y="69"/>
                  </a:lnTo>
                  <a:lnTo>
                    <a:pt x="104" y="79"/>
                  </a:lnTo>
                  <a:lnTo>
                    <a:pt x="124" y="87"/>
                  </a:lnTo>
                  <a:lnTo>
                    <a:pt x="147" y="94"/>
                  </a:lnTo>
                  <a:lnTo>
                    <a:pt x="145" y="94"/>
                  </a:lnTo>
                  <a:lnTo>
                    <a:pt x="152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" name="Freeform 554"/>
            <p:cNvSpPr>
              <a:spLocks/>
            </p:cNvSpPr>
            <p:nvPr/>
          </p:nvSpPr>
          <p:spPr bwMode="auto">
            <a:xfrm flipH="1">
              <a:off x="4773" y="3817"/>
              <a:ext cx="78" cy="32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47" y="0"/>
                </a:cxn>
                <a:cxn ang="0">
                  <a:pos x="137" y="16"/>
                </a:cxn>
                <a:cxn ang="0">
                  <a:pos x="121" y="29"/>
                </a:cxn>
                <a:cxn ang="0">
                  <a:pos x="104" y="40"/>
                </a:cxn>
                <a:cxn ang="0">
                  <a:pos x="86" y="48"/>
                </a:cxn>
                <a:cxn ang="0">
                  <a:pos x="68" y="54"/>
                </a:cxn>
                <a:cxn ang="0">
                  <a:pos x="48" y="56"/>
                </a:cxn>
                <a:cxn ang="0">
                  <a:pos x="28" y="56"/>
                </a:cxn>
                <a:cxn ang="0">
                  <a:pos x="7" y="50"/>
                </a:cxn>
                <a:cxn ang="0">
                  <a:pos x="0" y="59"/>
                </a:cxn>
                <a:cxn ang="0">
                  <a:pos x="25" y="65"/>
                </a:cxn>
                <a:cxn ang="0">
                  <a:pos x="48" y="65"/>
                </a:cxn>
                <a:cxn ang="0">
                  <a:pos x="71" y="62"/>
                </a:cxn>
                <a:cxn ang="0">
                  <a:pos x="92" y="57"/>
                </a:cxn>
                <a:cxn ang="0">
                  <a:pos x="111" y="47"/>
                </a:cxn>
                <a:cxn ang="0">
                  <a:pos x="130" y="36"/>
                </a:cxn>
                <a:cxn ang="0">
                  <a:pos x="146" y="20"/>
                </a:cxn>
                <a:cxn ang="0">
                  <a:pos x="160" y="5"/>
                </a:cxn>
                <a:cxn ang="0">
                  <a:pos x="160" y="5"/>
                </a:cxn>
                <a:cxn ang="0">
                  <a:pos x="147" y="0"/>
                </a:cxn>
              </a:cxnLst>
              <a:rect l="0" t="0" r="r" b="b"/>
              <a:pathLst>
                <a:path w="160" h="65">
                  <a:moveTo>
                    <a:pt x="147" y="0"/>
                  </a:moveTo>
                  <a:lnTo>
                    <a:pt x="147" y="0"/>
                  </a:lnTo>
                  <a:lnTo>
                    <a:pt x="137" y="16"/>
                  </a:lnTo>
                  <a:lnTo>
                    <a:pt x="121" y="29"/>
                  </a:lnTo>
                  <a:lnTo>
                    <a:pt x="104" y="40"/>
                  </a:lnTo>
                  <a:lnTo>
                    <a:pt x="86" y="48"/>
                  </a:lnTo>
                  <a:lnTo>
                    <a:pt x="68" y="54"/>
                  </a:lnTo>
                  <a:lnTo>
                    <a:pt x="48" y="56"/>
                  </a:lnTo>
                  <a:lnTo>
                    <a:pt x="28" y="56"/>
                  </a:lnTo>
                  <a:lnTo>
                    <a:pt x="7" y="50"/>
                  </a:lnTo>
                  <a:lnTo>
                    <a:pt x="0" y="59"/>
                  </a:lnTo>
                  <a:lnTo>
                    <a:pt x="25" y="65"/>
                  </a:lnTo>
                  <a:lnTo>
                    <a:pt x="48" y="65"/>
                  </a:lnTo>
                  <a:lnTo>
                    <a:pt x="71" y="62"/>
                  </a:lnTo>
                  <a:lnTo>
                    <a:pt x="92" y="57"/>
                  </a:lnTo>
                  <a:lnTo>
                    <a:pt x="111" y="47"/>
                  </a:lnTo>
                  <a:lnTo>
                    <a:pt x="130" y="36"/>
                  </a:lnTo>
                  <a:lnTo>
                    <a:pt x="146" y="20"/>
                  </a:lnTo>
                  <a:lnTo>
                    <a:pt x="160" y="5"/>
                  </a:lnTo>
                  <a:lnTo>
                    <a:pt x="160" y="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0" name="Freeform 555"/>
            <p:cNvSpPr>
              <a:spLocks/>
            </p:cNvSpPr>
            <p:nvPr/>
          </p:nvSpPr>
          <p:spPr bwMode="auto">
            <a:xfrm flipH="1">
              <a:off x="4733" y="3768"/>
              <a:ext cx="45" cy="51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77" y="0"/>
                </a:cxn>
                <a:cxn ang="0">
                  <a:pos x="71" y="16"/>
                </a:cxn>
                <a:cxn ang="0">
                  <a:pos x="61" y="28"/>
                </a:cxn>
                <a:cxn ang="0">
                  <a:pos x="54" y="40"/>
                </a:cxn>
                <a:cxn ang="0">
                  <a:pos x="43" y="53"/>
                </a:cxn>
                <a:cxn ang="0">
                  <a:pos x="32" y="64"/>
                </a:cxn>
                <a:cxn ang="0">
                  <a:pos x="22" y="75"/>
                </a:cxn>
                <a:cxn ang="0">
                  <a:pos x="11" y="87"/>
                </a:cxn>
                <a:cxn ang="0">
                  <a:pos x="0" y="99"/>
                </a:cxn>
                <a:cxn ang="0">
                  <a:pos x="13" y="104"/>
                </a:cxn>
                <a:cxn ang="0">
                  <a:pos x="20" y="91"/>
                </a:cxn>
                <a:cxn ang="0">
                  <a:pos x="31" y="79"/>
                </a:cxn>
                <a:cxn ang="0">
                  <a:pos x="42" y="68"/>
                </a:cxn>
                <a:cxn ang="0">
                  <a:pos x="52" y="57"/>
                </a:cxn>
                <a:cxn ang="0">
                  <a:pos x="63" y="45"/>
                </a:cxn>
                <a:cxn ang="0">
                  <a:pos x="74" y="33"/>
                </a:cxn>
                <a:cxn ang="0">
                  <a:pos x="83" y="18"/>
                </a:cxn>
                <a:cxn ang="0">
                  <a:pos x="89" y="2"/>
                </a:cxn>
                <a:cxn ang="0">
                  <a:pos x="89" y="2"/>
                </a:cxn>
                <a:cxn ang="0">
                  <a:pos x="77" y="0"/>
                </a:cxn>
              </a:cxnLst>
              <a:rect l="0" t="0" r="r" b="b"/>
              <a:pathLst>
                <a:path w="89" h="104">
                  <a:moveTo>
                    <a:pt x="77" y="0"/>
                  </a:moveTo>
                  <a:lnTo>
                    <a:pt x="77" y="0"/>
                  </a:lnTo>
                  <a:lnTo>
                    <a:pt x="71" y="16"/>
                  </a:lnTo>
                  <a:lnTo>
                    <a:pt x="61" y="28"/>
                  </a:lnTo>
                  <a:lnTo>
                    <a:pt x="54" y="40"/>
                  </a:lnTo>
                  <a:lnTo>
                    <a:pt x="43" y="53"/>
                  </a:lnTo>
                  <a:lnTo>
                    <a:pt x="32" y="64"/>
                  </a:lnTo>
                  <a:lnTo>
                    <a:pt x="22" y="75"/>
                  </a:lnTo>
                  <a:lnTo>
                    <a:pt x="11" y="87"/>
                  </a:lnTo>
                  <a:lnTo>
                    <a:pt x="0" y="99"/>
                  </a:lnTo>
                  <a:lnTo>
                    <a:pt x="13" y="104"/>
                  </a:lnTo>
                  <a:lnTo>
                    <a:pt x="20" y="91"/>
                  </a:lnTo>
                  <a:lnTo>
                    <a:pt x="31" y="79"/>
                  </a:lnTo>
                  <a:lnTo>
                    <a:pt x="42" y="68"/>
                  </a:lnTo>
                  <a:lnTo>
                    <a:pt x="52" y="57"/>
                  </a:lnTo>
                  <a:lnTo>
                    <a:pt x="63" y="45"/>
                  </a:lnTo>
                  <a:lnTo>
                    <a:pt x="74" y="33"/>
                  </a:lnTo>
                  <a:lnTo>
                    <a:pt x="83" y="18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1" name="Freeform 556"/>
            <p:cNvSpPr>
              <a:spLocks/>
            </p:cNvSpPr>
            <p:nvPr/>
          </p:nvSpPr>
          <p:spPr bwMode="auto">
            <a:xfrm flipH="1">
              <a:off x="4691" y="3738"/>
              <a:ext cx="48" cy="29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88" y="0"/>
                </a:cxn>
                <a:cxn ang="0">
                  <a:pos x="76" y="6"/>
                </a:cxn>
                <a:cxn ang="0">
                  <a:pos x="62" y="12"/>
                </a:cxn>
                <a:cxn ang="0">
                  <a:pos x="50" y="17"/>
                </a:cxn>
                <a:cxn ang="0">
                  <a:pos x="38" y="23"/>
                </a:cxn>
                <a:cxn ang="0">
                  <a:pos x="24" y="29"/>
                </a:cxn>
                <a:cxn ang="0">
                  <a:pos x="15" y="38"/>
                </a:cxn>
                <a:cxn ang="0">
                  <a:pos x="6" y="47"/>
                </a:cxn>
                <a:cxn ang="0">
                  <a:pos x="0" y="58"/>
                </a:cxn>
                <a:cxn ang="0">
                  <a:pos x="12" y="60"/>
                </a:cxn>
                <a:cxn ang="0">
                  <a:pos x="18" y="52"/>
                </a:cxn>
                <a:cxn ang="0">
                  <a:pos x="24" y="43"/>
                </a:cxn>
                <a:cxn ang="0">
                  <a:pos x="33" y="36"/>
                </a:cxn>
                <a:cxn ang="0">
                  <a:pos x="44" y="29"/>
                </a:cxn>
                <a:cxn ang="0">
                  <a:pos x="56" y="24"/>
                </a:cxn>
                <a:cxn ang="0">
                  <a:pos x="69" y="18"/>
                </a:cxn>
                <a:cxn ang="0">
                  <a:pos x="82" y="13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88" y="0"/>
                </a:cxn>
              </a:cxnLst>
              <a:rect l="0" t="0" r="r" b="b"/>
              <a:pathLst>
                <a:path w="95" h="60">
                  <a:moveTo>
                    <a:pt x="88" y="0"/>
                  </a:moveTo>
                  <a:lnTo>
                    <a:pt x="88" y="0"/>
                  </a:lnTo>
                  <a:lnTo>
                    <a:pt x="76" y="6"/>
                  </a:lnTo>
                  <a:lnTo>
                    <a:pt x="62" y="12"/>
                  </a:lnTo>
                  <a:lnTo>
                    <a:pt x="50" y="17"/>
                  </a:lnTo>
                  <a:lnTo>
                    <a:pt x="38" y="23"/>
                  </a:lnTo>
                  <a:lnTo>
                    <a:pt x="24" y="29"/>
                  </a:lnTo>
                  <a:lnTo>
                    <a:pt x="15" y="38"/>
                  </a:lnTo>
                  <a:lnTo>
                    <a:pt x="6" y="47"/>
                  </a:lnTo>
                  <a:lnTo>
                    <a:pt x="0" y="58"/>
                  </a:lnTo>
                  <a:lnTo>
                    <a:pt x="12" y="60"/>
                  </a:lnTo>
                  <a:lnTo>
                    <a:pt x="18" y="52"/>
                  </a:lnTo>
                  <a:lnTo>
                    <a:pt x="24" y="43"/>
                  </a:lnTo>
                  <a:lnTo>
                    <a:pt x="33" y="36"/>
                  </a:lnTo>
                  <a:lnTo>
                    <a:pt x="44" y="29"/>
                  </a:lnTo>
                  <a:lnTo>
                    <a:pt x="56" y="24"/>
                  </a:lnTo>
                  <a:lnTo>
                    <a:pt x="69" y="18"/>
                  </a:lnTo>
                  <a:lnTo>
                    <a:pt x="82" y="13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2" name="Freeform 557"/>
            <p:cNvSpPr>
              <a:spLocks/>
            </p:cNvSpPr>
            <p:nvPr/>
          </p:nvSpPr>
          <p:spPr bwMode="auto">
            <a:xfrm flipH="1">
              <a:off x="4672" y="3719"/>
              <a:ext cx="23" cy="2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33" y="4"/>
                </a:cxn>
                <a:cxn ang="0">
                  <a:pos x="28" y="8"/>
                </a:cxn>
                <a:cxn ang="0">
                  <a:pos x="23" y="14"/>
                </a:cxn>
                <a:cxn ang="0">
                  <a:pos x="19" y="20"/>
                </a:cxn>
                <a:cxn ang="0">
                  <a:pos x="14" y="25"/>
                </a:cxn>
                <a:cxn ang="0">
                  <a:pos x="10" y="31"/>
                </a:cxn>
                <a:cxn ang="0">
                  <a:pos x="5" y="34"/>
                </a:cxn>
                <a:cxn ang="0">
                  <a:pos x="0" y="38"/>
                </a:cxn>
                <a:cxn ang="0">
                  <a:pos x="7" y="45"/>
                </a:cxn>
                <a:cxn ang="0">
                  <a:pos x="14" y="41"/>
                </a:cxn>
                <a:cxn ang="0">
                  <a:pos x="19" y="35"/>
                </a:cxn>
                <a:cxn ang="0">
                  <a:pos x="23" y="30"/>
                </a:cxn>
                <a:cxn ang="0">
                  <a:pos x="28" y="24"/>
                </a:cxn>
                <a:cxn ang="0">
                  <a:pos x="33" y="18"/>
                </a:cxn>
                <a:cxn ang="0">
                  <a:pos x="37" y="13"/>
                </a:cxn>
                <a:cxn ang="0">
                  <a:pos x="42" y="11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40" y="0"/>
                </a:cxn>
              </a:cxnLst>
              <a:rect l="0" t="0" r="r" b="b"/>
              <a:pathLst>
                <a:path w="46" h="45">
                  <a:moveTo>
                    <a:pt x="40" y="0"/>
                  </a:moveTo>
                  <a:lnTo>
                    <a:pt x="40" y="0"/>
                  </a:lnTo>
                  <a:lnTo>
                    <a:pt x="33" y="4"/>
                  </a:lnTo>
                  <a:lnTo>
                    <a:pt x="28" y="8"/>
                  </a:lnTo>
                  <a:lnTo>
                    <a:pt x="23" y="14"/>
                  </a:lnTo>
                  <a:lnTo>
                    <a:pt x="19" y="20"/>
                  </a:lnTo>
                  <a:lnTo>
                    <a:pt x="14" y="25"/>
                  </a:lnTo>
                  <a:lnTo>
                    <a:pt x="10" y="31"/>
                  </a:lnTo>
                  <a:lnTo>
                    <a:pt x="5" y="34"/>
                  </a:lnTo>
                  <a:lnTo>
                    <a:pt x="0" y="38"/>
                  </a:lnTo>
                  <a:lnTo>
                    <a:pt x="7" y="45"/>
                  </a:lnTo>
                  <a:lnTo>
                    <a:pt x="14" y="41"/>
                  </a:lnTo>
                  <a:lnTo>
                    <a:pt x="19" y="35"/>
                  </a:lnTo>
                  <a:lnTo>
                    <a:pt x="23" y="30"/>
                  </a:lnTo>
                  <a:lnTo>
                    <a:pt x="28" y="24"/>
                  </a:lnTo>
                  <a:lnTo>
                    <a:pt x="33" y="18"/>
                  </a:lnTo>
                  <a:lnTo>
                    <a:pt x="37" y="13"/>
                  </a:lnTo>
                  <a:lnTo>
                    <a:pt x="42" y="11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3" name="Freeform 558"/>
            <p:cNvSpPr>
              <a:spLocks/>
            </p:cNvSpPr>
            <p:nvPr/>
          </p:nvSpPr>
          <p:spPr bwMode="auto">
            <a:xfrm flipH="1">
              <a:off x="4617" y="3699"/>
              <a:ext cx="59" cy="25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0" y="0"/>
                </a:cxn>
                <a:cxn ang="0">
                  <a:pos x="90" y="8"/>
                </a:cxn>
                <a:cxn ang="0">
                  <a:pos x="75" y="14"/>
                </a:cxn>
                <a:cxn ang="0">
                  <a:pos x="61" y="19"/>
                </a:cxn>
                <a:cxn ang="0">
                  <a:pos x="51" y="23"/>
                </a:cxn>
                <a:cxn ang="0">
                  <a:pos x="40" y="27"/>
                </a:cxn>
                <a:cxn ang="0">
                  <a:pos x="28" y="33"/>
                </a:cxn>
                <a:cxn ang="0">
                  <a:pos x="16" y="37"/>
                </a:cxn>
                <a:cxn ang="0">
                  <a:pos x="0" y="43"/>
                </a:cxn>
                <a:cxn ang="0">
                  <a:pos x="6" y="51"/>
                </a:cxn>
                <a:cxn ang="0">
                  <a:pos x="22" y="46"/>
                </a:cxn>
                <a:cxn ang="0">
                  <a:pos x="34" y="39"/>
                </a:cxn>
                <a:cxn ang="0">
                  <a:pos x="46" y="36"/>
                </a:cxn>
                <a:cxn ang="0">
                  <a:pos x="57" y="31"/>
                </a:cxn>
                <a:cxn ang="0">
                  <a:pos x="68" y="28"/>
                </a:cxn>
                <a:cxn ang="0">
                  <a:pos x="81" y="23"/>
                </a:cxn>
                <a:cxn ang="0">
                  <a:pos x="97" y="17"/>
                </a:cxn>
                <a:cxn ang="0">
                  <a:pos x="116" y="9"/>
                </a:cxn>
                <a:cxn ang="0">
                  <a:pos x="116" y="9"/>
                </a:cxn>
                <a:cxn ang="0">
                  <a:pos x="110" y="0"/>
                </a:cxn>
              </a:cxnLst>
              <a:rect l="0" t="0" r="r" b="b"/>
              <a:pathLst>
                <a:path w="116" h="51">
                  <a:moveTo>
                    <a:pt x="110" y="0"/>
                  </a:moveTo>
                  <a:lnTo>
                    <a:pt x="110" y="0"/>
                  </a:lnTo>
                  <a:lnTo>
                    <a:pt x="90" y="8"/>
                  </a:lnTo>
                  <a:lnTo>
                    <a:pt x="75" y="14"/>
                  </a:lnTo>
                  <a:lnTo>
                    <a:pt x="61" y="19"/>
                  </a:lnTo>
                  <a:lnTo>
                    <a:pt x="51" y="23"/>
                  </a:lnTo>
                  <a:lnTo>
                    <a:pt x="40" y="27"/>
                  </a:lnTo>
                  <a:lnTo>
                    <a:pt x="28" y="33"/>
                  </a:lnTo>
                  <a:lnTo>
                    <a:pt x="16" y="37"/>
                  </a:lnTo>
                  <a:lnTo>
                    <a:pt x="0" y="43"/>
                  </a:lnTo>
                  <a:lnTo>
                    <a:pt x="6" y="51"/>
                  </a:lnTo>
                  <a:lnTo>
                    <a:pt x="22" y="46"/>
                  </a:lnTo>
                  <a:lnTo>
                    <a:pt x="34" y="39"/>
                  </a:lnTo>
                  <a:lnTo>
                    <a:pt x="46" y="36"/>
                  </a:lnTo>
                  <a:lnTo>
                    <a:pt x="57" y="31"/>
                  </a:lnTo>
                  <a:lnTo>
                    <a:pt x="68" y="28"/>
                  </a:lnTo>
                  <a:lnTo>
                    <a:pt x="81" y="23"/>
                  </a:lnTo>
                  <a:lnTo>
                    <a:pt x="97" y="17"/>
                  </a:lnTo>
                  <a:lnTo>
                    <a:pt x="116" y="9"/>
                  </a:lnTo>
                  <a:lnTo>
                    <a:pt x="116" y="9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4" name="Freeform 559"/>
            <p:cNvSpPr>
              <a:spLocks/>
            </p:cNvSpPr>
            <p:nvPr/>
          </p:nvSpPr>
          <p:spPr bwMode="auto">
            <a:xfrm flipH="1">
              <a:off x="4565" y="3696"/>
              <a:ext cx="55" cy="9"/>
            </a:xfrm>
            <a:custGeom>
              <a:avLst/>
              <a:gdLst/>
              <a:ahLst/>
              <a:cxnLst>
                <a:cxn ang="0">
                  <a:pos x="100" y="14"/>
                </a:cxn>
                <a:cxn ang="0">
                  <a:pos x="95" y="7"/>
                </a:cxn>
                <a:cxn ang="0">
                  <a:pos x="84" y="7"/>
                </a:cxn>
                <a:cxn ang="0">
                  <a:pos x="75" y="6"/>
                </a:cxn>
                <a:cxn ang="0">
                  <a:pos x="63" y="3"/>
                </a:cxn>
                <a:cxn ang="0">
                  <a:pos x="49" y="2"/>
                </a:cxn>
                <a:cxn ang="0">
                  <a:pos x="37" y="1"/>
                </a:cxn>
                <a:cxn ang="0">
                  <a:pos x="25" y="0"/>
                </a:cxn>
                <a:cxn ang="0">
                  <a:pos x="13" y="1"/>
                </a:cxn>
                <a:cxn ang="0">
                  <a:pos x="0" y="3"/>
                </a:cxn>
                <a:cxn ang="0">
                  <a:pos x="6" y="12"/>
                </a:cxn>
                <a:cxn ang="0">
                  <a:pos x="16" y="10"/>
                </a:cxn>
                <a:cxn ang="0">
                  <a:pos x="25" y="9"/>
                </a:cxn>
                <a:cxn ang="0">
                  <a:pos x="37" y="10"/>
                </a:cxn>
                <a:cxn ang="0">
                  <a:pos x="49" y="11"/>
                </a:cxn>
                <a:cxn ang="0">
                  <a:pos x="60" y="12"/>
                </a:cxn>
                <a:cxn ang="0">
                  <a:pos x="72" y="14"/>
                </a:cxn>
                <a:cxn ang="0">
                  <a:pos x="84" y="16"/>
                </a:cxn>
                <a:cxn ang="0">
                  <a:pos x="95" y="16"/>
                </a:cxn>
                <a:cxn ang="0">
                  <a:pos x="91" y="8"/>
                </a:cxn>
                <a:cxn ang="0">
                  <a:pos x="100" y="14"/>
                </a:cxn>
                <a:cxn ang="0">
                  <a:pos x="114" y="6"/>
                </a:cxn>
                <a:cxn ang="0">
                  <a:pos x="95" y="7"/>
                </a:cxn>
                <a:cxn ang="0">
                  <a:pos x="100" y="14"/>
                </a:cxn>
              </a:cxnLst>
              <a:rect l="0" t="0" r="r" b="b"/>
              <a:pathLst>
                <a:path w="114" h="16">
                  <a:moveTo>
                    <a:pt x="100" y="14"/>
                  </a:moveTo>
                  <a:lnTo>
                    <a:pt x="95" y="7"/>
                  </a:lnTo>
                  <a:lnTo>
                    <a:pt x="84" y="7"/>
                  </a:lnTo>
                  <a:lnTo>
                    <a:pt x="75" y="6"/>
                  </a:lnTo>
                  <a:lnTo>
                    <a:pt x="63" y="3"/>
                  </a:lnTo>
                  <a:lnTo>
                    <a:pt x="49" y="2"/>
                  </a:lnTo>
                  <a:lnTo>
                    <a:pt x="37" y="1"/>
                  </a:lnTo>
                  <a:lnTo>
                    <a:pt x="25" y="0"/>
                  </a:lnTo>
                  <a:lnTo>
                    <a:pt x="13" y="1"/>
                  </a:lnTo>
                  <a:lnTo>
                    <a:pt x="0" y="3"/>
                  </a:lnTo>
                  <a:lnTo>
                    <a:pt x="6" y="12"/>
                  </a:lnTo>
                  <a:lnTo>
                    <a:pt x="16" y="10"/>
                  </a:lnTo>
                  <a:lnTo>
                    <a:pt x="25" y="9"/>
                  </a:lnTo>
                  <a:lnTo>
                    <a:pt x="37" y="10"/>
                  </a:lnTo>
                  <a:lnTo>
                    <a:pt x="49" y="11"/>
                  </a:lnTo>
                  <a:lnTo>
                    <a:pt x="60" y="12"/>
                  </a:lnTo>
                  <a:lnTo>
                    <a:pt x="72" y="14"/>
                  </a:lnTo>
                  <a:lnTo>
                    <a:pt x="84" y="16"/>
                  </a:lnTo>
                  <a:lnTo>
                    <a:pt x="95" y="16"/>
                  </a:lnTo>
                  <a:lnTo>
                    <a:pt x="91" y="8"/>
                  </a:lnTo>
                  <a:lnTo>
                    <a:pt x="100" y="14"/>
                  </a:lnTo>
                  <a:lnTo>
                    <a:pt x="114" y="6"/>
                  </a:lnTo>
                  <a:lnTo>
                    <a:pt x="95" y="7"/>
                  </a:lnTo>
                  <a:lnTo>
                    <a:pt x="10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5" name="Freeform 560"/>
            <p:cNvSpPr>
              <a:spLocks/>
            </p:cNvSpPr>
            <p:nvPr/>
          </p:nvSpPr>
          <p:spPr bwMode="auto">
            <a:xfrm flipH="1">
              <a:off x="4572" y="3700"/>
              <a:ext cx="52" cy="144"/>
            </a:xfrm>
            <a:custGeom>
              <a:avLst/>
              <a:gdLst/>
              <a:ahLst/>
              <a:cxnLst>
                <a:cxn ang="0">
                  <a:pos x="74" y="281"/>
                </a:cxn>
                <a:cxn ang="0">
                  <a:pos x="74" y="281"/>
                </a:cxn>
                <a:cxn ang="0">
                  <a:pos x="55" y="268"/>
                </a:cxn>
                <a:cxn ang="0">
                  <a:pos x="42" y="253"/>
                </a:cxn>
                <a:cxn ang="0">
                  <a:pos x="31" y="237"/>
                </a:cxn>
                <a:cxn ang="0">
                  <a:pos x="22" y="220"/>
                </a:cxn>
                <a:cxn ang="0">
                  <a:pos x="16" y="201"/>
                </a:cxn>
                <a:cxn ang="0">
                  <a:pos x="12" y="182"/>
                </a:cxn>
                <a:cxn ang="0">
                  <a:pos x="12" y="162"/>
                </a:cxn>
                <a:cxn ang="0">
                  <a:pos x="14" y="142"/>
                </a:cxn>
                <a:cxn ang="0">
                  <a:pos x="19" y="122"/>
                </a:cxn>
                <a:cxn ang="0">
                  <a:pos x="25" y="102"/>
                </a:cxn>
                <a:cxn ang="0">
                  <a:pos x="34" y="83"/>
                </a:cxn>
                <a:cxn ang="0">
                  <a:pos x="45" y="65"/>
                </a:cxn>
                <a:cxn ang="0">
                  <a:pos x="57" y="49"/>
                </a:cxn>
                <a:cxn ang="0">
                  <a:pos x="71" y="32"/>
                </a:cxn>
                <a:cxn ang="0">
                  <a:pos x="87" y="19"/>
                </a:cxn>
                <a:cxn ang="0">
                  <a:pos x="106" y="6"/>
                </a:cxn>
                <a:cxn ang="0">
                  <a:pos x="97" y="0"/>
                </a:cxn>
                <a:cxn ang="0">
                  <a:pos x="78" y="12"/>
                </a:cxn>
                <a:cxn ang="0">
                  <a:pos x="61" y="28"/>
                </a:cxn>
                <a:cxn ang="0">
                  <a:pos x="48" y="44"/>
                </a:cxn>
                <a:cxn ang="0">
                  <a:pos x="32" y="61"/>
                </a:cxn>
                <a:cxn ang="0">
                  <a:pos x="22" y="81"/>
                </a:cxn>
                <a:cxn ang="0">
                  <a:pos x="12" y="100"/>
                </a:cxn>
                <a:cxn ang="0">
                  <a:pos x="6" y="120"/>
                </a:cxn>
                <a:cxn ang="0">
                  <a:pos x="2" y="142"/>
                </a:cxn>
                <a:cxn ang="0">
                  <a:pos x="0" y="162"/>
                </a:cxn>
                <a:cxn ang="0">
                  <a:pos x="0" y="182"/>
                </a:cxn>
                <a:cxn ang="0">
                  <a:pos x="3" y="203"/>
                </a:cxn>
                <a:cxn ang="0">
                  <a:pos x="9" y="222"/>
                </a:cxn>
                <a:cxn ang="0">
                  <a:pos x="19" y="241"/>
                </a:cxn>
                <a:cxn ang="0">
                  <a:pos x="32" y="258"/>
                </a:cxn>
                <a:cxn ang="0">
                  <a:pos x="46" y="274"/>
                </a:cxn>
                <a:cxn ang="0">
                  <a:pos x="64" y="288"/>
                </a:cxn>
                <a:cxn ang="0">
                  <a:pos x="64" y="288"/>
                </a:cxn>
                <a:cxn ang="0">
                  <a:pos x="74" y="281"/>
                </a:cxn>
              </a:cxnLst>
              <a:rect l="0" t="0" r="r" b="b"/>
              <a:pathLst>
                <a:path w="106" h="288">
                  <a:moveTo>
                    <a:pt x="74" y="281"/>
                  </a:moveTo>
                  <a:lnTo>
                    <a:pt x="74" y="281"/>
                  </a:lnTo>
                  <a:lnTo>
                    <a:pt x="55" y="268"/>
                  </a:lnTo>
                  <a:lnTo>
                    <a:pt x="42" y="253"/>
                  </a:lnTo>
                  <a:lnTo>
                    <a:pt x="31" y="237"/>
                  </a:lnTo>
                  <a:lnTo>
                    <a:pt x="22" y="220"/>
                  </a:lnTo>
                  <a:lnTo>
                    <a:pt x="16" y="201"/>
                  </a:lnTo>
                  <a:lnTo>
                    <a:pt x="12" y="182"/>
                  </a:lnTo>
                  <a:lnTo>
                    <a:pt x="12" y="162"/>
                  </a:lnTo>
                  <a:lnTo>
                    <a:pt x="14" y="142"/>
                  </a:lnTo>
                  <a:lnTo>
                    <a:pt x="19" y="122"/>
                  </a:lnTo>
                  <a:lnTo>
                    <a:pt x="25" y="102"/>
                  </a:lnTo>
                  <a:lnTo>
                    <a:pt x="34" y="83"/>
                  </a:lnTo>
                  <a:lnTo>
                    <a:pt x="45" y="65"/>
                  </a:lnTo>
                  <a:lnTo>
                    <a:pt x="57" y="49"/>
                  </a:lnTo>
                  <a:lnTo>
                    <a:pt x="71" y="32"/>
                  </a:lnTo>
                  <a:lnTo>
                    <a:pt x="87" y="19"/>
                  </a:lnTo>
                  <a:lnTo>
                    <a:pt x="106" y="6"/>
                  </a:lnTo>
                  <a:lnTo>
                    <a:pt x="97" y="0"/>
                  </a:lnTo>
                  <a:lnTo>
                    <a:pt x="78" y="12"/>
                  </a:lnTo>
                  <a:lnTo>
                    <a:pt x="61" y="28"/>
                  </a:lnTo>
                  <a:lnTo>
                    <a:pt x="48" y="44"/>
                  </a:lnTo>
                  <a:lnTo>
                    <a:pt x="32" y="61"/>
                  </a:lnTo>
                  <a:lnTo>
                    <a:pt x="22" y="81"/>
                  </a:lnTo>
                  <a:lnTo>
                    <a:pt x="12" y="100"/>
                  </a:lnTo>
                  <a:lnTo>
                    <a:pt x="6" y="120"/>
                  </a:lnTo>
                  <a:lnTo>
                    <a:pt x="2" y="142"/>
                  </a:lnTo>
                  <a:lnTo>
                    <a:pt x="0" y="162"/>
                  </a:lnTo>
                  <a:lnTo>
                    <a:pt x="0" y="182"/>
                  </a:lnTo>
                  <a:lnTo>
                    <a:pt x="3" y="203"/>
                  </a:lnTo>
                  <a:lnTo>
                    <a:pt x="9" y="222"/>
                  </a:lnTo>
                  <a:lnTo>
                    <a:pt x="19" y="241"/>
                  </a:lnTo>
                  <a:lnTo>
                    <a:pt x="32" y="258"/>
                  </a:lnTo>
                  <a:lnTo>
                    <a:pt x="46" y="274"/>
                  </a:lnTo>
                  <a:lnTo>
                    <a:pt x="64" y="288"/>
                  </a:lnTo>
                  <a:lnTo>
                    <a:pt x="64" y="288"/>
                  </a:lnTo>
                  <a:lnTo>
                    <a:pt x="74" y="2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6" name="Freeform 561"/>
            <p:cNvSpPr>
              <a:spLocks/>
            </p:cNvSpPr>
            <p:nvPr/>
          </p:nvSpPr>
          <p:spPr bwMode="auto">
            <a:xfrm flipH="1">
              <a:off x="4489" y="3841"/>
              <a:ext cx="102" cy="18"/>
            </a:xfrm>
            <a:custGeom>
              <a:avLst/>
              <a:gdLst/>
              <a:ahLst/>
              <a:cxnLst>
                <a:cxn ang="0">
                  <a:pos x="202" y="13"/>
                </a:cxn>
                <a:cxn ang="0">
                  <a:pos x="202" y="13"/>
                </a:cxn>
                <a:cxn ang="0">
                  <a:pos x="176" y="19"/>
                </a:cxn>
                <a:cxn ang="0">
                  <a:pos x="149" y="23"/>
                </a:cxn>
                <a:cxn ang="0">
                  <a:pos x="124" y="26"/>
                </a:cxn>
                <a:cxn ang="0">
                  <a:pos x="100" y="26"/>
                </a:cxn>
                <a:cxn ang="0">
                  <a:pos x="75" y="23"/>
                </a:cxn>
                <a:cxn ang="0">
                  <a:pos x="51" y="19"/>
                </a:cxn>
                <a:cxn ang="0">
                  <a:pos x="30" y="12"/>
                </a:cxn>
                <a:cxn ang="0">
                  <a:pos x="10" y="0"/>
                </a:cxn>
                <a:cxn ang="0">
                  <a:pos x="0" y="7"/>
                </a:cxn>
                <a:cxn ang="0">
                  <a:pos x="23" y="19"/>
                </a:cxn>
                <a:cxn ang="0">
                  <a:pos x="48" y="28"/>
                </a:cxn>
                <a:cxn ang="0">
                  <a:pos x="72" y="32"/>
                </a:cxn>
                <a:cxn ang="0">
                  <a:pos x="100" y="35"/>
                </a:cxn>
                <a:cxn ang="0">
                  <a:pos x="124" y="35"/>
                </a:cxn>
                <a:cxn ang="0">
                  <a:pos x="152" y="32"/>
                </a:cxn>
                <a:cxn ang="0">
                  <a:pos x="179" y="28"/>
                </a:cxn>
                <a:cxn ang="0">
                  <a:pos x="205" y="22"/>
                </a:cxn>
                <a:cxn ang="0">
                  <a:pos x="205" y="22"/>
                </a:cxn>
                <a:cxn ang="0">
                  <a:pos x="202" y="13"/>
                </a:cxn>
              </a:cxnLst>
              <a:rect l="0" t="0" r="r" b="b"/>
              <a:pathLst>
                <a:path w="205" h="35">
                  <a:moveTo>
                    <a:pt x="202" y="13"/>
                  </a:moveTo>
                  <a:lnTo>
                    <a:pt x="202" y="13"/>
                  </a:lnTo>
                  <a:lnTo>
                    <a:pt x="176" y="19"/>
                  </a:lnTo>
                  <a:lnTo>
                    <a:pt x="149" y="23"/>
                  </a:lnTo>
                  <a:lnTo>
                    <a:pt x="124" y="26"/>
                  </a:lnTo>
                  <a:lnTo>
                    <a:pt x="100" y="26"/>
                  </a:lnTo>
                  <a:lnTo>
                    <a:pt x="75" y="23"/>
                  </a:lnTo>
                  <a:lnTo>
                    <a:pt x="51" y="19"/>
                  </a:lnTo>
                  <a:lnTo>
                    <a:pt x="30" y="12"/>
                  </a:lnTo>
                  <a:lnTo>
                    <a:pt x="10" y="0"/>
                  </a:lnTo>
                  <a:lnTo>
                    <a:pt x="0" y="7"/>
                  </a:lnTo>
                  <a:lnTo>
                    <a:pt x="23" y="19"/>
                  </a:lnTo>
                  <a:lnTo>
                    <a:pt x="48" y="28"/>
                  </a:lnTo>
                  <a:lnTo>
                    <a:pt x="72" y="32"/>
                  </a:lnTo>
                  <a:lnTo>
                    <a:pt x="100" y="35"/>
                  </a:lnTo>
                  <a:lnTo>
                    <a:pt x="124" y="35"/>
                  </a:lnTo>
                  <a:lnTo>
                    <a:pt x="152" y="32"/>
                  </a:lnTo>
                  <a:lnTo>
                    <a:pt x="179" y="28"/>
                  </a:lnTo>
                  <a:lnTo>
                    <a:pt x="205" y="22"/>
                  </a:lnTo>
                  <a:lnTo>
                    <a:pt x="205" y="22"/>
                  </a:lnTo>
                  <a:lnTo>
                    <a:pt x="202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7" name="Freeform 562"/>
            <p:cNvSpPr>
              <a:spLocks/>
            </p:cNvSpPr>
            <p:nvPr/>
          </p:nvSpPr>
          <p:spPr bwMode="auto">
            <a:xfrm flipH="1">
              <a:off x="4433" y="3816"/>
              <a:ext cx="57" cy="37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106" y="0"/>
                </a:cxn>
                <a:cxn ang="0">
                  <a:pos x="92" y="9"/>
                </a:cxn>
                <a:cxn ang="0">
                  <a:pos x="80" y="18"/>
                </a:cxn>
                <a:cxn ang="0">
                  <a:pos x="66" y="27"/>
                </a:cxn>
                <a:cxn ang="0">
                  <a:pos x="54" y="37"/>
                </a:cxn>
                <a:cxn ang="0">
                  <a:pos x="40" y="45"/>
                </a:cxn>
                <a:cxn ang="0">
                  <a:pos x="29" y="52"/>
                </a:cxn>
                <a:cxn ang="0">
                  <a:pos x="14" y="58"/>
                </a:cxn>
                <a:cxn ang="0">
                  <a:pos x="0" y="62"/>
                </a:cxn>
                <a:cxn ang="0">
                  <a:pos x="3" y="71"/>
                </a:cxn>
                <a:cxn ang="0">
                  <a:pos x="20" y="67"/>
                </a:cxn>
                <a:cxn ang="0">
                  <a:pos x="36" y="59"/>
                </a:cxn>
                <a:cxn ang="0">
                  <a:pos x="49" y="51"/>
                </a:cxn>
                <a:cxn ang="0">
                  <a:pos x="63" y="43"/>
                </a:cxn>
                <a:cxn ang="0">
                  <a:pos x="75" y="33"/>
                </a:cxn>
                <a:cxn ang="0">
                  <a:pos x="89" y="25"/>
                </a:cxn>
                <a:cxn ang="0">
                  <a:pos x="101" y="16"/>
                </a:cxn>
                <a:cxn ang="0">
                  <a:pos x="115" y="7"/>
                </a:cxn>
                <a:cxn ang="0">
                  <a:pos x="114" y="7"/>
                </a:cxn>
                <a:cxn ang="0">
                  <a:pos x="107" y="0"/>
                </a:cxn>
              </a:cxnLst>
              <a:rect l="0" t="0" r="r" b="b"/>
              <a:pathLst>
                <a:path w="115" h="71">
                  <a:moveTo>
                    <a:pt x="107" y="0"/>
                  </a:moveTo>
                  <a:lnTo>
                    <a:pt x="106" y="0"/>
                  </a:lnTo>
                  <a:lnTo>
                    <a:pt x="92" y="9"/>
                  </a:lnTo>
                  <a:lnTo>
                    <a:pt x="80" y="18"/>
                  </a:lnTo>
                  <a:lnTo>
                    <a:pt x="66" y="27"/>
                  </a:lnTo>
                  <a:lnTo>
                    <a:pt x="54" y="37"/>
                  </a:lnTo>
                  <a:lnTo>
                    <a:pt x="40" y="45"/>
                  </a:lnTo>
                  <a:lnTo>
                    <a:pt x="29" y="52"/>
                  </a:lnTo>
                  <a:lnTo>
                    <a:pt x="14" y="58"/>
                  </a:lnTo>
                  <a:lnTo>
                    <a:pt x="0" y="62"/>
                  </a:lnTo>
                  <a:lnTo>
                    <a:pt x="3" y="71"/>
                  </a:lnTo>
                  <a:lnTo>
                    <a:pt x="20" y="67"/>
                  </a:lnTo>
                  <a:lnTo>
                    <a:pt x="36" y="59"/>
                  </a:lnTo>
                  <a:lnTo>
                    <a:pt x="49" y="51"/>
                  </a:lnTo>
                  <a:lnTo>
                    <a:pt x="63" y="43"/>
                  </a:lnTo>
                  <a:lnTo>
                    <a:pt x="75" y="33"/>
                  </a:lnTo>
                  <a:lnTo>
                    <a:pt x="89" y="25"/>
                  </a:lnTo>
                  <a:lnTo>
                    <a:pt x="101" y="16"/>
                  </a:lnTo>
                  <a:lnTo>
                    <a:pt x="115" y="7"/>
                  </a:lnTo>
                  <a:lnTo>
                    <a:pt x="114" y="7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8" name="Freeform 563"/>
            <p:cNvSpPr>
              <a:spLocks/>
            </p:cNvSpPr>
            <p:nvPr/>
          </p:nvSpPr>
          <p:spPr bwMode="auto">
            <a:xfrm flipH="1">
              <a:off x="4397" y="3778"/>
              <a:ext cx="40" cy="41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68" y="0"/>
                </a:cxn>
                <a:cxn ang="0">
                  <a:pos x="63" y="11"/>
                </a:cxn>
                <a:cxn ang="0">
                  <a:pos x="55" y="21"/>
                </a:cxn>
                <a:cxn ang="0">
                  <a:pos x="48" y="32"/>
                </a:cxn>
                <a:cxn ang="0">
                  <a:pos x="42" y="42"/>
                </a:cxn>
                <a:cxn ang="0">
                  <a:pos x="33" y="52"/>
                </a:cxn>
                <a:cxn ang="0">
                  <a:pos x="22" y="60"/>
                </a:cxn>
                <a:cxn ang="0">
                  <a:pos x="11" y="68"/>
                </a:cxn>
                <a:cxn ang="0">
                  <a:pos x="0" y="75"/>
                </a:cxn>
                <a:cxn ang="0">
                  <a:pos x="7" y="82"/>
                </a:cxn>
                <a:cxn ang="0">
                  <a:pos x="20" y="75"/>
                </a:cxn>
                <a:cxn ang="0">
                  <a:pos x="31" y="66"/>
                </a:cxn>
                <a:cxn ang="0">
                  <a:pos x="42" y="56"/>
                </a:cxn>
                <a:cxn ang="0">
                  <a:pos x="51" y="46"/>
                </a:cxn>
                <a:cxn ang="0">
                  <a:pos x="60" y="36"/>
                </a:cxn>
                <a:cxn ang="0">
                  <a:pos x="68" y="25"/>
                </a:cxn>
                <a:cxn ang="0">
                  <a:pos x="75" y="13"/>
                </a:cxn>
                <a:cxn ang="0">
                  <a:pos x="80" y="2"/>
                </a:cxn>
                <a:cxn ang="0">
                  <a:pos x="80" y="2"/>
                </a:cxn>
                <a:cxn ang="0">
                  <a:pos x="68" y="0"/>
                </a:cxn>
              </a:cxnLst>
              <a:rect l="0" t="0" r="r" b="b"/>
              <a:pathLst>
                <a:path w="80" h="82">
                  <a:moveTo>
                    <a:pt x="68" y="0"/>
                  </a:moveTo>
                  <a:lnTo>
                    <a:pt x="68" y="0"/>
                  </a:lnTo>
                  <a:lnTo>
                    <a:pt x="63" y="11"/>
                  </a:lnTo>
                  <a:lnTo>
                    <a:pt x="55" y="21"/>
                  </a:lnTo>
                  <a:lnTo>
                    <a:pt x="48" y="32"/>
                  </a:lnTo>
                  <a:lnTo>
                    <a:pt x="42" y="42"/>
                  </a:lnTo>
                  <a:lnTo>
                    <a:pt x="33" y="52"/>
                  </a:lnTo>
                  <a:lnTo>
                    <a:pt x="22" y="60"/>
                  </a:lnTo>
                  <a:lnTo>
                    <a:pt x="11" y="68"/>
                  </a:lnTo>
                  <a:lnTo>
                    <a:pt x="0" y="75"/>
                  </a:lnTo>
                  <a:lnTo>
                    <a:pt x="7" y="82"/>
                  </a:lnTo>
                  <a:lnTo>
                    <a:pt x="20" y="75"/>
                  </a:lnTo>
                  <a:lnTo>
                    <a:pt x="31" y="66"/>
                  </a:lnTo>
                  <a:lnTo>
                    <a:pt x="42" y="56"/>
                  </a:lnTo>
                  <a:lnTo>
                    <a:pt x="51" y="46"/>
                  </a:lnTo>
                  <a:lnTo>
                    <a:pt x="60" y="36"/>
                  </a:lnTo>
                  <a:lnTo>
                    <a:pt x="68" y="25"/>
                  </a:lnTo>
                  <a:lnTo>
                    <a:pt x="75" y="13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9" name="Freeform 564"/>
            <p:cNvSpPr>
              <a:spLocks/>
            </p:cNvSpPr>
            <p:nvPr/>
          </p:nvSpPr>
          <p:spPr bwMode="auto">
            <a:xfrm flipH="1">
              <a:off x="4374" y="3719"/>
              <a:ext cx="29" cy="60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0"/>
                </a:cxn>
                <a:cxn ang="0">
                  <a:pos x="46" y="4"/>
                </a:cxn>
                <a:cxn ang="0">
                  <a:pos x="36" y="15"/>
                </a:cxn>
                <a:cxn ang="0">
                  <a:pos x="29" y="31"/>
                </a:cxn>
                <a:cxn ang="0">
                  <a:pos x="23" y="49"/>
                </a:cxn>
                <a:cxn ang="0">
                  <a:pos x="17" y="69"/>
                </a:cxn>
                <a:cxn ang="0">
                  <a:pos x="10" y="87"/>
                </a:cxn>
                <a:cxn ang="0">
                  <a:pos x="4" y="104"/>
                </a:cxn>
                <a:cxn ang="0">
                  <a:pos x="0" y="118"/>
                </a:cxn>
                <a:cxn ang="0">
                  <a:pos x="12" y="120"/>
                </a:cxn>
                <a:cxn ang="0">
                  <a:pos x="17" y="106"/>
                </a:cxn>
                <a:cxn ang="0">
                  <a:pos x="23" y="90"/>
                </a:cxn>
                <a:cxn ang="0">
                  <a:pos x="29" y="71"/>
                </a:cxn>
                <a:cxn ang="0">
                  <a:pos x="35" y="51"/>
                </a:cxn>
                <a:cxn ang="0">
                  <a:pos x="41" y="33"/>
                </a:cxn>
                <a:cxn ang="0">
                  <a:pos x="49" y="20"/>
                </a:cxn>
                <a:cxn ang="0">
                  <a:pos x="55" y="11"/>
                </a:cxn>
                <a:cxn ang="0">
                  <a:pos x="58" y="9"/>
                </a:cxn>
                <a:cxn ang="0">
                  <a:pos x="58" y="9"/>
                </a:cxn>
                <a:cxn ang="0">
                  <a:pos x="58" y="0"/>
                </a:cxn>
              </a:cxnLst>
              <a:rect l="0" t="0" r="r" b="b"/>
              <a:pathLst>
                <a:path w="58" h="120">
                  <a:moveTo>
                    <a:pt x="58" y="0"/>
                  </a:moveTo>
                  <a:lnTo>
                    <a:pt x="58" y="0"/>
                  </a:lnTo>
                  <a:lnTo>
                    <a:pt x="46" y="4"/>
                  </a:lnTo>
                  <a:lnTo>
                    <a:pt x="36" y="15"/>
                  </a:lnTo>
                  <a:lnTo>
                    <a:pt x="29" y="31"/>
                  </a:lnTo>
                  <a:lnTo>
                    <a:pt x="23" y="49"/>
                  </a:lnTo>
                  <a:lnTo>
                    <a:pt x="17" y="69"/>
                  </a:lnTo>
                  <a:lnTo>
                    <a:pt x="10" y="87"/>
                  </a:lnTo>
                  <a:lnTo>
                    <a:pt x="4" y="104"/>
                  </a:lnTo>
                  <a:lnTo>
                    <a:pt x="0" y="118"/>
                  </a:lnTo>
                  <a:lnTo>
                    <a:pt x="12" y="120"/>
                  </a:lnTo>
                  <a:lnTo>
                    <a:pt x="17" y="106"/>
                  </a:lnTo>
                  <a:lnTo>
                    <a:pt x="23" y="90"/>
                  </a:lnTo>
                  <a:lnTo>
                    <a:pt x="29" y="71"/>
                  </a:lnTo>
                  <a:lnTo>
                    <a:pt x="35" y="51"/>
                  </a:lnTo>
                  <a:lnTo>
                    <a:pt x="41" y="33"/>
                  </a:lnTo>
                  <a:lnTo>
                    <a:pt x="49" y="20"/>
                  </a:lnTo>
                  <a:lnTo>
                    <a:pt x="55" y="11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0" name="Freeform 565"/>
            <p:cNvSpPr>
              <a:spLocks/>
            </p:cNvSpPr>
            <p:nvPr/>
          </p:nvSpPr>
          <p:spPr bwMode="auto">
            <a:xfrm flipH="1">
              <a:off x="4205" y="3700"/>
              <a:ext cx="170" cy="23"/>
            </a:xfrm>
            <a:custGeom>
              <a:avLst/>
              <a:gdLst/>
              <a:ahLst/>
              <a:cxnLst>
                <a:cxn ang="0">
                  <a:pos x="339" y="18"/>
                </a:cxn>
                <a:cxn ang="0">
                  <a:pos x="339" y="18"/>
                </a:cxn>
                <a:cxn ang="0">
                  <a:pos x="319" y="9"/>
                </a:cxn>
                <a:cxn ang="0">
                  <a:pos x="298" y="3"/>
                </a:cxn>
                <a:cxn ang="0">
                  <a:pos x="277" y="1"/>
                </a:cxn>
                <a:cxn ang="0">
                  <a:pos x="257" y="0"/>
                </a:cxn>
                <a:cxn ang="0">
                  <a:pos x="235" y="0"/>
                </a:cxn>
                <a:cxn ang="0">
                  <a:pos x="214" y="2"/>
                </a:cxn>
                <a:cxn ang="0">
                  <a:pos x="193" y="5"/>
                </a:cxn>
                <a:cxn ang="0">
                  <a:pos x="171" y="9"/>
                </a:cxn>
                <a:cxn ang="0">
                  <a:pos x="150" y="14"/>
                </a:cxn>
                <a:cxn ang="0">
                  <a:pos x="128" y="19"/>
                </a:cxn>
                <a:cxn ang="0">
                  <a:pos x="107" y="23"/>
                </a:cxn>
                <a:cxn ang="0">
                  <a:pos x="85" y="28"/>
                </a:cxn>
                <a:cxn ang="0">
                  <a:pos x="64" y="32"/>
                </a:cxn>
                <a:cxn ang="0">
                  <a:pos x="41" y="35"/>
                </a:cxn>
                <a:cxn ang="0">
                  <a:pos x="21" y="38"/>
                </a:cxn>
                <a:cxn ang="0">
                  <a:pos x="0" y="39"/>
                </a:cxn>
                <a:cxn ang="0">
                  <a:pos x="0" y="48"/>
                </a:cxn>
                <a:cxn ang="0">
                  <a:pos x="21" y="46"/>
                </a:cxn>
                <a:cxn ang="0">
                  <a:pos x="44" y="44"/>
                </a:cxn>
                <a:cxn ang="0">
                  <a:pos x="67" y="41"/>
                </a:cxn>
                <a:cxn ang="0">
                  <a:pos x="89" y="36"/>
                </a:cxn>
                <a:cxn ang="0">
                  <a:pos x="110" y="32"/>
                </a:cxn>
                <a:cxn ang="0">
                  <a:pos x="131" y="28"/>
                </a:cxn>
                <a:cxn ang="0">
                  <a:pos x="153" y="23"/>
                </a:cxn>
                <a:cxn ang="0">
                  <a:pos x="174" y="18"/>
                </a:cxn>
                <a:cxn ang="0">
                  <a:pos x="196" y="14"/>
                </a:cxn>
                <a:cxn ang="0">
                  <a:pos x="217" y="11"/>
                </a:cxn>
                <a:cxn ang="0">
                  <a:pos x="235" y="9"/>
                </a:cxn>
                <a:cxn ang="0">
                  <a:pos x="257" y="9"/>
                </a:cxn>
                <a:cxn ang="0">
                  <a:pos x="277" y="10"/>
                </a:cxn>
                <a:cxn ang="0">
                  <a:pos x="295" y="12"/>
                </a:cxn>
                <a:cxn ang="0">
                  <a:pos x="313" y="18"/>
                </a:cxn>
                <a:cxn ang="0">
                  <a:pos x="333" y="24"/>
                </a:cxn>
                <a:cxn ang="0">
                  <a:pos x="333" y="24"/>
                </a:cxn>
                <a:cxn ang="0">
                  <a:pos x="339" y="18"/>
                </a:cxn>
              </a:cxnLst>
              <a:rect l="0" t="0" r="r" b="b"/>
              <a:pathLst>
                <a:path w="339" h="48">
                  <a:moveTo>
                    <a:pt x="339" y="18"/>
                  </a:moveTo>
                  <a:lnTo>
                    <a:pt x="339" y="18"/>
                  </a:lnTo>
                  <a:lnTo>
                    <a:pt x="319" y="9"/>
                  </a:lnTo>
                  <a:lnTo>
                    <a:pt x="298" y="3"/>
                  </a:lnTo>
                  <a:lnTo>
                    <a:pt x="277" y="1"/>
                  </a:lnTo>
                  <a:lnTo>
                    <a:pt x="257" y="0"/>
                  </a:lnTo>
                  <a:lnTo>
                    <a:pt x="235" y="0"/>
                  </a:lnTo>
                  <a:lnTo>
                    <a:pt x="214" y="2"/>
                  </a:lnTo>
                  <a:lnTo>
                    <a:pt x="193" y="5"/>
                  </a:lnTo>
                  <a:lnTo>
                    <a:pt x="171" y="9"/>
                  </a:lnTo>
                  <a:lnTo>
                    <a:pt x="150" y="14"/>
                  </a:lnTo>
                  <a:lnTo>
                    <a:pt x="128" y="19"/>
                  </a:lnTo>
                  <a:lnTo>
                    <a:pt x="107" y="23"/>
                  </a:lnTo>
                  <a:lnTo>
                    <a:pt x="85" y="28"/>
                  </a:lnTo>
                  <a:lnTo>
                    <a:pt x="64" y="32"/>
                  </a:lnTo>
                  <a:lnTo>
                    <a:pt x="41" y="35"/>
                  </a:lnTo>
                  <a:lnTo>
                    <a:pt x="21" y="38"/>
                  </a:lnTo>
                  <a:lnTo>
                    <a:pt x="0" y="39"/>
                  </a:lnTo>
                  <a:lnTo>
                    <a:pt x="0" y="48"/>
                  </a:lnTo>
                  <a:lnTo>
                    <a:pt x="21" y="46"/>
                  </a:lnTo>
                  <a:lnTo>
                    <a:pt x="44" y="44"/>
                  </a:lnTo>
                  <a:lnTo>
                    <a:pt x="67" y="41"/>
                  </a:lnTo>
                  <a:lnTo>
                    <a:pt x="89" y="36"/>
                  </a:lnTo>
                  <a:lnTo>
                    <a:pt x="110" y="32"/>
                  </a:lnTo>
                  <a:lnTo>
                    <a:pt x="131" y="28"/>
                  </a:lnTo>
                  <a:lnTo>
                    <a:pt x="153" y="23"/>
                  </a:lnTo>
                  <a:lnTo>
                    <a:pt x="174" y="18"/>
                  </a:lnTo>
                  <a:lnTo>
                    <a:pt x="196" y="14"/>
                  </a:lnTo>
                  <a:lnTo>
                    <a:pt x="217" y="11"/>
                  </a:lnTo>
                  <a:lnTo>
                    <a:pt x="235" y="9"/>
                  </a:lnTo>
                  <a:lnTo>
                    <a:pt x="257" y="9"/>
                  </a:lnTo>
                  <a:lnTo>
                    <a:pt x="277" y="10"/>
                  </a:lnTo>
                  <a:lnTo>
                    <a:pt x="295" y="12"/>
                  </a:lnTo>
                  <a:lnTo>
                    <a:pt x="313" y="18"/>
                  </a:lnTo>
                  <a:lnTo>
                    <a:pt x="333" y="24"/>
                  </a:lnTo>
                  <a:lnTo>
                    <a:pt x="333" y="24"/>
                  </a:lnTo>
                  <a:lnTo>
                    <a:pt x="33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1" name="Freeform 566"/>
            <p:cNvSpPr>
              <a:spLocks/>
            </p:cNvSpPr>
            <p:nvPr/>
          </p:nvSpPr>
          <p:spPr bwMode="auto">
            <a:xfrm flipH="1">
              <a:off x="4161" y="3709"/>
              <a:ext cx="45" cy="16"/>
            </a:xfrm>
            <a:custGeom>
              <a:avLst/>
              <a:gdLst/>
              <a:ahLst/>
              <a:cxnLst>
                <a:cxn ang="0">
                  <a:pos x="87" y="22"/>
                </a:cxn>
                <a:cxn ang="0">
                  <a:pos x="87" y="22"/>
                </a:cxn>
                <a:cxn ang="0">
                  <a:pos x="78" y="23"/>
                </a:cxn>
                <a:cxn ang="0">
                  <a:pos x="69" y="23"/>
                </a:cxn>
                <a:cxn ang="0">
                  <a:pos x="58" y="20"/>
                </a:cxn>
                <a:cxn ang="0">
                  <a:pos x="48" y="16"/>
                </a:cxn>
                <a:cxn ang="0">
                  <a:pos x="35" y="12"/>
                </a:cxn>
                <a:cxn ang="0">
                  <a:pos x="25" y="8"/>
                </a:cxn>
                <a:cxn ang="0">
                  <a:pos x="16" y="4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9" y="11"/>
                </a:cxn>
                <a:cxn ang="0">
                  <a:pos x="19" y="15"/>
                </a:cxn>
                <a:cxn ang="0">
                  <a:pos x="29" y="21"/>
                </a:cxn>
                <a:cxn ang="0">
                  <a:pos x="42" y="25"/>
                </a:cxn>
                <a:cxn ang="0">
                  <a:pos x="55" y="28"/>
                </a:cxn>
                <a:cxn ang="0">
                  <a:pos x="66" y="32"/>
                </a:cxn>
                <a:cxn ang="0">
                  <a:pos x="78" y="32"/>
                </a:cxn>
                <a:cxn ang="0">
                  <a:pos x="90" y="31"/>
                </a:cxn>
                <a:cxn ang="0">
                  <a:pos x="90" y="31"/>
                </a:cxn>
                <a:cxn ang="0">
                  <a:pos x="87" y="22"/>
                </a:cxn>
              </a:cxnLst>
              <a:rect l="0" t="0" r="r" b="b"/>
              <a:pathLst>
                <a:path w="90" h="32">
                  <a:moveTo>
                    <a:pt x="87" y="22"/>
                  </a:moveTo>
                  <a:lnTo>
                    <a:pt x="87" y="22"/>
                  </a:lnTo>
                  <a:lnTo>
                    <a:pt x="78" y="23"/>
                  </a:lnTo>
                  <a:lnTo>
                    <a:pt x="69" y="23"/>
                  </a:lnTo>
                  <a:lnTo>
                    <a:pt x="58" y="20"/>
                  </a:lnTo>
                  <a:lnTo>
                    <a:pt x="48" y="16"/>
                  </a:lnTo>
                  <a:lnTo>
                    <a:pt x="35" y="12"/>
                  </a:lnTo>
                  <a:lnTo>
                    <a:pt x="25" y="8"/>
                  </a:lnTo>
                  <a:lnTo>
                    <a:pt x="16" y="4"/>
                  </a:lnTo>
                  <a:lnTo>
                    <a:pt x="6" y="0"/>
                  </a:lnTo>
                  <a:lnTo>
                    <a:pt x="0" y="6"/>
                  </a:lnTo>
                  <a:lnTo>
                    <a:pt x="9" y="11"/>
                  </a:lnTo>
                  <a:lnTo>
                    <a:pt x="19" y="15"/>
                  </a:lnTo>
                  <a:lnTo>
                    <a:pt x="29" y="21"/>
                  </a:lnTo>
                  <a:lnTo>
                    <a:pt x="42" y="25"/>
                  </a:lnTo>
                  <a:lnTo>
                    <a:pt x="55" y="28"/>
                  </a:lnTo>
                  <a:lnTo>
                    <a:pt x="66" y="32"/>
                  </a:lnTo>
                  <a:lnTo>
                    <a:pt x="78" y="32"/>
                  </a:lnTo>
                  <a:lnTo>
                    <a:pt x="90" y="31"/>
                  </a:lnTo>
                  <a:lnTo>
                    <a:pt x="90" y="31"/>
                  </a:lnTo>
                  <a:lnTo>
                    <a:pt x="87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2" name="Freeform 567"/>
            <p:cNvSpPr>
              <a:spLocks/>
            </p:cNvSpPr>
            <p:nvPr/>
          </p:nvSpPr>
          <p:spPr bwMode="auto">
            <a:xfrm flipH="1">
              <a:off x="3993" y="3706"/>
              <a:ext cx="171" cy="81"/>
            </a:xfrm>
            <a:custGeom>
              <a:avLst/>
              <a:gdLst/>
              <a:ahLst/>
              <a:cxnLst>
                <a:cxn ang="0">
                  <a:pos x="340" y="153"/>
                </a:cxn>
                <a:cxn ang="0">
                  <a:pos x="343" y="156"/>
                </a:cxn>
                <a:cxn ang="0">
                  <a:pos x="338" y="132"/>
                </a:cxn>
                <a:cxn ang="0">
                  <a:pos x="334" y="111"/>
                </a:cxn>
                <a:cxn ang="0">
                  <a:pos x="328" y="91"/>
                </a:cxn>
                <a:cxn ang="0">
                  <a:pos x="320" y="73"/>
                </a:cxn>
                <a:cxn ang="0">
                  <a:pos x="311" y="56"/>
                </a:cxn>
                <a:cxn ang="0">
                  <a:pos x="297" y="41"/>
                </a:cxn>
                <a:cxn ang="0">
                  <a:pos x="285" y="28"/>
                </a:cxn>
                <a:cxn ang="0">
                  <a:pos x="267" y="18"/>
                </a:cxn>
                <a:cxn ang="0">
                  <a:pos x="248" y="9"/>
                </a:cxn>
                <a:cxn ang="0">
                  <a:pos x="224" y="3"/>
                </a:cxn>
                <a:cxn ang="0">
                  <a:pos x="196" y="0"/>
                </a:cxn>
                <a:cxn ang="0">
                  <a:pos x="167" y="0"/>
                </a:cxn>
                <a:cxn ang="0">
                  <a:pos x="130" y="2"/>
                </a:cxn>
                <a:cxn ang="0">
                  <a:pos x="92" y="8"/>
                </a:cxn>
                <a:cxn ang="0">
                  <a:pos x="49" y="17"/>
                </a:cxn>
                <a:cxn ang="0">
                  <a:pos x="0" y="28"/>
                </a:cxn>
                <a:cxn ang="0">
                  <a:pos x="3" y="37"/>
                </a:cxn>
                <a:cxn ang="0">
                  <a:pos x="52" y="26"/>
                </a:cxn>
                <a:cxn ang="0">
                  <a:pos x="95" y="17"/>
                </a:cxn>
                <a:cxn ang="0">
                  <a:pos x="133" y="11"/>
                </a:cxn>
                <a:cxn ang="0">
                  <a:pos x="167" y="9"/>
                </a:cxn>
                <a:cxn ang="0">
                  <a:pos x="196" y="9"/>
                </a:cxn>
                <a:cxn ang="0">
                  <a:pos x="221" y="12"/>
                </a:cxn>
                <a:cxn ang="0">
                  <a:pos x="242" y="18"/>
                </a:cxn>
                <a:cxn ang="0">
                  <a:pos x="260" y="24"/>
                </a:cxn>
                <a:cxn ang="0">
                  <a:pos x="276" y="34"/>
                </a:cxn>
                <a:cxn ang="0">
                  <a:pos x="288" y="46"/>
                </a:cxn>
                <a:cxn ang="0">
                  <a:pos x="299" y="60"/>
                </a:cxn>
                <a:cxn ang="0">
                  <a:pos x="308" y="76"/>
                </a:cxn>
                <a:cxn ang="0">
                  <a:pos x="315" y="93"/>
                </a:cxn>
                <a:cxn ang="0">
                  <a:pos x="322" y="113"/>
                </a:cxn>
                <a:cxn ang="0">
                  <a:pos x="326" y="135"/>
                </a:cxn>
                <a:cxn ang="0">
                  <a:pos x="331" y="158"/>
                </a:cxn>
                <a:cxn ang="0">
                  <a:pos x="334" y="160"/>
                </a:cxn>
                <a:cxn ang="0">
                  <a:pos x="331" y="158"/>
                </a:cxn>
                <a:cxn ang="0">
                  <a:pos x="331" y="159"/>
                </a:cxn>
                <a:cxn ang="0">
                  <a:pos x="334" y="160"/>
                </a:cxn>
                <a:cxn ang="0">
                  <a:pos x="340" y="153"/>
                </a:cxn>
              </a:cxnLst>
              <a:rect l="0" t="0" r="r" b="b"/>
              <a:pathLst>
                <a:path w="343" h="160">
                  <a:moveTo>
                    <a:pt x="340" y="153"/>
                  </a:moveTo>
                  <a:lnTo>
                    <a:pt x="343" y="156"/>
                  </a:lnTo>
                  <a:lnTo>
                    <a:pt x="338" y="132"/>
                  </a:lnTo>
                  <a:lnTo>
                    <a:pt x="334" y="111"/>
                  </a:lnTo>
                  <a:lnTo>
                    <a:pt x="328" y="91"/>
                  </a:lnTo>
                  <a:lnTo>
                    <a:pt x="320" y="73"/>
                  </a:lnTo>
                  <a:lnTo>
                    <a:pt x="311" y="56"/>
                  </a:lnTo>
                  <a:lnTo>
                    <a:pt x="297" y="41"/>
                  </a:lnTo>
                  <a:lnTo>
                    <a:pt x="285" y="28"/>
                  </a:lnTo>
                  <a:lnTo>
                    <a:pt x="267" y="18"/>
                  </a:lnTo>
                  <a:lnTo>
                    <a:pt x="248" y="9"/>
                  </a:lnTo>
                  <a:lnTo>
                    <a:pt x="224" y="3"/>
                  </a:lnTo>
                  <a:lnTo>
                    <a:pt x="196" y="0"/>
                  </a:lnTo>
                  <a:lnTo>
                    <a:pt x="167" y="0"/>
                  </a:lnTo>
                  <a:lnTo>
                    <a:pt x="130" y="2"/>
                  </a:lnTo>
                  <a:lnTo>
                    <a:pt x="92" y="8"/>
                  </a:lnTo>
                  <a:lnTo>
                    <a:pt x="49" y="17"/>
                  </a:lnTo>
                  <a:lnTo>
                    <a:pt x="0" y="28"/>
                  </a:lnTo>
                  <a:lnTo>
                    <a:pt x="3" y="37"/>
                  </a:lnTo>
                  <a:lnTo>
                    <a:pt x="52" y="26"/>
                  </a:lnTo>
                  <a:lnTo>
                    <a:pt x="95" y="17"/>
                  </a:lnTo>
                  <a:lnTo>
                    <a:pt x="133" y="11"/>
                  </a:lnTo>
                  <a:lnTo>
                    <a:pt x="167" y="9"/>
                  </a:lnTo>
                  <a:lnTo>
                    <a:pt x="196" y="9"/>
                  </a:lnTo>
                  <a:lnTo>
                    <a:pt x="221" y="12"/>
                  </a:lnTo>
                  <a:lnTo>
                    <a:pt x="242" y="18"/>
                  </a:lnTo>
                  <a:lnTo>
                    <a:pt x="260" y="24"/>
                  </a:lnTo>
                  <a:lnTo>
                    <a:pt x="276" y="34"/>
                  </a:lnTo>
                  <a:lnTo>
                    <a:pt x="288" y="46"/>
                  </a:lnTo>
                  <a:lnTo>
                    <a:pt x="299" y="60"/>
                  </a:lnTo>
                  <a:lnTo>
                    <a:pt x="308" y="76"/>
                  </a:lnTo>
                  <a:lnTo>
                    <a:pt x="315" y="93"/>
                  </a:lnTo>
                  <a:lnTo>
                    <a:pt x="322" y="113"/>
                  </a:lnTo>
                  <a:lnTo>
                    <a:pt x="326" y="135"/>
                  </a:lnTo>
                  <a:lnTo>
                    <a:pt x="331" y="158"/>
                  </a:lnTo>
                  <a:lnTo>
                    <a:pt x="334" y="160"/>
                  </a:lnTo>
                  <a:lnTo>
                    <a:pt x="331" y="158"/>
                  </a:lnTo>
                  <a:lnTo>
                    <a:pt x="331" y="159"/>
                  </a:lnTo>
                  <a:lnTo>
                    <a:pt x="334" y="160"/>
                  </a:lnTo>
                  <a:lnTo>
                    <a:pt x="340" y="1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3" name="Freeform 568"/>
            <p:cNvSpPr>
              <a:spLocks/>
            </p:cNvSpPr>
            <p:nvPr/>
          </p:nvSpPr>
          <p:spPr bwMode="auto">
            <a:xfrm flipH="1">
              <a:off x="3786" y="3784"/>
              <a:ext cx="211" cy="154"/>
            </a:xfrm>
            <a:custGeom>
              <a:avLst/>
              <a:gdLst/>
              <a:ahLst/>
              <a:cxnLst>
                <a:cxn ang="0">
                  <a:pos x="425" y="305"/>
                </a:cxn>
                <a:cxn ang="0">
                  <a:pos x="425" y="305"/>
                </a:cxn>
                <a:cxn ang="0">
                  <a:pos x="397" y="286"/>
                </a:cxn>
                <a:cxn ang="0">
                  <a:pos x="370" y="266"/>
                </a:cxn>
                <a:cxn ang="0">
                  <a:pos x="342" y="247"/>
                </a:cxn>
                <a:cxn ang="0">
                  <a:pos x="316" y="227"/>
                </a:cxn>
                <a:cxn ang="0">
                  <a:pos x="292" y="207"/>
                </a:cxn>
                <a:cxn ang="0">
                  <a:pos x="266" y="187"/>
                </a:cxn>
                <a:cxn ang="0">
                  <a:pos x="241" y="166"/>
                </a:cxn>
                <a:cxn ang="0">
                  <a:pos x="217" y="146"/>
                </a:cxn>
                <a:cxn ang="0">
                  <a:pos x="193" y="127"/>
                </a:cxn>
                <a:cxn ang="0">
                  <a:pos x="167" y="107"/>
                </a:cxn>
                <a:cxn ang="0">
                  <a:pos x="142" y="88"/>
                </a:cxn>
                <a:cxn ang="0">
                  <a:pos x="116" y="69"/>
                </a:cxn>
                <a:cxn ang="0">
                  <a:pos x="90" y="50"/>
                </a:cxn>
                <a:cxn ang="0">
                  <a:pos x="64" y="34"/>
                </a:cxn>
                <a:cxn ang="0">
                  <a:pos x="37" y="16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27" y="23"/>
                </a:cxn>
                <a:cxn ang="0">
                  <a:pos x="55" y="40"/>
                </a:cxn>
                <a:cxn ang="0">
                  <a:pos x="81" y="57"/>
                </a:cxn>
                <a:cxn ang="0">
                  <a:pos x="107" y="76"/>
                </a:cxn>
                <a:cxn ang="0">
                  <a:pos x="133" y="95"/>
                </a:cxn>
                <a:cxn ang="0">
                  <a:pos x="157" y="114"/>
                </a:cxn>
                <a:cxn ang="0">
                  <a:pos x="183" y="134"/>
                </a:cxn>
                <a:cxn ang="0">
                  <a:pos x="208" y="153"/>
                </a:cxn>
                <a:cxn ang="0">
                  <a:pos x="232" y="173"/>
                </a:cxn>
                <a:cxn ang="0">
                  <a:pos x="257" y="194"/>
                </a:cxn>
                <a:cxn ang="0">
                  <a:pos x="283" y="214"/>
                </a:cxn>
                <a:cxn ang="0">
                  <a:pos x="307" y="234"/>
                </a:cxn>
                <a:cxn ang="0">
                  <a:pos x="333" y="254"/>
                </a:cxn>
                <a:cxn ang="0">
                  <a:pos x="361" y="273"/>
                </a:cxn>
                <a:cxn ang="0">
                  <a:pos x="388" y="293"/>
                </a:cxn>
                <a:cxn ang="0">
                  <a:pos x="416" y="312"/>
                </a:cxn>
                <a:cxn ang="0">
                  <a:pos x="416" y="312"/>
                </a:cxn>
                <a:cxn ang="0">
                  <a:pos x="425" y="305"/>
                </a:cxn>
              </a:cxnLst>
              <a:rect l="0" t="0" r="r" b="b"/>
              <a:pathLst>
                <a:path w="425" h="312">
                  <a:moveTo>
                    <a:pt x="425" y="305"/>
                  </a:moveTo>
                  <a:lnTo>
                    <a:pt x="425" y="305"/>
                  </a:lnTo>
                  <a:lnTo>
                    <a:pt x="397" y="286"/>
                  </a:lnTo>
                  <a:lnTo>
                    <a:pt x="370" y="266"/>
                  </a:lnTo>
                  <a:lnTo>
                    <a:pt x="342" y="247"/>
                  </a:lnTo>
                  <a:lnTo>
                    <a:pt x="316" y="227"/>
                  </a:lnTo>
                  <a:lnTo>
                    <a:pt x="292" y="207"/>
                  </a:lnTo>
                  <a:lnTo>
                    <a:pt x="266" y="187"/>
                  </a:lnTo>
                  <a:lnTo>
                    <a:pt x="241" y="166"/>
                  </a:lnTo>
                  <a:lnTo>
                    <a:pt x="217" y="146"/>
                  </a:lnTo>
                  <a:lnTo>
                    <a:pt x="193" y="127"/>
                  </a:lnTo>
                  <a:lnTo>
                    <a:pt x="167" y="107"/>
                  </a:lnTo>
                  <a:lnTo>
                    <a:pt x="142" y="88"/>
                  </a:lnTo>
                  <a:lnTo>
                    <a:pt x="116" y="69"/>
                  </a:lnTo>
                  <a:lnTo>
                    <a:pt x="90" y="50"/>
                  </a:lnTo>
                  <a:lnTo>
                    <a:pt x="64" y="34"/>
                  </a:lnTo>
                  <a:lnTo>
                    <a:pt x="37" y="16"/>
                  </a:lnTo>
                  <a:lnTo>
                    <a:pt x="6" y="0"/>
                  </a:lnTo>
                  <a:lnTo>
                    <a:pt x="0" y="7"/>
                  </a:lnTo>
                  <a:lnTo>
                    <a:pt x="27" y="23"/>
                  </a:lnTo>
                  <a:lnTo>
                    <a:pt x="55" y="40"/>
                  </a:lnTo>
                  <a:lnTo>
                    <a:pt x="81" y="57"/>
                  </a:lnTo>
                  <a:lnTo>
                    <a:pt x="107" y="76"/>
                  </a:lnTo>
                  <a:lnTo>
                    <a:pt x="133" y="95"/>
                  </a:lnTo>
                  <a:lnTo>
                    <a:pt x="157" y="114"/>
                  </a:lnTo>
                  <a:lnTo>
                    <a:pt x="183" y="134"/>
                  </a:lnTo>
                  <a:lnTo>
                    <a:pt x="208" y="153"/>
                  </a:lnTo>
                  <a:lnTo>
                    <a:pt x="232" y="173"/>
                  </a:lnTo>
                  <a:lnTo>
                    <a:pt x="257" y="194"/>
                  </a:lnTo>
                  <a:lnTo>
                    <a:pt x="283" y="214"/>
                  </a:lnTo>
                  <a:lnTo>
                    <a:pt x="307" y="234"/>
                  </a:lnTo>
                  <a:lnTo>
                    <a:pt x="333" y="254"/>
                  </a:lnTo>
                  <a:lnTo>
                    <a:pt x="361" y="273"/>
                  </a:lnTo>
                  <a:lnTo>
                    <a:pt x="388" y="293"/>
                  </a:lnTo>
                  <a:lnTo>
                    <a:pt x="416" y="312"/>
                  </a:lnTo>
                  <a:lnTo>
                    <a:pt x="416" y="312"/>
                  </a:lnTo>
                  <a:lnTo>
                    <a:pt x="425" y="3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4" name="Freeform 569"/>
            <p:cNvSpPr>
              <a:spLocks/>
            </p:cNvSpPr>
            <p:nvPr/>
          </p:nvSpPr>
          <p:spPr bwMode="auto">
            <a:xfrm flipH="1">
              <a:off x="3637" y="3935"/>
              <a:ext cx="152" cy="116"/>
            </a:xfrm>
            <a:custGeom>
              <a:avLst/>
              <a:gdLst/>
              <a:ahLst/>
              <a:cxnLst>
                <a:cxn ang="0">
                  <a:pos x="304" y="225"/>
                </a:cxn>
                <a:cxn ang="0">
                  <a:pos x="304" y="225"/>
                </a:cxn>
                <a:cxn ang="0">
                  <a:pos x="287" y="208"/>
                </a:cxn>
                <a:cxn ang="0">
                  <a:pos x="269" y="192"/>
                </a:cxn>
                <a:cxn ang="0">
                  <a:pos x="252" y="177"/>
                </a:cxn>
                <a:cxn ang="0">
                  <a:pos x="234" y="162"/>
                </a:cxn>
                <a:cxn ang="0">
                  <a:pos x="217" y="148"/>
                </a:cxn>
                <a:cxn ang="0">
                  <a:pos x="199" y="133"/>
                </a:cxn>
                <a:cxn ang="0">
                  <a:pos x="180" y="120"/>
                </a:cxn>
                <a:cxn ang="0">
                  <a:pos x="162" y="107"/>
                </a:cxn>
                <a:cxn ang="0">
                  <a:pos x="144" y="92"/>
                </a:cxn>
                <a:cxn ang="0">
                  <a:pos x="125" y="79"/>
                </a:cxn>
                <a:cxn ang="0">
                  <a:pos x="107" y="66"/>
                </a:cxn>
                <a:cxn ang="0">
                  <a:pos x="87" y="53"/>
                </a:cxn>
                <a:cxn ang="0">
                  <a:pos x="69" y="40"/>
                </a:cxn>
                <a:cxn ang="0">
                  <a:pos x="49" y="27"/>
                </a:cxn>
                <a:cxn ang="0">
                  <a:pos x="29" y="13"/>
                </a:cxn>
                <a:cxn ang="0">
                  <a:pos x="9" y="0"/>
                </a:cxn>
                <a:cxn ang="0">
                  <a:pos x="0" y="7"/>
                </a:cxn>
                <a:cxn ang="0">
                  <a:pos x="20" y="20"/>
                </a:cxn>
                <a:cxn ang="0">
                  <a:pos x="40" y="33"/>
                </a:cxn>
                <a:cxn ang="0">
                  <a:pos x="59" y="47"/>
                </a:cxn>
                <a:cxn ang="0">
                  <a:pos x="78" y="60"/>
                </a:cxn>
                <a:cxn ang="0">
                  <a:pos x="98" y="72"/>
                </a:cxn>
                <a:cxn ang="0">
                  <a:pos x="116" y="86"/>
                </a:cxn>
                <a:cxn ang="0">
                  <a:pos x="134" y="99"/>
                </a:cxn>
                <a:cxn ang="0">
                  <a:pos x="153" y="113"/>
                </a:cxn>
                <a:cxn ang="0">
                  <a:pos x="171" y="127"/>
                </a:cxn>
                <a:cxn ang="0">
                  <a:pos x="189" y="140"/>
                </a:cxn>
                <a:cxn ang="0">
                  <a:pos x="208" y="155"/>
                </a:cxn>
                <a:cxn ang="0">
                  <a:pos x="225" y="169"/>
                </a:cxn>
                <a:cxn ang="0">
                  <a:pos x="243" y="184"/>
                </a:cxn>
                <a:cxn ang="0">
                  <a:pos x="260" y="199"/>
                </a:cxn>
                <a:cxn ang="0">
                  <a:pos x="278" y="215"/>
                </a:cxn>
                <a:cxn ang="0">
                  <a:pos x="295" y="229"/>
                </a:cxn>
                <a:cxn ang="0">
                  <a:pos x="295" y="229"/>
                </a:cxn>
                <a:cxn ang="0">
                  <a:pos x="304" y="225"/>
                </a:cxn>
              </a:cxnLst>
              <a:rect l="0" t="0" r="r" b="b"/>
              <a:pathLst>
                <a:path w="304" h="229">
                  <a:moveTo>
                    <a:pt x="304" y="225"/>
                  </a:moveTo>
                  <a:lnTo>
                    <a:pt x="304" y="225"/>
                  </a:lnTo>
                  <a:lnTo>
                    <a:pt x="287" y="208"/>
                  </a:lnTo>
                  <a:lnTo>
                    <a:pt x="269" y="192"/>
                  </a:lnTo>
                  <a:lnTo>
                    <a:pt x="252" y="177"/>
                  </a:lnTo>
                  <a:lnTo>
                    <a:pt x="234" y="162"/>
                  </a:lnTo>
                  <a:lnTo>
                    <a:pt x="217" y="148"/>
                  </a:lnTo>
                  <a:lnTo>
                    <a:pt x="199" y="133"/>
                  </a:lnTo>
                  <a:lnTo>
                    <a:pt x="180" y="120"/>
                  </a:lnTo>
                  <a:lnTo>
                    <a:pt x="162" y="107"/>
                  </a:lnTo>
                  <a:lnTo>
                    <a:pt x="144" y="92"/>
                  </a:lnTo>
                  <a:lnTo>
                    <a:pt x="125" y="79"/>
                  </a:lnTo>
                  <a:lnTo>
                    <a:pt x="107" y="66"/>
                  </a:lnTo>
                  <a:lnTo>
                    <a:pt x="87" y="53"/>
                  </a:lnTo>
                  <a:lnTo>
                    <a:pt x="69" y="40"/>
                  </a:lnTo>
                  <a:lnTo>
                    <a:pt x="49" y="27"/>
                  </a:lnTo>
                  <a:lnTo>
                    <a:pt x="29" y="13"/>
                  </a:lnTo>
                  <a:lnTo>
                    <a:pt x="9" y="0"/>
                  </a:lnTo>
                  <a:lnTo>
                    <a:pt x="0" y="7"/>
                  </a:lnTo>
                  <a:lnTo>
                    <a:pt x="20" y="20"/>
                  </a:lnTo>
                  <a:lnTo>
                    <a:pt x="40" y="33"/>
                  </a:lnTo>
                  <a:lnTo>
                    <a:pt x="59" y="47"/>
                  </a:lnTo>
                  <a:lnTo>
                    <a:pt x="78" y="60"/>
                  </a:lnTo>
                  <a:lnTo>
                    <a:pt x="98" y="72"/>
                  </a:lnTo>
                  <a:lnTo>
                    <a:pt x="116" y="86"/>
                  </a:lnTo>
                  <a:lnTo>
                    <a:pt x="134" y="99"/>
                  </a:lnTo>
                  <a:lnTo>
                    <a:pt x="153" y="113"/>
                  </a:lnTo>
                  <a:lnTo>
                    <a:pt x="171" y="127"/>
                  </a:lnTo>
                  <a:lnTo>
                    <a:pt x="189" y="140"/>
                  </a:lnTo>
                  <a:lnTo>
                    <a:pt x="208" y="155"/>
                  </a:lnTo>
                  <a:lnTo>
                    <a:pt x="225" y="169"/>
                  </a:lnTo>
                  <a:lnTo>
                    <a:pt x="243" y="184"/>
                  </a:lnTo>
                  <a:lnTo>
                    <a:pt x="260" y="199"/>
                  </a:lnTo>
                  <a:lnTo>
                    <a:pt x="278" y="215"/>
                  </a:lnTo>
                  <a:lnTo>
                    <a:pt x="295" y="229"/>
                  </a:lnTo>
                  <a:lnTo>
                    <a:pt x="295" y="229"/>
                  </a:lnTo>
                  <a:lnTo>
                    <a:pt x="304" y="2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5" name="Freeform 570"/>
            <p:cNvSpPr>
              <a:spLocks/>
            </p:cNvSpPr>
            <p:nvPr/>
          </p:nvSpPr>
          <p:spPr bwMode="auto">
            <a:xfrm flipH="1">
              <a:off x="3571" y="4048"/>
              <a:ext cx="71" cy="47"/>
            </a:xfrm>
            <a:custGeom>
              <a:avLst/>
              <a:gdLst/>
              <a:ahLst/>
              <a:cxnLst>
                <a:cxn ang="0">
                  <a:pos x="144" y="91"/>
                </a:cxn>
                <a:cxn ang="0">
                  <a:pos x="144" y="91"/>
                </a:cxn>
                <a:cxn ang="0">
                  <a:pos x="130" y="75"/>
                </a:cxn>
                <a:cxn ang="0">
                  <a:pos x="115" y="61"/>
                </a:cxn>
                <a:cxn ang="0">
                  <a:pos x="96" y="50"/>
                </a:cxn>
                <a:cxn ang="0">
                  <a:pos x="78" y="41"/>
                </a:cxn>
                <a:cxn ang="0">
                  <a:pos x="60" y="32"/>
                </a:cxn>
                <a:cxn ang="0">
                  <a:pos x="41" y="22"/>
                </a:cxn>
                <a:cxn ang="0">
                  <a:pos x="24" y="12"/>
                </a:cxn>
                <a:cxn ang="0">
                  <a:pos x="9" y="0"/>
                </a:cxn>
                <a:cxn ang="0">
                  <a:pos x="0" y="4"/>
                </a:cxn>
                <a:cxn ang="0">
                  <a:pos x="15" y="19"/>
                </a:cxn>
                <a:cxn ang="0">
                  <a:pos x="35" y="29"/>
                </a:cxn>
                <a:cxn ang="0">
                  <a:pos x="53" y="39"/>
                </a:cxn>
                <a:cxn ang="0">
                  <a:pos x="72" y="47"/>
                </a:cxn>
                <a:cxn ang="0">
                  <a:pos x="90" y="56"/>
                </a:cxn>
                <a:cxn ang="0">
                  <a:pos x="105" y="67"/>
                </a:cxn>
                <a:cxn ang="0">
                  <a:pos x="121" y="80"/>
                </a:cxn>
                <a:cxn ang="0">
                  <a:pos x="131" y="95"/>
                </a:cxn>
                <a:cxn ang="0">
                  <a:pos x="131" y="95"/>
                </a:cxn>
                <a:cxn ang="0">
                  <a:pos x="144" y="91"/>
                </a:cxn>
              </a:cxnLst>
              <a:rect l="0" t="0" r="r" b="b"/>
              <a:pathLst>
                <a:path w="144" h="95">
                  <a:moveTo>
                    <a:pt x="144" y="91"/>
                  </a:moveTo>
                  <a:lnTo>
                    <a:pt x="144" y="91"/>
                  </a:lnTo>
                  <a:lnTo>
                    <a:pt x="130" y="75"/>
                  </a:lnTo>
                  <a:lnTo>
                    <a:pt x="115" y="61"/>
                  </a:lnTo>
                  <a:lnTo>
                    <a:pt x="96" y="50"/>
                  </a:lnTo>
                  <a:lnTo>
                    <a:pt x="78" y="41"/>
                  </a:lnTo>
                  <a:lnTo>
                    <a:pt x="60" y="32"/>
                  </a:lnTo>
                  <a:lnTo>
                    <a:pt x="41" y="22"/>
                  </a:lnTo>
                  <a:lnTo>
                    <a:pt x="24" y="12"/>
                  </a:lnTo>
                  <a:lnTo>
                    <a:pt x="9" y="0"/>
                  </a:lnTo>
                  <a:lnTo>
                    <a:pt x="0" y="4"/>
                  </a:lnTo>
                  <a:lnTo>
                    <a:pt x="15" y="19"/>
                  </a:lnTo>
                  <a:lnTo>
                    <a:pt x="35" y="29"/>
                  </a:lnTo>
                  <a:lnTo>
                    <a:pt x="53" y="39"/>
                  </a:lnTo>
                  <a:lnTo>
                    <a:pt x="72" y="47"/>
                  </a:lnTo>
                  <a:lnTo>
                    <a:pt x="90" y="56"/>
                  </a:lnTo>
                  <a:lnTo>
                    <a:pt x="105" y="67"/>
                  </a:lnTo>
                  <a:lnTo>
                    <a:pt x="121" y="80"/>
                  </a:lnTo>
                  <a:lnTo>
                    <a:pt x="131" y="95"/>
                  </a:lnTo>
                  <a:lnTo>
                    <a:pt x="131" y="95"/>
                  </a:lnTo>
                  <a:lnTo>
                    <a:pt x="144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6" name="Freeform 571"/>
            <p:cNvSpPr>
              <a:spLocks/>
            </p:cNvSpPr>
            <p:nvPr/>
          </p:nvSpPr>
          <p:spPr bwMode="auto">
            <a:xfrm flipH="1">
              <a:off x="3502" y="4093"/>
              <a:ext cx="74" cy="59"/>
            </a:xfrm>
            <a:custGeom>
              <a:avLst/>
              <a:gdLst/>
              <a:ahLst/>
              <a:cxnLst>
                <a:cxn ang="0">
                  <a:pos x="130" y="119"/>
                </a:cxn>
                <a:cxn ang="0">
                  <a:pos x="134" y="111"/>
                </a:cxn>
                <a:cxn ang="0">
                  <a:pos x="114" y="101"/>
                </a:cxn>
                <a:cxn ang="0">
                  <a:pos x="97" y="90"/>
                </a:cxn>
                <a:cxn ang="0">
                  <a:pos x="80" y="77"/>
                </a:cxn>
                <a:cxn ang="0">
                  <a:pos x="65" y="64"/>
                </a:cxn>
                <a:cxn ang="0">
                  <a:pos x="49" y="49"/>
                </a:cxn>
                <a:cxn ang="0">
                  <a:pos x="36" y="33"/>
                </a:cxn>
                <a:cxn ang="0">
                  <a:pos x="25" y="16"/>
                </a:cxn>
                <a:cxn ang="0">
                  <a:pos x="13" y="0"/>
                </a:cxn>
                <a:cxn ang="0">
                  <a:pos x="0" y="4"/>
                </a:cxn>
                <a:cxn ang="0">
                  <a:pos x="13" y="21"/>
                </a:cxn>
                <a:cxn ang="0">
                  <a:pos x="26" y="38"/>
                </a:cxn>
                <a:cxn ang="0">
                  <a:pos x="40" y="53"/>
                </a:cxn>
                <a:cxn ang="0">
                  <a:pos x="56" y="69"/>
                </a:cxn>
                <a:cxn ang="0">
                  <a:pos x="71" y="83"/>
                </a:cxn>
                <a:cxn ang="0">
                  <a:pos x="88" y="97"/>
                </a:cxn>
                <a:cxn ang="0">
                  <a:pos x="108" y="108"/>
                </a:cxn>
                <a:cxn ang="0">
                  <a:pos x="127" y="118"/>
                </a:cxn>
                <a:cxn ang="0">
                  <a:pos x="130" y="110"/>
                </a:cxn>
                <a:cxn ang="0">
                  <a:pos x="130" y="119"/>
                </a:cxn>
                <a:cxn ang="0">
                  <a:pos x="150" y="119"/>
                </a:cxn>
                <a:cxn ang="0">
                  <a:pos x="134" y="111"/>
                </a:cxn>
                <a:cxn ang="0">
                  <a:pos x="130" y="119"/>
                </a:cxn>
              </a:cxnLst>
              <a:rect l="0" t="0" r="r" b="b"/>
              <a:pathLst>
                <a:path w="150" h="119">
                  <a:moveTo>
                    <a:pt x="130" y="119"/>
                  </a:moveTo>
                  <a:lnTo>
                    <a:pt x="134" y="111"/>
                  </a:lnTo>
                  <a:lnTo>
                    <a:pt x="114" y="101"/>
                  </a:lnTo>
                  <a:lnTo>
                    <a:pt x="97" y="90"/>
                  </a:lnTo>
                  <a:lnTo>
                    <a:pt x="80" y="77"/>
                  </a:lnTo>
                  <a:lnTo>
                    <a:pt x="65" y="64"/>
                  </a:lnTo>
                  <a:lnTo>
                    <a:pt x="49" y="49"/>
                  </a:lnTo>
                  <a:lnTo>
                    <a:pt x="36" y="33"/>
                  </a:lnTo>
                  <a:lnTo>
                    <a:pt x="25" y="16"/>
                  </a:lnTo>
                  <a:lnTo>
                    <a:pt x="13" y="0"/>
                  </a:lnTo>
                  <a:lnTo>
                    <a:pt x="0" y="4"/>
                  </a:lnTo>
                  <a:lnTo>
                    <a:pt x="13" y="21"/>
                  </a:lnTo>
                  <a:lnTo>
                    <a:pt x="26" y="38"/>
                  </a:lnTo>
                  <a:lnTo>
                    <a:pt x="40" y="53"/>
                  </a:lnTo>
                  <a:lnTo>
                    <a:pt x="56" y="69"/>
                  </a:lnTo>
                  <a:lnTo>
                    <a:pt x="71" y="83"/>
                  </a:lnTo>
                  <a:lnTo>
                    <a:pt x="88" y="97"/>
                  </a:lnTo>
                  <a:lnTo>
                    <a:pt x="108" y="108"/>
                  </a:lnTo>
                  <a:lnTo>
                    <a:pt x="127" y="118"/>
                  </a:lnTo>
                  <a:lnTo>
                    <a:pt x="130" y="110"/>
                  </a:lnTo>
                  <a:lnTo>
                    <a:pt x="130" y="119"/>
                  </a:lnTo>
                  <a:lnTo>
                    <a:pt x="150" y="119"/>
                  </a:lnTo>
                  <a:lnTo>
                    <a:pt x="134" y="111"/>
                  </a:lnTo>
                  <a:lnTo>
                    <a:pt x="130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7" name="Freeform 572"/>
            <p:cNvSpPr>
              <a:spLocks/>
            </p:cNvSpPr>
            <p:nvPr/>
          </p:nvSpPr>
          <p:spPr bwMode="auto">
            <a:xfrm flipH="1">
              <a:off x="3510" y="4143"/>
              <a:ext cx="327" cy="19"/>
            </a:xfrm>
            <a:custGeom>
              <a:avLst/>
              <a:gdLst/>
              <a:ahLst/>
              <a:cxnLst>
                <a:cxn ang="0">
                  <a:pos x="3" y="37"/>
                </a:cxn>
                <a:cxn ang="0">
                  <a:pos x="3" y="37"/>
                </a:cxn>
                <a:cxn ang="0">
                  <a:pos x="43" y="28"/>
                </a:cxn>
                <a:cxn ang="0">
                  <a:pos x="84" y="21"/>
                </a:cxn>
                <a:cxn ang="0">
                  <a:pos x="125" y="16"/>
                </a:cxn>
                <a:cxn ang="0">
                  <a:pos x="164" y="12"/>
                </a:cxn>
                <a:cxn ang="0">
                  <a:pos x="205" y="10"/>
                </a:cxn>
                <a:cxn ang="0">
                  <a:pos x="245" y="9"/>
                </a:cxn>
                <a:cxn ang="0">
                  <a:pos x="286" y="9"/>
                </a:cxn>
                <a:cxn ang="0">
                  <a:pos x="327" y="9"/>
                </a:cxn>
                <a:cxn ang="0">
                  <a:pos x="367" y="10"/>
                </a:cxn>
                <a:cxn ang="0">
                  <a:pos x="408" y="12"/>
                </a:cxn>
                <a:cxn ang="0">
                  <a:pos x="450" y="13"/>
                </a:cxn>
                <a:cxn ang="0">
                  <a:pos x="491" y="16"/>
                </a:cxn>
                <a:cxn ang="0">
                  <a:pos x="532" y="17"/>
                </a:cxn>
                <a:cxn ang="0">
                  <a:pos x="572" y="18"/>
                </a:cxn>
                <a:cxn ang="0">
                  <a:pos x="613" y="18"/>
                </a:cxn>
                <a:cxn ang="0">
                  <a:pos x="654" y="18"/>
                </a:cxn>
                <a:cxn ang="0">
                  <a:pos x="654" y="9"/>
                </a:cxn>
                <a:cxn ang="0">
                  <a:pos x="613" y="9"/>
                </a:cxn>
                <a:cxn ang="0">
                  <a:pos x="572" y="9"/>
                </a:cxn>
                <a:cxn ang="0">
                  <a:pos x="532" y="8"/>
                </a:cxn>
                <a:cxn ang="0">
                  <a:pos x="491" y="7"/>
                </a:cxn>
                <a:cxn ang="0">
                  <a:pos x="450" y="4"/>
                </a:cxn>
                <a:cxn ang="0">
                  <a:pos x="408" y="3"/>
                </a:cxn>
                <a:cxn ang="0">
                  <a:pos x="367" y="1"/>
                </a:cxn>
                <a:cxn ang="0">
                  <a:pos x="327" y="0"/>
                </a:cxn>
                <a:cxn ang="0">
                  <a:pos x="286" y="0"/>
                </a:cxn>
                <a:cxn ang="0">
                  <a:pos x="245" y="0"/>
                </a:cxn>
                <a:cxn ang="0">
                  <a:pos x="205" y="1"/>
                </a:cxn>
                <a:cxn ang="0">
                  <a:pos x="164" y="3"/>
                </a:cxn>
                <a:cxn ang="0">
                  <a:pos x="122" y="7"/>
                </a:cxn>
                <a:cxn ang="0">
                  <a:pos x="81" y="12"/>
                </a:cxn>
                <a:cxn ang="0">
                  <a:pos x="40" y="19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3" y="37"/>
                </a:cxn>
              </a:cxnLst>
              <a:rect l="0" t="0" r="r" b="b"/>
              <a:pathLst>
                <a:path w="654" h="37">
                  <a:moveTo>
                    <a:pt x="3" y="37"/>
                  </a:moveTo>
                  <a:lnTo>
                    <a:pt x="3" y="37"/>
                  </a:lnTo>
                  <a:lnTo>
                    <a:pt x="43" y="28"/>
                  </a:lnTo>
                  <a:lnTo>
                    <a:pt x="84" y="21"/>
                  </a:lnTo>
                  <a:lnTo>
                    <a:pt x="125" y="16"/>
                  </a:lnTo>
                  <a:lnTo>
                    <a:pt x="164" y="12"/>
                  </a:lnTo>
                  <a:lnTo>
                    <a:pt x="205" y="10"/>
                  </a:lnTo>
                  <a:lnTo>
                    <a:pt x="245" y="9"/>
                  </a:lnTo>
                  <a:lnTo>
                    <a:pt x="286" y="9"/>
                  </a:lnTo>
                  <a:lnTo>
                    <a:pt x="327" y="9"/>
                  </a:lnTo>
                  <a:lnTo>
                    <a:pt x="367" y="10"/>
                  </a:lnTo>
                  <a:lnTo>
                    <a:pt x="408" y="12"/>
                  </a:lnTo>
                  <a:lnTo>
                    <a:pt x="450" y="13"/>
                  </a:lnTo>
                  <a:lnTo>
                    <a:pt x="491" y="16"/>
                  </a:lnTo>
                  <a:lnTo>
                    <a:pt x="532" y="17"/>
                  </a:lnTo>
                  <a:lnTo>
                    <a:pt x="572" y="18"/>
                  </a:lnTo>
                  <a:lnTo>
                    <a:pt x="613" y="18"/>
                  </a:lnTo>
                  <a:lnTo>
                    <a:pt x="654" y="18"/>
                  </a:lnTo>
                  <a:lnTo>
                    <a:pt x="654" y="9"/>
                  </a:lnTo>
                  <a:lnTo>
                    <a:pt x="613" y="9"/>
                  </a:lnTo>
                  <a:lnTo>
                    <a:pt x="572" y="9"/>
                  </a:lnTo>
                  <a:lnTo>
                    <a:pt x="532" y="8"/>
                  </a:lnTo>
                  <a:lnTo>
                    <a:pt x="491" y="7"/>
                  </a:lnTo>
                  <a:lnTo>
                    <a:pt x="450" y="4"/>
                  </a:lnTo>
                  <a:lnTo>
                    <a:pt x="408" y="3"/>
                  </a:lnTo>
                  <a:lnTo>
                    <a:pt x="367" y="1"/>
                  </a:lnTo>
                  <a:lnTo>
                    <a:pt x="327" y="0"/>
                  </a:lnTo>
                  <a:lnTo>
                    <a:pt x="286" y="0"/>
                  </a:lnTo>
                  <a:lnTo>
                    <a:pt x="245" y="0"/>
                  </a:lnTo>
                  <a:lnTo>
                    <a:pt x="205" y="1"/>
                  </a:lnTo>
                  <a:lnTo>
                    <a:pt x="164" y="3"/>
                  </a:lnTo>
                  <a:lnTo>
                    <a:pt x="122" y="7"/>
                  </a:lnTo>
                  <a:lnTo>
                    <a:pt x="81" y="12"/>
                  </a:lnTo>
                  <a:lnTo>
                    <a:pt x="40" y="1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3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8" name="Freeform 573"/>
            <p:cNvSpPr>
              <a:spLocks/>
            </p:cNvSpPr>
            <p:nvPr/>
          </p:nvSpPr>
          <p:spPr bwMode="auto">
            <a:xfrm flipH="1">
              <a:off x="3838" y="4157"/>
              <a:ext cx="156" cy="50"/>
            </a:xfrm>
            <a:custGeom>
              <a:avLst/>
              <a:gdLst/>
              <a:ahLst/>
              <a:cxnLst>
                <a:cxn ang="0">
                  <a:pos x="3" y="102"/>
                </a:cxn>
                <a:cxn ang="0">
                  <a:pos x="3" y="102"/>
                </a:cxn>
                <a:cxn ang="0">
                  <a:pos x="23" y="99"/>
                </a:cxn>
                <a:cxn ang="0">
                  <a:pos x="43" y="95"/>
                </a:cxn>
                <a:cxn ang="0">
                  <a:pos x="63" y="91"/>
                </a:cxn>
                <a:cxn ang="0">
                  <a:pos x="81" y="85"/>
                </a:cxn>
                <a:cxn ang="0">
                  <a:pos x="102" y="80"/>
                </a:cxn>
                <a:cxn ang="0">
                  <a:pos x="121" y="73"/>
                </a:cxn>
                <a:cxn ang="0">
                  <a:pos x="141" y="67"/>
                </a:cxn>
                <a:cxn ang="0">
                  <a:pos x="159" y="60"/>
                </a:cxn>
                <a:cxn ang="0">
                  <a:pos x="179" y="52"/>
                </a:cxn>
                <a:cxn ang="0">
                  <a:pos x="197" y="45"/>
                </a:cxn>
                <a:cxn ang="0">
                  <a:pos x="217" y="39"/>
                </a:cxn>
                <a:cxn ang="0">
                  <a:pos x="235" y="32"/>
                </a:cxn>
                <a:cxn ang="0">
                  <a:pos x="255" y="25"/>
                </a:cxn>
                <a:cxn ang="0">
                  <a:pos x="274" y="19"/>
                </a:cxn>
                <a:cxn ang="0">
                  <a:pos x="292" y="13"/>
                </a:cxn>
                <a:cxn ang="0">
                  <a:pos x="312" y="9"/>
                </a:cxn>
                <a:cxn ang="0">
                  <a:pos x="309" y="0"/>
                </a:cxn>
                <a:cxn ang="0">
                  <a:pos x="289" y="4"/>
                </a:cxn>
                <a:cxn ang="0">
                  <a:pos x="268" y="10"/>
                </a:cxn>
                <a:cxn ang="0">
                  <a:pos x="249" y="16"/>
                </a:cxn>
                <a:cxn ang="0">
                  <a:pos x="229" y="23"/>
                </a:cxn>
                <a:cxn ang="0">
                  <a:pos x="211" y="30"/>
                </a:cxn>
                <a:cxn ang="0">
                  <a:pos x="191" y="36"/>
                </a:cxn>
                <a:cxn ang="0">
                  <a:pos x="173" y="43"/>
                </a:cxn>
                <a:cxn ang="0">
                  <a:pos x="153" y="51"/>
                </a:cxn>
                <a:cxn ang="0">
                  <a:pos x="135" y="58"/>
                </a:cxn>
                <a:cxn ang="0">
                  <a:pos x="115" y="64"/>
                </a:cxn>
                <a:cxn ang="0">
                  <a:pos x="96" y="71"/>
                </a:cxn>
                <a:cxn ang="0">
                  <a:pos x="78" y="77"/>
                </a:cxn>
                <a:cxn ang="0">
                  <a:pos x="60" y="82"/>
                </a:cxn>
                <a:cxn ang="0">
                  <a:pos x="40" y="87"/>
                </a:cxn>
                <a:cxn ang="0">
                  <a:pos x="20" y="90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3" y="102"/>
                </a:cxn>
              </a:cxnLst>
              <a:rect l="0" t="0" r="r" b="b"/>
              <a:pathLst>
                <a:path w="312" h="102">
                  <a:moveTo>
                    <a:pt x="3" y="102"/>
                  </a:moveTo>
                  <a:lnTo>
                    <a:pt x="3" y="102"/>
                  </a:lnTo>
                  <a:lnTo>
                    <a:pt x="23" y="99"/>
                  </a:lnTo>
                  <a:lnTo>
                    <a:pt x="43" y="95"/>
                  </a:lnTo>
                  <a:lnTo>
                    <a:pt x="63" y="91"/>
                  </a:lnTo>
                  <a:lnTo>
                    <a:pt x="81" y="85"/>
                  </a:lnTo>
                  <a:lnTo>
                    <a:pt x="102" y="80"/>
                  </a:lnTo>
                  <a:lnTo>
                    <a:pt x="121" y="73"/>
                  </a:lnTo>
                  <a:lnTo>
                    <a:pt x="141" y="67"/>
                  </a:lnTo>
                  <a:lnTo>
                    <a:pt x="159" y="60"/>
                  </a:lnTo>
                  <a:lnTo>
                    <a:pt x="179" y="52"/>
                  </a:lnTo>
                  <a:lnTo>
                    <a:pt x="197" y="45"/>
                  </a:lnTo>
                  <a:lnTo>
                    <a:pt x="217" y="39"/>
                  </a:lnTo>
                  <a:lnTo>
                    <a:pt x="235" y="32"/>
                  </a:lnTo>
                  <a:lnTo>
                    <a:pt x="255" y="25"/>
                  </a:lnTo>
                  <a:lnTo>
                    <a:pt x="274" y="19"/>
                  </a:lnTo>
                  <a:lnTo>
                    <a:pt x="292" y="13"/>
                  </a:lnTo>
                  <a:lnTo>
                    <a:pt x="312" y="9"/>
                  </a:lnTo>
                  <a:lnTo>
                    <a:pt x="309" y="0"/>
                  </a:lnTo>
                  <a:lnTo>
                    <a:pt x="289" y="4"/>
                  </a:lnTo>
                  <a:lnTo>
                    <a:pt x="268" y="10"/>
                  </a:lnTo>
                  <a:lnTo>
                    <a:pt x="249" y="16"/>
                  </a:lnTo>
                  <a:lnTo>
                    <a:pt x="229" y="23"/>
                  </a:lnTo>
                  <a:lnTo>
                    <a:pt x="211" y="30"/>
                  </a:lnTo>
                  <a:lnTo>
                    <a:pt x="191" y="36"/>
                  </a:lnTo>
                  <a:lnTo>
                    <a:pt x="173" y="43"/>
                  </a:lnTo>
                  <a:lnTo>
                    <a:pt x="153" y="51"/>
                  </a:lnTo>
                  <a:lnTo>
                    <a:pt x="135" y="58"/>
                  </a:lnTo>
                  <a:lnTo>
                    <a:pt x="115" y="64"/>
                  </a:lnTo>
                  <a:lnTo>
                    <a:pt x="96" y="71"/>
                  </a:lnTo>
                  <a:lnTo>
                    <a:pt x="78" y="77"/>
                  </a:lnTo>
                  <a:lnTo>
                    <a:pt x="60" y="82"/>
                  </a:lnTo>
                  <a:lnTo>
                    <a:pt x="40" y="87"/>
                  </a:lnTo>
                  <a:lnTo>
                    <a:pt x="20" y="90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3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9" name="Freeform 574"/>
            <p:cNvSpPr>
              <a:spLocks/>
            </p:cNvSpPr>
            <p:nvPr/>
          </p:nvSpPr>
          <p:spPr bwMode="auto">
            <a:xfrm flipH="1">
              <a:off x="3992" y="4204"/>
              <a:ext cx="542" cy="18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70" y="28"/>
                </a:cxn>
                <a:cxn ang="0">
                  <a:pos x="137" y="29"/>
                </a:cxn>
                <a:cxn ang="0">
                  <a:pos x="205" y="30"/>
                </a:cxn>
                <a:cxn ang="0">
                  <a:pos x="273" y="32"/>
                </a:cxn>
                <a:cxn ang="0">
                  <a:pos x="341" y="34"/>
                </a:cxn>
                <a:cxn ang="0">
                  <a:pos x="408" y="35"/>
                </a:cxn>
                <a:cxn ang="0">
                  <a:pos x="475" y="35"/>
                </a:cxn>
                <a:cxn ang="0">
                  <a:pos x="543" y="36"/>
                </a:cxn>
                <a:cxn ang="0">
                  <a:pos x="610" y="36"/>
                </a:cxn>
                <a:cxn ang="0">
                  <a:pos x="677" y="35"/>
                </a:cxn>
                <a:cxn ang="0">
                  <a:pos x="745" y="32"/>
                </a:cxn>
                <a:cxn ang="0">
                  <a:pos x="812" y="30"/>
                </a:cxn>
                <a:cxn ang="0">
                  <a:pos x="879" y="27"/>
                </a:cxn>
                <a:cxn ang="0">
                  <a:pos x="946" y="22"/>
                </a:cxn>
                <a:cxn ang="0">
                  <a:pos x="1017" y="16"/>
                </a:cxn>
                <a:cxn ang="0">
                  <a:pos x="1084" y="9"/>
                </a:cxn>
                <a:cxn ang="0">
                  <a:pos x="1047" y="4"/>
                </a:cxn>
                <a:cxn ang="0">
                  <a:pos x="979" y="10"/>
                </a:cxn>
                <a:cxn ang="0">
                  <a:pos x="913" y="16"/>
                </a:cxn>
                <a:cxn ang="0">
                  <a:pos x="845" y="20"/>
                </a:cxn>
                <a:cxn ang="0">
                  <a:pos x="778" y="22"/>
                </a:cxn>
                <a:cxn ang="0">
                  <a:pos x="711" y="25"/>
                </a:cxn>
                <a:cxn ang="0">
                  <a:pos x="644" y="26"/>
                </a:cxn>
                <a:cxn ang="0">
                  <a:pos x="576" y="27"/>
                </a:cxn>
                <a:cxn ang="0">
                  <a:pos x="509" y="27"/>
                </a:cxn>
                <a:cxn ang="0">
                  <a:pos x="442" y="26"/>
                </a:cxn>
                <a:cxn ang="0">
                  <a:pos x="374" y="25"/>
                </a:cxn>
                <a:cxn ang="0">
                  <a:pos x="307" y="24"/>
                </a:cxn>
                <a:cxn ang="0">
                  <a:pos x="240" y="22"/>
                </a:cxn>
                <a:cxn ang="0">
                  <a:pos x="171" y="21"/>
                </a:cxn>
                <a:cxn ang="0">
                  <a:pos x="104" y="19"/>
                </a:cxn>
                <a:cxn ang="0">
                  <a:pos x="36" y="18"/>
                </a:cxn>
                <a:cxn ang="0">
                  <a:pos x="6" y="18"/>
                </a:cxn>
                <a:cxn ang="0">
                  <a:pos x="1" y="27"/>
                </a:cxn>
                <a:cxn ang="0">
                  <a:pos x="0" y="27"/>
                </a:cxn>
              </a:cxnLst>
              <a:rect l="0" t="0" r="r" b="b"/>
              <a:pathLst>
                <a:path w="1084" h="36">
                  <a:moveTo>
                    <a:pt x="0" y="27"/>
                  </a:moveTo>
                  <a:lnTo>
                    <a:pt x="3" y="27"/>
                  </a:lnTo>
                  <a:lnTo>
                    <a:pt x="36" y="27"/>
                  </a:lnTo>
                  <a:lnTo>
                    <a:pt x="70" y="28"/>
                  </a:lnTo>
                  <a:lnTo>
                    <a:pt x="104" y="28"/>
                  </a:lnTo>
                  <a:lnTo>
                    <a:pt x="137" y="29"/>
                  </a:lnTo>
                  <a:lnTo>
                    <a:pt x="171" y="30"/>
                  </a:lnTo>
                  <a:lnTo>
                    <a:pt x="205" y="30"/>
                  </a:lnTo>
                  <a:lnTo>
                    <a:pt x="240" y="31"/>
                  </a:lnTo>
                  <a:lnTo>
                    <a:pt x="273" y="32"/>
                  </a:lnTo>
                  <a:lnTo>
                    <a:pt x="307" y="32"/>
                  </a:lnTo>
                  <a:lnTo>
                    <a:pt x="341" y="34"/>
                  </a:lnTo>
                  <a:lnTo>
                    <a:pt x="374" y="34"/>
                  </a:lnTo>
                  <a:lnTo>
                    <a:pt x="408" y="35"/>
                  </a:lnTo>
                  <a:lnTo>
                    <a:pt x="442" y="35"/>
                  </a:lnTo>
                  <a:lnTo>
                    <a:pt x="475" y="35"/>
                  </a:lnTo>
                  <a:lnTo>
                    <a:pt x="509" y="36"/>
                  </a:lnTo>
                  <a:lnTo>
                    <a:pt x="543" y="36"/>
                  </a:lnTo>
                  <a:lnTo>
                    <a:pt x="576" y="36"/>
                  </a:lnTo>
                  <a:lnTo>
                    <a:pt x="610" y="36"/>
                  </a:lnTo>
                  <a:lnTo>
                    <a:pt x="644" y="35"/>
                  </a:lnTo>
                  <a:lnTo>
                    <a:pt x="677" y="35"/>
                  </a:lnTo>
                  <a:lnTo>
                    <a:pt x="711" y="34"/>
                  </a:lnTo>
                  <a:lnTo>
                    <a:pt x="745" y="32"/>
                  </a:lnTo>
                  <a:lnTo>
                    <a:pt x="778" y="31"/>
                  </a:lnTo>
                  <a:lnTo>
                    <a:pt x="812" y="30"/>
                  </a:lnTo>
                  <a:lnTo>
                    <a:pt x="845" y="29"/>
                  </a:lnTo>
                  <a:lnTo>
                    <a:pt x="879" y="27"/>
                  </a:lnTo>
                  <a:lnTo>
                    <a:pt x="913" y="25"/>
                  </a:lnTo>
                  <a:lnTo>
                    <a:pt x="946" y="22"/>
                  </a:lnTo>
                  <a:lnTo>
                    <a:pt x="982" y="19"/>
                  </a:lnTo>
                  <a:lnTo>
                    <a:pt x="1017" y="16"/>
                  </a:lnTo>
                  <a:lnTo>
                    <a:pt x="1050" y="12"/>
                  </a:lnTo>
                  <a:lnTo>
                    <a:pt x="1084" y="9"/>
                  </a:lnTo>
                  <a:lnTo>
                    <a:pt x="1081" y="0"/>
                  </a:lnTo>
                  <a:lnTo>
                    <a:pt x="1047" y="4"/>
                  </a:lnTo>
                  <a:lnTo>
                    <a:pt x="1014" y="7"/>
                  </a:lnTo>
                  <a:lnTo>
                    <a:pt x="979" y="10"/>
                  </a:lnTo>
                  <a:lnTo>
                    <a:pt x="946" y="14"/>
                  </a:lnTo>
                  <a:lnTo>
                    <a:pt x="913" y="16"/>
                  </a:lnTo>
                  <a:lnTo>
                    <a:pt x="879" y="18"/>
                  </a:lnTo>
                  <a:lnTo>
                    <a:pt x="845" y="20"/>
                  </a:lnTo>
                  <a:lnTo>
                    <a:pt x="812" y="21"/>
                  </a:lnTo>
                  <a:lnTo>
                    <a:pt x="778" y="22"/>
                  </a:lnTo>
                  <a:lnTo>
                    <a:pt x="745" y="24"/>
                  </a:lnTo>
                  <a:lnTo>
                    <a:pt x="711" y="25"/>
                  </a:lnTo>
                  <a:lnTo>
                    <a:pt x="677" y="26"/>
                  </a:lnTo>
                  <a:lnTo>
                    <a:pt x="644" y="26"/>
                  </a:lnTo>
                  <a:lnTo>
                    <a:pt x="610" y="27"/>
                  </a:lnTo>
                  <a:lnTo>
                    <a:pt x="576" y="27"/>
                  </a:lnTo>
                  <a:lnTo>
                    <a:pt x="543" y="27"/>
                  </a:lnTo>
                  <a:lnTo>
                    <a:pt x="509" y="27"/>
                  </a:lnTo>
                  <a:lnTo>
                    <a:pt x="475" y="26"/>
                  </a:lnTo>
                  <a:lnTo>
                    <a:pt x="442" y="26"/>
                  </a:lnTo>
                  <a:lnTo>
                    <a:pt x="408" y="26"/>
                  </a:lnTo>
                  <a:lnTo>
                    <a:pt x="374" y="25"/>
                  </a:lnTo>
                  <a:lnTo>
                    <a:pt x="341" y="25"/>
                  </a:lnTo>
                  <a:lnTo>
                    <a:pt x="307" y="24"/>
                  </a:lnTo>
                  <a:lnTo>
                    <a:pt x="273" y="24"/>
                  </a:lnTo>
                  <a:lnTo>
                    <a:pt x="240" y="22"/>
                  </a:lnTo>
                  <a:lnTo>
                    <a:pt x="205" y="21"/>
                  </a:lnTo>
                  <a:lnTo>
                    <a:pt x="171" y="21"/>
                  </a:lnTo>
                  <a:lnTo>
                    <a:pt x="137" y="20"/>
                  </a:lnTo>
                  <a:lnTo>
                    <a:pt x="104" y="19"/>
                  </a:lnTo>
                  <a:lnTo>
                    <a:pt x="70" y="19"/>
                  </a:lnTo>
                  <a:lnTo>
                    <a:pt x="36" y="18"/>
                  </a:lnTo>
                  <a:lnTo>
                    <a:pt x="3" y="18"/>
                  </a:lnTo>
                  <a:lnTo>
                    <a:pt x="6" y="18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0" name="Freeform 575"/>
            <p:cNvSpPr>
              <a:spLocks/>
            </p:cNvSpPr>
            <p:nvPr/>
          </p:nvSpPr>
          <p:spPr bwMode="auto">
            <a:xfrm flipH="1">
              <a:off x="4530" y="4193"/>
              <a:ext cx="268" cy="2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13"/>
                </a:cxn>
                <a:cxn ang="0">
                  <a:pos x="34" y="14"/>
                </a:cxn>
                <a:cxn ang="0">
                  <a:pos x="68" y="13"/>
                </a:cxn>
                <a:cxn ang="0">
                  <a:pos x="101" y="13"/>
                </a:cxn>
                <a:cxn ang="0">
                  <a:pos x="135" y="12"/>
                </a:cxn>
                <a:cxn ang="0">
                  <a:pos x="169" y="11"/>
                </a:cxn>
                <a:cxn ang="0">
                  <a:pos x="202" y="10"/>
                </a:cxn>
                <a:cxn ang="0">
                  <a:pos x="236" y="10"/>
                </a:cxn>
                <a:cxn ang="0">
                  <a:pos x="271" y="9"/>
                </a:cxn>
                <a:cxn ang="0">
                  <a:pos x="305" y="10"/>
                </a:cxn>
                <a:cxn ang="0">
                  <a:pos x="337" y="11"/>
                </a:cxn>
                <a:cxn ang="0">
                  <a:pos x="369" y="14"/>
                </a:cxn>
                <a:cxn ang="0">
                  <a:pos x="403" y="18"/>
                </a:cxn>
                <a:cxn ang="0">
                  <a:pos x="436" y="23"/>
                </a:cxn>
                <a:cxn ang="0">
                  <a:pos x="468" y="31"/>
                </a:cxn>
                <a:cxn ang="0">
                  <a:pos x="501" y="40"/>
                </a:cxn>
                <a:cxn ang="0">
                  <a:pos x="533" y="51"/>
                </a:cxn>
                <a:cxn ang="0">
                  <a:pos x="539" y="42"/>
                </a:cxn>
                <a:cxn ang="0">
                  <a:pos x="507" y="31"/>
                </a:cxn>
                <a:cxn ang="0">
                  <a:pos x="472" y="22"/>
                </a:cxn>
                <a:cxn ang="0">
                  <a:pos x="439" y="14"/>
                </a:cxn>
                <a:cxn ang="0">
                  <a:pos x="406" y="9"/>
                </a:cxn>
                <a:cxn ang="0">
                  <a:pos x="372" y="5"/>
                </a:cxn>
                <a:cxn ang="0">
                  <a:pos x="337" y="2"/>
                </a:cxn>
                <a:cxn ang="0">
                  <a:pos x="305" y="1"/>
                </a:cxn>
                <a:cxn ang="0">
                  <a:pos x="271" y="0"/>
                </a:cxn>
                <a:cxn ang="0">
                  <a:pos x="236" y="1"/>
                </a:cxn>
                <a:cxn ang="0">
                  <a:pos x="202" y="1"/>
                </a:cxn>
                <a:cxn ang="0">
                  <a:pos x="169" y="2"/>
                </a:cxn>
                <a:cxn ang="0">
                  <a:pos x="135" y="3"/>
                </a:cxn>
                <a:cxn ang="0">
                  <a:pos x="101" y="4"/>
                </a:cxn>
                <a:cxn ang="0">
                  <a:pos x="68" y="4"/>
                </a:cxn>
                <a:cxn ang="0">
                  <a:pos x="34" y="5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13"/>
                </a:cxn>
              </a:cxnLst>
              <a:rect l="0" t="0" r="r" b="b"/>
              <a:pathLst>
                <a:path w="539" h="51">
                  <a:moveTo>
                    <a:pt x="0" y="13"/>
                  </a:moveTo>
                  <a:lnTo>
                    <a:pt x="0" y="13"/>
                  </a:lnTo>
                  <a:lnTo>
                    <a:pt x="34" y="14"/>
                  </a:lnTo>
                  <a:lnTo>
                    <a:pt x="68" y="13"/>
                  </a:lnTo>
                  <a:lnTo>
                    <a:pt x="101" y="13"/>
                  </a:lnTo>
                  <a:lnTo>
                    <a:pt x="135" y="12"/>
                  </a:lnTo>
                  <a:lnTo>
                    <a:pt x="169" y="11"/>
                  </a:lnTo>
                  <a:lnTo>
                    <a:pt x="202" y="10"/>
                  </a:lnTo>
                  <a:lnTo>
                    <a:pt x="236" y="10"/>
                  </a:lnTo>
                  <a:lnTo>
                    <a:pt x="271" y="9"/>
                  </a:lnTo>
                  <a:lnTo>
                    <a:pt x="305" y="10"/>
                  </a:lnTo>
                  <a:lnTo>
                    <a:pt x="337" y="11"/>
                  </a:lnTo>
                  <a:lnTo>
                    <a:pt x="369" y="14"/>
                  </a:lnTo>
                  <a:lnTo>
                    <a:pt x="403" y="18"/>
                  </a:lnTo>
                  <a:lnTo>
                    <a:pt x="436" y="23"/>
                  </a:lnTo>
                  <a:lnTo>
                    <a:pt x="468" y="31"/>
                  </a:lnTo>
                  <a:lnTo>
                    <a:pt x="501" y="40"/>
                  </a:lnTo>
                  <a:lnTo>
                    <a:pt x="533" y="51"/>
                  </a:lnTo>
                  <a:lnTo>
                    <a:pt x="539" y="42"/>
                  </a:lnTo>
                  <a:lnTo>
                    <a:pt x="507" y="31"/>
                  </a:lnTo>
                  <a:lnTo>
                    <a:pt x="472" y="22"/>
                  </a:lnTo>
                  <a:lnTo>
                    <a:pt x="439" y="14"/>
                  </a:lnTo>
                  <a:lnTo>
                    <a:pt x="406" y="9"/>
                  </a:lnTo>
                  <a:lnTo>
                    <a:pt x="372" y="5"/>
                  </a:lnTo>
                  <a:lnTo>
                    <a:pt x="337" y="2"/>
                  </a:lnTo>
                  <a:lnTo>
                    <a:pt x="305" y="1"/>
                  </a:lnTo>
                  <a:lnTo>
                    <a:pt x="271" y="0"/>
                  </a:lnTo>
                  <a:lnTo>
                    <a:pt x="236" y="1"/>
                  </a:lnTo>
                  <a:lnTo>
                    <a:pt x="202" y="1"/>
                  </a:lnTo>
                  <a:lnTo>
                    <a:pt x="169" y="2"/>
                  </a:lnTo>
                  <a:lnTo>
                    <a:pt x="135" y="3"/>
                  </a:lnTo>
                  <a:lnTo>
                    <a:pt x="101" y="4"/>
                  </a:lnTo>
                  <a:lnTo>
                    <a:pt x="68" y="4"/>
                  </a:lnTo>
                  <a:lnTo>
                    <a:pt x="34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1" name="Freeform 576"/>
            <p:cNvSpPr>
              <a:spLocks/>
            </p:cNvSpPr>
            <p:nvPr/>
          </p:nvSpPr>
          <p:spPr bwMode="auto">
            <a:xfrm flipH="1">
              <a:off x="4799" y="4194"/>
              <a:ext cx="26" cy="12"/>
            </a:xfrm>
            <a:custGeom>
              <a:avLst/>
              <a:gdLst/>
              <a:ahLst/>
              <a:cxnLst>
                <a:cxn ang="0">
                  <a:pos x="3" y="25"/>
                </a:cxn>
                <a:cxn ang="0">
                  <a:pos x="3" y="25"/>
                </a:cxn>
                <a:cxn ang="0">
                  <a:pos x="9" y="24"/>
                </a:cxn>
                <a:cxn ang="0">
                  <a:pos x="16" y="20"/>
                </a:cxn>
                <a:cxn ang="0">
                  <a:pos x="22" y="17"/>
                </a:cxn>
                <a:cxn ang="0">
                  <a:pos x="30" y="16"/>
                </a:cxn>
                <a:cxn ang="0">
                  <a:pos x="36" y="14"/>
                </a:cxn>
                <a:cxn ang="0">
                  <a:pos x="42" y="10"/>
                </a:cxn>
                <a:cxn ang="0">
                  <a:pos x="45" y="9"/>
                </a:cxn>
                <a:cxn ang="0">
                  <a:pos x="48" y="9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36" y="4"/>
                </a:cxn>
                <a:cxn ang="0">
                  <a:pos x="30" y="5"/>
                </a:cxn>
                <a:cxn ang="0">
                  <a:pos x="24" y="7"/>
                </a:cxn>
                <a:cxn ang="0">
                  <a:pos x="16" y="10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3" y="25"/>
                </a:cxn>
              </a:cxnLst>
              <a:rect l="0" t="0" r="r" b="b"/>
              <a:pathLst>
                <a:path w="48" h="25">
                  <a:moveTo>
                    <a:pt x="3" y="25"/>
                  </a:moveTo>
                  <a:lnTo>
                    <a:pt x="3" y="25"/>
                  </a:lnTo>
                  <a:lnTo>
                    <a:pt x="9" y="24"/>
                  </a:lnTo>
                  <a:lnTo>
                    <a:pt x="16" y="20"/>
                  </a:lnTo>
                  <a:lnTo>
                    <a:pt x="22" y="17"/>
                  </a:lnTo>
                  <a:lnTo>
                    <a:pt x="30" y="16"/>
                  </a:lnTo>
                  <a:lnTo>
                    <a:pt x="36" y="14"/>
                  </a:lnTo>
                  <a:lnTo>
                    <a:pt x="42" y="10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4"/>
                  </a:lnTo>
                  <a:lnTo>
                    <a:pt x="30" y="5"/>
                  </a:lnTo>
                  <a:lnTo>
                    <a:pt x="24" y="7"/>
                  </a:lnTo>
                  <a:lnTo>
                    <a:pt x="16" y="10"/>
                  </a:lnTo>
                  <a:lnTo>
                    <a:pt x="10" y="14"/>
                  </a:lnTo>
                  <a:lnTo>
                    <a:pt x="6" y="15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2" name="Freeform 577"/>
            <p:cNvSpPr>
              <a:spLocks/>
            </p:cNvSpPr>
            <p:nvPr/>
          </p:nvSpPr>
          <p:spPr bwMode="auto">
            <a:xfrm flipH="1">
              <a:off x="4823" y="4184"/>
              <a:ext cx="177" cy="2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9"/>
                </a:cxn>
                <a:cxn ang="0">
                  <a:pos x="23" y="16"/>
                </a:cxn>
                <a:cxn ang="0">
                  <a:pos x="45" y="21"/>
                </a:cxn>
                <a:cxn ang="0">
                  <a:pos x="66" y="27"/>
                </a:cxn>
                <a:cxn ang="0">
                  <a:pos x="87" y="32"/>
                </a:cxn>
                <a:cxn ang="0">
                  <a:pos x="109" y="37"/>
                </a:cxn>
                <a:cxn ang="0">
                  <a:pos x="130" y="41"/>
                </a:cxn>
                <a:cxn ang="0">
                  <a:pos x="152" y="45"/>
                </a:cxn>
                <a:cxn ang="0">
                  <a:pos x="173" y="48"/>
                </a:cxn>
                <a:cxn ang="0">
                  <a:pos x="195" y="51"/>
                </a:cxn>
                <a:cxn ang="0">
                  <a:pos x="219" y="52"/>
                </a:cxn>
                <a:cxn ang="0">
                  <a:pos x="240" y="53"/>
                </a:cxn>
                <a:cxn ang="0">
                  <a:pos x="262" y="53"/>
                </a:cxn>
                <a:cxn ang="0">
                  <a:pos x="283" y="53"/>
                </a:cxn>
                <a:cxn ang="0">
                  <a:pos x="308" y="52"/>
                </a:cxn>
                <a:cxn ang="0">
                  <a:pos x="331" y="49"/>
                </a:cxn>
                <a:cxn ang="0">
                  <a:pos x="354" y="46"/>
                </a:cxn>
                <a:cxn ang="0">
                  <a:pos x="351" y="37"/>
                </a:cxn>
                <a:cxn ang="0">
                  <a:pos x="328" y="40"/>
                </a:cxn>
                <a:cxn ang="0">
                  <a:pos x="305" y="43"/>
                </a:cxn>
                <a:cxn ang="0">
                  <a:pos x="283" y="45"/>
                </a:cxn>
                <a:cxn ang="0">
                  <a:pos x="262" y="45"/>
                </a:cxn>
                <a:cxn ang="0">
                  <a:pos x="240" y="45"/>
                </a:cxn>
                <a:cxn ang="0">
                  <a:pos x="219" y="43"/>
                </a:cxn>
                <a:cxn ang="0">
                  <a:pos x="198" y="42"/>
                </a:cxn>
                <a:cxn ang="0">
                  <a:pos x="176" y="39"/>
                </a:cxn>
                <a:cxn ang="0">
                  <a:pos x="155" y="36"/>
                </a:cxn>
                <a:cxn ang="0">
                  <a:pos x="133" y="32"/>
                </a:cxn>
                <a:cxn ang="0">
                  <a:pos x="112" y="28"/>
                </a:cxn>
                <a:cxn ang="0">
                  <a:pos x="91" y="23"/>
                </a:cxn>
                <a:cxn ang="0">
                  <a:pos x="69" y="18"/>
                </a:cxn>
                <a:cxn ang="0">
                  <a:pos x="48" y="12"/>
                </a:cxn>
                <a:cxn ang="0">
                  <a:pos x="26" y="7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9"/>
                </a:cxn>
              </a:cxnLst>
              <a:rect l="0" t="0" r="r" b="b"/>
              <a:pathLst>
                <a:path w="354" h="53">
                  <a:moveTo>
                    <a:pt x="0" y="9"/>
                  </a:moveTo>
                  <a:lnTo>
                    <a:pt x="0" y="9"/>
                  </a:lnTo>
                  <a:lnTo>
                    <a:pt x="23" y="16"/>
                  </a:lnTo>
                  <a:lnTo>
                    <a:pt x="45" y="21"/>
                  </a:lnTo>
                  <a:lnTo>
                    <a:pt x="66" y="27"/>
                  </a:lnTo>
                  <a:lnTo>
                    <a:pt x="87" y="32"/>
                  </a:lnTo>
                  <a:lnTo>
                    <a:pt x="109" y="37"/>
                  </a:lnTo>
                  <a:lnTo>
                    <a:pt x="130" y="41"/>
                  </a:lnTo>
                  <a:lnTo>
                    <a:pt x="152" y="45"/>
                  </a:lnTo>
                  <a:lnTo>
                    <a:pt x="173" y="48"/>
                  </a:lnTo>
                  <a:lnTo>
                    <a:pt x="195" y="51"/>
                  </a:lnTo>
                  <a:lnTo>
                    <a:pt x="219" y="52"/>
                  </a:lnTo>
                  <a:lnTo>
                    <a:pt x="240" y="53"/>
                  </a:lnTo>
                  <a:lnTo>
                    <a:pt x="262" y="53"/>
                  </a:lnTo>
                  <a:lnTo>
                    <a:pt x="283" y="53"/>
                  </a:lnTo>
                  <a:lnTo>
                    <a:pt x="308" y="52"/>
                  </a:lnTo>
                  <a:lnTo>
                    <a:pt x="331" y="49"/>
                  </a:lnTo>
                  <a:lnTo>
                    <a:pt x="354" y="46"/>
                  </a:lnTo>
                  <a:lnTo>
                    <a:pt x="351" y="37"/>
                  </a:lnTo>
                  <a:lnTo>
                    <a:pt x="328" y="40"/>
                  </a:lnTo>
                  <a:lnTo>
                    <a:pt x="305" y="43"/>
                  </a:lnTo>
                  <a:lnTo>
                    <a:pt x="283" y="45"/>
                  </a:lnTo>
                  <a:lnTo>
                    <a:pt x="262" y="45"/>
                  </a:lnTo>
                  <a:lnTo>
                    <a:pt x="240" y="45"/>
                  </a:lnTo>
                  <a:lnTo>
                    <a:pt x="219" y="43"/>
                  </a:lnTo>
                  <a:lnTo>
                    <a:pt x="198" y="42"/>
                  </a:lnTo>
                  <a:lnTo>
                    <a:pt x="176" y="39"/>
                  </a:lnTo>
                  <a:lnTo>
                    <a:pt x="155" y="36"/>
                  </a:lnTo>
                  <a:lnTo>
                    <a:pt x="133" y="32"/>
                  </a:lnTo>
                  <a:lnTo>
                    <a:pt x="112" y="28"/>
                  </a:lnTo>
                  <a:lnTo>
                    <a:pt x="91" y="23"/>
                  </a:lnTo>
                  <a:lnTo>
                    <a:pt x="69" y="18"/>
                  </a:lnTo>
                  <a:lnTo>
                    <a:pt x="48" y="12"/>
                  </a:lnTo>
                  <a:lnTo>
                    <a:pt x="26" y="7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3" name="Freeform 578"/>
            <p:cNvSpPr>
              <a:spLocks/>
            </p:cNvSpPr>
            <p:nvPr/>
          </p:nvSpPr>
          <p:spPr bwMode="auto">
            <a:xfrm flipH="1">
              <a:off x="4998" y="4177"/>
              <a:ext cx="171" cy="12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9"/>
                </a:cxn>
                <a:cxn ang="0">
                  <a:pos x="21" y="13"/>
                </a:cxn>
                <a:cxn ang="0">
                  <a:pos x="44" y="14"/>
                </a:cxn>
                <a:cxn ang="0">
                  <a:pos x="66" y="15"/>
                </a:cxn>
                <a:cxn ang="0">
                  <a:pos x="87" y="16"/>
                </a:cxn>
                <a:cxn ang="0">
                  <a:pos x="107" y="15"/>
                </a:cxn>
                <a:cxn ang="0">
                  <a:pos x="128" y="15"/>
                </a:cxn>
                <a:cxn ang="0">
                  <a:pos x="150" y="14"/>
                </a:cxn>
                <a:cxn ang="0">
                  <a:pos x="171" y="13"/>
                </a:cxn>
                <a:cxn ang="0">
                  <a:pos x="192" y="13"/>
                </a:cxn>
                <a:cxn ang="0">
                  <a:pos x="214" y="12"/>
                </a:cxn>
                <a:cxn ang="0">
                  <a:pos x="235" y="12"/>
                </a:cxn>
                <a:cxn ang="0">
                  <a:pos x="257" y="13"/>
                </a:cxn>
                <a:cxn ang="0">
                  <a:pos x="277" y="14"/>
                </a:cxn>
                <a:cxn ang="0">
                  <a:pos x="296" y="16"/>
                </a:cxn>
                <a:cxn ang="0">
                  <a:pos x="318" y="20"/>
                </a:cxn>
                <a:cxn ang="0">
                  <a:pos x="339" y="25"/>
                </a:cxn>
                <a:cxn ang="0">
                  <a:pos x="342" y="16"/>
                </a:cxn>
                <a:cxn ang="0">
                  <a:pos x="321" y="12"/>
                </a:cxn>
                <a:cxn ang="0">
                  <a:pos x="300" y="7"/>
                </a:cxn>
                <a:cxn ang="0">
                  <a:pos x="277" y="5"/>
                </a:cxn>
                <a:cxn ang="0">
                  <a:pos x="257" y="4"/>
                </a:cxn>
                <a:cxn ang="0">
                  <a:pos x="235" y="3"/>
                </a:cxn>
                <a:cxn ang="0">
                  <a:pos x="214" y="3"/>
                </a:cxn>
                <a:cxn ang="0">
                  <a:pos x="192" y="4"/>
                </a:cxn>
                <a:cxn ang="0">
                  <a:pos x="171" y="4"/>
                </a:cxn>
                <a:cxn ang="0">
                  <a:pos x="150" y="5"/>
                </a:cxn>
                <a:cxn ang="0">
                  <a:pos x="128" y="6"/>
                </a:cxn>
                <a:cxn ang="0">
                  <a:pos x="107" y="6"/>
                </a:cxn>
                <a:cxn ang="0">
                  <a:pos x="87" y="7"/>
                </a:cxn>
                <a:cxn ang="0">
                  <a:pos x="66" y="6"/>
                </a:cxn>
                <a:cxn ang="0">
                  <a:pos x="44" y="5"/>
                </a:cxn>
                <a:cxn ang="0">
                  <a:pos x="24" y="4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9"/>
                </a:cxn>
              </a:cxnLst>
              <a:rect l="0" t="0" r="r" b="b"/>
              <a:pathLst>
                <a:path w="342" h="25">
                  <a:moveTo>
                    <a:pt x="0" y="9"/>
                  </a:moveTo>
                  <a:lnTo>
                    <a:pt x="0" y="9"/>
                  </a:lnTo>
                  <a:lnTo>
                    <a:pt x="21" y="13"/>
                  </a:lnTo>
                  <a:lnTo>
                    <a:pt x="44" y="14"/>
                  </a:lnTo>
                  <a:lnTo>
                    <a:pt x="66" y="15"/>
                  </a:lnTo>
                  <a:lnTo>
                    <a:pt x="87" y="16"/>
                  </a:lnTo>
                  <a:lnTo>
                    <a:pt x="107" y="15"/>
                  </a:lnTo>
                  <a:lnTo>
                    <a:pt x="128" y="15"/>
                  </a:lnTo>
                  <a:lnTo>
                    <a:pt x="150" y="14"/>
                  </a:lnTo>
                  <a:lnTo>
                    <a:pt x="171" y="13"/>
                  </a:lnTo>
                  <a:lnTo>
                    <a:pt x="192" y="13"/>
                  </a:lnTo>
                  <a:lnTo>
                    <a:pt x="214" y="12"/>
                  </a:lnTo>
                  <a:lnTo>
                    <a:pt x="235" y="12"/>
                  </a:lnTo>
                  <a:lnTo>
                    <a:pt x="257" y="13"/>
                  </a:lnTo>
                  <a:lnTo>
                    <a:pt x="277" y="14"/>
                  </a:lnTo>
                  <a:lnTo>
                    <a:pt x="296" y="16"/>
                  </a:lnTo>
                  <a:lnTo>
                    <a:pt x="318" y="20"/>
                  </a:lnTo>
                  <a:lnTo>
                    <a:pt x="339" y="25"/>
                  </a:lnTo>
                  <a:lnTo>
                    <a:pt x="342" y="16"/>
                  </a:lnTo>
                  <a:lnTo>
                    <a:pt x="321" y="12"/>
                  </a:lnTo>
                  <a:lnTo>
                    <a:pt x="300" y="7"/>
                  </a:lnTo>
                  <a:lnTo>
                    <a:pt x="277" y="5"/>
                  </a:lnTo>
                  <a:lnTo>
                    <a:pt x="257" y="4"/>
                  </a:lnTo>
                  <a:lnTo>
                    <a:pt x="235" y="3"/>
                  </a:lnTo>
                  <a:lnTo>
                    <a:pt x="214" y="3"/>
                  </a:lnTo>
                  <a:lnTo>
                    <a:pt x="192" y="4"/>
                  </a:lnTo>
                  <a:lnTo>
                    <a:pt x="171" y="4"/>
                  </a:lnTo>
                  <a:lnTo>
                    <a:pt x="150" y="5"/>
                  </a:lnTo>
                  <a:lnTo>
                    <a:pt x="128" y="6"/>
                  </a:lnTo>
                  <a:lnTo>
                    <a:pt x="107" y="6"/>
                  </a:lnTo>
                  <a:lnTo>
                    <a:pt x="87" y="7"/>
                  </a:lnTo>
                  <a:lnTo>
                    <a:pt x="66" y="6"/>
                  </a:lnTo>
                  <a:lnTo>
                    <a:pt x="44" y="5"/>
                  </a:lnTo>
                  <a:lnTo>
                    <a:pt x="24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4" name="Freeform 579"/>
            <p:cNvSpPr>
              <a:spLocks/>
            </p:cNvSpPr>
            <p:nvPr/>
          </p:nvSpPr>
          <p:spPr bwMode="auto">
            <a:xfrm flipH="1">
              <a:off x="5167" y="4131"/>
              <a:ext cx="95" cy="4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5"/>
                </a:cxn>
                <a:cxn ang="0">
                  <a:pos x="16" y="27"/>
                </a:cxn>
                <a:cxn ang="0">
                  <a:pos x="35" y="46"/>
                </a:cxn>
                <a:cxn ang="0">
                  <a:pos x="56" y="62"/>
                </a:cxn>
                <a:cxn ang="0">
                  <a:pos x="81" y="73"/>
                </a:cxn>
                <a:cxn ang="0">
                  <a:pos x="105" y="83"/>
                </a:cxn>
                <a:cxn ang="0">
                  <a:pos x="133" y="89"/>
                </a:cxn>
                <a:cxn ang="0">
                  <a:pos x="160" y="95"/>
                </a:cxn>
                <a:cxn ang="0">
                  <a:pos x="188" y="99"/>
                </a:cxn>
                <a:cxn ang="0">
                  <a:pos x="191" y="90"/>
                </a:cxn>
                <a:cxn ang="0">
                  <a:pos x="163" y="86"/>
                </a:cxn>
                <a:cxn ang="0">
                  <a:pos x="136" y="80"/>
                </a:cxn>
                <a:cxn ang="0">
                  <a:pos x="111" y="74"/>
                </a:cxn>
                <a:cxn ang="0">
                  <a:pos x="87" y="66"/>
                </a:cxn>
                <a:cxn ang="0">
                  <a:pos x="65" y="55"/>
                </a:cxn>
                <a:cxn ang="0">
                  <a:pos x="44" y="39"/>
                </a:cxn>
                <a:cxn ang="0">
                  <a:pos x="26" y="23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0" y="4"/>
                </a:cxn>
              </a:cxnLst>
              <a:rect l="0" t="0" r="r" b="b"/>
              <a:pathLst>
                <a:path w="191" h="99">
                  <a:moveTo>
                    <a:pt x="0" y="4"/>
                  </a:moveTo>
                  <a:lnTo>
                    <a:pt x="0" y="5"/>
                  </a:lnTo>
                  <a:lnTo>
                    <a:pt x="16" y="27"/>
                  </a:lnTo>
                  <a:lnTo>
                    <a:pt x="35" y="46"/>
                  </a:lnTo>
                  <a:lnTo>
                    <a:pt x="56" y="62"/>
                  </a:lnTo>
                  <a:lnTo>
                    <a:pt x="81" y="73"/>
                  </a:lnTo>
                  <a:lnTo>
                    <a:pt x="105" y="83"/>
                  </a:lnTo>
                  <a:lnTo>
                    <a:pt x="133" y="89"/>
                  </a:lnTo>
                  <a:lnTo>
                    <a:pt x="160" y="95"/>
                  </a:lnTo>
                  <a:lnTo>
                    <a:pt x="188" y="99"/>
                  </a:lnTo>
                  <a:lnTo>
                    <a:pt x="191" y="90"/>
                  </a:lnTo>
                  <a:lnTo>
                    <a:pt x="163" y="86"/>
                  </a:lnTo>
                  <a:lnTo>
                    <a:pt x="136" y="80"/>
                  </a:lnTo>
                  <a:lnTo>
                    <a:pt x="111" y="74"/>
                  </a:lnTo>
                  <a:lnTo>
                    <a:pt x="87" y="66"/>
                  </a:lnTo>
                  <a:lnTo>
                    <a:pt x="65" y="55"/>
                  </a:lnTo>
                  <a:lnTo>
                    <a:pt x="44" y="39"/>
                  </a:lnTo>
                  <a:lnTo>
                    <a:pt x="26" y="23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5" name="Freeform 580"/>
            <p:cNvSpPr>
              <a:spLocks/>
            </p:cNvSpPr>
            <p:nvPr/>
          </p:nvSpPr>
          <p:spPr bwMode="auto">
            <a:xfrm flipH="1">
              <a:off x="5257" y="4036"/>
              <a:ext cx="55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24"/>
                </a:cxn>
                <a:cxn ang="0">
                  <a:pos x="8" y="44"/>
                </a:cxn>
                <a:cxn ang="0">
                  <a:pos x="14" y="60"/>
                </a:cxn>
                <a:cxn ang="0">
                  <a:pos x="20" y="76"/>
                </a:cxn>
                <a:cxn ang="0">
                  <a:pos x="26" y="90"/>
                </a:cxn>
                <a:cxn ang="0">
                  <a:pos x="32" y="103"/>
                </a:cxn>
                <a:cxn ang="0">
                  <a:pos x="38" y="115"/>
                </a:cxn>
                <a:cxn ang="0">
                  <a:pos x="48" y="125"/>
                </a:cxn>
                <a:cxn ang="0">
                  <a:pos x="55" y="134"/>
                </a:cxn>
                <a:cxn ang="0">
                  <a:pos x="61" y="143"/>
                </a:cxn>
                <a:cxn ang="0">
                  <a:pos x="69" y="151"/>
                </a:cxn>
                <a:cxn ang="0">
                  <a:pos x="77" y="159"/>
                </a:cxn>
                <a:cxn ang="0">
                  <a:pos x="83" y="167"/>
                </a:cxn>
                <a:cxn ang="0">
                  <a:pos x="87" y="175"/>
                </a:cxn>
                <a:cxn ang="0">
                  <a:pos x="94" y="184"/>
                </a:cxn>
                <a:cxn ang="0">
                  <a:pos x="100" y="193"/>
                </a:cxn>
                <a:cxn ang="0">
                  <a:pos x="112" y="191"/>
                </a:cxn>
                <a:cxn ang="0">
                  <a:pos x="106" y="179"/>
                </a:cxn>
                <a:cxn ang="0">
                  <a:pos x="100" y="171"/>
                </a:cxn>
                <a:cxn ang="0">
                  <a:pos x="92" y="163"/>
                </a:cxn>
                <a:cxn ang="0">
                  <a:pos x="86" y="155"/>
                </a:cxn>
                <a:cxn ang="0">
                  <a:pos x="78" y="146"/>
                </a:cxn>
                <a:cxn ang="0">
                  <a:pos x="71" y="138"/>
                </a:cxn>
                <a:cxn ang="0">
                  <a:pos x="64" y="129"/>
                </a:cxn>
                <a:cxn ang="0">
                  <a:pos x="57" y="120"/>
                </a:cxn>
                <a:cxn ang="0">
                  <a:pos x="51" y="110"/>
                </a:cxn>
                <a:cxn ang="0">
                  <a:pos x="45" y="100"/>
                </a:cxn>
                <a:cxn ang="0">
                  <a:pos x="38" y="88"/>
                </a:cxn>
                <a:cxn ang="0">
                  <a:pos x="32" y="74"/>
                </a:cxn>
                <a:cxn ang="0">
                  <a:pos x="26" y="58"/>
                </a:cxn>
                <a:cxn ang="0">
                  <a:pos x="20" y="42"/>
                </a:cxn>
                <a:cxn ang="0">
                  <a:pos x="16" y="2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</a:cxnLst>
              <a:rect l="0" t="0" r="r" b="b"/>
              <a:pathLst>
                <a:path w="112" h="193">
                  <a:moveTo>
                    <a:pt x="0" y="0"/>
                  </a:moveTo>
                  <a:lnTo>
                    <a:pt x="0" y="0"/>
                  </a:lnTo>
                  <a:lnTo>
                    <a:pt x="3" y="24"/>
                  </a:lnTo>
                  <a:lnTo>
                    <a:pt x="8" y="44"/>
                  </a:lnTo>
                  <a:lnTo>
                    <a:pt x="14" y="60"/>
                  </a:lnTo>
                  <a:lnTo>
                    <a:pt x="20" y="76"/>
                  </a:lnTo>
                  <a:lnTo>
                    <a:pt x="26" y="90"/>
                  </a:lnTo>
                  <a:lnTo>
                    <a:pt x="32" y="103"/>
                  </a:lnTo>
                  <a:lnTo>
                    <a:pt x="38" y="115"/>
                  </a:lnTo>
                  <a:lnTo>
                    <a:pt x="48" y="125"/>
                  </a:lnTo>
                  <a:lnTo>
                    <a:pt x="55" y="134"/>
                  </a:lnTo>
                  <a:lnTo>
                    <a:pt x="61" y="143"/>
                  </a:lnTo>
                  <a:lnTo>
                    <a:pt x="69" y="151"/>
                  </a:lnTo>
                  <a:lnTo>
                    <a:pt x="77" y="159"/>
                  </a:lnTo>
                  <a:lnTo>
                    <a:pt x="83" y="167"/>
                  </a:lnTo>
                  <a:lnTo>
                    <a:pt x="87" y="175"/>
                  </a:lnTo>
                  <a:lnTo>
                    <a:pt x="94" y="184"/>
                  </a:lnTo>
                  <a:lnTo>
                    <a:pt x="100" y="193"/>
                  </a:lnTo>
                  <a:lnTo>
                    <a:pt x="112" y="191"/>
                  </a:lnTo>
                  <a:lnTo>
                    <a:pt x="106" y="179"/>
                  </a:lnTo>
                  <a:lnTo>
                    <a:pt x="100" y="171"/>
                  </a:lnTo>
                  <a:lnTo>
                    <a:pt x="92" y="163"/>
                  </a:lnTo>
                  <a:lnTo>
                    <a:pt x="86" y="155"/>
                  </a:lnTo>
                  <a:lnTo>
                    <a:pt x="78" y="146"/>
                  </a:lnTo>
                  <a:lnTo>
                    <a:pt x="71" y="138"/>
                  </a:lnTo>
                  <a:lnTo>
                    <a:pt x="64" y="129"/>
                  </a:lnTo>
                  <a:lnTo>
                    <a:pt x="57" y="120"/>
                  </a:lnTo>
                  <a:lnTo>
                    <a:pt x="51" y="110"/>
                  </a:lnTo>
                  <a:lnTo>
                    <a:pt x="45" y="100"/>
                  </a:lnTo>
                  <a:lnTo>
                    <a:pt x="38" y="88"/>
                  </a:lnTo>
                  <a:lnTo>
                    <a:pt x="32" y="74"/>
                  </a:lnTo>
                  <a:lnTo>
                    <a:pt x="26" y="58"/>
                  </a:lnTo>
                  <a:lnTo>
                    <a:pt x="20" y="42"/>
                  </a:lnTo>
                  <a:lnTo>
                    <a:pt x="16" y="2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6" name="Freeform 581"/>
            <p:cNvSpPr>
              <a:spLocks/>
            </p:cNvSpPr>
            <p:nvPr/>
          </p:nvSpPr>
          <p:spPr bwMode="auto">
            <a:xfrm flipH="1">
              <a:off x="5280" y="3781"/>
              <a:ext cx="35" cy="255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6" y="32"/>
                </a:cxn>
                <a:cxn ang="0">
                  <a:pos x="56" y="64"/>
                </a:cxn>
                <a:cxn ang="0">
                  <a:pos x="55" y="97"/>
                </a:cxn>
                <a:cxn ang="0">
                  <a:pos x="50" y="128"/>
                </a:cxn>
                <a:cxn ang="0">
                  <a:pos x="46" y="160"/>
                </a:cxn>
                <a:cxn ang="0">
                  <a:pos x="39" y="190"/>
                </a:cxn>
                <a:cxn ang="0">
                  <a:pos x="33" y="221"/>
                </a:cxn>
                <a:cxn ang="0">
                  <a:pos x="27" y="253"/>
                </a:cxn>
                <a:cxn ang="0">
                  <a:pos x="20" y="284"/>
                </a:cxn>
                <a:cxn ang="0">
                  <a:pos x="13" y="317"/>
                </a:cxn>
                <a:cxn ang="0">
                  <a:pos x="9" y="349"/>
                </a:cxn>
                <a:cxn ang="0">
                  <a:pos x="4" y="381"/>
                </a:cxn>
                <a:cxn ang="0">
                  <a:pos x="1" y="413"/>
                </a:cxn>
                <a:cxn ang="0">
                  <a:pos x="0" y="446"/>
                </a:cxn>
                <a:cxn ang="0">
                  <a:pos x="1" y="479"/>
                </a:cxn>
                <a:cxn ang="0">
                  <a:pos x="4" y="512"/>
                </a:cxn>
                <a:cxn ang="0">
                  <a:pos x="16" y="512"/>
                </a:cxn>
                <a:cxn ang="0">
                  <a:pos x="13" y="479"/>
                </a:cxn>
                <a:cxn ang="0">
                  <a:pos x="12" y="446"/>
                </a:cxn>
                <a:cxn ang="0">
                  <a:pos x="13" y="413"/>
                </a:cxn>
                <a:cxn ang="0">
                  <a:pos x="16" y="381"/>
                </a:cxn>
                <a:cxn ang="0">
                  <a:pos x="21" y="349"/>
                </a:cxn>
                <a:cxn ang="0">
                  <a:pos x="26" y="317"/>
                </a:cxn>
                <a:cxn ang="0">
                  <a:pos x="32" y="287"/>
                </a:cxn>
                <a:cxn ang="0">
                  <a:pos x="39" y="256"/>
                </a:cxn>
                <a:cxn ang="0">
                  <a:pos x="46" y="223"/>
                </a:cxn>
                <a:cxn ang="0">
                  <a:pos x="52" y="192"/>
                </a:cxn>
                <a:cxn ang="0">
                  <a:pos x="58" y="160"/>
                </a:cxn>
                <a:cxn ang="0">
                  <a:pos x="62" y="128"/>
                </a:cxn>
                <a:cxn ang="0">
                  <a:pos x="67" y="97"/>
                </a:cxn>
                <a:cxn ang="0">
                  <a:pos x="68" y="64"/>
                </a:cxn>
                <a:cxn ang="0">
                  <a:pos x="68" y="32"/>
                </a:cxn>
                <a:cxn ang="0">
                  <a:pos x="67" y="0"/>
                </a:cxn>
                <a:cxn ang="0">
                  <a:pos x="67" y="0"/>
                </a:cxn>
                <a:cxn ang="0">
                  <a:pos x="55" y="0"/>
                </a:cxn>
              </a:cxnLst>
              <a:rect l="0" t="0" r="r" b="b"/>
              <a:pathLst>
                <a:path w="68" h="512">
                  <a:moveTo>
                    <a:pt x="55" y="0"/>
                  </a:moveTo>
                  <a:lnTo>
                    <a:pt x="55" y="0"/>
                  </a:lnTo>
                  <a:lnTo>
                    <a:pt x="56" y="32"/>
                  </a:lnTo>
                  <a:lnTo>
                    <a:pt x="56" y="64"/>
                  </a:lnTo>
                  <a:lnTo>
                    <a:pt x="55" y="97"/>
                  </a:lnTo>
                  <a:lnTo>
                    <a:pt x="50" y="128"/>
                  </a:lnTo>
                  <a:lnTo>
                    <a:pt x="46" y="160"/>
                  </a:lnTo>
                  <a:lnTo>
                    <a:pt x="39" y="190"/>
                  </a:lnTo>
                  <a:lnTo>
                    <a:pt x="33" y="221"/>
                  </a:lnTo>
                  <a:lnTo>
                    <a:pt x="27" y="253"/>
                  </a:lnTo>
                  <a:lnTo>
                    <a:pt x="20" y="284"/>
                  </a:lnTo>
                  <a:lnTo>
                    <a:pt x="13" y="317"/>
                  </a:lnTo>
                  <a:lnTo>
                    <a:pt x="9" y="349"/>
                  </a:lnTo>
                  <a:lnTo>
                    <a:pt x="4" y="381"/>
                  </a:lnTo>
                  <a:lnTo>
                    <a:pt x="1" y="413"/>
                  </a:lnTo>
                  <a:lnTo>
                    <a:pt x="0" y="446"/>
                  </a:lnTo>
                  <a:lnTo>
                    <a:pt x="1" y="479"/>
                  </a:lnTo>
                  <a:lnTo>
                    <a:pt x="4" y="512"/>
                  </a:lnTo>
                  <a:lnTo>
                    <a:pt x="16" y="512"/>
                  </a:lnTo>
                  <a:lnTo>
                    <a:pt x="13" y="479"/>
                  </a:lnTo>
                  <a:lnTo>
                    <a:pt x="12" y="446"/>
                  </a:lnTo>
                  <a:lnTo>
                    <a:pt x="13" y="413"/>
                  </a:lnTo>
                  <a:lnTo>
                    <a:pt x="16" y="381"/>
                  </a:lnTo>
                  <a:lnTo>
                    <a:pt x="21" y="349"/>
                  </a:lnTo>
                  <a:lnTo>
                    <a:pt x="26" y="317"/>
                  </a:lnTo>
                  <a:lnTo>
                    <a:pt x="32" y="287"/>
                  </a:lnTo>
                  <a:lnTo>
                    <a:pt x="39" y="256"/>
                  </a:lnTo>
                  <a:lnTo>
                    <a:pt x="46" y="223"/>
                  </a:lnTo>
                  <a:lnTo>
                    <a:pt x="52" y="192"/>
                  </a:lnTo>
                  <a:lnTo>
                    <a:pt x="58" y="160"/>
                  </a:lnTo>
                  <a:lnTo>
                    <a:pt x="62" y="128"/>
                  </a:lnTo>
                  <a:lnTo>
                    <a:pt x="67" y="97"/>
                  </a:lnTo>
                  <a:lnTo>
                    <a:pt x="68" y="64"/>
                  </a:lnTo>
                  <a:lnTo>
                    <a:pt x="68" y="32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7" name="Freeform 582"/>
            <p:cNvSpPr>
              <a:spLocks/>
            </p:cNvSpPr>
            <p:nvPr/>
          </p:nvSpPr>
          <p:spPr bwMode="auto">
            <a:xfrm flipH="1">
              <a:off x="5282" y="3724"/>
              <a:ext cx="28" cy="5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5" y="19"/>
                </a:cxn>
                <a:cxn ang="0">
                  <a:pos x="13" y="35"/>
                </a:cxn>
                <a:cxn ang="0">
                  <a:pos x="19" y="49"/>
                </a:cxn>
                <a:cxn ang="0">
                  <a:pos x="26" y="63"/>
                </a:cxn>
                <a:cxn ang="0">
                  <a:pos x="32" y="76"/>
                </a:cxn>
                <a:cxn ang="0">
                  <a:pos x="39" y="89"/>
                </a:cxn>
                <a:cxn ang="0">
                  <a:pos x="43" y="103"/>
                </a:cxn>
                <a:cxn ang="0">
                  <a:pos x="45" y="115"/>
                </a:cxn>
                <a:cxn ang="0">
                  <a:pos x="57" y="115"/>
                </a:cxn>
                <a:cxn ang="0">
                  <a:pos x="55" y="100"/>
                </a:cxn>
                <a:cxn ang="0">
                  <a:pos x="51" y="87"/>
                </a:cxn>
                <a:cxn ang="0">
                  <a:pos x="45" y="74"/>
                </a:cxn>
                <a:cxn ang="0">
                  <a:pos x="39" y="60"/>
                </a:cxn>
                <a:cxn ang="0">
                  <a:pos x="31" y="47"/>
                </a:cxn>
                <a:cxn ang="0">
                  <a:pos x="25" y="33"/>
                </a:cxn>
                <a:cxn ang="0">
                  <a:pos x="17" y="17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0" y="3"/>
                </a:cxn>
              </a:cxnLst>
              <a:rect l="0" t="0" r="r" b="b"/>
              <a:pathLst>
                <a:path w="57" h="115">
                  <a:moveTo>
                    <a:pt x="0" y="3"/>
                  </a:moveTo>
                  <a:lnTo>
                    <a:pt x="0" y="3"/>
                  </a:lnTo>
                  <a:lnTo>
                    <a:pt x="5" y="19"/>
                  </a:lnTo>
                  <a:lnTo>
                    <a:pt x="13" y="35"/>
                  </a:lnTo>
                  <a:lnTo>
                    <a:pt x="19" y="49"/>
                  </a:lnTo>
                  <a:lnTo>
                    <a:pt x="26" y="63"/>
                  </a:lnTo>
                  <a:lnTo>
                    <a:pt x="32" y="76"/>
                  </a:lnTo>
                  <a:lnTo>
                    <a:pt x="39" y="89"/>
                  </a:lnTo>
                  <a:lnTo>
                    <a:pt x="43" y="103"/>
                  </a:lnTo>
                  <a:lnTo>
                    <a:pt x="45" y="115"/>
                  </a:lnTo>
                  <a:lnTo>
                    <a:pt x="57" y="115"/>
                  </a:lnTo>
                  <a:lnTo>
                    <a:pt x="55" y="100"/>
                  </a:lnTo>
                  <a:lnTo>
                    <a:pt x="51" y="87"/>
                  </a:lnTo>
                  <a:lnTo>
                    <a:pt x="45" y="74"/>
                  </a:lnTo>
                  <a:lnTo>
                    <a:pt x="39" y="60"/>
                  </a:lnTo>
                  <a:lnTo>
                    <a:pt x="31" y="47"/>
                  </a:lnTo>
                  <a:lnTo>
                    <a:pt x="25" y="33"/>
                  </a:lnTo>
                  <a:lnTo>
                    <a:pt x="17" y="17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8" name="Freeform 583"/>
            <p:cNvSpPr>
              <a:spLocks/>
            </p:cNvSpPr>
            <p:nvPr/>
          </p:nvSpPr>
          <p:spPr bwMode="auto">
            <a:xfrm flipH="1">
              <a:off x="5302" y="3589"/>
              <a:ext cx="17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35"/>
                </a:cxn>
                <a:cxn ang="0">
                  <a:pos x="0" y="52"/>
                </a:cxn>
                <a:cxn ang="0">
                  <a:pos x="0" y="68"/>
                </a:cxn>
                <a:cxn ang="0">
                  <a:pos x="0" y="86"/>
                </a:cxn>
                <a:cxn ang="0">
                  <a:pos x="0" y="103"/>
                </a:cxn>
                <a:cxn ang="0">
                  <a:pos x="0" y="119"/>
                </a:cxn>
                <a:cxn ang="0">
                  <a:pos x="2" y="136"/>
                </a:cxn>
                <a:cxn ang="0">
                  <a:pos x="2" y="153"/>
                </a:cxn>
                <a:cxn ang="0">
                  <a:pos x="4" y="169"/>
                </a:cxn>
                <a:cxn ang="0">
                  <a:pos x="5" y="186"/>
                </a:cxn>
                <a:cxn ang="0">
                  <a:pos x="8" y="203"/>
                </a:cxn>
                <a:cxn ang="0">
                  <a:pos x="10" y="219"/>
                </a:cxn>
                <a:cxn ang="0">
                  <a:pos x="13" y="237"/>
                </a:cxn>
                <a:cxn ang="0">
                  <a:pos x="16" y="254"/>
                </a:cxn>
                <a:cxn ang="0">
                  <a:pos x="20" y="271"/>
                </a:cxn>
                <a:cxn ang="0">
                  <a:pos x="33" y="268"/>
                </a:cxn>
                <a:cxn ang="0">
                  <a:pos x="28" y="252"/>
                </a:cxn>
                <a:cxn ang="0">
                  <a:pos x="25" y="235"/>
                </a:cxn>
                <a:cxn ang="0">
                  <a:pos x="22" y="219"/>
                </a:cxn>
                <a:cxn ang="0">
                  <a:pos x="20" y="203"/>
                </a:cxn>
                <a:cxn ang="0">
                  <a:pos x="17" y="186"/>
                </a:cxn>
                <a:cxn ang="0">
                  <a:pos x="16" y="169"/>
                </a:cxn>
                <a:cxn ang="0">
                  <a:pos x="14" y="153"/>
                </a:cxn>
                <a:cxn ang="0">
                  <a:pos x="14" y="136"/>
                </a:cxn>
                <a:cxn ang="0">
                  <a:pos x="13" y="119"/>
                </a:cxn>
                <a:cxn ang="0">
                  <a:pos x="13" y="103"/>
                </a:cxn>
                <a:cxn ang="0">
                  <a:pos x="13" y="86"/>
                </a:cxn>
                <a:cxn ang="0">
                  <a:pos x="13" y="68"/>
                </a:cxn>
                <a:cxn ang="0">
                  <a:pos x="13" y="52"/>
                </a:cxn>
                <a:cxn ang="0">
                  <a:pos x="13" y="35"/>
                </a:cxn>
                <a:cxn ang="0">
                  <a:pos x="13" y="18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3" h="271">
                  <a:moveTo>
                    <a:pt x="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0" y="35"/>
                  </a:lnTo>
                  <a:lnTo>
                    <a:pt x="0" y="52"/>
                  </a:lnTo>
                  <a:lnTo>
                    <a:pt x="0" y="68"/>
                  </a:lnTo>
                  <a:lnTo>
                    <a:pt x="0" y="86"/>
                  </a:lnTo>
                  <a:lnTo>
                    <a:pt x="0" y="103"/>
                  </a:lnTo>
                  <a:lnTo>
                    <a:pt x="0" y="119"/>
                  </a:lnTo>
                  <a:lnTo>
                    <a:pt x="2" y="136"/>
                  </a:lnTo>
                  <a:lnTo>
                    <a:pt x="2" y="153"/>
                  </a:lnTo>
                  <a:lnTo>
                    <a:pt x="4" y="169"/>
                  </a:lnTo>
                  <a:lnTo>
                    <a:pt x="5" y="186"/>
                  </a:lnTo>
                  <a:lnTo>
                    <a:pt x="8" y="203"/>
                  </a:lnTo>
                  <a:lnTo>
                    <a:pt x="10" y="219"/>
                  </a:lnTo>
                  <a:lnTo>
                    <a:pt x="13" y="237"/>
                  </a:lnTo>
                  <a:lnTo>
                    <a:pt x="16" y="254"/>
                  </a:lnTo>
                  <a:lnTo>
                    <a:pt x="20" y="271"/>
                  </a:lnTo>
                  <a:lnTo>
                    <a:pt x="33" y="268"/>
                  </a:lnTo>
                  <a:lnTo>
                    <a:pt x="28" y="252"/>
                  </a:lnTo>
                  <a:lnTo>
                    <a:pt x="25" y="235"/>
                  </a:lnTo>
                  <a:lnTo>
                    <a:pt x="22" y="219"/>
                  </a:lnTo>
                  <a:lnTo>
                    <a:pt x="20" y="203"/>
                  </a:lnTo>
                  <a:lnTo>
                    <a:pt x="17" y="186"/>
                  </a:lnTo>
                  <a:lnTo>
                    <a:pt x="16" y="169"/>
                  </a:lnTo>
                  <a:lnTo>
                    <a:pt x="14" y="153"/>
                  </a:lnTo>
                  <a:lnTo>
                    <a:pt x="14" y="136"/>
                  </a:lnTo>
                  <a:lnTo>
                    <a:pt x="13" y="119"/>
                  </a:lnTo>
                  <a:lnTo>
                    <a:pt x="13" y="103"/>
                  </a:lnTo>
                  <a:lnTo>
                    <a:pt x="13" y="86"/>
                  </a:lnTo>
                  <a:lnTo>
                    <a:pt x="13" y="68"/>
                  </a:lnTo>
                  <a:lnTo>
                    <a:pt x="13" y="52"/>
                  </a:lnTo>
                  <a:lnTo>
                    <a:pt x="13" y="35"/>
                  </a:lnTo>
                  <a:lnTo>
                    <a:pt x="13" y="18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9" name="Freeform 584"/>
            <p:cNvSpPr>
              <a:spLocks/>
            </p:cNvSpPr>
            <p:nvPr/>
          </p:nvSpPr>
          <p:spPr bwMode="auto">
            <a:xfrm flipH="1">
              <a:off x="5297" y="3533"/>
              <a:ext cx="23" cy="5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3" y="0"/>
                </a:cxn>
                <a:cxn ang="0">
                  <a:pos x="25" y="12"/>
                </a:cxn>
                <a:cxn ang="0">
                  <a:pos x="19" y="28"/>
                </a:cxn>
                <a:cxn ang="0">
                  <a:pos x="13" y="47"/>
                </a:cxn>
                <a:cxn ang="0">
                  <a:pos x="10" y="65"/>
                </a:cxn>
                <a:cxn ang="0">
                  <a:pos x="5" y="82"/>
                </a:cxn>
                <a:cxn ang="0">
                  <a:pos x="2" y="97"/>
                </a:cxn>
                <a:cxn ang="0">
                  <a:pos x="0" y="109"/>
                </a:cxn>
                <a:cxn ang="0">
                  <a:pos x="0" y="112"/>
                </a:cxn>
                <a:cxn ang="0">
                  <a:pos x="13" y="112"/>
                </a:cxn>
                <a:cxn ang="0">
                  <a:pos x="13" y="109"/>
                </a:cxn>
                <a:cxn ang="0">
                  <a:pos x="14" y="99"/>
                </a:cxn>
                <a:cxn ang="0">
                  <a:pos x="17" y="85"/>
                </a:cxn>
                <a:cxn ang="0">
                  <a:pos x="22" y="67"/>
                </a:cxn>
                <a:cxn ang="0">
                  <a:pos x="25" y="49"/>
                </a:cxn>
                <a:cxn ang="0">
                  <a:pos x="31" y="30"/>
                </a:cxn>
                <a:cxn ang="0">
                  <a:pos x="37" y="15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31" y="0"/>
                </a:cxn>
              </a:cxnLst>
              <a:rect l="0" t="0" r="r" b="b"/>
              <a:pathLst>
                <a:path w="43" h="112">
                  <a:moveTo>
                    <a:pt x="31" y="0"/>
                  </a:moveTo>
                  <a:lnTo>
                    <a:pt x="33" y="0"/>
                  </a:lnTo>
                  <a:lnTo>
                    <a:pt x="25" y="12"/>
                  </a:lnTo>
                  <a:lnTo>
                    <a:pt x="19" y="28"/>
                  </a:lnTo>
                  <a:lnTo>
                    <a:pt x="13" y="47"/>
                  </a:lnTo>
                  <a:lnTo>
                    <a:pt x="10" y="65"/>
                  </a:lnTo>
                  <a:lnTo>
                    <a:pt x="5" y="82"/>
                  </a:lnTo>
                  <a:lnTo>
                    <a:pt x="2" y="97"/>
                  </a:lnTo>
                  <a:lnTo>
                    <a:pt x="0" y="109"/>
                  </a:lnTo>
                  <a:lnTo>
                    <a:pt x="0" y="112"/>
                  </a:lnTo>
                  <a:lnTo>
                    <a:pt x="13" y="112"/>
                  </a:lnTo>
                  <a:lnTo>
                    <a:pt x="13" y="109"/>
                  </a:lnTo>
                  <a:lnTo>
                    <a:pt x="14" y="99"/>
                  </a:lnTo>
                  <a:lnTo>
                    <a:pt x="17" y="85"/>
                  </a:lnTo>
                  <a:lnTo>
                    <a:pt x="22" y="67"/>
                  </a:lnTo>
                  <a:lnTo>
                    <a:pt x="25" y="49"/>
                  </a:lnTo>
                  <a:lnTo>
                    <a:pt x="31" y="30"/>
                  </a:lnTo>
                  <a:lnTo>
                    <a:pt x="37" y="15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0" name="Freeform 585"/>
            <p:cNvSpPr>
              <a:spLocks/>
            </p:cNvSpPr>
            <p:nvPr/>
          </p:nvSpPr>
          <p:spPr bwMode="auto">
            <a:xfrm flipH="1">
              <a:off x="3995" y="3707"/>
              <a:ext cx="248" cy="211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45" y="26"/>
                </a:cxn>
                <a:cxn ang="0">
                  <a:pos x="66" y="44"/>
                </a:cxn>
                <a:cxn ang="0">
                  <a:pos x="88" y="64"/>
                </a:cxn>
                <a:cxn ang="0">
                  <a:pos x="107" y="84"/>
                </a:cxn>
                <a:cxn ang="0">
                  <a:pos x="127" y="105"/>
                </a:cxn>
                <a:cxn ang="0">
                  <a:pos x="146" y="128"/>
                </a:cxn>
                <a:cxn ang="0">
                  <a:pos x="164" y="151"/>
                </a:cxn>
                <a:cxn ang="0">
                  <a:pos x="182" y="175"/>
                </a:cxn>
                <a:cxn ang="0">
                  <a:pos x="196" y="194"/>
                </a:cxn>
                <a:cxn ang="0">
                  <a:pos x="211" y="213"/>
                </a:cxn>
                <a:cxn ang="0">
                  <a:pos x="225" y="231"/>
                </a:cxn>
                <a:cxn ang="0">
                  <a:pos x="239" y="249"/>
                </a:cxn>
                <a:cxn ang="0">
                  <a:pos x="253" y="268"/>
                </a:cxn>
                <a:cxn ang="0">
                  <a:pos x="267" y="287"/>
                </a:cxn>
                <a:cxn ang="0">
                  <a:pos x="280" y="306"/>
                </a:cxn>
                <a:cxn ang="0">
                  <a:pos x="293" y="326"/>
                </a:cxn>
                <a:cxn ang="0">
                  <a:pos x="296" y="332"/>
                </a:cxn>
                <a:cxn ang="0">
                  <a:pos x="300" y="336"/>
                </a:cxn>
                <a:cxn ang="0">
                  <a:pos x="305" y="340"/>
                </a:cxn>
                <a:cxn ang="0">
                  <a:pos x="309" y="344"/>
                </a:cxn>
                <a:cxn ang="0">
                  <a:pos x="315" y="348"/>
                </a:cxn>
                <a:cxn ang="0">
                  <a:pos x="320" y="352"/>
                </a:cxn>
                <a:cxn ang="0">
                  <a:pos x="326" y="355"/>
                </a:cxn>
                <a:cxn ang="0">
                  <a:pos x="331" y="359"/>
                </a:cxn>
                <a:cxn ang="0">
                  <a:pos x="349" y="373"/>
                </a:cxn>
                <a:cxn ang="0">
                  <a:pos x="367" y="383"/>
                </a:cxn>
                <a:cxn ang="0">
                  <a:pos x="387" y="393"/>
                </a:cxn>
                <a:cxn ang="0">
                  <a:pos x="409" y="399"/>
                </a:cxn>
                <a:cxn ang="0">
                  <a:pos x="429" y="406"/>
                </a:cxn>
                <a:cxn ang="0">
                  <a:pos x="450" y="412"/>
                </a:cxn>
                <a:cxn ang="0">
                  <a:pos x="473" y="417"/>
                </a:cxn>
                <a:cxn ang="0">
                  <a:pos x="494" y="423"/>
                </a:cxn>
                <a:cxn ang="0">
                  <a:pos x="485" y="423"/>
                </a:cxn>
                <a:cxn ang="0">
                  <a:pos x="478" y="417"/>
                </a:cxn>
                <a:cxn ang="0">
                  <a:pos x="470" y="412"/>
                </a:cxn>
                <a:cxn ang="0">
                  <a:pos x="465" y="406"/>
                </a:cxn>
                <a:cxn ang="0">
                  <a:pos x="445" y="389"/>
                </a:cxn>
                <a:cxn ang="0">
                  <a:pos x="426" y="372"/>
                </a:cxn>
                <a:cxn ang="0">
                  <a:pos x="406" y="355"/>
                </a:cxn>
                <a:cxn ang="0">
                  <a:pos x="387" y="337"/>
                </a:cxn>
                <a:cxn ang="0">
                  <a:pos x="367" y="319"/>
                </a:cxn>
                <a:cxn ang="0">
                  <a:pos x="349" y="300"/>
                </a:cxn>
                <a:cxn ang="0">
                  <a:pos x="331" y="283"/>
                </a:cxn>
                <a:cxn ang="0">
                  <a:pos x="312" y="264"/>
                </a:cxn>
                <a:cxn ang="0">
                  <a:pos x="293" y="245"/>
                </a:cxn>
                <a:cxn ang="0">
                  <a:pos x="271" y="227"/>
                </a:cxn>
                <a:cxn ang="0">
                  <a:pos x="251" y="209"/>
                </a:cxn>
                <a:cxn ang="0">
                  <a:pos x="231" y="193"/>
                </a:cxn>
                <a:cxn ang="0">
                  <a:pos x="211" y="175"/>
                </a:cxn>
                <a:cxn ang="0">
                  <a:pos x="193" y="156"/>
                </a:cxn>
                <a:cxn ang="0">
                  <a:pos x="175" y="136"/>
                </a:cxn>
                <a:cxn ang="0">
                  <a:pos x="158" y="115"/>
                </a:cxn>
                <a:cxn ang="0">
                  <a:pos x="143" y="95"/>
                </a:cxn>
                <a:cxn ang="0">
                  <a:pos x="126" y="75"/>
                </a:cxn>
                <a:cxn ang="0">
                  <a:pos x="109" y="56"/>
                </a:cxn>
                <a:cxn ang="0">
                  <a:pos x="91" y="39"/>
                </a:cxn>
                <a:cxn ang="0">
                  <a:pos x="71" y="25"/>
                </a:cxn>
                <a:cxn ang="0">
                  <a:pos x="49" y="14"/>
                </a:cxn>
                <a:cxn ang="0">
                  <a:pos x="26" y="5"/>
                </a:cxn>
                <a:cxn ang="0">
                  <a:pos x="0" y="0"/>
                </a:cxn>
                <a:cxn ang="0">
                  <a:pos x="20" y="9"/>
                </a:cxn>
              </a:cxnLst>
              <a:rect l="0" t="0" r="r" b="b"/>
              <a:pathLst>
                <a:path w="494" h="423">
                  <a:moveTo>
                    <a:pt x="20" y="9"/>
                  </a:moveTo>
                  <a:lnTo>
                    <a:pt x="45" y="26"/>
                  </a:lnTo>
                  <a:lnTo>
                    <a:pt x="66" y="44"/>
                  </a:lnTo>
                  <a:lnTo>
                    <a:pt x="88" y="64"/>
                  </a:lnTo>
                  <a:lnTo>
                    <a:pt x="107" y="84"/>
                  </a:lnTo>
                  <a:lnTo>
                    <a:pt x="127" y="105"/>
                  </a:lnTo>
                  <a:lnTo>
                    <a:pt x="146" y="128"/>
                  </a:lnTo>
                  <a:lnTo>
                    <a:pt x="164" y="151"/>
                  </a:lnTo>
                  <a:lnTo>
                    <a:pt x="182" y="175"/>
                  </a:lnTo>
                  <a:lnTo>
                    <a:pt x="196" y="194"/>
                  </a:lnTo>
                  <a:lnTo>
                    <a:pt x="211" y="213"/>
                  </a:lnTo>
                  <a:lnTo>
                    <a:pt x="225" y="231"/>
                  </a:lnTo>
                  <a:lnTo>
                    <a:pt x="239" y="249"/>
                  </a:lnTo>
                  <a:lnTo>
                    <a:pt x="253" y="268"/>
                  </a:lnTo>
                  <a:lnTo>
                    <a:pt x="267" y="287"/>
                  </a:lnTo>
                  <a:lnTo>
                    <a:pt x="280" y="306"/>
                  </a:lnTo>
                  <a:lnTo>
                    <a:pt x="293" y="326"/>
                  </a:lnTo>
                  <a:lnTo>
                    <a:pt x="296" y="332"/>
                  </a:lnTo>
                  <a:lnTo>
                    <a:pt x="300" y="336"/>
                  </a:lnTo>
                  <a:lnTo>
                    <a:pt x="305" y="340"/>
                  </a:lnTo>
                  <a:lnTo>
                    <a:pt x="309" y="344"/>
                  </a:lnTo>
                  <a:lnTo>
                    <a:pt x="315" y="348"/>
                  </a:lnTo>
                  <a:lnTo>
                    <a:pt x="320" y="352"/>
                  </a:lnTo>
                  <a:lnTo>
                    <a:pt x="326" y="355"/>
                  </a:lnTo>
                  <a:lnTo>
                    <a:pt x="331" y="359"/>
                  </a:lnTo>
                  <a:lnTo>
                    <a:pt x="349" y="373"/>
                  </a:lnTo>
                  <a:lnTo>
                    <a:pt x="367" y="383"/>
                  </a:lnTo>
                  <a:lnTo>
                    <a:pt x="387" y="393"/>
                  </a:lnTo>
                  <a:lnTo>
                    <a:pt x="409" y="399"/>
                  </a:lnTo>
                  <a:lnTo>
                    <a:pt x="429" y="406"/>
                  </a:lnTo>
                  <a:lnTo>
                    <a:pt x="450" y="412"/>
                  </a:lnTo>
                  <a:lnTo>
                    <a:pt x="473" y="417"/>
                  </a:lnTo>
                  <a:lnTo>
                    <a:pt x="494" y="423"/>
                  </a:lnTo>
                  <a:lnTo>
                    <a:pt x="485" y="423"/>
                  </a:lnTo>
                  <a:lnTo>
                    <a:pt x="478" y="417"/>
                  </a:lnTo>
                  <a:lnTo>
                    <a:pt x="470" y="412"/>
                  </a:lnTo>
                  <a:lnTo>
                    <a:pt x="465" y="406"/>
                  </a:lnTo>
                  <a:lnTo>
                    <a:pt x="445" y="389"/>
                  </a:lnTo>
                  <a:lnTo>
                    <a:pt x="426" y="372"/>
                  </a:lnTo>
                  <a:lnTo>
                    <a:pt x="406" y="355"/>
                  </a:lnTo>
                  <a:lnTo>
                    <a:pt x="387" y="337"/>
                  </a:lnTo>
                  <a:lnTo>
                    <a:pt x="367" y="319"/>
                  </a:lnTo>
                  <a:lnTo>
                    <a:pt x="349" y="300"/>
                  </a:lnTo>
                  <a:lnTo>
                    <a:pt x="331" y="283"/>
                  </a:lnTo>
                  <a:lnTo>
                    <a:pt x="312" y="264"/>
                  </a:lnTo>
                  <a:lnTo>
                    <a:pt x="293" y="245"/>
                  </a:lnTo>
                  <a:lnTo>
                    <a:pt x="271" y="227"/>
                  </a:lnTo>
                  <a:lnTo>
                    <a:pt x="251" y="209"/>
                  </a:lnTo>
                  <a:lnTo>
                    <a:pt x="231" y="193"/>
                  </a:lnTo>
                  <a:lnTo>
                    <a:pt x="211" y="175"/>
                  </a:lnTo>
                  <a:lnTo>
                    <a:pt x="193" y="156"/>
                  </a:lnTo>
                  <a:lnTo>
                    <a:pt x="175" y="136"/>
                  </a:lnTo>
                  <a:lnTo>
                    <a:pt x="158" y="115"/>
                  </a:lnTo>
                  <a:lnTo>
                    <a:pt x="143" y="95"/>
                  </a:lnTo>
                  <a:lnTo>
                    <a:pt x="126" y="75"/>
                  </a:lnTo>
                  <a:lnTo>
                    <a:pt x="109" y="56"/>
                  </a:lnTo>
                  <a:lnTo>
                    <a:pt x="91" y="39"/>
                  </a:lnTo>
                  <a:lnTo>
                    <a:pt x="71" y="25"/>
                  </a:lnTo>
                  <a:lnTo>
                    <a:pt x="49" y="14"/>
                  </a:lnTo>
                  <a:lnTo>
                    <a:pt x="26" y="5"/>
                  </a:lnTo>
                  <a:lnTo>
                    <a:pt x="0" y="0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1" name="Freeform 586"/>
            <p:cNvSpPr>
              <a:spLocks/>
            </p:cNvSpPr>
            <p:nvPr/>
          </p:nvSpPr>
          <p:spPr bwMode="auto">
            <a:xfrm flipH="1">
              <a:off x="4901" y="3735"/>
              <a:ext cx="94" cy="129"/>
            </a:xfrm>
            <a:custGeom>
              <a:avLst/>
              <a:gdLst/>
              <a:ahLst/>
              <a:cxnLst>
                <a:cxn ang="0">
                  <a:pos x="188" y="247"/>
                </a:cxn>
                <a:cxn ang="0">
                  <a:pos x="188" y="247"/>
                </a:cxn>
                <a:cxn ang="0">
                  <a:pos x="176" y="236"/>
                </a:cxn>
                <a:cxn ang="0">
                  <a:pos x="164" y="222"/>
                </a:cxn>
                <a:cxn ang="0">
                  <a:pos x="153" y="210"/>
                </a:cxn>
                <a:cxn ang="0">
                  <a:pos x="142" y="195"/>
                </a:cxn>
                <a:cxn ang="0">
                  <a:pos x="133" y="180"/>
                </a:cxn>
                <a:cxn ang="0">
                  <a:pos x="122" y="165"/>
                </a:cxn>
                <a:cxn ang="0">
                  <a:pos x="116" y="149"/>
                </a:cxn>
                <a:cxn ang="0">
                  <a:pos x="105" y="131"/>
                </a:cxn>
                <a:cxn ang="0">
                  <a:pos x="96" y="116"/>
                </a:cxn>
                <a:cxn ang="0">
                  <a:pos x="87" y="99"/>
                </a:cxn>
                <a:cxn ang="0">
                  <a:pos x="78" y="82"/>
                </a:cxn>
                <a:cxn ang="0">
                  <a:pos x="67" y="66"/>
                </a:cxn>
                <a:cxn ang="0">
                  <a:pos x="57" y="49"/>
                </a:cxn>
                <a:cxn ang="0">
                  <a:pos x="44" y="32"/>
                </a:cxn>
                <a:cxn ang="0">
                  <a:pos x="32" y="16"/>
                </a:cxn>
                <a:cxn ang="0">
                  <a:pos x="18" y="0"/>
                </a:cxn>
                <a:cxn ang="0">
                  <a:pos x="0" y="9"/>
                </a:cxn>
                <a:cxn ang="0">
                  <a:pos x="14" y="24"/>
                </a:cxn>
                <a:cxn ang="0">
                  <a:pos x="26" y="39"/>
                </a:cxn>
                <a:cxn ang="0">
                  <a:pos x="38" y="56"/>
                </a:cxn>
                <a:cxn ang="0">
                  <a:pos x="49" y="72"/>
                </a:cxn>
                <a:cxn ang="0">
                  <a:pos x="60" y="89"/>
                </a:cxn>
                <a:cxn ang="0">
                  <a:pos x="69" y="106"/>
                </a:cxn>
                <a:cxn ang="0">
                  <a:pos x="78" y="122"/>
                </a:cxn>
                <a:cxn ang="0">
                  <a:pos x="87" y="138"/>
                </a:cxn>
                <a:cxn ang="0">
                  <a:pos x="95" y="153"/>
                </a:cxn>
                <a:cxn ang="0">
                  <a:pos x="104" y="171"/>
                </a:cxn>
                <a:cxn ang="0">
                  <a:pos x="115" y="187"/>
                </a:cxn>
                <a:cxn ang="0">
                  <a:pos x="124" y="201"/>
                </a:cxn>
                <a:cxn ang="0">
                  <a:pos x="135" y="217"/>
                </a:cxn>
                <a:cxn ang="0">
                  <a:pos x="145" y="231"/>
                </a:cxn>
                <a:cxn ang="0">
                  <a:pos x="157" y="245"/>
                </a:cxn>
                <a:cxn ang="0">
                  <a:pos x="173" y="258"/>
                </a:cxn>
                <a:cxn ang="0">
                  <a:pos x="173" y="258"/>
                </a:cxn>
                <a:cxn ang="0">
                  <a:pos x="188" y="247"/>
                </a:cxn>
              </a:cxnLst>
              <a:rect l="0" t="0" r="r" b="b"/>
              <a:pathLst>
                <a:path w="188" h="258">
                  <a:moveTo>
                    <a:pt x="188" y="247"/>
                  </a:moveTo>
                  <a:lnTo>
                    <a:pt x="188" y="247"/>
                  </a:lnTo>
                  <a:lnTo>
                    <a:pt x="176" y="236"/>
                  </a:lnTo>
                  <a:lnTo>
                    <a:pt x="164" y="222"/>
                  </a:lnTo>
                  <a:lnTo>
                    <a:pt x="153" y="210"/>
                  </a:lnTo>
                  <a:lnTo>
                    <a:pt x="142" y="195"/>
                  </a:lnTo>
                  <a:lnTo>
                    <a:pt x="133" y="180"/>
                  </a:lnTo>
                  <a:lnTo>
                    <a:pt x="122" y="165"/>
                  </a:lnTo>
                  <a:lnTo>
                    <a:pt x="116" y="149"/>
                  </a:lnTo>
                  <a:lnTo>
                    <a:pt x="105" y="131"/>
                  </a:lnTo>
                  <a:lnTo>
                    <a:pt x="96" y="116"/>
                  </a:lnTo>
                  <a:lnTo>
                    <a:pt x="87" y="99"/>
                  </a:lnTo>
                  <a:lnTo>
                    <a:pt x="78" y="82"/>
                  </a:lnTo>
                  <a:lnTo>
                    <a:pt x="67" y="66"/>
                  </a:lnTo>
                  <a:lnTo>
                    <a:pt x="57" y="49"/>
                  </a:lnTo>
                  <a:lnTo>
                    <a:pt x="44" y="32"/>
                  </a:lnTo>
                  <a:lnTo>
                    <a:pt x="32" y="16"/>
                  </a:lnTo>
                  <a:lnTo>
                    <a:pt x="18" y="0"/>
                  </a:lnTo>
                  <a:lnTo>
                    <a:pt x="0" y="9"/>
                  </a:lnTo>
                  <a:lnTo>
                    <a:pt x="14" y="24"/>
                  </a:lnTo>
                  <a:lnTo>
                    <a:pt x="26" y="39"/>
                  </a:lnTo>
                  <a:lnTo>
                    <a:pt x="38" y="56"/>
                  </a:lnTo>
                  <a:lnTo>
                    <a:pt x="49" y="72"/>
                  </a:lnTo>
                  <a:lnTo>
                    <a:pt x="60" y="89"/>
                  </a:lnTo>
                  <a:lnTo>
                    <a:pt x="69" y="106"/>
                  </a:lnTo>
                  <a:lnTo>
                    <a:pt x="78" y="122"/>
                  </a:lnTo>
                  <a:lnTo>
                    <a:pt x="87" y="138"/>
                  </a:lnTo>
                  <a:lnTo>
                    <a:pt x="95" y="153"/>
                  </a:lnTo>
                  <a:lnTo>
                    <a:pt x="104" y="171"/>
                  </a:lnTo>
                  <a:lnTo>
                    <a:pt x="115" y="187"/>
                  </a:lnTo>
                  <a:lnTo>
                    <a:pt x="124" y="201"/>
                  </a:lnTo>
                  <a:lnTo>
                    <a:pt x="135" y="217"/>
                  </a:lnTo>
                  <a:lnTo>
                    <a:pt x="145" y="231"/>
                  </a:lnTo>
                  <a:lnTo>
                    <a:pt x="157" y="245"/>
                  </a:lnTo>
                  <a:lnTo>
                    <a:pt x="173" y="258"/>
                  </a:lnTo>
                  <a:lnTo>
                    <a:pt x="173" y="258"/>
                  </a:lnTo>
                  <a:lnTo>
                    <a:pt x="188" y="247"/>
                  </a:lnTo>
                  <a:close/>
                </a:path>
              </a:pathLst>
            </a:custGeom>
            <a:solidFill>
              <a:srgbClr val="00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2" name="Freeform 587"/>
            <p:cNvSpPr>
              <a:spLocks/>
            </p:cNvSpPr>
            <p:nvPr/>
          </p:nvSpPr>
          <p:spPr bwMode="auto">
            <a:xfrm flipH="1">
              <a:off x="4729" y="3858"/>
              <a:ext cx="180" cy="63"/>
            </a:xfrm>
            <a:custGeom>
              <a:avLst/>
              <a:gdLst/>
              <a:ahLst/>
              <a:cxnLst>
                <a:cxn ang="0">
                  <a:pos x="359" y="111"/>
                </a:cxn>
                <a:cxn ang="0">
                  <a:pos x="359" y="111"/>
                </a:cxn>
                <a:cxn ang="0">
                  <a:pos x="336" y="102"/>
                </a:cxn>
                <a:cxn ang="0">
                  <a:pos x="315" y="94"/>
                </a:cxn>
                <a:cxn ang="0">
                  <a:pos x="292" y="88"/>
                </a:cxn>
                <a:cxn ang="0">
                  <a:pos x="269" y="82"/>
                </a:cxn>
                <a:cxn ang="0">
                  <a:pos x="248" y="78"/>
                </a:cxn>
                <a:cxn ang="0">
                  <a:pos x="225" y="73"/>
                </a:cxn>
                <a:cxn ang="0">
                  <a:pos x="202" y="69"/>
                </a:cxn>
                <a:cxn ang="0">
                  <a:pos x="179" y="65"/>
                </a:cxn>
                <a:cxn ang="0">
                  <a:pos x="157" y="61"/>
                </a:cxn>
                <a:cxn ang="0">
                  <a:pos x="134" y="55"/>
                </a:cxn>
                <a:cxn ang="0">
                  <a:pos x="114" y="51"/>
                </a:cxn>
                <a:cxn ang="0">
                  <a:pos x="93" y="43"/>
                </a:cxn>
                <a:cxn ang="0">
                  <a:pos x="72" y="35"/>
                </a:cxn>
                <a:cxn ang="0">
                  <a:pos x="52" y="25"/>
                </a:cxn>
                <a:cxn ang="0">
                  <a:pos x="33" y="14"/>
                </a:cxn>
                <a:cxn ang="0">
                  <a:pos x="15" y="0"/>
                </a:cxn>
                <a:cxn ang="0">
                  <a:pos x="0" y="11"/>
                </a:cxn>
                <a:cxn ang="0">
                  <a:pos x="18" y="25"/>
                </a:cxn>
                <a:cxn ang="0">
                  <a:pos x="40" y="39"/>
                </a:cxn>
                <a:cxn ang="0">
                  <a:pos x="62" y="49"/>
                </a:cxn>
                <a:cxn ang="0">
                  <a:pos x="84" y="57"/>
                </a:cxn>
                <a:cxn ang="0">
                  <a:pos x="105" y="64"/>
                </a:cxn>
                <a:cxn ang="0">
                  <a:pos x="128" y="71"/>
                </a:cxn>
                <a:cxn ang="0">
                  <a:pos x="151" y="77"/>
                </a:cxn>
                <a:cxn ang="0">
                  <a:pos x="173" y="81"/>
                </a:cxn>
                <a:cxn ang="0">
                  <a:pos x="196" y="84"/>
                </a:cxn>
                <a:cxn ang="0">
                  <a:pos x="218" y="89"/>
                </a:cxn>
                <a:cxn ang="0">
                  <a:pos x="241" y="93"/>
                </a:cxn>
                <a:cxn ang="0">
                  <a:pos x="263" y="98"/>
                </a:cxn>
                <a:cxn ang="0">
                  <a:pos x="286" y="103"/>
                </a:cxn>
                <a:cxn ang="0">
                  <a:pos x="306" y="108"/>
                </a:cxn>
                <a:cxn ang="0">
                  <a:pos x="327" y="115"/>
                </a:cxn>
                <a:cxn ang="0">
                  <a:pos x="347" y="124"/>
                </a:cxn>
                <a:cxn ang="0">
                  <a:pos x="347" y="124"/>
                </a:cxn>
                <a:cxn ang="0">
                  <a:pos x="359" y="111"/>
                </a:cxn>
              </a:cxnLst>
              <a:rect l="0" t="0" r="r" b="b"/>
              <a:pathLst>
                <a:path w="359" h="124">
                  <a:moveTo>
                    <a:pt x="359" y="111"/>
                  </a:moveTo>
                  <a:lnTo>
                    <a:pt x="359" y="111"/>
                  </a:lnTo>
                  <a:lnTo>
                    <a:pt x="336" y="102"/>
                  </a:lnTo>
                  <a:lnTo>
                    <a:pt x="315" y="94"/>
                  </a:lnTo>
                  <a:lnTo>
                    <a:pt x="292" y="88"/>
                  </a:lnTo>
                  <a:lnTo>
                    <a:pt x="269" y="82"/>
                  </a:lnTo>
                  <a:lnTo>
                    <a:pt x="248" y="78"/>
                  </a:lnTo>
                  <a:lnTo>
                    <a:pt x="225" y="73"/>
                  </a:lnTo>
                  <a:lnTo>
                    <a:pt x="202" y="69"/>
                  </a:lnTo>
                  <a:lnTo>
                    <a:pt x="179" y="65"/>
                  </a:lnTo>
                  <a:lnTo>
                    <a:pt x="157" y="61"/>
                  </a:lnTo>
                  <a:lnTo>
                    <a:pt x="134" y="55"/>
                  </a:lnTo>
                  <a:lnTo>
                    <a:pt x="114" y="51"/>
                  </a:lnTo>
                  <a:lnTo>
                    <a:pt x="93" y="43"/>
                  </a:lnTo>
                  <a:lnTo>
                    <a:pt x="72" y="35"/>
                  </a:lnTo>
                  <a:lnTo>
                    <a:pt x="52" y="25"/>
                  </a:lnTo>
                  <a:lnTo>
                    <a:pt x="33" y="14"/>
                  </a:lnTo>
                  <a:lnTo>
                    <a:pt x="15" y="0"/>
                  </a:lnTo>
                  <a:lnTo>
                    <a:pt x="0" y="11"/>
                  </a:lnTo>
                  <a:lnTo>
                    <a:pt x="18" y="25"/>
                  </a:lnTo>
                  <a:lnTo>
                    <a:pt x="40" y="39"/>
                  </a:lnTo>
                  <a:lnTo>
                    <a:pt x="62" y="49"/>
                  </a:lnTo>
                  <a:lnTo>
                    <a:pt x="84" y="57"/>
                  </a:lnTo>
                  <a:lnTo>
                    <a:pt x="105" y="64"/>
                  </a:lnTo>
                  <a:lnTo>
                    <a:pt x="128" y="71"/>
                  </a:lnTo>
                  <a:lnTo>
                    <a:pt x="151" y="77"/>
                  </a:lnTo>
                  <a:lnTo>
                    <a:pt x="173" y="81"/>
                  </a:lnTo>
                  <a:lnTo>
                    <a:pt x="196" y="84"/>
                  </a:lnTo>
                  <a:lnTo>
                    <a:pt x="218" y="89"/>
                  </a:lnTo>
                  <a:lnTo>
                    <a:pt x="241" y="93"/>
                  </a:lnTo>
                  <a:lnTo>
                    <a:pt x="263" y="98"/>
                  </a:lnTo>
                  <a:lnTo>
                    <a:pt x="286" y="103"/>
                  </a:lnTo>
                  <a:lnTo>
                    <a:pt x="306" y="108"/>
                  </a:lnTo>
                  <a:lnTo>
                    <a:pt x="327" y="115"/>
                  </a:lnTo>
                  <a:lnTo>
                    <a:pt x="347" y="124"/>
                  </a:lnTo>
                  <a:lnTo>
                    <a:pt x="347" y="124"/>
                  </a:lnTo>
                  <a:lnTo>
                    <a:pt x="359" y="111"/>
                  </a:lnTo>
                  <a:close/>
                </a:path>
              </a:pathLst>
            </a:custGeom>
            <a:solidFill>
              <a:srgbClr val="00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3" name="Freeform 588"/>
            <p:cNvSpPr>
              <a:spLocks/>
            </p:cNvSpPr>
            <p:nvPr/>
          </p:nvSpPr>
          <p:spPr bwMode="auto">
            <a:xfrm flipH="1">
              <a:off x="4636" y="3916"/>
              <a:ext cx="99" cy="63"/>
            </a:xfrm>
            <a:custGeom>
              <a:avLst/>
              <a:gdLst/>
              <a:ahLst/>
              <a:cxnLst>
                <a:cxn ang="0">
                  <a:pos x="199" y="110"/>
                </a:cxn>
                <a:cxn ang="0">
                  <a:pos x="199" y="110"/>
                </a:cxn>
                <a:cxn ang="0">
                  <a:pos x="173" y="102"/>
                </a:cxn>
                <a:cxn ang="0">
                  <a:pos x="150" y="90"/>
                </a:cxn>
                <a:cxn ang="0">
                  <a:pos x="128" y="77"/>
                </a:cxn>
                <a:cxn ang="0">
                  <a:pos x="105" y="61"/>
                </a:cxn>
                <a:cxn ang="0">
                  <a:pos x="84" y="45"/>
                </a:cxn>
                <a:cxn ang="0">
                  <a:pos x="61" y="29"/>
                </a:cxn>
                <a:cxn ang="0">
                  <a:pos x="37" y="14"/>
                </a:cxn>
                <a:cxn ang="0">
                  <a:pos x="12" y="0"/>
                </a:cxn>
                <a:cxn ang="0">
                  <a:pos x="0" y="13"/>
                </a:cxn>
                <a:cxn ang="0">
                  <a:pos x="24" y="26"/>
                </a:cxn>
                <a:cxn ang="0">
                  <a:pos x="46" y="40"/>
                </a:cxn>
                <a:cxn ang="0">
                  <a:pos x="69" y="56"/>
                </a:cxn>
                <a:cxn ang="0">
                  <a:pos x="90" y="72"/>
                </a:cxn>
                <a:cxn ang="0">
                  <a:pos x="113" y="88"/>
                </a:cxn>
                <a:cxn ang="0">
                  <a:pos x="138" y="103"/>
                </a:cxn>
                <a:cxn ang="0">
                  <a:pos x="164" y="116"/>
                </a:cxn>
                <a:cxn ang="0">
                  <a:pos x="193" y="126"/>
                </a:cxn>
                <a:cxn ang="0">
                  <a:pos x="193" y="126"/>
                </a:cxn>
                <a:cxn ang="0">
                  <a:pos x="199" y="110"/>
                </a:cxn>
              </a:cxnLst>
              <a:rect l="0" t="0" r="r" b="b"/>
              <a:pathLst>
                <a:path w="199" h="126">
                  <a:moveTo>
                    <a:pt x="199" y="110"/>
                  </a:moveTo>
                  <a:lnTo>
                    <a:pt x="199" y="110"/>
                  </a:lnTo>
                  <a:lnTo>
                    <a:pt x="173" y="102"/>
                  </a:lnTo>
                  <a:lnTo>
                    <a:pt x="150" y="90"/>
                  </a:lnTo>
                  <a:lnTo>
                    <a:pt x="128" y="77"/>
                  </a:lnTo>
                  <a:lnTo>
                    <a:pt x="105" y="61"/>
                  </a:lnTo>
                  <a:lnTo>
                    <a:pt x="84" y="45"/>
                  </a:lnTo>
                  <a:lnTo>
                    <a:pt x="61" y="29"/>
                  </a:lnTo>
                  <a:lnTo>
                    <a:pt x="37" y="14"/>
                  </a:lnTo>
                  <a:lnTo>
                    <a:pt x="12" y="0"/>
                  </a:lnTo>
                  <a:lnTo>
                    <a:pt x="0" y="13"/>
                  </a:lnTo>
                  <a:lnTo>
                    <a:pt x="24" y="26"/>
                  </a:lnTo>
                  <a:lnTo>
                    <a:pt x="46" y="40"/>
                  </a:lnTo>
                  <a:lnTo>
                    <a:pt x="69" y="56"/>
                  </a:lnTo>
                  <a:lnTo>
                    <a:pt x="90" y="72"/>
                  </a:lnTo>
                  <a:lnTo>
                    <a:pt x="113" y="88"/>
                  </a:lnTo>
                  <a:lnTo>
                    <a:pt x="138" y="103"/>
                  </a:lnTo>
                  <a:lnTo>
                    <a:pt x="164" y="116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9" y="110"/>
                  </a:lnTo>
                  <a:close/>
                </a:path>
              </a:pathLst>
            </a:custGeom>
            <a:solidFill>
              <a:srgbClr val="00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4" name="Freeform 589"/>
            <p:cNvSpPr>
              <a:spLocks/>
            </p:cNvSpPr>
            <p:nvPr/>
          </p:nvSpPr>
          <p:spPr bwMode="auto">
            <a:xfrm flipH="1">
              <a:off x="4508" y="3970"/>
              <a:ext cx="132" cy="31"/>
            </a:xfrm>
            <a:custGeom>
              <a:avLst/>
              <a:gdLst/>
              <a:ahLst/>
              <a:cxnLst>
                <a:cxn ang="0">
                  <a:pos x="261" y="43"/>
                </a:cxn>
                <a:cxn ang="0">
                  <a:pos x="263" y="43"/>
                </a:cxn>
                <a:cxn ang="0">
                  <a:pos x="246" y="41"/>
                </a:cxn>
                <a:cxn ang="0">
                  <a:pos x="229" y="38"/>
                </a:cxn>
                <a:cxn ang="0">
                  <a:pos x="212" y="36"/>
                </a:cxn>
                <a:cxn ang="0">
                  <a:pos x="195" y="33"/>
                </a:cxn>
                <a:cxn ang="0">
                  <a:pos x="180" y="31"/>
                </a:cxn>
                <a:cxn ang="0">
                  <a:pos x="163" y="29"/>
                </a:cxn>
                <a:cxn ang="0">
                  <a:pos x="150" y="27"/>
                </a:cxn>
                <a:cxn ang="0">
                  <a:pos x="133" y="23"/>
                </a:cxn>
                <a:cxn ang="0">
                  <a:pos x="116" y="21"/>
                </a:cxn>
                <a:cxn ang="0">
                  <a:pos x="101" y="19"/>
                </a:cxn>
                <a:cxn ang="0">
                  <a:pos x="85" y="16"/>
                </a:cxn>
                <a:cxn ang="0">
                  <a:pos x="70" y="13"/>
                </a:cxn>
                <a:cxn ang="0">
                  <a:pos x="53" y="10"/>
                </a:cxn>
                <a:cxn ang="0">
                  <a:pos x="38" y="7"/>
                </a:cxn>
                <a:cxn ang="0">
                  <a:pos x="21" y="3"/>
                </a:cxn>
                <a:cxn ang="0">
                  <a:pos x="6" y="0"/>
                </a:cxn>
                <a:cxn ang="0">
                  <a:pos x="0" y="16"/>
                </a:cxn>
                <a:cxn ang="0">
                  <a:pos x="15" y="19"/>
                </a:cxn>
                <a:cxn ang="0">
                  <a:pos x="32" y="22"/>
                </a:cxn>
                <a:cxn ang="0">
                  <a:pos x="47" y="26"/>
                </a:cxn>
                <a:cxn ang="0">
                  <a:pos x="64" y="29"/>
                </a:cxn>
                <a:cxn ang="0">
                  <a:pos x="79" y="31"/>
                </a:cxn>
                <a:cxn ang="0">
                  <a:pos x="94" y="35"/>
                </a:cxn>
                <a:cxn ang="0">
                  <a:pos x="113" y="37"/>
                </a:cxn>
                <a:cxn ang="0">
                  <a:pos x="127" y="39"/>
                </a:cxn>
                <a:cxn ang="0">
                  <a:pos x="143" y="42"/>
                </a:cxn>
                <a:cxn ang="0">
                  <a:pos x="160" y="45"/>
                </a:cxn>
                <a:cxn ang="0">
                  <a:pos x="177" y="47"/>
                </a:cxn>
                <a:cxn ang="0">
                  <a:pos x="192" y="49"/>
                </a:cxn>
                <a:cxn ang="0">
                  <a:pos x="209" y="51"/>
                </a:cxn>
                <a:cxn ang="0">
                  <a:pos x="223" y="53"/>
                </a:cxn>
                <a:cxn ang="0">
                  <a:pos x="240" y="57"/>
                </a:cxn>
                <a:cxn ang="0">
                  <a:pos x="257" y="59"/>
                </a:cxn>
                <a:cxn ang="0">
                  <a:pos x="258" y="59"/>
                </a:cxn>
                <a:cxn ang="0">
                  <a:pos x="261" y="43"/>
                </a:cxn>
              </a:cxnLst>
              <a:rect l="0" t="0" r="r" b="b"/>
              <a:pathLst>
                <a:path w="263" h="59">
                  <a:moveTo>
                    <a:pt x="261" y="43"/>
                  </a:moveTo>
                  <a:lnTo>
                    <a:pt x="263" y="43"/>
                  </a:lnTo>
                  <a:lnTo>
                    <a:pt x="246" y="41"/>
                  </a:lnTo>
                  <a:lnTo>
                    <a:pt x="229" y="38"/>
                  </a:lnTo>
                  <a:lnTo>
                    <a:pt x="212" y="36"/>
                  </a:lnTo>
                  <a:lnTo>
                    <a:pt x="195" y="33"/>
                  </a:lnTo>
                  <a:lnTo>
                    <a:pt x="180" y="31"/>
                  </a:lnTo>
                  <a:lnTo>
                    <a:pt x="163" y="29"/>
                  </a:lnTo>
                  <a:lnTo>
                    <a:pt x="150" y="27"/>
                  </a:lnTo>
                  <a:lnTo>
                    <a:pt x="133" y="23"/>
                  </a:lnTo>
                  <a:lnTo>
                    <a:pt x="116" y="21"/>
                  </a:lnTo>
                  <a:lnTo>
                    <a:pt x="101" y="19"/>
                  </a:lnTo>
                  <a:lnTo>
                    <a:pt x="85" y="16"/>
                  </a:lnTo>
                  <a:lnTo>
                    <a:pt x="70" y="13"/>
                  </a:lnTo>
                  <a:lnTo>
                    <a:pt x="53" y="10"/>
                  </a:lnTo>
                  <a:lnTo>
                    <a:pt x="38" y="7"/>
                  </a:lnTo>
                  <a:lnTo>
                    <a:pt x="21" y="3"/>
                  </a:lnTo>
                  <a:lnTo>
                    <a:pt x="6" y="0"/>
                  </a:lnTo>
                  <a:lnTo>
                    <a:pt x="0" y="16"/>
                  </a:lnTo>
                  <a:lnTo>
                    <a:pt x="15" y="19"/>
                  </a:lnTo>
                  <a:lnTo>
                    <a:pt x="32" y="22"/>
                  </a:lnTo>
                  <a:lnTo>
                    <a:pt x="47" y="26"/>
                  </a:lnTo>
                  <a:lnTo>
                    <a:pt x="64" y="29"/>
                  </a:lnTo>
                  <a:lnTo>
                    <a:pt x="79" y="31"/>
                  </a:lnTo>
                  <a:lnTo>
                    <a:pt x="94" y="35"/>
                  </a:lnTo>
                  <a:lnTo>
                    <a:pt x="113" y="37"/>
                  </a:lnTo>
                  <a:lnTo>
                    <a:pt x="127" y="39"/>
                  </a:lnTo>
                  <a:lnTo>
                    <a:pt x="143" y="42"/>
                  </a:lnTo>
                  <a:lnTo>
                    <a:pt x="160" y="45"/>
                  </a:lnTo>
                  <a:lnTo>
                    <a:pt x="177" y="47"/>
                  </a:lnTo>
                  <a:lnTo>
                    <a:pt x="192" y="49"/>
                  </a:lnTo>
                  <a:lnTo>
                    <a:pt x="209" y="51"/>
                  </a:lnTo>
                  <a:lnTo>
                    <a:pt x="223" y="53"/>
                  </a:lnTo>
                  <a:lnTo>
                    <a:pt x="240" y="57"/>
                  </a:lnTo>
                  <a:lnTo>
                    <a:pt x="257" y="59"/>
                  </a:lnTo>
                  <a:lnTo>
                    <a:pt x="258" y="59"/>
                  </a:lnTo>
                  <a:lnTo>
                    <a:pt x="261" y="43"/>
                  </a:lnTo>
                  <a:close/>
                </a:path>
              </a:pathLst>
            </a:custGeom>
            <a:solidFill>
              <a:srgbClr val="00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5" name="Freeform 590"/>
            <p:cNvSpPr>
              <a:spLocks/>
            </p:cNvSpPr>
            <p:nvPr/>
          </p:nvSpPr>
          <p:spPr bwMode="auto">
            <a:xfrm flipH="1">
              <a:off x="4374" y="3992"/>
              <a:ext cx="135" cy="26"/>
            </a:xfrm>
            <a:custGeom>
              <a:avLst/>
              <a:gdLst/>
              <a:ahLst/>
              <a:cxnLst>
                <a:cxn ang="0">
                  <a:pos x="168" y="54"/>
                </a:cxn>
                <a:cxn ang="0">
                  <a:pos x="170" y="38"/>
                </a:cxn>
                <a:cxn ang="0">
                  <a:pos x="150" y="35"/>
                </a:cxn>
                <a:cxn ang="0">
                  <a:pos x="130" y="30"/>
                </a:cxn>
                <a:cxn ang="0">
                  <a:pos x="109" y="25"/>
                </a:cxn>
                <a:cxn ang="0">
                  <a:pos x="89" y="19"/>
                </a:cxn>
                <a:cxn ang="0">
                  <a:pos x="67" y="14"/>
                </a:cxn>
                <a:cxn ang="0">
                  <a:pos x="46" y="9"/>
                </a:cxn>
                <a:cxn ang="0">
                  <a:pos x="26" y="4"/>
                </a:cxn>
                <a:cxn ang="0">
                  <a:pos x="3" y="0"/>
                </a:cxn>
                <a:cxn ang="0">
                  <a:pos x="0" y="16"/>
                </a:cxn>
                <a:cxn ang="0">
                  <a:pos x="20" y="19"/>
                </a:cxn>
                <a:cxn ang="0">
                  <a:pos x="40" y="25"/>
                </a:cxn>
                <a:cxn ang="0">
                  <a:pos x="61" y="29"/>
                </a:cxn>
                <a:cxn ang="0">
                  <a:pos x="83" y="35"/>
                </a:cxn>
                <a:cxn ang="0">
                  <a:pos x="103" y="40"/>
                </a:cxn>
                <a:cxn ang="0">
                  <a:pos x="124" y="46"/>
                </a:cxn>
                <a:cxn ang="0">
                  <a:pos x="144" y="50"/>
                </a:cxn>
                <a:cxn ang="0">
                  <a:pos x="167" y="54"/>
                </a:cxn>
                <a:cxn ang="0">
                  <a:pos x="168" y="38"/>
                </a:cxn>
                <a:cxn ang="0">
                  <a:pos x="168" y="54"/>
                </a:cxn>
                <a:cxn ang="0">
                  <a:pos x="269" y="54"/>
                </a:cxn>
                <a:cxn ang="0">
                  <a:pos x="170" y="38"/>
                </a:cxn>
                <a:cxn ang="0">
                  <a:pos x="168" y="54"/>
                </a:cxn>
              </a:cxnLst>
              <a:rect l="0" t="0" r="r" b="b"/>
              <a:pathLst>
                <a:path w="269" h="54">
                  <a:moveTo>
                    <a:pt x="168" y="54"/>
                  </a:moveTo>
                  <a:lnTo>
                    <a:pt x="170" y="38"/>
                  </a:lnTo>
                  <a:lnTo>
                    <a:pt x="150" y="35"/>
                  </a:lnTo>
                  <a:lnTo>
                    <a:pt x="130" y="30"/>
                  </a:lnTo>
                  <a:lnTo>
                    <a:pt x="109" y="25"/>
                  </a:lnTo>
                  <a:lnTo>
                    <a:pt x="89" y="19"/>
                  </a:lnTo>
                  <a:lnTo>
                    <a:pt x="67" y="14"/>
                  </a:lnTo>
                  <a:lnTo>
                    <a:pt x="46" y="9"/>
                  </a:lnTo>
                  <a:lnTo>
                    <a:pt x="26" y="4"/>
                  </a:lnTo>
                  <a:lnTo>
                    <a:pt x="3" y="0"/>
                  </a:lnTo>
                  <a:lnTo>
                    <a:pt x="0" y="16"/>
                  </a:lnTo>
                  <a:lnTo>
                    <a:pt x="20" y="19"/>
                  </a:lnTo>
                  <a:lnTo>
                    <a:pt x="40" y="25"/>
                  </a:lnTo>
                  <a:lnTo>
                    <a:pt x="61" y="29"/>
                  </a:lnTo>
                  <a:lnTo>
                    <a:pt x="83" y="35"/>
                  </a:lnTo>
                  <a:lnTo>
                    <a:pt x="103" y="40"/>
                  </a:lnTo>
                  <a:lnTo>
                    <a:pt x="124" y="46"/>
                  </a:lnTo>
                  <a:lnTo>
                    <a:pt x="144" y="50"/>
                  </a:lnTo>
                  <a:lnTo>
                    <a:pt x="167" y="54"/>
                  </a:lnTo>
                  <a:lnTo>
                    <a:pt x="168" y="38"/>
                  </a:lnTo>
                  <a:lnTo>
                    <a:pt x="168" y="54"/>
                  </a:lnTo>
                  <a:lnTo>
                    <a:pt x="269" y="54"/>
                  </a:lnTo>
                  <a:lnTo>
                    <a:pt x="170" y="38"/>
                  </a:lnTo>
                  <a:lnTo>
                    <a:pt x="168" y="54"/>
                  </a:lnTo>
                  <a:close/>
                </a:path>
              </a:pathLst>
            </a:custGeom>
            <a:solidFill>
              <a:srgbClr val="00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6" name="Freeform 591"/>
            <p:cNvSpPr>
              <a:spLocks/>
            </p:cNvSpPr>
            <p:nvPr/>
          </p:nvSpPr>
          <p:spPr bwMode="auto">
            <a:xfrm flipH="1">
              <a:off x="4425" y="4011"/>
              <a:ext cx="5" cy="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" y="16"/>
                </a:cxn>
                <a:cxn ang="0">
                  <a:pos x="5" y="16"/>
                </a:cxn>
                <a:cxn ang="0">
                  <a:pos x="8" y="16"/>
                </a:cxn>
                <a:cxn ang="0">
                  <a:pos x="9" y="16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9" h="16">
                  <a:moveTo>
                    <a:pt x="0" y="16"/>
                  </a:moveTo>
                  <a:lnTo>
                    <a:pt x="3" y="16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9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7" name="Freeform 592"/>
            <p:cNvSpPr>
              <a:spLocks/>
            </p:cNvSpPr>
            <p:nvPr/>
          </p:nvSpPr>
          <p:spPr bwMode="auto">
            <a:xfrm flipH="1">
              <a:off x="5178" y="3485"/>
              <a:ext cx="19" cy="12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18" y="23"/>
                </a:cxn>
                <a:cxn ang="0">
                  <a:pos x="21" y="20"/>
                </a:cxn>
                <a:cxn ang="0">
                  <a:pos x="27" y="16"/>
                </a:cxn>
                <a:cxn ang="0">
                  <a:pos x="32" y="13"/>
                </a:cxn>
                <a:cxn ang="0">
                  <a:pos x="38" y="6"/>
                </a:cxn>
                <a:cxn ang="0">
                  <a:pos x="20" y="0"/>
                </a:cxn>
                <a:cxn ang="0">
                  <a:pos x="17" y="2"/>
                </a:cxn>
                <a:cxn ang="0">
                  <a:pos x="12" y="5"/>
                </a:cxn>
                <a:cxn ang="0">
                  <a:pos x="6" y="8"/>
                </a:cxn>
                <a:cxn ang="0">
                  <a:pos x="0" y="14"/>
                </a:cxn>
                <a:cxn ang="0">
                  <a:pos x="1" y="14"/>
                </a:cxn>
                <a:cxn ang="0">
                  <a:pos x="17" y="23"/>
                </a:cxn>
              </a:cxnLst>
              <a:rect l="0" t="0" r="r" b="b"/>
              <a:pathLst>
                <a:path w="38" h="23">
                  <a:moveTo>
                    <a:pt x="17" y="23"/>
                  </a:moveTo>
                  <a:lnTo>
                    <a:pt x="18" y="23"/>
                  </a:lnTo>
                  <a:lnTo>
                    <a:pt x="21" y="20"/>
                  </a:lnTo>
                  <a:lnTo>
                    <a:pt x="27" y="16"/>
                  </a:lnTo>
                  <a:lnTo>
                    <a:pt x="32" y="13"/>
                  </a:lnTo>
                  <a:lnTo>
                    <a:pt x="38" y="6"/>
                  </a:lnTo>
                  <a:lnTo>
                    <a:pt x="20" y="0"/>
                  </a:lnTo>
                  <a:lnTo>
                    <a:pt x="17" y="2"/>
                  </a:lnTo>
                  <a:lnTo>
                    <a:pt x="12" y="5"/>
                  </a:lnTo>
                  <a:lnTo>
                    <a:pt x="6" y="8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7" y="23"/>
                  </a:lnTo>
                  <a:close/>
                </a:path>
              </a:pathLst>
            </a:custGeom>
            <a:solidFill>
              <a:srgbClr val="00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8" name="Freeform 593"/>
            <p:cNvSpPr>
              <a:spLocks/>
            </p:cNvSpPr>
            <p:nvPr/>
          </p:nvSpPr>
          <p:spPr bwMode="auto">
            <a:xfrm flipH="1">
              <a:off x="5188" y="3493"/>
              <a:ext cx="10" cy="13"/>
            </a:xfrm>
            <a:custGeom>
              <a:avLst/>
              <a:gdLst/>
              <a:ahLst/>
              <a:cxnLst>
                <a:cxn ang="0">
                  <a:pos x="18" y="28"/>
                </a:cxn>
                <a:cxn ang="0">
                  <a:pos x="18" y="28"/>
                </a:cxn>
                <a:cxn ang="0">
                  <a:pos x="21" y="21"/>
                </a:cxn>
                <a:cxn ang="0">
                  <a:pos x="23" y="14"/>
                </a:cxn>
                <a:cxn ang="0">
                  <a:pos x="23" y="11"/>
                </a:cxn>
                <a:cxn ang="0">
                  <a:pos x="23" y="9"/>
                </a:cxn>
                <a:cxn ang="0">
                  <a:pos x="7" y="0"/>
                </a:cxn>
                <a:cxn ang="0">
                  <a:pos x="1" y="7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18" y="28"/>
                </a:cxn>
              </a:cxnLst>
              <a:rect l="0" t="0" r="r" b="b"/>
              <a:pathLst>
                <a:path w="23" h="28">
                  <a:moveTo>
                    <a:pt x="18" y="28"/>
                  </a:moveTo>
                  <a:lnTo>
                    <a:pt x="18" y="28"/>
                  </a:lnTo>
                  <a:lnTo>
                    <a:pt x="21" y="21"/>
                  </a:lnTo>
                  <a:lnTo>
                    <a:pt x="23" y="14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7" y="0"/>
                  </a:lnTo>
                  <a:lnTo>
                    <a:pt x="1" y="7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8" y="28"/>
                  </a:lnTo>
                  <a:close/>
                </a:path>
              </a:pathLst>
            </a:custGeom>
            <a:solidFill>
              <a:srgbClr val="00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9" name="Freeform 594"/>
            <p:cNvSpPr>
              <a:spLocks/>
            </p:cNvSpPr>
            <p:nvPr/>
          </p:nvSpPr>
          <p:spPr bwMode="auto">
            <a:xfrm flipH="1">
              <a:off x="5190" y="3502"/>
              <a:ext cx="36" cy="47"/>
            </a:xfrm>
            <a:custGeom>
              <a:avLst/>
              <a:gdLst/>
              <a:ahLst/>
              <a:cxnLst>
                <a:cxn ang="0">
                  <a:pos x="21" y="93"/>
                </a:cxn>
                <a:cxn ang="0">
                  <a:pos x="21" y="93"/>
                </a:cxn>
                <a:cxn ang="0">
                  <a:pos x="25" y="80"/>
                </a:cxn>
                <a:cxn ang="0">
                  <a:pos x="29" y="69"/>
                </a:cxn>
                <a:cxn ang="0">
                  <a:pos x="32" y="59"/>
                </a:cxn>
                <a:cxn ang="0">
                  <a:pos x="40" y="48"/>
                </a:cxn>
                <a:cxn ang="0">
                  <a:pos x="46" y="38"/>
                </a:cxn>
                <a:cxn ang="0">
                  <a:pos x="55" y="29"/>
                </a:cxn>
                <a:cxn ang="0">
                  <a:pos x="63" y="19"/>
                </a:cxn>
                <a:cxn ang="0">
                  <a:pos x="72" y="9"/>
                </a:cxn>
                <a:cxn ang="0">
                  <a:pos x="54" y="0"/>
                </a:cxn>
                <a:cxn ang="0">
                  <a:pos x="44" y="10"/>
                </a:cxn>
                <a:cxn ang="0">
                  <a:pos x="37" y="20"/>
                </a:cxn>
                <a:cxn ang="0">
                  <a:pos x="28" y="31"/>
                </a:cxn>
                <a:cxn ang="0">
                  <a:pos x="21" y="41"/>
                </a:cxn>
                <a:cxn ang="0">
                  <a:pos x="14" y="52"/>
                </a:cxn>
                <a:cxn ang="0">
                  <a:pos x="8" y="64"/>
                </a:cxn>
                <a:cxn ang="0">
                  <a:pos x="3" y="78"/>
                </a:cxn>
                <a:cxn ang="0">
                  <a:pos x="0" y="91"/>
                </a:cxn>
                <a:cxn ang="0">
                  <a:pos x="0" y="91"/>
                </a:cxn>
                <a:cxn ang="0">
                  <a:pos x="21" y="93"/>
                </a:cxn>
              </a:cxnLst>
              <a:rect l="0" t="0" r="r" b="b"/>
              <a:pathLst>
                <a:path w="72" h="93">
                  <a:moveTo>
                    <a:pt x="21" y="93"/>
                  </a:moveTo>
                  <a:lnTo>
                    <a:pt x="21" y="93"/>
                  </a:lnTo>
                  <a:lnTo>
                    <a:pt x="25" y="80"/>
                  </a:lnTo>
                  <a:lnTo>
                    <a:pt x="29" y="69"/>
                  </a:lnTo>
                  <a:lnTo>
                    <a:pt x="32" y="59"/>
                  </a:lnTo>
                  <a:lnTo>
                    <a:pt x="40" y="48"/>
                  </a:lnTo>
                  <a:lnTo>
                    <a:pt x="46" y="38"/>
                  </a:lnTo>
                  <a:lnTo>
                    <a:pt x="55" y="29"/>
                  </a:lnTo>
                  <a:lnTo>
                    <a:pt x="63" y="19"/>
                  </a:lnTo>
                  <a:lnTo>
                    <a:pt x="72" y="9"/>
                  </a:lnTo>
                  <a:lnTo>
                    <a:pt x="54" y="0"/>
                  </a:lnTo>
                  <a:lnTo>
                    <a:pt x="44" y="10"/>
                  </a:lnTo>
                  <a:lnTo>
                    <a:pt x="37" y="20"/>
                  </a:lnTo>
                  <a:lnTo>
                    <a:pt x="28" y="31"/>
                  </a:lnTo>
                  <a:lnTo>
                    <a:pt x="21" y="41"/>
                  </a:lnTo>
                  <a:lnTo>
                    <a:pt x="14" y="52"/>
                  </a:lnTo>
                  <a:lnTo>
                    <a:pt x="8" y="64"/>
                  </a:lnTo>
                  <a:lnTo>
                    <a:pt x="3" y="78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21" y="93"/>
                  </a:lnTo>
                  <a:close/>
                </a:path>
              </a:pathLst>
            </a:custGeom>
            <a:solidFill>
              <a:srgbClr val="00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0" name="Freeform 595"/>
            <p:cNvSpPr>
              <a:spLocks/>
            </p:cNvSpPr>
            <p:nvPr/>
          </p:nvSpPr>
          <p:spPr bwMode="auto">
            <a:xfrm flipH="1">
              <a:off x="5216" y="3548"/>
              <a:ext cx="16" cy="72"/>
            </a:xfrm>
            <a:custGeom>
              <a:avLst/>
              <a:gdLst/>
              <a:ahLst/>
              <a:cxnLst>
                <a:cxn ang="0">
                  <a:pos x="21" y="146"/>
                </a:cxn>
                <a:cxn ang="0">
                  <a:pos x="21" y="146"/>
                </a:cxn>
                <a:cxn ang="0">
                  <a:pos x="24" y="127"/>
                </a:cxn>
                <a:cxn ang="0">
                  <a:pos x="26" y="107"/>
                </a:cxn>
                <a:cxn ang="0">
                  <a:pos x="26" y="89"/>
                </a:cxn>
                <a:cxn ang="0">
                  <a:pos x="27" y="71"/>
                </a:cxn>
                <a:cxn ang="0">
                  <a:pos x="27" y="55"/>
                </a:cxn>
                <a:cxn ang="0">
                  <a:pos x="29" y="37"/>
                </a:cxn>
                <a:cxn ang="0">
                  <a:pos x="30" y="20"/>
                </a:cxn>
                <a:cxn ang="0">
                  <a:pos x="33" y="2"/>
                </a:cxn>
                <a:cxn ang="0">
                  <a:pos x="12" y="0"/>
                </a:cxn>
                <a:cxn ang="0">
                  <a:pos x="9" y="18"/>
                </a:cxn>
                <a:cxn ang="0">
                  <a:pos x="7" y="37"/>
                </a:cxn>
                <a:cxn ang="0">
                  <a:pos x="6" y="55"/>
                </a:cxn>
                <a:cxn ang="0">
                  <a:pos x="6" y="71"/>
                </a:cxn>
                <a:cxn ang="0">
                  <a:pos x="4" y="89"/>
                </a:cxn>
                <a:cxn ang="0">
                  <a:pos x="4" y="107"/>
                </a:cxn>
                <a:cxn ang="0">
                  <a:pos x="3" y="125"/>
                </a:cxn>
                <a:cxn ang="0">
                  <a:pos x="0" y="144"/>
                </a:cxn>
                <a:cxn ang="0">
                  <a:pos x="0" y="144"/>
                </a:cxn>
                <a:cxn ang="0">
                  <a:pos x="21" y="146"/>
                </a:cxn>
              </a:cxnLst>
              <a:rect l="0" t="0" r="r" b="b"/>
              <a:pathLst>
                <a:path w="33" h="146">
                  <a:moveTo>
                    <a:pt x="21" y="146"/>
                  </a:moveTo>
                  <a:lnTo>
                    <a:pt x="21" y="146"/>
                  </a:lnTo>
                  <a:lnTo>
                    <a:pt x="24" y="127"/>
                  </a:lnTo>
                  <a:lnTo>
                    <a:pt x="26" y="107"/>
                  </a:lnTo>
                  <a:lnTo>
                    <a:pt x="26" y="89"/>
                  </a:lnTo>
                  <a:lnTo>
                    <a:pt x="27" y="71"/>
                  </a:lnTo>
                  <a:lnTo>
                    <a:pt x="27" y="55"/>
                  </a:lnTo>
                  <a:lnTo>
                    <a:pt x="29" y="37"/>
                  </a:lnTo>
                  <a:lnTo>
                    <a:pt x="30" y="20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9" y="18"/>
                  </a:lnTo>
                  <a:lnTo>
                    <a:pt x="7" y="37"/>
                  </a:lnTo>
                  <a:lnTo>
                    <a:pt x="6" y="55"/>
                  </a:lnTo>
                  <a:lnTo>
                    <a:pt x="6" y="71"/>
                  </a:lnTo>
                  <a:lnTo>
                    <a:pt x="4" y="89"/>
                  </a:lnTo>
                  <a:lnTo>
                    <a:pt x="4" y="107"/>
                  </a:lnTo>
                  <a:lnTo>
                    <a:pt x="3" y="125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21" y="146"/>
                  </a:lnTo>
                  <a:close/>
                </a:path>
              </a:pathLst>
            </a:custGeom>
            <a:solidFill>
              <a:srgbClr val="00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1" name="Freeform 596"/>
            <p:cNvSpPr>
              <a:spLocks/>
            </p:cNvSpPr>
            <p:nvPr/>
          </p:nvSpPr>
          <p:spPr bwMode="auto">
            <a:xfrm flipH="1">
              <a:off x="5221" y="3619"/>
              <a:ext cx="12" cy="21"/>
            </a:xfrm>
            <a:custGeom>
              <a:avLst/>
              <a:gdLst/>
              <a:ahLst/>
              <a:cxnLst>
                <a:cxn ang="0">
                  <a:pos x="25" y="38"/>
                </a:cxn>
                <a:cxn ang="0">
                  <a:pos x="23" y="34"/>
                </a:cxn>
                <a:cxn ang="0">
                  <a:pos x="23" y="30"/>
                </a:cxn>
                <a:cxn ang="0">
                  <a:pos x="23" y="24"/>
                </a:cxn>
                <a:cxn ang="0">
                  <a:pos x="22" y="18"/>
                </a:cxn>
                <a:cxn ang="0">
                  <a:pos x="22" y="15"/>
                </a:cxn>
                <a:cxn ang="0">
                  <a:pos x="22" y="12"/>
                </a:cxn>
                <a:cxn ang="0">
                  <a:pos x="23" y="6"/>
                </a:cxn>
                <a:cxn ang="0">
                  <a:pos x="23" y="2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0" y="21"/>
                </a:cxn>
                <a:cxn ang="0">
                  <a:pos x="2" y="26"/>
                </a:cxn>
                <a:cxn ang="0">
                  <a:pos x="2" y="30"/>
                </a:cxn>
                <a:cxn ang="0">
                  <a:pos x="2" y="36"/>
                </a:cxn>
                <a:cxn ang="0">
                  <a:pos x="3" y="41"/>
                </a:cxn>
                <a:cxn ang="0">
                  <a:pos x="25" y="38"/>
                </a:cxn>
              </a:cxnLst>
              <a:rect l="0" t="0" r="r" b="b"/>
              <a:pathLst>
                <a:path w="25" h="41">
                  <a:moveTo>
                    <a:pt x="25" y="38"/>
                  </a:moveTo>
                  <a:lnTo>
                    <a:pt x="23" y="34"/>
                  </a:lnTo>
                  <a:lnTo>
                    <a:pt x="23" y="30"/>
                  </a:lnTo>
                  <a:lnTo>
                    <a:pt x="23" y="24"/>
                  </a:lnTo>
                  <a:lnTo>
                    <a:pt x="22" y="18"/>
                  </a:lnTo>
                  <a:lnTo>
                    <a:pt x="22" y="15"/>
                  </a:lnTo>
                  <a:lnTo>
                    <a:pt x="22" y="12"/>
                  </a:lnTo>
                  <a:lnTo>
                    <a:pt x="23" y="6"/>
                  </a:lnTo>
                  <a:lnTo>
                    <a:pt x="23" y="2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2" y="36"/>
                  </a:lnTo>
                  <a:lnTo>
                    <a:pt x="3" y="41"/>
                  </a:lnTo>
                  <a:lnTo>
                    <a:pt x="25" y="38"/>
                  </a:lnTo>
                  <a:close/>
                </a:path>
              </a:pathLst>
            </a:custGeom>
            <a:solidFill>
              <a:srgbClr val="00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2" name="Freeform 597"/>
            <p:cNvSpPr>
              <a:spLocks/>
            </p:cNvSpPr>
            <p:nvPr/>
          </p:nvSpPr>
          <p:spPr bwMode="auto">
            <a:xfrm flipH="1">
              <a:off x="5244" y="3800"/>
              <a:ext cx="36" cy="81"/>
            </a:xfrm>
            <a:custGeom>
              <a:avLst/>
              <a:gdLst/>
              <a:ahLst/>
              <a:cxnLst>
                <a:cxn ang="0">
                  <a:pos x="72" y="159"/>
                </a:cxn>
                <a:cxn ang="0">
                  <a:pos x="72" y="158"/>
                </a:cxn>
                <a:cxn ang="0">
                  <a:pos x="69" y="137"/>
                </a:cxn>
                <a:cxn ang="0">
                  <a:pos x="63" y="117"/>
                </a:cxn>
                <a:cxn ang="0">
                  <a:pos x="59" y="96"/>
                </a:cxn>
                <a:cxn ang="0">
                  <a:pos x="51" y="77"/>
                </a:cxn>
                <a:cxn ang="0">
                  <a:pos x="43" y="58"/>
                </a:cxn>
                <a:cxn ang="0">
                  <a:pos x="37" y="39"/>
                </a:cxn>
                <a:cxn ang="0">
                  <a:pos x="30" y="19"/>
                </a:cxn>
                <a:cxn ang="0">
                  <a:pos x="22" y="0"/>
                </a:cxn>
                <a:cxn ang="0">
                  <a:pos x="0" y="4"/>
                </a:cxn>
                <a:cxn ang="0">
                  <a:pos x="8" y="23"/>
                </a:cxn>
                <a:cxn ang="0">
                  <a:pos x="16" y="43"/>
                </a:cxn>
                <a:cxn ang="0">
                  <a:pos x="22" y="62"/>
                </a:cxn>
                <a:cxn ang="0">
                  <a:pos x="30" y="81"/>
                </a:cxn>
                <a:cxn ang="0">
                  <a:pos x="37" y="100"/>
                </a:cxn>
                <a:cxn ang="0">
                  <a:pos x="42" y="119"/>
                </a:cxn>
                <a:cxn ang="0">
                  <a:pos x="48" y="139"/>
                </a:cxn>
                <a:cxn ang="0">
                  <a:pos x="51" y="160"/>
                </a:cxn>
                <a:cxn ang="0">
                  <a:pos x="51" y="159"/>
                </a:cxn>
                <a:cxn ang="0">
                  <a:pos x="72" y="159"/>
                </a:cxn>
              </a:cxnLst>
              <a:rect l="0" t="0" r="r" b="b"/>
              <a:pathLst>
                <a:path w="72" h="160">
                  <a:moveTo>
                    <a:pt x="72" y="159"/>
                  </a:moveTo>
                  <a:lnTo>
                    <a:pt x="72" y="158"/>
                  </a:lnTo>
                  <a:lnTo>
                    <a:pt x="69" y="137"/>
                  </a:lnTo>
                  <a:lnTo>
                    <a:pt x="63" y="117"/>
                  </a:lnTo>
                  <a:lnTo>
                    <a:pt x="59" y="96"/>
                  </a:lnTo>
                  <a:lnTo>
                    <a:pt x="51" y="77"/>
                  </a:lnTo>
                  <a:lnTo>
                    <a:pt x="43" y="58"/>
                  </a:lnTo>
                  <a:lnTo>
                    <a:pt x="37" y="39"/>
                  </a:lnTo>
                  <a:lnTo>
                    <a:pt x="30" y="19"/>
                  </a:lnTo>
                  <a:lnTo>
                    <a:pt x="22" y="0"/>
                  </a:lnTo>
                  <a:lnTo>
                    <a:pt x="0" y="4"/>
                  </a:lnTo>
                  <a:lnTo>
                    <a:pt x="8" y="23"/>
                  </a:lnTo>
                  <a:lnTo>
                    <a:pt x="16" y="43"/>
                  </a:lnTo>
                  <a:lnTo>
                    <a:pt x="22" y="62"/>
                  </a:lnTo>
                  <a:lnTo>
                    <a:pt x="30" y="81"/>
                  </a:lnTo>
                  <a:lnTo>
                    <a:pt x="37" y="100"/>
                  </a:lnTo>
                  <a:lnTo>
                    <a:pt x="42" y="119"/>
                  </a:lnTo>
                  <a:lnTo>
                    <a:pt x="48" y="139"/>
                  </a:lnTo>
                  <a:lnTo>
                    <a:pt x="51" y="160"/>
                  </a:lnTo>
                  <a:lnTo>
                    <a:pt x="51" y="159"/>
                  </a:lnTo>
                  <a:lnTo>
                    <a:pt x="72" y="159"/>
                  </a:lnTo>
                  <a:close/>
                </a:path>
              </a:pathLst>
            </a:custGeom>
            <a:solidFill>
              <a:srgbClr val="00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3" name="Freeform 598"/>
            <p:cNvSpPr>
              <a:spLocks/>
            </p:cNvSpPr>
            <p:nvPr/>
          </p:nvSpPr>
          <p:spPr bwMode="auto">
            <a:xfrm flipH="1">
              <a:off x="5221" y="3880"/>
              <a:ext cx="35" cy="51"/>
            </a:xfrm>
            <a:custGeom>
              <a:avLst/>
              <a:gdLst/>
              <a:ahLst/>
              <a:cxnLst>
                <a:cxn ang="0">
                  <a:pos x="69" y="96"/>
                </a:cxn>
                <a:cxn ang="0">
                  <a:pos x="69" y="96"/>
                </a:cxn>
                <a:cxn ang="0">
                  <a:pos x="60" y="87"/>
                </a:cxn>
                <a:cxn ang="0">
                  <a:pos x="52" y="74"/>
                </a:cxn>
                <a:cxn ang="0">
                  <a:pos x="44" y="63"/>
                </a:cxn>
                <a:cxn ang="0">
                  <a:pos x="38" y="50"/>
                </a:cxn>
                <a:cxn ang="0">
                  <a:pos x="32" y="39"/>
                </a:cxn>
                <a:cxn ang="0">
                  <a:pos x="27" y="26"/>
                </a:cxn>
                <a:cxn ang="0">
                  <a:pos x="23" y="12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1" y="14"/>
                </a:cxn>
                <a:cxn ang="0">
                  <a:pos x="6" y="30"/>
                </a:cxn>
                <a:cxn ang="0">
                  <a:pos x="11" y="43"/>
                </a:cxn>
                <a:cxn ang="0">
                  <a:pos x="17" y="57"/>
                </a:cxn>
                <a:cxn ang="0">
                  <a:pos x="26" y="70"/>
                </a:cxn>
                <a:cxn ang="0">
                  <a:pos x="34" y="81"/>
                </a:cxn>
                <a:cxn ang="0">
                  <a:pos x="41" y="93"/>
                </a:cxn>
                <a:cxn ang="0">
                  <a:pos x="50" y="104"/>
                </a:cxn>
                <a:cxn ang="0">
                  <a:pos x="50" y="104"/>
                </a:cxn>
                <a:cxn ang="0">
                  <a:pos x="69" y="96"/>
                </a:cxn>
              </a:cxnLst>
              <a:rect l="0" t="0" r="r" b="b"/>
              <a:pathLst>
                <a:path w="69" h="104">
                  <a:moveTo>
                    <a:pt x="69" y="96"/>
                  </a:moveTo>
                  <a:lnTo>
                    <a:pt x="69" y="96"/>
                  </a:lnTo>
                  <a:lnTo>
                    <a:pt x="60" y="87"/>
                  </a:lnTo>
                  <a:lnTo>
                    <a:pt x="52" y="74"/>
                  </a:lnTo>
                  <a:lnTo>
                    <a:pt x="44" y="63"/>
                  </a:lnTo>
                  <a:lnTo>
                    <a:pt x="38" y="50"/>
                  </a:lnTo>
                  <a:lnTo>
                    <a:pt x="32" y="39"/>
                  </a:lnTo>
                  <a:lnTo>
                    <a:pt x="27" y="26"/>
                  </a:lnTo>
                  <a:lnTo>
                    <a:pt x="23" y="12"/>
                  </a:lnTo>
                  <a:lnTo>
                    <a:pt x="21" y="0"/>
                  </a:lnTo>
                  <a:lnTo>
                    <a:pt x="0" y="0"/>
                  </a:lnTo>
                  <a:lnTo>
                    <a:pt x="1" y="14"/>
                  </a:lnTo>
                  <a:lnTo>
                    <a:pt x="6" y="30"/>
                  </a:lnTo>
                  <a:lnTo>
                    <a:pt x="11" y="43"/>
                  </a:lnTo>
                  <a:lnTo>
                    <a:pt x="17" y="57"/>
                  </a:lnTo>
                  <a:lnTo>
                    <a:pt x="26" y="70"/>
                  </a:lnTo>
                  <a:lnTo>
                    <a:pt x="34" y="81"/>
                  </a:lnTo>
                  <a:lnTo>
                    <a:pt x="41" y="93"/>
                  </a:lnTo>
                  <a:lnTo>
                    <a:pt x="50" y="104"/>
                  </a:lnTo>
                  <a:lnTo>
                    <a:pt x="50" y="104"/>
                  </a:lnTo>
                  <a:lnTo>
                    <a:pt x="69" y="96"/>
                  </a:lnTo>
                  <a:close/>
                </a:path>
              </a:pathLst>
            </a:custGeom>
            <a:solidFill>
              <a:srgbClr val="00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4" name="Freeform 599"/>
            <p:cNvSpPr>
              <a:spLocks/>
            </p:cNvSpPr>
            <p:nvPr/>
          </p:nvSpPr>
          <p:spPr bwMode="auto">
            <a:xfrm flipH="1">
              <a:off x="5128" y="3927"/>
              <a:ext cx="102" cy="101"/>
            </a:xfrm>
            <a:custGeom>
              <a:avLst/>
              <a:gdLst/>
              <a:ahLst/>
              <a:cxnLst>
                <a:cxn ang="0">
                  <a:pos x="205" y="193"/>
                </a:cxn>
                <a:cxn ang="0">
                  <a:pos x="205" y="193"/>
                </a:cxn>
                <a:cxn ang="0">
                  <a:pos x="196" y="180"/>
                </a:cxn>
                <a:cxn ang="0">
                  <a:pos x="187" y="166"/>
                </a:cxn>
                <a:cxn ang="0">
                  <a:pos x="176" y="152"/>
                </a:cxn>
                <a:cxn ang="0">
                  <a:pos x="166" y="140"/>
                </a:cxn>
                <a:cxn ang="0">
                  <a:pos x="155" y="129"/>
                </a:cxn>
                <a:cxn ang="0">
                  <a:pos x="143" y="116"/>
                </a:cxn>
                <a:cxn ang="0">
                  <a:pos x="129" y="105"/>
                </a:cxn>
                <a:cxn ang="0">
                  <a:pos x="117" y="94"/>
                </a:cxn>
                <a:cxn ang="0">
                  <a:pos x="103" y="82"/>
                </a:cxn>
                <a:cxn ang="0">
                  <a:pos x="91" y="71"/>
                </a:cxn>
                <a:cxn ang="0">
                  <a:pos x="78" y="59"/>
                </a:cxn>
                <a:cxn ang="0">
                  <a:pos x="65" y="49"/>
                </a:cxn>
                <a:cxn ang="0">
                  <a:pos x="54" y="36"/>
                </a:cxn>
                <a:cxn ang="0">
                  <a:pos x="42" y="24"/>
                </a:cxn>
                <a:cxn ang="0">
                  <a:pos x="29" y="12"/>
                </a:cxn>
                <a:cxn ang="0">
                  <a:pos x="19" y="0"/>
                </a:cxn>
                <a:cxn ang="0">
                  <a:pos x="0" y="8"/>
                </a:cxn>
                <a:cxn ang="0">
                  <a:pos x="11" y="21"/>
                </a:cxn>
                <a:cxn ang="0">
                  <a:pos x="23" y="33"/>
                </a:cxn>
                <a:cxn ang="0">
                  <a:pos x="36" y="45"/>
                </a:cxn>
                <a:cxn ang="0">
                  <a:pos x="49" y="57"/>
                </a:cxn>
                <a:cxn ang="0">
                  <a:pos x="63" y="70"/>
                </a:cxn>
                <a:cxn ang="0">
                  <a:pos x="75" y="80"/>
                </a:cxn>
                <a:cxn ang="0">
                  <a:pos x="88" y="91"/>
                </a:cxn>
                <a:cxn ang="0">
                  <a:pos x="101" y="103"/>
                </a:cxn>
                <a:cxn ang="0">
                  <a:pos x="114" y="114"/>
                </a:cxn>
                <a:cxn ang="0">
                  <a:pos x="124" y="125"/>
                </a:cxn>
                <a:cxn ang="0">
                  <a:pos x="137" y="137"/>
                </a:cxn>
                <a:cxn ang="0">
                  <a:pos x="147" y="149"/>
                </a:cxn>
                <a:cxn ang="0">
                  <a:pos x="158" y="161"/>
                </a:cxn>
                <a:cxn ang="0">
                  <a:pos x="169" y="173"/>
                </a:cxn>
                <a:cxn ang="0">
                  <a:pos x="178" y="186"/>
                </a:cxn>
                <a:cxn ang="0">
                  <a:pos x="187" y="200"/>
                </a:cxn>
                <a:cxn ang="0">
                  <a:pos x="187" y="200"/>
                </a:cxn>
                <a:cxn ang="0">
                  <a:pos x="205" y="193"/>
                </a:cxn>
              </a:cxnLst>
              <a:rect l="0" t="0" r="r" b="b"/>
              <a:pathLst>
                <a:path w="205" h="200">
                  <a:moveTo>
                    <a:pt x="205" y="193"/>
                  </a:moveTo>
                  <a:lnTo>
                    <a:pt x="205" y="193"/>
                  </a:lnTo>
                  <a:lnTo>
                    <a:pt x="196" y="180"/>
                  </a:lnTo>
                  <a:lnTo>
                    <a:pt x="187" y="166"/>
                  </a:lnTo>
                  <a:lnTo>
                    <a:pt x="176" y="152"/>
                  </a:lnTo>
                  <a:lnTo>
                    <a:pt x="166" y="140"/>
                  </a:lnTo>
                  <a:lnTo>
                    <a:pt x="155" y="129"/>
                  </a:lnTo>
                  <a:lnTo>
                    <a:pt x="143" y="116"/>
                  </a:lnTo>
                  <a:lnTo>
                    <a:pt x="129" y="105"/>
                  </a:lnTo>
                  <a:lnTo>
                    <a:pt x="117" y="94"/>
                  </a:lnTo>
                  <a:lnTo>
                    <a:pt x="103" y="82"/>
                  </a:lnTo>
                  <a:lnTo>
                    <a:pt x="91" y="71"/>
                  </a:lnTo>
                  <a:lnTo>
                    <a:pt x="78" y="59"/>
                  </a:lnTo>
                  <a:lnTo>
                    <a:pt x="65" y="49"/>
                  </a:lnTo>
                  <a:lnTo>
                    <a:pt x="54" y="36"/>
                  </a:lnTo>
                  <a:lnTo>
                    <a:pt x="42" y="24"/>
                  </a:lnTo>
                  <a:lnTo>
                    <a:pt x="29" y="12"/>
                  </a:lnTo>
                  <a:lnTo>
                    <a:pt x="19" y="0"/>
                  </a:lnTo>
                  <a:lnTo>
                    <a:pt x="0" y="8"/>
                  </a:lnTo>
                  <a:lnTo>
                    <a:pt x="11" y="21"/>
                  </a:lnTo>
                  <a:lnTo>
                    <a:pt x="23" y="33"/>
                  </a:lnTo>
                  <a:lnTo>
                    <a:pt x="36" y="45"/>
                  </a:lnTo>
                  <a:lnTo>
                    <a:pt x="49" y="57"/>
                  </a:lnTo>
                  <a:lnTo>
                    <a:pt x="63" y="70"/>
                  </a:lnTo>
                  <a:lnTo>
                    <a:pt x="75" y="80"/>
                  </a:lnTo>
                  <a:lnTo>
                    <a:pt x="88" y="91"/>
                  </a:lnTo>
                  <a:lnTo>
                    <a:pt x="101" y="103"/>
                  </a:lnTo>
                  <a:lnTo>
                    <a:pt x="114" y="114"/>
                  </a:lnTo>
                  <a:lnTo>
                    <a:pt x="124" y="125"/>
                  </a:lnTo>
                  <a:lnTo>
                    <a:pt x="137" y="137"/>
                  </a:lnTo>
                  <a:lnTo>
                    <a:pt x="147" y="149"/>
                  </a:lnTo>
                  <a:lnTo>
                    <a:pt x="158" y="161"/>
                  </a:lnTo>
                  <a:lnTo>
                    <a:pt x="169" y="173"/>
                  </a:lnTo>
                  <a:lnTo>
                    <a:pt x="178" y="186"/>
                  </a:lnTo>
                  <a:lnTo>
                    <a:pt x="187" y="200"/>
                  </a:lnTo>
                  <a:lnTo>
                    <a:pt x="187" y="200"/>
                  </a:lnTo>
                  <a:lnTo>
                    <a:pt x="205" y="193"/>
                  </a:lnTo>
                  <a:close/>
                </a:path>
              </a:pathLst>
            </a:custGeom>
            <a:solidFill>
              <a:srgbClr val="00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5" name="Freeform 600"/>
            <p:cNvSpPr>
              <a:spLocks/>
            </p:cNvSpPr>
            <p:nvPr/>
          </p:nvSpPr>
          <p:spPr bwMode="auto">
            <a:xfrm flipH="1">
              <a:off x="4941" y="4026"/>
              <a:ext cx="196" cy="173"/>
            </a:xfrm>
            <a:custGeom>
              <a:avLst/>
              <a:gdLst/>
              <a:ahLst/>
              <a:cxnLst>
                <a:cxn ang="0">
                  <a:pos x="390" y="329"/>
                </a:cxn>
                <a:cxn ang="0">
                  <a:pos x="358" y="324"/>
                </a:cxn>
                <a:cxn ang="0">
                  <a:pos x="326" y="316"/>
                </a:cxn>
                <a:cxn ang="0">
                  <a:pos x="297" y="305"/>
                </a:cxn>
                <a:cxn ang="0">
                  <a:pos x="269" y="291"/>
                </a:cxn>
                <a:cxn ang="0">
                  <a:pos x="243" y="275"/>
                </a:cxn>
                <a:cxn ang="0">
                  <a:pos x="217" y="256"/>
                </a:cxn>
                <a:cxn ang="0">
                  <a:pos x="193" y="236"/>
                </a:cxn>
                <a:cxn ang="0">
                  <a:pos x="171" y="214"/>
                </a:cxn>
                <a:cxn ang="0">
                  <a:pos x="148" y="190"/>
                </a:cxn>
                <a:cxn ang="0">
                  <a:pos x="128" y="166"/>
                </a:cxn>
                <a:cxn ang="0">
                  <a:pos x="107" y="139"/>
                </a:cxn>
                <a:cxn ang="0">
                  <a:pos x="89" y="112"/>
                </a:cxn>
                <a:cxn ang="0">
                  <a:pos x="70" y="85"/>
                </a:cxn>
                <a:cxn ang="0">
                  <a:pos x="52" y="57"/>
                </a:cxn>
                <a:cxn ang="0">
                  <a:pos x="35" y="28"/>
                </a:cxn>
                <a:cxn ang="0">
                  <a:pos x="18" y="0"/>
                </a:cxn>
                <a:cxn ang="0">
                  <a:pos x="0" y="7"/>
                </a:cxn>
                <a:cxn ang="0">
                  <a:pos x="17" y="35"/>
                </a:cxn>
                <a:cxn ang="0">
                  <a:pos x="34" y="63"/>
                </a:cxn>
                <a:cxn ang="0">
                  <a:pos x="52" y="91"/>
                </a:cxn>
                <a:cxn ang="0">
                  <a:pos x="70" y="119"/>
                </a:cxn>
                <a:cxn ang="0">
                  <a:pos x="89" y="146"/>
                </a:cxn>
                <a:cxn ang="0">
                  <a:pos x="110" y="172"/>
                </a:cxn>
                <a:cxn ang="0">
                  <a:pos x="130" y="199"/>
                </a:cxn>
                <a:cxn ang="0">
                  <a:pos x="153" y="222"/>
                </a:cxn>
                <a:cxn ang="0">
                  <a:pos x="177" y="245"/>
                </a:cxn>
                <a:cxn ang="0">
                  <a:pos x="202" y="267"/>
                </a:cxn>
                <a:cxn ang="0">
                  <a:pos x="228" y="286"/>
                </a:cxn>
                <a:cxn ang="0">
                  <a:pos x="257" y="302"/>
                </a:cxn>
                <a:cxn ang="0">
                  <a:pos x="284" y="318"/>
                </a:cxn>
                <a:cxn ang="0">
                  <a:pos x="317" y="329"/>
                </a:cxn>
                <a:cxn ang="0">
                  <a:pos x="352" y="339"/>
                </a:cxn>
                <a:cxn ang="0">
                  <a:pos x="387" y="345"/>
                </a:cxn>
                <a:cxn ang="0">
                  <a:pos x="390" y="329"/>
                </a:cxn>
              </a:cxnLst>
              <a:rect l="0" t="0" r="r" b="b"/>
              <a:pathLst>
                <a:path w="390" h="345">
                  <a:moveTo>
                    <a:pt x="390" y="329"/>
                  </a:moveTo>
                  <a:lnTo>
                    <a:pt x="358" y="324"/>
                  </a:lnTo>
                  <a:lnTo>
                    <a:pt x="326" y="316"/>
                  </a:lnTo>
                  <a:lnTo>
                    <a:pt x="297" y="305"/>
                  </a:lnTo>
                  <a:lnTo>
                    <a:pt x="269" y="291"/>
                  </a:lnTo>
                  <a:lnTo>
                    <a:pt x="243" y="275"/>
                  </a:lnTo>
                  <a:lnTo>
                    <a:pt x="217" y="256"/>
                  </a:lnTo>
                  <a:lnTo>
                    <a:pt x="193" y="236"/>
                  </a:lnTo>
                  <a:lnTo>
                    <a:pt x="171" y="214"/>
                  </a:lnTo>
                  <a:lnTo>
                    <a:pt x="148" y="190"/>
                  </a:lnTo>
                  <a:lnTo>
                    <a:pt x="128" y="166"/>
                  </a:lnTo>
                  <a:lnTo>
                    <a:pt x="107" y="139"/>
                  </a:lnTo>
                  <a:lnTo>
                    <a:pt x="89" y="112"/>
                  </a:lnTo>
                  <a:lnTo>
                    <a:pt x="70" y="85"/>
                  </a:lnTo>
                  <a:lnTo>
                    <a:pt x="52" y="57"/>
                  </a:lnTo>
                  <a:lnTo>
                    <a:pt x="35" y="28"/>
                  </a:lnTo>
                  <a:lnTo>
                    <a:pt x="18" y="0"/>
                  </a:lnTo>
                  <a:lnTo>
                    <a:pt x="0" y="7"/>
                  </a:lnTo>
                  <a:lnTo>
                    <a:pt x="17" y="35"/>
                  </a:lnTo>
                  <a:lnTo>
                    <a:pt x="34" y="63"/>
                  </a:lnTo>
                  <a:lnTo>
                    <a:pt x="52" y="91"/>
                  </a:lnTo>
                  <a:lnTo>
                    <a:pt x="70" y="119"/>
                  </a:lnTo>
                  <a:lnTo>
                    <a:pt x="89" y="146"/>
                  </a:lnTo>
                  <a:lnTo>
                    <a:pt x="110" y="172"/>
                  </a:lnTo>
                  <a:lnTo>
                    <a:pt x="130" y="199"/>
                  </a:lnTo>
                  <a:lnTo>
                    <a:pt x="153" y="222"/>
                  </a:lnTo>
                  <a:lnTo>
                    <a:pt x="177" y="245"/>
                  </a:lnTo>
                  <a:lnTo>
                    <a:pt x="202" y="267"/>
                  </a:lnTo>
                  <a:lnTo>
                    <a:pt x="228" y="286"/>
                  </a:lnTo>
                  <a:lnTo>
                    <a:pt x="257" y="302"/>
                  </a:lnTo>
                  <a:lnTo>
                    <a:pt x="284" y="318"/>
                  </a:lnTo>
                  <a:lnTo>
                    <a:pt x="317" y="329"/>
                  </a:lnTo>
                  <a:lnTo>
                    <a:pt x="352" y="339"/>
                  </a:lnTo>
                  <a:lnTo>
                    <a:pt x="387" y="345"/>
                  </a:lnTo>
                  <a:lnTo>
                    <a:pt x="390" y="329"/>
                  </a:lnTo>
                  <a:close/>
                </a:path>
              </a:pathLst>
            </a:custGeom>
            <a:solidFill>
              <a:srgbClr val="00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6" name="Freeform 601"/>
            <p:cNvSpPr>
              <a:spLocks/>
            </p:cNvSpPr>
            <p:nvPr/>
          </p:nvSpPr>
          <p:spPr bwMode="auto">
            <a:xfrm flipH="1">
              <a:off x="4928" y="3983"/>
              <a:ext cx="199" cy="186"/>
            </a:xfrm>
            <a:custGeom>
              <a:avLst/>
              <a:gdLst/>
              <a:ahLst/>
              <a:cxnLst>
                <a:cxn ang="0">
                  <a:pos x="394" y="359"/>
                </a:cxn>
                <a:cxn ang="0">
                  <a:pos x="394" y="359"/>
                </a:cxn>
                <a:cxn ang="0">
                  <a:pos x="364" y="344"/>
                </a:cxn>
                <a:cxn ang="0">
                  <a:pos x="333" y="329"/>
                </a:cxn>
                <a:cxn ang="0">
                  <a:pos x="306" y="312"/>
                </a:cxn>
                <a:cxn ang="0">
                  <a:pos x="278" y="293"/>
                </a:cxn>
                <a:cxn ang="0">
                  <a:pos x="252" y="273"/>
                </a:cxn>
                <a:cxn ang="0">
                  <a:pos x="226" y="252"/>
                </a:cxn>
                <a:cxn ang="0">
                  <a:pos x="202" y="231"/>
                </a:cxn>
                <a:cxn ang="0">
                  <a:pos x="179" y="208"/>
                </a:cxn>
                <a:cxn ang="0">
                  <a:pos x="156" y="184"/>
                </a:cxn>
                <a:cxn ang="0">
                  <a:pos x="134" y="160"/>
                </a:cxn>
                <a:cxn ang="0">
                  <a:pos x="113" y="135"/>
                </a:cxn>
                <a:cxn ang="0">
                  <a:pos x="93" y="109"/>
                </a:cxn>
                <a:cxn ang="0">
                  <a:pos x="73" y="82"/>
                </a:cxn>
                <a:cxn ang="0">
                  <a:pos x="55" y="55"/>
                </a:cxn>
                <a:cxn ang="0">
                  <a:pos x="37" y="27"/>
                </a:cxn>
                <a:cxn ang="0">
                  <a:pos x="18" y="0"/>
                </a:cxn>
                <a:cxn ang="0">
                  <a:pos x="0" y="6"/>
                </a:cxn>
                <a:cxn ang="0">
                  <a:pos x="18" y="34"/>
                </a:cxn>
                <a:cxn ang="0">
                  <a:pos x="37" y="62"/>
                </a:cxn>
                <a:cxn ang="0">
                  <a:pos x="55" y="89"/>
                </a:cxn>
                <a:cxn ang="0">
                  <a:pos x="75" y="115"/>
                </a:cxn>
                <a:cxn ang="0">
                  <a:pos x="95" y="142"/>
                </a:cxn>
                <a:cxn ang="0">
                  <a:pos x="116" y="169"/>
                </a:cxn>
                <a:cxn ang="0">
                  <a:pos x="138" y="193"/>
                </a:cxn>
                <a:cxn ang="0">
                  <a:pos x="160" y="216"/>
                </a:cxn>
                <a:cxn ang="0">
                  <a:pos x="186" y="240"/>
                </a:cxn>
                <a:cxn ang="0">
                  <a:pos x="211" y="263"/>
                </a:cxn>
                <a:cxn ang="0">
                  <a:pos x="237" y="284"/>
                </a:cxn>
                <a:cxn ang="0">
                  <a:pos x="263" y="304"/>
                </a:cxn>
                <a:cxn ang="0">
                  <a:pos x="290" y="323"/>
                </a:cxn>
                <a:cxn ang="0">
                  <a:pos x="321" y="342"/>
                </a:cxn>
                <a:cxn ang="0">
                  <a:pos x="352" y="358"/>
                </a:cxn>
                <a:cxn ang="0">
                  <a:pos x="382" y="372"/>
                </a:cxn>
                <a:cxn ang="0">
                  <a:pos x="382" y="372"/>
                </a:cxn>
                <a:cxn ang="0">
                  <a:pos x="394" y="359"/>
                </a:cxn>
              </a:cxnLst>
              <a:rect l="0" t="0" r="r" b="b"/>
              <a:pathLst>
                <a:path w="394" h="372">
                  <a:moveTo>
                    <a:pt x="394" y="359"/>
                  </a:moveTo>
                  <a:lnTo>
                    <a:pt x="394" y="359"/>
                  </a:lnTo>
                  <a:lnTo>
                    <a:pt x="364" y="344"/>
                  </a:lnTo>
                  <a:lnTo>
                    <a:pt x="333" y="329"/>
                  </a:lnTo>
                  <a:lnTo>
                    <a:pt x="306" y="312"/>
                  </a:lnTo>
                  <a:lnTo>
                    <a:pt x="278" y="293"/>
                  </a:lnTo>
                  <a:lnTo>
                    <a:pt x="252" y="273"/>
                  </a:lnTo>
                  <a:lnTo>
                    <a:pt x="226" y="252"/>
                  </a:lnTo>
                  <a:lnTo>
                    <a:pt x="202" y="231"/>
                  </a:lnTo>
                  <a:lnTo>
                    <a:pt x="179" y="208"/>
                  </a:lnTo>
                  <a:lnTo>
                    <a:pt x="156" y="184"/>
                  </a:lnTo>
                  <a:lnTo>
                    <a:pt x="134" y="160"/>
                  </a:lnTo>
                  <a:lnTo>
                    <a:pt x="113" y="135"/>
                  </a:lnTo>
                  <a:lnTo>
                    <a:pt x="93" y="109"/>
                  </a:lnTo>
                  <a:lnTo>
                    <a:pt x="73" y="82"/>
                  </a:lnTo>
                  <a:lnTo>
                    <a:pt x="55" y="55"/>
                  </a:lnTo>
                  <a:lnTo>
                    <a:pt x="37" y="27"/>
                  </a:lnTo>
                  <a:lnTo>
                    <a:pt x="18" y="0"/>
                  </a:lnTo>
                  <a:lnTo>
                    <a:pt x="0" y="6"/>
                  </a:lnTo>
                  <a:lnTo>
                    <a:pt x="18" y="34"/>
                  </a:lnTo>
                  <a:lnTo>
                    <a:pt x="37" y="62"/>
                  </a:lnTo>
                  <a:lnTo>
                    <a:pt x="55" y="89"/>
                  </a:lnTo>
                  <a:lnTo>
                    <a:pt x="75" y="115"/>
                  </a:lnTo>
                  <a:lnTo>
                    <a:pt x="95" y="142"/>
                  </a:lnTo>
                  <a:lnTo>
                    <a:pt x="116" y="169"/>
                  </a:lnTo>
                  <a:lnTo>
                    <a:pt x="138" y="193"/>
                  </a:lnTo>
                  <a:lnTo>
                    <a:pt x="160" y="216"/>
                  </a:lnTo>
                  <a:lnTo>
                    <a:pt x="186" y="240"/>
                  </a:lnTo>
                  <a:lnTo>
                    <a:pt x="211" y="263"/>
                  </a:lnTo>
                  <a:lnTo>
                    <a:pt x="237" y="284"/>
                  </a:lnTo>
                  <a:lnTo>
                    <a:pt x="263" y="304"/>
                  </a:lnTo>
                  <a:lnTo>
                    <a:pt x="290" y="323"/>
                  </a:lnTo>
                  <a:lnTo>
                    <a:pt x="321" y="342"/>
                  </a:lnTo>
                  <a:lnTo>
                    <a:pt x="352" y="358"/>
                  </a:lnTo>
                  <a:lnTo>
                    <a:pt x="382" y="372"/>
                  </a:lnTo>
                  <a:lnTo>
                    <a:pt x="382" y="372"/>
                  </a:lnTo>
                  <a:lnTo>
                    <a:pt x="394" y="359"/>
                  </a:lnTo>
                  <a:close/>
                </a:path>
              </a:pathLst>
            </a:custGeom>
            <a:solidFill>
              <a:srgbClr val="00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7" name="Freeform 602"/>
            <p:cNvSpPr>
              <a:spLocks/>
            </p:cNvSpPr>
            <p:nvPr/>
          </p:nvSpPr>
          <p:spPr bwMode="auto">
            <a:xfrm flipH="1">
              <a:off x="4840" y="4162"/>
              <a:ext cx="95" cy="23"/>
            </a:xfrm>
            <a:custGeom>
              <a:avLst/>
              <a:gdLst/>
              <a:ahLst/>
              <a:cxnLst>
                <a:cxn ang="0">
                  <a:pos x="188" y="28"/>
                </a:cxn>
                <a:cxn ang="0">
                  <a:pos x="165" y="30"/>
                </a:cxn>
                <a:cxn ang="0">
                  <a:pos x="142" y="30"/>
                </a:cxn>
                <a:cxn ang="0">
                  <a:pos x="121" y="28"/>
                </a:cxn>
                <a:cxn ang="0">
                  <a:pos x="100" y="24"/>
                </a:cxn>
                <a:cxn ang="0">
                  <a:pos x="77" y="20"/>
                </a:cxn>
                <a:cxn ang="0">
                  <a:pos x="54" y="14"/>
                </a:cxn>
                <a:cxn ang="0">
                  <a:pos x="32" y="9"/>
                </a:cxn>
                <a:cxn ang="0">
                  <a:pos x="12" y="0"/>
                </a:cxn>
                <a:cxn ang="0">
                  <a:pos x="0" y="13"/>
                </a:cxn>
                <a:cxn ang="0">
                  <a:pos x="23" y="22"/>
                </a:cxn>
                <a:cxn ang="0">
                  <a:pos x="48" y="30"/>
                </a:cxn>
                <a:cxn ang="0">
                  <a:pos x="71" y="35"/>
                </a:cxn>
                <a:cxn ang="0">
                  <a:pos x="94" y="40"/>
                </a:cxn>
                <a:cxn ang="0">
                  <a:pos x="118" y="43"/>
                </a:cxn>
                <a:cxn ang="0">
                  <a:pos x="142" y="45"/>
                </a:cxn>
                <a:cxn ang="0">
                  <a:pos x="165" y="45"/>
                </a:cxn>
                <a:cxn ang="0">
                  <a:pos x="191" y="43"/>
                </a:cxn>
                <a:cxn ang="0">
                  <a:pos x="188" y="28"/>
                </a:cxn>
              </a:cxnLst>
              <a:rect l="0" t="0" r="r" b="b"/>
              <a:pathLst>
                <a:path w="191" h="45">
                  <a:moveTo>
                    <a:pt x="188" y="28"/>
                  </a:moveTo>
                  <a:lnTo>
                    <a:pt x="165" y="30"/>
                  </a:lnTo>
                  <a:lnTo>
                    <a:pt x="142" y="30"/>
                  </a:lnTo>
                  <a:lnTo>
                    <a:pt x="121" y="28"/>
                  </a:lnTo>
                  <a:lnTo>
                    <a:pt x="100" y="24"/>
                  </a:lnTo>
                  <a:lnTo>
                    <a:pt x="77" y="20"/>
                  </a:lnTo>
                  <a:lnTo>
                    <a:pt x="54" y="14"/>
                  </a:lnTo>
                  <a:lnTo>
                    <a:pt x="32" y="9"/>
                  </a:lnTo>
                  <a:lnTo>
                    <a:pt x="12" y="0"/>
                  </a:lnTo>
                  <a:lnTo>
                    <a:pt x="0" y="13"/>
                  </a:lnTo>
                  <a:lnTo>
                    <a:pt x="23" y="22"/>
                  </a:lnTo>
                  <a:lnTo>
                    <a:pt x="48" y="30"/>
                  </a:lnTo>
                  <a:lnTo>
                    <a:pt x="71" y="35"/>
                  </a:lnTo>
                  <a:lnTo>
                    <a:pt x="94" y="40"/>
                  </a:lnTo>
                  <a:lnTo>
                    <a:pt x="118" y="43"/>
                  </a:lnTo>
                  <a:lnTo>
                    <a:pt x="142" y="45"/>
                  </a:lnTo>
                  <a:lnTo>
                    <a:pt x="165" y="45"/>
                  </a:lnTo>
                  <a:lnTo>
                    <a:pt x="191" y="43"/>
                  </a:lnTo>
                  <a:lnTo>
                    <a:pt x="188" y="28"/>
                  </a:lnTo>
                  <a:close/>
                </a:path>
              </a:pathLst>
            </a:custGeom>
            <a:solidFill>
              <a:srgbClr val="00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8" name="Freeform 603"/>
            <p:cNvSpPr>
              <a:spLocks/>
            </p:cNvSpPr>
            <p:nvPr/>
          </p:nvSpPr>
          <p:spPr bwMode="auto">
            <a:xfrm flipH="1">
              <a:off x="4121" y="4146"/>
              <a:ext cx="199" cy="34"/>
            </a:xfrm>
            <a:custGeom>
              <a:avLst/>
              <a:gdLst/>
              <a:ahLst/>
              <a:cxnLst>
                <a:cxn ang="0">
                  <a:pos x="397" y="53"/>
                </a:cxn>
                <a:cxn ang="0">
                  <a:pos x="397" y="53"/>
                </a:cxn>
                <a:cxn ang="0">
                  <a:pos x="372" y="45"/>
                </a:cxn>
                <a:cxn ang="0">
                  <a:pos x="346" y="37"/>
                </a:cxn>
                <a:cxn ang="0">
                  <a:pos x="322" y="32"/>
                </a:cxn>
                <a:cxn ang="0">
                  <a:pos x="299" y="27"/>
                </a:cxn>
                <a:cxn ang="0">
                  <a:pos x="273" y="24"/>
                </a:cxn>
                <a:cxn ang="0">
                  <a:pos x="248" y="21"/>
                </a:cxn>
                <a:cxn ang="0">
                  <a:pos x="224" y="18"/>
                </a:cxn>
                <a:cxn ang="0">
                  <a:pos x="199" y="16"/>
                </a:cxn>
                <a:cxn ang="0">
                  <a:pos x="175" y="14"/>
                </a:cxn>
                <a:cxn ang="0">
                  <a:pos x="152" y="13"/>
                </a:cxn>
                <a:cxn ang="0">
                  <a:pos x="127" y="11"/>
                </a:cxn>
                <a:cxn ang="0">
                  <a:pos x="103" y="10"/>
                </a:cxn>
                <a:cxn ang="0">
                  <a:pos x="78" y="7"/>
                </a:cxn>
                <a:cxn ang="0">
                  <a:pos x="52" y="5"/>
                </a:cxn>
                <a:cxn ang="0">
                  <a:pos x="28" y="3"/>
                </a:cxn>
                <a:cxn ang="0">
                  <a:pos x="3" y="0"/>
                </a:cxn>
                <a:cxn ang="0">
                  <a:pos x="0" y="15"/>
                </a:cxn>
                <a:cxn ang="0">
                  <a:pos x="25" y="18"/>
                </a:cxn>
                <a:cxn ang="0">
                  <a:pos x="49" y="21"/>
                </a:cxn>
                <a:cxn ang="0">
                  <a:pos x="75" y="23"/>
                </a:cxn>
                <a:cxn ang="0">
                  <a:pos x="100" y="25"/>
                </a:cxn>
                <a:cxn ang="0">
                  <a:pos x="124" y="26"/>
                </a:cxn>
                <a:cxn ang="0">
                  <a:pos x="149" y="28"/>
                </a:cxn>
                <a:cxn ang="0">
                  <a:pos x="172" y="30"/>
                </a:cxn>
                <a:cxn ang="0">
                  <a:pos x="196" y="32"/>
                </a:cxn>
                <a:cxn ang="0">
                  <a:pos x="221" y="34"/>
                </a:cxn>
                <a:cxn ang="0">
                  <a:pos x="245" y="36"/>
                </a:cxn>
                <a:cxn ang="0">
                  <a:pos x="270" y="40"/>
                </a:cxn>
                <a:cxn ang="0">
                  <a:pos x="293" y="43"/>
                </a:cxn>
                <a:cxn ang="0">
                  <a:pos x="315" y="47"/>
                </a:cxn>
                <a:cxn ang="0">
                  <a:pos x="340" y="53"/>
                </a:cxn>
                <a:cxn ang="0">
                  <a:pos x="363" y="58"/>
                </a:cxn>
                <a:cxn ang="0">
                  <a:pos x="387" y="66"/>
                </a:cxn>
                <a:cxn ang="0">
                  <a:pos x="387" y="66"/>
                </a:cxn>
                <a:cxn ang="0">
                  <a:pos x="397" y="53"/>
                </a:cxn>
              </a:cxnLst>
              <a:rect l="0" t="0" r="r" b="b"/>
              <a:pathLst>
                <a:path w="397" h="66">
                  <a:moveTo>
                    <a:pt x="397" y="53"/>
                  </a:moveTo>
                  <a:lnTo>
                    <a:pt x="397" y="53"/>
                  </a:lnTo>
                  <a:lnTo>
                    <a:pt x="372" y="45"/>
                  </a:lnTo>
                  <a:lnTo>
                    <a:pt x="346" y="37"/>
                  </a:lnTo>
                  <a:lnTo>
                    <a:pt x="322" y="32"/>
                  </a:lnTo>
                  <a:lnTo>
                    <a:pt x="299" y="27"/>
                  </a:lnTo>
                  <a:lnTo>
                    <a:pt x="273" y="24"/>
                  </a:lnTo>
                  <a:lnTo>
                    <a:pt x="248" y="21"/>
                  </a:lnTo>
                  <a:lnTo>
                    <a:pt x="224" y="18"/>
                  </a:lnTo>
                  <a:lnTo>
                    <a:pt x="199" y="16"/>
                  </a:lnTo>
                  <a:lnTo>
                    <a:pt x="175" y="14"/>
                  </a:lnTo>
                  <a:lnTo>
                    <a:pt x="152" y="13"/>
                  </a:lnTo>
                  <a:lnTo>
                    <a:pt x="127" y="11"/>
                  </a:lnTo>
                  <a:lnTo>
                    <a:pt x="103" y="10"/>
                  </a:lnTo>
                  <a:lnTo>
                    <a:pt x="78" y="7"/>
                  </a:lnTo>
                  <a:lnTo>
                    <a:pt x="52" y="5"/>
                  </a:lnTo>
                  <a:lnTo>
                    <a:pt x="28" y="3"/>
                  </a:lnTo>
                  <a:lnTo>
                    <a:pt x="3" y="0"/>
                  </a:lnTo>
                  <a:lnTo>
                    <a:pt x="0" y="15"/>
                  </a:lnTo>
                  <a:lnTo>
                    <a:pt x="25" y="18"/>
                  </a:lnTo>
                  <a:lnTo>
                    <a:pt x="49" y="21"/>
                  </a:lnTo>
                  <a:lnTo>
                    <a:pt x="75" y="23"/>
                  </a:lnTo>
                  <a:lnTo>
                    <a:pt x="100" y="25"/>
                  </a:lnTo>
                  <a:lnTo>
                    <a:pt x="124" y="26"/>
                  </a:lnTo>
                  <a:lnTo>
                    <a:pt x="149" y="28"/>
                  </a:lnTo>
                  <a:lnTo>
                    <a:pt x="172" y="30"/>
                  </a:lnTo>
                  <a:lnTo>
                    <a:pt x="196" y="32"/>
                  </a:lnTo>
                  <a:lnTo>
                    <a:pt x="221" y="34"/>
                  </a:lnTo>
                  <a:lnTo>
                    <a:pt x="245" y="36"/>
                  </a:lnTo>
                  <a:lnTo>
                    <a:pt x="270" y="40"/>
                  </a:lnTo>
                  <a:lnTo>
                    <a:pt x="293" y="43"/>
                  </a:lnTo>
                  <a:lnTo>
                    <a:pt x="315" y="47"/>
                  </a:lnTo>
                  <a:lnTo>
                    <a:pt x="340" y="53"/>
                  </a:lnTo>
                  <a:lnTo>
                    <a:pt x="363" y="58"/>
                  </a:lnTo>
                  <a:lnTo>
                    <a:pt x="387" y="66"/>
                  </a:lnTo>
                  <a:lnTo>
                    <a:pt x="387" y="66"/>
                  </a:lnTo>
                  <a:lnTo>
                    <a:pt x="397" y="53"/>
                  </a:lnTo>
                  <a:close/>
                </a:path>
              </a:pathLst>
            </a:custGeom>
            <a:solidFill>
              <a:srgbClr val="00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9" name="Freeform 604"/>
            <p:cNvSpPr>
              <a:spLocks/>
            </p:cNvSpPr>
            <p:nvPr/>
          </p:nvSpPr>
          <p:spPr bwMode="auto">
            <a:xfrm flipH="1">
              <a:off x="3922" y="4174"/>
              <a:ext cx="204" cy="19"/>
            </a:xfrm>
            <a:custGeom>
              <a:avLst/>
              <a:gdLst/>
              <a:ahLst/>
              <a:cxnLst>
                <a:cxn ang="0">
                  <a:pos x="409" y="15"/>
                </a:cxn>
                <a:cxn ang="0">
                  <a:pos x="383" y="14"/>
                </a:cxn>
                <a:cxn ang="0">
                  <a:pos x="358" y="15"/>
                </a:cxn>
                <a:cxn ang="0">
                  <a:pos x="332" y="15"/>
                </a:cxn>
                <a:cxn ang="0">
                  <a:pos x="306" y="17"/>
                </a:cxn>
                <a:cxn ang="0">
                  <a:pos x="282" y="18"/>
                </a:cxn>
                <a:cxn ang="0">
                  <a:pos x="256" y="19"/>
                </a:cxn>
                <a:cxn ang="0">
                  <a:pos x="230" y="20"/>
                </a:cxn>
                <a:cxn ang="0">
                  <a:pos x="205" y="21"/>
                </a:cxn>
                <a:cxn ang="0">
                  <a:pos x="179" y="22"/>
                </a:cxn>
                <a:cxn ang="0">
                  <a:pos x="153" y="22"/>
                </a:cxn>
                <a:cxn ang="0">
                  <a:pos x="130" y="21"/>
                </a:cxn>
                <a:cxn ang="0">
                  <a:pos x="104" y="19"/>
                </a:cxn>
                <a:cxn ang="0">
                  <a:pos x="80" y="15"/>
                </a:cxn>
                <a:cxn ang="0">
                  <a:pos x="57" y="12"/>
                </a:cxn>
                <a:cxn ang="0">
                  <a:pos x="32" y="7"/>
                </a:cxn>
                <a:cxn ang="0">
                  <a:pos x="10" y="0"/>
                </a:cxn>
                <a:cxn ang="0">
                  <a:pos x="0" y="13"/>
                </a:cxn>
                <a:cxn ang="0">
                  <a:pos x="26" y="22"/>
                </a:cxn>
                <a:cxn ang="0">
                  <a:pos x="51" y="28"/>
                </a:cxn>
                <a:cxn ang="0">
                  <a:pos x="77" y="31"/>
                </a:cxn>
                <a:cxn ang="0">
                  <a:pos x="101" y="34"/>
                </a:cxn>
                <a:cxn ang="0">
                  <a:pos x="127" y="37"/>
                </a:cxn>
                <a:cxn ang="0">
                  <a:pos x="153" y="38"/>
                </a:cxn>
                <a:cxn ang="0">
                  <a:pos x="179" y="38"/>
                </a:cxn>
                <a:cxn ang="0">
                  <a:pos x="205" y="37"/>
                </a:cxn>
                <a:cxn ang="0">
                  <a:pos x="230" y="36"/>
                </a:cxn>
                <a:cxn ang="0">
                  <a:pos x="256" y="34"/>
                </a:cxn>
                <a:cxn ang="0">
                  <a:pos x="282" y="33"/>
                </a:cxn>
                <a:cxn ang="0">
                  <a:pos x="306" y="32"/>
                </a:cxn>
                <a:cxn ang="0">
                  <a:pos x="332" y="31"/>
                </a:cxn>
                <a:cxn ang="0">
                  <a:pos x="358" y="31"/>
                </a:cxn>
                <a:cxn ang="0">
                  <a:pos x="383" y="30"/>
                </a:cxn>
                <a:cxn ang="0">
                  <a:pos x="409" y="31"/>
                </a:cxn>
                <a:cxn ang="0">
                  <a:pos x="409" y="15"/>
                </a:cxn>
              </a:cxnLst>
              <a:rect l="0" t="0" r="r" b="b"/>
              <a:pathLst>
                <a:path w="409" h="38">
                  <a:moveTo>
                    <a:pt x="409" y="15"/>
                  </a:moveTo>
                  <a:lnTo>
                    <a:pt x="383" y="14"/>
                  </a:lnTo>
                  <a:lnTo>
                    <a:pt x="358" y="15"/>
                  </a:lnTo>
                  <a:lnTo>
                    <a:pt x="332" y="15"/>
                  </a:lnTo>
                  <a:lnTo>
                    <a:pt x="306" y="17"/>
                  </a:lnTo>
                  <a:lnTo>
                    <a:pt x="282" y="18"/>
                  </a:lnTo>
                  <a:lnTo>
                    <a:pt x="256" y="19"/>
                  </a:lnTo>
                  <a:lnTo>
                    <a:pt x="230" y="20"/>
                  </a:lnTo>
                  <a:lnTo>
                    <a:pt x="205" y="21"/>
                  </a:lnTo>
                  <a:lnTo>
                    <a:pt x="179" y="22"/>
                  </a:lnTo>
                  <a:lnTo>
                    <a:pt x="153" y="22"/>
                  </a:lnTo>
                  <a:lnTo>
                    <a:pt x="130" y="21"/>
                  </a:lnTo>
                  <a:lnTo>
                    <a:pt x="104" y="19"/>
                  </a:lnTo>
                  <a:lnTo>
                    <a:pt x="80" y="15"/>
                  </a:lnTo>
                  <a:lnTo>
                    <a:pt x="57" y="12"/>
                  </a:lnTo>
                  <a:lnTo>
                    <a:pt x="32" y="7"/>
                  </a:lnTo>
                  <a:lnTo>
                    <a:pt x="10" y="0"/>
                  </a:lnTo>
                  <a:lnTo>
                    <a:pt x="0" y="13"/>
                  </a:lnTo>
                  <a:lnTo>
                    <a:pt x="26" y="22"/>
                  </a:lnTo>
                  <a:lnTo>
                    <a:pt x="51" y="28"/>
                  </a:lnTo>
                  <a:lnTo>
                    <a:pt x="77" y="31"/>
                  </a:lnTo>
                  <a:lnTo>
                    <a:pt x="101" y="34"/>
                  </a:lnTo>
                  <a:lnTo>
                    <a:pt x="127" y="37"/>
                  </a:lnTo>
                  <a:lnTo>
                    <a:pt x="153" y="38"/>
                  </a:lnTo>
                  <a:lnTo>
                    <a:pt x="179" y="38"/>
                  </a:lnTo>
                  <a:lnTo>
                    <a:pt x="205" y="37"/>
                  </a:lnTo>
                  <a:lnTo>
                    <a:pt x="230" y="36"/>
                  </a:lnTo>
                  <a:lnTo>
                    <a:pt x="256" y="34"/>
                  </a:lnTo>
                  <a:lnTo>
                    <a:pt x="282" y="33"/>
                  </a:lnTo>
                  <a:lnTo>
                    <a:pt x="306" y="32"/>
                  </a:lnTo>
                  <a:lnTo>
                    <a:pt x="332" y="31"/>
                  </a:lnTo>
                  <a:lnTo>
                    <a:pt x="358" y="31"/>
                  </a:lnTo>
                  <a:lnTo>
                    <a:pt x="383" y="30"/>
                  </a:lnTo>
                  <a:lnTo>
                    <a:pt x="409" y="31"/>
                  </a:lnTo>
                  <a:lnTo>
                    <a:pt x="409" y="15"/>
                  </a:lnTo>
                  <a:close/>
                </a:path>
              </a:pathLst>
            </a:custGeom>
            <a:solidFill>
              <a:srgbClr val="00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0" name="Freeform 605"/>
            <p:cNvSpPr>
              <a:spLocks/>
            </p:cNvSpPr>
            <p:nvPr/>
          </p:nvSpPr>
          <p:spPr bwMode="auto">
            <a:xfrm flipH="1">
              <a:off x="5231" y="3910"/>
              <a:ext cx="31" cy="63"/>
            </a:xfrm>
            <a:custGeom>
              <a:avLst/>
              <a:gdLst/>
              <a:ahLst/>
              <a:cxnLst>
                <a:cxn ang="0">
                  <a:pos x="22" y="126"/>
                </a:cxn>
                <a:cxn ang="0">
                  <a:pos x="22" y="126"/>
                </a:cxn>
                <a:cxn ang="0">
                  <a:pos x="29" y="110"/>
                </a:cxn>
                <a:cxn ang="0">
                  <a:pos x="37" y="95"/>
                </a:cxn>
                <a:cxn ang="0">
                  <a:pos x="41" y="79"/>
                </a:cxn>
                <a:cxn ang="0">
                  <a:pos x="46" y="65"/>
                </a:cxn>
                <a:cxn ang="0">
                  <a:pos x="51" y="49"/>
                </a:cxn>
                <a:cxn ang="0">
                  <a:pos x="54" y="33"/>
                </a:cxn>
                <a:cxn ang="0">
                  <a:pos x="57" y="18"/>
                </a:cxn>
                <a:cxn ang="0">
                  <a:pos x="60" y="2"/>
                </a:cxn>
                <a:cxn ang="0">
                  <a:pos x="38" y="0"/>
                </a:cxn>
                <a:cxn ang="0">
                  <a:pos x="35" y="16"/>
                </a:cxn>
                <a:cxn ang="0">
                  <a:pos x="32" y="31"/>
                </a:cxn>
                <a:cxn ang="0">
                  <a:pos x="29" y="47"/>
                </a:cxn>
                <a:cxn ang="0">
                  <a:pos x="25" y="60"/>
                </a:cxn>
                <a:cxn ang="0">
                  <a:pos x="20" y="75"/>
                </a:cxn>
                <a:cxn ang="0">
                  <a:pos x="15" y="90"/>
                </a:cxn>
                <a:cxn ang="0">
                  <a:pos x="8" y="106"/>
                </a:cxn>
                <a:cxn ang="0">
                  <a:pos x="0" y="121"/>
                </a:cxn>
                <a:cxn ang="0">
                  <a:pos x="0" y="121"/>
                </a:cxn>
                <a:cxn ang="0">
                  <a:pos x="22" y="126"/>
                </a:cxn>
              </a:cxnLst>
              <a:rect l="0" t="0" r="r" b="b"/>
              <a:pathLst>
                <a:path w="60" h="126">
                  <a:moveTo>
                    <a:pt x="22" y="126"/>
                  </a:moveTo>
                  <a:lnTo>
                    <a:pt x="22" y="126"/>
                  </a:lnTo>
                  <a:lnTo>
                    <a:pt x="29" y="110"/>
                  </a:lnTo>
                  <a:lnTo>
                    <a:pt x="37" y="95"/>
                  </a:lnTo>
                  <a:lnTo>
                    <a:pt x="41" y="79"/>
                  </a:lnTo>
                  <a:lnTo>
                    <a:pt x="46" y="65"/>
                  </a:lnTo>
                  <a:lnTo>
                    <a:pt x="51" y="49"/>
                  </a:lnTo>
                  <a:lnTo>
                    <a:pt x="54" y="33"/>
                  </a:lnTo>
                  <a:lnTo>
                    <a:pt x="57" y="18"/>
                  </a:lnTo>
                  <a:lnTo>
                    <a:pt x="60" y="2"/>
                  </a:lnTo>
                  <a:lnTo>
                    <a:pt x="38" y="0"/>
                  </a:lnTo>
                  <a:lnTo>
                    <a:pt x="35" y="16"/>
                  </a:lnTo>
                  <a:lnTo>
                    <a:pt x="32" y="31"/>
                  </a:lnTo>
                  <a:lnTo>
                    <a:pt x="29" y="47"/>
                  </a:lnTo>
                  <a:lnTo>
                    <a:pt x="25" y="60"/>
                  </a:lnTo>
                  <a:lnTo>
                    <a:pt x="20" y="75"/>
                  </a:lnTo>
                  <a:lnTo>
                    <a:pt x="15" y="90"/>
                  </a:lnTo>
                  <a:lnTo>
                    <a:pt x="8" y="106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22" y="126"/>
                  </a:lnTo>
                  <a:close/>
                </a:path>
              </a:pathLst>
            </a:custGeom>
            <a:solidFill>
              <a:srgbClr val="00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1" name="Freeform 606"/>
            <p:cNvSpPr>
              <a:spLocks/>
            </p:cNvSpPr>
            <p:nvPr/>
          </p:nvSpPr>
          <p:spPr bwMode="auto">
            <a:xfrm flipH="1">
              <a:off x="5250" y="3971"/>
              <a:ext cx="38" cy="28"/>
            </a:xfrm>
            <a:custGeom>
              <a:avLst/>
              <a:gdLst/>
              <a:ahLst/>
              <a:cxnLst>
                <a:cxn ang="0">
                  <a:pos x="22" y="55"/>
                </a:cxn>
                <a:cxn ang="0">
                  <a:pos x="22" y="55"/>
                </a:cxn>
                <a:cxn ang="0">
                  <a:pos x="22" y="57"/>
                </a:cxn>
                <a:cxn ang="0">
                  <a:pos x="26" y="51"/>
                </a:cxn>
                <a:cxn ang="0">
                  <a:pos x="34" y="46"/>
                </a:cxn>
                <a:cxn ang="0">
                  <a:pos x="45" y="37"/>
                </a:cxn>
                <a:cxn ang="0">
                  <a:pos x="52" y="28"/>
                </a:cxn>
                <a:cxn ang="0">
                  <a:pos x="61" y="20"/>
                </a:cxn>
                <a:cxn ang="0">
                  <a:pos x="67" y="12"/>
                </a:cxn>
                <a:cxn ang="0">
                  <a:pos x="74" y="5"/>
                </a:cxn>
                <a:cxn ang="0">
                  <a:pos x="52" y="0"/>
                </a:cxn>
                <a:cxn ang="0">
                  <a:pos x="49" y="4"/>
                </a:cxn>
                <a:cxn ang="0">
                  <a:pos x="43" y="11"/>
                </a:cxn>
                <a:cxn ang="0">
                  <a:pos x="34" y="19"/>
                </a:cxn>
                <a:cxn ang="0">
                  <a:pos x="26" y="28"/>
                </a:cxn>
                <a:cxn ang="0">
                  <a:pos x="19" y="35"/>
                </a:cxn>
                <a:cxn ang="0">
                  <a:pos x="11" y="42"/>
                </a:cxn>
                <a:cxn ang="0">
                  <a:pos x="3" y="48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22" y="55"/>
                </a:cxn>
              </a:cxnLst>
              <a:rect l="0" t="0" r="r" b="b"/>
              <a:pathLst>
                <a:path w="74" h="57">
                  <a:moveTo>
                    <a:pt x="22" y="55"/>
                  </a:moveTo>
                  <a:lnTo>
                    <a:pt x="22" y="55"/>
                  </a:lnTo>
                  <a:lnTo>
                    <a:pt x="22" y="57"/>
                  </a:lnTo>
                  <a:lnTo>
                    <a:pt x="26" y="51"/>
                  </a:lnTo>
                  <a:lnTo>
                    <a:pt x="34" y="46"/>
                  </a:lnTo>
                  <a:lnTo>
                    <a:pt x="45" y="37"/>
                  </a:lnTo>
                  <a:lnTo>
                    <a:pt x="52" y="28"/>
                  </a:lnTo>
                  <a:lnTo>
                    <a:pt x="61" y="20"/>
                  </a:lnTo>
                  <a:lnTo>
                    <a:pt x="67" y="12"/>
                  </a:lnTo>
                  <a:lnTo>
                    <a:pt x="74" y="5"/>
                  </a:lnTo>
                  <a:lnTo>
                    <a:pt x="52" y="0"/>
                  </a:lnTo>
                  <a:lnTo>
                    <a:pt x="49" y="4"/>
                  </a:lnTo>
                  <a:lnTo>
                    <a:pt x="43" y="11"/>
                  </a:lnTo>
                  <a:lnTo>
                    <a:pt x="34" y="19"/>
                  </a:lnTo>
                  <a:lnTo>
                    <a:pt x="26" y="28"/>
                  </a:lnTo>
                  <a:lnTo>
                    <a:pt x="19" y="35"/>
                  </a:lnTo>
                  <a:lnTo>
                    <a:pt x="11" y="42"/>
                  </a:lnTo>
                  <a:lnTo>
                    <a:pt x="3" y="4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22" y="55"/>
                  </a:lnTo>
                  <a:close/>
                </a:path>
              </a:pathLst>
            </a:custGeom>
            <a:solidFill>
              <a:srgbClr val="00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2" name="Freeform 607"/>
            <p:cNvSpPr>
              <a:spLocks/>
            </p:cNvSpPr>
            <p:nvPr/>
          </p:nvSpPr>
          <p:spPr bwMode="auto">
            <a:xfrm flipH="1">
              <a:off x="5244" y="3998"/>
              <a:ext cx="45" cy="48"/>
            </a:xfrm>
            <a:custGeom>
              <a:avLst/>
              <a:gdLst/>
              <a:ahLst/>
              <a:cxnLst>
                <a:cxn ang="0">
                  <a:pos x="87" y="84"/>
                </a:cxn>
                <a:cxn ang="0">
                  <a:pos x="87" y="84"/>
                </a:cxn>
                <a:cxn ang="0">
                  <a:pos x="75" y="79"/>
                </a:cxn>
                <a:cxn ang="0">
                  <a:pos x="63" y="74"/>
                </a:cxn>
                <a:cxn ang="0">
                  <a:pos x="51" y="71"/>
                </a:cxn>
                <a:cxn ang="0">
                  <a:pos x="41" y="66"/>
                </a:cxn>
                <a:cxn ang="0">
                  <a:pos x="32" y="59"/>
                </a:cxn>
                <a:cxn ang="0">
                  <a:pos x="26" y="48"/>
                </a:cxn>
                <a:cxn ang="0">
                  <a:pos x="22" y="29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5" y="52"/>
                </a:cxn>
                <a:cxn ang="0">
                  <a:pos x="14" y="68"/>
                </a:cxn>
                <a:cxn ang="0">
                  <a:pos x="26" y="78"/>
                </a:cxn>
                <a:cxn ang="0">
                  <a:pos x="41" y="84"/>
                </a:cxn>
                <a:cxn ang="0">
                  <a:pos x="54" y="88"/>
                </a:cxn>
                <a:cxn ang="0">
                  <a:pos x="66" y="92"/>
                </a:cxn>
                <a:cxn ang="0">
                  <a:pos x="72" y="95"/>
                </a:cxn>
                <a:cxn ang="0">
                  <a:pos x="72" y="95"/>
                </a:cxn>
                <a:cxn ang="0">
                  <a:pos x="87" y="84"/>
                </a:cxn>
              </a:cxnLst>
              <a:rect l="0" t="0" r="r" b="b"/>
              <a:pathLst>
                <a:path w="87" h="95">
                  <a:moveTo>
                    <a:pt x="87" y="84"/>
                  </a:moveTo>
                  <a:lnTo>
                    <a:pt x="87" y="84"/>
                  </a:lnTo>
                  <a:lnTo>
                    <a:pt x="75" y="79"/>
                  </a:lnTo>
                  <a:lnTo>
                    <a:pt x="63" y="74"/>
                  </a:lnTo>
                  <a:lnTo>
                    <a:pt x="51" y="71"/>
                  </a:lnTo>
                  <a:lnTo>
                    <a:pt x="41" y="66"/>
                  </a:lnTo>
                  <a:lnTo>
                    <a:pt x="32" y="59"/>
                  </a:lnTo>
                  <a:lnTo>
                    <a:pt x="26" y="48"/>
                  </a:lnTo>
                  <a:lnTo>
                    <a:pt x="22" y="29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5" y="52"/>
                  </a:lnTo>
                  <a:lnTo>
                    <a:pt x="14" y="68"/>
                  </a:lnTo>
                  <a:lnTo>
                    <a:pt x="26" y="78"/>
                  </a:lnTo>
                  <a:lnTo>
                    <a:pt x="41" y="84"/>
                  </a:lnTo>
                  <a:lnTo>
                    <a:pt x="54" y="88"/>
                  </a:lnTo>
                  <a:lnTo>
                    <a:pt x="66" y="92"/>
                  </a:lnTo>
                  <a:lnTo>
                    <a:pt x="72" y="95"/>
                  </a:lnTo>
                  <a:lnTo>
                    <a:pt x="72" y="95"/>
                  </a:lnTo>
                  <a:lnTo>
                    <a:pt x="87" y="84"/>
                  </a:lnTo>
                  <a:close/>
                </a:path>
              </a:pathLst>
            </a:custGeom>
            <a:solidFill>
              <a:srgbClr val="00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3" name="Freeform 608"/>
            <p:cNvSpPr>
              <a:spLocks/>
            </p:cNvSpPr>
            <p:nvPr/>
          </p:nvSpPr>
          <p:spPr bwMode="auto">
            <a:xfrm flipH="1">
              <a:off x="5084" y="4040"/>
              <a:ext cx="168" cy="114"/>
            </a:xfrm>
            <a:custGeom>
              <a:avLst/>
              <a:gdLst/>
              <a:ahLst/>
              <a:cxnLst>
                <a:cxn ang="0">
                  <a:pos x="335" y="218"/>
                </a:cxn>
                <a:cxn ang="0">
                  <a:pos x="335" y="218"/>
                </a:cxn>
                <a:cxn ang="0">
                  <a:pos x="314" y="204"/>
                </a:cxn>
                <a:cxn ang="0">
                  <a:pos x="294" y="190"/>
                </a:cxn>
                <a:cxn ang="0">
                  <a:pos x="274" y="177"/>
                </a:cxn>
                <a:cxn ang="0">
                  <a:pos x="252" y="164"/>
                </a:cxn>
                <a:cxn ang="0">
                  <a:pos x="233" y="150"/>
                </a:cxn>
                <a:cxn ang="0">
                  <a:pos x="213" y="137"/>
                </a:cxn>
                <a:cxn ang="0">
                  <a:pos x="193" y="125"/>
                </a:cxn>
                <a:cxn ang="0">
                  <a:pos x="173" y="111"/>
                </a:cxn>
                <a:cxn ang="0">
                  <a:pos x="153" y="98"/>
                </a:cxn>
                <a:cxn ang="0">
                  <a:pos x="135" y="85"/>
                </a:cxn>
                <a:cxn ang="0">
                  <a:pos x="115" y="71"/>
                </a:cxn>
                <a:cxn ang="0">
                  <a:pos x="95" y="58"/>
                </a:cxn>
                <a:cxn ang="0">
                  <a:pos x="75" y="45"/>
                </a:cxn>
                <a:cxn ang="0">
                  <a:pos x="55" y="30"/>
                </a:cxn>
                <a:cxn ang="0">
                  <a:pos x="35" y="16"/>
                </a:cxn>
                <a:cxn ang="0">
                  <a:pos x="15" y="0"/>
                </a:cxn>
                <a:cxn ang="0">
                  <a:pos x="0" y="11"/>
                </a:cxn>
                <a:cxn ang="0">
                  <a:pos x="20" y="27"/>
                </a:cxn>
                <a:cxn ang="0">
                  <a:pos x="40" y="41"/>
                </a:cxn>
                <a:cxn ang="0">
                  <a:pos x="60" y="56"/>
                </a:cxn>
                <a:cxn ang="0">
                  <a:pos x="80" y="69"/>
                </a:cxn>
                <a:cxn ang="0">
                  <a:pos x="99" y="82"/>
                </a:cxn>
                <a:cxn ang="0">
                  <a:pos x="119" y="96"/>
                </a:cxn>
                <a:cxn ang="0">
                  <a:pos x="138" y="109"/>
                </a:cxn>
                <a:cxn ang="0">
                  <a:pos x="158" y="122"/>
                </a:cxn>
                <a:cxn ang="0">
                  <a:pos x="177" y="136"/>
                </a:cxn>
                <a:cxn ang="0">
                  <a:pos x="197" y="148"/>
                </a:cxn>
                <a:cxn ang="0">
                  <a:pos x="217" y="161"/>
                </a:cxn>
                <a:cxn ang="0">
                  <a:pos x="237" y="175"/>
                </a:cxn>
                <a:cxn ang="0">
                  <a:pos x="259" y="188"/>
                </a:cxn>
                <a:cxn ang="0">
                  <a:pos x="278" y="201"/>
                </a:cxn>
                <a:cxn ang="0">
                  <a:pos x="298" y="215"/>
                </a:cxn>
                <a:cxn ang="0">
                  <a:pos x="320" y="229"/>
                </a:cxn>
                <a:cxn ang="0">
                  <a:pos x="320" y="229"/>
                </a:cxn>
                <a:cxn ang="0">
                  <a:pos x="335" y="218"/>
                </a:cxn>
              </a:cxnLst>
              <a:rect l="0" t="0" r="r" b="b"/>
              <a:pathLst>
                <a:path w="335" h="229">
                  <a:moveTo>
                    <a:pt x="335" y="218"/>
                  </a:moveTo>
                  <a:lnTo>
                    <a:pt x="335" y="218"/>
                  </a:lnTo>
                  <a:lnTo>
                    <a:pt x="314" y="204"/>
                  </a:lnTo>
                  <a:lnTo>
                    <a:pt x="294" y="190"/>
                  </a:lnTo>
                  <a:lnTo>
                    <a:pt x="274" y="177"/>
                  </a:lnTo>
                  <a:lnTo>
                    <a:pt x="252" y="164"/>
                  </a:lnTo>
                  <a:lnTo>
                    <a:pt x="233" y="150"/>
                  </a:lnTo>
                  <a:lnTo>
                    <a:pt x="213" y="137"/>
                  </a:lnTo>
                  <a:lnTo>
                    <a:pt x="193" y="125"/>
                  </a:lnTo>
                  <a:lnTo>
                    <a:pt x="173" y="111"/>
                  </a:lnTo>
                  <a:lnTo>
                    <a:pt x="153" y="98"/>
                  </a:lnTo>
                  <a:lnTo>
                    <a:pt x="135" y="85"/>
                  </a:lnTo>
                  <a:lnTo>
                    <a:pt x="115" y="71"/>
                  </a:lnTo>
                  <a:lnTo>
                    <a:pt x="95" y="58"/>
                  </a:lnTo>
                  <a:lnTo>
                    <a:pt x="75" y="45"/>
                  </a:lnTo>
                  <a:lnTo>
                    <a:pt x="55" y="30"/>
                  </a:lnTo>
                  <a:lnTo>
                    <a:pt x="35" y="16"/>
                  </a:lnTo>
                  <a:lnTo>
                    <a:pt x="15" y="0"/>
                  </a:lnTo>
                  <a:lnTo>
                    <a:pt x="0" y="11"/>
                  </a:lnTo>
                  <a:lnTo>
                    <a:pt x="20" y="27"/>
                  </a:lnTo>
                  <a:lnTo>
                    <a:pt x="40" y="41"/>
                  </a:lnTo>
                  <a:lnTo>
                    <a:pt x="60" y="56"/>
                  </a:lnTo>
                  <a:lnTo>
                    <a:pt x="80" y="69"/>
                  </a:lnTo>
                  <a:lnTo>
                    <a:pt x="99" y="82"/>
                  </a:lnTo>
                  <a:lnTo>
                    <a:pt x="119" y="96"/>
                  </a:lnTo>
                  <a:lnTo>
                    <a:pt x="138" y="109"/>
                  </a:lnTo>
                  <a:lnTo>
                    <a:pt x="158" y="122"/>
                  </a:lnTo>
                  <a:lnTo>
                    <a:pt x="177" y="136"/>
                  </a:lnTo>
                  <a:lnTo>
                    <a:pt x="197" y="148"/>
                  </a:lnTo>
                  <a:lnTo>
                    <a:pt x="217" y="161"/>
                  </a:lnTo>
                  <a:lnTo>
                    <a:pt x="237" y="175"/>
                  </a:lnTo>
                  <a:lnTo>
                    <a:pt x="259" y="188"/>
                  </a:lnTo>
                  <a:lnTo>
                    <a:pt x="278" y="201"/>
                  </a:lnTo>
                  <a:lnTo>
                    <a:pt x="298" y="215"/>
                  </a:lnTo>
                  <a:lnTo>
                    <a:pt x="320" y="229"/>
                  </a:lnTo>
                  <a:lnTo>
                    <a:pt x="320" y="229"/>
                  </a:lnTo>
                  <a:lnTo>
                    <a:pt x="335" y="218"/>
                  </a:lnTo>
                  <a:close/>
                </a:path>
              </a:pathLst>
            </a:custGeom>
            <a:solidFill>
              <a:srgbClr val="00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4" name="Freeform 609"/>
            <p:cNvSpPr>
              <a:spLocks/>
            </p:cNvSpPr>
            <p:nvPr/>
          </p:nvSpPr>
          <p:spPr bwMode="auto">
            <a:xfrm flipH="1">
              <a:off x="5032" y="4149"/>
              <a:ext cx="59" cy="31"/>
            </a:xfrm>
            <a:custGeom>
              <a:avLst/>
              <a:gdLst/>
              <a:ahLst/>
              <a:cxnLst>
                <a:cxn ang="0">
                  <a:pos x="117" y="47"/>
                </a:cxn>
                <a:cxn ang="0">
                  <a:pos x="102" y="43"/>
                </a:cxn>
                <a:cxn ang="0">
                  <a:pos x="88" y="40"/>
                </a:cxn>
                <a:cxn ang="0">
                  <a:pos x="76" y="35"/>
                </a:cxn>
                <a:cxn ang="0">
                  <a:pos x="62" y="28"/>
                </a:cxn>
                <a:cxn ang="0">
                  <a:pos x="50" y="21"/>
                </a:cxn>
                <a:cxn ang="0">
                  <a:pos x="38" y="16"/>
                </a:cxn>
                <a:cxn ang="0">
                  <a:pos x="27" y="8"/>
                </a:cxn>
                <a:cxn ang="0">
                  <a:pos x="15" y="0"/>
                </a:cxn>
                <a:cxn ang="0">
                  <a:pos x="0" y="11"/>
                </a:cxn>
                <a:cxn ang="0">
                  <a:pos x="12" y="19"/>
                </a:cxn>
                <a:cxn ang="0">
                  <a:pos x="26" y="27"/>
                </a:cxn>
                <a:cxn ang="0">
                  <a:pos x="38" y="35"/>
                </a:cxn>
                <a:cxn ang="0">
                  <a:pos x="50" y="41"/>
                </a:cxn>
                <a:cxn ang="0">
                  <a:pos x="64" y="48"/>
                </a:cxn>
                <a:cxn ang="0">
                  <a:pos x="79" y="53"/>
                </a:cxn>
                <a:cxn ang="0">
                  <a:pos x="96" y="59"/>
                </a:cxn>
                <a:cxn ang="0">
                  <a:pos x="111" y="62"/>
                </a:cxn>
                <a:cxn ang="0">
                  <a:pos x="117" y="47"/>
                </a:cxn>
              </a:cxnLst>
              <a:rect l="0" t="0" r="r" b="b"/>
              <a:pathLst>
                <a:path w="117" h="62">
                  <a:moveTo>
                    <a:pt x="117" y="47"/>
                  </a:moveTo>
                  <a:lnTo>
                    <a:pt x="102" y="43"/>
                  </a:lnTo>
                  <a:lnTo>
                    <a:pt x="88" y="40"/>
                  </a:lnTo>
                  <a:lnTo>
                    <a:pt x="76" y="35"/>
                  </a:lnTo>
                  <a:lnTo>
                    <a:pt x="62" y="28"/>
                  </a:lnTo>
                  <a:lnTo>
                    <a:pt x="50" y="21"/>
                  </a:lnTo>
                  <a:lnTo>
                    <a:pt x="38" y="16"/>
                  </a:lnTo>
                  <a:lnTo>
                    <a:pt x="27" y="8"/>
                  </a:lnTo>
                  <a:lnTo>
                    <a:pt x="15" y="0"/>
                  </a:lnTo>
                  <a:lnTo>
                    <a:pt x="0" y="11"/>
                  </a:lnTo>
                  <a:lnTo>
                    <a:pt x="12" y="19"/>
                  </a:lnTo>
                  <a:lnTo>
                    <a:pt x="26" y="27"/>
                  </a:lnTo>
                  <a:lnTo>
                    <a:pt x="38" y="35"/>
                  </a:lnTo>
                  <a:lnTo>
                    <a:pt x="50" y="41"/>
                  </a:lnTo>
                  <a:lnTo>
                    <a:pt x="64" y="48"/>
                  </a:lnTo>
                  <a:lnTo>
                    <a:pt x="79" y="53"/>
                  </a:lnTo>
                  <a:lnTo>
                    <a:pt x="96" y="59"/>
                  </a:lnTo>
                  <a:lnTo>
                    <a:pt x="111" y="62"/>
                  </a:lnTo>
                  <a:lnTo>
                    <a:pt x="117" y="47"/>
                  </a:lnTo>
                  <a:close/>
                </a:path>
              </a:pathLst>
            </a:custGeom>
            <a:solidFill>
              <a:srgbClr val="00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5" name="Freeform 610"/>
            <p:cNvSpPr>
              <a:spLocks/>
            </p:cNvSpPr>
            <p:nvPr/>
          </p:nvSpPr>
          <p:spPr bwMode="auto">
            <a:xfrm flipH="1">
              <a:off x="4800" y="2652"/>
              <a:ext cx="229" cy="152"/>
            </a:xfrm>
            <a:custGeom>
              <a:avLst/>
              <a:gdLst/>
              <a:ahLst/>
              <a:cxnLst>
                <a:cxn ang="0">
                  <a:pos x="298" y="305"/>
                </a:cxn>
                <a:cxn ang="0">
                  <a:pos x="264" y="204"/>
                </a:cxn>
                <a:cxn ang="0">
                  <a:pos x="250" y="200"/>
                </a:cxn>
                <a:cxn ang="0">
                  <a:pos x="235" y="207"/>
                </a:cxn>
                <a:cxn ang="0">
                  <a:pos x="59" y="263"/>
                </a:cxn>
                <a:cxn ang="0">
                  <a:pos x="0" y="66"/>
                </a:cxn>
                <a:cxn ang="0">
                  <a:pos x="200" y="10"/>
                </a:cxn>
                <a:cxn ang="0">
                  <a:pos x="249" y="2"/>
                </a:cxn>
                <a:cxn ang="0">
                  <a:pos x="281" y="0"/>
                </a:cxn>
                <a:cxn ang="0">
                  <a:pos x="321" y="0"/>
                </a:cxn>
                <a:cxn ang="0">
                  <a:pos x="345" y="11"/>
                </a:cxn>
                <a:cxn ang="0">
                  <a:pos x="373" y="29"/>
                </a:cxn>
                <a:cxn ang="0">
                  <a:pos x="396" y="66"/>
                </a:cxn>
                <a:cxn ang="0">
                  <a:pos x="405" y="96"/>
                </a:cxn>
                <a:cxn ang="0">
                  <a:pos x="457" y="247"/>
                </a:cxn>
                <a:cxn ang="0">
                  <a:pos x="298" y="305"/>
                </a:cxn>
              </a:cxnLst>
              <a:rect l="0" t="0" r="r" b="b"/>
              <a:pathLst>
                <a:path w="457" h="305">
                  <a:moveTo>
                    <a:pt x="298" y="305"/>
                  </a:moveTo>
                  <a:lnTo>
                    <a:pt x="264" y="204"/>
                  </a:lnTo>
                  <a:lnTo>
                    <a:pt x="250" y="200"/>
                  </a:lnTo>
                  <a:lnTo>
                    <a:pt x="235" y="207"/>
                  </a:lnTo>
                  <a:lnTo>
                    <a:pt x="59" y="263"/>
                  </a:lnTo>
                  <a:lnTo>
                    <a:pt x="0" y="66"/>
                  </a:lnTo>
                  <a:lnTo>
                    <a:pt x="200" y="10"/>
                  </a:lnTo>
                  <a:lnTo>
                    <a:pt x="249" y="2"/>
                  </a:lnTo>
                  <a:lnTo>
                    <a:pt x="281" y="0"/>
                  </a:lnTo>
                  <a:lnTo>
                    <a:pt x="321" y="0"/>
                  </a:lnTo>
                  <a:lnTo>
                    <a:pt x="345" y="11"/>
                  </a:lnTo>
                  <a:lnTo>
                    <a:pt x="373" y="29"/>
                  </a:lnTo>
                  <a:lnTo>
                    <a:pt x="396" y="66"/>
                  </a:lnTo>
                  <a:lnTo>
                    <a:pt x="405" y="96"/>
                  </a:lnTo>
                  <a:lnTo>
                    <a:pt x="457" y="247"/>
                  </a:lnTo>
                  <a:lnTo>
                    <a:pt x="298" y="305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6" name="Freeform 611"/>
            <p:cNvSpPr>
              <a:spLocks/>
            </p:cNvSpPr>
            <p:nvPr/>
          </p:nvSpPr>
          <p:spPr bwMode="auto">
            <a:xfrm flipH="1">
              <a:off x="4876" y="2752"/>
              <a:ext cx="23" cy="53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0" y="6"/>
                </a:cxn>
                <a:cxn ang="0">
                  <a:pos x="34" y="106"/>
                </a:cxn>
                <a:cxn ang="0">
                  <a:pos x="46" y="103"/>
                </a:cxn>
                <a:cxn ang="0">
                  <a:pos x="12" y="3"/>
                </a:cxn>
                <a:cxn ang="0">
                  <a:pos x="9" y="0"/>
                </a:cxn>
                <a:cxn ang="0">
                  <a:pos x="12" y="3"/>
                </a:cxn>
                <a:cxn ang="0">
                  <a:pos x="11" y="1"/>
                </a:cxn>
                <a:cxn ang="0">
                  <a:pos x="9" y="0"/>
                </a:cxn>
                <a:cxn ang="0">
                  <a:pos x="3" y="9"/>
                </a:cxn>
              </a:cxnLst>
              <a:rect l="0" t="0" r="r" b="b"/>
              <a:pathLst>
                <a:path w="46" h="106">
                  <a:moveTo>
                    <a:pt x="3" y="9"/>
                  </a:moveTo>
                  <a:lnTo>
                    <a:pt x="0" y="6"/>
                  </a:lnTo>
                  <a:lnTo>
                    <a:pt x="34" y="106"/>
                  </a:lnTo>
                  <a:lnTo>
                    <a:pt x="46" y="103"/>
                  </a:lnTo>
                  <a:lnTo>
                    <a:pt x="12" y="3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7" name="Freeform 612"/>
            <p:cNvSpPr>
              <a:spLocks/>
            </p:cNvSpPr>
            <p:nvPr/>
          </p:nvSpPr>
          <p:spPr bwMode="auto">
            <a:xfrm flipH="1">
              <a:off x="4896" y="2750"/>
              <a:ext cx="9" cy="6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0" y="8"/>
                </a:cxn>
                <a:cxn ang="0">
                  <a:pos x="14" y="13"/>
                </a:cxn>
                <a:cxn ang="0">
                  <a:pos x="20" y="4"/>
                </a:cxn>
                <a:cxn ang="0">
                  <a:pos x="7" y="0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7" y="7"/>
                </a:cxn>
              </a:cxnLst>
              <a:rect l="0" t="0" r="r" b="b"/>
              <a:pathLst>
                <a:path w="20" h="13">
                  <a:moveTo>
                    <a:pt x="7" y="7"/>
                  </a:moveTo>
                  <a:lnTo>
                    <a:pt x="0" y="8"/>
                  </a:lnTo>
                  <a:lnTo>
                    <a:pt x="14" y="13"/>
                  </a:lnTo>
                  <a:lnTo>
                    <a:pt x="20" y="4"/>
                  </a:lnTo>
                  <a:lnTo>
                    <a:pt x="7" y="0"/>
                  </a:lnTo>
                  <a:lnTo>
                    <a:pt x="0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8" name="Freeform 613"/>
            <p:cNvSpPr>
              <a:spLocks/>
            </p:cNvSpPr>
            <p:nvPr/>
          </p:nvSpPr>
          <p:spPr bwMode="auto">
            <a:xfrm flipH="1">
              <a:off x="4902" y="2750"/>
              <a:ext cx="10" cy="7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6" y="13"/>
                </a:cxn>
                <a:cxn ang="0">
                  <a:pos x="22" y="6"/>
                </a:cxn>
                <a:cxn ang="0">
                  <a:pos x="15" y="0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6" y="13"/>
                </a:cxn>
                <a:cxn ang="0">
                  <a:pos x="6" y="14"/>
                </a:cxn>
              </a:cxnLst>
              <a:rect l="0" t="0" r="r" b="b"/>
              <a:pathLst>
                <a:path w="22" h="14">
                  <a:moveTo>
                    <a:pt x="6" y="14"/>
                  </a:moveTo>
                  <a:lnTo>
                    <a:pt x="6" y="13"/>
                  </a:lnTo>
                  <a:lnTo>
                    <a:pt x="22" y="6"/>
                  </a:lnTo>
                  <a:lnTo>
                    <a:pt x="15" y="0"/>
                  </a:lnTo>
                  <a:lnTo>
                    <a:pt x="0" y="6"/>
                  </a:lnTo>
                  <a:lnTo>
                    <a:pt x="0" y="5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9" name="Freeform 614"/>
            <p:cNvSpPr>
              <a:spLocks/>
            </p:cNvSpPr>
            <p:nvPr/>
          </p:nvSpPr>
          <p:spPr bwMode="auto">
            <a:xfrm flipH="1">
              <a:off x="4909" y="2753"/>
              <a:ext cx="92" cy="34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9" y="66"/>
                </a:cxn>
                <a:cxn ang="0">
                  <a:pos x="185" y="9"/>
                </a:cxn>
                <a:cxn ang="0">
                  <a:pos x="179" y="0"/>
                </a:cxn>
                <a:cxn ang="0">
                  <a:pos x="3" y="57"/>
                </a:cxn>
                <a:cxn ang="0">
                  <a:pos x="12" y="60"/>
                </a:cxn>
                <a:cxn ang="0">
                  <a:pos x="0" y="63"/>
                </a:cxn>
                <a:cxn ang="0">
                  <a:pos x="2" y="68"/>
                </a:cxn>
                <a:cxn ang="0">
                  <a:pos x="9" y="66"/>
                </a:cxn>
                <a:cxn ang="0">
                  <a:pos x="0" y="63"/>
                </a:cxn>
              </a:cxnLst>
              <a:rect l="0" t="0" r="r" b="b"/>
              <a:pathLst>
                <a:path w="185" h="68">
                  <a:moveTo>
                    <a:pt x="0" y="63"/>
                  </a:moveTo>
                  <a:lnTo>
                    <a:pt x="9" y="66"/>
                  </a:lnTo>
                  <a:lnTo>
                    <a:pt x="185" y="9"/>
                  </a:lnTo>
                  <a:lnTo>
                    <a:pt x="179" y="0"/>
                  </a:lnTo>
                  <a:lnTo>
                    <a:pt x="3" y="57"/>
                  </a:lnTo>
                  <a:lnTo>
                    <a:pt x="12" y="60"/>
                  </a:lnTo>
                  <a:lnTo>
                    <a:pt x="0" y="63"/>
                  </a:lnTo>
                  <a:lnTo>
                    <a:pt x="2" y="68"/>
                  </a:lnTo>
                  <a:lnTo>
                    <a:pt x="9" y="66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0" name="Freeform 615"/>
            <p:cNvSpPr>
              <a:spLocks/>
            </p:cNvSpPr>
            <p:nvPr/>
          </p:nvSpPr>
          <p:spPr bwMode="auto">
            <a:xfrm flipH="1">
              <a:off x="4996" y="2683"/>
              <a:ext cx="36" cy="10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6"/>
                </a:cxn>
                <a:cxn ang="0">
                  <a:pos x="61" y="204"/>
                </a:cxn>
                <a:cxn ang="0">
                  <a:pos x="73" y="201"/>
                </a:cxn>
                <a:cxn ang="0">
                  <a:pos x="14" y="3"/>
                </a:cxn>
                <a:cxn ang="0">
                  <a:pos x="9" y="9"/>
                </a:cxn>
                <a:cxn ang="0">
                  <a:pos x="6" y="0"/>
                </a:cxn>
                <a:cxn ang="0">
                  <a:pos x="0" y="1"/>
                </a:cxn>
                <a:cxn ang="0">
                  <a:pos x="2" y="6"/>
                </a:cxn>
                <a:cxn ang="0">
                  <a:pos x="6" y="0"/>
                </a:cxn>
              </a:cxnLst>
              <a:rect l="0" t="0" r="r" b="b"/>
              <a:pathLst>
                <a:path w="73" h="204">
                  <a:moveTo>
                    <a:pt x="6" y="0"/>
                  </a:moveTo>
                  <a:lnTo>
                    <a:pt x="2" y="6"/>
                  </a:lnTo>
                  <a:lnTo>
                    <a:pt x="61" y="204"/>
                  </a:lnTo>
                  <a:lnTo>
                    <a:pt x="73" y="201"/>
                  </a:lnTo>
                  <a:lnTo>
                    <a:pt x="14" y="3"/>
                  </a:lnTo>
                  <a:lnTo>
                    <a:pt x="9" y="9"/>
                  </a:lnTo>
                  <a:lnTo>
                    <a:pt x="6" y="0"/>
                  </a:lnTo>
                  <a:lnTo>
                    <a:pt x="0" y="1"/>
                  </a:lnTo>
                  <a:lnTo>
                    <a:pt x="2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1" name="Freeform 616"/>
            <p:cNvSpPr>
              <a:spLocks/>
            </p:cNvSpPr>
            <p:nvPr/>
          </p:nvSpPr>
          <p:spPr bwMode="auto">
            <a:xfrm flipH="1">
              <a:off x="4928" y="2655"/>
              <a:ext cx="100" cy="32"/>
            </a:xfrm>
            <a:custGeom>
              <a:avLst/>
              <a:gdLst/>
              <a:ahLst/>
              <a:cxnLst>
                <a:cxn ang="0">
                  <a:pos x="200" y="0"/>
                </a:cxn>
                <a:cxn ang="0">
                  <a:pos x="200" y="0"/>
                </a:cxn>
                <a:cxn ang="0">
                  <a:pos x="0" y="56"/>
                </a:cxn>
                <a:cxn ang="0">
                  <a:pos x="3" y="65"/>
                </a:cxn>
                <a:cxn ang="0">
                  <a:pos x="204" y="9"/>
                </a:cxn>
                <a:cxn ang="0">
                  <a:pos x="204" y="9"/>
                </a:cxn>
                <a:cxn ang="0">
                  <a:pos x="200" y="0"/>
                </a:cxn>
                <a:cxn ang="0">
                  <a:pos x="200" y="0"/>
                </a:cxn>
                <a:cxn ang="0">
                  <a:pos x="200" y="0"/>
                </a:cxn>
              </a:cxnLst>
              <a:rect l="0" t="0" r="r" b="b"/>
              <a:pathLst>
                <a:path w="204" h="65">
                  <a:moveTo>
                    <a:pt x="200" y="0"/>
                  </a:moveTo>
                  <a:lnTo>
                    <a:pt x="200" y="0"/>
                  </a:lnTo>
                  <a:lnTo>
                    <a:pt x="0" y="56"/>
                  </a:lnTo>
                  <a:lnTo>
                    <a:pt x="3" y="65"/>
                  </a:lnTo>
                  <a:lnTo>
                    <a:pt x="204" y="9"/>
                  </a:lnTo>
                  <a:lnTo>
                    <a:pt x="204" y="9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2" name="Freeform 617"/>
            <p:cNvSpPr>
              <a:spLocks/>
            </p:cNvSpPr>
            <p:nvPr/>
          </p:nvSpPr>
          <p:spPr bwMode="auto">
            <a:xfrm flipH="1">
              <a:off x="4902" y="2650"/>
              <a:ext cx="26" cy="9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9" y="0"/>
                </a:cxn>
                <a:cxn ang="0">
                  <a:pos x="0" y="7"/>
                </a:cxn>
                <a:cxn ang="0">
                  <a:pos x="4" y="16"/>
                </a:cxn>
                <a:cxn ang="0">
                  <a:pos x="52" y="9"/>
                </a:cxn>
                <a:cxn ang="0">
                  <a:pos x="51" y="9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51" y="0"/>
                </a:cxn>
              </a:cxnLst>
              <a:rect l="0" t="0" r="r" b="b"/>
              <a:pathLst>
                <a:path w="52" h="16">
                  <a:moveTo>
                    <a:pt x="51" y="0"/>
                  </a:moveTo>
                  <a:lnTo>
                    <a:pt x="49" y="0"/>
                  </a:lnTo>
                  <a:lnTo>
                    <a:pt x="0" y="7"/>
                  </a:lnTo>
                  <a:lnTo>
                    <a:pt x="4" y="16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3" name="Freeform 618"/>
            <p:cNvSpPr>
              <a:spLocks/>
            </p:cNvSpPr>
            <p:nvPr/>
          </p:nvSpPr>
          <p:spPr bwMode="auto">
            <a:xfrm flipH="1">
              <a:off x="4889" y="2650"/>
              <a:ext cx="16" cy="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0" y="3"/>
                </a:cxn>
                <a:cxn ang="0">
                  <a:pos x="0" y="12"/>
                </a:cxn>
                <a:cxn ang="0">
                  <a:pos x="32" y="9"/>
                </a:cxn>
                <a:cxn ang="0">
                  <a:pos x="32" y="9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32" h="12">
                  <a:moveTo>
                    <a:pt x="32" y="0"/>
                  </a:moveTo>
                  <a:lnTo>
                    <a:pt x="32" y="0"/>
                  </a:lnTo>
                  <a:lnTo>
                    <a:pt x="0" y="3"/>
                  </a:lnTo>
                  <a:lnTo>
                    <a:pt x="0" y="12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4" name="Freeform 619"/>
            <p:cNvSpPr>
              <a:spLocks/>
            </p:cNvSpPr>
            <p:nvPr/>
          </p:nvSpPr>
          <p:spPr bwMode="auto">
            <a:xfrm flipH="1">
              <a:off x="4868" y="2650"/>
              <a:ext cx="21" cy="3"/>
            </a:xfrm>
            <a:custGeom>
              <a:avLst/>
              <a:gdLst/>
              <a:ahLst/>
              <a:cxnLst>
                <a:cxn ang="0">
                  <a:pos x="43" y="2"/>
                </a:cxn>
                <a:cxn ang="0">
                  <a:pos x="40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40" y="9"/>
                </a:cxn>
                <a:cxn ang="0">
                  <a:pos x="37" y="8"/>
                </a:cxn>
                <a:cxn ang="0">
                  <a:pos x="43" y="2"/>
                </a:cxn>
                <a:cxn ang="0">
                  <a:pos x="41" y="0"/>
                </a:cxn>
                <a:cxn ang="0">
                  <a:pos x="40" y="0"/>
                </a:cxn>
                <a:cxn ang="0">
                  <a:pos x="43" y="2"/>
                </a:cxn>
              </a:cxnLst>
              <a:rect l="0" t="0" r="r" b="b"/>
              <a:pathLst>
                <a:path w="43" h="9">
                  <a:moveTo>
                    <a:pt x="43" y="2"/>
                  </a:moveTo>
                  <a:lnTo>
                    <a:pt x="4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40" y="9"/>
                  </a:lnTo>
                  <a:lnTo>
                    <a:pt x="37" y="8"/>
                  </a:lnTo>
                  <a:lnTo>
                    <a:pt x="43" y="2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5" name="Freeform 620"/>
            <p:cNvSpPr>
              <a:spLocks/>
            </p:cNvSpPr>
            <p:nvPr/>
          </p:nvSpPr>
          <p:spPr bwMode="auto">
            <a:xfrm flipH="1">
              <a:off x="4854" y="2650"/>
              <a:ext cx="16" cy="9"/>
            </a:xfrm>
            <a:custGeom>
              <a:avLst/>
              <a:gdLst/>
              <a:ahLst/>
              <a:cxnLst>
                <a:cxn ang="0">
                  <a:pos x="32" y="11"/>
                </a:cxn>
                <a:cxn ang="0">
                  <a:pos x="30" y="11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24" y="17"/>
                </a:cxn>
                <a:cxn ang="0">
                  <a:pos x="23" y="17"/>
                </a:cxn>
                <a:cxn ang="0">
                  <a:pos x="32" y="11"/>
                </a:cxn>
                <a:cxn ang="0">
                  <a:pos x="30" y="11"/>
                </a:cxn>
                <a:cxn ang="0">
                  <a:pos x="30" y="11"/>
                </a:cxn>
                <a:cxn ang="0">
                  <a:pos x="32" y="11"/>
                </a:cxn>
              </a:cxnLst>
              <a:rect l="0" t="0" r="r" b="b"/>
              <a:pathLst>
                <a:path w="32" h="17">
                  <a:moveTo>
                    <a:pt x="32" y="11"/>
                  </a:moveTo>
                  <a:lnTo>
                    <a:pt x="30" y="11"/>
                  </a:lnTo>
                  <a:lnTo>
                    <a:pt x="6" y="0"/>
                  </a:lnTo>
                  <a:lnTo>
                    <a:pt x="0" y="6"/>
                  </a:lnTo>
                  <a:lnTo>
                    <a:pt x="24" y="17"/>
                  </a:lnTo>
                  <a:lnTo>
                    <a:pt x="23" y="17"/>
                  </a:lnTo>
                  <a:lnTo>
                    <a:pt x="32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6" name="Freeform 621"/>
            <p:cNvSpPr>
              <a:spLocks/>
            </p:cNvSpPr>
            <p:nvPr/>
          </p:nvSpPr>
          <p:spPr bwMode="auto">
            <a:xfrm flipH="1">
              <a:off x="4838" y="2656"/>
              <a:ext cx="19" cy="12"/>
            </a:xfrm>
            <a:custGeom>
              <a:avLst/>
              <a:gdLst/>
              <a:ahLst/>
              <a:cxnLst>
                <a:cxn ang="0">
                  <a:pos x="38" y="19"/>
                </a:cxn>
                <a:cxn ang="0">
                  <a:pos x="36" y="17"/>
                </a:cxn>
                <a:cxn ang="0">
                  <a:pos x="9" y="0"/>
                </a:cxn>
                <a:cxn ang="0">
                  <a:pos x="0" y="6"/>
                </a:cxn>
                <a:cxn ang="0">
                  <a:pos x="27" y="24"/>
                </a:cxn>
                <a:cxn ang="0">
                  <a:pos x="26" y="23"/>
                </a:cxn>
                <a:cxn ang="0">
                  <a:pos x="38" y="19"/>
                </a:cxn>
                <a:cxn ang="0">
                  <a:pos x="36" y="19"/>
                </a:cxn>
                <a:cxn ang="0">
                  <a:pos x="36" y="17"/>
                </a:cxn>
                <a:cxn ang="0">
                  <a:pos x="38" y="19"/>
                </a:cxn>
              </a:cxnLst>
              <a:rect l="0" t="0" r="r" b="b"/>
              <a:pathLst>
                <a:path w="38" h="24">
                  <a:moveTo>
                    <a:pt x="38" y="19"/>
                  </a:moveTo>
                  <a:lnTo>
                    <a:pt x="36" y="17"/>
                  </a:lnTo>
                  <a:lnTo>
                    <a:pt x="9" y="0"/>
                  </a:lnTo>
                  <a:lnTo>
                    <a:pt x="0" y="6"/>
                  </a:lnTo>
                  <a:lnTo>
                    <a:pt x="27" y="24"/>
                  </a:lnTo>
                  <a:lnTo>
                    <a:pt x="26" y="23"/>
                  </a:lnTo>
                  <a:lnTo>
                    <a:pt x="38" y="19"/>
                  </a:lnTo>
                  <a:lnTo>
                    <a:pt x="36" y="19"/>
                  </a:lnTo>
                  <a:lnTo>
                    <a:pt x="36" y="17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7" name="Freeform 622"/>
            <p:cNvSpPr>
              <a:spLocks/>
            </p:cNvSpPr>
            <p:nvPr/>
          </p:nvSpPr>
          <p:spPr bwMode="auto">
            <a:xfrm flipH="1">
              <a:off x="4828" y="2665"/>
              <a:ext cx="17" cy="21"/>
            </a:xfrm>
            <a:custGeom>
              <a:avLst/>
              <a:gdLst/>
              <a:ahLst/>
              <a:cxnLst>
                <a:cxn ang="0">
                  <a:pos x="35" y="37"/>
                </a:cxn>
                <a:cxn ang="0">
                  <a:pos x="35" y="36"/>
                </a:cxn>
                <a:cxn ang="0">
                  <a:pos x="12" y="0"/>
                </a:cxn>
                <a:cxn ang="0">
                  <a:pos x="0" y="4"/>
                </a:cxn>
                <a:cxn ang="0">
                  <a:pos x="23" y="41"/>
                </a:cxn>
                <a:cxn ang="0">
                  <a:pos x="23" y="40"/>
                </a:cxn>
                <a:cxn ang="0">
                  <a:pos x="35" y="37"/>
                </a:cxn>
                <a:cxn ang="0">
                  <a:pos x="35" y="37"/>
                </a:cxn>
                <a:cxn ang="0">
                  <a:pos x="35" y="36"/>
                </a:cxn>
                <a:cxn ang="0">
                  <a:pos x="35" y="37"/>
                </a:cxn>
              </a:cxnLst>
              <a:rect l="0" t="0" r="r" b="b"/>
              <a:pathLst>
                <a:path w="35" h="41">
                  <a:moveTo>
                    <a:pt x="35" y="37"/>
                  </a:moveTo>
                  <a:lnTo>
                    <a:pt x="35" y="36"/>
                  </a:lnTo>
                  <a:lnTo>
                    <a:pt x="12" y="0"/>
                  </a:lnTo>
                  <a:lnTo>
                    <a:pt x="0" y="4"/>
                  </a:lnTo>
                  <a:lnTo>
                    <a:pt x="23" y="41"/>
                  </a:lnTo>
                  <a:lnTo>
                    <a:pt x="23" y="40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5" y="36"/>
                  </a:lnTo>
                  <a:lnTo>
                    <a:pt x="35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8" name="Freeform 623"/>
            <p:cNvSpPr>
              <a:spLocks/>
            </p:cNvSpPr>
            <p:nvPr/>
          </p:nvSpPr>
          <p:spPr bwMode="auto">
            <a:xfrm flipH="1">
              <a:off x="4823" y="2684"/>
              <a:ext cx="10" cy="16"/>
            </a:xfrm>
            <a:custGeom>
              <a:avLst/>
              <a:gdLst/>
              <a:ahLst/>
              <a:cxnLst>
                <a:cxn ang="0">
                  <a:pos x="21" y="30"/>
                </a:cxn>
                <a:cxn ang="0">
                  <a:pos x="21" y="30"/>
                </a:cxn>
                <a:cxn ang="0">
                  <a:pos x="12" y="0"/>
                </a:cxn>
                <a:cxn ang="0">
                  <a:pos x="0" y="3"/>
                </a:cxn>
                <a:cxn ang="0">
                  <a:pos x="9" y="33"/>
                </a:cxn>
                <a:cxn ang="0">
                  <a:pos x="9" y="33"/>
                </a:cxn>
                <a:cxn ang="0">
                  <a:pos x="9" y="33"/>
                </a:cxn>
                <a:cxn ang="0">
                  <a:pos x="9" y="33"/>
                </a:cxn>
                <a:cxn ang="0">
                  <a:pos x="9" y="33"/>
                </a:cxn>
                <a:cxn ang="0">
                  <a:pos x="21" y="30"/>
                </a:cxn>
              </a:cxnLst>
              <a:rect l="0" t="0" r="r" b="b"/>
              <a:pathLst>
                <a:path w="21" h="33">
                  <a:moveTo>
                    <a:pt x="21" y="30"/>
                  </a:moveTo>
                  <a:lnTo>
                    <a:pt x="21" y="30"/>
                  </a:lnTo>
                  <a:lnTo>
                    <a:pt x="12" y="0"/>
                  </a:lnTo>
                  <a:lnTo>
                    <a:pt x="0" y="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2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9" name="Freeform 624"/>
            <p:cNvSpPr>
              <a:spLocks/>
            </p:cNvSpPr>
            <p:nvPr/>
          </p:nvSpPr>
          <p:spPr bwMode="auto">
            <a:xfrm flipH="1">
              <a:off x="4797" y="2699"/>
              <a:ext cx="33" cy="79"/>
            </a:xfrm>
            <a:custGeom>
              <a:avLst/>
              <a:gdLst/>
              <a:ahLst/>
              <a:cxnLst>
                <a:cxn ang="0">
                  <a:pos x="61" y="157"/>
                </a:cxn>
                <a:cxn ang="0">
                  <a:pos x="64" y="152"/>
                </a:cxn>
                <a:cxn ang="0">
                  <a:pos x="12" y="0"/>
                </a:cxn>
                <a:cxn ang="0">
                  <a:pos x="0" y="3"/>
                </a:cxn>
                <a:cxn ang="0">
                  <a:pos x="52" y="154"/>
                </a:cxn>
                <a:cxn ang="0">
                  <a:pos x="55" y="148"/>
                </a:cxn>
                <a:cxn ang="0">
                  <a:pos x="61" y="157"/>
                </a:cxn>
                <a:cxn ang="0">
                  <a:pos x="66" y="155"/>
                </a:cxn>
                <a:cxn ang="0">
                  <a:pos x="64" y="152"/>
                </a:cxn>
                <a:cxn ang="0">
                  <a:pos x="61" y="157"/>
                </a:cxn>
              </a:cxnLst>
              <a:rect l="0" t="0" r="r" b="b"/>
              <a:pathLst>
                <a:path w="66" h="157">
                  <a:moveTo>
                    <a:pt x="61" y="157"/>
                  </a:moveTo>
                  <a:lnTo>
                    <a:pt x="64" y="152"/>
                  </a:lnTo>
                  <a:lnTo>
                    <a:pt x="12" y="0"/>
                  </a:lnTo>
                  <a:lnTo>
                    <a:pt x="0" y="3"/>
                  </a:lnTo>
                  <a:lnTo>
                    <a:pt x="52" y="154"/>
                  </a:lnTo>
                  <a:lnTo>
                    <a:pt x="55" y="148"/>
                  </a:lnTo>
                  <a:lnTo>
                    <a:pt x="61" y="157"/>
                  </a:lnTo>
                  <a:lnTo>
                    <a:pt x="66" y="155"/>
                  </a:lnTo>
                  <a:lnTo>
                    <a:pt x="64" y="152"/>
                  </a:lnTo>
                  <a:lnTo>
                    <a:pt x="61" y="1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0" name="Freeform 625"/>
            <p:cNvSpPr>
              <a:spLocks/>
            </p:cNvSpPr>
            <p:nvPr/>
          </p:nvSpPr>
          <p:spPr bwMode="auto">
            <a:xfrm flipH="1">
              <a:off x="4799" y="2774"/>
              <a:ext cx="85" cy="34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9" y="67"/>
                </a:cxn>
                <a:cxn ang="0">
                  <a:pos x="168" y="9"/>
                </a:cxn>
                <a:cxn ang="0">
                  <a:pos x="162" y="0"/>
                </a:cxn>
                <a:cxn ang="0">
                  <a:pos x="3" y="58"/>
                </a:cxn>
                <a:cxn ang="0">
                  <a:pos x="12" y="61"/>
                </a:cxn>
                <a:cxn ang="0">
                  <a:pos x="0" y="64"/>
                </a:cxn>
                <a:cxn ang="0">
                  <a:pos x="1" y="69"/>
                </a:cxn>
                <a:cxn ang="0">
                  <a:pos x="9" y="67"/>
                </a:cxn>
                <a:cxn ang="0">
                  <a:pos x="0" y="64"/>
                </a:cxn>
              </a:cxnLst>
              <a:rect l="0" t="0" r="r" b="b"/>
              <a:pathLst>
                <a:path w="168" h="69">
                  <a:moveTo>
                    <a:pt x="0" y="64"/>
                  </a:moveTo>
                  <a:lnTo>
                    <a:pt x="9" y="67"/>
                  </a:lnTo>
                  <a:lnTo>
                    <a:pt x="168" y="9"/>
                  </a:lnTo>
                  <a:lnTo>
                    <a:pt x="162" y="0"/>
                  </a:lnTo>
                  <a:lnTo>
                    <a:pt x="3" y="58"/>
                  </a:lnTo>
                  <a:lnTo>
                    <a:pt x="12" y="61"/>
                  </a:lnTo>
                  <a:lnTo>
                    <a:pt x="0" y="64"/>
                  </a:lnTo>
                  <a:lnTo>
                    <a:pt x="1" y="69"/>
                  </a:lnTo>
                  <a:lnTo>
                    <a:pt x="9" y="67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1" name="Freeform 626"/>
            <p:cNvSpPr>
              <a:spLocks/>
            </p:cNvSpPr>
            <p:nvPr/>
          </p:nvSpPr>
          <p:spPr bwMode="auto">
            <a:xfrm flipH="1">
              <a:off x="4703" y="2765"/>
              <a:ext cx="197" cy="242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379" y="154"/>
                </a:cxn>
                <a:cxn ang="0">
                  <a:pos x="393" y="202"/>
                </a:cxn>
                <a:cxn ang="0">
                  <a:pos x="382" y="414"/>
                </a:cxn>
                <a:cxn ang="0">
                  <a:pos x="165" y="480"/>
                </a:cxn>
                <a:cxn ang="0">
                  <a:pos x="18" y="341"/>
                </a:cxn>
                <a:cxn ang="0">
                  <a:pos x="0" y="298"/>
                </a:cxn>
                <a:cxn ang="0">
                  <a:pos x="31" y="52"/>
                </a:cxn>
                <a:cxn ang="0">
                  <a:pos x="193" y="0"/>
                </a:cxn>
              </a:cxnLst>
              <a:rect l="0" t="0" r="r" b="b"/>
              <a:pathLst>
                <a:path w="393" h="480">
                  <a:moveTo>
                    <a:pt x="193" y="0"/>
                  </a:moveTo>
                  <a:lnTo>
                    <a:pt x="379" y="154"/>
                  </a:lnTo>
                  <a:lnTo>
                    <a:pt x="393" y="202"/>
                  </a:lnTo>
                  <a:lnTo>
                    <a:pt x="382" y="414"/>
                  </a:lnTo>
                  <a:lnTo>
                    <a:pt x="165" y="480"/>
                  </a:lnTo>
                  <a:lnTo>
                    <a:pt x="18" y="341"/>
                  </a:lnTo>
                  <a:lnTo>
                    <a:pt x="0" y="298"/>
                  </a:lnTo>
                  <a:lnTo>
                    <a:pt x="31" y="52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2" name="Freeform 627"/>
            <p:cNvSpPr>
              <a:spLocks/>
            </p:cNvSpPr>
            <p:nvPr/>
          </p:nvSpPr>
          <p:spPr bwMode="auto">
            <a:xfrm flipH="1">
              <a:off x="4709" y="2763"/>
              <a:ext cx="99" cy="81"/>
            </a:xfrm>
            <a:custGeom>
              <a:avLst/>
              <a:gdLst/>
              <a:ahLst/>
              <a:cxnLst>
                <a:cxn ang="0">
                  <a:pos x="197" y="157"/>
                </a:cxn>
                <a:cxn ang="0">
                  <a:pos x="196" y="155"/>
                </a:cxn>
                <a:cxn ang="0">
                  <a:pos x="9" y="0"/>
                </a:cxn>
                <a:cxn ang="0">
                  <a:pos x="0" y="7"/>
                </a:cxn>
                <a:cxn ang="0">
                  <a:pos x="187" y="162"/>
                </a:cxn>
                <a:cxn ang="0">
                  <a:pos x="185" y="159"/>
                </a:cxn>
                <a:cxn ang="0">
                  <a:pos x="197" y="157"/>
                </a:cxn>
                <a:cxn ang="0">
                  <a:pos x="197" y="156"/>
                </a:cxn>
                <a:cxn ang="0">
                  <a:pos x="196" y="155"/>
                </a:cxn>
                <a:cxn ang="0">
                  <a:pos x="197" y="157"/>
                </a:cxn>
              </a:cxnLst>
              <a:rect l="0" t="0" r="r" b="b"/>
              <a:pathLst>
                <a:path w="197" h="162">
                  <a:moveTo>
                    <a:pt x="197" y="157"/>
                  </a:moveTo>
                  <a:lnTo>
                    <a:pt x="196" y="155"/>
                  </a:lnTo>
                  <a:lnTo>
                    <a:pt x="9" y="0"/>
                  </a:lnTo>
                  <a:lnTo>
                    <a:pt x="0" y="7"/>
                  </a:lnTo>
                  <a:lnTo>
                    <a:pt x="187" y="162"/>
                  </a:lnTo>
                  <a:lnTo>
                    <a:pt x="185" y="159"/>
                  </a:lnTo>
                  <a:lnTo>
                    <a:pt x="197" y="157"/>
                  </a:lnTo>
                  <a:lnTo>
                    <a:pt x="197" y="156"/>
                  </a:lnTo>
                  <a:lnTo>
                    <a:pt x="196" y="155"/>
                  </a:lnTo>
                  <a:lnTo>
                    <a:pt x="197" y="1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3" name="Freeform 628"/>
            <p:cNvSpPr>
              <a:spLocks/>
            </p:cNvSpPr>
            <p:nvPr/>
          </p:nvSpPr>
          <p:spPr bwMode="auto">
            <a:xfrm flipH="1">
              <a:off x="4702" y="2842"/>
              <a:ext cx="12" cy="25"/>
            </a:xfrm>
            <a:custGeom>
              <a:avLst/>
              <a:gdLst/>
              <a:ahLst/>
              <a:cxnLst>
                <a:cxn ang="0">
                  <a:pos x="26" y="49"/>
                </a:cxn>
                <a:cxn ang="0">
                  <a:pos x="26" y="48"/>
                </a:cxn>
                <a:cxn ang="0">
                  <a:pos x="12" y="0"/>
                </a:cxn>
                <a:cxn ang="0">
                  <a:pos x="0" y="2"/>
                </a:cxn>
                <a:cxn ang="0">
                  <a:pos x="14" y="50"/>
                </a:cxn>
                <a:cxn ang="0">
                  <a:pos x="14" y="49"/>
                </a:cxn>
                <a:cxn ang="0">
                  <a:pos x="26" y="49"/>
                </a:cxn>
                <a:cxn ang="0">
                  <a:pos x="26" y="49"/>
                </a:cxn>
                <a:cxn ang="0">
                  <a:pos x="26" y="48"/>
                </a:cxn>
                <a:cxn ang="0">
                  <a:pos x="26" y="49"/>
                </a:cxn>
              </a:cxnLst>
              <a:rect l="0" t="0" r="r" b="b"/>
              <a:pathLst>
                <a:path w="26" h="50">
                  <a:moveTo>
                    <a:pt x="26" y="49"/>
                  </a:moveTo>
                  <a:lnTo>
                    <a:pt x="26" y="48"/>
                  </a:lnTo>
                  <a:lnTo>
                    <a:pt x="12" y="0"/>
                  </a:lnTo>
                  <a:lnTo>
                    <a:pt x="0" y="2"/>
                  </a:lnTo>
                  <a:lnTo>
                    <a:pt x="14" y="50"/>
                  </a:lnTo>
                  <a:lnTo>
                    <a:pt x="14" y="49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6" y="48"/>
                  </a:lnTo>
                  <a:lnTo>
                    <a:pt x="2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4" name="Freeform 629"/>
            <p:cNvSpPr>
              <a:spLocks/>
            </p:cNvSpPr>
            <p:nvPr/>
          </p:nvSpPr>
          <p:spPr bwMode="auto">
            <a:xfrm flipH="1">
              <a:off x="4702" y="2867"/>
              <a:ext cx="12" cy="107"/>
            </a:xfrm>
            <a:custGeom>
              <a:avLst/>
              <a:gdLst/>
              <a:ahLst/>
              <a:cxnLst>
                <a:cxn ang="0">
                  <a:pos x="9" y="217"/>
                </a:cxn>
                <a:cxn ang="0">
                  <a:pos x="13" y="212"/>
                </a:cxn>
                <a:cxn ang="0">
                  <a:pos x="23" y="0"/>
                </a:cxn>
                <a:cxn ang="0">
                  <a:pos x="11" y="0"/>
                </a:cxn>
                <a:cxn ang="0">
                  <a:pos x="0" y="212"/>
                </a:cxn>
                <a:cxn ang="0">
                  <a:pos x="3" y="208"/>
                </a:cxn>
                <a:cxn ang="0">
                  <a:pos x="9" y="217"/>
                </a:cxn>
                <a:cxn ang="0">
                  <a:pos x="13" y="216"/>
                </a:cxn>
                <a:cxn ang="0">
                  <a:pos x="13" y="212"/>
                </a:cxn>
                <a:cxn ang="0">
                  <a:pos x="9" y="217"/>
                </a:cxn>
              </a:cxnLst>
              <a:rect l="0" t="0" r="r" b="b"/>
              <a:pathLst>
                <a:path w="23" h="217">
                  <a:moveTo>
                    <a:pt x="9" y="217"/>
                  </a:moveTo>
                  <a:lnTo>
                    <a:pt x="13" y="212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212"/>
                  </a:lnTo>
                  <a:lnTo>
                    <a:pt x="3" y="208"/>
                  </a:lnTo>
                  <a:lnTo>
                    <a:pt x="9" y="217"/>
                  </a:lnTo>
                  <a:lnTo>
                    <a:pt x="13" y="216"/>
                  </a:lnTo>
                  <a:lnTo>
                    <a:pt x="13" y="212"/>
                  </a:lnTo>
                  <a:lnTo>
                    <a:pt x="9" y="2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5" name="Freeform 630"/>
            <p:cNvSpPr>
              <a:spLocks/>
            </p:cNvSpPr>
            <p:nvPr/>
          </p:nvSpPr>
          <p:spPr bwMode="auto">
            <a:xfrm flipH="1">
              <a:off x="4709" y="2970"/>
              <a:ext cx="114" cy="38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7" y="74"/>
                </a:cxn>
                <a:cxn ang="0">
                  <a:pos x="224" y="9"/>
                </a:cxn>
                <a:cxn ang="0">
                  <a:pos x="218" y="0"/>
                </a:cxn>
                <a:cxn ang="0">
                  <a:pos x="1" y="66"/>
                </a:cxn>
                <a:cxn ang="0">
                  <a:pos x="9" y="68"/>
                </a:cxn>
                <a:cxn ang="0">
                  <a:pos x="0" y="72"/>
                </a:cxn>
                <a:cxn ang="0">
                  <a:pos x="3" y="76"/>
                </a:cxn>
                <a:cxn ang="0">
                  <a:pos x="7" y="74"/>
                </a:cxn>
                <a:cxn ang="0">
                  <a:pos x="0" y="72"/>
                </a:cxn>
              </a:cxnLst>
              <a:rect l="0" t="0" r="r" b="b"/>
              <a:pathLst>
                <a:path w="224" h="76">
                  <a:moveTo>
                    <a:pt x="0" y="72"/>
                  </a:moveTo>
                  <a:lnTo>
                    <a:pt x="7" y="74"/>
                  </a:lnTo>
                  <a:lnTo>
                    <a:pt x="224" y="9"/>
                  </a:lnTo>
                  <a:lnTo>
                    <a:pt x="218" y="0"/>
                  </a:lnTo>
                  <a:lnTo>
                    <a:pt x="1" y="66"/>
                  </a:lnTo>
                  <a:lnTo>
                    <a:pt x="9" y="68"/>
                  </a:lnTo>
                  <a:lnTo>
                    <a:pt x="0" y="72"/>
                  </a:lnTo>
                  <a:lnTo>
                    <a:pt x="3" y="76"/>
                  </a:lnTo>
                  <a:lnTo>
                    <a:pt x="7" y="7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6" name="Freeform 631"/>
            <p:cNvSpPr>
              <a:spLocks/>
            </p:cNvSpPr>
            <p:nvPr/>
          </p:nvSpPr>
          <p:spPr bwMode="auto">
            <a:xfrm flipH="1">
              <a:off x="4816" y="2935"/>
              <a:ext cx="80" cy="7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4"/>
                </a:cxn>
                <a:cxn ang="0">
                  <a:pos x="149" y="143"/>
                </a:cxn>
                <a:cxn ang="0">
                  <a:pos x="158" y="139"/>
                </a:cxn>
                <a:cxn ang="0">
                  <a:pos x="11" y="0"/>
                </a:cxn>
                <a:cxn ang="0">
                  <a:pos x="13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3"/>
                </a:cxn>
              </a:cxnLst>
              <a:rect l="0" t="0" r="r" b="b"/>
              <a:pathLst>
                <a:path w="158" h="143">
                  <a:moveTo>
                    <a:pt x="0" y="3"/>
                  </a:moveTo>
                  <a:lnTo>
                    <a:pt x="2" y="4"/>
                  </a:lnTo>
                  <a:lnTo>
                    <a:pt x="149" y="143"/>
                  </a:lnTo>
                  <a:lnTo>
                    <a:pt x="158" y="139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7" name="Freeform 632"/>
            <p:cNvSpPr>
              <a:spLocks/>
            </p:cNvSpPr>
            <p:nvPr/>
          </p:nvSpPr>
          <p:spPr bwMode="auto">
            <a:xfrm flipH="1">
              <a:off x="4889" y="2914"/>
              <a:ext cx="16" cy="2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2"/>
                </a:cxn>
                <a:cxn ang="0">
                  <a:pos x="18" y="45"/>
                </a:cxn>
                <a:cxn ang="0">
                  <a:pos x="31" y="43"/>
                </a:cxn>
                <a:cxn ang="0">
                  <a:pos x="12" y="0"/>
                </a:cxn>
                <a:cxn ang="0">
                  <a:pos x="1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</a:cxnLst>
              <a:rect l="0" t="0" r="r" b="b"/>
              <a:pathLst>
                <a:path w="31" h="45">
                  <a:moveTo>
                    <a:pt x="0" y="1"/>
                  </a:moveTo>
                  <a:lnTo>
                    <a:pt x="0" y="2"/>
                  </a:lnTo>
                  <a:lnTo>
                    <a:pt x="18" y="45"/>
                  </a:lnTo>
                  <a:lnTo>
                    <a:pt x="31" y="43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8" name="Freeform 633"/>
            <p:cNvSpPr>
              <a:spLocks/>
            </p:cNvSpPr>
            <p:nvPr/>
          </p:nvSpPr>
          <p:spPr bwMode="auto">
            <a:xfrm flipH="1">
              <a:off x="4883" y="2790"/>
              <a:ext cx="21" cy="12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1" y="4"/>
                </a:cxn>
                <a:cxn ang="0">
                  <a:pos x="0" y="250"/>
                </a:cxn>
                <a:cxn ang="0">
                  <a:pos x="12" y="250"/>
                </a:cxn>
                <a:cxn ang="0">
                  <a:pos x="43" y="4"/>
                </a:cxn>
                <a:cxn ang="0">
                  <a:pos x="40" y="8"/>
                </a:cxn>
                <a:cxn ang="0">
                  <a:pos x="34" y="0"/>
                </a:cxn>
                <a:cxn ang="0">
                  <a:pos x="31" y="1"/>
                </a:cxn>
                <a:cxn ang="0">
                  <a:pos x="31" y="4"/>
                </a:cxn>
                <a:cxn ang="0">
                  <a:pos x="34" y="0"/>
                </a:cxn>
              </a:cxnLst>
              <a:rect l="0" t="0" r="r" b="b"/>
              <a:pathLst>
                <a:path w="43" h="250">
                  <a:moveTo>
                    <a:pt x="34" y="0"/>
                  </a:moveTo>
                  <a:lnTo>
                    <a:pt x="31" y="4"/>
                  </a:lnTo>
                  <a:lnTo>
                    <a:pt x="0" y="250"/>
                  </a:lnTo>
                  <a:lnTo>
                    <a:pt x="12" y="250"/>
                  </a:lnTo>
                  <a:lnTo>
                    <a:pt x="43" y="4"/>
                  </a:lnTo>
                  <a:lnTo>
                    <a:pt x="40" y="8"/>
                  </a:lnTo>
                  <a:lnTo>
                    <a:pt x="34" y="0"/>
                  </a:lnTo>
                  <a:lnTo>
                    <a:pt x="31" y="1"/>
                  </a:lnTo>
                  <a:lnTo>
                    <a:pt x="31" y="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9" name="Freeform 634"/>
            <p:cNvSpPr>
              <a:spLocks/>
            </p:cNvSpPr>
            <p:nvPr/>
          </p:nvSpPr>
          <p:spPr bwMode="auto">
            <a:xfrm flipH="1">
              <a:off x="4802" y="2763"/>
              <a:ext cx="85" cy="31"/>
            </a:xfrm>
            <a:custGeom>
              <a:avLst/>
              <a:gdLst/>
              <a:ahLst/>
              <a:cxnLst>
                <a:cxn ang="0">
                  <a:pos x="169" y="2"/>
                </a:cxn>
                <a:cxn ang="0">
                  <a:pos x="162" y="1"/>
                </a:cxn>
                <a:cxn ang="0">
                  <a:pos x="0" y="54"/>
                </a:cxn>
                <a:cxn ang="0">
                  <a:pos x="6" y="62"/>
                </a:cxn>
                <a:cxn ang="0">
                  <a:pos x="168" y="10"/>
                </a:cxn>
                <a:cxn ang="0">
                  <a:pos x="160" y="9"/>
                </a:cxn>
                <a:cxn ang="0">
                  <a:pos x="169" y="2"/>
                </a:cxn>
                <a:cxn ang="0">
                  <a:pos x="166" y="0"/>
                </a:cxn>
                <a:cxn ang="0">
                  <a:pos x="162" y="1"/>
                </a:cxn>
                <a:cxn ang="0">
                  <a:pos x="169" y="2"/>
                </a:cxn>
              </a:cxnLst>
              <a:rect l="0" t="0" r="r" b="b"/>
              <a:pathLst>
                <a:path w="169" h="62">
                  <a:moveTo>
                    <a:pt x="169" y="2"/>
                  </a:moveTo>
                  <a:lnTo>
                    <a:pt x="162" y="1"/>
                  </a:lnTo>
                  <a:lnTo>
                    <a:pt x="0" y="54"/>
                  </a:lnTo>
                  <a:lnTo>
                    <a:pt x="6" y="62"/>
                  </a:lnTo>
                  <a:lnTo>
                    <a:pt x="168" y="10"/>
                  </a:lnTo>
                  <a:lnTo>
                    <a:pt x="160" y="9"/>
                  </a:lnTo>
                  <a:lnTo>
                    <a:pt x="169" y="2"/>
                  </a:lnTo>
                  <a:lnTo>
                    <a:pt x="166" y="0"/>
                  </a:lnTo>
                  <a:lnTo>
                    <a:pt x="162" y="1"/>
                  </a:lnTo>
                  <a:lnTo>
                    <a:pt x="16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0" name="Freeform 635"/>
            <p:cNvSpPr>
              <a:spLocks/>
            </p:cNvSpPr>
            <p:nvPr/>
          </p:nvSpPr>
          <p:spPr bwMode="auto">
            <a:xfrm flipH="1">
              <a:off x="4665" y="2820"/>
              <a:ext cx="265" cy="135"/>
            </a:xfrm>
            <a:custGeom>
              <a:avLst/>
              <a:gdLst/>
              <a:ahLst/>
              <a:cxnLst>
                <a:cxn ang="0">
                  <a:pos x="0" y="143"/>
                </a:cxn>
                <a:cxn ang="0">
                  <a:pos x="485" y="0"/>
                </a:cxn>
                <a:cxn ang="0">
                  <a:pos x="529" y="125"/>
                </a:cxn>
                <a:cxn ang="0">
                  <a:pos x="46" y="269"/>
                </a:cxn>
                <a:cxn ang="0">
                  <a:pos x="0" y="143"/>
                </a:cxn>
              </a:cxnLst>
              <a:rect l="0" t="0" r="r" b="b"/>
              <a:pathLst>
                <a:path w="529" h="269">
                  <a:moveTo>
                    <a:pt x="0" y="143"/>
                  </a:moveTo>
                  <a:lnTo>
                    <a:pt x="485" y="0"/>
                  </a:lnTo>
                  <a:lnTo>
                    <a:pt x="529" y="125"/>
                  </a:lnTo>
                  <a:lnTo>
                    <a:pt x="46" y="269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999999"/>
            </a:solidFill>
            <a:ln w="12700" cmpd="sng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1" name="Freeform 636"/>
            <p:cNvSpPr>
              <a:spLocks/>
            </p:cNvSpPr>
            <p:nvPr/>
          </p:nvSpPr>
          <p:spPr bwMode="auto">
            <a:xfrm flipH="1">
              <a:off x="4684" y="2818"/>
              <a:ext cx="248" cy="76"/>
            </a:xfrm>
            <a:custGeom>
              <a:avLst/>
              <a:gdLst/>
              <a:ahLst/>
              <a:cxnLst>
                <a:cxn ang="0">
                  <a:pos x="494" y="5"/>
                </a:cxn>
                <a:cxn ang="0">
                  <a:pos x="485" y="1"/>
                </a:cxn>
                <a:cxn ang="0">
                  <a:pos x="0" y="145"/>
                </a:cxn>
                <a:cxn ang="0">
                  <a:pos x="6" y="154"/>
                </a:cxn>
                <a:cxn ang="0">
                  <a:pos x="491" y="10"/>
                </a:cxn>
                <a:cxn ang="0">
                  <a:pos x="482" y="7"/>
                </a:cxn>
                <a:cxn ang="0">
                  <a:pos x="494" y="5"/>
                </a:cxn>
                <a:cxn ang="0">
                  <a:pos x="492" y="0"/>
                </a:cxn>
                <a:cxn ang="0">
                  <a:pos x="485" y="1"/>
                </a:cxn>
                <a:cxn ang="0">
                  <a:pos x="494" y="5"/>
                </a:cxn>
              </a:cxnLst>
              <a:rect l="0" t="0" r="r" b="b"/>
              <a:pathLst>
                <a:path w="494" h="154">
                  <a:moveTo>
                    <a:pt x="494" y="5"/>
                  </a:moveTo>
                  <a:lnTo>
                    <a:pt x="485" y="1"/>
                  </a:lnTo>
                  <a:lnTo>
                    <a:pt x="0" y="145"/>
                  </a:lnTo>
                  <a:lnTo>
                    <a:pt x="6" y="154"/>
                  </a:lnTo>
                  <a:lnTo>
                    <a:pt x="491" y="10"/>
                  </a:lnTo>
                  <a:lnTo>
                    <a:pt x="482" y="7"/>
                  </a:lnTo>
                  <a:lnTo>
                    <a:pt x="494" y="5"/>
                  </a:lnTo>
                  <a:lnTo>
                    <a:pt x="492" y="0"/>
                  </a:lnTo>
                  <a:lnTo>
                    <a:pt x="485" y="1"/>
                  </a:lnTo>
                  <a:lnTo>
                    <a:pt x="49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2" name="Freeform 637"/>
            <p:cNvSpPr>
              <a:spLocks/>
            </p:cNvSpPr>
            <p:nvPr/>
          </p:nvSpPr>
          <p:spPr bwMode="auto">
            <a:xfrm flipH="1">
              <a:off x="4662" y="2820"/>
              <a:ext cx="29" cy="65"/>
            </a:xfrm>
            <a:custGeom>
              <a:avLst/>
              <a:gdLst/>
              <a:ahLst/>
              <a:cxnLst>
                <a:cxn ang="0">
                  <a:pos x="53" y="131"/>
                </a:cxn>
                <a:cxn ang="0">
                  <a:pos x="56" y="125"/>
                </a:cxn>
                <a:cxn ang="0">
                  <a:pos x="12" y="0"/>
                </a:cxn>
                <a:cxn ang="0">
                  <a:pos x="0" y="2"/>
                </a:cxn>
                <a:cxn ang="0">
                  <a:pos x="44" y="128"/>
                </a:cxn>
                <a:cxn ang="0">
                  <a:pos x="47" y="122"/>
                </a:cxn>
                <a:cxn ang="0">
                  <a:pos x="53" y="131"/>
                </a:cxn>
                <a:cxn ang="0">
                  <a:pos x="58" y="129"/>
                </a:cxn>
                <a:cxn ang="0">
                  <a:pos x="56" y="125"/>
                </a:cxn>
                <a:cxn ang="0">
                  <a:pos x="53" y="131"/>
                </a:cxn>
              </a:cxnLst>
              <a:rect l="0" t="0" r="r" b="b"/>
              <a:pathLst>
                <a:path w="58" h="131">
                  <a:moveTo>
                    <a:pt x="53" y="131"/>
                  </a:moveTo>
                  <a:lnTo>
                    <a:pt x="56" y="125"/>
                  </a:lnTo>
                  <a:lnTo>
                    <a:pt x="12" y="0"/>
                  </a:lnTo>
                  <a:lnTo>
                    <a:pt x="0" y="2"/>
                  </a:lnTo>
                  <a:lnTo>
                    <a:pt x="44" y="128"/>
                  </a:lnTo>
                  <a:lnTo>
                    <a:pt x="47" y="122"/>
                  </a:lnTo>
                  <a:lnTo>
                    <a:pt x="53" y="131"/>
                  </a:lnTo>
                  <a:lnTo>
                    <a:pt x="58" y="129"/>
                  </a:lnTo>
                  <a:lnTo>
                    <a:pt x="56" y="125"/>
                  </a:lnTo>
                  <a:lnTo>
                    <a:pt x="53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3" name="Freeform 638"/>
            <p:cNvSpPr>
              <a:spLocks/>
            </p:cNvSpPr>
            <p:nvPr/>
          </p:nvSpPr>
          <p:spPr bwMode="auto">
            <a:xfrm flipH="1">
              <a:off x="4663" y="2881"/>
              <a:ext cx="246" cy="78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9" y="152"/>
                </a:cxn>
                <a:cxn ang="0">
                  <a:pos x="492" y="9"/>
                </a:cxn>
                <a:cxn ang="0">
                  <a:pos x="486" y="0"/>
                </a:cxn>
                <a:cxn ang="0">
                  <a:pos x="3" y="143"/>
                </a:cxn>
                <a:cxn ang="0">
                  <a:pos x="12" y="147"/>
                </a:cxn>
                <a:cxn ang="0">
                  <a:pos x="0" y="149"/>
                </a:cxn>
                <a:cxn ang="0">
                  <a:pos x="1" y="153"/>
                </a:cxn>
                <a:cxn ang="0">
                  <a:pos x="9" y="152"/>
                </a:cxn>
                <a:cxn ang="0">
                  <a:pos x="0" y="149"/>
                </a:cxn>
              </a:cxnLst>
              <a:rect l="0" t="0" r="r" b="b"/>
              <a:pathLst>
                <a:path w="492" h="153">
                  <a:moveTo>
                    <a:pt x="0" y="149"/>
                  </a:moveTo>
                  <a:lnTo>
                    <a:pt x="9" y="152"/>
                  </a:lnTo>
                  <a:lnTo>
                    <a:pt x="492" y="9"/>
                  </a:lnTo>
                  <a:lnTo>
                    <a:pt x="486" y="0"/>
                  </a:lnTo>
                  <a:lnTo>
                    <a:pt x="3" y="143"/>
                  </a:lnTo>
                  <a:lnTo>
                    <a:pt x="12" y="147"/>
                  </a:lnTo>
                  <a:lnTo>
                    <a:pt x="0" y="149"/>
                  </a:lnTo>
                  <a:lnTo>
                    <a:pt x="1" y="153"/>
                  </a:lnTo>
                  <a:lnTo>
                    <a:pt x="9" y="152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4" name="Freeform 639"/>
            <p:cNvSpPr>
              <a:spLocks/>
            </p:cNvSpPr>
            <p:nvPr/>
          </p:nvSpPr>
          <p:spPr bwMode="auto">
            <a:xfrm flipH="1">
              <a:off x="4904" y="2889"/>
              <a:ext cx="29" cy="6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5"/>
                </a:cxn>
                <a:cxn ang="0">
                  <a:pos x="48" y="131"/>
                </a:cxn>
                <a:cxn ang="0">
                  <a:pos x="60" y="129"/>
                </a:cxn>
                <a:cxn ang="0">
                  <a:pos x="14" y="3"/>
                </a:cxn>
                <a:cxn ang="0">
                  <a:pos x="11" y="9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5" y="0"/>
                </a:cxn>
              </a:cxnLst>
              <a:rect l="0" t="0" r="r" b="b"/>
              <a:pathLst>
                <a:path w="60" h="131">
                  <a:moveTo>
                    <a:pt x="5" y="0"/>
                  </a:moveTo>
                  <a:lnTo>
                    <a:pt x="2" y="5"/>
                  </a:lnTo>
                  <a:lnTo>
                    <a:pt x="48" y="131"/>
                  </a:lnTo>
                  <a:lnTo>
                    <a:pt x="60" y="129"/>
                  </a:lnTo>
                  <a:lnTo>
                    <a:pt x="14" y="3"/>
                  </a:lnTo>
                  <a:lnTo>
                    <a:pt x="11" y="9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5" name="Freeform 640"/>
            <p:cNvSpPr>
              <a:spLocks/>
            </p:cNvSpPr>
            <p:nvPr/>
          </p:nvSpPr>
          <p:spPr bwMode="auto">
            <a:xfrm flipH="1">
              <a:off x="4902" y="2669"/>
              <a:ext cx="104" cy="35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10" y="74"/>
                </a:cxn>
                <a:cxn ang="0">
                  <a:pos x="208" y="9"/>
                </a:cxn>
                <a:cxn ang="0">
                  <a:pos x="176" y="0"/>
                </a:cxn>
                <a:cxn ang="0">
                  <a:pos x="0" y="48"/>
                </a:cxn>
              </a:cxnLst>
              <a:rect l="0" t="0" r="r" b="b"/>
              <a:pathLst>
                <a:path w="208" h="74">
                  <a:moveTo>
                    <a:pt x="0" y="48"/>
                  </a:moveTo>
                  <a:lnTo>
                    <a:pt x="10" y="74"/>
                  </a:lnTo>
                  <a:lnTo>
                    <a:pt x="208" y="9"/>
                  </a:lnTo>
                  <a:lnTo>
                    <a:pt x="176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6" name="Freeform 641"/>
            <p:cNvSpPr>
              <a:spLocks/>
            </p:cNvSpPr>
            <p:nvPr/>
          </p:nvSpPr>
          <p:spPr bwMode="auto">
            <a:xfrm flipH="1">
              <a:off x="4747" y="2848"/>
              <a:ext cx="173" cy="60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10" y="118"/>
                </a:cxn>
                <a:cxn ang="0">
                  <a:pos x="346" y="0"/>
                </a:cxn>
                <a:cxn ang="0">
                  <a:pos x="0" y="101"/>
                </a:cxn>
              </a:cxnLst>
              <a:rect l="0" t="0" r="r" b="b"/>
              <a:pathLst>
                <a:path w="346" h="118">
                  <a:moveTo>
                    <a:pt x="0" y="101"/>
                  </a:moveTo>
                  <a:lnTo>
                    <a:pt x="10" y="118"/>
                  </a:lnTo>
                  <a:lnTo>
                    <a:pt x="346" y="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7" name="Freeform 642"/>
            <p:cNvSpPr>
              <a:spLocks/>
            </p:cNvSpPr>
            <p:nvPr/>
          </p:nvSpPr>
          <p:spPr bwMode="auto">
            <a:xfrm flipH="1">
              <a:off x="4875" y="2664"/>
              <a:ext cx="36" cy="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2" y="14"/>
                </a:cxn>
                <a:cxn ang="0">
                  <a:pos x="74" y="3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74" h="14">
                  <a:moveTo>
                    <a:pt x="0" y="3"/>
                  </a:moveTo>
                  <a:lnTo>
                    <a:pt x="32" y="14"/>
                  </a:lnTo>
                  <a:lnTo>
                    <a:pt x="74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8" name="Freeform 643"/>
            <p:cNvSpPr>
              <a:spLocks/>
            </p:cNvSpPr>
            <p:nvPr/>
          </p:nvSpPr>
          <p:spPr bwMode="auto">
            <a:xfrm flipH="1">
              <a:off x="4873" y="2810"/>
              <a:ext cx="14" cy="60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0" y="120"/>
                </a:cxn>
                <a:cxn ang="0">
                  <a:pos x="29" y="113"/>
                </a:cxn>
                <a:cxn ang="0">
                  <a:pos x="29" y="0"/>
                </a:cxn>
                <a:cxn ang="0">
                  <a:pos x="16" y="2"/>
                </a:cxn>
              </a:cxnLst>
              <a:rect l="0" t="0" r="r" b="b"/>
              <a:pathLst>
                <a:path w="29" h="120">
                  <a:moveTo>
                    <a:pt x="16" y="2"/>
                  </a:moveTo>
                  <a:lnTo>
                    <a:pt x="0" y="120"/>
                  </a:lnTo>
                  <a:lnTo>
                    <a:pt x="29" y="113"/>
                  </a:lnTo>
                  <a:lnTo>
                    <a:pt x="29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9" name="Freeform 644"/>
            <p:cNvSpPr>
              <a:spLocks/>
            </p:cNvSpPr>
            <p:nvPr/>
          </p:nvSpPr>
          <p:spPr bwMode="auto">
            <a:xfrm flipH="1">
              <a:off x="4875" y="2752"/>
              <a:ext cx="16" cy="3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2" y="69"/>
                </a:cxn>
                <a:cxn ang="0">
                  <a:pos x="31" y="68"/>
                </a:cxn>
                <a:cxn ang="0">
                  <a:pos x="10" y="0"/>
                </a:cxn>
                <a:cxn ang="0">
                  <a:pos x="0" y="4"/>
                </a:cxn>
              </a:cxnLst>
              <a:rect l="0" t="0" r="r" b="b"/>
              <a:pathLst>
                <a:path w="31" h="69">
                  <a:moveTo>
                    <a:pt x="0" y="4"/>
                  </a:moveTo>
                  <a:lnTo>
                    <a:pt x="22" y="69"/>
                  </a:lnTo>
                  <a:lnTo>
                    <a:pt x="31" y="68"/>
                  </a:lnTo>
                  <a:lnTo>
                    <a:pt x="1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0" name="Freeform 645"/>
            <p:cNvSpPr>
              <a:spLocks/>
            </p:cNvSpPr>
            <p:nvPr/>
          </p:nvSpPr>
          <p:spPr bwMode="auto">
            <a:xfrm flipH="1">
              <a:off x="4714" y="2903"/>
              <a:ext cx="161" cy="54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13" y="110"/>
                </a:cxn>
                <a:cxn ang="0">
                  <a:pos x="322" y="10"/>
                </a:cxn>
                <a:cxn ang="0">
                  <a:pos x="322" y="0"/>
                </a:cxn>
                <a:cxn ang="0">
                  <a:pos x="0" y="95"/>
                </a:cxn>
              </a:cxnLst>
              <a:rect l="0" t="0" r="r" b="b"/>
              <a:pathLst>
                <a:path w="322" h="110">
                  <a:moveTo>
                    <a:pt x="0" y="95"/>
                  </a:moveTo>
                  <a:lnTo>
                    <a:pt x="13" y="110"/>
                  </a:lnTo>
                  <a:lnTo>
                    <a:pt x="322" y="10"/>
                  </a:lnTo>
                  <a:lnTo>
                    <a:pt x="322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1" name="Freeform 646"/>
            <p:cNvSpPr>
              <a:spLocks/>
            </p:cNvSpPr>
            <p:nvPr/>
          </p:nvSpPr>
          <p:spPr bwMode="auto">
            <a:xfrm flipH="1">
              <a:off x="4747" y="2776"/>
              <a:ext cx="73" cy="59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1" y="0"/>
                </a:cxn>
                <a:cxn ang="0">
                  <a:pos x="145" y="100"/>
                </a:cxn>
                <a:cxn ang="0">
                  <a:pos x="81" y="118"/>
                </a:cxn>
                <a:cxn ang="0">
                  <a:pos x="0" y="4"/>
                </a:cxn>
              </a:cxnLst>
              <a:rect l="0" t="0" r="r" b="b"/>
              <a:pathLst>
                <a:path w="145" h="118">
                  <a:moveTo>
                    <a:pt x="0" y="4"/>
                  </a:moveTo>
                  <a:lnTo>
                    <a:pt x="21" y="0"/>
                  </a:lnTo>
                  <a:lnTo>
                    <a:pt x="145" y="100"/>
                  </a:lnTo>
                  <a:lnTo>
                    <a:pt x="81" y="11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2" name="Freeform 647"/>
            <p:cNvSpPr>
              <a:spLocks/>
            </p:cNvSpPr>
            <p:nvPr/>
          </p:nvSpPr>
          <p:spPr bwMode="auto">
            <a:xfrm flipH="1">
              <a:off x="4892" y="2738"/>
              <a:ext cx="100" cy="3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6" y="73"/>
                </a:cxn>
                <a:cxn ang="0">
                  <a:pos x="171" y="22"/>
                </a:cxn>
                <a:cxn ang="0">
                  <a:pos x="193" y="22"/>
                </a:cxn>
                <a:cxn ang="0">
                  <a:pos x="203" y="9"/>
                </a:cxn>
                <a:cxn ang="0">
                  <a:pos x="176" y="0"/>
                </a:cxn>
                <a:cxn ang="0">
                  <a:pos x="0" y="48"/>
                </a:cxn>
              </a:cxnLst>
              <a:rect l="0" t="0" r="r" b="b"/>
              <a:pathLst>
                <a:path w="203" h="73">
                  <a:moveTo>
                    <a:pt x="0" y="48"/>
                  </a:moveTo>
                  <a:lnTo>
                    <a:pt x="6" y="73"/>
                  </a:lnTo>
                  <a:lnTo>
                    <a:pt x="171" y="22"/>
                  </a:lnTo>
                  <a:lnTo>
                    <a:pt x="193" y="22"/>
                  </a:lnTo>
                  <a:lnTo>
                    <a:pt x="203" y="9"/>
                  </a:lnTo>
                  <a:lnTo>
                    <a:pt x="176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3" name="Freeform 648"/>
            <p:cNvSpPr>
              <a:spLocks/>
            </p:cNvSpPr>
            <p:nvPr/>
          </p:nvSpPr>
          <p:spPr bwMode="auto">
            <a:xfrm flipH="1">
              <a:off x="4714" y="2903"/>
              <a:ext cx="19" cy="67"/>
            </a:xfrm>
            <a:custGeom>
              <a:avLst/>
              <a:gdLst/>
              <a:ahLst/>
              <a:cxnLst>
                <a:cxn ang="0">
                  <a:pos x="5" y="21"/>
                </a:cxn>
                <a:cxn ang="0">
                  <a:pos x="41" y="0"/>
                </a:cxn>
                <a:cxn ang="0">
                  <a:pos x="32" y="128"/>
                </a:cxn>
                <a:cxn ang="0">
                  <a:pos x="0" y="137"/>
                </a:cxn>
                <a:cxn ang="0">
                  <a:pos x="5" y="21"/>
                </a:cxn>
              </a:cxnLst>
              <a:rect l="0" t="0" r="r" b="b"/>
              <a:pathLst>
                <a:path w="41" h="137">
                  <a:moveTo>
                    <a:pt x="5" y="21"/>
                  </a:moveTo>
                  <a:lnTo>
                    <a:pt x="41" y="0"/>
                  </a:lnTo>
                  <a:lnTo>
                    <a:pt x="32" y="128"/>
                  </a:lnTo>
                  <a:lnTo>
                    <a:pt x="0" y="137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4" name="Freeform 649"/>
            <p:cNvSpPr>
              <a:spLocks/>
            </p:cNvSpPr>
            <p:nvPr/>
          </p:nvSpPr>
          <p:spPr bwMode="auto">
            <a:xfrm flipH="1">
              <a:off x="4461" y="2963"/>
              <a:ext cx="575" cy="381"/>
            </a:xfrm>
            <a:custGeom>
              <a:avLst/>
              <a:gdLst/>
              <a:ahLst/>
              <a:cxnLst>
                <a:cxn ang="0">
                  <a:pos x="8" y="672"/>
                </a:cxn>
                <a:cxn ang="0">
                  <a:pos x="4" y="695"/>
                </a:cxn>
                <a:cxn ang="0">
                  <a:pos x="1" y="712"/>
                </a:cxn>
                <a:cxn ang="0">
                  <a:pos x="0" y="736"/>
                </a:cxn>
                <a:cxn ang="0">
                  <a:pos x="44" y="755"/>
                </a:cxn>
                <a:cxn ang="0">
                  <a:pos x="130" y="760"/>
                </a:cxn>
                <a:cxn ang="0">
                  <a:pos x="214" y="763"/>
                </a:cxn>
                <a:cxn ang="0">
                  <a:pos x="297" y="764"/>
                </a:cxn>
                <a:cxn ang="0">
                  <a:pos x="379" y="762"/>
                </a:cxn>
                <a:cxn ang="0">
                  <a:pos x="462" y="755"/>
                </a:cxn>
                <a:cxn ang="0">
                  <a:pos x="543" y="741"/>
                </a:cxn>
                <a:cxn ang="0">
                  <a:pos x="624" y="717"/>
                </a:cxn>
                <a:cxn ang="0">
                  <a:pos x="688" y="692"/>
                </a:cxn>
                <a:cxn ang="0">
                  <a:pos x="731" y="667"/>
                </a:cxn>
                <a:cxn ang="0">
                  <a:pos x="769" y="640"/>
                </a:cxn>
                <a:cxn ang="0">
                  <a:pos x="804" y="608"/>
                </a:cxn>
                <a:cxn ang="0">
                  <a:pos x="838" y="575"/>
                </a:cxn>
                <a:cxn ang="0">
                  <a:pos x="870" y="541"/>
                </a:cxn>
                <a:cxn ang="0">
                  <a:pos x="899" y="506"/>
                </a:cxn>
                <a:cxn ang="0">
                  <a:pos x="930" y="473"/>
                </a:cxn>
                <a:cxn ang="0">
                  <a:pos x="957" y="443"/>
                </a:cxn>
                <a:cxn ang="0">
                  <a:pos x="983" y="419"/>
                </a:cxn>
                <a:cxn ang="0">
                  <a:pos x="1009" y="397"/>
                </a:cxn>
                <a:cxn ang="0">
                  <a:pos x="1034" y="377"/>
                </a:cxn>
                <a:cxn ang="0">
                  <a:pos x="1058" y="357"/>
                </a:cxn>
                <a:cxn ang="0">
                  <a:pos x="1083" y="337"/>
                </a:cxn>
                <a:cxn ang="0">
                  <a:pos x="1106" y="315"/>
                </a:cxn>
                <a:cxn ang="0">
                  <a:pos x="1129" y="289"/>
                </a:cxn>
                <a:cxn ang="0">
                  <a:pos x="1150" y="253"/>
                </a:cxn>
                <a:cxn ang="0">
                  <a:pos x="1142" y="220"/>
                </a:cxn>
                <a:cxn ang="0">
                  <a:pos x="1107" y="195"/>
                </a:cxn>
                <a:cxn ang="0">
                  <a:pos x="1066" y="164"/>
                </a:cxn>
                <a:cxn ang="0">
                  <a:pos x="1044" y="139"/>
                </a:cxn>
                <a:cxn ang="0">
                  <a:pos x="1029" y="139"/>
                </a:cxn>
                <a:cxn ang="0">
                  <a:pos x="1009" y="141"/>
                </a:cxn>
                <a:cxn ang="0">
                  <a:pos x="991" y="141"/>
                </a:cxn>
                <a:cxn ang="0">
                  <a:pos x="954" y="116"/>
                </a:cxn>
                <a:cxn ang="0">
                  <a:pos x="896" y="77"/>
                </a:cxn>
                <a:cxn ang="0">
                  <a:pos x="840" y="46"/>
                </a:cxn>
                <a:cxn ang="0">
                  <a:pos x="780" y="21"/>
                </a:cxn>
                <a:cxn ang="0">
                  <a:pos x="720" y="7"/>
                </a:cxn>
                <a:cxn ang="0">
                  <a:pos x="658" y="0"/>
                </a:cxn>
                <a:cxn ang="0">
                  <a:pos x="593" y="2"/>
                </a:cxn>
                <a:cxn ang="0">
                  <a:pos x="526" y="14"/>
                </a:cxn>
                <a:cxn ang="0">
                  <a:pos x="472" y="29"/>
                </a:cxn>
                <a:cxn ang="0">
                  <a:pos x="436" y="45"/>
                </a:cxn>
                <a:cxn ang="0">
                  <a:pos x="402" y="65"/>
                </a:cxn>
                <a:cxn ang="0">
                  <a:pos x="370" y="87"/>
                </a:cxn>
                <a:cxn ang="0">
                  <a:pos x="339" y="113"/>
                </a:cxn>
                <a:cxn ang="0">
                  <a:pos x="309" y="139"/>
                </a:cxn>
                <a:cxn ang="0">
                  <a:pos x="280" y="168"/>
                </a:cxn>
                <a:cxn ang="0">
                  <a:pos x="251" y="198"/>
                </a:cxn>
                <a:cxn ang="0">
                  <a:pos x="219" y="234"/>
                </a:cxn>
                <a:cxn ang="0">
                  <a:pos x="186" y="274"/>
                </a:cxn>
                <a:cxn ang="0">
                  <a:pos x="159" y="314"/>
                </a:cxn>
                <a:cxn ang="0">
                  <a:pos x="136" y="354"/>
                </a:cxn>
                <a:cxn ang="0">
                  <a:pos x="116" y="396"/>
                </a:cxn>
                <a:cxn ang="0">
                  <a:pos x="98" y="438"/>
                </a:cxn>
                <a:cxn ang="0">
                  <a:pos x="81" y="483"/>
                </a:cxn>
                <a:cxn ang="0">
                  <a:pos x="64" y="531"/>
                </a:cxn>
                <a:cxn ang="0">
                  <a:pos x="52" y="559"/>
                </a:cxn>
                <a:cxn ang="0">
                  <a:pos x="32" y="566"/>
                </a:cxn>
                <a:cxn ang="0">
                  <a:pos x="9" y="654"/>
                </a:cxn>
              </a:cxnLst>
              <a:rect l="0" t="0" r="r" b="b"/>
              <a:pathLst>
                <a:path w="1150" h="764">
                  <a:moveTo>
                    <a:pt x="9" y="654"/>
                  </a:moveTo>
                  <a:lnTo>
                    <a:pt x="8" y="672"/>
                  </a:lnTo>
                  <a:lnTo>
                    <a:pt x="6" y="685"/>
                  </a:lnTo>
                  <a:lnTo>
                    <a:pt x="4" y="695"/>
                  </a:lnTo>
                  <a:lnTo>
                    <a:pt x="3" y="704"/>
                  </a:lnTo>
                  <a:lnTo>
                    <a:pt x="1" y="712"/>
                  </a:lnTo>
                  <a:lnTo>
                    <a:pt x="0" y="723"/>
                  </a:lnTo>
                  <a:lnTo>
                    <a:pt x="0" y="736"/>
                  </a:lnTo>
                  <a:lnTo>
                    <a:pt x="1" y="754"/>
                  </a:lnTo>
                  <a:lnTo>
                    <a:pt x="44" y="755"/>
                  </a:lnTo>
                  <a:lnTo>
                    <a:pt x="87" y="757"/>
                  </a:lnTo>
                  <a:lnTo>
                    <a:pt x="130" y="760"/>
                  </a:lnTo>
                  <a:lnTo>
                    <a:pt x="173" y="761"/>
                  </a:lnTo>
                  <a:lnTo>
                    <a:pt x="214" y="763"/>
                  </a:lnTo>
                  <a:lnTo>
                    <a:pt x="255" y="764"/>
                  </a:lnTo>
                  <a:lnTo>
                    <a:pt x="297" y="764"/>
                  </a:lnTo>
                  <a:lnTo>
                    <a:pt x="338" y="764"/>
                  </a:lnTo>
                  <a:lnTo>
                    <a:pt x="379" y="762"/>
                  </a:lnTo>
                  <a:lnTo>
                    <a:pt x="420" y="760"/>
                  </a:lnTo>
                  <a:lnTo>
                    <a:pt x="462" y="755"/>
                  </a:lnTo>
                  <a:lnTo>
                    <a:pt x="502" y="748"/>
                  </a:lnTo>
                  <a:lnTo>
                    <a:pt x="543" y="741"/>
                  </a:lnTo>
                  <a:lnTo>
                    <a:pt x="584" y="730"/>
                  </a:lnTo>
                  <a:lnTo>
                    <a:pt x="624" y="717"/>
                  </a:lnTo>
                  <a:lnTo>
                    <a:pt x="665" y="702"/>
                  </a:lnTo>
                  <a:lnTo>
                    <a:pt x="688" y="692"/>
                  </a:lnTo>
                  <a:lnTo>
                    <a:pt x="710" y="680"/>
                  </a:lnTo>
                  <a:lnTo>
                    <a:pt x="731" y="667"/>
                  </a:lnTo>
                  <a:lnTo>
                    <a:pt x="751" y="654"/>
                  </a:lnTo>
                  <a:lnTo>
                    <a:pt x="769" y="640"/>
                  </a:lnTo>
                  <a:lnTo>
                    <a:pt x="788" y="624"/>
                  </a:lnTo>
                  <a:lnTo>
                    <a:pt x="804" y="608"/>
                  </a:lnTo>
                  <a:lnTo>
                    <a:pt x="821" y="592"/>
                  </a:lnTo>
                  <a:lnTo>
                    <a:pt x="838" y="575"/>
                  </a:lnTo>
                  <a:lnTo>
                    <a:pt x="853" y="558"/>
                  </a:lnTo>
                  <a:lnTo>
                    <a:pt x="870" y="541"/>
                  </a:lnTo>
                  <a:lnTo>
                    <a:pt x="885" y="524"/>
                  </a:lnTo>
                  <a:lnTo>
                    <a:pt x="899" y="506"/>
                  </a:lnTo>
                  <a:lnTo>
                    <a:pt x="914" y="489"/>
                  </a:lnTo>
                  <a:lnTo>
                    <a:pt x="930" y="473"/>
                  </a:lnTo>
                  <a:lnTo>
                    <a:pt x="945" y="456"/>
                  </a:lnTo>
                  <a:lnTo>
                    <a:pt x="957" y="443"/>
                  </a:lnTo>
                  <a:lnTo>
                    <a:pt x="971" y="430"/>
                  </a:lnTo>
                  <a:lnTo>
                    <a:pt x="983" y="419"/>
                  </a:lnTo>
                  <a:lnTo>
                    <a:pt x="996" y="408"/>
                  </a:lnTo>
                  <a:lnTo>
                    <a:pt x="1009" y="397"/>
                  </a:lnTo>
                  <a:lnTo>
                    <a:pt x="1022" y="387"/>
                  </a:lnTo>
                  <a:lnTo>
                    <a:pt x="1034" y="377"/>
                  </a:lnTo>
                  <a:lnTo>
                    <a:pt x="1046" y="367"/>
                  </a:lnTo>
                  <a:lnTo>
                    <a:pt x="1058" y="357"/>
                  </a:lnTo>
                  <a:lnTo>
                    <a:pt x="1070" y="347"/>
                  </a:lnTo>
                  <a:lnTo>
                    <a:pt x="1083" y="337"/>
                  </a:lnTo>
                  <a:lnTo>
                    <a:pt x="1093" y="326"/>
                  </a:lnTo>
                  <a:lnTo>
                    <a:pt x="1106" y="315"/>
                  </a:lnTo>
                  <a:lnTo>
                    <a:pt x="1116" y="303"/>
                  </a:lnTo>
                  <a:lnTo>
                    <a:pt x="1129" y="289"/>
                  </a:lnTo>
                  <a:lnTo>
                    <a:pt x="1139" y="275"/>
                  </a:lnTo>
                  <a:lnTo>
                    <a:pt x="1150" y="253"/>
                  </a:lnTo>
                  <a:lnTo>
                    <a:pt x="1150" y="235"/>
                  </a:lnTo>
                  <a:lnTo>
                    <a:pt x="1142" y="220"/>
                  </a:lnTo>
                  <a:lnTo>
                    <a:pt x="1127" y="207"/>
                  </a:lnTo>
                  <a:lnTo>
                    <a:pt x="1107" y="195"/>
                  </a:lnTo>
                  <a:lnTo>
                    <a:pt x="1086" y="180"/>
                  </a:lnTo>
                  <a:lnTo>
                    <a:pt x="1066" y="164"/>
                  </a:lnTo>
                  <a:lnTo>
                    <a:pt x="1049" y="143"/>
                  </a:lnTo>
                  <a:lnTo>
                    <a:pt x="1044" y="139"/>
                  </a:lnTo>
                  <a:lnTo>
                    <a:pt x="1038" y="138"/>
                  </a:lnTo>
                  <a:lnTo>
                    <a:pt x="1029" y="139"/>
                  </a:lnTo>
                  <a:lnTo>
                    <a:pt x="1020" y="140"/>
                  </a:lnTo>
                  <a:lnTo>
                    <a:pt x="1009" y="141"/>
                  </a:lnTo>
                  <a:lnTo>
                    <a:pt x="999" y="143"/>
                  </a:lnTo>
                  <a:lnTo>
                    <a:pt x="991" y="141"/>
                  </a:lnTo>
                  <a:lnTo>
                    <a:pt x="983" y="138"/>
                  </a:lnTo>
                  <a:lnTo>
                    <a:pt x="954" y="116"/>
                  </a:lnTo>
                  <a:lnTo>
                    <a:pt x="925" y="96"/>
                  </a:lnTo>
                  <a:lnTo>
                    <a:pt x="896" y="77"/>
                  </a:lnTo>
                  <a:lnTo>
                    <a:pt x="869" y="60"/>
                  </a:lnTo>
                  <a:lnTo>
                    <a:pt x="840" y="46"/>
                  </a:lnTo>
                  <a:lnTo>
                    <a:pt x="809" y="32"/>
                  </a:lnTo>
                  <a:lnTo>
                    <a:pt x="780" y="21"/>
                  </a:lnTo>
                  <a:lnTo>
                    <a:pt x="751" y="14"/>
                  </a:lnTo>
                  <a:lnTo>
                    <a:pt x="720" y="7"/>
                  </a:lnTo>
                  <a:lnTo>
                    <a:pt x="690" y="2"/>
                  </a:lnTo>
                  <a:lnTo>
                    <a:pt x="658" y="0"/>
                  </a:lnTo>
                  <a:lnTo>
                    <a:pt x="625" y="0"/>
                  </a:lnTo>
                  <a:lnTo>
                    <a:pt x="593" y="2"/>
                  </a:lnTo>
                  <a:lnTo>
                    <a:pt x="560" y="7"/>
                  </a:lnTo>
                  <a:lnTo>
                    <a:pt x="526" y="14"/>
                  </a:lnTo>
                  <a:lnTo>
                    <a:pt x="491" y="22"/>
                  </a:lnTo>
                  <a:lnTo>
                    <a:pt x="472" y="29"/>
                  </a:lnTo>
                  <a:lnTo>
                    <a:pt x="454" y="36"/>
                  </a:lnTo>
                  <a:lnTo>
                    <a:pt x="436" y="45"/>
                  </a:lnTo>
                  <a:lnTo>
                    <a:pt x="419" y="54"/>
                  </a:lnTo>
                  <a:lnTo>
                    <a:pt x="402" y="65"/>
                  </a:lnTo>
                  <a:lnTo>
                    <a:pt x="385" y="75"/>
                  </a:lnTo>
                  <a:lnTo>
                    <a:pt x="370" y="87"/>
                  </a:lnTo>
                  <a:lnTo>
                    <a:pt x="355" y="99"/>
                  </a:lnTo>
                  <a:lnTo>
                    <a:pt x="339" y="113"/>
                  </a:lnTo>
                  <a:lnTo>
                    <a:pt x="324" y="126"/>
                  </a:lnTo>
                  <a:lnTo>
                    <a:pt x="309" y="139"/>
                  </a:lnTo>
                  <a:lnTo>
                    <a:pt x="294" y="154"/>
                  </a:lnTo>
                  <a:lnTo>
                    <a:pt x="280" y="168"/>
                  </a:lnTo>
                  <a:lnTo>
                    <a:pt x="264" y="184"/>
                  </a:lnTo>
                  <a:lnTo>
                    <a:pt x="251" y="198"/>
                  </a:lnTo>
                  <a:lnTo>
                    <a:pt x="237" y="214"/>
                  </a:lnTo>
                  <a:lnTo>
                    <a:pt x="219" y="234"/>
                  </a:lnTo>
                  <a:lnTo>
                    <a:pt x="202" y="254"/>
                  </a:lnTo>
                  <a:lnTo>
                    <a:pt x="186" y="274"/>
                  </a:lnTo>
                  <a:lnTo>
                    <a:pt x="173" y="294"/>
                  </a:lnTo>
                  <a:lnTo>
                    <a:pt x="159" y="314"/>
                  </a:lnTo>
                  <a:lnTo>
                    <a:pt x="147" y="334"/>
                  </a:lnTo>
                  <a:lnTo>
                    <a:pt x="136" y="354"/>
                  </a:lnTo>
                  <a:lnTo>
                    <a:pt x="125" y="375"/>
                  </a:lnTo>
                  <a:lnTo>
                    <a:pt x="116" y="396"/>
                  </a:lnTo>
                  <a:lnTo>
                    <a:pt x="107" y="417"/>
                  </a:lnTo>
                  <a:lnTo>
                    <a:pt x="98" y="438"/>
                  </a:lnTo>
                  <a:lnTo>
                    <a:pt x="89" y="461"/>
                  </a:lnTo>
                  <a:lnTo>
                    <a:pt x="81" y="483"/>
                  </a:lnTo>
                  <a:lnTo>
                    <a:pt x="73" y="506"/>
                  </a:lnTo>
                  <a:lnTo>
                    <a:pt x="64" y="531"/>
                  </a:lnTo>
                  <a:lnTo>
                    <a:pt x="56" y="555"/>
                  </a:lnTo>
                  <a:lnTo>
                    <a:pt x="52" y="559"/>
                  </a:lnTo>
                  <a:lnTo>
                    <a:pt x="44" y="562"/>
                  </a:lnTo>
                  <a:lnTo>
                    <a:pt x="32" y="566"/>
                  </a:lnTo>
                  <a:lnTo>
                    <a:pt x="18" y="575"/>
                  </a:lnTo>
                  <a:lnTo>
                    <a:pt x="9" y="654"/>
                  </a:lnTo>
                  <a:close/>
                </a:path>
              </a:pathLst>
            </a:custGeom>
            <a:solidFill>
              <a:srgbClr val="CCFFCC"/>
            </a:solidFill>
            <a:ln w="38100" cmpd="sng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5" name="Freeform 650"/>
            <p:cNvSpPr>
              <a:spLocks/>
            </p:cNvSpPr>
            <p:nvPr/>
          </p:nvSpPr>
          <p:spPr bwMode="auto">
            <a:xfrm flipH="1">
              <a:off x="5029" y="3288"/>
              <a:ext cx="10" cy="53"/>
            </a:xfrm>
            <a:custGeom>
              <a:avLst/>
              <a:gdLst/>
              <a:ahLst/>
              <a:cxnLst>
                <a:cxn ang="0">
                  <a:pos x="7" y="96"/>
                </a:cxn>
                <a:cxn ang="0">
                  <a:pos x="14" y="100"/>
                </a:cxn>
                <a:cxn ang="0">
                  <a:pos x="12" y="82"/>
                </a:cxn>
                <a:cxn ang="0">
                  <a:pos x="12" y="69"/>
                </a:cxn>
                <a:cxn ang="0">
                  <a:pos x="14" y="58"/>
                </a:cxn>
                <a:cxn ang="0">
                  <a:pos x="15" y="51"/>
                </a:cxn>
                <a:cxn ang="0">
                  <a:pos x="17" y="41"/>
                </a:cxn>
                <a:cxn ang="0">
                  <a:pos x="18" y="31"/>
                </a:cxn>
                <a:cxn ang="0">
                  <a:pos x="20" y="18"/>
                </a:cxn>
                <a:cxn ang="0">
                  <a:pos x="21" y="0"/>
                </a:cxn>
                <a:cxn ang="0">
                  <a:pos x="9" y="0"/>
                </a:cxn>
                <a:cxn ang="0">
                  <a:pos x="7" y="18"/>
                </a:cxn>
                <a:cxn ang="0">
                  <a:pos x="6" y="31"/>
                </a:cxn>
                <a:cxn ang="0">
                  <a:pos x="4" y="41"/>
                </a:cxn>
                <a:cxn ang="0">
                  <a:pos x="3" y="49"/>
                </a:cxn>
                <a:cxn ang="0">
                  <a:pos x="1" y="58"/>
                </a:cxn>
                <a:cxn ang="0">
                  <a:pos x="0" y="69"/>
                </a:cxn>
                <a:cxn ang="0">
                  <a:pos x="0" y="82"/>
                </a:cxn>
                <a:cxn ang="0">
                  <a:pos x="1" y="100"/>
                </a:cxn>
                <a:cxn ang="0">
                  <a:pos x="7" y="104"/>
                </a:cxn>
                <a:cxn ang="0">
                  <a:pos x="1" y="100"/>
                </a:cxn>
                <a:cxn ang="0">
                  <a:pos x="1" y="104"/>
                </a:cxn>
                <a:cxn ang="0">
                  <a:pos x="7" y="104"/>
                </a:cxn>
                <a:cxn ang="0">
                  <a:pos x="7" y="96"/>
                </a:cxn>
              </a:cxnLst>
              <a:rect l="0" t="0" r="r" b="b"/>
              <a:pathLst>
                <a:path w="21" h="104">
                  <a:moveTo>
                    <a:pt x="7" y="96"/>
                  </a:moveTo>
                  <a:lnTo>
                    <a:pt x="14" y="100"/>
                  </a:lnTo>
                  <a:lnTo>
                    <a:pt x="12" y="82"/>
                  </a:lnTo>
                  <a:lnTo>
                    <a:pt x="12" y="69"/>
                  </a:lnTo>
                  <a:lnTo>
                    <a:pt x="14" y="58"/>
                  </a:lnTo>
                  <a:lnTo>
                    <a:pt x="15" y="51"/>
                  </a:lnTo>
                  <a:lnTo>
                    <a:pt x="17" y="41"/>
                  </a:lnTo>
                  <a:lnTo>
                    <a:pt x="18" y="31"/>
                  </a:lnTo>
                  <a:lnTo>
                    <a:pt x="20" y="18"/>
                  </a:lnTo>
                  <a:lnTo>
                    <a:pt x="21" y="0"/>
                  </a:lnTo>
                  <a:lnTo>
                    <a:pt x="9" y="0"/>
                  </a:lnTo>
                  <a:lnTo>
                    <a:pt x="7" y="18"/>
                  </a:lnTo>
                  <a:lnTo>
                    <a:pt x="6" y="31"/>
                  </a:lnTo>
                  <a:lnTo>
                    <a:pt x="4" y="41"/>
                  </a:lnTo>
                  <a:lnTo>
                    <a:pt x="3" y="49"/>
                  </a:lnTo>
                  <a:lnTo>
                    <a:pt x="1" y="58"/>
                  </a:lnTo>
                  <a:lnTo>
                    <a:pt x="0" y="69"/>
                  </a:lnTo>
                  <a:lnTo>
                    <a:pt x="0" y="82"/>
                  </a:lnTo>
                  <a:lnTo>
                    <a:pt x="1" y="100"/>
                  </a:lnTo>
                  <a:lnTo>
                    <a:pt x="7" y="104"/>
                  </a:lnTo>
                  <a:lnTo>
                    <a:pt x="1" y="100"/>
                  </a:lnTo>
                  <a:lnTo>
                    <a:pt x="1" y="104"/>
                  </a:lnTo>
                  <a:lnTo>
                    <a:pt x="7" y="104"/>
                  </a:lnTo>
                  <a:lnTo>
                    <a:pt x="7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6" name="Freeform 651"/>
            <p:cNvSpPr>
              <a:spLocks/>
            </p:cNvSpPr>
            <p:nvPr/>
          </p:nvSpPr>
          <p:spPr bwMode="auto">
            <a:xfrm flipH="1">
              <a:off x="4702" y="3312"/>
              <a:ext cx="334" cy="34"/>
            </a:xfrm>
            <a:custGeom>
              <a:avLst/>
              <a:gdLst/>
              <a:ahLst/>
              <a:cxnLst>
                <a:cxn ang="0">
                  <a:pos x="661" y="0"/>
                </a:cxn>
                <a:cxn ang="0">
                  <a:pos x="661" y="0"/>
                </a:cxn>
                <a:cxn ang="0">
                  <a:pos x="620" y="15"/>
                </a:cxn>
                <a:cxn ang="0">
                  <a:pos x="582" y="27"/>
                </a:cxn>
                <a:cxn ang="0">
                  <a:pos x="540" y="38"/>
                </a:cxn>
                <a:cxn ang="0">
                  <a:pos x="499" y="46"/>
                </a:cxn>
                <a:cxn ang="0">
                  <a:pos x="459" y="53"/>
                </a:cxn>
                <a:cxn ang="0">
                  <a:pos x="419" y="57"/>
                </a:cxn>
                <a:cxn ang="0">
                  <a:pos x="378" y="59"/>
                </a:cxn>
                <a:cxn ang="0">
                  <a:pos x="337" y="62"/>
                </a:cxn>
                <a:cxn ang="0">
                  <a:pos x="296" y="62"/>
                </a:cxn>
                <a:cxn ang="0">
                  <a:pos x="254" y="62"/>
                </a:cxn>
                <a:cxn ang="0">
                  <a:pos x="213" y="60"/>
                </a:cxn>
                <a:cxn ang="0">
                  <a:pos x="172" y="58"/>
                </a:cxn>
                <a:cxn ang="0">
                  <a:pos x="129" y="57"/>
                </a:cxn>
                <a:cxn ang="0">
                  <a:pos x="86" y="55"/>
                </a:cxn>
                <a:cxn ang="0">
                  <a:pos x="43" y="53"/>
                </a:cxn>
                <a:cxn ang="0">
                  <a:pos x="0" y="52"/>
                </a:cxn>
                <a:cxn ang="0">
                  <a:pos x="0" y="60"/>
                </a:cxn>
                <a:cxn ang="0">
                  <a:pos x="43" y="62"/>
                </a:cxn>
                <a:cxn ang="0">
                  <a:pos x="86" y="64"/>
                </a:cxn>
                <a:cxn ang="0">
                  <a:pos x="129" y="66"/>
                </a:cxn>
                <a:cxn ang="0">
                  <a:pos x="172" y="67"/>
                </a:cxn>
                <a:cxn ang="0">
                  <a:pos x="213" y="69"/>
                </a:cxn>
                <a:cxn ang="0">
                  <a:pos x="254" y="70"/>
                </a:cxn>
                <a:cxn ang="0">
                  <a:pos x="296" y="70"/>
                </a:cxn>
                <a:cxn ang="0">
                  <a:pos x="337" y="70"/>
                </a:cxn>
                <a:cxn ang="0">
                  <a:pos x="378" y="68"/>
                </a:cxn>
                <a:cxn ang="0">
                  <a:pos x="419" y="66"/>
                </a:cxn>
                <a:cxn ang="0">
                  <a:pos x="462" y="62"/>
                </a:cxn>
                <a:cxn ang="0">
                  <a:pos x="502" y="55"/>
                </a:cxn>
                <a:cxn ang="0">
                  <a:pos x="543" y="47"/>
                </a:cxn>
                <a:cxn ang="0">
                  <a:pos x="585" y="36"/>
                </a:cxn>
                <a:cxn ang="0">
                  <a:pos x="626" y="24"/>
                </a:cxn>
                <a:cxn ang="0">
                  <a:pos x="667" y="7"/>
                </a:cxn>
                <a:cxn ang="0">
                  <a:pos x="667" y="7"/>
                </a:cxn>
                <a:cxn ang="0">
                  <a:pos x="661" y="0"/>
                </a:cxn>
              </a:cxnLst>
              <a:rect l="0" t="0" r="r" b="b"/>
              <a:pathLst>
                <a:path w="667" h="70">
                  <a:moveTo>
                    <a:pt x="661" y="0"/>
                  </a:moveTo>
                  <a:lnTo>
                    <a:pt x="661" y="0"/>
                  </a:lnTo>
                  <a:lnTo>
                    <a:pt x="620" y="15"/>
                  </a:lnTo>
                  <a:lnTo>
                    <a:pt x="582" y="27"/>
                  </a:lnTo>
                  <a:lnTo>
                    <a:pt x="540" y="38"/>
                  </a:lnTo>
                  <a:lnTo>
                    <a:pt x="499" y="46"/>
                  </a:lnTo>
                  <a:lnTo>
                    <a:pt x="459" y="53"/>
                  </a:lnTo>
                  <a:lnTo>
                    <a:pt x="419" y="57"/>
                  </a:lnTo>
                  <a:lnTo>
                    <a:pt x="378" y="59"/>
                  </a:lnTo>
                  <a:lnTo>
                    <a:pt x="337" y="62"/>
                  </a:lnTo>
                  <a:lnTo>
                    <a:pt x="296" y="62"/>
                  </a:lnTo>
                  <a:lnTo>
                    <a:pt x="254" y="62"/>
                  </a:lnTo>
                  <a:lnTo>
                    <a:pt x="213" y="60"/>
                  </a:lnTo>
                  <a:lnTo>
                    <a:pt x="172" y="58"/>
                  </a:lnTo>
                  <a:lnTo>
                    <a:pt x="129" y="57"/>
                  </a:lnTo>
                  <a:lnTo>
                    <a:pt x="86" y="55"/>
                  </a:lnTo>
                  <a:lnTo>
                    <a:pt x="43" y="53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43" y="62"/>
                  </a:lnTo>
                  <a:lnTo>
                    <a:pt x="86" y="64"/>
                  </a:lnTo>
                  <a:lnTo>
                    <a:pt x="129" y="66"/>
                  </a:lnTo>
                  <a:lnTo>
                    <a:pt x="172" y="67"/>
                  </a:lnTo>
                  <a:lnTo>
                    <a:pt x="213" y="69"/>
                  </a:lnTo>
                  <a:lnTo>
                    <a:pt x="254" y="70"/>
                  </a:lnTo>
                  <a:lnTo>
                    <a:pt x="296" y="70"/>
                  </a:lnTo>
                  <a:lnTo>
                    <a:pt x="337" y="70"/>
                  </a:lnTo>
                  <a:lnTo>
                    <a:pt x="378" y="68"/>
                  </a:lnTo>
                  <a:lnTo>
                    <a:pt x="419" y="66"/>
                  </a:lnTo>
                  <a:lnTo>
                    <a:pt x="462" y="62"/>
                  </a:lnTo>
                  <a:lnTo>
                    <a:pt x="502" y="55"/>
                  </a:lnTo>
                  <a:lnTo>
                    <a:pt x="543" y="47"/>
                  </a:lnTo>
                  <a:lnTo>
                    <a:pt x="585" y="36"/>
                  </a:lnTo>
                  <a:lnTo>
                    <a:pt x="626" y="24"/>
                  </a:lnTo>
                  <a:lnTo>
                    <a:pt x="667" y="7"/>
                  </a:lnTo>
                  <a:lnTo>
                    <a:pt x="667" y="7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7" name="Freeform 652"/>
            <p:cNvSpPr>
              <a:spLocks/>
            </p:cNvSpPr>
            <p:nvPr/>
          </p:nvSpPr>
          <p:spPr bwMode="auto">
            <a:xfrm flipH="1">
              <a:off x="4561" y="3188"/>
              <a:ext cx="142" cy="12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278" y="0"/>
                </a:cxn>
                <a:cxn ang="0">
                  <a:pos x="263" y="17"/>
                </a:cxn>
                <a:cxn ang="0">
                  <a:pos x="248" y="33"/>
                </a:cxn>
                <a:cxn ang="0">
                  <a:pos x="233" y="50"/>
                </a:cxn>
                <a:cxn ang="0">
                  <a:pos x="219" y="68"/>
                </a:cxn>
                <a:cxn ang="0">
                  <a:pos x="204" y="84"/>
                </a:cxn>
                <a:cxn ang="0">
                  <a:pos x="187" y="102"/>
                </a:cxn>
                <a:cxn ang="0">
                  <a:pos x="171" y="119"/>
                </a:cxn>
                <a:cxn ang="0">
                  <a:pos x="155" y="135"/>
                </a:cxn>
                <a:cxn ang="0">
                  <a:pos x="138" y="152"/>
                </a:cxn>
                <a:cxn ang="0">
                  <a:pos x="121" y="167"/>
                </a:cxn>
                <a:cxn ang="0">
                  <a:pos x="103" y="182"/>
                </a:cxn>
                <a:cxn ang="0">
                  <a:pos x="84" y="197"/>
                </a:cxn>
                <a:cxn ang="0">
                  <a:pos x="64" y="210"/>
                </a:cxn>
                <a:cxn ang="0">
                  <a:pos x="44" y="222"/>
                </a:cxn>
                <a:cxn ang="0">
                  <a:pos x="23" y="234"/>
                </a:cxn>
                <a:cxn ang="0">
                  <a:pos x="0" y="244"/>
                </a:cxn>
                <a:cxn ang="0">
                  <a:pos x="6" y="251"/>
                </a:cxn>
                <a:cxn ang="0">
                  <a:pos x="29" y="241"/>
                </a:cxn>
                <a:cxn ang="0">
                  <a:pos x="51" y="229"/>
                </a:cxn>
                <a:cxn ang="0">
                  <a:pos x="74" y="217"/>
                </a:cxn>
                <a:cxn ang="0">
                  <a:pos x="93" y="203"/>
                </a:cxn>
                <a:cxn ang="0">
                  <a:pos x="112" y="189"/>
                </a:cxn>
                <a:cxn ang="0">
                  <a:pos x="130" y="173"/>
                </a:cxn>
                <a:cxn ang="0">
                  <a:pos x="147" y="157"/>
                </a:cxn>
                <a:cxn ang="0">
                  <a:pos x="164" y="140"/>
                </a:cxn>
                <a:cxn ang="0">
                  <a:pos x="181" y="123"/>
                </a:cxn>
                <a:cxn ang="0">
                  <a:pos x="196" y="107"/>
                </a:cxn>
                <a:cxn ang="0">
                  <a:pos x="213" y="89"/>
                </a:cxn>
                <a:cxn ang="0">
                  <a:pos x="228" y="72"/>
                </a:cxn>
                <a:cxn ang="0">
                  <a:pos x="242" y="54"/>
                </a:cxn>
                <a:cxn ang="0">
                  <a:pos x="257" y="38"/>
                </a:cxn>
                <a:cxn ang="0">
                  <a:pos x="272" y="21"/>
                </a:cxn>
                <a:cxn ang="0">
                  <a:pos x="288" y="4"/>
                </a:cxn>
                <a:cxn ang="0">
                  <a:pos x="288" y="4"/>
                </a:cxn>
                <a:cxn ang="0">
                  <a:pos x="278" y="0"/>
                </a:cxn>
              </a:cxnLst>
              <a:rect l="0" t="0" r="r" b="b"/>
              <a:pathLst>
                <a:path w="288" h="251">
                  <a:moveTo>
                    <a:pt x="278" y="0"/>
                  </a:moveTo>
                  <a:lnTo>
                    <a:pt x="278" y="0"/>
                  </a:lnTo>
                  <a:lnTo>
                    <a:pt x="263" y="17"/>
                  </a:lnTo>
                  <a:lnTo>
                    <a:pt x="248" y="33"/>
                  </a:lnTo>
                  <a:lnTo>
                    <a:pt x="233" y="50"/>
                  </a:lnTo>
                  <a:lnTo>
                    <a:pt x="219" y="68"/>
                  </a:lnTo>
                  <a:lnTo>
                    <a:pt x="204" y="84"/>
                  </a:lnTo>
                  <a:lnTo>
                    <a:pt x="187" y="102"/>
                  </a:lnTo>
                  <a:lnTo>
                    <a:pt x="171" y="119"/>
                  </a:lnTo>
                  <a:lnTo>
                    <a:pt x="155" y="135"/>
                  </a:lnTo>
                  <a:lnTo>
                    <a:pt x="138" y="152"/>
                  </a:lnTo>
                  <a:lnTo>
                    <a:pt x="121" y="167"/>
                  </a:lnTo>
                  <a:lnTo>
                    <a:pt x="103" y="182"/>
                  </a:lnTo>
                  <a:lnTo>
                    <a:pt x="84" y="197"/>
                  </a:lnTo>
                  <a:lnTo>
                    <a:pt x="64" y="210"/>
                  </a:lnTo>
                  <a:lnTo>
                    <a:pt x="44" y="222"/>
                  </a:lnTo>
                  <a:lnTo>
                    <a:pt x="23" y="234"/>
                  </a:lnTo>
                  <a:lnTo>
                    <a:pt x="0" y="244"/>
                  </a:lnTo>
                  <a:lnTo>
                    <a:pt x="6" y="251"/>
                  </a:lnTo>
                  <a:lnTo>
                    <a:pt x="29" y="241"/>
                  </a:lnTo>
                  <a:lnTo>
                    <a:pt x="51" y="229"/>
                  </a:lnTo>
                  <a:lnTo>
                    <a:pt x="74" y="217"/>
                  </a:lnTo>
                  <a:lnTo>
                    <a:pt x="93" y="203"/>
                  </a:lnTo>
                  <a:lnTo>
                    <a:pt x="112" y="189"/>
                  </a:lnTo>
                  <a:lnTo>
                    <a:pt x="130" y="173"/>
                  </a:lnTo>
                  <a:lnTo>
                    <a:pt x="147" y="157"/>
                  </a:lnTo>
                  <a:lnTo>
                    <a:pt x="164" y="140"/>
                  </a:lnTo>
                  <a:lnTo>
                    <a:pt x="181" y="123"/>
                  </a:lnTo>
                  <a:lnTo>
                    <a:pt x="196" y="107"/>
                  </a:lnTo>
                  <a:lnTo>
                    <a:pt x="213" y="89"/>
                  </a:lnTo>
                  <a:lnTo>
                    <a:pt x="228" y="72"/>
                  </a:lnTo>
                  <a:lnTo>
                    <a:pt x="242" y="54"/>
                  </a:lnTo>
                  <a:lnTo>
                    <a:pt x="257" y="38"/>
                  </a:lnTo>
                  <a:lnTo>
                    <a:pt x="272" y="21"/>
                  </a:lnTo>
                  <a:lnTo>
                    <a:pt x="288" y="4"/>
                  </a:lnTo>
                  <a:lnTo>
                    <a:pt x="288" y="4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8" name="Freeform 653"/>
            <p:cNvSpPr>
              <a:spLocks/>
            </p:cNvSpPr>
            <p:nvPr/>
          </p:nvSpPr>
          <p:spPr bwMode="auto">
            <a:xfrm flipH="1">
              <a:off x="4463" y="3098"/>
              <a:ext cx="102" cy="94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193" y="0"/>
                </a:cxn>
                <a:cxn ang="0">
                  <a:pos x="184" y="14"/>
                </a:cxn>
                <a:cxn ang="0">
                  <a:pos x="172" y="27"/>
                </a:cxn>
                <a:cxn ang="0">
                  <a:pos x="161" y="40"/>
                </a:cxn>
                <a:cxn ang="0">
                  <a:pos x="149" y="51"/>
                </a:cxn>
                <a:cxn ang="0">
                  <a:pos x="138" y="62"/>
                </a:cxn>
                <a:cxn ang="0">
                  <a:pos x="126" y="71"/>
                </a:cxn>
                <a:cxn ang="0">
                  <a:pos x="114" y="81"/>
                </a:cxn>
                <a:cxn ang="0">
                  <a:pos x="101" y="91"/>
                </a:cxn>
                <a:cxn ang="0">
                  <a:pos x="89" y="101"/>
                </a:cxn>
                <a:cxn ang="0">
                  <a:pos x="77" y="111"/>
                </a:cxn>
                <a:cxn ang="0">
                  <a:pos x="65" y="121"/>
                </a:cxn>
                <a:cxn ang="0">
                  <a:pos x="51" y="132"/>
                </a:cxn>
                <a:cxn ang="0">
                  <a:pos x="39" y="144"/>
                </a:cxn>
                <a:cxn ang="0">
                  <a:pos x="26" y="154"/>
                </a:cxn>
                <a:cxn ang="0">
                  <a:pos x="13" y="167"/>
                </a:cxn>
                <a:cxn ang="0">
                  <a:pos x="0" y="181"/>
                </a:cxn>
                <a:cxn ang="0">
                  <a:pos x="10" y="185"/>
                </a:cxn>
                <a:cxn ang="0">
                  <a:pos x="22" y="172"/>
                </a:cxn>
                <a:cxn ang="0">
                  <a:pos x="36" y="161"/>
                </a:cxn>
                <a:cxn ang="0">
                  <a:pos x="48" y="149"/>
                </a:cxn>
                <a:cxn ang="0">
                  <a:pos x="60" y="139"/>
                </a:cxn>
                <a:cxn ang="0">
                  <a:pos x="74" y="127"/>
                </a:cxn>
                <a:cxn ang="0">
                  <a:pos x="86" y="117"/>
                </a:cxn>
                <a:cxn ang="0">
                  <a:pos x="98" y="107"/>
                </a:cxn>
                <a:cxn ang="0">
                  <a:pos x="111" y="97"/>
                </a:cxn>
                <a:cxn ang="0">
                  <a:pos x="123" y="87"/>
                </a:cxn>
                <a:cxn ang="0">
                  <a:pos x="135" y="77"/>
                </a:cxn>
                <a:cxn ang="0">
                  <a:pos x="147" y="66"/>
                </a:cxn>
                <a:cxn ang="0">
                  <a:pos x="158" y="55"/>
                </a:cxn>
                <a:cxn ang="0">
                  <a:pos x="170" y="44"/>
                </a:cxn>
                <a:cxn ang="0">
                  <a:pos x="181" y="32"/>
                </a:cxn>
                <a:cxn ang="0">
                  <a:pos x="193" y="19"/>
                </a:cxn>
                <a:cxn ang="0">
                  <a:pos x="205" y="4"/>
                </a:cxn>
                <a:cxn ang="0">
                  <a:pos x="205" y="4"/>
                </a:cxn>
                <a:cxn ang="0">
                  <a:pos x="193" y="0"/>
                </a:cxn>
              </a:cxnLst>
              <a:rect l="0" t="0" r="r" b="b"/>
              <a:pathLst>
                <a:path w="205" h="185">
                  <a:moveTo>
                    <a:pt x="193" y="0"/>
                  </a:moveTo>
                  <a:lnTo>
                    <a:pt x="193" y="0"/>
                  </a:lnTo>
                  <a:lnTo>
                    <a:pt x="184" y="14"/>
                  </a:lnTo>
                  <a:lnTo>
                    <a:pt x="172" y="27"/>
                  </a:lnTo>
                  <a:lnTo>
                    <a:pt x="161" y="40"/>
                  </a:lnTo>
                  <a:lnTo>
                    <a:pt x="149" y="51"/>
                  </a:lnTo>
                  <a:lnTo>
                    <a:pt x="138" y="62"/>
                  </a:lnTo>
                  <a:lnTo>
                    <a:pt x="126" y="71"/>
                  </a:lnTo>
                  <a:lnTo>
                    <a:pt x="114" y="81"/>
                  </a:lnTo>
                  <a:lnTo>
                    <a:pt x="101" y="91"/>
                  </a:lnTo>
                  <a:lnTo>
                    <a:pt x="89" y="101"/>
                  </a:lnTo>
                  <a:lnTo>
                    <a:pt x="77" y="111"/>
                  </a:lnTo>
                  <a:lnTo>
                    <a:pt x="65" y="121"/>
                  </a:lnTo>
                  <a:lnTo>
                    <a:pt x="51" y="132"/>
                  </a:lnTo>
                  <a:lnTo>
                    <a:pt x="39" y="144"/>
                  </a:lnTo>
                  <a:lnTo>
                    <a:pt x="26" y="154"/>
                  </a:lnTo>
                  <a:lnTo>
                    <a:pt x="13" y="167"/>
                  </a:lnTo>
                  <a:lnTo>
                    <a:pt x="0" y="181"/>
                  </a:lnTo>
                  <a:lnTo>
                    <a:pt x="10" y="185"/>
                  </a:lnTo>
                  <a:lnTo>
                    <a:pt x="22" y="172"/>
                  </a:lnTo>
                  <a:lnTo>
                    <a:pt x="36" y="161"/>
                  </a:lnTo>
                  <a:lnTo>
                    <a:pt x="48" y="149"/>
                  </a:lnTo>
                  <a:lnTo>
                    <a:pt x="60" y="139"/>
                  </a:lnTo>
                  <a:lnTo>
                    <a:pt x="74" y="127"/>
                  </a:lnTo>
                  <a:lnTo>
                    <a:pt x="86" y="117"/>
                  </a:lnTo>
                  <a:lnTo>
                    <a:pt x="98" y="107"/>
                  </a:lnTo>
                  <a:lnTo>
                    <a:pt x="111" y="97"/>
                  </a:lnTo>
                  <a:lnTo>
                    <a:pt x="123" y="87"/>
                  </a:lnTo>
                  <a:lnTo>
                    <a:pt x="135" y="77"/>
                  </a:lnTo>
                  <a:lnTo>
                    <a:pt x="147" y="66"/>
                  </a:lnTo>
                  <a:lnTo>
                    <a:pt x="158" y="55"/>
                  </a:lnTo>
                  <a:lnTo>
                    <a:pt x="170" y="44"/>
                  </a:lnTo>
                  <a:lnTo>
                    <a:pt x="181" y="32"/>
                  </a:lnTo>
                  <a:lnTo>
                    <a:pt x="193" y="19"/>
                  </a:lnTo>
                  <a:lnTo>
                    <a:pt x="205" y="4"/>
                  </a:lnTo>
                  <a:lnTo>
                    <a:pt x="205" y="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9" name="Freeform 654"/>
            <p:cNvSpPr>
              <a:spLocks/>
            </p:cNvSpPr>
            <p:nvPr/>
          </p:nvSpPr>
          <p:spPr bwMode="auto">
            <a:xfrm flipH="1">
              <a:off x="4457" y="3032"/>
              <a:ext cx="57" cy="69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5"/>
                </a:cxn>
                <a:cxn ang="0">
                  <a:pos x="18" y="26"/>
                </a:cxn>
                <a:cxn ang="0">
                  <a:pos x="38" y="44"/>
                </a:cxn>
                <a:cxn ang="0">
                  <a:pos x="60" y="58"/>
                </a:cxn>
                <a:cxn ang="0">
                  <a:pos x="79" y="70"/>
                </a:cxn>
                <a:cxn ang="0">
                  <a:pos x="95" y="83"/>
                </a:cxn>
                <a:cxn ang="0">
                  <a:pos x="101" y="96"/>
                </a:cxn>
                <a:cxn ang="0">
                  <a:pos x="101" y="111"/>
                </a:cxn>
                <a:cxn ang="0">
                  <a:pos x="90" y="133"/>
                </a:cxn>
                <a:cxn ang="0">
                  <a:pos x="102" y="137"/>
                </a:cxn>
                <a:cxn ang="0">
                  <a:pos x="113" y="114"/>
                </a:cxn>
                <a:cxn ang="0">
                  <a:pos x="113" y="94"/>
                </a:cxn>
                <a:cxn ang="0">
                  <a:pos x="104" y="78"/>
                </a:cxn>
                <a:cxn ang="0">
                  <a:pos x="89" y="64"/>
                </a:cxn>
                <a:cxn ang="0">
                  <a:pos x="69" y="51"/>
                </a:cxn>
                <a:cxn ang="0">
                  <a:pos x="47" y="37"/>
                </a:cxn>
                <a:cxn ang="0">
                  <a:pos x="27" y="21"/>
                </a:cxn>
                <a:cxn ang="0">
                  <a:pos x="12" y="0"/>
                </a:cxn>
                <a:cxn ang="0">
                  <a:pos x="12" y="1"/>
                </a:cxn>
                <a:cxn ang="0">
                  <a:pos x="0" y="4"/>
                </a:cxn>
              </a:cxnLst>
              <a:rect l="0" t="0" r="r" b="b"/>
              <a:pathLst>
                <a:path w="113" h="137">
                  <a:moveTo>
                    <a:pt x="0" y="4"/>
                  </a:moveTo>
                  <a:lnTo>
                    <a:pt x="0" y="5"/>
                  </a:lnTo>
                  <a:lnTo>
                    <a:pt x="18" y="26"/>
                  </a:lnTo>
                  <a:lnTo>
                    <a:pt x="38" y="44"/>
                  </a:lnTo>
                  <a:lnTo>
                    <a:pt x="60" y="58"/>
                  </a:lnTo>
                  <a:lnTo>
                    <a:pt x="79" y="70"/>
                  </a:lnTo>
                  <a:lnTo>
                    <a:pt x="95" y="83"/>
                  </a:lnTo>
                  <a:lnTo>
                    <a:pt x="101" y="96"/>
                  </a:lnTo>
                  <a:lnTo>
                    <a:pt x="101" y="111"/>
                  </a:lnTo>
                  <a:lnTo>
                    <a:pt x="90" y="133"/>
                  </a:lnTo>
                  <a:lnTo>
                    <a:pt x="102" y="137"/>
                  </a:lnTo>
                  <a:lnTo>
                    <a:pt x="113" y="114"/>
                  </a:lnTo>
                  <a:lnTo>
                    <a:pt x="113" y="94"/>
                  </a:lnTo>
                  <a:lnTo>
                    <a:pt x="104" y="78"/>
                  </a:lnTo>
                  <a:lnTo>
                    <a:pt x="89" y="64"/>
                  </a:lnTo>
                  <a:lnTo>
                    <a:pt x="69" y="51"/>
                  </a:lnTo>
                  <a:lnTo>
                    <a:pt x="47" y="37"/>
                  </a:lnTo>
                  <a:lnTo>
                    <a:pt x="27" y="21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0" name="Freeform 655"/>
            <p:cNvSpPr>
              <a:spLocks/>
            </p:cNvSpPr>
            <p:nvPr/>
          </p:nvSpPr>
          <p:spPr bwMode="auto">
            <a:xfrm flipH="1">
              <a:off x="4508" y="3029"/>
              <a:ext cx="38" cy="6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10" y="12"/>
                </a:cxn>
                <a:cxn ang="0">
                  <a:pos x="20" y="13"/>
                </a:cxn>
                <a:cxn ang="0">
                  <a:pos x="32" y="12"/>
                </a:cxn>
                <a:cxn ang="0">
                  <a:pos x="43" y="11"/>
                </a:cxn>
                <a:cxn ang="0">
                  <a:pos x="52" y="10"/>
                </a:cxn>
                <a:cxn ang="0">
                  <a:pos x="59" y="9"/>
                </a:cxn>
                <a:cxn ang="0">
                  <a:pos x="62" y="9"/>
                </a:cxn>
                <a:cxn ang="0">
                  <a:pos x="64" y="10"/>
                </a:cxn>
                <a:cxn ang="0">
                  <a:pos x="76" y="7"/>
                </a:cxn>
                <a:cxn ang="0">
                  <a:pos x="69" y="2"/>
                </a:cxn>
                <a:cxn ang="0">
                  <a:pos x="59" y="0"/>
                </a:cxn>
                <a:cxn ang="0">
                  <a:pos x="49" y="1"/>
                </a:cxn>
                <a:cxn ang="0">
                  <a:pos x="39" y="2"/>
                </a:cxn>
                <a:cxn ang="0">
                  <a:pos x="29" y="3"/>
                </a:cxn>
                <a:cxn ang="0">
                  <a:pos x="20" y="4"/>
                </a:cxn>
                <a:cxn ang="0">
                  <a:pos x="13" y="3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0" y="7"/>
                </a:cxn>
              </a:cxnLst>
              <a:rect l="0" t="0" r="r" b="b"/>
              <a:pathLst>
                <a:path w="76" h="13">
                  <a:moveTo>
                    <a:pt x="0" y="7"/>
                  </a:moveTo>
                  <a:lnTo>
                    <a:pt x="0" y="7"/>
                  </a:lnTo>
                  <a:lnTo>
                    <a:pt x="10" y="12"/>
                  </a:lnTo>
                  <a:lnTo>
                    <a:pt x="20" y="13"/>
                  </a:lnTo>
                  <a:lnTo>
                    <a:pt x="32" y="12"/>
                  </a:lnTo>
                  <a:lnTo>
                    <a:pt x="43" y="11"/>
                  </a:lnTo>
                  <a:lnTo>
                    <a:pt x="52" y="10"/>
                  </a:lnTo>
                  <a:lnTo>
                    <a:pt x="59" y="9"/>
                  </a:lnTo>
                  <a:lnTo>
                    <a:pt x="62" y="9"/>
                  </a:lnTo>
                  <a:lnTo>
                    <a:pt x="64" y="10"/>
                  </a:lnTo>
                  <a:lnTo>
                    <a:pt x="76" y="7"/>
                  </a:lnTo>
                  <a:lnTo>
                    <a:pt x="69" y="2"/>
                  </a:lnTo>
                  <a:lnTo>
                    <a:pt x="59" y="0"/>
                  </a:lnTo>
                  <a:lnTo>
                    <a:pt x="49" y="1"/>
                  </a:lnTo>
                  <a:lnTo>
                    <a:pt x="39" y="2"/>
                  </a:lnTo>
                  <a:lnTo>
                    <a:pt x="29" y="3"/>
                  </a:lnTo>
                  <a:lnTo>
                    <a:pt x="20" y="4"/>
                  </a:lnTo>
                  <a:lnTo>
                    <a:pt x="13" y="3"/>
                  </a:lnTo>
                  <a:lnTo>
                    <a:pt x="9" y="1"/>
                  </a:lnTo>
                  <a:lnTo>
                    <a:pt x="9" y="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1" name="Freeform 656"/>
            <p:cNvSpPr>
              <a:spLocks/>
            </p:cNvSpPr>
            <p:nvPr/>
          </p:nvSpPr>
          <p:spPr bwMode="auto">
            <a:xfrm flipH="1">
              <a:off x="4542" y="2958"/>
              <a:ext cx="249" cy="73"/>
            </a:xfrm>
            <a:custGeom>
              <a:avLst/>
              <a:gdLst/>
              <a:ahLst/>
              <a:cxnLst>
                <a:cxn ang="0">
                  <a:pos x="6" y="31"/>
                </a:cxn>
                <a:cxn ang="0">
                  <a:pos x="4" y="31"/>
                </a:cxn>
                <a:cxn ang="0">
                  <a:pos x="40" y="22"/>
                </a:cxn>
                <a:cxn ang="0">
                  <a:pos x="73" y="15"/>
                </a:cxn>
                <a:cxn ang="0">
                  <a:pos x="107" y="11"/>
                </a:cxn>
                <a:cxn ang="0">
                  <a:pos x="137" y="9"/>
                </a:cxn>
                <a:cxn ang="0">
                  <a:pos x="170" y="9"/>
                </a:cxn>
                <a:cxn ang="0">
                  <a:pos x="200" y="11"/>
                </a:cxn>
                <a:cxn ang="0">
                  <a:pos x="231" y="15"/>
                </a:cxn>
                <a:cxn ang="0">
                  <a:pos x="261" y="22"/>
                </a:cxn>
                <a:cxn ang="0">
                  <a:pos x="289" y="30"/>
                </a:cxn>
                <a:cxn ang="0">
                  <a:pos x="318" y="40"/>
                </a:cxn>
                <a:cxn ang="0">
                  <a:pos x="348" y="53"/>
                </a:cxn>
                <a:cxn ang="0">
                  <a:pos x="378" y="68"/>
                </a:cxn>
                <a:cxn ang="0">
                  <a:pos x="404" y="84"/>
                </a:cxn>
                <a:cxn ang="0">
                  <a:pos x="433" y="103"/>
                </a:cxn>
                <a:cxn ang="0">
                  <a:pos x="462" y="123"/>
                </a:cxn>
                <a:cxn ang="0">
                  <a:pos x="491" y="145"/>
                </a:cxn>
                <a:cxn ang="0">
                  <a:pos x="500" y="139"/>
                </a:cxn>
                <a:cxn ang="0">
                  <a:pos x="471" y="117"/>
                </a:cxn>
                <a:cxn ang="0">
                  <a:pos x="442" y="96"/>
                </a:cxn>
                <a:cxn ang="0">
                  <a:pos x="413" y="78"/>
                </a:cxn>
                <a:cxn ang="0">
                  <a:pos x="384" y="61"/>
                </a:cxn>
                <a:cxn ang="0">
                  <a:pos x="355" y="46"/>
                </a:cxn>
                <a:cxn ang="0">
                  <a:pos x="324" y="33"/>
                </a:cxn>
                <a:cxn ang="0">
                  <a:pos x="295" y="21"/>
                </a:cxn>
                <a:cxn ang="0">
                  <a:pos x="264" y="13"/>
                </a:cxn>
                <a:cxn ang="0">
                  <a:pos x="234" y="6"/>
                </a:cxn>
                <a:cxn ang="0">
                  <a:pos x="203" y="2"/>
                </a:cxn>
                <a:cxn ang="0">
                  <a:pos x="170" y="0"/>
                </a:cxn>
                <a:cxn ang="0">
                  <a:pos x="137" y="0"/>
                </a:cxn>
                <a:cxn ang="0">
                  <a:pos x="104" y="2"/>
                </a:cxn>
                <a:cxn ang="0">
                  <a:pos x="70" y="6"/>
                </a:cxn>
                <a:cxn ang="0">
                  <a:pos x="36" y="13"/>
                </a:cxn>
                <a:cxn ang="0">
                  <a:pos x="1" y="22"/>
                </a:cxn>
                <a:cxn ang="0">
                  <a:pos x="0" y="22"/>
                </a:cxn>
                <a:cxn ang="0">
                  <a:pos x="6" y="31"/>
                </a:cxn>
              </a:cxnLst>
              <a:rect l="0" t="0" r="r" b="b"/>
              <a:pathLst>
                <a:path w="500" h="145">
                  <a:moveTo>
                    <a:pt x="6" y="31"/>
                  </a:moveTo>
                  <a:lnTo>
                    <a:pt x="4" y="31"/>
                  </a:lnTo>
                  <a:lnTo>
                    <a:pt x="40" y="22"/>
                  </a:lnTo>
                  <a:lnTo>
                    <a:pt x="73" y="15"/>
                  </a:lnTo>
                  <a:lnTo>
                    <a:pt x="107" y="11"/>
                  </a:lnTo>
                  <a:lnTo>
                    <a:pt x="137" y="9"/>
                  </a:lnTo>
                  <a:lnTo>
                    <a:pt x="170" y="9"/>
                  </a:lnTo>
                  <a:lnTo>
                    <a:pt x="200" y="11"/>
                  </a:lnTo>
                  <a:lnTo>
                    <a:pt x="231" y="15"/>
                  </a:lnTo>
                  <a:lnTo>
                    <a:pt x="261" y="22"/>
                  </a:lnTo>
                  <a:lnTo>
                    <a:pt x="289" y="30"/>
                  </a:lnTo>
                  <a:lnTo>
                    <a:pt x="318" y="40"/>
                  </a:lnTo>
                  <a:lnTo>
                    <a:pt x="348" y="53"/>
                  </a:lnTo>
                  <a:lnTo>
                    <a:pt x="378" y="68"/>
                  </a:lnTo>
                  <a:lnTo>
                    <a:pt x="404" y="84"/>
                  </a:lnTo>
                  <a:lnTo>
                    <a:pt x="433" y="103"/>
                  </a:lnTo>
                  <a:lnTo>
                    <a:pt x="462" y="123"/>
                  </a:lnTo>
                  <a:lnTo>
                    <a:pt x="491" y="145"/>
                  </a:lnTo>
                  <a:lnTo>
                    <a:pt x="500" y="139"/>
                  </a:lnTo>
                  <a:lnTo>
                    <a:pt x="471" y="117"/>
                  </a:lnTo>
                  <a:lnTo>
                    <a:pt x="442" y="96"/>
                  </a:lnTo>
                  <a:lnTo>
                    <a:pt x="413" y="78"/>
                  </a:lnTo>
                  <a:lnTo>
                    <a:pt x="384" y="61"/>
                  </a:lnTo>
                  <a:lnTo>
                    <a:pt x="355" y="46"/>
                  </a:lnTo>
                  <a:lnTo>
                    <a:pt x="324" y="33"/>
                  </a:lnTo>
                  <a:lnTo>
                    <a:pt x="295" y="21"/>
                  </a:lnTo>
                  <a:lnTo>
                    <a:pt x="264" y="13"/>
                  </a:lnTo>
                  <a:lnTo>
                    <a:pt x="234" y="6"/>
                  </a:lnTo>
                  <a:lnTo>
                    <a:pt x="203" y="2"/>
                  </a:lnTo>
                  <a:lnTo>
                    <a:pt x="170" y="0"/>
                  </a:lnTo>
                  <a:lnTo>
                    <a:pt x="137" y="0"/>
                  </a:lnTo>
                  <a:lnTo>
                    <a:pt x="104" y="2"/>
                  </a:lnTo>
                  <a:lnTo>
                    <a:pt x="70" y="6"/>
                  </a:lnTo>
                  <a:lnTo>
                    <a:pt x="36" y="13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2" name="Freeform 657"/>
            <p:cNvSpPr>
              <a:spLocks/>
            </p:cNvSpPr>
            <p:nvPr/>
          </p:nvSpPr>
          <p:spPr bwMode="auto">
            <a:xfrm flipH="1">
              <a:off x="4788" y="2970"/>
              <a:ext cx="132" cy="100"/>
            </a:xfrm>
            <a:custGeom>
              <a:avLst/>
              <a:gdLst/>
              <a:ahLst/>
              <a:cxnLst>
                <a:cxn ang="0">
                  <a:pos x="10" y="198"/>
                </a:cxn>
                <a:cxn ang="0">
                  <a:pos x="10" y="198"/>
                </a:cxn>
                <a:cxn ang="0">
                  <a:pos x="23" y="182"/>
                </a:cxn>
                <a:cxn ang="0">
                  <a:pos x="37" y="168"/>
                </a:cxn>
                <a:cxn ang="0">
                  <a:pos x="52" y="152"/>
                </a:cxn>
                <a:cxn ang="0">
                  <a:pos x="66" y="138"/>
                </a:cxn>
                <a:cxn ang="0">
                  <a:pos x="81" y="125"/>
                </a:cxn>
                <a:cxn ang="0">
                  <a:pos x="97" y="111"/>
                </a:cxn>
                <a:cxn ang="0">
                  <a:pos x="112" y="98"/>
                </a:cxn>
                <a:cxn ang="0">
                  <a:pos x="127" y="84"/>
                </a:cxn>
                <a:cxn ang="0">
                  <a:pos x="143" y="72"/>
                </a:cxn>
                <a:cxn ang="0">
                  <a:pos x="158" y="60"/>
                </a:cxn>
                <a:cxn ang="0">
                  <a:pos x="175" y="50"/>
                </a:cxn>
                <a:cxn ang="0">
                  <a:pos x="192" y="39"/>
                </a:cxn>
                <a:cxn ang="0">
                  <a:pos x="207" y="30"/>
                </a:cxn>
                <a:cxn ang="0">
                  <a:pos x="225" y="21"/>
                </a:cxn>
                <a:cxn ang="0">
                  <a:pos x="244" y="16"/>
                </a:cxn>
                <a:cxn ang="0">
                  <a:pos x="262" y="9"/>
                </a:cxn>
                <a:cxn ang="0">
                  <a:pos x="256" y="0"/>
                </a:cxn>
                <a:cxn ang="0">
                  <a:pos x="237" y="7"/>
                </a:cxn>
                <a:cxn ang="0">
                  <a:pos x="219" y="14"/>
                </a:cxn>
                <a:cxn ang="0">
                  <a:pos x="201" y="23"/>
                </a:cxn>
                <a:cxn ang="0">
                  <a:pos x="182" y="32"/>
                </a:cxn>
                <a:cxn ang="0">
                  <a:pos x="166" y="43"/>
                </a:cxn>
                <a:cxn ang="0">
                  <a:pos x="149" y="53"/>
                </a:cxn>
                <a:cxn ang="0">
                  <a:pos x="133" y="66"/>
                </a:cxn>
                <a:cxn ang="0">
                  <a:pos x="118" y="78"/>
                </a:cxn>
                <a:cxn ang="0">
                  <a:pos x="103" y="91"/>
                </a:cxn>
                <a:cxn ang="0">
                  <a:pos x="88" y="105"/>
                </a:cxn>
                <a:cxn ang="0">
                  <a:pos x="72" y="118"/>
                </a:cxn>
                <a:cxn ang="0">
                  <a:pos x="57" y="133"/>
                </a:cxn>
                <a:cxn ang="0">
                  <a:pos x="43" y="148"/>
                </a:cxn>
                <a:cxn ang="0">
                  <a:pos x="28" y="163"/>
                </a:cxn>
                <a:cxn ang="0">
                  <a:pos x="14" y="178"/>
                </a:cxn>
                <a:cxn ang="0">
                  <a:pos x="0" y="193"/>
                </a:cxn>
                <a:cxn ang="0">
                  <a:pos x="0" y="193"/>
                </a:cxn>
                <a:cxn ang="0">
                  <a:pos x="10" y="198"/>
                </a:cxn>
              </a:cxnLst>
              <a:rect l="0" t="0" r="r" b="b"/>
              <a:pathLst>
                <a:path w="262" h="198">
                  <a:moveTo>
                    <a:pt x="10" y="198"/>
                  </a:moveTo>
                  <a:lnTo>
                    <a:pt x="10" y="198"/>
                  </a:lnTo>
                  <a:lnTo>
                    <a:pt x="23" y="182"/>
                  </a:lnTo>
                  <a:lnTo>
                    <a:pt x="37" y="168"/>
                  </a:lnTo>
                  <a:lnTo>
                    <a:pt x="52" y="152"/>
                  </a:lnTo>
                  <a:lnTo>
                    <a:pt x="66" y="138"/>
                  </a:lnTo>
                  <a:lnTo>
                    <a:pt x="81" y="125"/>
                  </a:lnTo>
                  <a:lnTo>
                    <a:pt x="97" y="111"/>
                  </a:lnTo>
                  <a:lnTo>
                    <a:pt x="112" y="98"/>
                  </a:lnTo>
                  <a:lnTo>
                    <a:pt x="127" y="84"/>
                  </a:lnTo>
                  <a:lnTo>
                    <a:pt x="143" y="72"/>
                  </a:lnTo>
                  <a:lnTo>
                    <a:pt x="158" y="60"/>
                  </a:lnTo>
                  <a:lnTo>
                    <a:pt x="175" y="50"/>
                  </a:lnTo>
                  <a:lnTo>
                    <a:pt x="192" y="39"/>
                  </a:lnTo>
                  <a:lnTo>
                    <a:pt x="207" y="30"/>
                  </a:lnTo>
                  <a:lnTo>
                    <a:pt x="225" y="21"/>
                  </a:lnTo>
                  <a:lnTo>
                    <a:pt x="244" y="16"/>
                  </a:lnTo>
                  <a:lnTo>
                    <a:pt x="262" y="9"/>
                  </a:lnTo>
                  <a:lnTo>
                    <a:pt x="256" y="0"/>
                  </a:lnTo>
                  <a:lnTo>
                    <a:pt x="237" y="7"/>
                  </a:lnTo>
                  <a:lnTo>
                    <a:pt x="219" y="14"/>
                  </a:lnTo>
                  <a:lnTo>
                    <a:pt x="201" y="23"/>
                  </a:lnTo>
                  <a:lnTo>
                    <a:pt x="182" y="32"/>
                  </a:lnTo>
                  <a:lnTo>
                    <a:pt x="166" y="43"/>
                  </a:lnTo>
                  <a:lnTo>
                    <a:pt x="149" y="53"/>
                  </a:lnTo>
                  <a:lnTo>
                    <a:pt x="133" y="66"/>
                  </a:lnTo>
                  <a:lnTo>
                    <a:pt x="118" y="78"/>
                  </a:lnTo>
                  <a:lnTo>
                    <a:pt x="103" y="91"/>
                  </a:lnTo>
                  <a:lnTo>
                    <a:pt x="88" y="105"/>
                  </a:lnTo>
                  <a:lnTo>
                    <a:pt x="72" y="118"/>
                  </a:lnTo>
                  <a:lnTo>
                    <a:pt x="57" y="133"/>
                  </a:lnTo>
                  <a:lnTo>
                    <a:pt x="43" y="148"/>
                  </a:lnTo>
                  <a:lnTo>
                    <a:pt x="28" y="163"/>
                  </a:lnTo>
                  <a:lnTo>
                    <a:pt x="14" y="17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10" y="1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3" name="Freeform 658"/>
            <p:cNvSpPr>
              <a:spLocks/>
            </p:cNvSpPr>
            <p:nvPr/>
          </p:nvSpPr>
          <p:spPr bwMode="auto">
            <a:xfrm flipH="1">
              <a:off x="4915" y="3067"/>
              <a:ext cx="95" cy="173"/>
            </a:xfrm>
            <a:custGeom>
              <a:avLst/>
              <a:gdLst/>
              <a:ahLst/>
              <a:cxnLst>
                <a:cxn ang="0">
                  <a:pos x="13" y="345"/>
                </a:cxn>
                <a:cxn ang="0">
                  <a:pos x="13" y="345"/>
                </a:cxn>
                <a:cxn ang="0">
                  <a:pos x="20" y="321"/>
                </a:cxn>
                <a:cxn ang="0">
                  <a:pos x="29" y="296"/>
                </a:cxn>
                <a:cxn ang="0">
                  <a:pos x="37" y="273"/>
                </a:cxn>
                <a:cxn ang="0">
                  <a:pos x="45" y="251"/>
                </a:cxn>
                <a:cxn ang="0">
                  <a:pos x="54" y="228"/>
                </a:cxn>
                <a:cxn ang="0">
                  <a:pos x="63" y="207"/>
                </a:cxn>
                <a:cxn ang="0">
                  <a:pos x="72" y="186"/>
                </a:cxn>
                <a:cxn ang="0">
                  <a:pos x="81" y="165"/>
                </a:cxn>
                <a:cxn ang="0">
                  <a:pos x="92" y="144"/>
                </a:cxn>
                <a:cxn ang="0">
                  <a:pos x="103" y="125"/>
                </a:cxn>
                <a:cxn ang="0">
                  <a:pos x="115" y="105"/>
                </a:cxn>
                <a:cxn ang="0">
                  <a:pos x="129" y="85"/>
                </a:cxn>
                <a:cxn ang="0">
                  <a:pos x="143" y="65"/>
                </a:cxn>
                <a:cxn ang="0">
                  <a:pos x="156" y="45"/>
                </a:cxn>
                <a:cxn ang="0">
                  <a:pos x="173" y="25"/>
                </a:cxn>
                <a:cxn ang="0">
                  <a:pos x="192" y="5"/>
                </a:cxn>
                <a:cxn ang="0">
                  <a:pos x="182" y="0"/>
                </a:cxn>
                <a:cxn ang="0">
                  <a:pos x="164" y="20"/>
                </a:cxn>
                <a:cxn ang="0">
                  <a:pos x="147" y="40"/>
                </a:cxn>
                <a:cxn ang="0">
                  <a:pos x="130" y="60"/>
                </a:cxn>
                <a:cxn ang="0">
                  <a:pos x="117" y="81"/>
                </a:cxn>
                <a:cxn ang="0">
                  <a:pos x="103" y="101"/>
                </a:cxn>
                <a:cxn ang="0">
                  <a:pos x="91" y="121"/>
                </a:cxn>
                <a:cxn ang="0">
                  <a:pos x="80" y="142"/>
                </a:cxn>
                <a:cxn ang="0">
                  <a:pos x="69" y="163"/>
                </a:cxn>
                <a:cxn ang="0">
                  <a:pos x="60" y="184"/>
                </a:cxn>
                <a:cxn ang="0">
                  <a:pos x="51" y="205"/>
                </a:cxn>
                <a:cxn ang="0">
                  <a:pos x="42" y="226"/>
                </a:cxn>
                <a:cxn ang="0">
                  <a:pos x="32" y="248"/>
                </a:cxn>
                <a:cxn ang="0">
                  <a:pos x="25" y="271"/>
                </a:cxn>
                <a:cxn ang="0">
                  <a:pos x="17" y="294"/>
                </a:cxn>
                <a:cxn ang="0">
                  <a:pos x="8" y="318"/>
                </a:cxn>
                <a:cxn ang="0">
                  <a:pos x="0" y="343"/>
                </a:cxn>
                <a:cxn ang="0">
                  <a:pos x="0" y="343"/>
                </a:cxn>
                <a:cxn ang="0">
                  <a:pos x="13" y="345"/>
                </a:cxn>
              </a:cxnLst>
              <a:rect l="0" t="0" r="r" b="b"/>
              <a:pathLst>
                <a:path w="192" h="345">
                  <a:moveTo>
                    <a:pt x="13" y="345"/>
                  </a:moveTo>
                  <a:lnTo>
                    <a:pt x="13" y="345"/>
                  </a:lnTo>
                  <a:lnTo>
                    <a:pt x="20" y="321"/>
                  </a:lnTo>
                  <a:lnTo>
                    <a:pt x="29" y="296"/>
                  </a:lnTo>
                  <a:lnTo>
                    <a:pt x="37" y="273"/>
                  </a:lnTo>
                  <a:lnTo>
                    <a:pt x="45" y="251"/>
                  </a:lnTo>
                  <a:lnTo>
                    <a:pt x="54" y="228"/>
                  </a:lnTo>
                  <a:lnTo>
                    <a:pt x="63" y="207"/>
                  </a:lnTo>
                  <a:lnTo>
                    <a:pt x="72" y="186"/>
                  </a:lnTo>
                  <a:lnTo>
                    <a:pt x="81" y="165"/>
                  </a:lnTo>
                  <a:lnTo>
                    <a:pt x="92" y="144"/>
                  </a:lnTo>
                  <a:lnTo>
                    <a:pt x="103" y="125"/>
                  </a:lnTo>
                  <a:lnTo>
                    <a:pt x="115" y="105"/>
                  </a:lnTo>
                  <a:lnTo>
                    <a:pt x="129" y="85"/>
                  </a:lnTo>
                  <a:lnTo>
                    <a:pt x="143" y="65"/>
                  </a:lnTo>
                  <a:lnTo>
                    <a:pt x="156" y="45"/>
                  </a:lnTo>
                  <a:lnTo>
                    <a:pt x="173" y="25"/>
                  </a:lnTo>
                  <a:lnTo>
                    <a:pt x="192" y="5"/>
                  </a:lnTo>
                  <a:lnTo>
                    <a:pt x="182" y="0"/>
                  </a:lnTo>
                  <a:lnTo>
                    <a:pt x="164" y="20"/>
                  </a:lnTo>
                  <a:lnTo>
                    <a:pt x="147" y="40"/>
                  </a:lnTo>
                  <a:lnTo>
                    <a:pt x="130" y="60"/>
                  </a:lnTo>
                  <a:lnTo>
                    <a:pt x="117" y="81"/>
                  </a:lnTo>
                  <a:lnTo>
                    <a:pt x="103" y="101"/>
                  </a:lnTo>
                  <a:lnTo>
                    <a:pt x="91" y="121"/>
                  </a:lnTo>
                  <a:lnTo>
                    <a:pt x="80" y="142"/>
                  </a:lnTo>
                  <a:lnTo>
                    <a:pt x="69" y="163"/>
                  </a:lnTo>
                  <a:lnTo>
                    <a:pt x="60" y="184"/>
                  </a:lnTo>
                  <a:lnTo>
                    <a:pt x="51" y="205"/>
                  </a:lnTo>
                  <a:lnTo>
                    <a:pt x="42" y="226"/>
                  </a:lnTo>
                  <a:lnTo>
                    <a:pt x="32" y="248"/>
                  </a:lnTo>
                  <a:lnTo>
                    <a:pt x="25" y="271"/>
                  </a:lnTo>
                  <a:lnTo>
                    <a:pt x="17" y="294"/>
                  </a:lnTo>
                  <a:lnTo>
                    <a:pt x="8" y="318"/>
                  </a:lnTo>
                  <a:lnTo>
                    <a:pt x="0" y="343"/>
                  </a:lnTo>
                  <a:lnTo>
                    <a:pt x="0" y="343"/>
                  </a:lnTo>
                  <a:lnTo>
                    <a:pt x="13" y="3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4" name="Freeform 659"/>
            <p:cNvSpPr>
              <a:spLocks/>
            </p:cNvSpPr>
            <p:nvPr/>
          </p:nvSpPr>
          <p:spPr bwMode="auto">
            <a:xfrm flipH="1">
              <a:off x="5005" y="3238"/>
              <a:ext cx="24" cy="13"/>
            </a:xfrm>
            <a:custGeom>
              <a:avLst/>
              <a:gdLst/>
              <a:ahLst/>
              <a:cxnLst>
                <a:cxn ang="0">
                  <a:pos x="12" y="21"/>
                </a:cxn>
                <a:cxn ang="0">
                  <a:pos x="11" y="24"/>
                </a:cxn>
                <a:cxn ang="0">
                  <a:pos x="23" y="15"/>
                </a:cxn>
                <a:cxn ang="0">
                  <a:pos x="35" y="12"/>
                </a:cxn>
                <a:cxn ang="0">
                  <a:pos x="43" y="9"/>
                </a:cxn>
                <a:cxn ang="0">
                  <a:pos x="51" y="2"/>
                </a:cxn>
                <a:cxn ang="0">
                  <a:pos x="38" y="0"/>
                </a:cxn>
                <a:cxn ang="0">
                  <a:pos x="37" y="2"/>
                </a:cxn>
                <a:cxn ang="0">
                  <a:pos x="29" y="3"/>
                </a:cxn>
                <a:cxn ang="0">
                  <a:pos x="17" y="9"/>
                </a:cxn>
                <a:cxn ang="0">
                  <a:pos x="2" y="18"/>
                </a:cxn>
                <a:cxn ang="0">
                  <a:pos x="0" y="21"/>
                </a:cxn>
                <a:cxn ang="0">
                  <a:pos x="2" y="18"/>
                </a:cxn>
                <a:cxn ang="0">
                  <a:pos x="0" y="19"/>
                </a:cxn>
                <a:cxn ang="0">
                  <a:pos x="0" y="21"/>
                </a:cxn>
                <a:cxn ang="0">
                  <a:pos x="12" y="21"/>
                </a:cxn>
              </a:cxnLst>
              <a:rect l="0" t="0" r="r" b="b"/>
              <a:pathLst>
                <a:path w="51" h="24">
                  <a:moveTo>
                    <a:pt x="12" y="21"/>
                  </a:moveTo>
                  <a:lnTo>
                    <a:pt x="11" y="24"/>
                  </a:lnTo>
                  <a:lnTo>
                    <a:pt x="23" y="15"/>
                  </a:lnTo>
                  <a:lnTo>
                    <a:pt x="35" y="12"/>
                  </a:lnTo>
                  <a:lnTo>
                    <a:pt x="43" y="9"/>
                  </a:lnTo>
                  <a:lnTo>
                    <a:pt x="51" y="2"/>
                  </a:lnTo>
                  <a:lnTo>
                    <a:pt x="38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7" y="9"/>
                  </a:lnTo>
                  <a:lnTo>
                    <a:pt x="2" y="18"/>
                  </a:lnTo>
                  <a:lnTo>
                    <a:pt x="0" y="21"/>
                  </a:lnTo>
                  <a:lnTo>
                    <a:pt x="2" y="18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2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5" name="Freeform 660"/>
            <p:cNvSpPr>
              <a:spLocks/>
            </p:cNvSpPr>
            <p:nvPr/>
          </p:nvSpPr>
          <p:spPr bwMode="auto">
            <a:xfrm flipH="1">
              <a:off x="5024" y="3249"/>
              <a:ext cx="10" cy="41"/>
            </a:xfrm>
            <a:custGeom>
              <a:avLst/>
              <a:gdLst/>
              <a:ahLst/>
              <a:cxnLst>
                <a:cxn ang="0">
                  <a:pos x="12" y="79"/>
                </a:cxn>
                <a:cxn ang="0">
                  <a:pos x="12" y="79"/>
                </a:cxn>
                <a:cxn ang="0">
                  <a:pos x="21" y="0"/>
                </a:cxn>
                <a:cxn ang="0">
                  <a:pos x="9" y="0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12" y="79"/>
                </a:cxn>
              </a:cxnLst>
              <a:rect l="0" t="0" r="r" b="b"/>
              <a:pathLst>
                <a:path w="21" h="79">
                  <a:moveTo>
                    <a:pt x="12" y="79"/>
                  </a:moveTo>
                  <a:lnTo>
                    <a:pt x="12" y="79"/>
                  </a:lnTo>
                  <a:lnTo>
                    <a:pt x="21" y="0"/>
                  </a:lnTo>
                  <a:lnTo>
                    <a:pt x="9" y="0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2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6" name="Freeform 661"/>
            <p:cNvSpPr>
              <a:spLocks/>
            </p:cNvSpPr>
            <p:nvPr/>
          </p:nvSpPr>
          <p:spPr bwMode="auto">
            <a:xfrm flipH="1">
              <a:off x="5003" y="3246"/>
              <a:ext cx="3" cy="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1"/>
                </a:cxn>
                <a:cxn ang="0">
                  <a:pos x="0" y="5"/>
                </a:cxn>
                <a:cxn ang="0">
                  <a:pos x="2" y="8"/>
                </a:cxn>
                <a:cxn ang="0">
                  <a:pos x="6" y="9"/>
                </a:cxn>
                <a:cxn ang="0">
                  <a:pos x="6" y="0"/>
                </a:cxn>
              </a:cxnLst>
              <a:rect l="0" t="0" r="r" b="b"/>
              <a:pathLst>
                <a:path w="6" h="9">
                  <a:moveTo>
                    <a:pt x="6" y="0"/>
                  </a:moveTo>
                  <a:lnTo>
                    <a:pt x="2" y="1"/>
                  </a:lnTo>
                  <a:lnTo>
                    <a:pt x="0" y="5"/>
                  </a:lnTo>
                  <a:lnTo>
                    <a:pt x="2" y="8"/>
                  </a:lnTo>
                  <a:lnTo>
                    <a:pt x="6" y="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7" name="Freeform 662"/>
            <p:cNvSpPr>
              <a:spLocks/>
            </p:cNvSpPr>
            <p:nvPr/>
          </p:nvSpPr>
          <p:spPr bwMode="auto">
            <a:xfrm flipH="1">
              <a:off x="4771" y="3235"/>
              <a:ext cx="232" cy="16"/>
            </a:xfrm>
            <a:custGeom>
              <a:avLst/>
              <a:gdLst/>
              <a:ahLst/>
              <a:cxnLst>
                <a:cxn ang="0">
                  <a:pos x="464" y="0"/>
                </a:cxn>
                <a:cxn ang="0">
                  <a:pos x="464" y="0"/>
                </a:cxn>
                <a:cxn ang="0">
                  <a:pos x="434" y="7"/>
                </a:cxn>
                <a:cxn ang="0">
                  <a:pos x="405" y="12"/>
                </a:cxn>
                <a:cxn ang="0">
                  <a:pos x="376" y="16"/>
                </a:cxn>
                <a:cxn ang="0">
                  <a:pos x="347" y="19"/>
                </a:cxn>
                <a:cxn ang="0">
                  <a:pos x="320" y="22"/>
                </a:cxn>
                <a:cxn ang="0">
                  <a:pos x="291" y="23"/>
                </a:cxn>
                <a:cxn ang="0">
                  <a:pos x="262" y="24"/>
                </a:cxn>
                <a:cxn ang="0">
                  <a:pos x="233" y="24"/>
                </a:cxn>
                <a:cxn ang="0">
                  <a:pos x="204" y="24"/>
                </a:cxn>
                <a:cxn ang="0">
                  <a:pos x="174" y="24"/>
                </a:cxn>
                <a:cxn ang="0">
                  <a:pos x="145" y="23"/>
                </a:cxn>
                <a:cxn ang="0">
                  <a:pos x="116" y="22"/>
                </a:cxn>
                <a:cxn ang="0">
                  <a:pos x="87" y="20"/>
                </a:cxn>
                <a:cxn ang="0">
                  <a:pos x="58" y="20"/>
                </a:cxn>
                <a:cxn ang="0">
                  <a:pos x="29" y="19"/>
                </a:cxn>
                <a:cxn ang="0">
                  <a:pos x="0" y="19"/>
                </a:cxn>
                <a:cxn ang="0">
                  <a:pos x="0" y="28"/>
                </a:cxn>
                <a:cxn ang="0">
                  <a:pos x="29" y="28"/>
                </a:cxn>
                <a:cxn ang="0">
                  <a:pos x="58" y="29"/>
                </a:cxn>
                <a:cxn ang="0">
                  <a:pos x="87" y="29"/>
                </a:cxn>
                <a:cxn ang="0">
                  <a:pos x="116" y="30"/>
                </a:cxn>
                <a:cxn ang="0">
                  <a:pos x="145" y="32"/>
                </a:cxn>
                <a:cxn ang="0">
                  <a:pos x="174" y="33"/>
                </a:cxn>
                <a:cxn ang="0">
                  <a:pos x="204" y="33"/>
                </a:cxn>
                <a:cxn ang="0">
                  <a:pos x="233" y="33"/>
                </a:cxn>
                <a:cxn ang="0">
                  <a:pos x="262" y="33"/>
                </a:cxn>
                <a:cxn ang="0">
                  <a:pos x="291" y="32"/>
                </a:cxn>
                <a:cxn ang="0">
                  <a:pos x="320" y="30"/>
                </a:cxn>
                <a:cxn ang="0">
                  <a:pos x="350" y="28"/>
                </a:cxn>
                <a:cxn ang="0">
                  <a:pos x="379" y="25"/>
                </a:cxn>
                <a:cxn ang="0">
                  <a:pos x="408" y="20"/>
                </a:cxn>
                <a:cxn ang="0">
                  <a:pos x="438" y="16"/>
                </a:cxn>
                <a:cxn ang="0">
                  <a:pos x="467" y="9"/>
                </a:cxn>
                <a:cxn ang="0">
                  <a:pos x="467" y="9"/>
                </a:cxn>
                <a:cxn ang="0">
                  <a:pos x="464" y="0"/>
                </a:cxn>
              </a:cxnLst>
              <a:rect l="0" t="0" r="r" b="b"/>
              <a:pathLst>
                <a:path w="467" h="33">
                  <a:moveTo>
                    <a:pt x="464" y="0"/>
                  </a:moveTo>
                  <a:lnTo>
                    <a:pt x="464" y="0"/>
                  </a:lnTo>
                  <a:lnTo>
                    <a:pt x="434" y="7"/>
                  </a:lnTo>
                  <a:lnTo>
                    <a:pt x="405" y="12"/>
                  </a:lnTo>
                  <a:lnTo>
                    <a:pt x="376" y="16"/>
                  </a:lnTo>
                  <a:lnTo>
                    <a:pt x="347" y="19"/>
                  </a:lnTo>
                  <a:lnTo>
                    <a:pt x="320" y="22"/>
                  </a:lnTo>
                  <a:lnTo>
                    <a:pt x="291" y="23"/>
                  </a:lnTo>
                  <a:lnTo>
                    <a:pt x="262" y="24"/>
                  </a:lnTo>
                  <a:lnTo>
                    <a:pt x="233" y="24"/>
                  </a:lnTo>
                  <a:lnTo>
                    <a:pt x="204" y="24"/>
                  </a:lnTo>
                  <a:lnTo>
                    <a:pt x="174" y="24"/>
                  </a:lnTo>
                  <a:lnTo>
                    <a:pt x="145" y="23"/>
                  </a:lnTo>
                  <a:lnTo>
                    <a:pt x="116" y="22"/>
                  </a:lnTo>
                  <a:lnTo>
                    <a:pt x="87" y="20"/>
                  </a:lnTo>
                  <a:lnTo>
                    <a:pt x="58" y="20"/>
                  </a:lnTo>
                  <a:lnTo>
                    <a:pt x="29" y="19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29" y="28"/>
                  </a:lnTo>
                  <a:lnTo>
                    <a:pt x="58" y="29"/>
                  </a:lnTo>
                  <a:lnTo>
                    <a:pt x="87" y="29"/>
                  </a:lnTo>
                  <a:lnTo>
                    <a:pt x="116" y="30"/>
                  </a:lnTo>
                  <a:lnTo>
                    <a:pt x="145" y="32"/>
                  </a:lnTo>
                  <a:lnTo>
                    <a:pt x="174" y="33"/>
                  </a:lnTo>
                  <a:lnTo>
                    <a:pt x="204" y="33"/>
                  </a:lnTo>
                  <a:lnTo>
                    <a:pt x="233" y="33"/>
                  </a:lnTo>
                  <a:lnTo>
                    <a:pt x="262" y="33"/>
                  </a:lnTo>
                  <a:lnTo>
                    <a:pt x="291" y="32"/>
                  </a:lnTo>
                  <a:lnTo>
                    <a:pt x="320" y="30"/>
                  </a:lnTo>
                  <a:lnTo>
                    <a:pt x="350" y="28"/>
                  </a:lnTo>
                  <a:lnTo>
                    <a:pt x="379" y="25"/>
                  </a:lnTo>
                  <a:lnTo>
                    <a:pt x="408" y="20"/>
                  </a:lnTo>
                  <a:lnTo>
                    <a:pt x="438" y="16"/>
                  </a:lnTo>
                  <a:lnTo>
                    <a:pt x="467" y="9"/>
                  </a:lnTo>
                  <a:lnTo>
                    <a:pt x="467" y="9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8" name="Freeform 663"/>
            <p:cNvSpPr>
              <a:spLocks/>
            </p:cNvSpPr>
            <p:nvPr/>
          </p:nvSpPr>
          <p:spPr bwMode="auto">
            <a:xfrm flipH="1">
              <a:off x="4662" y="3161"/>
              <a:ext cx="111" cy="82"/>
            </a:xfrm>
            <a:custGeom>
              <a:avLst/>
              <a:gdLst/>
              <a:ahLst/>
              <a:cxnLst>
                <a:cxn ang="0">
                  <a:pos x="211" y="0"/>
                </a:cxn>
                <a:cxn ang="0">
                  <a:pos x="188" y="25"/>
                </a:cxn>
                <a:cxn ang="0">
                  <a:pos x="163" y="48"/>
                </a:cxn>
                <a:cxn ang="0">
                  <a:pos x="139" y="70"/>
                </a:cxn>
                <a:cxn ang="0">
                  <a:pos x="113" y="91"/>
                </a:cxn>
                <a:cxn ang="0">
                  <a:pos x="87" y="111"/>
                </a:cxn>
                <a:cxn ang="0">
                  <a:pos x="61" y="129"/>
                </a:cxn>
                <a:cxn ang="0">
                  <a:pos x="30" y="142"/>
                </a:cxn>
                <a:cxn ang="0">
                  <a:pos x="0" y="152"/>
                </a:cxn>
                <a:cxn ang="0">
                  <a:pos x="3" y="161"/>
                </a:cxn>
                <a:cxn ang="0">
                  <a:pos x="36" y="151"/>
                </a:cxn>
                <a:cxn ang="0">
                  <a:pos x="67" y="136"/>
                </a:cxn>
                <a:cxn ang="0">
                  <a:pos x="96" y="118"/>
                </a:cxn>
                <a:cxn ang="0">
                  <a:pos x="122" y="98"/>
                </a:cxn>
                <a:cxn ang="0">
                  <a:pos x="148" y="77"/>
                </a:cxn>
                <a:cxn ang="0">
                  <a:pos x="172" y="52"/>
                </a:cxn>
                <a:cxn ang="0">
                  <a:pos x="197" y="29"/>
                </a:cxn>
                <a:cxn ang="0">
                  <a:pos x="220" y="5"/>
                </a:cxn>
                <a:cxn ang="0">
                  <a:pos x="211" y="0"/>
                </a:cxn>
              </a:cxnLst>
              <a:rect l="0" t="0" r="r" b="b"/>
              <a:pathLst>
                <a:path w="220" h="161">
                  <a:moveTo>
                    <a:pt x="211" y="0"/>
                  </a:moveTo>
                  <a:lnTo>
                    <a:pt x="188" y="25"/>
                  </a:lnTo>
                  <a:lnTo>
                    <a:pt x="163" y="48"/>
                  </a:lnTo>
                  <a:lnTo>
                    <a:pt x="139" y="70"/>
                  </a:lnTo>
                  <a:lnTo>
                    <a:pt x="113" y="91"/>
                  </a:lnTo>
                  <a:lnTo>
                    <a:pt x="87" y="111"/>
                  </a:lnTo>
                  <a:lnTo>
                    <a:pt x="61" y="129"/>
                  </a:lnTo>
                  <a:lnTo>
                    <a:pt x="30" y="142"/>
                  </a:lnTo>
                  <a:lnTo>
                    <a:pt x="0" y="152"/>
                  </a:lnTo>
                  <a:lnTo>
                    <a:pt x="3" y="161"/>
                  </a:lnTo>
                  <a:lnTo>
                    <a:pt x="36" y="151"/>
                  </a:lnTo>
                  <a:lnTo>
                    <a:pt x="67" y="136"/>
                  </a:lnTo>
                  <a:lnTo>
                    <a:pt x="96" y="118"/>
                  </a:lnTo>
                  <a:lnTo>
                    <a:pt x="122" y="98"/>
                  </a:lnTo>
                  <a:lnTo>
                    <a:pt x="148" y="77"/>
                  </a:lnTo>
                  <a:lnTo>
                    <a:pt x="172" y="52"/>
                  </a:lnTo>
                  <a:lnTo>
                    <a:pt x="197" y="29"/>
                  </a:lnTo>
                  <a:lnTo>
                    <a:pt x="220" y="5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9" name="Freeform 664"/>
            <p:cNvSpPr>
              <a:spLocks/>
            </p:cNvSpPr>
            <p:nvPr/>
          </p:nvSpPr>
          <p:spPr bwMode="auto">
            <a:xfrm flipH="1">
              <a:off x="4662" y="3159"/>
              <a:ext cx="3" cy="3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9" y="3"/>
                </a:cxn>
                <a:cxn ang="0">
                  <a:pos x="7" y="1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9" y="7"/>
                </a:cxn>
              </a:cxnLst>
              <a:rect l="0" t="0" r="r" b="b"/>
              <a:pathLst>
                <a:path w="9" h="7">
                  <a:moveTo>
                    <a:pt x="9" y="7"/>
                  </a:moveTo>
                  <a:lnTo>
                    <a:pt x="9" y="3"/>
                  </a:lnTo>
                  <a:lnTo>
                    <a:pt x="7" y="1"/>
                  </a:lnTo>
                  <a:lnTo>
                    <a:pt x="3" y="0"/>
                  </a:lnTo>
                  <a:lnTo>
                    <a:pt x="0" y="2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0" name="Freeform 665"/>
            <p:cNvSpPr>
              <a:spLocks/>
            </p:cNvSpPr>
            <p:nvPr/>
          </p:nvSpPr>
          <p:spPr bwMode="auto">
            <a:xfrm flipH="1">
              <a:off x="4624" y="3122"/>
              <a:ext cx="19" cy="1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19" y="8"/>
                </a:cxn>
                <a:cxn ang="0">
                  <a:pos x="13" y="12"/>
                </a:cxn>
                <a:cxn ang="0">
                  <a:pos x="6" y="20"/>
                </a:cxn>
                <a:cxn ang="0">
                  <a:pos x="0" y="25"/>
                </a:cxn>
                <a:cxn ang="0">
                  <a:pos x="9" y="32"/>
                </a:cxn>
                <a:cxn ang="0">
                  <a:pos x="15" y="24"/>
                </a:cxn>
                <a:cxn ang="0">
                  <a:pos x="22" y="19"/>
                </a:cxn>
                <a:cxn ang="0">
                  <a:pos x="29" y="12"/>
                </a:cxn>
                <a:cxn ang="0">
                  <a:pos x="35" y="6"/>
                </a:cxn>
                <a:cxn ang="0">
                  <a:pos x="26" y="0"/>
                </a:cxn>
              </a:cxnLst>
              <a:rect l="0" t="0" r="r" b="b"/>
              <a:pathLst>
                <a:path w="35" h="32">
                  <a:moveTo>
                    <a:pt x="26" y="0"/>
                  </a:moveTo>
                  <a:lnTo>
                    <a:pt x="19" y="8"/>
                  </a:lnTo>
                  <a:lnTo>
                    <a:pt x="13" y="12"/>
                  </a:lnTo>
                  <a:lnTo>
                    <a:pt x="6" y="20"/>
                  </a:lnTo>
                  <a:lnTo>
                    <a:pt x="0" y="25"/>
                  </a:lnTo>
                  <a:lnTo>
                    <a:pt x="9" y="32"/>
                  </a:lnTo>
                  <a:lnTo>
                    <a:pt x="15" y="24"/>
                  </a:lnTo>
                  <a:lnTo>
                    <a:pt x="22" y="19"/>
                  </a:lnTo>
                  <a:lnTo>
                    <a:pt x="29" y="12"/>
                  </a:lnTo>
                  <a:lnTo>
                    <a:pt x="35" y="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1" name="Freeform 666"/>
            <p:cNvSpPr>
              <a:spLocks/>
            </p:cNvSpPr>
            <p:nvPr/>
          </p:nvSpPr>
          <p:spPr bwMode="auto">
            <a:xfrm flipH="1">
              <a:off x="4546" y="3065"/>
              <a:ext cx="61" cy="43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97" y="10"/>
                </a:cxn>
                <a:cxn ang="0">
                  <a:pos x="83" y="19"/>
                </a:cxn>
                <a:cxn ang="0">
                  <a:pos x="68" y="29"/>
                </a:cxn>
                <a:cxn ang="0">
                  <a:pos x="54" y="38"/>
                </a:cxn>
                <a:cxn ang="0">
                  <a:pos x="40" y="48"/>
                </a:cxn>
                <a:cxn ang="0">
                  <a:pos x="26" y="58"/>
                </a:cxn>
                <a:cxn ang="0">
                  <a:pos x="13" y="69"/>
                </a:cxn>
                <a:cxn ang="0">
                  <a:pos x="0" y="81"/>
                </a:cxn>
                <a:cxn ang="0">
                  <a:pos x="10" y="86"/>
                </a:cxn>
                <a:cxn ang="0">
                  <a:pos x="22" y="76"/>
                </a:cxn>
                <a:cxn ang="0">
                  <a:pos x="36" y="65"/>
                </a:cxn>
                <a:cxn ang="0">
                  <a:pos x="49" y="55"/>
                </a:cxn>
                <a:cxn ang="0">
                  <a:pos x="63" y="45"/>
                </a:cxn>
                <a:cxn ang="0">
                  <a:pos x="77" y="36"/>
                </a:cxn>
                <a:cxn ang="0">
                  <a:pos x="92" y="26"/>
                </a:cxn>
                <a:cxn ang="0">
                  <a:pos x="106" y="17"/>
                </a:cxn>
                <a:cxn ang="0">
                  <a:pos x="120" y="7"/>
                </a:cxn>
                <a:cxn ang="0">
                  <a:pos x="111" y="0"/>
                </a:cxn>
              </a:cxnLst>
              <a:rect l="0" t="0" r="r" b="b"/>
              <a:pathLst>
                <a:path w="120" h="86">
                  <a:moveTo>
                    <a:pt x="111" y="0"/>
                  </a:moveTo>
                  <a:lnTo>
                    <a:pt x="97" y="10"/>
                  </a:lnTo>
                  <a:lnTo>
                    <a:pt x="83" y="19"/>
                  </a:lnTo>
                  <a:lnTo>
                    <a:pt x="68" y="29"/>
                  </a:lnTo>
                  <a:lnTo>
                    <a:pt x="54" y="38"/>
                  </a:lnTo>
                  <a:lnTo>
                    <a:pt x="40" y="48"/>
                  </a:lnTo>
                  <a:lnTo>
                    <a:pt x="26" y="58"/>
                  </a:lnTo>
                  <a:lnTo>
                    <a:pt x="13" y="69"/>
                  </a:lnTo>
                  <a:lnTo>
                    <a:pt x="0" y="81"/>
                  </a:lnTo>
                  <a:lnTo>
                    <a:pt x="10" y="86"/>
                  </a:lnTo>
                  <a:lnTo>
                    <a:pt x="22" y="76"/>
                  </a:lnTo>
                  <a:lnTo>
                    <a:pt x="36" y="65"/>
                  </a:lnTo>
                  <a:lnTo>
                    <a:pt x="49" y="55"/>
                  </a:lnTo>
                  <a:lnTo>
                    <a:pt x="63" y="45"/>
                  </a:lnTo>
                  <a:lnTo>
                    <a:pt x="77" y="36"/>
                  </a:lnTo>
                  <a:lnTo>
                    <a:pt x="92" y="26"/>
                  </a:lnTo>
                  <a:lnTo>
                    <a:pt x="106" y="17"/>
                  </a:lnTo>
                  <a:lnTo>
                    <a:pt x="120" y="7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2" name="Freeform 667"/>
            <p:cNvSpPr>
              <a:spLocks/>
            </p:cNvSpPr>
            <p:nvPr/>
          </p:nvSpPr>
          <p:spPr bwMode="auto">
            <a:xfrm flipH="1">
              <a:off x="4992" y="2573"/>
              <a:ext cx="1148" cy="685"/>
            </a:xfrm>
            <a:custGeom>
              <a:avLst/>
              <a:gdLst/>
              <a:ahLst/>
              <a:cxnLst>
                <a:cxn ang="0">
                  <a:pos x="60" y="853"/>
                </a:cxn>
                <a:cxn ang="0">
                  <a:pos x="53" y="776"/>
                </a:cxn>
                <a:cxn ang="0">
                  <a:pos x="60" y="699"/>
                </a:cxn>
                <a:cxn ang="0">
                  <a:pos x="78" y="627"/>
                </a:cxn>
                <a:cxn ang="0">
                  <a:pos x="173" y="458"/>
                </a:cxn>
                <a:cxn ang="0">
                  <a:pos x="329" y="288"/>
                </a:cxn>
                <a:cxn ang="0">
                  <a:pos x="525" y="154"/>
                </a:cxn>
                <a:cxn ang="0">
                  <a:pos x="749" y="61"/>
                </a:cxn>
                <a:cxn ang="0">
                  <a:pos x="997" y="8"/>
                </a:cxn>
                <a:cxn ang="0">
                  <a:pos x="1216" y="3"/>
                </a:cxn>
                <a:cxn ang="0">
                  <a:pos x="1418" y="38"/>
                </a:cxn>
                <a:cxn ang="0">
                  <a:pos x="1618" y="94"/>
                </a:cxn>
                <a:cxn ang="0">
                  <a:pos x="1769" y="130"/>
                </a:cxn>
                <a:cxn ang="0">
                  <a:pos x="1904" y="137"/>
                </a:cxn>
                <a:cxn ang="0">
                  <a:pos x="2042" y="140"/>
                </a:cxn>
                <a:cxn ang="0">
                  <a:pos x="2178" y="161"/>
                </a:cxn>
                <a:cxn ang="0">
                  <a:pos x="2239" y="236"/>
                </a:cxn>
                <a:cxn ang="0">
                  <a:pos x="2277" y="330"/>
                </a:cxn>
                <a:cxn ang="0">
                  <a:pos x="2294" y="419"/>
                </a:cxn>
                <a:cxn ang="0">
                  <a:pos x="2265" y="486"/>
                </a:cxn>
                <a:cxn ang="0">
                  <a:pos x="2187" y="545"/>
                </a:cxn>
                <a:cxn ang="0">
                  <a:pos x="2141" y="617"/>
                </a:cxn>
                <a:cxn ang="0">
                  <a:pos x="2095" y="685"/>
                </a:cxn>
                <a:cxn ang="0">
                  <a:pos x="2057" y="740"/>
                </a:cxn>
                <a:cxn ang="0">
                  <a:pos x="1991" y="814"/>
                </a:cxn>
                <a:cxn ang="0">
                  <a:pos x="1925" y="884"/>
                </a:cxn>
                <a:cxn ang="0">
                  <a:pos x="1864" y="944"/>
                </a:cxn>
                <a:cxn ang="0">
                  <a:pos x="1798" y="1002"/>
                </a:cxn>
                <a:cxn ang="0">
                  <a:pos x="1713" y="1071"/>
                </a:cxn>
                <a:cxn ang="0">
                  <a:pos x="1627" y="1127"/>
                </a:cxn>
                <a:cxn ang="0">
                  <a:pos x="1532" y="1183"/>
                </a:cxn>
                <a:cxn ang="0">
                  <a:pos x="1459" y="1235"/>
                </a:cxn>
                <a:cxn ang="0">
                  <a:pos x="1387" y="1278"/>
                </a:cxn>
                <a:cxn ang="0">
                  <a:pos x="1292" y="1331"/>
                </a:cxn>
                <a:cxn ang="0">
                  <a:pos x="1199" y="1353"/>
                </a:cxn>
                <a:cxn ang="0">
                  <a:pos x="1100" y="1361"/>
                </a:cxn>
                <a:cxn ang="0">
                  <a:pos x="908" y="1372"/>
                </a:cxn>
                <a:cxn ang="0">
                  <a:pos x="699" y="1358"/>
                </a:cxn>
                <a:cxn ang="0">
                  <a:pos x="492" y="1311"/>
                </a:cxn>
                <a:cxn ang="0">
                  <a:pos x="300" y="1219"/>
                </a:cxn>
                <a:cxn ang="0">
                  <a:pos x="243" y="1173"/>
                </a:cxn>
                <a:cxn ang="0">
                  <a:pos x="170" y="1148"/>
                </a:cxn>
                <a:cxn ang="0">
                  <a:pos x="90" y="1139"/>
                </a:cxn>
                <a:cxn ang="0">
                  <a:pos x="43" y="1096"/>
                </a:cxn>
                <a:cxn ang="0">
                  <a:pos x="12" y="1039"/>
                </a:cxn>
                <a:cxn ang="0">
                  <a:pos x="0" y="976"/>
                </a:cxn>
                <a:cxn ang="0">
                  <a:pos x="11" y="910"/>
                </a:cxn>
                <a:cxn ang="0">
                  <a:pos x="32" y="883"/>
                </a:cxn>
                <a:cxn ang="0">
                  <a:pos x="57" y="865"/>
                </a:cxn>
              </a:cxnLst>
              <a:rect l="0" t="0" r="r" b="b"/>
              <a:pathLst>
                <a:path w="2294" h="1372">
                  <a:moveTo>
                    <a:pt x="69" y="910"/>
                  </a:moveTo>
                  <a:lnTo>
                    <a:pt x="66" y="892"/>
                  </a:lnTo>
                  <a:lnTo>
                    <a:pt x="63" y="873"/>
                  </a:lnTo>
                  <a:lnTo>
                    <a:pt x="60" y="853"/>
                  </a:lnTo>
                  <a:lnTo>
                    <a:pt x="57" y="834"/>
                  </a:lnTo>
                  <a:lnTo>
                    <a:pt x="55" y="815"/>
                  </a:lnTo>
                  <a:lnTo>
                    <a:pt x="55" y="795"/>
                  </a:lnTo>
                  <a:lnTo>
                    <a:pt x="53" y="776"/>
                  </a:lnTo>
                  <a:lnTo>
                    <a:pt x="55" y="756"/>
                  </a:lnTo>
                  <a:lnTo>
                    <a:pt x="55" y="737"/>
                  </a:lnTo>
                  <a:lnTo>
                    <a:pt x="57" y="718"/>
                  </a:lnTo>
                  <a:lnTo>
                    <a:pt x="60" y="699"/>
                  </a:lnTo>
                  <a:lnTo>
                    <a:pt x="63" y="681"/>
                  </a:lnTo>
                  <a:lnTo>
                    <a:pt x="67" y="662"/>
                  </a:lnTo>
                  <a:lnTo>
                    <a:pt x="72" y="645"/>
                  </a:lnTo>
                  <a:lnTo>
                    <a:pt x="78" y="627"/>
                  </a:lnTo>
                  <a:lnTo>
                    <a:pt x="86" y="609"/>
                  </a:lnTo>
                  <a:lnTo>
                    <a:pt x="112" y="557"/>
                  </a:lnTo>
                  <a:lnTo>
                    <a:pt x="141" y="506"/>
                  </a:lnTo>
                  <a:lnTo>
                    <a:pt x="173" y="458"/>
                  </a:lnTo>
                  <a:lnTo>
                    <a:pt x="208" y="412"/>
                  </a:lnTo>
                  <a:lnTo>
                    <a:pt x="245" y="369"/>
                  </a:lnTo>
                  <a:lnTo>
                    <a:pt x="286" y="327"/>
                  </a:lnTo>
                  <a:lnTo>
                    <a:pt x="329" y="288"/>
                  </a:lnTo>
                  <a:lnTo>
                    <a:pt x="375" y="251"/>
                  </a:lnTo>
                  <a:lnTo>
                    <a:pt x="422" y="217"/>
                  </a:lnTo>
                  <a:lnTo>
                    <a:pt x="473" y="184"/>
                  </a:lnTo>
                  <a:lnTo>
                    <a:pt x="525" y="154"/>
                  </a:lnTo>
                  <a:lnTo>
                    <a:pt x="578" y="128"/>
                  </a:lnTo>
                  <a:lnTo>
                    <a:pt x="633" y="103"/>
                  </a:lnTo>
                  <a:lnTo>
                    <a:pt x="691" y="80"/>
                  </a:lnTo>
                  <a:lnTo>
                    <a:pt x="749" y="61"/>
                  </a:lnTo>
                  <a:lnTo>
                    <a:pt x="811" y="43"/>
                  </a:lnTo>
                  <a:lnTo>
                    <a:pt x="875" y="28"/>
                  </a:lnTo>
                  <a:lnTo>
                    <a:pt x="937" y="15"/>
                  </a:lnTo>
                  <a:lnTo>
                    <a:pt x="997" y="8"/>
                  </a:lnTo>
                  <a:lnTo>
                    <a:pt x="1055" y="2"/>
                  </a:lnTo>
                  <a:lnTo>
                    <a:pt x="1110" y="0"/>
                  </a:lnTo>
                  <a:lnTo>
                    <a:pt x="1164" y="1"/>
                  </a:lnTo>
                  <a:lnTo>
                    <a:pt x="1216" y="3"/>
                  </a:lnTo>
                  <a:lnTo>
                    <a:pt x="1268" y="9"/>
                  </a:lnTo>
                  <a:lnTo>
                    <a:pt x="1318" y="16"/>
                  </a:lnTo>
                  <a:lnTo>
                    <a:pt x="1369" y="26"/>
                  </a:lnTo>
                  <a:lnTo>
                    <a:pt x="1418" y="38"/>
                  </a:lnTo>
                  <a:lnTo>
                    <a:pt x="1467" y="50"/>
                  </a:lnTo>
                  <a:lnTo>
                    <a:pt x="1517" y="63"/>
                  </a:lnTo>
                  <a:lnTo>
                    <a:pt x="1568" y="79"/>
                  </a:lnTo>
                  <a:lnTo>
                    <a:pt x="1618" y="94"/>
                  </a:lnTo>
                  <a:lnTo>
                    <a:pt x="1670" y="110"/>
                  </a:lnTo>
                  <a:lnTo>
                    <a:pt x="1702" y="119"/>
                  </a:lnTo>
                  <a:lnTo>
                    <a:pt x="1736" y="125"/>
                  </a:lnTo>
                  <a:lnTo>
                    <a:pt x="1769" y="130"/>
                  </a:lnTo>
                  <a:lnTo>
                    <a:pt x="1803" y="133"/>
                  </a:lnTo>
                  <a:lnTo>
                    <a:pt x="1837" y="135"/>
                  </a:lnTo>
                  <a:lnTo>
                    <a:pt x="1870" y="135"/>
                  </a:lnTo>
                  <a:lnTo>
                    <a:pt x="1904" y="137"/>
                  </a:lnTo>
                  <a:lnTo>
                    <a:pt x="1939" y="137"/>
                  </a:lnTo>
                  <a:lnTo>
                    <a:pt x="1973" y="137"/>
                  </a:lnTo>
                  <a:lnTo>
                    <a:pt x="2008" y="138"/>
                  </a:lnTo>
                  <a:lnTo>
                    <a:pt x="2042" y="140"/>
                  </a:lnTo>
                  <a:lnTo>
                    <a:pt x="2077" y="142"/>
                  </a:lnTo>
                  <a:lnTo>
                    <a:pt x="2110" y="147"/>
                  </a:lnTo>
                  <a:lnTo>
                    <a:pt x="2144" y="152"/>
                  </a:lnTo>
                  <a:lnTo>
                    <a:pt x="2178" y="161"/>
                  </a:lnTo>
                  <a:lnTo>
                    <a:pt x="2211" y="171"/>
                  </a:lnTo>
                  <a:lnTo>
                    <a:pt x="2221" y="192"/>
                  </a:lnTo>
                  <a:lnTo>
                    <a:pt x="2230" y="213"/>
                  </a:lnTo>
                  <a:lnTo>
                    <a:pt x="2239" y="236"/>
                  </a:lnTo>
                  <a:lnTo>
                    <a:pt x="2250" y="259"/>
                  </a:lnTo>
                  <a:lnTo>
                    <a:pt x="2260" y="282"/>
                  </a:lnTo>
                  <a:lnTo>
                    <a:pt x="2270" y="307"/>
                  </a:lnTo>
                  <a:lnTo>
                    <a:pt x="2277" y="330"/>
                  </a:lnTo>
                  <a:lnTo>
                    <a:pt x="2285" y="353"/>
                  </a:lnTo>
                  <a:lnTo>
                    <a:pt x="2291" y="376"/>
                  </a:lnTo>
                  <a:lnTo>
                    <a:pt x="2294" y="398"/>
                  </a:lnTo>
                  <a:lnTo>
                    <a:pt x="2294" y="419"/>
                  </a:lnTo>
                  <a:lnTo>
                    <a:pt x="2292" y="438"/>
                  </a:lnTo>
                  <a:lnTo>
                    <a:pt x="2286" y="456"/>
                  </a:lnTo>
                  <a:lnTo>
                    <a:pt x="2279" y="472"/>
                  </a:lnTo>
                  <a:lnTo>
                    <a:pt x="2265" y="486"/>
                  </a:lnTo>
                  <a:lnTo>
                    <a:pt x="2248" y="498"/>
                  </a:lnTo>
                  <a:lnTo>
                    <a:pt x="2222" y="513"/>
                  </a:lnTo>
                  <a:lnTo>
                    <a:pt x="2202" y="529"/>
                  </a:lnTo>
                  <a:lnTo>
                    <a:pt x="2187" y="545"/>
                  </a:lnTo>
                  <a:lnTo>
                    <a:pt x="2176" y="561"/>
                  </a:lnTo>
                  <a:lnTo>
                    <a:pt x="2164" y="578"/>
                  </a:lnTo>
                  <a:lnTo>
                    <a:pt x="2153" y="597"/>
                  </a:lnTo>
                  <a:lnTo>
                    <a:pt x="2141" y="617"/>
                  </a:lnTo>
                  <a:lnTo>
                    <a:pt x="2126" y="639"/>
                  </a:lnTo>
                  <a:lnTo>
                    <a:pt x="2117" y="654"/>
                  </a:lnTo>
                  <a:lnTo>
                    <a:pt x="2106" y="669"/>
                  </a:lnTo>
                  <a:lnTo>
                    <a:pt x="2095" y="685"/>
                  </a:lnTo>
                  <a:lnTo>
                    <a:pt x="2084" y="699"/>
                  </a:lnTo>
                  <a:lnTo>
                    <a:pt x="2075" y="715"/>
                  </a:lnTo>
                  <a:lnTo>
                    <a:pt x="2065" y="728"/>
                  </a:lnTo>
                  <a:lnTo>
                    <a:pt x="2057" y="740"/>
                  </a:lnTo>
                  <a:lnTo>
                    <a:pt x="2048" y="750"/>
                  </a:lnTo>
                  <a:lnTo>
                    <a:pt x="2028" y="773"/>
                  </a:lnTo>
                  <a:lnTo>
                    <a:pt x="2010" y="794"/>
                  </a:lnTo>
                  <a:lnTo>
                    <a:pt x="1991" y="814"/>
                  </a:lnTo>
                  <a:lnTo>
                    <a:pt x="1974" y="833"/>
                  </a:lnTo>
                  <a:lnTo>
                    <a:pt x="1958" y="850"/>
                  </a:lnTo>
                  <a:lnTo>
                    <a:pt x="1942" y="867"/>
                  </a:lnTo>
                  <a:lnTo>
                    <a:pt x="1925" y="884"/>
                  </a:lnTo>
                  <a:lnTo>
                    <a:pt x="1910" y="899"/>
                  </a:lnTo>
                  <a:lnTo>
                    <a:pt x="1895" y="915"/>
                  </a:lnTo>
                  <a:lnTo>
                    <a:pt x="1880" y="929"/>
                  </a:lnTo>
                  <a:lnTo>
                    <a:pt x="1864" y="944"/>
                  </a:lnTo>
                  <a:lnTo>
                    <a:pt x="1849" y="958"/>
                  </a:lnTo>
                  <a:lnTo>
                    <a:pt x="1832" y="973"/>
                  </a:lnTo>
                  <a:lnTo>
                    <a:pt x="1815" y="987"/>
                  </a:lnTo>
                  <a:lnTo>
                    <a:pt x="1798" y="1002"/>
                  </a:lnTo>
                  <a:lnTo>
                    <a:pt x="1780" y="1017"/>
                  </a:lnTo>
                  <a:lnTo>
                    <a:pt x="1756" y="1037"/>
                  </a:lnTo>
                  <a:lnTo>
                    <a:pt x="1733" y="1055"/>
                  </a:lnTo>
                  <a:lnTo>
                    <a:pt x="1713" y="1071"/>
                  </a:lnTo>
                  <a:lnTo>
                    <a:pt x="1694" y="1085"/>
                  </a:lnTo>
                  <a:lnTo>
                    <a:pt x="1673" y="1099"/>
                  </a:lnTo>
                  <a:lnTo>
                    <a:pt x="1652" y="1113"/>
                  </a:lnTo>
                  <a:lnTo>
                    <a:pt x="1627" y="1127"/>
                  </a:lnTo>
                  <a:lnTo>
                    <a:pt x="1598" y="1143"/>
                  </a:lnTo>
                  <a:lnTo>
                    <a:pt x="1575" y="1156"/>
                  </a:lnTo>
                  <a:lnTo>
                    <a:pt x="1552" y="1169"/>
                  </a:lnTo>
                  <a:lnTo>
                    <a:pt x="1532" y="1183"/>
                  </a:lnTo>
                  <a:lnTo>
                    <a:pt x="1512" y="1197"/>
                  </a:lnTo>
                  <a:lnTo>
                    <a:pt x="1494" y="1211"/>
                  </a:lnTo>
                  <a:lnTo>
                    <a:pt x="1476" y="1224"/>
                  </a:lnTo>
                  <a:lnTo>
                    <a:pt x="1459" y="1235"/>
                  </a:lnTo>
                  <a:lnTo>
                    <a:pt x="1442" y="1246"/>
                  </a:lnTo>
                  <a:lnTo>
                    <a:pt x="1430" y="1253"/>
                  </a:lnTo>
                  <a:lnTo>
                    <a:pt x="1412" y="1264"/>
                  </a:lnTo>
                  <a:lnTo>
                    <a:pt x="1387" y="1278"/>
                  </a:lnTo>
                  <a:lnTo>
                    <a:pt x="1363" y="1293"/>
                  </a:lnTo>
                  <a:lnTo>
                    <a:pt x="1337" y="1308"/>
                  </a:lnTo>
                  <a:lnTo>
                    <a:pt x="1312" y="1321"/>
                  </a:lnTo>
                  <a:lnTo>
                    <a:pt x="1292" y="1331"/>
                  </a:lnTo>
                  <a:lnTo>
                    <a:pt x="1279" y="1336"/>
                  </a:lnTo>
                  <a:lnTo>
                    <a:pt x="1248" y="1343"/>
                  </a:lnTo>
                  <a:lnTo>
                    <a:pt x="1222" y="1348"/>
                  </a:lnTo>
                  <a:lnTo>
                    <a:pt x="1199" y="1353"/>
                  </a:lnTo>
                  <a:lnTo>
                    <a:pt x="1178" y="1355"/>
                  </a:lnTo>
                  <a:lnTo>
                    <a:pt x="1155" y="1357"/>
                  </a:lnTo>
                  <a:lnTo>
                    <a:pt x="1129" y="1360"/>
                  </a:lnTo>
                  <a:lnTo>
                    <a:pt x="1100" y="1361"/>
                  </a:lnTo>
                  <a:lnTo>
                    <a:pt x="1066" y="1364"/>
                  </a:lnTo>
                  <a:lnTo>
                    <a:pt x="1014" y="1368"/>
                  </a:lnTo>
                  <a:lnTo>
                    <a:pt x="962" y="1371"/>
                  </a:lnTo>
                  <a:lnTo>
                    <a:pt x="908" y="1372"/>
                  </a:lnTo>
                  <a:lnTo>
                    <a:pt x="856" y="1371"/>
                  </a:lnTo>
                  <a:lnTo>
                    <a:pt x="803" y="1368"/>
                  </a:lnTo>
                  <a:lnTo>
                    <a:pt x="751" y="1365"/>
                  </a:lnTo>
                  <a:lnTo>
                    <a:pt x="699" y="1358"/>
                  </a:lnTo>
                  <a:lnTo>
                    <a:pt x="647" y="1350"/>
                  </a:lnTo>
                  <a:lnTo>
                    <a:pt x="595" y="1340"/>
                  </a:lnTo>
                  <a:lnTo>
                    <a:pt x="543" y="1326"/>
                  </a:lnTo>
                  <a:lnTo>
                    <a:pt x="492" y="1311"/>
                  </a:lnTo>
                  <a:lnTo>
                    <a:pt x="443" y="1293"/>
                  </a:lnTo>
                  <a:lnTo>
                    <a:pt x="395" y="1272"/>
                  </a:lnTo>
                  <a:lnTo>
                    <a:pt x="346" y="1247"/>
                  </a:lnTo>
                  <a:lnTo>
                    <a:pt x="300" y="1219"/>
                  </a:lnTo>
                  <a:lnTo>
                    <a:pt x="254" y="1189"/>
                  </a:lnTo>
                  <a:lnTo>
                    <a:pt x="254" y="1187"/>
                  </a:lnTo>
                  <a:lnTo>
                    <a:pt x="249" y="1181"/>
                  </a:lnTo>
                  <a:lnTo>
                    <a:pt x="243" y="1173"/>
                  </a:lnTo>
                  <a:lnTo>
                    <a:pt x="234" y="1165"/>
                  </a:lnTo>
                  <a:lnTo>
                    <a:pt x="214" y="1155"/>
                  </a:lnTo>
                  <a:lnTo>
                    <a:pt x="193" y="1151"/>
                  </a:lnTo>
                  <a:lnTo>
                    <a:pt x="170" y="1148"/>
                  </a:lnTo>
                  <a:lnTo>
                    <a:pt x="148" y="1147"/>
                  </a:lnTo>
                  <a:lnTo>
                    <a:pt x="127" y="1146"/>
                  </a:lnTo>
                  <a:lnTo>
                    <a:pt x="109" y="1145"/>
                  </a:lnTo>
                  <a:lnTo>
                    <a:pt x="90" y="1139"/>
                  </a:lnTo>
                  <a:lnTo>
                    <a:pt x="75" y="1131"/>
                  </a:lnTo>
                  <a:lnTo>
                    <a:pt x="64" y="1119"/>
                  </a:lnTo>
                  <a:lnTo>
                    <a:pt x="53" y="1108"/>
                  </a:lnTo>
                  <a:lnTo>
                    <a:pt x="43" y="1096"/>
                  </a:lnTo>
                  <a:lnTo>
                    <a:pt x="34" y="1083"/>
                  </a:lnTo>
                  <a:lnTo>
                    <a:pt x="26" y="1068"/>
                  </a:lnTo>
                  <a:lnTo>
                    <a:pt x="18" y="1054"/>
                  </a:lnTo>
                  <a:lnTo>
                    <a:pt x="12" y="1039"/>
                  </a:lnTo>
                  <a:lnTo>
                    <a:pt x="8" y="1024"/>
                  </a:lnTo>
                  <a:lnTo>
                    <a:pt x="3" y="1008"/>
                  </a:lnTo>
                  <a:lnTo>
                    <a:pt x="1" y="992"/>
                  </a:lnTo>
                  <a:lnTo>
                    <a:pt x="0" y="976"/>
                  </a:lnTo>
                  <a:lnTo>
                    <a:pt x="0" y="959"/>
                  </a:lnTo>
                  <a:lnTo>
                    <a:pt x="1" y="943"/>
                  </a:lnTo>
                  <a:lnTo>
                    <a:pt x="5" y="927"/>
                  </a:lnTo>
                  <a:lnTo>
                    <a:pt x="11" y="910"/>
                  </a:lnTo>
                  <a:lnTo>
                    <a:pt x="17" y="895"/>
                  </a:lnTo>
                  <a:lnTo>
                    <a:pt x="20" y="890"/>
                  </a:lnTo>
                  <a:lnTo>
                    <a:pt x="26" y="886"/>
                  </a:lnTo>
                  <a:lnTo>
                    <a:pt x="32" y="883"/>
                  </a:lnTo>
                  <a:lnTo>
                    <a:pt x="38" y="879"/>
                  </a:lnTo>
                  <a:lnTo>
                    <a:pt x="44" y="875"/>
                  </a:lnTo>
                  <a:lnTo>
                    <a:pt x="50" y="870"/>
                  </a:lnTo>
                  <a:lnTo>
                    <a:pt x="57" y="865"/>
                  </a:lnTo>
                  <a:lnTo>
                    <a:pt x="60" y="858"/>
                  </a:lnTo>
                  <a:lnTo>
                    <a:pt x="69" y="910"/>
                  </a:lnTo>
                  <a:close/>
                </a:path>
              </a:pathLst>
            </a:custGeom>
            <a:solidFill>
              <a:srgbClr val="FF3300"/>
            </a:solidFill>
            <a:ln w="28575" cmpd="sng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3" name="Freeform 668"/>
            <p:cNvSpPr>
              <a:spLocks/>
            </p:cNvSpPr>
            <p:nvPr/>
          </p:nvSpPr>
          <p:spPr bwMode="auto">
            <a:xfrm flipH="1">
              <a:off x="6096" y="2876"/>
              <a:ext cx="21" cy="152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25" y="18"/>
                </a:cxn>
                <a:cxn ang="0">
                  <a:pos x="19" y="36"/>
                </a:cxn>
                <a:cxn ang="0">
                  <a:pos x="14" y="53"/>
                </a:cxn>
                <a:cxn ang="0">
                  <a:pos x="10" y="72"/>
                </a:cxn>
                <a:cxn ang="0">
                  <a:pos x="6" y="91"/>
                </a:cxn>
                <a:cxn ang="0">
                  <a:pos x="3" y="110"/>
                </a:cxn>
                <a:cxn ang="0">
                  <a:pos x="2" y="129"/>
                </a:cxn>
                <a:cxn ang="0">
                  <a:pos x="2" y="148"/>
                </a:cxn>
                <a:cxn ang="0">
                  <a:pos x="0" y="168"/>
                </a:cxn>
                <a:cxn ang="0">
                  <a:pos x="2" y="187"/>
                </a:cxn>
                <a:cxn ang="0">
                  <a:pos x="2" y="207"/>
                </a:cxn>
                <a:cxn ang="0">
                  <a:pos x="3" y="226"/>
                </a:cxn>
                <a:cxn ang="0">
                  <a:pos x="6" y="245"/>
                </a:cxn>
                <a:cxn ang="0">
                  <a:pos x="10" y="265"/>
                </a:cxn>
                <a:cxn ang="0">
                  <a:pos x="13" y="284"/>
                </a:cxn>
                <a:cxn ang="0">
                  <a:pos x="16" y="304"/>
                </a:cxn>
                <a:cxn ang="0">
                  <a:pos x="28" y="301"/>
                </a:cxn>
                <a:cxn ang="0">
                  <a:pos x="25" y="284"/>
                </a:cxn>
                <a:cxn ang="0">
                  <a:pos x="22" y="265"/>
                </a:cxn>
                <a:cxn ang="0">
                  <a:pos x="19" y="245"/>
                </a:cxn>
                <a:cxn ang="0">
                  <a:pos x="16" y="226"/>
                </a:cxn>
                <a:cxn ang="0">
                  <a:pos x="14" y="207"/>
                </a:cxn>
                <a:cxn ang="0">
                  <a:pos x="14" y="187"/>
                </a:cxn>
                <a:cxn ang="0">
                  <a:pos x="13" y="168"/>
                </a:cxn>
                <a:cxn ang="0">
                  <a:pos x="14" y="148"/>
                </a:cxn>
                <a:cxn ang="0">
                  <a:pos x="14" y="129"/>
                </a:cxn>
                <a:cxn ang="0">
                  <a:pos x="16" y="110"/>
                </a:cxn>
                <a:cxn ang="0">
                  <a:pos x="19" y="91"/>
                </a:cxn>
                <a:cxn ang="0">
                  <a:pos x="22" y="74"/>
                </a:cxn>
                <a:cxn ang="0">
                  <a:pos x="26" y="56"/>
                </a:cxn>
                <a:cxn ang="0">
                  <a:pos x="31" y="38"/>
                </a:cxn>
                <a:cxn ang="0">
                  <a:pos x="37" y="20"/>
                </a:cxn>
                <a:cxn ang="0">
                  <a:pos x="45" y="2"/>
                </a:cxn>
                <a:cxn ang="0">
                  <a:pos x="45" y="2"/>
                </a:cxn>
                <a:cxn ang="0">
                  <a:pos x="32" y="0"/>
                </a:cxn>
              </a:cxnLst>
              <a:rect l="0" t="0" r="r" b="b"/>
              <a:pathLst>
                <a:path w="45" h="304">
                  <a:moveTo>
                    <a:pt x="32" y="0"/>
                  </a:moveTo>
                  <a:lnTo>
                    <a:pt x="32" y="0"/>
                  </a:lnTo>
                  <a:lnTo>
                    <a:pt x="25" y="18"/>
                  </a:lnTo>
                  <a:lnTo>
                    <a:pt x="19" y="36"/>
                  </a:lnTo>
                  <a:lnTo>
                    <a:pt x="14" y="53"/>
                  </a:lnTo>
                  <a:lnTo>
                    <a:pt x="10" y="72"/>
                  </a:lnTo>
                  <a:lnTo>
                    <a:pt x="6" y="91"/>
                  </a:lnTo>
                  <a:lnTo>
                    <a:pt x="3" y="110"/>
                  </a:lnTo>
                  <a:lnTo>
                    <a:pt x="2" y="129"/>
                  </a:lnTo>
                  <a:lnTo>
                    <a:pt x="2" y="148"/>
                  </a:lnTo>
                  <a:lnTo>
                    <a:pt x="0" y="168"/>
                  </a:lnTo>
                  <a:lnTo>
                    <a:pt x="2" y="187"/>
                  </a:lnTo>
                  <a:lnTo>
                    <a:pt x="2" y="207"/>
                  </a:lnTo>
                  <a:lnTo>
                    <a:pt x="3" y="226"/>
                  </a:lnTo>
                  <a:lnTo>
                    <a:pt x="6" y="245"/>
                  </a:lnTo>
                  <a:lnTo>
                    <a:pt x="10" y="265"/>
                  </a:lnTo>
                  <a:lnTo>
                    <a:pt x="13" y="284"/>
                  </a:lnTo>
                  <a:lnTo>
                    <a:pt x="16" y="304"/>
                  </a:lnTo>
                  <a:lnTo>
                    <a:pt x="28" y="301"/>
                  </a:lnTo>
                  <a:lnTo>
                    <a:pt x="25" y="284"/>
                  </a:lnTo>
                  <a:lnTo>
                    <a:pt x="22" y="265"/>
                  </a:lnTo>
                  <a:lnTo>
                    <a:pt x="19" y="245"/>
                  </a:lnTo>
                  <a:lnTo>
                    <a:pt x="16" y="226"/>
                  </a:lnTo>
                  <a:lnTo>
                    <a:pt x="14" y="207"/>
                  </a:lnTo>
                  <a:lnTo>
                    <a:pt x="14" y="187"/>
                  </a:lnTo>
                  <a:lnTo>
                    <a:pt x="13" y="168"/>
                  </a:lnTo>
                  <a:lnTo>
                    <a:pt x="14" y="148"/>
                  </a:lnTo>
                  <a:lnTo>
                    <a:pt x="14" y="129"/>
                  </a:lnTo>
                  <a:lnTo>
                    <a:pt x="16" y="110"/>
                  </a:lnTo>
                  <a:lnTo>
                    <a:pt x="19" y="91"/>
                  </a:lnTo>
                  <a:lnTo>
                    <a:pt x="22" y="74"/>
                  </a:lnTo>
                  <a:lnTo>
                    <a:pt x="26" y="56"/>
                  </a:lnTo>
                  <a:lnTo>
                    <a:pt x="31" y="38"/>
                  </a:lnTo>
                  <a:lnTo>
                    <a:pt x="37" y="2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4" name="Freeform 669"/>
            <p:cNvSpPr>
              <a:spLocks/>
            </p:cNvSpPr>
            <p:nvPr/>
          </p:nvSpPr>
          <p:spPr bwMode="auto">
            <a:xfrm flipH="1">
              <a:off x="5734" y="2590"/>
              <a:ext cx="367" cy="287"/>
            </a:xfrm>
            <a:custGeom>
              <a:avLst/>
              <a:gdLst/>
              <a:ahLst/>
              <a:cxnLst>
                <a:cxn ang="0">
                  <a:pos x="730" y="0"/>
                </a:cxn>
                <a:cxn ang="0">
                  <a:pos x="730" y="0"/>
                </a:cxn>
                <a:cxn ang="0">
                  <a:pos x="667" y="18"/>
                </a:cxn>
                <a:cxn ang="0">
                  <a:pos x="609" y="36"/>
                </a:cxn>
                <a:cxn ang="0">
                  <a:pos x="551" y="61"/>
                </a:cxn>
                <a:cxn ang="0">
                  <a:pos x="496" y="85"/>
                </a:cxn>
                <a:cxn ang="0">
                  <a:pos x="442" y="112"/>
                </a:cxn>
                <a:cxn ang="0">
                  <a:pos x="389" y="142"/>
                </a:cxn>
                <a:cxn ang="0">
                  <a:pos x="338" y="174"/>
                </a:cxn>
                <a:cxn ang="0">
                  <a:pos x="291" y="209"/>
                </a:cxn>
                <a:cxn ang="0">
                  <a:pos x="245" y="245"/>
                </a:cxn>
                <a:cxn ang="0">
                  <a:pos x="202" y="285"/>
                </a:cxn>
                <a:cxn ang="0">
                  <a:pos x="161" y="328"/>
                </a:cxn>
                <a:cxn ang="0">
                  <a:pos x="124" y="371"/>
                </a:cxn>
                <a:cxn ang="0">
                  <a:pos x="88" y="417"/>
                </a:cxn>
                <a:cxn ang="0">
                  <a:pos x="56" y="464"/>
                </a:cxn>
                <a:cxn ang="0">
                  <a:pos x="26" y="517"/>
                </a:cxn>
                <a:cxn ang="0">
                  <a:pos x="0" y="569"/>
                </a:cxn>
                <a:cxn ang="0">
                  <a:pos x="13" y="571"/>
                </a:cxn>
                <a:cxn ang="0">
                  <a:pos x="39" y="519"/>
                </a:cxn>
                <a:cxn ang="0">
                  <a:pos x="68" y="469"/>
                </a:cxn>
                <a:cxn ang="0">
                  <a:pos x="100" y="421"/>
                </a:cxn>
                <a:cxn ang="0">
                  <a:pos x="134" y="376"/>
                </a:cxn>
                <a:cxn ang="0">
                  <a:pos x="170" y="332"/>
                </a:cxn>
                <a:cxn ang="0">
                  <a:pos x="212" y="290"/>
                </a:cxn>
                <a:cxn ang="0">
                  <a:pos x="254" y="252"/>
                </a:cxn>
                <a:cxn ang="0">
                  <a:pos x="300" y="215"/>
                </a:cxn>
                <a:cxn ang="0">
                  <a:pos x="348" y="181"/>
                </a:cxn>
                <a:cxn ang="0">
                  <a:pos x="398" y="149"/>
                </a:cxn>
                <a:cxn ang="0">
                  <a:pos x="449" y="119"/>
                </a:cxn>
                <a:cxn ang="0">
                  <a:pos x="502" y="92"/>
                </a:cxn>
                <a:cxn ang="0">
                  <a:pos x="557" y="68"/>
                </a:cxn>
                <a:cxn ang="0">
                  <a:pos x="615" y="45"/>
                </a:cxn>
                <a:cxn ang="0">
                  <a:pos x="673" y="26"/>
                </a:cxn>
                <a:cxn ang="0">
                  <a:pos x="733" y="9"/>
                </a:cxn>
                <a:cxn ang="0">
                  <a:pos x="733" y="9"/>
                </a:cxn>
                <a:cxn ang="0">
                  <a:pos x="730" y="0"/>
                </a:cxn>
              </a:cxnLst>
              <a:rect l="0" t="0" r="r" b="b"/>
              <a:pathLst>
                <a:path w="733" h="571">
                  <a:moveTo>
                    <a:pt x="730" y="0"/>
                  </a:moveTo>
                  <a:lnTo>
                    <a:pt x="730" y="0"/>
                  </a:lnTo>
                  <a:lnTo>
                    <a:pt x="667" y="18"/>
                  </a:lnTo>
                  <a:lnTo>
                    <a:pt x="609" y="36"/>
                  </a:lnTo>
                  <a:lnTo>
                    <a:pt x="551" y="61"/>
                  </a:lnTo>
                  <a:lnTo>
                    <a:pt x="496" y="85"/>
                  </a:lnTo>
                  <a:lnTo>
                    <a:pt x="442" y="112"/>
                  </a:lnTo>
                  <a:lnTo>
                    <a:pt x="389" y="142"/>
                  </a:lnTo>
                  <a:lnTo>
                    <a:pt x="338" y="174"/>
                  </a:lnTo>
                  <a:lnTo>
                    <a:pt x="291" y="209"/>
                  </a:lnTo>
                  <a:lnTo>
                    <a:pt x="245" y="245"/>
                  </a:lnTo>
                  <a:lnTo>
                    <a:pt x="202" y="285"/>
                  </a:lnTo>
                  <a:lnTo>
                    <a:pt x="161" y="328"/>
                  </a:lnTo>
                  <a:lnTo>
                    <a:pt x="124" y="371"/>
                  </a:lnTo>
                  <a:lnTo>
                    <a:pt x="88" y="417"/>
                  </a:lnTo>
                  <a:lnTo>
                    <a:pt x="56" y="464"/>
                  </a:lnTo>
                  <a:lnTo>
                    <a:pt x="26" y="517"/>
                  </a:lnTo>
                  <a:lnTo>
                    <a:pt x="0" y="569"/>
                  </a:lnTo>
                  <a:lnTo>
                    <a:pt x="13" y="571"/>
                  </a:lnTo>
                  <a:lnTo>
                    <a:pt x="39" y="519"/>
                  </a:lnTo>
                  <a:lnTo>
                    <a:pt x="68" y="469"/>
                  </a:lnTo>
                  <a:lnTo>
                    <a:pt x="100" y="421"/>
                  </a:lnTo>
                  <a:lnTo>
                    <a:pt x="134" y="376"/>
                  </a:lnTo>
                  <a:lnTo>
                    <a:pt x="170" y="332"/>
                  </a:lnTo>
                  <a:lnTo>
                    <a:pt x="212" y="290"/>
                  </a:lnTo>
                  <a:lnTo>
                    <a:pt x="254" y="252"/>
                  </a:lnTo>
                  <a:lnTo>
                    <a:pt x="300" y="215"/>
                  </a:lnTo>
                  <a:lnTo>
                    <a:pt x="348" y="181"/>
                  </a:lnTo>
                  <a:lnTo>
                    <a:pt x="398" y="149"/>
                  </a:lnTo>
                  <a:lnTo>
                    <a:pt x="449" y="119"/>
                  </a:lnTo>
                  <a:lnTo>
                    <a:pt x="502" y="92"/>
                  </a:lnTo>
                  <a:lnTo>
                    <a:pt x="557" y="68"/>
                  </a:lnTo>
                  <a:lnTo>
                    <a:pt x="615" y="45"/>
                  </a:lnTo>
                  <a:lnTo>
                    <a:pt x="673" y="26"/>
                  </a:lnTo>
                  <a:lnTo>
                    <a:pt x="733" y="9"/>
                  </a:lnTo>
                  <a:lnTo>
                    <a:pt x="733" y="9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5" name="Freeform 670"/>
            <p:cNvSpPr>
              <a:spLocks/>
            </p:cNvSpPr>
            <p:nvPr/>
          </p:nvSpPr>
          <p:spPr bwMode="auto">
            <a:xfrm flipH="1">
              <a:off x="5304" y="2570"/>
              <a:ext cx="431" cy="59"/>
            </a:xfrm>
            <a:custGeom>
              <a:avLst/>
              <a:gdLst/>
              <a:ahLst/>
              <a:cxnLst>
                <a:cxn ang="0">
                  <a:pos x="864" y="110"/>
                </a:cxn>
                <a:cxn ang="0">
                  <a:pos x="864" y="110"/>
                </a:cxn>
                <a:cxn ang="0">
                  <a:pos x="812" y="95"/>
                </a:cxn>
                <a:cxn ang="0">
                  <a:pos x="762" y="79"/>
                </a:cxn>
                <a:cxn ang="0">
                  <a:pos x="710" y="64"/>
                </a:cxn>
                <a:cxn ang="0">
                  <a:pos x="659" y="50"/>
                </a:cxn>
                <a:cxn ang="0">
                  <a:pos x="610" y="38"/>
                </a:cxn>
                <a:cxn ang="0">
                  <a:pos x="561" y="27"/>
                </a:cxn>
                <a:cxn ang="0">
                  <a:pos x="511" y="17"/>
                </a:cxn>
                <a:cxn ang="0">
                  <a:pos x="460" y="9"/>
                </a:cxn>
                <a:cxn ang="0">
                  <a:pos x="407" y="4"/>
                </a:cxn>
                <a:cxn ang="0">
                  <a:pos x="355" y="1"/>
                </a:cxn>
                <a:cxn ang="0">
                  <a:pos x="301" y="0"/>
                </a:cxn>
                <a:cxn ang="0">
                  <a:pos x="246" y="3"/>
                </a:cxn>
                <a:cxn ang="0">
                  <a:pos x="187" y="8"/>
                </a:cxn>
                <a:cxn ang="0">
                  <a:pos x="127" y="16"/>
                </a:cxn>
                <a:cxn ang="0">
                  <a:pos x="64" y="28"/>
                </a:cxn>
                <a:cxn ang="0">
                  <a:pos x="0" y="44"/>
                </a:cxn>
                <a:cxn ang="0">
                  <a:pos x="3" y="53"/>
                </a:cxn>
                <a:cxn ang="0">
                  <a:pos x="67" y="37"/>
                </a:cxn>
                <a:cxn ang="0">
                  <a:pos x="130" y="25"/>
                </a:cxn>
                <a:cxn ang="0">
                  <a:pos x="190" y="17"/>
                </a:cxn>
                <a:cxn ang="0">
                  <a:pos x="246" y="11"/>
                </a:cxn>
                <a:cxn ang="0">
                  <a:pos x="301" y="9"/>
                </a:cxn>
                <a:cxn ang="0">
                  <a:pos x="355" y="10"/>
                </a:cxn>
                <a:cxn ang="0">
                  <a:pos x="407" y="13"/>
                </a:cxn>
                <a:cxn ang="0">
                  <a:pos x="457" y="18"/>
                </a:cxn>
                <a:cxn ang="0">
                  <a:pos x="508" y="26"/>
                </a:cxn>
                <a:cxn ang="0">
                  <a:pos x="558" y="36"/>
                </a:cxn>
                <a:cxn ang="0">
                  <a:pos x="607" y="47"/>
                </a:cxn>
                <a:cxn ang="0">
                  <a:pos x="656" y="59"/>
                </a:cxn>
                <a:cxn ang="0">
                  <a:pos x="707" y="73"/>
                </a:cxn>
                <a:cxn ang="0">
                  <a:pos x="755" y="88"/>
                </a:cxn>
                <a:cxn ang="0">
                  <a:pos x="806" y="104"/>
                </a:cxn>
                <a:cxn ang="0">
                  <a:pos x="858" y="119"/>
                </a:cxn>
                <a:cxn ang="0">
                  <a:pos x="858" y="119"/>
                </a:cxn>
                <a:cxn ang="0">
                  <a:pos x="864" y="110"/>
                </a:cxn>
              </a:cxnLst>
              <a:rect l="0" t="0" r="r" b="b"/>
              <a:pathLst>
                <a:path w="864" h="119">
                  <a:moveTo>
                    <a:pt x="864" y="110"/>
                  </a:moveTo>
                  <a:lnTo>
                    <a:pt x="864" y="110"/>
                  </a:lnTo>
                  <a:lnTo>
                    <a:pt x="812" y="95"/>
                  </a:lnTo>
                  <a:lnTo>
                    <a:pt x="762" y="79"/>
                  </a:lnTo>
                  <a:lnTo>
                    <a:pt x="710" y="64"/>
                  </a:lnTo>
                  <a:lnTo>
                    <a:pt x="659" y="50"/>
                  </a:lnTo>
                  <a:lnTo>
                    <a:pt x="610" y="38"/>
                  </a:lnTo>
                  <a:lnTo>
                    <a:pt x="561" y="27"/>
                  </a:lnTo>
                  <a:lnTo>
                    <a:pt x="511" y="17"/>
                  </a:lnTo>
                  <a:lnTo>
                    <a:pt x="460" y="9"/>
                  </a:lnTo>
                  <a:lnTo>
                    <a:pt x="407" y="4"/>
                  </a:lnTo>
                  <a:lnTo>
                    <a:pt x="355" y="1"/>
                  </a:lnTo>
                  <a:lnTo>
                    <a:pt x="301" y="0"/>
                  </a:lnTo>
                  <a:lnTo>
                    <a:pt x="246" y="3"/>
                  </a:lnTo>
                  <a:lnTo>
                    <a:pt x="187" y="8"/>
                  </a:lnTo>
                  <a:lnTo>
                    <a:pt x="127" y="16"/>
                  </a:lnTo>
                  <a:lnTo>
                    <a:pt x="64" y="28"/>
                  </a:lnTo>
                  <a:lnTo>
                    <a:pt x="0" y="44"/>
                  </a:lnTo>
                  <a:lnTo>
                    <a:pt x="3" y="53"/>
                  </a:lnTo>
                  <a:lnTo>
                    <a:pt x="67" y="37"/>
                  </a:lnTo>
                  <a:lnTo>
                    <a:pt x="130" y="25"/>
                  </a:lnTo>
                  <a:lnTo>
                    <a:pt x="190" y="17"/>
                  </a:lnTo>
                  <a:lnTo>
                    <a:pt x="246" y="11"/>
                  </a:lnTo>
                  <a:lnTo>
                    <a:pt x="301" y="9"/>
                  </a:lnTo>
                  <a:lnTo>
                    <a:pt x="355" y="10"/>
                  </a:lnTo>
                  <a:lnTo>
                    <a:pt x="407" y="13"/>
                  </a:lnTo>
                  <a:lnTo>
                    <a:pt x="457" y="18"/>
                  </a:lnTo>
                  <a:lnTo>
                    <a:pt x="508" y="26"/>
                  </a:lnTo>
                  <a:lnTo>
                    <a:pt x="558" y="36"/>
                  </a:lnTo>
                  <a:lnTo>
                    <a:pt x="607" y="47"/>
                  </a:lnTo>
                  <a:lnTo>
                    <a:pt x="656" y="59"/>
                  </a:lnTo>
                  <a:lnTo>
                    <a:pt x="707" y="73"/>
                  </a:lnTo>
                  <a:lnTo>
                    <a:pt x="755" y="88"/>
                  </a:lnTo>
                  <a:lnTo>
                    <a:pt x="806" y="104"/>
                  </a:lnTo>
                  <a:lnTo>
                    <a:pt x="858" y="119"/>
                  </a:lnTo>
                  <a:lnTo>
                    <a:pt x="858" y="119"/>
                  </a:lnTo>
                  <a:lnTo>
                    <a:pt x="864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6" name="Freeform 671"/>
            <p:cNvSpPr>
              <a:spLocks/>
            </p:cNvSpPr>
            <p:nvPr/>
          </p:nvSpPr>
          <p:spPr bwMode="auto">
            <a:xfrm flipH="1">
              <a:off x="5032" y="2625"/>
              <a:ext cx="275" cy="35"/>
            </a:xfrm>
            <a:custGeom>
              <a:avLst/>
              <a:gdLst/>
              <a:ahLst/>
              <a:cxnLst>
                <a:cxn ang="0">
                  <a:pos x="551" y="65"/>
                </a:cxn>
                <a:cxn ang="0">
                  <a:pos x="547" y="62"/>
                </a:cxn>
                <a:cxn ang="0">
                  <a:pos x="512" y="52"/>
                </a:cxn>
                <a:cxn ang="0">
                  <a:pos x="479" y="43"/>
                </a:cxn>
                <a:cxn ang="0">
                  <a:pos x="445" y="37"/>
                </a:cxn>
                <a:cxn ang="0">
                  <a:pos x="411" y="33"/>
                </a:cxn>
                <a:cxn ang="0">
                  <a:pos x="375" y="30"/>
                </a:cxn>
                <a:cxn ang="0">
                  <a:pos x="341" y="28"/>
                </a:cxn>
                <a:cxn ang="0">
                  <a:pos x="306" y="27"/>
                </a:cxn>
                <a:cxn ang="0">
                  <a:pos x="272" y="27"/>
                </a:cxn>
                <a:cxn ang="0">
                  <a:pos x="237" y="27"/>
                </a:cxn>
                <a:cxn ang="0">
                  <a:pos x="203" y="26"/>
                </a:cxn>
                <a:cxn ang="0">
                  <a:pos x="170" y="26"/>
                </a:cxn>
                <a:cxn ang="0">
                  <a:pos x="136" y="24"/>
                </a:cxn>
                <a:cxn ang="0">
                  <a:pos x="104" y="20"/>
                </a:cxn>
                <a:cxn ang="0">
                  <a:pos x="70" y="16"/>
                </a:cxn>
                <a:cxn ang="0">
                  <a:pos x="37" y="9"/>
                </a:cxn>
                <a:cxn ang="0">
                  <a:pos x="6" y="0"/>
                </a:cxn>
                <a:cxn ang="0">
                  <a:pos x="0" y="9"/>
                </a:cxn>
                <a:cxn ang="0">
                  <a:pos x="34" y="18"/>
                </a:cxn>
                <a:cxn ang="0">
                  <a:pos x="67" y="25"/>
                </a:cxn>
                <a:cxn ang="0">
                  <a:pos x="101" y="29"/>
                </a:cxn>
                <a:cxn ang="0">
                  <a:pos x="136" y="33"/>
                </a:cxn>
                <a:cxn ang="0">
                  <a:pos x="170" y="35"/>
                </a:cxn>
                <a:cxn ang="0">
                  <a:pos x="203" y="35"/>
                </a:cxn>
                <a:cxn ang="0">
                  <a:pos x="237" y="36"/>
                </a:cxn>
                <a:cxn ang="0">
                  <a:pos x="272" y="36"/>
                </a:cxn>
                <a:cxn ang="0">
                  <a:pos x="306" y="36"/>
                </a:cxn>
                <a:cxn ang="0">
                  <a:pos x="341" y="37"/>
                </a:cxn>
                <a:cxn ang="0">
                  <a:pos x="375" y="39"/>
                </a:cxn>
                <a:cxn ang="0">
                  <a:pos x="408" y="42"/>
                </a:cxn>
                <a:cxn ang="0">
                  <a:pos x="442" y="46"/>
                </a:cxn>
                <a:cxn ang="0">
                  <a:pos x="476" y="52"/>
                </a:cxn>
                <a:cxn ang="0">
                  <a:pos x="509" y="60"/>
                </a:cxn>
                <a:cxn ang="0">
                  <a:pos x="541" y="70"/>
                </a:cxn>
                <a:cxn ang="0">
                  <a:pos x="538" y="67"/>
                </a:cxn>
                <a:cxn ang="0">
                  <a:pos x="551" y="65"/>
                </a:cxn>
                <a:cxn ang="0">
                  <a:pos x="549" y="63"/>
                </a:cxn>
                <a:cxn ang="0">
                  <a:pos x="547" y="62"/>
                </a:cxn>
                <a:cxn ang="0">
                  <a:pos x="551" y="65"/>
                </a:cxn>
              </a:cxnLst>
              <a:rect l="0" t="0" r="r" b="b"/>
              <a:pathLst>
                <a:path w="551" h="70">
                  <a:moveTo>
                    <a:pt x="551" y="65"/>
                  </a:moveTo>
                  <a:lnTo>
                    <a:pt x="547" y="62"/>
                  </a:lnTo>
                  <a:lnTo>
                    <a:pt x="512" y="52"/>
                  </a:lnTo>
                  <a:lnTo>
                    <a:pt x="479" y="43"/>
                  </a:lnTo>
                  <a:lnTo>
                    <a:pt x="445" y="37"/>
                  </a:lnTo>
                  <a:lnTo>
                    <a:pt x="411" y="33"/>
                  </a:lnTo>
                  <a:lnTo>
                    <a:pt x="375" y="30"/>
                  </a:lnTo>
                  <a:lnTo>
                    <a:pt x="341" y="28"/>
                  </a:lnTo>
                  <a:lnTo>
                    <a:pt x="306" y="27"/>
                  </a:lnTo>
                  <a:lnTo>
                    <a:pt x="272" y="27"/>
                  </a:lnTo>
                  <a:lnTo>
                    <a:pt x="237" y="27"/>
                  </a:lnTo>
                  <a:lnTo>
                    <a:pt x="203" y="26"/>
                  </a:lnTo>
                  <a:lnTo>
                    <a:pt x="170" y="26"/>
                  </a:lnTo>
                  <a:lnTo>
                    <a:pt x="136" y="24"/>
                  </a:lnTo>
                  <a:lnTo>
                    <a:pt x="104" y="20"/>
                  </a:lnTo>
                  <a:lnTo>
                    <a:pt x="70" y="16"/>
                  </a:lnTo>
                  <a:lnTo>
                    <a:pt x="37" y="9"/>
                  </a:lnTo>
                  <a:lnTo>
                    <a:pt x="6" y="0"/>
                  </a:lnTo>
                  <a:lnTo>
                    <a:pt x="0" y="9"/>
                  </a:lnTo>
                  <a:lnTo>
                    <a:pt x="34" y="18"/>
                  </a:lnTo>
                  <a:lnTo>
                    <a:pt x="67" y="25"/>
                  </a:lnTo>
                  <a:lnTo>
                    <a:pt x="101" y="29"/>
                  </a:lnTo>
                  <a:lnTo>
                    <a:pt x="136" y="33"/>
                  </a:lnTo>
                  <a:lnTo>
                    <a:pt x="170" y="35"/>
                  </a:lnTo>
                  <a:lnTo>
                    <a:pt x="203" y="35"/>
                  </a:lnTo>
                  <a:lnTo>
                    <a:pt x="237" y="36"/>
                  </a:lnTo>
                  <a:lnTo>
                    <a:pt x="272" y="36"/>
                  </a:lnTo>
                  <a:lnTo>
                    <a:pt x="306" y="36"/>
                  </a:lnTo>
                  <a:lnTo>
                    <a:pt x="341" y="37"/>
                  </a:lnTo>
                  <a:lnTo>
                    <a:pt x="375" y="39"/>
                  </a:lnTo>
                  <a:lnTo>
                    <a:pt x="408" y="42"/>
                  </a:lnTo>
                  <a:lnTo>
                    <a:pt x="442" y="46"/>
                  </a:lnTo>
                  <a:lnTo>
                    <a:pt x="476" y="52"/>
                  </a:lnTo>
                  <a:lnTo>
                    <a:pt x="509" y="60"/>
                  </a:lnTo>
                  <a:lnTo>
                    <a:pt x="541" y="70"/>
                  </a:lnTo>
                  <a:lnTo>
                    <a:pt x="538" y="67"/>
                  </a:lnTo>
                  <a:lnTo>
                    <a:pt x="551" y="65"/>
                  </a:lnTo>
                  <a:lnTo>
                    <a:pt x="549" y="63"/>
                  </a:lnTo>
                  <a:lnTo>
                    <a:pt x="547" y="62"/>
                  </a:lnTo>
                  <a:lnTo>
                    <a:pt x="551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7" name="Freeform 672"/>
            <p:cNvSpPr>
              <a:spLocks/>
            </p:cNvSpPr>
            <p:nvPr/>
          </p:nvSpPr>
          <p:spPr bwMode="auto">
            <a:xfrm flipH="1">
              <a:off x="4991" y="2656"/>
              <a:ext cx="47" cy="167"/>
            </a:xfrm>
            <a:custGeom>
              <a:avLst/>
              <a:gdLst/>
              <a:ahLst/>
              <a:cxnLst>
                <a:cxn ang="0">
                  <a:pos x="46" y="331"/>
                </a:cxn>
                <a:cxn ang="0">
                  <a:pos x="46" y="331"/>
                </a:cxn>
                <a:cxn ang="0">
                  <a:pos x="65" y="319"/>
                </a:cxn>
                <a:cxn ang="0">
                  <a:pos x="80" y="305"/>
                </a:cxn>
                <a:cxn ang="0">
                  <a:pos x="87" y="287"/>
                </a:cxn>
                <a:cxn ang="0">
                  <a:pos x="94" y="269"/>
                </a:cxn>
                <a:cxn ang="0">
                  <a:pos x="95" y="249"/>
                </a:cxn>
                <a:cxn ang="0">
                  <a:pos x="95" y="228"/>
                </a:cxn>
                <a:cxn ang="0">
                  <a:pos x="92" y="204"/>
                </a:cxn>
                <a:cxn ang="0">
                  <a:pos x="86" y="182"/>
                </a:cxn>
                <a:cxn ang="0">
                  <a:pos x="78" y="159"/>
                </a:cxn>
                <a:cxn ang="0">
                  <a:pos x="71" y="136"/>
                </a:cxn>
                <a:cxn ang="0">
                  <a:pos x="61" y="111"/>
                </a:cxn>
                <a:cxn ang="0">
                  <a:pos x="51" y="88"/>
                </a:cxn>
                <a:cxn ang="0">
                  <a:pos x="40" y="64"/>
                </a:cxn>
                <a:cxn ang="0">
                  <a:pos x="31" y="42"/>
                </a:cxn>
                <a:cxn ang="0">
                  <a:pos x="22" y="21"/>
                </a:cxn>
                <a:cxn ang="0">
                  <a:pos x="13" y="0"/>
                </a:cxn>
                <a:cxn ang="0">
                  <a:pos x="0" y="2"/>
                </a:cxn>
                <a:cxn ang="0">
                  <a:pos x="9" y="23"/>
                </a:cxn>
                <a:cxn ang="0">
                  <a:pos x="19" y="44"/>
                </a:cxn>
                <a:cxn ang="0">
                  <a:pos x="28" y="67"/>
                </a:cxn>
                <a:cxn ang="0">
                  <a:pos x="39" y="90"/>
                </a:cxn>
                <a:cxn ang="0">
                  <a:pos x="49" y="113"/>
                </a:cxn>
                <a:cxn ang="0">
                  <a:pos x="58" y="138"/>
                </a:cxn>
                <a:cxn ang="0">
                  <a:pos x="66" y="161"/>
                </a:cxn>
                <a:cxn ang="0">
                  <a:pos x="74" y="184"/>
                </a:cxn>
                <a:cxn ang="0">
                  <a:pos x="80" y="207"/>
                </a:cxn>
                <a:cxn ang="0">
                  <a:pos x="83" y="228"/>
                </a:cxn>
                <a:cxn ang="0">
                  <a:pos x="83" y="249"/>
                </a:cxn>
                <a:cxn ang="0">
                  <a:pos x="81" y="267"/>
                </a:cxn>
                <a:cxn ang="0">
                  <a:pos x="75" y="285"/>
                </a:cxn>
                <a:cxn ang="0">
                  <a:pos x="68" y="300"/>
                </a:cxn>
                <a:cxn ang="0">
                  <a:pos x="55" y="312"/>
                </a:cxn>
                <a:cxn ang="0">
                  <a:pos x="40" y="325"/>
                </a:cxn>
                <a:cxn ang="0">
                  <a:pos x="40" y="325"/>
                </a:cxn>
                <a:cxn ang="0">
                  <a:pos x="46" y="331"/>
                </a:cxn>
              </a:cxnLst>
              <a:rect l="0" t="0" r="r" b="b"/>
              <a:pathLst>
                <a:path w="95" h="331">
                  <a:moveTo>
                    <a:pt x="46" y="331"/>
                  </a:moveTo>
                  <a:lnTo>
                    <a:pt x="46" y="331"/>
                  </a:lnTo>
                  <a:lnTo>
                    <a:pt x="65" y="319"/>
                  </a:lnTo>
                  <a:lnTo>
                    <a:pt x="80" y="305"/>
                  </a:lnTo>
                  <a:lnTo>
                    <a:pt x="87" y="287"/>
                  </a:lnTo>
                  <a:lnTo>
                    <a:pt x="94" y="269"/>
                  </a:lnTo>
                  <a:lnTo>
                    <a:pt x="95" y="249"/>
                  </a:lnTo>
                  <a:lnTo>
                    <a:pt x="95" y="228"/>
                  </a:lnTo>
                  <a:lnTo>
                    <a:pt x="92" y="204"/>
                  </a:lnTo>
                  <a:lnTo>
                    <a:pt x="86" y="182"/>
                  </a:lnTo>
                  <a:lnTo>
                    <a:pt x="78" y="159"/>
                  </a:lnTo>
                  <a:lnTo>
                    <a:pt x="71" y="136"/>
                  </a:lnTo>
                  <a:lnTo>
                    <a:pt x="61" y="111"/>
                  </a:lnTo>
                  <a:lnTo>
                    <a:pt x="51" y="88"/>
                  </a:lnTo>
                  <a:lnTo>
                    <a:pt x="40" y="64"/>
                  </a:lnTo>
                  <a:lnTo>
                    <a:pt x="31" y="42"/>
                  </a:lnTo>
                  <a:lnTo>
                    <a:pt x="22" y="21"/>
                  </a:lnTo>
                  <a:lnTo>
                    <a:pt x="13" y="0"/>
                  </a:lnTo>
                  <a:lnTo>
                    <a:pt x="0" y="2"/>
                  </a:lnTo>
                  <a:lnTo>
                    <a:pt x="9" y="23"/>
                  </a:lnTo>
                  <a:lnTo>
                    <a:pt x="19" y="44"/>
                  </a:lnTo>
                  <a:lnTo>
                    <a:pt x="28" y="67"/>
                  </a:lnTo>
                  <a:lnTo>
                    <a:pt x="39" y="90"/>
                  </a:lnTo>
                  <a:lnTo>
                    <a:pt x="49" y="113"/>
                  </a:lnTo>
                  <a:lnTo>
                    <a:pt x="58" y="138"/>
                  </a:lnTo>
                  <a:lnTo>
                    <a:pt x="66" y="161"/>
                  </a:lnTo>
                  <a:lnTo>
                    <a:pt x="74" y="184"/>
                  </a:lnTo>
                  <a:lnTo>
                    <a:pt x="80" y="207"/>
                  </a:lnTo>
                  <a:lnTo>
                    <a:pt x="83" y="228"/>
                  </a:lnTo>
                  <a:lnTo>
                    <a:pt x="83" y="249"/>
                  </a:lnTo>
                  <a:lnTo>
                    <a:pt x="81" y="267"/>
                  </a:lnTo>
                  <a:lnTo>
                    <a:pt x="75" y="285"/>
                  </a:lnTo>
                  <a:lnTo>
                    <a:pt x="68" y="300"/>
                  </a:lnTo>
                  <a:lnTo>
                    <a:pt x="55" y="312"/>
                  </a:lnTo>
                  <a:lnTo>
                    <a:pt x="40" y="325"/>
                  </a:lnTo>
                  <a:lnTo>
                    <a:pt x="40" y="325"/>
                  </a:lnTo>
                  <a:lnTo>
                    <a:pt x="46" y="3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8" name="Freeform 673"/>
            <p:cNvSpPr>
              <a:spLocks/>
            </p:cNvSpPr>
            <p:nvPr/>
          </p:nvSpPr>
          <p:spPr bwMode="auto">
            <a:xfrm flipH="1">
              <a:off x="5015" y="2819"/>
              <a:ext cx="66" cy="73"/>
            </a:xfrm>
            <a:custGeom>
              <a:avLst/>
              <a:gdLst/>
              <a:ahLst/>
              <a:cxnLst>
                <a:cxn ang="0">
                  <a:pos x="12" y="146"/>
                </a:cxn>
                <a:cxn ang="0">
                  <a:pos x="12" y="146"/>
                </a:cxn>
                <a:cxn ang="0">
                  <a:pos x="27" y="124"/>
                </a:cxn>
                <a:cxn ang="0">
                  <a:pos x="39" y="104"/>
                </a:cxn>
                <a:cxn ang="0">
                  <a:pos x="50" y="85"/>
                </a:cxn>
                <a:cxn ang="0">
                  <a:pos x="62" y="69"/>
                </a:cxn>
                <a:cxn ang="0">
                  <a:pos x="72" y="52"/>
                </a:cxn>
                <a:cxn ang="0">
                  <a:pos x="87" y="37"/>
                </a:cxn>
                <a:cxn ang="0">
                  <a:pos x="107" y="22"/>
                </a:cxn>
                <a:cxn ang="0">
                  <a:pos x="131" y="6"/>
                </a:cxn>
                <a:cxn ang="0">
                  <a:pos x="125" y="0"/>
                </a:cxn>
                <a:cxn ang="0">
                  <a:pos x="98" y="15"/>
                </a:cxn>
                <a:cxn ang="0">
                  <a:pos x="78" y="31"/>
                </a:cxn>
                <a:cxn ang="0">
                  <a:pos x="62" y="47"/>
                </a:cxn>
                <a:cxn ang="0">
                  <a:pos x="50" y="64"/>
                </a:cxn>
                <a:cxn ang="0">
                  <a:pos x="38" y="81"/>
                </a:cxn>
                <a:cxn ang="0">
                  <a:pos x="27" y="100"/>
                </a:cxn>
                <a:cxn ang="0">
                  <a:pos x="15" y="120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12" y="146"/>
                </a:cxn>
              </a:cxnLst>
              <a:rect l="0" t="0" r="r" b="b"/>
              <a:pathLst>
                <a:path w="131" h="146">
                  <a:moveTo>
                    <a:pt x="12" y="146"/>
                  </a:moveTo>
                  <a:lnTo>
                    <a:pt x="12" y="146"/>
                  </a:lnTo>
                  <a:lnTo>
                    <a:pt x="27" y="124"/>
                  </a:lnTo>
                  <a:lnTo>
                    <a:pt x="39" y="104"/>
                  </a:lnTo>
                  <a:lnTo>
                    <a:pt x="50" y="85"/>
                  </a:lnTo>
                  <a:lnTo>
                    <a:pt x="62" y="69"/>
                  </a:lnTo>
                  <a:lnTo>
                    <a:pt x="72" y="52"/>
                  </a:lnTo>
                  <a:lnTo>
                    <a:pt x="87" y="37"/>
                  </a:lnTo>
                  <a:lnTo>
                    <a:pt x="107" y="22"/>
                  </a:lnTo>
                  <a:lnTo>
                    <a:pt x="131" y="6"/>
                  </a:lnTo>
                  <a:lnTo>
                    <a:pt x="125" y="0"/>
                  </a:lnTo>
                  <a:lnTo>
                    <a:pt x="98" y="15"/>
                  </a:lnTo>
                  <a:lnTo>
                    <a:pt x="78" y="31"/>
                  </a:lnTo>
                  <a:lnTo>
                    <a:pt x="62" y="47"/>
                  </a:lnTo>
                  <a:lnTo>
                    <a:pt x="50" y="64"/>
                  </a:lnTo>
                  <a:lnTo>
                    <a:pt x="38" y="81"/>
                  </a:lnTo>
                  <a:lnTo>
                    <a:pt x="27" y="100"/>
                  </a:lnTo>
                  <a:lnTo>
                    <a:pt x="15" y="120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2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9" name="Freeform 674"/>
            <p:cNvSpPr>
              <a:spLocks/>
            </p:cNvSpPr>
            <p:nvPr/>
          </p:nvSpPr>
          <p:spPr bwMode="auto">
            <a:xfrm flipH="1">
              <a:off x="5076" y="2889"/>
              <a:ext cx="43" cy="59"/>
            </a:xfrm>
            <a:custGeom>
              <a:avLst/>
              <a:gdLst/>
              <a:ahLst/>
              <a:cxnLst>
                <a:cxn ang="0">
                  <a:pos x="9" y="116"/>
                </a:cxn>
                <a:cxn ang="0">
                  <a:pos x="9" y="116"/>
                </a:cxn>
                <a:cxn ang="0">
                  <a:pos x="20" y="106"/>
                </a:cxn>
                <a:cxn ang="0">
                  <a:pos x="28" y="93"/>
                </a:cxn>
                <a:cxn ang="0">
                  <a:pos x="38" y="80"/>
                </a:cxn>
                <a:cxn ang="0">
                  <a:pos x="48" y="64"/>
                </a:cxn>
                <a:cxn ang="0">
                  <a:pos x="58" y="50"/>
                </a:cxn>
                <a:cxn ang="0">
                  <a:pos x="69" y="34"/>
                </a:cxn>
                <a:cxn ang="0">
                  <a:pos x="80" y="19"/>
                </a:cxn>
                <a:cxn ang="0">
                  <a:pos x="89" y="4"/>
                </a:cxn>
                <a:cxn ang="0">
                  <a:pos x="77" y="0"/>
                </a:cxn>
                <a:cxn ang="0">
                  <a:pos x="67" y="14"/>
                </a:cxn>
                <a:cxn ang="0">
                  <a:pos x="57" y="30"/>
                </a:cxn>
                <a:cxn ang="0">
                  <a:pos x="46" y="45"/>
                </a:cxn>
                <a:cxn ang="0">
                  <a:pos x="35" y="60"/>
                </a:cxn>
                <a:cxn ang="0">
                  <a:pos x="26" y="75"/>
                </a:cxn>
                <a:cxn ang="0">
                  <a:pos x="15" y="89"/>
                </a:cxn>
                <a:cxn ang="0">
                  <a:pos x="8" y="101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9" y="116"/>
                </a:cxn>
              </a:cxnLst>
              <a:rect l="0" t="0" r="r" b="b"/>
              <a:pathLst>
                <a:path w="89" h="116">
                  <a:moveTo>
                    <a:pt x="9" y="116"/>
                  </a:moveTo>
                  <a:lnTo>
                    <a:pt x="9" y="116"/>
                  </a:lnTo>
                  <a:lnTo>
                    <a:pt x="20" y="106"/>
                  </a:lnTo>
                  <a:lnTo>
                    <a:pt x="28" y="93"/>
                  </a:lnTo>
                  <a:lnTo>
                    <a:pt x="38" y="80"/>
                  </a:lnTo>
                  <a:lnTo>
                    <a:pt x="48" y="64"/>
                  </a:lnTo>
                  <a:lnTo>
                    <a:pt x="58" y="50"/>
                  </a:lnTo>
                  <a:lnTo>
                    <a:pt x="69" y="34"/>
                  </a:lnTo>
                  <a:lnTo>
                    <a:pt x="80" y="19"/>
                  </a:lnTo>
                  <a:lnTo>
                    <a:pt x="89" y="4"/>
                  </a:lnTo>
                  <a:lnTo>
                    <a:pt x="77" y="0"/>
                  </a:lnTo>
                  <a:lnTo>
                    <a:pt x="67" y="14"/>
                  </a:lnTo>
                  <a:lnTo>
                    <a:pt x="57" y="30"/>
                  </a:lnTo>
                  <a:lnTo>
                    <a:pt x="46" y="45"/>
                  </a:lnTo>
                  <a:lnTo>
                    <a:pt x="35" y="60"/>
                  </a:lnTo>
                  <a:lnTo>
                    <a:pt x="26" y="75"/>
                  </a:lnTo>
                  <a:lnTo>
                    <a:pt x="15" y="89"/>
                  </a:lnTo>
                  <a:lnTo>
                    <a:pt x="8" y="10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9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0" name="Freeform 675"/>
            <p:cNvSpPr>
              <a:spLocks/>
            </p:cNvSpPr>
            <p:nvPr/>
          </p:nvSpPr>
          <p:spPr bwMode="auto">
            <a:xfrm flipH="1">
              <a:off x="5114" y="2947"/>
              <a:ext cx="139" cy="135"/>
            </a:xfrm>
            <a:custGeom>
              <a:avLst/>
              <a:gdLst/>
              <a:ahLst/>
              <a:cxnLst>
                <a:cxn ang="0">
                  <a:pos x="9" y="272"/>
                </a:cxn>
                <a:cxn ang="0">
                  <a:pos x="9" y="272"/>
                </a:cxn>
                <a:cxn ang="0">
                  <a:pos x="27" y="257"/>
                </a:cxn>
                <a:cxn ang="0">
                  <a:pos x="44" y="242"/>
                </a:cxn>
                <a:cxn ang="0">
                  <a:pos x="61" y="228"/>
                </a:cxn>
                <a:cxn ang="0">
                  <a:pos x="78" y="214"/>
                </a:cxn>
                <a:cxn ang="0">
                  <a:pos x="93" y="198"/>
                </a:cxn>
                <a:cxn ang="0">
                  <a:pos x="108" y="184"/>
                </a:cxn>
                <a:cxn ang="0">
                  <a:pos x="123" y="169"/>
                </a:cxn>
                <a:cxn ang="0">
                  <a:pos x="139" y="154"/>
                </a:cxn>
                <a:cxn ang="0">
                  <a:pos x="154" y="138"/>
                </a:cxn>
                <a:cxn ang="0">
                  <a:pos x="171" y="121"/>
                </a:cxn>
                <a:cxn ang="0">
                  <a:pos x="186" y="105"/>
                </a:cxn>
                <a:cxn ang="0">
                  <a:pos x="203" y="87"/>
                </a:cxn>
                <a:cxn ang="0">
                  <a:pos x="220" y="68"/>
                </a:cxn>
                <a:cxn ang="0">
                  <a:pos x="238" y="48"/>
                </a:cxn>
                <a:cxn ang="0">
                  <a:pos x="256" y="27"/>
                </a:cxn>
                <a:cxn ang="0">
                  <a:pos x="276" y="5"/>
                </a:cxn>
                <a:cxn ang="0">
                  <a:pos x="267" y="0"/>
                </a:cxn>
                <a:cxn ang="0">
                  <a:pos x="247" y="22"/>
                </a:cxn>
                <a:cxn ang="0">
                  <a:pos x="229" y="43"/>
                </a:cxn>
                <a:cxn ang="0">
                  <a:pos x="211" y="63"/>
                </a:cxn>
                <a:cxn ang="0">
                  <a:pos x="194" y="82"/>
                </a:cxn>
                <a:cxn ang="0">
                  <a:pos x="177" y="100"/>
                </a:cxn>
                <a:cxn ang="0">
                  <a:pos x="162" y="117"/>
                </a:cxn>
                <a:cxn ang="0">
                  <a:pos x="145" y="133"/>
                </a:cxn>
                <a:cxn ang="0">
                  <a:pos x="130" y="149"/>
                </a:cxn>
                <a:cxn ang="0">
                  <a:pos x="114" y="165"/>
                </a:cxn>
                <a:cxn ang="0">
                  <a:pos x="99" y="179"/>
                </a:cxn>
                <a:cxn ang="0">
                  <a:pos x="84" y="194"/>
                </a:cxn>
                <a:cxn ang="0">
                  <a:pos x="68" y="207"/>
                </a:cxn>
                <a:cxn ang="0">
                  <a:pos x="52" y="221"/>
                </a:cxn>
                <a:cxn ang="0">
                  <a:pos x="35" y="236"/>
                </a:cxn>
                <a:cxn ang="0">
                  <a:pos x="18" y="250"/>
                </a:cxn>
                <a:cxn ang="0">
                  <a:pos x="0" y="266"/>
                </a:cxn>
                <a:cxn ang="0">
                  <a:pos x="0" y="266"/>
                </a:cxn>
                <a:cxn ang="0">
                  <a:pos x="9" y="272"/>
                </a:cxn>
              </a:cxnLst>
              <a:rect l="0" t="0" r="r" b="b"/>
              <a:pathLst>
                <a:path w="276" h="272">
                  <a:moveTo>
                    <a:pt x="9" y="272"/>
                  </a:moveTo>
                  <a:lnTo>
                    <a:pt x="9" y="272"/>
                  </a:lnTo>
                  <a:lnTo>
                    <a:pt x="27" y="257"/>
                  </a:lnTo>
                  <a:lnTo>
                    <a:pt x="44" y="242"/>
                  </a:lnTo>
                  <a:lnTo>
                    <a:pt x="61" y="228"/>
                  </a:lnTo>
                  <a:lnTo>
                    <a:pt x="78" y="214"/>
                  </a:lnTo>
                  <a:lnTo>
                    <a:pt x="93" y="198"/>
                  </a:lnTo>
                  <a:lnTo>
                    <a:pt x="108" y="184"/>
                  </a:lnTo>
                  <a:lnTo>
                    <a:pt x="123" y="169"/>
                  </a:lnTo>
                  <a:lnTo>
                    <a:pt x="139" y="154"/>
                  </a:lnTo>
                  <a:lnTo>
                    <a:pt x="154" y="138"/>
                  </a:lnTo>
                  <a:lnTo>
                    <a:pt x="171" y="121"/>
                  </a:lnTo>
                  <a:lnTo>
                    <a:pt x="186" y="105"/>
                  </a:lnTo>
                  <a:lnTo>
                    <a:pt x="203" y="87"/>
                  </a:lnTo>
                  <a:lnTo>
                    <a:pt x="220" y="68"/>
                  </a:lnTo>
                  <a:lnTo>
                    <a:pt x="238" y="48"/>
                  </a:lnTo>
                  <a:lnTo>
                    <a:pt x="256" y="27"/>
                  </a:lnTo>
                  <a:lnTo>
                    <a:pt x="276" y="5"/>
                  </a:lnTo>
                  <a:lnTo>
                    <a:pt x="267" y="0"/>
                  </a:lnTo>
                  <a:lnTo>
                    <a:pt x="247" y="22"/>
                  </a:lnTo>
                  <a:lnTo>
                    <a:pt x="229" y="43"/>
                  </a:lnTo>
                  <a:lnTo>
                    <a:pt x="211" y="63"/>
                  </a:lnTo>
                  <a:lnTo>
                    <a:pt x="194" y="82"/>
                  </a:lnTo>
                  <a:lnTo>
                    <a:pt x="177" y="100"/>
                  </a:lnTo>
                  <a:lnTo>
                    <a:pt x="162" y="117"/>
                  </a:lnTo>
                  <a:lnTo>
                    <a:pt x="145" y="133"/>
                  </a:lnTo>
                  <a:lnTo>
                    <a:pt x="130" y="149"/>
                  </a:lnTo>
                  <a:lnTo>
                    <a:pt x="114" y="165"/>
                  </a:lnTo>
                  <a:lnTo>
                    <a:pt x="99" y="179"/>
                  </a:lnTo>
                  <a:lnTo>
                    <a:pt x="84" y="194"/>
                  </a:lnTo>
                  <a:lnTo>
                    <a:pt x="68" y="207"/>
                  </a:lnTo>
                  <a:lnTo>
                    <a:pt x="52" y="221"/>
                  </a:lnTo>
                  <a:lnTo>
                    <a:pt x="35" y="236"/>
                  </a:lnTo>
                  <a:lnTo>
                    <a:pt x="18" y="250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9" y="2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1" name="Freeform 676"/>
            <p:cNvSpPr>
              <a:spLocks/>
            </p:cNvSpPr>
            <p:nvPr/>
          </p:nvSpPr>
          <p:spPr bwMode="auto">
            <a:xfrm flipH="1">
              <a:off x="5249" y="3078"/>
              <a:ext cx="94" cy="66"/>
            </a:xfrm>
            <a:custGeom>
              <a:avLst/>
              <a:gdLst/>
              <a:ahLst/>
              <a:cxnLst>
                <a:cxn ang="0">
                  <a:pos x="6" y="132"/>
                </a:cxn>
                <a:cxn ang="0">
                  <a:pos x="6" y="132"/>
                </a:cxn>
                <a:cxn ang="0">
                  <a:pos x="35" y="117"/>
                </a:cxn>
                <a:cxn ang="0">
                  <a:pos x="61" y="102"/>
                </a:cxn>
                <a:cxn ang="0">
                  <a:pos x="83" y="89"/>
                </a:cxn>
                <a:cxn ang="0">
                  <a:pos x="104" y="74"/>
                </a:cxn>
                <a:cxn ang="0">
                  <a:pos x="122" y="60"/>
                </a:cxn>
                <a:cxn ang="0">
                  <a:pos x="142" y="44"/>
                </a:cxn>
                <a:cxn ang="0">
                  <a:pos x="165" y="26"/>
                </a:cxn>
                <a:cxn ang="0">
                  <a:pos x="190" y="6"/>
                </a:cxn>
                <a:cxn ang="0">
                  <a:pos x="181" y="0"/>
                </a:cxn>
                <a:cxn ang="0">
                  <a:pos x="156" y="20"/>
                </a:cxn>
                <a:cxn ang="0">
                  <a:pos x="133" y="38"/>
                </a:cxn>
                <a:cxn ang="0">
                  <a:pos x="113" y="53"/>
                </a:cxn>
                <a:cxn ang="0">
                  <a:pos x="95" y="68"/>
                </a:cxn>
                <a:cxn ang="0">
                  <a:pos x="73" y="82"/>
                </a:cxn>
                <a:cxn ang="0">
                  <a:pos x="52" y="95"/>
                </a:cxn>
                <a:cxn ang="0">
                  <a:pos x="29" y="110"/>
                </a:cxn>
                <a:cxn ang="0">
                  <a:pos x="0" y="125"/>
                </a:cxn>
                <a:cxn ang="0">
                  <a:pos x="0" y="125"/>
                </a:cxn>
                <a:cxn ang="0">
                  <a:pos x="6" y="132"/>
                </a:cxn>
              </a:cxnLst>
              <a:rect l="0" t="0" r="r" b="b"/>
              <a:pathLst>
                <a:path w="190" h="132">
                  <a:moveTo>
                    <a:pt x="6" y="132"/>
                  </a:moveTo>
                  <a:lnTo>
                    <a:pt x="6" y="132"/>
                  </a:lnTo>
                  <a:lnTo>
                    <a:pt x="35" y="117"/>
                  </a:lnTo>
                  <a:lnTo>
                    <a:pt x="61" y="102"/>
                  </a:lnTo>
                  <a:lnTo>
                    <a:pt x="83" y="89"/>
                  </a:lnTo>
                  <a:lnTo>
                    <a:pt x="104" y="74"/>
                  </a:lnTo>
                  <a:lnTo>
                    <a:pt x="122" y="60"/>
                  </a:lnTo>
                  <a:lnTo>
                    <a:pt x="142" y="44"/>
                  </a:lnTo>
                  <a:lnTo>
                    <a:pt x="165" y="26"/>
                  </a:lnTo>
                  <a:lnTo>
                    <a:pt x="190" y="6"/>
                  </a:lnTo>
                  <a:lnTo>
                    <a:pt x="181" y="0"/>
                  </a:lnTo>
                  <a:lnTo>
                    <a:pt x="156" y="20"/>
                  </a:lnTo>
                  <a:lnTo>
                    <a:pt x="133" y="38"/>
                  </a:lnTo>
                  <a:lnTo>
                    <a:pt x="113" y="53"/>
                  </a:lnTo>
                  <a:lnTo>
                    <a:pt x="95" y="68"/>
                  </a:lnTo>
                  <a:lnTo>
                    <a:pt x="73" y="82"/>
                  </a:lnTo>
                  <a:lnTo>
                    <a:pt x="52" y="95"/>
                  </a:lnTo>
                  <a:lnTo>
                    <a:pt x="29" y="11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6" y="1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2" name="Freeform 677"/>
            <p:cNvSpPr>
              <a:spLocks/>
            </p:cNvSpPr>
            <p:nvPr/>
          </p:nvSpPr>
          <p:spPr bwMode="auto">
            <a:xfrm flipH="1">
              <a:off x="5341" y="3142"/>
              <a:ext cx="81" cy="57"/>
            </a:xfrm>
            <a:custGeom>
              <a:avLst/>
              <a:gdLst/>
              <a:ahLst/>
              <a:cxnLst>
                <a:cxn ang="0">
                  <a:pos x="7" y="111"/>
                </a:cxn>
                <a:cxn ang="0">
                  <a:pos x="9" y="111"/>
                </a:cxn>
                <a:cxn ang="0">
                  <a:pos x="26" y="99"/>
                </a:cxn>
                <a:cxn ang="0">
                  <a:pos x="42" y="88"/>
                </a:cxn>
                <a:cxn ang="0">
                  <a:pos x="61" y="75"/>
                </a:cxn>
                <a:cxn ang="0">
                  <a:pos x="79" y="62"/>
                </a:cxn>
                <a:cxn ang="0">
                  <a:pos x="99" y="47"/>
                </a:cxn>
                <a:cxn ang="0">
                  <a:pos x="119" y="34"/>
                </a:cxn>
                <a:cxn ang="0">
                  <a:pos x="140" y="20"/>
                </a:cxn>
                <a:cxn ang="0">
                  <a:pos x="163" y="7"/>
                </a:cxn>
                <a:cxn ang="0">
                  <a:pos x="157" y="0"/>
                </a:cxn>
                <a:cxn ang="0">
                  <a:pos x="134" y="14"/>
                </a:cxn>
                <a:cxn ang="0">
                  <a:pos x="110" y="27"/>
                </a:cxn>
                <a:cxn ang="0">
                  <a:pos x="90" y="40"/>
                </a:cxn>
                <a:cxn ang="0">
                  <a:pos x="70" y="55"/>
                </a:cxn>
                <a:cxn ang="0">
                  <a:pos x="52" y="68"/>
                </a:cxn>
                <a:cxn ang="0">
                  <a:pos x="33" y="82"/>
                </a:cxn>
                <a:cxn ang="0">
                  <a:pos x="16" y="93"/>
                </a:cxn>
                <a:cxn ang="0">
                  <a:pos x="0" y="104"/>
                </a:cxn>
                <a:cxn ang="0">
                  <a:pos x="1" y="104"/>
                </a:cxn>
                <a:cxn ang="0">
                  <a:pos x="7" y="111"/>
                </a:cxn>
              </a:cxnLst>
              <a:rect l="0" t="0" r="r" b="b"/>
              <a:pathLst>
                <a:path w="163" h="111">
                  <a:moveTo>
                    <a:pt x="7" y="111"/>
                  </a:moveTo>
                  <a:lnTo>
                    <a:pt x="9" y="111"/>
                  </a:lnTo>
                  <a:lnTo>
                    <a:pt x="26" y="99"/>
                  </a:lnTo>
                  <a:lnTo>
                    <a:pt x="42" y="88"/>
                  </a:lnTo>
                  <a:lnTo>
                    <a:pt x="61" y="75"/>
                  </a:lnTo>
                  <a:lnTo>
                    <a:pt x="79" y="62"/>
                  </a:lnTo>
                  <a:lnTo>
                    <a:pt x="99" y="47"/>
                  </a:lnTo>
                  <a:lnTo>
                    <a:pt x="119" y="34"/>
                  </a:lnTo>
                  <a:lnTo>
                    <a:pt x="140" y="20"/>
                  </a:lnTo>
                  <a:lnTo>
                    <a:pt x="163" y="7"/>
                  </a:lnTo>
                  <a:lnTo>
                    <a:pt x="157" y="0"/>
                  </a:lnTo>
                  <a:lnTo>
                    <a:pt x="134" y="14"/>
                  </a:lnTo>
                  <a:lnTo>
                    <a:pt x="110" y="27"/>
                  </a:lnTo>
                  <a:lnTo>
                    <a:pt x="90" y="40"/>
                  </a:lnTo>
                  <a:lnTo>
                    <a:pt x="70" y="55"/>
                  </a:lnTo>
                  <a:lnTo>
                    <a:pt x="52" y="68"/>
                  </a:lnTo>
                  <a:lnTo>
                    <a:pt x="33" y="82"/>
                  </a:lnTo>
                  <a:lnTo>
                    <a:pt x="16" y="93"/>
                  </a:lnTo>
                  <a:lnTo>
                    <a:pt x="0" y="104"/>
                  </a:lnTo>
                  <a:lnTo>
                    <a:pt x="1" y="104"/>
                  </a:lnTo>
                  <a:lnTo>
                    <a:pt x="7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3" name="Freeform 678"/>
            <p:cNvSpPr>
              <a:spLocks/>
            </p:cNvSpPr>
            <p:nvPr/>
          </p:nvSpPr>
          <p:spPr bwMode="auto">
            <a:xfrm flipH="1">
              <a:off x="5418" y="3193"/>
              <a:ext cx="83" cy="50"/>
            </a:xfrm>
            <a:custGeom>
              <a:avLst/>
              <a:gdLst/>
              <a:ahLst/>
              <a:cxnLst>
                <a:cxn ang="0">
                  <a:pos x="3" y="98"/>
                </a:cxn>
                <a:cxn ang="0">
                  <a:pos x="3" y="98"/>
                </a:cxn>
                <a:cxn ang="0">
                  <a:pos x="18" y="91"/>
                </a:cxn>
                <a:cxn ang="0">
                  <a:pos x="38" y="81"/>
                </a:cxn>
                <a:cxn ang="0">
                  <a:pos x="63" y="69"/>
                </a:cxn>
                <a:cxn ang="0">
                  <a:pos x="90" y="53"/>
                </a:cxn>
                <a:cxn ang="0">
                  <a:pos x="115" y="39"/>
                </a:cxn>
                <a:cxn ang="0">
                  <a:pos x="139" y="24"/>
                </a:cxn>
                <a:cxn ang="0">
                  <a:pos x="156" y="13"/>
                </a:cxn>
                <a:cxn ang="0">
                  <a:pos x="168" y="7"/>
                </a:cxn>
                <a:cxn ang="0">
                  <a:pos x="162" y="0"/>
                </a:cxn>
                <a:cxn ang="0">
                  <a:pos x="150" y="7"/>
                </a:cxn>
                <a:cxn ang="0">
                  <a:pos x="130" y="18"/>
                </a:cxn>
                <a:cxn ang="0">
                  <a:pos x="106" y="32"/>
                </a:cxn>
                <a:cxn ang="0">
                  <a:pos x="81" y="47"/>
                </a:cxn>
                <a:cxn ang="0">
                  <a:pos x="57" y="62"/>
                </a:cxn>
                <a:cxn ang="0">
                  <a:pos x="32" y="74"/>
                </a:cxn>
                <a:cxn ang="0">
                  <a:pos x="12" y="84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3" y="98"/>
                </a:cxn>
              </a:cxnLst>
              <a:rect l="0" t="0" r="r" b="b"/>
              <a:pathLst>
                <a:path w="168" h="98">
                  <a:moveTo>
                    <a:pt x="3" y="98"/>
                  </a:moveTo>
                  <a:lnTo>
                    <a:pt x="3" y="98"/>
                  </a:lnTo>
                  <a:lnTo>
                    <a:pt x="18" y="91"/>
                  </a:lnTo>
                  <a:lnTo>
                    <a:pt x="38" y="81"/>
                  </a:lnTo>
                  <a:lnTo>
                    <a:pt x="63" y="69"/>
                  </a:lnTo>
                  <a:lnTo>
                    <a:pt x="90" y="53"/>
                  </a:lnTo>
                  <a:lnTo>
                    <a:pt x="115" y="39"/>
                  </a:lnTo>
                  <a:lnTo>
                    <a:pt x="139" y="24"/>
                  </a:lnTo>
                  <a:lnTo>
                    <a:pt x="156" y="13"/>
                  </a:lnTo>
                  <a:lnTo>
                    <a:pt x="168" y="7"/>
                  </a:lnTo>
                  <a:lnTo>
                    <a:pt x="162" y="0"/>
                  </a:lnTo>
                  <a:lnTo>
                    <a:pt x="150" y="7"/>
                  </a:lnTo>
                  <a:lnTo>
                    <a:pt x="130" y="18"/>
                  </a:lnTo>
                  <a:lnTo>
                    <a:pt x="106" y="32"/>
                  </a:lnTo>
                  <a:lnTo>
                    <a:pt x="81" y="47"/>
                  </a:lnTo>
                  <a:lnTo>
                    <a:pt x="57" y="62"/>
                  </a:lnTo>
                  <a:lnTo>
                    <a:pt x="32" y="74"/>
                  </a:lnTo>
                  <a:lnTo>
                    <a:pt x="12" y="84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3" y="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4" name="Freeform 679"/>
            <p:cNvSpPr>
              <a:spLocks/>
            </p:cNvSpPr>
            <p:nvPr/>
          </p:nvSpPr>
          <p:spPr bwMode="auto">
            <a:xfrm flipH="1">
              <a:off x="5500" y="3238"/>
              <a:ext cx="107" cy="1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36"/>
                </a:cxn>
                <a:cxn ang="0">
                  <a:pos x="34" y="33"/>
                </a:cxn>
                <a:cxn ang="0">
                  <a:pos x="63" y="32"/>
                </a:cxn>
                <a:cxn ang="0">
                  <a:pos x="89" y="30"/>
                </a:cxn>
                <a:cxn ang="0">
                  <a:pos x="113" y="28"/>
                </a:cxn>
                <a:cxn ang="0">
                  <a:pos x="135" y="25"/>
                </a:cxn>
                <a:cxn ang="0">
                  <a:pos x="157" y="21"/>
                </a:cxn>
                <a:cxn ang="0">
                  <a:pos x="183" y="15"/>
                </a:cxn>
                <a:cxn ang="0">
                  <a:pos x="214" y="9"/>
                </a:cxn>
                <a:cxn ang="0">
                  <a:pos x="211" y="0"/>
                </a:cxn>
                <a:cxn ang="0">
                  <a:pos x="180" y="6"/>
                </a:cxn>
                <a:cxn ang="0">
                  <a:pos x="154" y="12"/>
                </a:cxn>
                <a:cxn ang="0">
                  <a:pos x="131" y="16"/>
                </a:cxn>
                <a:cxn ang="0">
                  <a:pos x="110" y="19"/>
                </a:cxn>
                <a:cxn ang="0">
                  <a:pos x="89" y="21"/>
                </a:cxn>
                <a:cxn ang="0">
                  <a:pos x="63" y="23"/>
                </a:cxn>
                <a:cxn ang="0">
                  <a:pos x="34" y="24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36"/>
                </a:cxn>
              </a:cxnLst>
              <a:rect l="0" t="0" r="r" b="b"/>
              <a:pathLst>
                <a:path w="214" h="36">
                  <a:moveTo>
                    <a:pt x="0" y="36"/>
                  </a:moveTo>
                  <a:lnTo>
                    <a:pt x="0" y="36"/>
                  </a:lnTo>
                  <a:lnTo>
                    <a:pt x="34" y="33"/>
                  </a:lnTo>
                  <a:lnTo>
                    <a:pt x="63" y="32"/>
                  </a:lnTo>
                  <a:lnTo>
                    <a:pt x="89" y="30"/>
                  </a:lnTo>
                  <a:lnTo>
                    <a:pt x="113" y="28"/>
                  </a:lnTo>
                  <a:lnTo>
                    <a:pt x="135" y="25"/>
                  </a:lnTo>
                  <a:lnTo>
                    <a:pt x="157" y="21"/>
                  </a:lnTo>
                  <a:lnTo>
                    <a:pt x="183" y="15"/>
                  </a:lnTo>
                  <a:lnTo>
                    <a:pt x="214" y="9"/>
                  </a:lnTo>
                  <a:lnTo>
                    <a:pt x="211" y="0"/>
                  </a:lnTo>
                  <a:lnTo>
                    <a:pt x="180" y="6"/>
                  </a:lnTo>
                  <a:lnTo>
                    <a:pt x="154" y="12"/>
                  </a:lnTo>
                  <a:lnTo>
                    <a:pt x="131" y="16"/>
                  </a:lnTo>
                  <a:lnTo>
                    <a:pt x="110" y="19"/>
                  </a:lnTo>
                  <a:lnTo>
                    <a:pt x="89" y="21"/>
                  </a:lnTo>
                  <a:lnTo>
                    <a:pt x="63" y="23"/>
                  </a:lnTo>
                  <a:lnTo>
                    <a:pt x="34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5" name="Freeform 680"/>
            <p:cNvSpPr>
              <a:spLocks/>
            </p:cNvSpPr>
            <p:nvPr/>
          </p:nvSpPr>
          <p:spPr bwMode="auto">
            <a:xfrm flipH="1">
              <a:off x="5607" y="3165"/>
              <a:ext cx="409" cy="9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46" y="38"/>
                </a:cxn>
                <a:cxn ang="0">
                  <a:pos x="94" y="66"/>
                </a:cxn>
                <a:cxn ang="0">
                  <a:pos x="142" y="90"/>
                </a:cxn>
                <a:cxn ang="0">
                  <a:pos x="191" y="112"/>
                </a:cxn>
                <a:cxn ang="0">
                  <a:pos x="240" y="130"/>
                </a:cxn>
                <a:cxn ang="0">
                  <a:pos x="292" y="146"/>
                </a:cxn>
                <a:cxn ang="0">
                  <a:pos x="344" y="159"/>
                </a:cxn>
                <a:cxn ang="0">
                  <a:pos x="396" y="169"/>
                </a:cxn>
                <a:cxn ang="0">
                  <a:pos x="448" y="178"/>
                </a:cxn>
                <a:cxn ang="0">
                  <a:pos x="500" y="185"/>
                </a:cxn>
                <a:cxn ang="0">
                  <a:pos x="554" y="188"/>
                </a:cxn>
                <a:cxn ang="0">
                  <a:pos x="607" y="190"/>
                </a:cxn>
                <a:cxn ang="0">
                  <a:pos x="659" y="191"/>
                </a:cxn>
                <a:cxn ang="0">
                  <a:pos x="713" y="190"/>
                </a:cxn>
                <a:cxn ang="0">
                  <a:pos x="765" y="188"/>
                </a:cxn>
                <a:cxn ang="0">
                  <a:pos x="817" y="183"/>
                </a:cxn>
                <a:cxn ang="0">
                  <a:pos x="817" y="175"/>
                </a:cxn>
                <a:cxn ang="0">
                  <a:pos x="765" y="179"/>
                </a:cxn>
                <a:cxn ang="0">
                  <a:pos x="713" y="181"/>
                </a:cxn>
                <a:cxn ang="0">
                  <a:pos x="659" y="182"/>
                </a:cxn>
                <a:cxn ang="0">
                  <a:pos x="607" y="181"/>
                </a:cxn>
                <a:cxn ang="0">
                  <a:pos x="554" y="179"/>
                </a:cxn>
                <a:cxn ang="0">
                  <a:pos x="503" y="176"/>
                </a:cxn>
                <a:cxn ang="0">
                  <a:pos x="451" y="169"/>
                </a:cxn>
                <a:cxn ang="0">
                  <a:pos x="399" y="160"/>
                </a:cxn>
                <a:cxn ang="0">
                  <a:pos x="347" y="150"/>
                </a:cxn>
                <a:cxn ang="0">
                  <a:pos x="295" y="137"/>
                </a:cxn>
                <a:cxn ang="0">
                  <a:pos x="246" y="121"/>
                </a:cxn>
                <a:cxn ang="0">
                  <a:pos x="198" y="103"/>
                </a:cxn>
                <a:cxn ang="0">
                  <a:pos x="149" y="83"/>
                </a:cxn>
                <a:cxn ang="0">
                  <a:pos x="100" y="59"/>
                </a:cxn>
                <a:cxn ang="0">
                  <a:pos x="55" y="31"/>
                </a:cxn>
                <a:cxn ang="0">
                  <a:pos x="9" y="1"/>
                </a:cxn>
                <a:cxn ang="0">
                  <a:pos x="2" y="9"/>
                </a:cxn>
                <a:cxn ang="0">
                  <a:pos x="8" y="0"/>
                </a:cxn>
              </a:cxnLst>
              <a:rect l="0" t="0" r="r" b="b"/>
              <a:pathLst>
                <a:path w="817" h="191">
                  <a:moveTo>
                    <a:pt x="8" y="0"/>
                  </a:moveTo>
                  <a:lnTo>
                    <a:pt x="0" y="8"/>
                  </a:lnTo>
                  <a:lnTo>
                    <a:pt x="46" y="38"/>
                  </a:lnTo>
                  <a:lnTo>
                    <a:pt x="94" y="66"/>
                  </a:lnTo>
                  <a:lnTo>
                    <a:pt x="142" y="90"/>
                  </a:lnTo>
                  <a:lnTo>
                    <a:pt x="191" y="112"/>
                  </a:lnTo>
                  <a:lnTo>
                    <a:pt x="240" y="130"/>
                  </a:lnTo>
                  <a:lnTo>
                    <a:pt x="292" y="146"/>
                  </a:lnTo>
                  <a:lnTo>
                    <a:pt x="344" y="159"/>
                  </a:lnTo>
                  <a:lnTo>
                    <a:pt x="396" y="169"/>
                  </a:lnTo>
                  <a:lnTo>
                    <a:pt x="448" y="178"/>
                  </a:lnTo>
                  <a:lnTo>
                    <a:pt x="500" y="185"/>
                  </a:lnTo>
                  <a:lnTo>
                    <a:pt x="554" y="188"/>
                  </a:lnTo>
                  <a:lnTo>
                    <a:pt x="607" y="190"/>
                  </a:lnTo>
                  <a:lnTo>
                    <a:pt x="659" y="191"/>
                  </a:lnTo>
                  <a:lnTo>
                    <a:pt x="713" y="190"/>
                  </a:lnTo>
                  <a:lnTo>
                    <a:pt x="765" y="188"/>
                  </a:lnTo>
                  <a:lnTo>
                    <a:pt x="817" y="183"/>
                  </a:lnTo>
                  <a:lnTo>
                    <a:pt x="817" y="175"/>
                  </a:lnTo>
                  <a:lnTo>
                    <a:pt x="765" y="179"/>
                  </a:lnTo>
                  <a:lnTo>
                    <a:pt x="713" y="181"/>
                  </a:lnTo>
                  <a:lnTo>
                    <a:pt x="659" y="182"/>
                  </a:lnTo>
                  <a:lnTo>
                    <a:pt x="607" y="181"/>
                  </a:lnTo>
                  <a:lnTo>
                    <a:pt x="554" y="179"/>
                  </a:lnTo>
                  <a:lnTo>
                    <a:pt x="503" y="176"/>
                  </a:lnTo>
                  <a:lnTo>
                    <a:pt x="451" y="169"/>
                  </a:lnTo>
                  <a:lnTo>
                    <a:pt x="399" y="160"/>
                  </a:lnTo>
                  <a:lnTo>
                    <a:pt x="347" y="150"/>
                  </a:lnTo>
                  <a:lnTo>
                    <a:pt x="295" y="137"/>
                  </a:lnTo>
                  <a:lnTo>
                    <a:pt x="246" y="121"/>
                  </a:lnTo>
                  <a:lnTo>
                    <a:pt x="198" y="103"/>
                  </a:lnTo>
                  <a:lnTo>
                    <a:pt x="149" y="83"/>
                  </a:lnTo>
                  <a:lnTo>
                    <a:pt x="100" y="59"/>
                  </a:lnTo>
                  <a:lnTo>
                    <a:pt x="55" y="31"/>
                  </a:lnTo>
                  <a:lnTo>
                    <a:pt x="9" y="1"/>
                  </a:lnTo>
                  <a:lnTo>
                    <a:pt x="2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6" name="Freeform 681"/>
            <p:cNvSpPr>
              <a:spLocks/>
            </p:cNvSpPr>
            <p:nvPr/>
          </p:nvSpPr>
          <p:spPr bwMode="auto">
            <a:xfrm flipH="1">
              <a:off x="6011" y="3153"/>
              <a:ext cx="16" cy="1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10" y="13"/>
                </a:cxn>
                <a:cxn ang="0">
                  <a:pos x="14" y="21"/>
                </a:cxn>
                <a:cxn ang="0">
                  <a:pos x="19" y="26"/>
                </a:cxn>
                <a:cxn ang="0">
                  <a:pos x="28" y="23"/>
                </a:cxn>
                <a:cxn ang="0">
                  <a:pos x="22" y="32"/>
                </a:cxn>
                <a:cxn ang="0">
                  <a:pos x="31" y="24"/>
                </a:cxn>
                <a:cxn ang="0">
                  <a:pos x="26" y="16"/>
                </a:cxn>
                <a:cxn ang="0">
                  <a:pos x="19" y="9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0" t="0" r="r" b="b"/>
              <a:pathLst>
                <a:path w="31" h="32">
                  <a:moveTo>
                    <a:pt x="0" y="6"/>
                  </a:moveTo>
                  <a:lnTo>
                    <a:pt x="0" y="6"/>
                  </a:lnTo>
                  <a:lnTo>
                    <a:pt x="10" y="13"/>
                  </a:lnTo>
                  <a:lnTo>
                    <a:pt x="14" y="21"/>
                  </a:lnTo>
                  <a:lnTo>
                    <a:pt x="19" y="26"/>
                  </a:lnTo>
                  <a:lnTo>
                    <a:pt x="28" y="23"/>
                  </a:lnTo>
                  <a:lnTo>
                    <a:pt x="22" y="32"/>
                  </a:lnTo>
                  <a:lnTo>
                    <a:pt x="31" y="24"/>
                  </a:lnTo>
                  <a:lnTo>
                    <a:pt x="26" y="16"/>
                  </a:lnTo>
                  <a:lnTo>
                    <a:pt x="19" y="9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7" name="Freeform 682"/>
            <p:cNvSpPr>
              <a:spLocks/>
            </p:cNvSpPr>
            <p:nvPr/>
          </p:nvSpPr>
          <p:spPr bwMode="auto">
            <a:xfrm flipH="1">
              <a:off x="6021" y="3136"/>
              <a:ext cx="83" cy="2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17" y="16"/>
                </a:cxn>
                <a:cxn ang="0">
                  <a:pos x="37" y="22"/>
                </a:cxn>
                <a:cxn ang="0">
                  <a:pos x="57" y="24"/>
                </a:cxn>
                <a:cxn ang="0">
                  <a:pos x="78" y="25"/>
                </a:cxn>
                <a:cxn ang="0">
                  <a:pos x="100" y="26"/>
                </a:cxn>
                <a:cxn ang="0">
                  <a:pos x="121" y="28"/>
                </a:cxn>
                <a:cxn ang="0">
                  <a:pos x="141" y="32"/>
                </a:cxn>
                <a:cxn ang="0">
                  <a:pos x="159" y="41"/>
                </a:cxn>
                <a:cxn ang="0">
                  <a:pos x="169" y="35"/>
                </a:cxn>
                <a:cxn ang="0">
                  <a:pos x="147" y="24"/>
                </a:cxn>
                <a:cxn ang="0">
                  <a:pos x="124" y="19"/>
                </a:cxn>
                <a:cxn ang="0">
                  <a:pos x="100" y="17"/>
                </a:cxn>
                <a:cxn ang="0">
                  <a:pos x="78" y="16"/>
                </a:cxn>
                <a:cxn ang="0">
                  <a:pos x="57" y="15"/>
                </a:cxn>
                <a:cxn ang="0">
                  <a:pos x="40" y="14"/>
                </a:cxn>
                <a:cxn ang="0">
                  <a:pos x="23" y="9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0" y="7"/>
                </a:cxn>
              </a:cxnLst>
              <a:rect l="0" t="0" r="r" b="b"/>
              <a:pathLst>
                <a:path w="169" h="41">
                  <a:moveTo>
                    <a:pt x="0" y="7"/>
                  </a:moveTo>
                  <a:lnTo>
                    <a:pt x="0" y="7"/>
                  </a:lnTo>
                  <a:lnTo>
                    <a:pt x="17" y="16"/>
                  </a:lnTo>
                  <a:lnTo>
                    <a:pt x="37" y="22"/>
                  </a:lnTo>
                  <a:lnTo>
                    <a:pt x="57" y="24"/>
                  </a:lnTo>
                  <a:lnTo>
                    <a:pt x="78" y="25"/>
                  </a:lnTo>
                  <a:lnTo>
                    <a:pt x="100" y="26"/>
                  </a:lnTo>
                  <a:lnTo>
                    <a:pt x="121" y="28"/>
                  </a:lnTo>
                  <a:lnTo>
                    <a:pt x="141" y="32"/>
                  </a:lnTo>
                  <a:lnTo>
                    <a:pt x="159" y="41"/>
                  </a:lnTo>
                  <a:lnTo>
                    <a:pt x="169" y="35"/>
                  </a:lnTo>
                  <a:lnTo>
                    <a:pt x="147" y="24"/>
                  </a:lnTo>
                  <a:lnTo>
                    <a:pt x="124" y="19"/>
                  </a:lnTo>
                  <a:lnTo>
                    <a:pt x="100" y="17"/>
                  </a:lnTo>
                  <a:lnTo>
                    <a:pt x="78" y="16"/>
                  </a:lnTo>
                  <a:lnTo>
                    <a:pt x="57" y="15"/>
                  </a:lnTo>
                  <a:lnTo>
                    <a:pt x="40" y="14"/>
                  </a:lnTo>
                  <a:lnTo>
                    <a:pt x="23" y="9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8" name="Freeform 683"/>
            <p:cNvSpPr>
              <a:spLocks/>
            </p:cNvSpPr>
            <p:nvPr/>
          </p:nvSpPr>
          <p:spPr bwMode="auto">
            <a:xfrm flipH="1">
              <a:off x="6101" y="3018"/>
              <a:ext cx="43" cy="12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0"/>
                </a:cxn>
                <a:cxn ang="0">
                  <a:pos x="11" y="15"/>
                </a:cxn>
                <a:cxn ang="0">
                  <a:pos x="4" y="32"/>
                </a:cxn>
                <a:cxn ang="0">
                  <a:pos x="1" y="49"/>
                </a:cxn>
                <a:cxn ang="0">
                  <a:pos x="0" y="65"/>
                </a:cxn>
                <a:cxn ang="0">
                  <a:pos x="0" y="82"/>
                </a:cxn>
                <a:cxn ang="0">
                  <a:pos x="1" y="98"/>
                </a:cxn>
                <a:cxn ang="0">
                  <a:pos x="3" y="115"/>
                </a:cxn>
                <a:cxn ang="0">
                  <a:pos x="7" y="131"/>
                </a:cxn>
                <a:cxn ang="0">
                  <a:pos x="12" y="146"/>
                </a:cxn>
                <a:cxn ang="0">
                  <a:pos x="18" y="161"/>
                </a:cxn>
                <a:cxn ang="0">
                  <a:pos x="26" y="175"/>
                </a:cxn>
                <a:cxn ang="0">
                  <a:pos x="33" y="191"/>
                </a:cxn>
                <a:cxn ang="0">
                  <a:pos x="44" y="204"/>
                </a:cxn>
                <a:cxn ang="0">
                  <a:pos x="55" y="217"/>
                </a:cxn>
                <a:cxn ang="0">
                  <a:pos x="66" y="228"/>
                </a:cxn>
                <a:cxn ang="0">
                  <a:pos x="76" y="240"/>
                </a:cxn>
                <a:cxn ang="0">
                  <a:pos x="85" y="233"/>
                </a:cxn>
                <a:cxn ang="0">
                  <a:pos x="75" y="223"/>
                </a:cxn>
                <a:cxn ang="0">
                  <a:pos x="64" y="212"/>
                </a:cxn>
                <a:cxn ang="0">
                  <a:pos x="53" y="200"/>
                </a:cxn>
                <a:cxn ang="0">
                  <a:pos x="46" y="187"/>
                </a:cxn>
                <a:cxn ang="0">
                  <a:pos x="38" y="173"/>
                </a:cxn>
                <a:cxn ang="0">
                  <a:pos x="30" y="159"/>
                </a:cxn>
                <a:cxn ang="0">
                  <a:pos x="24" y="144"/>
                </a:cxn>
                <a:cxn ang="0">
                  <a:pos x="20" y="129"/>
                </a:cxn>
                <a:cxn ang="0">
                  <a:pos x="15" y="113"/>
                </a:cxn>
                <a:cxn ang="0">
                  <a:pos x="14" y="98"/>
                </a:cxn>
                <a:cxn ang="0">
                  <a:pos x="12" y="82"/>
                </a:cxn>
                <a:cxn ang="0">
                  <a:pos x="12" y="65"/>
                </a:cxn>
                <a:cxn ang="0">
                  <a:pos x="14" y="49"/>
                </a:cxn>
                <a:cxn ang="0">
                  <a:pos x="17" y="34"/>
                </a:cxn>
                <a:cxn ang="0">
                  <a:pos x="23" y="18"/>
                </a:cxn>
                <a:cxn ang="0">
                  <a:pos x="29" y="2"/>
                </a:cxn>
                <a:cxn ang="0">
                  <a:pos x="29" y="2"/>
                </a:cxn>
                <a:cxn ang="0">
                  <a:pos x="17" y="0"/>
                </a:cxn>
              </a:cxnLst>
              <a:rect l="0" t="0" r="r" b="b"/>
              <a:pathLst>
                <a:path w="85" h="240">
                  <a:moveTo>
                    <a:pt x="17" y="0"/>
                  </a:moveTo>
                  <a:lnTo>
                    <a:pt x="17" y="0"/>
                  </a:lnTo>
                  <a:lnTo>
                    <a:pt x="11" y="15"/>
                  </a:lnTo>
                  <a:lnTo>
                    <a:pt x="4" y="32"/>
                  </a:lnTo>
                  <a:lnTo>
                    <a:pt x="1" y="49"/>
                  </a:lnTo>
                  <a:lnTo>
                    <a:pt x="0" y="65"/>
                  </a:lnTo>
                  <a:lnTo>
                    <a:pt x="0" y="82"/>
                  </a:lnTo>
                  <a:lnTo>
                    <a:pt x="1" y="98"/>
                  </a:lnTo>
                  <a:lnTo>
                    <a:pt x="3" y="115"/>
                  </a:lnTo>
                  <a:lnTo>
                    <a:pt x="7" y="131"/>
                  </a:lnTo>
                  <a:lnTo>
                    <a:pt x="12" y="146"/>
                  </a:lnTo>
                  <a:lnTo>
                    <a:pt x="18" y="161"/>
                  </a:lnTo>
                  <a:lnTo>
                    <a:pt x="26" y="175"/>
                  </a:lnTo>
                  <a:lnTo>
                    <a:pt x="33" y="191"/>
                  </a:lnTo>
                  <a:lnTo>
                    <a:pt x="44" y="204"/>
                  </a:lnTo>
                  <a:lnTo>
                    <a:pt x="55" y="217"/>
                  </a:lnTo>
                  <a:lnTo>
                    <a:pt x="66" y="228"/>
                  </a:lnTo>
                  <a:lnTo>
                    <a:pt x="76" y="240"/>
                  </a:lnTo>
                  <a:lnTo>
                    <a:pt x="85" y="233"/>
                  </a:lnTo>
                  <a:lnTo>
                    <a:pt x="75" y="223"/>
                  </a:lnTo>
                  <a:lnTo>
                    <a:pt x="64" y="212"/>
                  </a:lnTo>
                  <a:lnTo>
                    <a:pt x="53" y="200"/>
                  </a:lnTo>
                  <a:lnTo>
                    <a:pt x="46" y="187"/>
                  </a:lnTo>
                  <a:lnTo>
                    <a:pt x="38" y="173"/>
                  </a:lnTo>
                  <a:lnTo>
                    <a:pt x="30" y="159"/>
                  </a:lnTo>
                  <a:lnTo>
                    <a:pt x="24" y="144"/>
                  </a:lnTo>
                  <a:lnTo>
                    <a:pt x="20" y="129"/>
                  </a:lnTo>
                  <a:lnTo>
                    <a:pt x="15" y="113"/>
                  </a:lnTo>
                  <a:lnTo>
                    <a:pt x="14" y="98"/>
                  </a:lnTo>
                  <a:lnTo>
                    <a:pt x="12" y="82"/>
                  </a:lnTo>
                  <a:lnTo>
                    <a:pt x="12" y="65"/>
                  </a:lnTo>
                  <a:lnTo>
                    <a:pt x="14" y="49"/>
                  </a:lnTo>
                  <a:lnTo>
                    <a:pt x="17" y="34"/>
                  </a:lnTo>
                  <a:lnTo>
                    <a:pt x="23" y="18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9" name="Freeform 684"/>
            <p:cNvSpPr>
              <a:spLocks/>
            </p:cNvSpPr>
            <p:nvPr/>
          </p:nvSpPr>
          <p:spPr bwMode="auto">
            <a:xfrm flipH="1">
              <a:off x="6108" y="2991"/>
              <a:ext cx="28" cy="29"/>
            </a:xfrm>
            <a:custGeom>
              <a:avLst/>
              <a:gdLst/>
              <a:ahLst/>
              <a:cxnLst>
                <a:cxn ang="0">
                  <a:pos x="55" y="20"/>
                </a:cxn>
                <a:cxn ang="0">
                  <a:pos x="42" y="20"/>
                </a:cxn>
                <a:cxn ang="0">
                  <a:pos x="39" y="26"/>
                </a:cxn>
                <a:cxn ang="0">
                  <a:pos x="35" y="30"/>
                </a:cxn>
                <a:cxn ang="0">
                  <a:pos x="29" y="34"/>
                </a:cxn>
                <a:cxn ang="0">
                  <a:pos x="23" y="39"/>
                </a:cxn>
                <a:cxn ang="0">
                  <a:pos x="18" y="42"/>
                </a:cxn>
                <a:cxn ang="0">
                  <a:pos x="10" y="46"/>
                </a:cxn>
                <a:cxn ang="0">
                  <a:pos x="4" y="51"/>
                </a:cxn>
                <a:cxn ang="0">
                  <a:pos x="0" y="57"/>
                </a:cxn>
                <a:cxn ang="0">
                  <a:pos x="12" y="59"/>
                </a:cxn>
                <a:cxn ang="0">
                  <a:pos x="13" y="56"/>
                </a:cxn>
                <a:cxn ang="0">
                  <a:pos x="20" y="52"/>
                </a:cxn>
                <a:cxn ang="0">
                  <a:pos x="24" y="49"/>
                </a:cxn>
                <a:cxn ang="0">
                  <a:pos x="32" y="46"/>
                </a:cxn>
                <a:cxn ang="0">
                  <a:pos x="38" y="41"/>
                </a:cxn>
                <a:cxn ang="0">
                  <a:pos x="44" y="37"/>
                </a:cxn>
                <a:cxn ang="0">
                  <a:pos x="52" y="30"/>
                </a:cxn>
                <a:cxn ang="0">
                  <a:pos x="55" y="22"/>
                </a:cxn>
                <a:cxn ang="0">
                  <a:pos x="42" y="22"/>
                </a:cxn>
                <a:cxn ang="0">
                  <a:pos x="55" y="20"/>
                </a:cxn>
                <a:cxn ang="0">
                  <a:pos x="50" y="0"/>
                </a:cxn>
                <a:cxn ang="0">
                  <a:pos x="42" y="20"/>
                </a:cxn>
                <a:cxn ang="0">
                  <a:pos x="55" y="20"/>
                </a:cxn>
              </a:cxnLst>
              <a:rect l="0" t="0" r="r" b="b"/>
              <a:pathLst>
                <a:path w="55" h="59">
                  <a:moveTo>
                    <a:pt x="55" y="20"/>
                  </a:moveTo>
                  <a:lnTo>
                    <a:pt x="42" y="20"/>
                  </a:lnTo>
                  <a:lnTo>
                    <a:pt x="39" y="26"/>
                  </a:lnTo>
                  <a:lnTo>
                    <a:pt x="35" y="30"/>
                  </a:lnTo>
                  <a:lnTo>
                    <a:pt x="29" y="34"/>
                  </a:lnTo>
                  <a:lnTo>
                    <a:pt x="23" y="39"/>
                  </a:lnTo>
                  <a:lnTo>
                    <a:pt x="18" y="42"/>
                  </a:lnTo>
                  <a:lnTo>
                    <a:pt x="10" y="46"/>
                  </a:lnTo>
                  <a:lnTo>
                    <a:pt x="4" y="51"/>
                  </a:lnTo>
                  <a:lnTo>
                    <a:pt x="0" y="57"/>
                  </a:lnTo>
                  <a:lnTo>
                    <a:pt x="12" y="59"/>
                  </a:lnTo>
                  <a:lnTo>
                    <a:pt x="13" y="56"/>
                  </a:lnTo>
                  <a:lnTo>
                    <a:pt x="20" y="52"/>
                  </a:lnTo>
                  <a:lnTo>
                    <a:pt x="24" y="49"/>
                  </a:lnTo>
                  <a:lnTo>
                    <a:pt x="32" y="46"/>
                  </a:lnTo>
                  <a:lnTo>
                    <a:pt x="38" y="41"/>
                  </a:lnTo>
                  <a:lnTo>
                    <a:pt x="44" y="37"/>
                  </a:lnTo>
                  <a:lnTo>
                    <a:pt x="52" y="30"/>
                  </a:lnTo>
                  <a:lnTo>
                    <a:pt x="55" y="22"/>
                  </a:lnTo>
                  <a:lnTo>
                    <a:pt x="42" y="22"/>
                  </a:lnTo>
                  <a:lnTo>
                    <a:pt x="55" y="20"/>
                  </a:lnTo>
                  <a:lnTo>
                    <a:pt x="50" y="0"/>
                  </a:lnTo>
                  <a:lnTo>
                    <a:pt x="42" y="20"/>
                  </a:lnTo>
                  <a:lnTo>
                    <a:pt x="5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0" name="Freeform 685"/>
            <p:cNvSpPr>
              <a:spLocks/>
            </p:cNvSpPr>
            <p:nvPr/>
          </p:nvSpPr>
          <p:spPr bwMode="auto">
            <a:xfrm flipH="1">
              <a:off x="6102" y="3001"/>
              <a:ext cx="12" cy="32"/>
            </a:xfrm>
            <a:custGeom>
              <a:avLst/>
              <a:gdLst/>
              <a:ahLst/>
              <a:cxnLst>
                <a:cxn ang="0">
                  <a:pos x="10" y="55"/>
                </a:cxn>
                <a:cxn ang="0">
                  <a:pos x="22" y="52"/>
                </a:cxn>
                <a:cxn ang="0">
                  <a:pos x="13" y="0"/>
                </a:cxn>
                <a:cxn ang="0">
                  <a:pos x="0" y="2"/>
                </a:cxn>
                <a:cxn ang="0">
                  <a:pos x="10" y="55"/>
                </a:cxn>
                <a:cxn ang="0">
                  <a:pos x="22" y="52"/>
                </a:cxn>
                <a:cxn ang="0">
                  <a:pos x="10" y="55"/>
                </a:cxn>
                <a:cxn ang="0">
                  <a:pos x="16" y="66"/>
                </a:cxn>
                <a:cxn ang="0">
                  <a:pos x="22" y="52"/>
                </a:cxn>
                <a:cxn ang="0">
                  <a:pos x="10" y="55"/>
                </a:cxn>
              </a:cxnLst>
              <a:rect l="0" t="0" r="r" b="b"/>
              <a:pathLst>
                <a:path w="22" h="66">
                  <a:moveTo>
                    <a:pt x="10" y="55"/>
                  </a:moveTo>
                  <a:lnTo>
                    <a:pt x="22" y="52"/>
                  </a:lnTo>
                  <a:lnTo>
                    <a:pt x="13" y="0"/>
                  </a:lnTo>
                  <a:lnTo>
                    <a:pt x="0" y="2"/>
                  </a:lnTo>
                  <a:lnTo>
                    <a:pt x="10" y="55"/>
                  </a:lnTo>
                  <a:lnTo>
                    <a:pt x="22" y="52"/>
                  </a:lnTo>
                  <a:lnTo>
                    <a:pt x="10" y="55"/>
                  </a:lnTo>
                  <a:lnTo>
                    <a:pt x="16" y="66"/>
                  </a:lnTo>
                  <a:lnTo>
                    <a:pt x="22" y="52"/>
                  </a:lnTo>
                  <a:lnTo>
                    <a:pt x="1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1" name="Freeform 686"/>
            <p:cNvSpPr>
              <a:spLocks/>
            </p:cNvSpPr>
            <p:nvPr/>
          </p:nvSpPr>
          <p:spPr bwMode="auto">
            <a:xfrm flipH="1">
              <a:off x="6019" y="2895"/>
              <a:ext cx="31" cy="1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0"/>
                </a:cxn>
                <a:cxn ang="0">
                  <a:pos x="1" y="19"/>
                </a:cxn>
                <a:cxn ang="0">
                  <a:pos x="9" y="25"/>
                </a:cxn>
                <a:cxn ang="0">
                  <a:pos x="18" y="31"/>
                </a:cxn>
                <a:cxn ang="0">
                  <a:pos x="30" y="33"/>
                </a:cxn>
                <a:cxn ang="0">
                  <a:pos x="41" y="32"/>
                </a:cxn>
                <a:cxn ang="0">
                  <a:pos x="52" y="28"/>
                </a:cxn>
                <a:cxn ang="0">
                  <a:pos x="61" y="20"/>
                </a:cxn>
                <a:cxn ang="0">
                  <a:pos x="3" y="0"/>
                </a:cxn>
              </a:cxnLst>
              <a:rect l="0" t="0" r="r" b="b"/>
              <a:pathLst>
                <a:path w="61" h="33">
                  <a:moveTo>
                    <a:pt x="3" y="0"/>
                  </a:moveTo>
                  <a:lnTo>
                    <a:pt x="0" y="10"/>
                  </a:lnTo>
                  <a:lnTo>
                    <a:pt x="1" y="19"/>
                  </a:lnTo>
                  <a:lnTo>
                    <a:pt x="9" y="25"/>
                  </a:lnTo>
                  <a:lnTo>
                    <a:pt x="18" y="31"/>
                  </a:lnTo>
                  <a:lnTo>
                    <a:pt x="30" y="33"/>
                  </a:lnTo>
                  <a:lnTo>
                    <a:pt x="41" y="32"/>
                  </a:lnTo>
                  <a:lnTo>
                    <a:pt x="52" y="28"/>
                  </a:lnTo>
                  <a:lnTo>
                    <a:pt x="61" y="2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2" name="Freeform 687"/>
            <p:cNvSpPr>
              <a:spLocks/>
            </p:cNvSpPr>
            <p:nvPr/>
          </p:nvSpPr>
          <p:spPr bwMode="auto">
            <a:xfrm flipH="1">
              <a:off x="5986" y="2838"/>
              <a:ext cx="64" cy="67"/>
            </a:xfrm>
            <a:custGeom>
              <a:avLst/>
              <a:gdLst/>
              <a:ahLst/>
              <a:cxnLst>
                <a:cxn ang="0">
                  <a:pos x="70" y="1"/>
                </a:cxn>
                <a:cxn ang="0">
                  <a:pos x="72" y="0"/>
                </a:cxn>
                <a:cxn ang="0">
                  <a:pos x="60" y="16"/>
                </a:cxn>
                <a:cxn ang="0">
                  <a:pos x="49" y="30"/>
                </a:cxn>
                <a:cxn ang="0">
                  <a:pos x="40" y="45"/>
                </a:cxn>
                <a:cxn ang="0">
                  <a:pos x="31" y="60"/>
                </a:cxn>
                <a:cxn ang="0">
                  <a:pos x="23" y="75"/>
                </a:cxn>
                <a:cxn ang="0">
                  <a:pos x="17" y="88"/>
                </a:cxn>
                <a:cxn ang="0">
                  <a:pos x="9" y="101"/>
                </a:cxn>
                <a:cxn ang="0">
                  <a:pos x="0" y="115"/>
                </a:cxn>
                <a:cxn ang="0">
                  <a:pos x="58" y="135"/>
                </a:cxn>
                <a:cxn ang="0">
                  <a:pos x="67" y="119"/>
                </a:cxn>
                <a:cxn ang="0">
                  <a:pos x="75" y="106"/>
                </a:cxn>
                <a:cxn ang="0">
                  <a:pos x="84" y="90"/>
                </a:cxn>
                <a:cxn ang="0">
                  <a:pos x="92" y="76"/>
                </a:cxn>
                <a:cxn ang="0">
                  <a:pos x="98" y="63"/>
                </a:cxn>
                <a:cxn ang="0">
                  <a:pos x="107" y="50"/>
                </a:cxn>
                <a:cxn ang="0">
                  <a:pos x="115" y="38"/>
                </a:cxn>
                <a:cxn ang="0">
                  <a:pos x="124" y="27"/>
                </a:cxn>
                <a:cxn ang="0">
                  <a:pos x="125" y="26"/>
                </a:cxn>
                <a:cxn ang="0">
                  <a:pos x="70" y="1"/>
                </a:cxn>
              </a:cxnLst>
              <a:rect l="0" t="0" r="r" b="b"/>
              <a:pathLst>
                <a:path w="125" h="135">
                  <a:moveTo>
                    <a:pt x="70" y="1"/>
                  </a:moveTo>
                  <a:lnTo>
                    <a:pt x="72" y="0"/>
                  </a:lnTo>
                  <a:lnTo>
                    <a:pt x="60" y="16"/>
                  </a:lnTo>
                  <a:lnTo>
                    <a:pt x="49" y="30"/>
                  </a:lnTo>
                  <a:lnTo>
                    <a:pt x="40" y="45"/>
                  </a:lnTo>
                  <a:lnTo>
                    <a:pt x="31" y="60"/>
                  </a:lnTo>
                  <a:lnTo>
                    <a:pt x="23" y="75"/>
                  </a:lnTo>
                  <a:lnTo>
                    <a:pt x="17" y="88"/>
                  </a:lnTo>
                  <a:lnTo>
                    <a:pt x="9" y="101"/>
                  </a:lnTo>
                  <a:lnTo>
                    <a:pt x="0" y="115"/>
                  </a:lnTo>
                  <a:lnTo>
                    <a:pt x="58" y="135"/>
                  </a:lnTo>
                  <a:lnTo>
                    <a:pt x="67" y="119"/>
                  </a:lnTo>
                  <a:lnTo>
                    <a:pt x="75" y="106"/>
                  </a:lnTo>
                  <a:lnTo>
                    <a:pt x="84" y="90"/>
                  </a:lnTo>
                  <a:lnTo>
                    <a:pt x="92" y="76"/>
                  </a:lnTo>
                  <a:lnTo>
                    <a:pt x="98" y="63"/>
                  </a:lnTo>
                  <a:lnTo>
                    <a:pt x="107" y="50"/>
                  </a:lnTo>
                  <a:lnTo>
                    <a:pt x="115" y="38"/>
                  </a:lnTo>
                  <a:lnTo>
                    <a:pt x="124" y="27"/>
                  </a:lnTo>
                  <a:lnTo>
                    <a:pt x="125" y="26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3" name="Freeform 688"/>
            <p:cNvSpPr>
              <a:spLocks/>
            </p:cNvSpPr>
            <p:nvPr/>
          </p:nvSpPr>
          <p:spPr bwMode="auto">
            <a:xfrm flipH="1">
              <a:off x="5974" y="2813"/>
              <a:ext cx="40" cy="3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3" y="1"/>
                </a:cxn>
                <a:cxn ang="0">
                  <a:pos x="17" y="10"/>
                </a:cxn>
                <a:cxn ang="0">
                  <a:pos x="14" y="16"/>
                </a:cxn>
                <a:cxn ang="0">
                  <a:pos x="11" y="25"/>
                </a:cxn>
                <a:cxn ang="0">
                  <a:pos x="9" y="31"/>
                </a:cxn>
                <a:cxn ang="0">
                  <a:pos x="6" y="38"/>
                </a:cxn>
                <a:cxn ang="0">
                  <a:pos x="5" y="45"/>
                </a:cxn>
                <a:cxn ang="0">
                  <a:pos x="3" y="47"/>
                </a:cxn>
                <a:cxn ang="0">
                  <a:pos x="0" y="50"/>
                </a:cxn>
                <a:cxn ang="0">
                  <a:pos x="55" y="75"/>
                </a:cxn>
                <a:cxn ang="0">
                  <a:pos x="61" y="67"/>
                </a:cxn>
                <a:cxn ang="0">
                  <a:pos x="66" y="56"/>
                </a:cxn>
                <a:cxn ang="0">
                  <a:pos x="68" y="49"/>
                </a:cxn>
                <a:cxn ang="0">
                  <a:pos x="71" y="43"/>
                </a:cxn>
                <a:cxn ang="0">
                  <a:pos x="72" y="36"/>
                </a:cxn>
                <a:cxn ang="0">
                  <a:pos x="75" y="34"/>
                </a:cxn>
                <a:cxn ang="0">
                  <a:pos x="78" y="28"/>
                </a:cxn>
                <a:cxn ang="0">
                  <a:pos x="78" y="26"/>
                </a:cxn>
                <a:cxn ang="0">
                  <a:pos x="77" y="27"/>
                </a:cxn>
                <a:cxn ang="0">
                  <a:pos x="25" y="0"/>
                </a:cxn>
              </a:cxnLst>
              <a:rect l="0" t="0" r="r" b="b"/>
              <a:pathLst>
                <a:path w="78" h="75">
                  <a:moveTo>
                    <a:pt x="25" y="0"/>
                  </a:moveTo>
                  <a:lnTo>
                    <a:pt x="23" y="1"/>
                  </a:lnTo>
                  <a:lnTo>
                    <a:pt x="17" y="10"/>
                  </a:lnTo>
                  <a:lnTo>
                    <a:pt x="14" y="16"/>
                  </a:lnTo>
                  <a:lnTo>
                    <a:pt x="11" y="25"/>
                  </a:lnTo>
                  <a:lnTo>
                    <a:pt x="9" y="31"/>
                  </a:lnTo>
                  <a:lnTo>
                    <a:pt x="6" y="38"/>
                  </a:lnTo>
                  <a:lnTo>
                    <a:pt x="5" y="45"/>
                  </a:lnTo>
                  <a:lnTo>
                    <a:pt x="3" y="47"/>
                  </a:lnTo>
                  <a:lnTo>
                    <a:pt x="0" y="50"/>
                  </a:lnTo>
                  <a:lnTo>
                    <a:pt x="55" y="75"/>
                  </a:lnTo>
                  <a:lnTo>
                    <a:pt x="61" y="67"/>
                  </a:lnTo>
                  <a:lnTo>
                    <a:pt x="66" y="56"/>
                  </a:lnTo>
                  <a:lnTo>
                    <a:pt x="68" y="49"/>
                  </a:lnTo>
                  <a:lnTo>
                    <a:pt x="71" y="43"/>
                  </a:lnTo>
                  <a:lnTo>
                    <a:pt x="72" y="36"/>
                  </a:lnTo>
                  <a:lnTo>
                    <a:pt x="75" y="34"/>
                  </a:lnTo>
                  <a:lnTo>
                    <a:pt x="78" y="28"/>
                  </a:lnTo>
                  <a:lnTo>
                    <a:pt x="78" y="26"/>
                  </a:lnTo>
                  <a:lnTo>
                    <a:pt x="77" y="2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4" name="Freeform 689"/>
            <p:cNvSpPr>
              <a:spLocks/>
            </p:cNvSpPr>
            <p:nvPr/>
          </p:nvSpPr>
          <p:spPr bwMode="auto">
            <a:xfrm flipH="1">
              <a:off x="5851" y="2697"/>
              <a:ext cx="151" cy="129"/>
            </a:xfrm>
            <a:custGeom>
              <a:avLst/>
              <a:gdLst/>
              <a:ahLst/>
              <a:cxnLst>
                <a:cxn ang="0">
                  <a:pos x="260" y="0"/>
                </a:cxn>
                <a:cxn ang="0">
                  <a:pos x="240" y="12"/>
                </a:cxn>
                <a:cxn ang="0">
                  <a:pos x="223" y="27"/>
                </a:cxn>
                <a:cxn ang="0">
                  <a:pos x="206" y="40"/>
                </a:cxn>
                <a:cxn ang="0">
                  <a:pos x="189" y="53"/>
                </a:cxn>
                <a:cxn ang="0">
                  <a:pos x="171" y="67"/>
                </a:cxn>
                <a:cxn ang="0">
                  <a:pos x="154" y="82"/>
                </a:cxn>
                <a:cxn ang="0">
                  <a:pos x="139" y="96"/>
                </a:cxn>
                <a:cxn ang="0">
                  <a:pos x="122" y="111"/>
                </a:cxn>
                <a:cxn ang="0">
                  <a:pos x="107" y="127"/>
                </a:cxn>
                <a:cxn ang="0">
                  <a:pos x="92" y="140"/>
                </a:cxn>
                <a:cxn ang="0">
                  <a:pos x="76" y="156"/>
                </a:cxn>
                <a:cxn ang="0">
                  <a:pos x="61" y="171"/>
                </a:cxn>
                <a:cxn ang="0">
                  <a:pos x="46" y="187"/>
                </a:cxn>
                <a:cxn ang="0">
                  <a:pos x="30" y="201"/>
                </a:cxn>
                <a:cxn ang="0">
                  <a:pos x="15" y="217"/>
                </a:cxn>
                <a:cxn ang="0">
                  <a:pos x="0" y="232"/>
                </a:cxn>
                <a:cxn ang="0">
                  <a:pos x="52" y="259"/>
                </a:cxn>
                <a:cxn ang="0">
                  <a:pos x="67" y="243"/>
                </a:cxn>
                <a:cxn ang="0">
                  <a:pos x="82" y="228"/>
                </a:cxn>
                <a:cxn ang="0">
                  <a:pos x="98" y="213"/>
                </a:cxn>
                <a:cxn ang="0">
                  <a:pos x="113" y="198"/>
                </a:cxn>
                <a:cxn ang="0">
                  <a:pos x="128" y="182"/>
                </a:cxn>
                <a:cxn ang="0">
                  <a:pos x="144" y="169"/>
                </a:cxn>
                <a:cxn ang="0">
                  <a:pos x="159" y="153"/>
                </a:cxn>
                <a:cxn ang="0">
                  <a:pos x="174" y="138"/>
                </a:cxn>
                <a:cxn ang="0">
                  <a:pos x="188" y="124"/>
                </a:cxn>
                <a:cxn ang="0">
                  <a:pos x="203" y="111"/>
                </a:cxn>
                <a:cxn ang="0">
                  <a:pos x="220" y="98"/>
                </a:cxn>
                <a:cxn ang="0">
                  <a:pos x="235" y="84"/>
                </a:cxn>
                <a:cxn ang="0">
                  <a:pos x="252" y="71"/>
                </a:cxn>
                <a:cxn ang="0">
                  <a:pos x="269" y="58"/>
                </a:cxn>
                <a:cxn ang="0">
                  <a:pos x="286" y="46"/>
                </a:cxn>
                <a:cxn ang="0">
                  <a:pos x="303" y="33"/>
                </a:cxn>
                <a:cxn ang="0">
                  <a:pos x="260" y="0"/>
                </a:cxn>
              </a:cxnLst>
              <a:rect l="0" t="0" r="r" b="b"/>
              <a:pathLst>
                <a:path w="303" h="259">
                  <a:moveTo>
                    <a:pt x="260" y="0"/>
                  </a:moveTo>
                  <a:lnTo>
                    <a:pt x="240" y="12"/>
                  </a:lnTo>
                  <a:lnTo>
                    <a:pt x="223" y="27"/>
                  </a:lnTo>
                  <a:lnTo>
                    <a:pt x="206" y="40"/>
                  </a:lnTo>
                  <a:lnTo>
                    <a:pt x="189" y="53"/>
                  </a:lnTo>
                  <a:lnTo>
                    <a:pt x="171" y="67"/>
                  </a:lnTo>
                  <a:lnTo>
                    <a:pt x="154" y="82"/>
                  </a:lnTo>
                  <a:lnTo>
                    <a:pt x="139" y="96"/>
                  </a:lnTo>
                  <a:lnTo>
                    <a:pt x="122" y="111"/>
                  </a:lnTo>
                  <a:lnTo>
                    <a:pt x="107" y="127"/>
                  </a:lnTo>
                  <a:lnTo>
                    <a:pt x="92" y="140"/>
                  </a:lnTo>
                  <a:lnTo>
                    <a:pt x="76" y="156"/>
                  </a:lnTo>
                  <a:lnTo>
                    <a:pt x="61" y="171"/>
                  </a:lnTo>
                  <a:lnTo>
                    <a:pt x="46" y="187"/>
                  </a:lnTo>
                  <a:lnTo>
                    <a:pt x="30" y="201"/>
                  </a:lnTo>
                  <a:lnTo>
                    <a:pt x="15" y="217"/>
                  </a:lnTo>
                  <a:lnTo>
                    <a:pt x="0" y="232"/>
                  </a:lnTo>
                  <a:lnTo>
                    <a:pt x="52" y="259"/>
                  </a:lnTo>
                  <a:lnTo>
                    <a:pt x="67" y="243"/>
                  </a:lnTo>
                  <a:lnTo>
                    <a:pt x="82" y="228"/>
                  </a:lnTo>
                  <a:lnTo>
                    <a:pt x="98" y="213"/>
                  </a:lnTo>
                  <a:lnTo>
                    <a:pt x="113" y="198"/>
                  </a:lnTo>
                  <a:lnTo>
                    <a:pt x="128" y="182"/>
                  </a:lnTo>
                  <a:lnTo>
                    <a:pt x="144" y="169"/>
                  </a:lnTo>
                  <a:lnTo>
                    <a:pt x="159" y="153"/>
                  </a:lnTo>
                  <a:lnTo>
                    <a:pt x="174" y="138"/>
                  </a:lnTo>
                  <a:lnTo>
                    <a:pt x="188" y="124"/>
                  </a:lnTo>
                  <a:lnTo>
                    <a:pt x="203" y="111"/>
                  </a:lnTo>
                  <a:lnTo>
                    <a:pt x="220" y="98"/>
                  </a:lnTo>
                  <a:lnTo>
                    <a:pt x="235" y="84"/>
                  </a:lnTo>
                  <a:lnTo>
                    <a:pt x="252" y="71"/>
                  </a:lnTo>
                  <a:lnTo>
                    <a:pt x="269" y="58"/>
                  </a:lnTo>
                  <a:lnTo>
                    <a:pt x="286" y="46"/>
                  </a:lnTo>
                  <a:lnTo>
                    <a:pt x="303" y="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5" name="Freeform 690"/>
            <p:cNvSpPr>
              <a:spLocks/>
            </p:cNvSpPr>
            <p:nvPr/>
          </p:nvSpPr>
          <p:spPr bwMode="auto">
            <a:xfrm flipH="1">
              <a:off x="5844" y="2694"/>
              <a:ext cx="28" cy="19"/>
            </a:xfrm>
            <a:custGeom>
              <a:avLst/>
              <a:gdLst/>
              <a:ahLst/>
              <a:cxnLst>
                <a:cxn ang="0">
                  <a:pos x="43" y="39"/>
                </a:cxn>
                <a:cxn ang="0">
                  <a:pos x="50" y="32"/>
                </a:cxn>
                <a:cxn ang="0">
                  <a:pos x="53" y="23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3"/>
                </a:cxn>
                <a:cxn ang="0">
                  <a:pos x="24" y="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43" y="39"/>
                </a:cxn>
              </a:cxnLst>
              <a:rect l="0" t="0" r="r" b="b"/>
              <a:pathLst>
                <a:path w="53" h="39">
                  <a:moveTo>
                    <a:pt x="43" y="39"/>
                  </a:moveTo>
                  <a:lnTo>
                    <a:pt x="50" y="32"/>
                  </a:lnTo>
                  <a:lnTo>
                    <a:pt x="53" y="23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3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6" name="Freeform 691"/>
            <p:cNvSpPr>
              <a:spLocks/>
            </p:cNvSpPr>
            <p:nvPr/>
          </p:nvSpPr>
          <p:spPr bwMode="auto">
            <a:xfrm flipH="1">
              <a:off x="5846" y="2709"/>
              <a:ext cx="28" cy="21"/>
            </a:xfrm>
            <a:custGeom>
              <a:avLst/>
              <a:gdLst/>
              <a:ahLst/>
              <a:cxnLst>
                <a:cxn ang="0">
                  <a:pos x="43" y="41"/>
                </a:cxn>
                <a:cxn ang="0">
                  <a:pos x="52" y="34"/>
                </a:cxn>
                <a:cxn ang="0">
                  <a:pos x="53" y="25"/>
                </a:cxn>
                <a:cxn ang="0">
                  <a:pos x="52" y="16"/>
                </a:cxn>
                <a:cxn ang="0">
                  <a:pos x="46" y="8"/>
                </a:cxn>
                <a:cxn ang="0">
                  <a:pos x="36" y="3"/>
                </a:cxn>
                <a:cxn ang="0">
                  <a:pos x="24" y="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43" y="41"/>
                </a:cxn>
              </a:cxnLst>
              <a:rect l="0" t="0" r="r" b="b"/>
              <a:pathLst>
                <a:path w="53" h="41">
                  <a:moveTo>
                    <a:pt x="43" y="41"/>
                  </a:moveTo>
                  <a:lnTo>
                    <a:pt x="52" y="34"/>
                  </a:lnTo>
                  <a:lnTo>
                    <a:pt x="53" y="25"/>
                  </a:lnTo>
                  <a:lnTo>
                    <a:pt x="52" y="16"/>
                  </a:lnTo>
                  <a:lnTo>
                    <a:pt x="46" y="8"/>
                  </a:lnTo>
                  <a:lnTo>
                    <a:pt x="36" y="3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43" y="41"/>
                  </a:lnTo>
                  <a:close/>
                </a:path>
              </a:pathLst>
            </a:custGeom>
            <a:solidFill>
              <a:srgbClr val="94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7" name="Freeform 692"/>
            <p:cNvSpPr>
              <a:spLocks/>
            </p:cNvSpPr>
            <p:nvPr/>
          </p:nvSpPr>
          <p:spPr bwMode="auto">
            <a:xfrm flipH="1">
              <a:off x="5851" y="2711"/>
              <a:ext cx="147" cy="126"/>
            </a:xfrm>
            <a:custGeom>
              <a:avLst/>
              <a:gdLst/>
              <a:ahLst/>
              <a:cxnLst>
                <a:cxn ang="0">
                  <a:pos x="55" y="246"/>
                </a:cxn>
                <a:cxn ang="0">
                  <a:pos x="53" y="247"/>
                </a:cxn>
                <a:cxn ang="0">
                  <a:pos x="67" y="232"/>
                </a:cxn>
                <a:cxn ang="0">
                  <a:pos x="81" y="218"/>
                </a:cxn>
                <a:cxn ang="0">
                  <a:pos x="96" y="203"/>
                </a:cxn>
                <a:cxn ang="0">
                  <a:pos x="110" y="189"/>
                </a:cxn>
                <a:cxn ang="0">
                  <a:pos x="124" y="174"/>
                </a:cxn>
                <a:cxn ang="0">
                  <a:pos x="139" y="161"/>
                </a:cxn>
                <a:cxn ang="0">
                  <a:pos x="151" y="148"/>
                </a:cxn>
                <a:cxn ang="0">
                  <a:pos x="167" y="134"/>
                </a:cxn>
                <a:cxn ang="0">
                  <a:pos x="182" y="121"/>
                </a:cxn>
                <a:cxn ang="0">
                  <a:pos x="197" y="108"/>
                </a:cxn>
                <a:cxn ang="0">
                  <a:pos x="212" y="94"/>
                </a:cxn>
                <a:cxn ang="0">
                  <a:pos x="228" y="82"/>
                </a:cxn>
                <a:cxn ang="0">
                  <a:pos x="243" y="71"/>
                </a:cxn>
                <a:cxn ang="0">
                  <a:pos x="260" y="59"/>
                </a:cxn>
                <a:cxn ang="0">
                  <a:pos x="277" y="47"/>
                </a:cxn>
                <a:cxn ang="0">
                  <a:pos x="294" y="35"/>
                </a:cxn>
                <a:cxn ang="0">
                  <a:pos x="251" y="0"/>
                </a:cxn>
                <a:cxn ang="0">
                  <a:pos x="231" y="13"/>
                </a:cxn>
                <a:cxn ang="0">
                  <a:pos x="214" y="25"/>
                </a:cxn>
                <a:cxn ang="0">
                  <a:pos x="197" y="38"/>
                </a:cxn>
                <a:cxn ang="0">
                  <a:pos x="179" y="51"/>
                </a:cxn>
                <a:cxn ang="0">
                  <a:pos x="164" y="65"/>
                </a:cxn>
                <a:cxn ang="0">
                  <a:pos x="148" y="79"/>
                </a:cxn>
                <a:cxn ang="0">
                  <a:pos x="133" y="92"/>
                </a:cxn>
                <a:cxn ang="0">
                  <a:pos x="118" y="105"/>
                </a:cxn>
                <a:cxn ang="0">
                  <a:pos x="102" y="119"/>
                </a:cxn>
                <a:cxn ang="0">
                  <a:pos x="87" y="132"/>
                </a:cxn>
                <a:cxn ang="0">
                  <a:pos x="72" y="148"/>
                </a:cxn>
                <a:cxn ang="0">
                  <a:pos x="58" y="162"/>
                </a:cxn>
                <a:cxn ang="0">
                  <a:pos x="44" y="177"/>
                </a:cxn>
                <a:cxn ang="0">
                  <a:pos x="29" y="191"/>
                </a:cxn>
                <a:cxn ang="0">
                  <a:pos x="15" y="206"/>
                </a:cxn>
                <a:cxn ang="0">
                  <a:pos x="1" y="220"/>
                </a:cxn>
                <a:cxn ang="0">
                  <a:pos x="0" y="221"/>
                </a:cxn>
                <a:cxn ang="0">
                  <a:pos x="55" y="246"/>
                </a:cxn>
              </a:cxnLst>
              <a:rect l="0" t="0" r="r" b="b"/>
              <a:pathLst>
                <a:path w="294" h="247">
                  <a:moveTo>
                    <a:pt x="55" y="246"/>
                  </a:moveTo>
                  <a:lnTo>
                    <a:pt x="53" y="247"/>
                  </a:lnTo>
                  <a:lnTo>
                    <a:pt x="67" y="232"/>
                  </a:lnTo>
                  <a:lnTo>
                    <a:pt x="81" y="218"/>
                  </a:lnTo>
                  <a:lnTo>
                    <a:pt x="96" y="203"/>
                  </a:lnTo>
                  <a:lnTo>
                    <a:pt x="110" y="189"/>
                  </a:lnTo>
                  <a:lnTo>
                    <a:pt x="124" y="174"/>
                  </a:lnTo>
                  <a:lnTo>
                    <a:pt x="139" y="161"/>
                  </a:lnTo>
                  <a:lnTo>
                    <a:pt x="151" y="148"/>
                  </a:lnTo>
                  <a:lnTo>
                    <a:pt x="167" y="134"/>
                  </a:lnTo>
                  <a:lnTo>
                    <a:pt x="182" y="121"/>
                  </a:lnTo>
                  <a:lnTo>
                    <a:pt x="197" y="108"/>
                  </a:lnTo>
                  <a:lnTo>
                    <a:pt x="212" y="94"/>
                  </a:lnTo>
                  <a:lnTo>
                    <a:pt x="228" y="82"/>
                  </a:lnTo>
                  <a:lnTo>
                    <a:pt x="243" y="71"/>
                  </a:lnTo>
                  <a:lnTo>
                    <a:pt x="260" y="59"/>
                  </a:lnTo>
                  <a:lnTo>
                    <a:pt x="277" y="47"/>
                  </a:lnTo>
                  <a:lnTo>
                    <a:pt x="294" y="35"/>
                  </a:lnTo>
                  <a:lnTo>
                    <a:pt x="251" y="0"/>
                  </a:lnTo>
                  <a:lnTo>
                    <a:pt x="231" y="13"/>
                  </a:lnTo>
                  <a:lnTo>
                    <a:pt x="214" y="25"/>
                  </a:lnTo>
                  <a:lnTo>
                    <a:pt x="197" y="38"/>
                  </a:lnTo>
                  <a:lnTo>
                    <a:pt x="179" y="51"/>
                  </a:lnTo>
                  <a:lnTo>
                    <a:pt x="164" y="65"/>
                  </a:lnTo>
                  <a:lnTo>
                    <a:pt x="148" y="79"/>
                  </a:lnTo>
                  <a:lnTo>
                    <a:pt x="133" y="92"/>
                  </a:lnTo>
                  <a:lnTo>
                    <a:pt x="118" y="105"/>
                  </a:lnTo>
                  <a:lnTo>
                    <a:pt x="102" y="119"/>
                  </a:lnTo>
                  <a:lnTo>
                    <a:pt x="87" y="132"/>
                  </a:lnTo>
                  <a:lnTo>
                    <a:pt x="72" y="148"/>
                  </a:lnTo>
                  <a:lnTo>
                    <a:pt x="58" y="162"/>
                  </a:lnTo>
                  <a:lnTo>
                    <a:pt x="44" y="177"/>
                  </a:lnTo>
                  <a:lnTo>
                    <a:pt x="29" y="191"/>
                  </a:lnTo>
                  <a:lnTo>
                    <a:pt x="15" y="206"/>
                  </a:lnTo>
                  <a:lnTo>
                    <a:pt x="1" y="220"/>
                  </a:lnTo>
                  <a:lnTo>
                    <a:pt x="0" y="221"/>
                  </a:lnTo>
                  <a:lnTo>
                    <a:pt x="55" y="246"/>
                  </a:lnTo>
                  <a:close/>
                </a:path>
              </a:pathLst>
            </a:custGeom>
            <a:solidFill>
              <a:srgbClr val="94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8" name="Freeform 693"/>
            <p:cNvSpPr>
              <a:spLocks/>
            </p:cNvSpPr>
            <p:nvPr/>
          </p:nvSpPr>
          <p:spPr bwMode="auto">
            <a:xfrm flipH="1">
              <a:off x="5973" y="2822"/>
              <a:ext cx="36" cy="37"/>
            </a:xfrm>
            <a:custGeom>
              <a:avLst/>
              <a:gdLst/>
              <a:ahLst/>
              <a:cxnLst>
                <a:cxn ang="0">
                  <a:pos x="54" y="72"/>
                </a:cxn>
                <a:cxn ang="0">
                  <a:pos x="55" y="71"/>
                </a:cxn>
                <a:cxn ang="0">
                  <a:pos x="61" y="62"/>
                </a:cxn>
                <a:cxn ang="0">
                  <a:pos x="64" y="56"/>
                </a:cxn>
                <a:cxn ang="0">
                  <a:pos x="67" y="47"/>
                </a:cxn>
                <a:cxn ang="0">
                  <a:pos x="70" y="39"/>
                </a:cxn>
                <a:cxn ang="0">
                  <a:pos x="72" y="33"/>
                </a:cxn>
                <a:cxn ang="0">
                  <a:pos x="72" y="28"/>
                </a:cxn>
                <a:cxn ang="0">
                  <a:pos x="73" y="26"/>
                </a:cxn>
                <a:cxn ang="0">
                  <a:pos x="75" y="25"/>
                </a:cxn>
                <a:cxn ang="0">
                  <a:pos x="20" y="0"/>
                </a:cxn>
                <a:cxn ang="0">
                  <a:pos x="15" y="8"/>
                </a:cxn>
                <a:cxn ang="0">
                  <a:pos x="11" y="17"/>
                </a:cxn>
                <a:cxn ang="0">
                  <a:pos x="8" y="25"/>
                </a:cxn>
                <a:cxn ang="0">
                  <a:pos x="6" y="30"/>
                </a:cxn>
                <a:cxn ang="0">
                  <a:pos x="6" y="36"/>
                </a:cxn>
                <a:cxn ang="0">
                  <a:pos x="3" y="40"/>
                </a:cxn>
                <a:cxn ang="0">
                  <a:pos x="0" y="45"/>
                </a:cxn>
                <a:cxn ang="0">
                  <a:pos x="0" y="47"/>
                </a:cxn>
                <a:cxn ang="0">
                  <a:pos x="2" y="46"/>
                </a:cxn>
                <a:cxn ang="0">
                  <a:pos x="54" y="72"/>
                </a:cxn>
              </a:cxnLst>
              <a:rect l="0" t="0" r="r" b="b"/>
              <a:pathLst>
                <a:path w="75" h="72">
                  <a:moveTo>
                    <a:pt x="54" y="72"/>
                  </a:moveTo>
                  <a:lnTo>
                    <a:pt x="55" y="71"/>
                  </a:lnTo>
                  <a:lnTo>
                    <a:pt x="61" y="62"/>
                  </a:lnTo>
                  <a:lnTo>
                    <a:pt x="64" y="56"/>
                  </a:lnTo>
                  <a:lnTo>
                    <a:pt x="67" y="47"/>
                  </a:lnTo>
                  <a:lnTo>
                    <a:pt x="70" y="39"/>
                  </a:lnTo>
                  <a:lnTo>
                    <a:pt x="72" y="33"/>
                  </a:lnTo>
                  <a:lnTo>
                    <a:pt x="72" y="28"/>
                  </a:lnTo>
                  <a:lnTo>
                    <a:pt x="73" y="26"/>
                  </a:lnTo>
                  <a:lnTo>
                    <a:pt x="75" y="25"/>
                  </a:lnTo>
                  <a:lnTo>
                    <a:pt x="20" y="0"/>
                  </a:lnTo>
                  <a:lnTo>
                    <a:pt x="15" y="8"/>
                  </a:lnTo>
                  <a:lnTo>
                    <a:pt x="11" y="17"/>
                  </a:lnTo>
                  <a:lnTo>
                    <a:pt x="8" y="25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3" y="40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2" y="46"/>
                  </a:lnTo>
                  <a:lnTo>
                    <a:pt x="54" y="72"/>
                  </a:lnTo>
                  <a:close/>
                </a:path>
              </a:pathLst>
            </a:custGeom>
            <a:solidFill>
              <a:srgbClr val="94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9" name="Freeform 694"/>
            <p:cNvSpPr>
              <a:spLocks/>
            </p:cNvSpPr>
            <p:nvPr/>
          </p:nvSpPr>
          <p:spPr bwMode="auto">
            <a:xfrm flipH="1">
              <a:off x="5981" y="2845"/>
              <a:ext cx="52" cy="50"/>
            </a:xfrm>
            <a:custGeom>
              <a:avLst/>
              <a:gdLst/>
              <a:ahLst/>
              <a:cxnLst>
                <a:cxn ang="0">
                  <a:pos x="61" y="101"/>
                </a:cxn>
                <a:cxn ang="0">
                  <a:pos x="61" y="101"/>
                </a:cxn>
                <a:cxn ang="0">
                  <a:pos x="65" y="92"/>
                </a:cxn>
                <a:cxn ang="0">
                  <a:pos x="71" y="81"/>
                </a:cxn>
                <a:cxn ang="0">
                  <a:pos x="76" y="70"/>
                </a:cxn>
                <a:cxn ang="0">
                  <a:pos x="82" y="61"/>
                </a:cxn>
                <a:cxn ang="0">
                  <a:pos x="85" y="52"/>
                </a:cxn>
                <a:cxn ang="0">
                  <a:pos x="93" y="42"/>
                </a:cxn>
                <a:cxn ang="0">
                  <a:pos x="99" y="33"/>
                </a:cxn>
                <a:cxn ang="0">
                  <a:pos x="104" y="26"/>
                </a:cxn>
                <a:cxn ang="0">
                  <a:pos x="52" y="0"/>
                </a:cxn>
                <a:cxn ang="0">
                  <a:pos x="41" y="11"/>
                </a:cxn>
                <a:cxn ang="0">
                  <a:pos x="35" y="22"/>
                </a:cxn>
                <a:cxn ang="0">
                  <a:pos x="27" y="32"/>
                </a:cxn>
                <a:cxn ang="0">
                  <a:pos x="21" y="43"/>
                </a:cxn>
                <a:cxn ang="0">
                  <a:pos x="15" y="54"/>
                </a:cxn>
                <a:cxn ang="0">
                  <a:pos x="10" y="6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61" y="101"/>
                </a:cxn>
              </a:cxnLst>
              <a:rect l="0" t="0" r="r" b="b"/>
              <a:pathLst>
                <a:path w="104" h="101">
                  <a:moveTo>
                    <a:pt x="61" y="101"/>
                  </a:moveTo>
                  <a:lnTo>
                    <a:pt x="61" y="101"/>
                  </a:lnTo>
                  <a:lnTo>
                    <a:pt x="65" y="92"/>
                  </a:lnTo>
                  <a:lnTo>
                    <a:pt x="71" y="81"/>
                  </a:lnTo>
                  <a:lnTo>
                    <a:pt x="76" y="70"/>
                  </a:lnTo>
                  <a:lnTo>
                    <a:pt x="82" y="61"/>
                  </a:lnTo>
                  <a:lnTo>
                    <a:pt x="85" y="52"/>
                  </a:lnTo>
                  <a:lnTo>
                    <a:pt x="93" y="42"/>
                  </a:lnTo>
                  <a:lnTo>
                    <a:pt x="99" y="33"/>
                  </a:lnTo>
                  <a:lnTo>
                    <a:pt x="104" y="26"/>
                  </a:lnTo>
                  <a:lnTo>
                    <a:pt x="52" y="0"/>
                  </a:lnTo>
                  <a:lnTo>
                    <a:pt x="41" y="11"/>
                  </a:lnTo>
                  <a:lnTo>
                    <a:pt x="35" y="22"/>
                  </a:lnTo>
                  <a:lnTo>
                    <a:pt x="27" y="32"/>
                  </a:lnTo>
                  <a:lnTo>
                    <a:pt x="21" y="43"/>
                  </a:lnTo>
                  <a:lnTo>
                    <a:pt x="15" y="54"/>
                  </a:lnTo>
                  <a:lnTo>
                    <a:pt x="10" y="6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61" y="101"/>
                  </a:lnTo>
                  <a:close/>
                </a:path>
              </a:pathLst>
            </a:custGeom>
            <a:solidFill>
              <a:srgbClr val="94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0" name="Freeform 695"/>
            <p:cNvSpPr>
              <a:spLocks/>
            </p:cNvSpPr>
            <p:nvPr/>
          </p:nvSpPr>
          <p:spPr bwMode="auto">
            <a:xfrm flipH="1">
              <a:off x="6004" y="2888"/>
              <a:ext cx="38" cy="25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61" y="41"/>
                </a:cxn>
                <a:cxn ang="0">
                  <a:pos x="66" y="33"/>
                </a:cxn>
                <a:cxn ang="0">
                  <a:pos x="72" y="24"/>
                </a:cxn>
                <a:cxn ang="0">
                  <a:pos x="75" y="16"/>
                </a:cxn>
                <a:cxn ang="0">
                  <a:pos x="14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3" y="21"/>
                </a:cxn>
                <a:cxn ang="0">
                  <a:pos x="0" y="26"/>
                </a:cxn>
                <a:cxn ang="0">
                  <a:pos x="55" y="50"/>
                </a:cxn>
              </a:cxnLst>
              <a:rect l="0" t="0" r="r" b="b"/>
              <a:pathLst>
                <a:path w="75" h="50">
                  <a:moveTo>
                    <a:pt x="55" y="50"/>
                  </a:moveTo>
                  <a:lnTo>
                    <a:pt x="61" y="41"/>
                  </a:lnTo>
                  <a:lnTo>
                    <a:pt x="66" y="33"/>
                  </a:lnTo>
                  <a:lnTo>
                    <a:pt x="72" y="24"/>
                  </a:lnTo>
                  <a:lnTo>
                    <a:pt x="75" y="16"/>
                  </a:lnTo>
                  <a:lnTo>
                    <a:pt x="14" y="0"/>
                  </a:lnTo>
                  <a:lnTo>
                    <a:pt x="10" y="8"/>
                  </a:lnTo>
                  <a:lnTo>
                    <a:pt x="7" y="15"/>
                  </a:lnTo>
                  <a:lnTo>
                    <a:pt x="3" y="21"/>
                  </a:lnTo>
                  <a:lnTo>
                    <a:pt x="0" y="26"/>
                  </a:lnTo>
                  <a:lnTo>
                    <a:pt x="55" y="50"/>
                  </a:lnTo>
                  <a:close/>
                </a:path>
              </a:pathLst>
            </a:custGeom>
            <a:solidFill>
              <a:srgbClr val="94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1" name="Freeform 696"/>
            <p:cNvSpPr>
              <a:spLocks/>
            </p:cNvSpPr>
            <p:nvPr/>
          </p:nvSpPr>
          <p:spPr bwMode="auto">
            <a:xfrm flipH="1">
              <a:off x="6014" y="2900"/>
              <a:ext cx="29" cy="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0"/>
                </a:cxn>
                <a:cxn ang="0">
                  <a:pos x="2" y="19"/>
                </a:cxn>
                <a:cxn ang="0">
                  <a:pos x="8" y="27"/>
                </a:cxn>
                <a:cxn ang="0">
                  <a:pos x="17" y="32"/>
                </a:cxn>
                <a:cxn ang="0">
                  <a:pos x="28" y="35"/>
                </a:cxn>
                <a:cxn ang="0">
                  <a:pos x="40" y="35"/>
                </a:cxn>
                <a:cxn ang="0">
                  <a:pos x="51" y="32"/>
                </a:cxn>
                <a:cxn ang="0">
                  <a:pos x="60" y="24"/>
                </a:cxn>
                <a:cxn ang="0">
                  <a:pos x="5" y="0"/>
                </a:cxn>
              </a:cxnLst>
              <a:rect l="0" t="0" r="r" b="b"/>
              <a:pathLst>
                <a:path w="60" h="35">
                  <a:moveTo>
                    <a:pt x="5" y="0"/>
                  </a:moveTo>
                  <a:lnTo>
                    <a:pt x="0" y="10"/>
                  </a:lnTo>
                  <a:lnTo>
                    <a:pt x="2" y="19"/>
                  </a:lnTo>
                  <a:lnTo>
                    <a:pt x="8" y="27"/>
                  </a:lnTo>
                  <a:lnTo>
                    <a:pt x="17" y="32"/>
                  </a:lnTo>
                  <a:lnTo>
                    <a:pt x="28" y="35"/>
                  </a:lnTo>
                  <a:lnTo>
                    <a:pt x="40" y="35"/>
                  </a:lnTo>
                  <a:lnTo>
                    <a:pt x="51" y="32"/>
                  </a:lnTo>
                  <a:lnTo>
                    <a:pt x="60" y="2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4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2" name="Freeform 697"/>
            <p:cNvSpPr>
              <a:spLocks/>
            </p:cNvSpPr>
            <p:nvPr/>
          </p:nvSpPr>
          <p:spPr bwMode="auto">
            <a:xfrm flipH="1">
              <a:off x="5848" y="2724"/>
              <a:ext cx="28" cy="22"/>
            </a:xfrm>
            <a:custGeom>
              <a:avLst/>
              <a:gdLst/>
              <a:ahLst/>
              <a:cxnLst>
                <a:cxn ang="0">
                  <a:pos x="42" y="41"/>
                </a:cxn>
                <a:cxn ang="0">
                  <a:pos x="52" y="34"/>
                </a:cxn>
                <a:cxn ang="0">
                  <a:pos x="53" y="25"/>
                </a:cxn>
                <a:cxn ang="0">
                  <a:pos x="52" y="16"/>
                </a:cxn>
                <a:cxn ang="0">
                  <a:pos x="46" y="8"/>
                </a:cxn>
                <a:cxn ang="0">
                  <a:pos x="36" y="2"/>
                </a:cxn>
                <a:cxn ang="0">
                  <a:pos x="24" y="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42" y="41"/>
                </a:cxn>
              </a:cxnLst>
              <a:rect l="0" t="0" r="r" b="b"/>
              <a:pathLst>
                <a:path w="53" h="41">
                  <a:moveTo>
                    <a:pt x="42" y="41"/>
                  </a:moveTo>
                  <a:lnTo>
                    <a:pt x="52" y="34"/>
                  </a:lnTo>
                  <a:lnTo>
                    <a:pt x="53" y="25"/>
                  </a:lnTo>
                  <a:lnTo>
                    <a:pt x="52" y="16"/>
                  </a:lnTo>
                  <a:lnTo>
                    <a:pt x="46" y="8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42" y="41"/>
                  </a:lnTo>
                  <a:close/>
                </a:path>
              </a:pathLst>
            </a:custGeom>
            <a:solidFill>
              <a:srgbClr val="787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3" name="Freeform 698"/>
            <p:cNvSpPr>
              <a:spLocks/>
            </p:cNvSpPr>
            <p:nvPr/>
          </p:nvSpPr>
          <p:spPr bwMode="auto">
            <a:xfrm flipH="1">
              <a:off x="5855" y="2727"/>
              <a:ext cx="140" cy="117"/>
            </a:xfrm>
            <a:custGeom>
              <a:avLst/>
              <a:gdLst/>
              <a:ahLst/>
              <a:cxnLst>
                <a:cxn ang="0">
                  <a:pos x="55" y="233"/>
                </a:cxn>
                <a:cxn ang="0">
                  <a:pos x="53" y="235"/>
                </a:cxn>
                <a:cxn ang="0">
                  <a:pos x="65" y="221"/>
                </a:cxn>
                <a:cxn ang="0">
                  <a:pos x="79" y="208"/>
                </a:cxn>
                <a:cxn ang="0">
                  <a:pos x="91" y="194"/>
                </a:cxn>
                <a:cxn ang="0">
                  <a:pos x="105" y="180"/>
                </a:cxn>
                <a:cxn ang="0">
                  <a:pos x="117" y="168"/>
                </a:cxn>
                <a:cxn ang="0">
                  <a:pos x="131" y="155"/>
                </a:cxn>
                <a:cxn ang="0">
                  <a:pos x="146" y="142"/>
                </a:cxn>
                <a:cxn ang="0">
                  <a:pos x="159" y="129"/>
                </a:cxn>
                <a:cxn ang="0">
                  <a:pos x="172" y="118"/>
                </a:cxn>
                <a:cxn ang="0">
                  <a:pos x="188" y="105"/>
                </a:cxn>
                <a:cxn ang="0">
                  <a:pos x="203" y="93"/>
                </a:cxn>
                <a:cxn ang="0">
                  <a:pos x="218" y="81"/>
                </a:cxn>
                <a:cxn ang="0">
                  <a:pos x="232" y="69"/>
                </a:cxn>
                <a:cxn ang="0">
                  <a:pos x="247" y="58"/>
                </a:cxn>
                <a:cxn ang="0">
                  <a:pos x="264" y="48"/>
                </a:cxn>
                <a:cxn ang="0">
                  <a:pos x="282" y="35"/>
                </a:cxn>
                <a:cxn ang="0">
                  <a:pos x="240" y="0"/>
                </a:cxn>
                <a:cxn ang="0">
                  <a:pos x="221" y="12"/>
                </a:cxn>
                <a:cxn ang="0">
                  <a:pos x="204" y="24"/>
                </a:cxn>
                <a:cxn ang="0">
                  <a:pos x="186" y="38"/>
                </a:cxn>
                <a:cxn ang="0">
                  <a:pos x="169" y="50"/>
                </a:cxn>
                <a:cxn ang="0">
                  <a:pos x="154" y="62"/>
                </a:cxn>
                <a:cxn ang="0">
                  <a:pos x="139" y="74"/>
                </a:cxn>
                <a:cxn ang="0">
                  <a:pos x="123" y="87"/>
                </a:cxn>
                <a:cxn ang="0">
                  <a:pos x="110" y="100"/>
                </a:cxn>
                <a:cxn ang="0">
                  <a:pos x="94" y="113"/>
                </a:cxn>
                <a:cxn ang="0">
                  <a:pos x="82" y="127"/>
                </a:cxn>
                <a:cxn ang="0">
                  <a:pos x="68" y="139"/>
                </a:cxn>
                <a:cxn ang="0">
                  <a:pos x="53" y="153"/>
                </a:cxn>
                <a:cxn ang="0">
                  <a:pos x="39" y="168"/>
                </a:cxn>
                <a:cxn ang="0">
                  <a:pos x="27" y="181"/>
                </a:cxn>
                <a:cxn ang="0">
                  <a:pos x="13" y="194"/>
                </a:cxn>
                <a:cxn ang="0">
                  <a:pos x="1" y="209"/>
                </a:cxn>
                <a:cxn ang="0">
                  <a:pos x="0" y="211"/>
                </a:cxn>
                <a:cxn ang="0">
                  <a:pos x="55" y="233"/>
                </a:cxn>
              </a:cxnLst>
              <a:rect l="0" t="0" r="r" b="b"/>
              <a:pathLst>
                <a:path w="282" h="235">
                  <a:moveTo>
                    <a:pt x="55" y="233"/>
                  </a:moveTo>
                  <a:lnTo>
                    <a:pt x="53" y="235"/>
                  </a:lnTo>
                  <a:lnTo>
                    <a:pt x="65" y="221"/>
                  </a:lnTo>
                  <a:lnTo>
                    <a:pt x="79" y="208"/>
                  </a:lnTo>
                  <a:lnTo>
                    <a:pt x="91" y="194"/>
                  </a:lnTo>
                  <a:lnTo>
                    <a:pt x="105" y="180"/>
                  </a:lnTo>
                  <a:lnTo>
                    <a:pt x="117" y="168"/>
                  </a:lnTo>
                  <a:lnTo>
                    <a:pt x="131" y="155"/>
                  </a:lnTo>
                  <a:lnTo>
                    <a:pt x="146" y="142"/>
                  </a:lnTo>
                  <a:lnTo>
                    <a:pt x="159" y="129"/>
                  </a:lnTo>
                  <a:lnTo>
                    <a:pt x="172" y="118"/>
                  </a:lnTo>
                  <a:lnTo>
                    <a:pt x="188" y="105"/>
                  </a:lnTo>
                  <a:lnTo>
                    <a:pt x="203" y="93"/>
                  </a:lnTo>
                  <a:lnTo>
                    <a:pt x="218" y="81"/>
                  </a:lnTo>
                  <a:lnTo>
                    <a:pt x="232" y="69"/>
                  </a:lnTo>
                  <a:lnTo>
                    <a:pt x="247" y="58"/>
                  </a:lnTo>
                  <a:lnTo>
                    <a:pt x="264" y="48"/>
                  </a:lnTo>
                  <a:lnTo>
                    <a:pt x="282" y="35"/>
                  </a:lnTo>
                  <a:lnTo>
                    <a:pt x="240" y="0"/>
                  </a:lnTo>
                  <a:lnTo>
                    <a:pt x="221" y="12"/>
                  </a:lnTo>
                  <a:lnTo>
                    <a:pt x="204" y="24"/>
                  </a:lnTo>
                  <a:lnTo>
                    <a:pt x="186" y="38"/>
                  </a:lnTo>
                  <a:lnTo>
                    <a:pt x="169" y="50"/>
                  </a:lnTo>
                  <a:lnTo>
                    <a:pt x="154" y="62"/>
                  </a:lnTo>
                  <a:lnTo>
                    <a:pt x="139" y="74"/>
                  </a:lnTo>
                  <a:lnTo>
                    <a:pt x="123" y="87"/>
                  </a:lnTo>
                  <a:lnTo>
                    <a:pt x="110" y="100"/>
                  </a:lnTo>
                  <a:lnTo>
                    <a:pt x="94" y="113"/>
                  </a:lnTo>
                  <a:lnTo>
                    <a:pt x="82" y="127"/>
                  </a:lnTo>
                  <a:lnTo>
                    <a:pt x="68" y="139"/>
                  </a:lnTo>
                  <a:lnTo>
                    <a:pt x="53" y="153"/>
                  </a:lnTo>
                  <a:lnTo>
                    <a:pt x="39" y="168"/>
                  </a:lnTo>
                  <a:lnTo>
                    <a:pt x="27" y="181"/>
                  </a:lnTo>
                  <a:lnTo>
                    <a:pt x="13" y="194"/>
                  </a:lnTo>
                  <a:lnTo>
                    <a:pt x="1" y="209"/>
                  </a:lnTo>
                  <a:lnTo>
                    <a:pt x="0" y="211"/>
                  </a:lnTo>
                  <a:lnTo>
                    <a:pt x="55" y="233"/>
                  </a:lnTo>
                  <a:close/>
                </a:path>
              </a:pathLst>
            </a:custGeom>
            <a:solidFill>
              <a:srgbClr val="787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4" name="Freeform 699"/>
            <p:cNvSpPr>
              <a:spLocks/>
            </p:cNvSpPr>
            <p:nvPr/>
          </p:nvSpPr>
          <p:spPr bwMode="auto">
            <a:xfrm flipH="1">
              <a:off x="5967" y="2832"/>
              <a:ext cx="36" cy="32"/>
            </a:xfrm>
            <a:custGeom>
              <a:avLst/>
              <a:gdLst/>
              <a:ahLst/>
              <a:cxnLst>
                <a:cxn ang="0">
                  <a:pos x="53" y="68"/>
                </a:cxn>
                <a:cxn ang="0">
                  <a:pos x="55" y="67"/>
                </a:cxn>
                <a:cxn ang="0">
                  <a:pos x="61" y="58"/>
                </a:cxn>
                <a:cxn ang="0">
                  <a:pos x="64" y="50"/>
                </a:cxn>
                <a:cxn ang="0">
                  <a:pos x="67" y="42"/>
                </a:cxn>
                <a:cxn ang="0">
                  <a:pos x="69" y="36"/>
                </a:cxn>
                <a:cxn ang="0">
                  <a:pos x="70" y="30"/>
                </a:cxn>
                <a:cxn ang="0">
                  <a:pos x="70" y="26"/>
                </a:cxn>
                <a:cxn ang="0">
                  <a:pos x="72" y="23"/>
                </a:cxn>
                <a:cxn ang="0">
                  <a:pos x="72" y="22"/>
                </a:cxn>
                <a:cxn ang="0">
                  <a:pos x="17" y="0"/>
                </a:cxn>
                <a:cxn ang="0">
                  <a:pos x="10" y="8"/>
                </a:cxn>
                <a:cxn ang="0">
                  <a:pos x="9" y="14"/>
                </a:cxn>
                <a:cxn ang="0">
                  <a:pos x="6" y="21"/>
                </a:cxn>
                <a:cxn ang="0">
                  <a:pos x="4" y="27"/>
                </a:cxn>
                <a:cxn ang="0">
                  <a:pos x="3" y="33"/>
                </a:cxn>
                <a:cxn ang="0">
                  <a:pos x="3" y="37"/>
                </a:cxn>
                <a:cxn ang="0">
                  <a:pos x="0" y="40"/>
                </a:cxn>
                <a:cxn ang="0">
                  <a:pos x="0" y="42"/>
                </a:cxn>
                <a:cxn ang="0">
                  <a:pos x="1" y="41"/>
                </a:cxn>
                <a:cxn ang="0">
                  <a:pos x="53" y="68"/>
                </a:cxn>
              </a:cxnLst>
              <a:rect l="0" t="0" r="r" b="b"/>
              <a:pathLst>
                <a:path w="72" h="68">
                  <a:moveTo>
                    <a:pt x="53" y="68"/>
                  </a:moveTo>
                  <a:lnTo>
                    <a:pt x="55" y="67"/>
                  </a:lnTo>
                  <a:lnTo>
                    <a:pt x="61" y="58"/>
                  </a:lnTo>
                  <a:lnTo>
                    <a:pt x="64" y="50"/>
                  </a:lnTo>
                  <a:lnTo>
                    <a:pt x="67" y="42"/>
                  </a:lnTo>
                  <a:lnTo>
                    <a:pt x="69" y="36"/>
                  </a:lnTo>
                  <a:lnTo>
                    <a:pt x="70" y="30"/>
                  </a:lnTo>
                  <a:lnTo>
                    <a:pt x="70" y="26"/>
                  </a:lnTo>
                  <a:lnTo>
                    <a:pt x="72" y="23"/>
                  </a:lnTo>
                  <a:lnTo>
                    <a:pt x="72" y="22"/>
                  </a:lnTo>
                  <a:lnTo>
                    <a:pt x="17" y="0"/>
                  </a:lnTo>
                  <a:lnTo>
                    <a:pt x="10" y="8"/>
                  </a:lnTo>
                  <a:lnTo>
                    <a:pt x="9" y="14"/>
                  </a:lnTo>
                  <a:lnTo>
                    <a:pt x="6" y="21"/>
                  </a:lnTo>
                  <a:lnTo>
                    <a:pt x="4" y="27"/>
                  </a:lnTo>
                  <a:lnTo>
                    <a:pt x="3" y="33"/>
                  </a:lnTo>
                  <a:lnTo>
                    <a:pt x="3" y="37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1" y="41"/>
                  </a:lnTo>
                  <a:lnTo>
                    <a:pt x="53" y="68"/>
                  </a:lnTo>
                  <a:close/>
                </a:path>
              </a:pathLst>
            </a:custGeom>
            <a:solidFill>
              <a:srgbClr val="787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5" name="Freeform 700"/>
            <p:cNvSpPr>
              <a:spLocks/>
            </p:cNvSpPr>
            <p:nvPr/>
          </p:nvSpPr>
          <p:spPr bwMode="auto">
            <a:xfrm flipH="1">
              <a:off x="5978" y="2853"/>
              <a:ext cx="48" cy="50"/>
            </a:xfrm>
            <a:custGeom>
              <a:avLst/>
              <a:gdLst/>
              <a:ahLst/>
              <a:cxnLst>
                <a:cxn ang="0">
                  <a:pos x="61" y="101"/>
                </a:cxn>
                <a:cxn ang="0">
                  <a:pos x="61" y="101"/>
                </a:cxn>
                <a:cxn ang="0">
                  <a:pos x="66" y="91"/>
                </a:cxn>
                <a:cxn ang="0">
                  <a:pos x="71" y="80"/>
                </a:cxn>
                <a:cxn ang="0">
                  <a:pos x="75" y="69"/>
                </a:cxn>
                <a:cxn ang="0">
                  <a:pos x="80" y="61"/>
                </a:cxn>
                <a:cxn ang="0">
                  <a:pos x="84" y="52"/>
                </a:cxn>
                <a:cxn ang="0">
                  <a:pos x="91" y="42"/>
                </a:cxn>
                <a:cxn ang="0">
                  <a:pos x="97" y="34"/>
                </a:cxn>
                <a:cxn ang="0">
                  <a:pos x="101" y="27"/>
                </a:cxn>
                <a:cxn ang="0">
                  <a:pos x="49" y="0"/>
                </a:cxn>
                <a:cxn ang="0">
                  <a:pos x="39" y="11"/>
                </a:cxn>
                <a:cxn ang="0">
                  <a:pos x="32" y="22"/>
                </a:cxn>
                <a:cxn ang="0">
                  <a:pos x="26" y="32"/>
                </a:cxn>
                <a:cxn ang="0">
                  <a:pos x="19" y="44"/>
                </a:cxn>
                <a:cxn ang="0">
                  <a:pos x="14" y="56"/>
                </a:cxn>
                <a:cxn ang="0">
                  <a:pos x="9" y="67"/>
                </a:cxn>
                <a:cxn ang="0">
                  <a:pos x="5" y="76"/>
                </a:cxn>
                <a:cxn ang="0">
                  <a:pos x="0" y="86"/>
                </a:cxn>
                <a:cxn ang="0">
                  <a:pos x="0" y="86"/>
                </a:cxn>
                <a:cxn ang="0">
                  <a:pos x="61" y="101"/>
                </a:cxn>
              </a:cxnLst>
              <a:rect l="0" t="0" r="r" b="b"/>
              <a:pathLst>
                <a:path w="101" h="101">
                  <a:moveTo>
                    <a:pt x="61" y="101"/>
                  </a:moveTo>
                  <a:lnTo>
                    <a:pt x="61" y="101"/>
                  </a:lnTo>
                  <a:lnTo>
                    <a:pt x="66" y="91"/>
                  </a:lnTo>
                  <a:lnTo>
                    <a:pt x="71" y="80"/>
                  </a:lnTo>
                  <a:lnTo>
                    <a:pt x="75" y="69"/>
                  </a:lnTo>
                  <a:lnTo>
                    <a:pt x="80" y="61"/>
                  </a:lnTo>
                  <a:lnTo>
                    <a:pt x="84" y="52"/>
                  </a:lnTo>
                  <a:lnTo>
                    <a:pt x="91" y="42"/>
                  </a:lnTo>
                  <a:lnTo>
                    <a:pt x="97" y="34"/>
                  </a:lnTo>
                  <a:lnTo>
                    <a:pt x="101" y="27"/>
                  </a:lnTo>
                  <a:lnTo>
                    <a:pt x="49" y="0"/>
                  </a:lnTo>
                  <a:lnTo>
                    <a:pt x="39" y="11"/>
                  </a:lnTo>
                  <a:lnTo>
                    <a:pt x="32" y="22"/>
                  </a:lnTo>
                  <a:lnTo>
                    <a:pt x="26" y="32"/>
                  </a:lnTo>
                  <a:lnTo>
                    <a:pt x="19" y="44"/>
                  </a:lnTo>
                  <a:lnTo>
                    <a:pt x="14" y="56"/>
                  </a:lnTo>
                  <a:lnTo>
                    <a:pt x="9" y="67"/>
                  </a:lnTo>
                  <a:lnTo>
                    <a:pt x="5" y="7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61" y="101"/>
                  </a:lnTo>
                  <a:close/>
                </a:path>
              </a:pathLst>
            </a:custGeom>
            <a:solidFill>
              <a:srgbClr val="787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6" name="Freeform 701"/>
            <p:cNvSpPr>
              <a:spLocks/>
            </p:cNvSpPr>
            <p:nvPr/>
          </p:nvSpPr>
          <p:spPr bwMode="auto">
            <a:xfrm flipH="1">
              <a:off x="5997" y="2895"/>
              <a:ext cx="36" cy="23"/>
            </a:xfrm>
            <a:custGeom>
              <a:avLst/>
              <a:gdLst/>
              <a:ahLst/>
              <a:cxnLst>
                <a:cxn ang="0">
                  <a:pos x="55" y="49"/>
                </a:cxn>
                <a:cxn ang="0">
                  <a:pos x="61" y="40"/>
                </a:cxn>
                <a:cxn ang="0">
                  <a:pos x="65" y="31"/>
                </a:cxn>
                <a:cxn ang="0">
                  <a:pos x="71" y="22"/>
                </a:cxn>
                <a:cxn ang="0">
                  <a:pos x="74" y="15"/>
                </a:cxn>
                <a:cxn ang="0">
                  <a:pos x="13" y="0"/>
                </a:cxn>
                <a:cxn ang="0">
                  <a:pos x="10" y="6"/>
                </a:cxn>
                <a:cxn ang="0">
                  <a:pos x="7" y="13"/>
                </a:cxn>
                <a:cxn ang="0">
                  <a:pos x="3" y="20"/>
                </a:cxn>
                <a:cxn ang="0">
                  <a:pos x="0" y="24"/>
                </a:cxn>
                <a:cxn ang="0">
                  <a:pos x="55" y="49"/>
                </a:cxn>
              </a:cxnLst>
              <a:rect l="0" t="0" r="r" b="b"/>
              <a:pathLst>
                <a:path w="74" h="49">
                  <a:moveTo>
                    <a:pt x="55" y="49"/>
                  </a:moveTo>
                  <a:lnTo>
                    <a:pt x="61" y="40"/>
                  </a:lnTo>
                  <a:lnTo>
                    <a:pt x="65" y="31"/>
                  </a:lnTo>
                  <a:lnTo>
                    <a:pt x="71" y="22"/>
                  </a:lnTo>
                  <a:lnTo>
                    <a:pt x="74" y="15"/>
                  </a:lnTo>
                  <a:lnTo>
                    <a:pt x="13" y="0"/>
                  </a:lnTo>
                  <a:lnTo>
                    <a:pt x="10" y="6"/>
                  </a:lnTo>
                  <a:lnTo>
                    <a:pt x="7" y="13"/>
                  </a:lnTo>
                  <a:lnTo>
                    <a:pt x="3" y="20"/>
                  </a:lnTo>
                  <a:lnTo>
                    <a:pt x="0" y="24"/>
                  </a:lnTo>
                  <a:lnTo>
                    <a:pt x="55" y="49"/>
                  </a:lnTo>
                  <a:close/>
                </a:path>
              </a:pathLst>
            </a:custGeom>
            <a:solidFill>
              <a:srgbClr val="787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7" name="Freeform 702"/>
            <p:cNvSpPr>
              <a:spLocks/>
            </p:cNvSpPr>
            <p:nvPr/>
          </p:nvSpPr>
          <p:spPr bwMode="auto">
            <a:xfrm flipH="1">
              <a:off x="6007" y="2907"/>
              <a:ext cx="29" cy="1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0"/>
                </a:cxn>
                <a:cxn ang="0">
                  <a:pos x="1" y="19"/>
                </a:cxn>
                <a:cxn ang="0">
                  <a:pos x="8" y="27"/>
                </a:cxn>
                <a:cxn ang="0">
                  <a:pos x="17" y="32"/>
                </a:cxn>
                <a:cxn ang="0">
                  <a:pos x="27" y="36"/>
                </a:cxn>
                <a:cxn ang="0">
                  <a:pos x="40" y="36"/>
                </a:cxn>
                <a:cxn ang="0">
                  <a:pos x="50" y="32"/>
                </a:cxn>
                <a:cxn ang="0">
                  <a:pos x="60" y="25"/>
                </a:cxn>
                <a:cxn ang="0">
                  <a:pos x="5" y="0"/>
                </a:cxn>
              </a:cxnLst>
              <a:rect l="0" t="0" r="r" b="b"/>
              <a:pathLst>
                <a:path w="60" h="36">
                  <a:moveTo>
                    <a:pt x="5" y="0"/>
                  </a:moveTo>
                  <a:lnTo>
                    <a:pt x="0" y="10"/>
                  </a:lnTo>
                  <a:lnTo>
                    <a:pt x="1" y="19"/>
                  </a:lnTo>
                  <a:lnTo>
                    <a:pt x="8" y="27"/>
                  </a:lnTo>
                  <a:lnTo>
                    <a:pt x="17" y="32"/>
                  </a:lnTo>
                  <a:lnTo>
                    <a:pt x="27" y="36"/>
                  </a:lnTo>
                  <a:lnTo>
                    <a:pt x="40" y="36"/>
                  </a:lnTo>
                  <a:lnTo>
                    <a:pt x="50" y="32"/>
                  </a:lnTo>
                  <a:lnTo>
                    <a:pt x="60" y="2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87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8" name="Freeform 703"/>
            <p:cNvSpPr>
              <a:spLocks/>
            </p:cNvSpPr>
            <p:nvPr/>
          </p:nvSpPr>
          <p:spPr bwMode="auto">
            <a:xfrm flipH="1">
              <a:off x="5851" y="2738"/>
              <a:ext cx="26" cy="19"/>
            </a:xfrm>
            <a:custGeom>
              <a:avLst/>
              <a:gdLst/>
              <a:ahLst/>
              <a:cxnLst>
                <a:cxn ang="0">
                  <a:pos x="43" y="41"/>
                </a:cxn>
                <a:cxn ang="0">
                  <a:pos x="52" y="33"/>
                </a:cxn>
                <a:cxn ang="0">
                  <a:pos x="54" y="25"/>
                </a:cxn>
                <a:cxn ang="0">
                  <a:pos x="52" y="16"/>
                </a:cxn>
                <a:cxn ang="0">
                  <a:pos x="46" y="8"/>
                </a:cxn>
                <a:cxn ang="0">
                  <a:pos x="37" y="2"/>
                </a:cxn>
                <a:cxn ang="0">
                  <a:pos x="25" y="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43" y="41"/>
                </a:cxn>
              </a:cxnLst>
              <a:rect l="0" t="0" r="r" b="b"/>
              <a:pathLst>
                <a:path w="54" h="41">
                  <a:moveTo>
                    <a:pt x="43" y="41"/>
                  </a:moveTo>
                  <a:lnTo>
                    <a:pt x="52" y="33"/>
                  </a:lnTo>
                  <a:lnTo>
                    <a:pt x="54" y="25"/>
                  </a:lnTo>
                  <a:lnTo>
                    <a:pt x="52" y="16"/>
                  </a:lnTo>
                  <a:lnTo>
                    <a:pt x="46" y="8"/>
                  </a:lnTo>
                  <a:lnTo>
                    <a:pt x="37" y="2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43" y="41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9" name="Freeform 704"/>
            <p:cNvSpPr>
              <a:spLocks/>
            </p:cNvSpPr>
            <p:nvPr/>
          </p:nvSpPr>
          <p:spPr bwMode="auto">
            <a:xfrm flipH="1">
              <a:off x="5857" y="2740"/>
              <a:ext cx="135" cy="113"/>
            </a:xfrm>
            <a:custGeom>
              <a:avLst/>
              <a:gdLst/>
              <a:ahLst/>
              <a:cxnLst>
                <a:cxn ang="0">
                  <a:pos x="53" y="223"/>
                </a:cxn>
                <a:cxn ang="0">
                  <a:pos x="55" y="222"/>
                </a:cxn>
                <a:cxn ang="0">
                  <a:pos x="67" y="209"/>
                </a:cxn>
                <a:cxn ang="0">
                  <a:pos x="78" y="195"/>
                </a:cxn>
                <a:cxn ang="0">
                  <a:pos x="88" y="184"/>
                </a:cxn>
                <a:cxn ang="0">
                  <a:pos x="101" y="172"/>
                </a:cxn>
                <a:cxn ang="0">
                  <a:pos x="113" y="160"/>
                </a:cxn>
                <a:cxn ang="0">
                  <a:pos x="125" y="148"/>
                </a:cxn>
                <a:cxn ang="0">
                  <a:pos x="137" y="136"/>
                </a:cxn>
                <a:cxn ang="0">
                  <a:pos x="150" y="125"/>
                </a:cxn>
                <a:cxn ang="0">
                  <a:pos x="163" y="114"/>
                </a:cxn>
                <a:cxn ang="0">
                  <a:pos x="177" y="102"/>
                </a:cxn>
                <a:cxn ang="0">
                  <a:pos x="191" y="91"/>
                </a:cxn>
                <a:cxn ang="0">
                  <a:pos x="205" y="79"/>
                </a:cxn>
                <a:cxn ang="0">
                  <a:pos x="218" y="69"/>
                </a:cxn>
                <a:cxn ang="0">
                  <a:pos x="235" y="58"/>
                </a:cxn>
                <a:cxn ang="0">
                  <a:pos x="252" y="45"/>
                </a:cxn>
                <a:cxn ang="0">
                  <a:pos x="269" y="35"/>
                </a:cxn>
                <a:cxn ang="0">
                  <a:pos x="226" y="0"/>
                </a:cxn>
                <a:cxn ang="0">
                  <a:pos x="209" y="12"/>
                </a:cxn>
                <a:cxn ang="0">
                  <a:pos x="192" y="24"/>
                </a:cxn>
                <a:cxn ang="0">
                  <a:pos x="176" y="35"/>
                </a:cxn>
                <a:cxn ang="0">
                  <a:pos x="159" y="47"/>
                </a:cxn>
                <a:cxn ang="0">
                  <a:pos x="142" y="60"/>
                </a:cxn>
                <a:cxn ang="0">
                  <a:pos x="128" y="71"/>
                </a:cxn>
                <a:cxn ang="0">
                  <a:pos x="114" y="83"/>
                </a:cxn>
                <a:cxn ang="0">
                  <a:pos x="101" y="94"/>
                </a:cxn>
                <a:cxn ang="0">
                  <a:pos x="85" y="108"/>
                </a:cxn>
                <a:cxn ang="0">
                  <a:pos x="73" y="121"/>
                </a:cxn>
                <a:cxn ang="0">
                  <a:pos x="61" y="133"/>
                </a:cxn>
                <a:cxn ang="0">
                  <a:pos x="49" y="145"/>
                </a:cxn>
                <a:cxn ang="0">
                  <a:pos x="36" y="158"/>
                </a:cxn>
                <a:cxn ang="0">
                  <a:pos x="23" y="171"/>
                </a:cxn>
                <a:cxn ang="0">
                  <a:pos x="12" y="184"/>
                </a:cxn>
                <a:cxn ang="0">
                  <a:pos x="0" y="198"/>
                </a:cxn>
                <a:cxn ang="0">
                  <a:pos x="1" y="196"/>
                </a:cxn>
                <a:cxn ang="0">
                  <a:pos x="53" y="223"/>
                </a:cxn>
              </a:cxnLst>
              <a:rect l="0" t="0" r="r" b="b"/>
              <a:pathLst>
                <a:path w="269" h="223">
                  <a:moveTo>
                    <a:pt x="53" y="223"/>
                  </a:moveTo>
                  <a:lnTo>
                    <a:pt x="55" y="222"/>
                  </a:lnTo>
                  <a:lnTo>
                    <a:pt x="67" y="209"/>
                  </a:lnTo>
                  <a:lnTo>
                    <a:pt x="78" y="195"/>
                  </a:lnTo>
                  <a:lnTo>
                    <a:pt x="88" y="184"/>
                  </a:lnTo>
                  <a:lnTo>
                    <a:pt x="101" y="172"/>
                  </a:lnTo>
                  <a:lnTo>
                    <a:pt x="113" y="160"/>
                  </a:lnTo>
                  <a:lnTo>
                    <a:pt x="125" y="148"/>
                  </a:lnTo>
                  <a:lnTo>
                    <a:pt x="137" y="136"/>
                  </a:lnTo>
                  <a:lnTo>
                    <a:pt x="150" y="125"/>
                  </a:lnTo>
                  <a:lnTo>
                    <a:pt x="163" y="114"/>
                  </a:lnTo>
                  <a:lnTo>
                    <a:pt x="177" y="102"/>
                  </a:lnTo>
                  <a:lnTo>
                    <a:pt x="191" y="91"/>
                  </a:lnTo>
                  <a:lnTo>
                    <a:pt x="205" y="79"/>
                  </a:lnTo>
                  <a:lnTo>
                    <a:pt x="218" y="69"/>
                  </a:lnTo>
                  <a:lnTo>
                    <a:pt x="235" y="58"/>
                  </a:lnTo>
                  <a:lnTo>
                    <a:pt x="252" y="45"/>
                  </a:lnTo>
                  <a:lnTo>
                    <a:pt x="269" y="35"/>
                  </a:lnTo>
                  <a:lnTo>
                    <a:pt x="226" y="0"/>
                  </a:lnTo>
                  <a:lnTo>
                    <a:pt x="209" y="12"/>
                  </a:lnTo>
                  <a:lnTo>
                    <a:pt x="192" y="24"/>
                  </a:lnTo>
                  <a:lnTo>
                    <a:pt x="176" y="35"/>
                  </a:lnTo>
                  <a:lnTo>
                    <a:pt x="159" y="47"/>
                  </a:lnTo>
                  <a:lnTo>
                    <a:pt x="142" y="60"/>
                  </a:lnTo>
                  <a:lnTo>
                    <a:pt x="128" y="71"/>
                  </a:lnTo>
                  <a:lnTo>
                    <a:pt x="114" y="83"/>
                  </a:lnTo>
                  <a:lnTo>
                    <a:pt x="101" y="94"/>
                  </a:lnTo>
                  <a:lnTo>
                    <a:pt x="85" y="108"/>
                  </a:lnTo>
                  <a:lnTo>
                    <a:pt x="73" y="121"/>
                  </a:lnTo>
                  <a:lnTo>
                    <a:pt x="61" y="133"/>
                  </a:lnTo>
                  <a:lnTo>
                    <a:pt x="49" y="145"/>
                  </a:lnTo>
                  <a:lnTo>
                    <a:pt x="36" y="158"/>
                  </a:lnTo>
                  <a:lnTo>
                    <a:pt x="23" y="171"/>
                  </a:lnTo>
                  <a:lnTo>
                    <a:pt x="12" y="184"/>
                  </a:lnTo>
                  <a:lnTo>
                    <a:pt x="0" y="198"/>
                  </a:lnTo>
                  <a:lnTo>
                    <a:pt x="1" y="196"/>
                  </a:lnTo>
                  <a:lnTo>
                    <a:pt x="53" y="223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0" name="Freeform 705"/>
            <p:cNvSpPr>
              <a:spLocks/>
            </p:cNvSpPr>
            <p:nvPr/>
          </p:nvSpPr>
          <p:spPr bwMode="auto">
            <a:xfrm flipH="1">
              <a:off x="5962" y="2840"/>
              <a:ext cx="36" cy="32"/>
            </a:xfrm>
            <a:custGeom>
              <a:avLst/>
              <a:gdLst/>
              <a:ahLst/>
              <a:cxnLst>
                <a:cxn ang="0">
                  <a:pos x="55" y="66"/>
                </a:cxn>
                <a:cxn ang="0">
                  <a:pos x="55" y="67"/>
                </a:cxn>
                <a:cxn ang="0">
                  <a:pos x="60" y="59"/>
                </a:cxn>
                <a:cxn ang="0">
                  <a:pos x="64" y="52"/>
                </a:cxn>
                <a:cxn ang="0">
                  <a:pos x="67" y="44"/>
                </a:cxn>
                <a:cxn ang="0">
                  <a:pos x="69" y="38"/>
                </a:cxn>
                <a:cxn ang="0">
                  <a:pos x="70" y="33"/>
                </a:cxn>
                <a:cxn ang="0">
                  <a:pos x="70" y="28"/>
                </a:cxn>
                <a:cxn ang="0">
                  <a:pos x="72" y="26"/>
                </a:cxn>
                <a:cxn ang="0">
                  <a:pos x="70" y="27"/>
                </a:cxn>
                <a:cxn ang="0">
                  <a:pos x="18" y="0"/>
                </a:cxn>
                <a:cxn ang="0">
                  <a:pos x="11" y="10"/>
                </a:cxn>
                <a:cxn ang="0">
                  <a:pos x="9" y="17"/>
                </a:cxn>
                <a:cxn ang="0">
                  <a:pos x="6" y="24"/>
                </a:cxn>
                <a:cxn ang="0">
                  <a:pos x="4" y="29"/>
                </a:cxn>
                <a:cxn ang="0">
                  <a:pos x="3" y="35"/>
                </a:cxn>
                <a:cxn ang="0">
                  <a:pos x="3" y="38"/>
                </a:cxn>
                <a:cxn ang="0">
                  <a:pos x="1" y="42"/>
                </a:cxn>
                <a:cxn ang="0">
                  <a:pos x="0" y="43"/>
                </a:cxn>
                <a:cxn ang="0">
                  <a:pos x="0" y="44"/>
                </a:cxn>
                <a:cxn ang="0">
                  <a:pos x="55" y="66"/>
                </a:cxn>
              </a:cxnLst>
              <a:rect l="0" t="0" r="r" b="b"/>
              <a:pathLst>
                <a:path w="72" h="67">
                  <a:moveTo>
                    <a:pt x="55" y="66"/>
                  </a:moveTo>
                  <a:lnTo>
                    <a:pt x="55" y="67"/>
                  </a:lnTo>
                  <a:lnTo>
                    <a:pt x="60" y="59"/>
                  </a:lnTo>
                  <a:lnTo>
                    <a:pt x="64" y="52"/>
                  </a:lnTo>
                  <a:lnTo>
                    <a:pt x="67" y="44"/>
                  </a:lnTo>
                  <a:lnTo>
                    <a:pt x="69" y="38"/>
                  </a:lnTo>
                  <a:lnTo>
                    <a:pt x="70" y="33"/>
                  </a:lnTo>
                  <a:lnTo>
                    <a:pt x="70" y="28"/>
                  </a:lnTo>
                  <a:lnTo>
                    <a:pt x="72" y="26"/>
                  </a:lnTo>
                  <a:lnTo>
                    <a:pt x="70" y="27"/>
                  </a:lnTo>
                  <a:lnTo>
                    <a:pt x="18" y="0"/>
                  </a:lnTo>
                  <a:lnTo>
                    <a:pt x="11" y="10"/>
                  </a:lnTo>
                  <a:lnTo>
                    <a:pt x="9" y="17"/>
                  </a:lnTo>
                  <a:lnTo>
                    <a:pt x="6" y="24"/>
                  </a:lnTo>
                  <a:lnTo>
                    <a:pt x="4" y="29"/>
                  </a:lnTo>
                  <a:lnTo>
                    <a:pt x="3" y="35"/>
                  </a:lnTo>
                  <a:lnTo>
                    <a:pt x="3" y="38"/>
                  </a:lnTo>
                  <a:lnTo>
                    <a:pt x="1" y="42"/>
                  </a:lnTo>
                  <a:lnTo>
                    <a:pt x="0" y="43"/>
                  </a:lnTo>
                  <a:lnTo>
                    <a:pt x="0" y="44"/>
                  </a:lnTo>
                  <a:lnTo>
                    <a:pt x="55" y="66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1" name="Freeform 706"/>
            <p:cNvSpPr>
              <a:spLocks/>
            </p:cNvSpPr>
            <p:nvPr/>
          </p:nvSpPr>
          <p:spPr bwMode="auto">
            <a:xfrm flipH="1">
              <a:off x="5973" y="2860"/>
              <a:ext cx="47" cy="48"/>
            </a:xfrm>
            <a:custGeom>
              <a:avLst/>
              <a:gdLst/>
              <a:ahLst/>
              <a:cxnLst>
                <a:cxn ang="0">
                  <a:pos x="61" y="98"/>
                </a:cxn>
                <a:cxn ang="0">
                  <a:pos x="61" y="98"/>
                </a:cxn>
                <a:cxn ang="0">
                  <a:pos x="66" y="88"/>
                </a:cxn>
                <a:cxn ang="0">
                  <a:pos x="70" y="78"/>
                </a:cxn>
                <a:cxn ang="0">
                  <a:pos x="75" y="68"/>
                </a:cxn>
                <a:cxn ang="0">
                  <a:pos x="80" y="58"/>
                </a:cxn>
                <a:cxn ang="0">
                  <a:pos x="84" y="48"/>
                </a:cxn>
                <a:cxn ang="0">
                  <a:pos x="89" y="39"/>
                </a:cxn>
                <a:cxn ang="0">
                  <a:pos x="93" y="30"/>
                </a:cxn>
                <a:cxn ang="0">
                  <a:pos x="98" y="22"/>
                </a:cxn>
                <a:cxn ang="0">
                  <a:pos x="43" y="0"/>
                </a:cxn>
                <a:cxn ang="0">
                  <a:pos x="35" y="10"/>
                </a:cxn>
                <a:cxn ang="0">
                  <a:pos x="28" y="21"/>
                </a:cxn>
                <a:cxn ang="0">
                  <a:pos x="23" y="32"/>
                </a:cxn>
                <a:cxn ang="0">
                  <a:pos x="18" y="42"/>
                </a:cxn>
                <a:cxn ang="0">
                  <a:pos x="14" y="52"/>
                </a:cxn>
                <a:cxn ang="0">
                  <a:pos x="9" y="62"/>
                </a:cxn>
                <a:cxn ang="0">
                  <a:pos x="5" y="72"/>
                </a:cxn>
                <a:cxn ang="0">
                  <a:pos x="0" y="82"/>
                </a:cxn>
                <a:cxn ang="0">
                  <a:pos x="0" y="82"/>
                </a:cxn>
                <a:cxn ang="0">
                  <a:pos x="61" y="98"/>
                </a:cxn>
              </a:cxnLst>
              <a:rect l="0" t="0" r="r" b="b"/>
              <a:pathLst>
                <a:path w="98" h="98">
                  <a:moveTo>
                    <a:pt x="61" y="98"/>
                  </a:moveTo>
                  <a:lnTo>
                    <a:pt x="61" y="98"/>
                  </a:lnTo>
                  <a:lnTo>
                    <a:pt x="66" y="88"/>
                  </a:lnTo>
                  <a:lnTo>
                    <a:pt x="70" y="78"/>
                  </a:lnTo>
                  <a:lnTo>
                    <a:pt x="75" y="68"/>
                  </a:lnTo>
                  <a:lnTo>
                    <a:pt x="80" y="58"/>
                  </a:lnTo>
                  <a:lnTo>
                    <a:pt x="84" y="48"/>
                  </a:lnTo>
                  <a:lnTo>
                    <a:pt x="89" y="39"/>
                  </a:lnTo>
                  <a:lnTo>
                    <a:pt x="93" y="30"/>
                  </a:lnTo>
                  <a:lnTo>
                    <a:pt x="98" y="22"/>
                  </a:lnTo>
                  <a:lnTo>
                    <a:pt x="43" y="0"/>
                  </a:lnTo>
                  <a:lnTo>
                    <a:pt x="35" y="10"/>
                  </a:lnTo>
                  <a:lnTo>
                    <a:pt x="28" y="21"/>
                  </a:lnTo>
                  <a:lnTo>
                    <a:pt x="23" y="32"/>
                  </a:lnTo>
                  <a:lnTo>
                    <a:pt x="18" y="42"/>
                  </a:lnTo>
                  <a:lnTo>
                    <a:pt x="14" y="52"/>
                  </a:lnTo>
                  <a:lnTo>
                    <a:pt x="9" y="62"/>
                  </a:lnTo>
                  <a:lnTo>
                    <a:pt x="5" y="7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61" y="98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2" name="Freeform 707"/>
            <p:cNvSpPr>
              <a:spLocks/>
            </p:cNvSpPr>
            <p:nvPr/>
          </p:nvSpPr>
          <p:spPr bwMode="auto">
            <a:xfrm flipH="1">
              <a:off x="5990" y="2903"/>
              <a:ext cx="36" cy="25"/>
            </a:xfrm>
            <a:custGeom>
              <a:avLst/>
              <a:gdLst/>
              <a:ahLst/>
              <a:cxnLst>
                <a:cxn ang="0">
                  <a:pos x="49" y="52"/>
                </a:cxn>
                <a:cxn ang="0">
                  <a:pos x="58" y="41"/>
                </a:cxn>
                <a:cxn ang="0">
                  <a:pos x="66" y="30"/>
                </a:cxn>
                <a:cxn ang="0">
                  <a:pos x="69" y="21"/>
                </a:cxn>
                <a:cxn ang="0">
                  <a:pos x="72" y="16"/>
                </a:cxn>
                <a:cxn ang="0">
                  <a:pos x="11" y="0"/>
                </a:cxn>
                <a:cxn ang="0">
                  <a:pos x="8" y="8"/>
                </a:cxn>
                <a:cxn ang="0">
                  <a:pos x="5" y="15"/>
                </a:cxn>
                <a:cxn ang="0">
                  <a:pos x="3" y="19"/>
                </a:cxn>
                <a:cxn ang="0">
                  <a:pos x="0" y="21"/>
                </a:cxn>
                <a:cxn ang="0">
                  <a:pos x="49" y="52"/>
                </a:cxn>
              </a:cxnLst>
              <a:rect l="0" t="0" r="r" b="b"/>
              <a:pathLst>
                <a:path w="72" h="52">
                  <a:moveTo>
                    <a:pt x="49" y="52"/>
                  </a:moveTo>
                  <a:lnTo>
                    <a:pt x="58" y="41"/>
                  </a:lnTo>
                  <a:lnTo>
                    <a:pt x="66" y="30"/>
                  </a:lnTo>
                  <a:lnTo>
                    <a:pt x="69" y="21"/>
                  </a:lnTo>
                  <a:lnTo>
                    <a:pt x="72" y="16"/>
                  </a:lnTo>
                  <a:lnTo>
                    <a:pt x="11" y="0"/>
                  </a:lnTo>
                  <a:lnTo>
                    <a:pt x="8" y="8"/>
                  </a:lnTo>
                  <a:lnTo>
                    <a:pt x="5" y="15"/>
                  </a:lnTo>
                  <a:lnTo>
                    <a:pt x="3" y="19"/>
                  </a:lnTo>
                  <a:lnTo>
                    <a:pt x="0" y="21"/>
                  </a:lnTo>
                  <a:lnTo>
                    <a:pt x="49" y="52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3" name="Freeform 708"/>
            <p:cNvSpPr>
              <a:spLocks/>
            </p:cNvSpPr>
            <p:nvPr/>
          </p:nvSpPr>
          <p:spPr bwMode="auto">
            <a:xfrm flipH="1">
              <a:off x="6000" y="2911"/>
              <a:ext cx="29" cy="2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3" y="27"/>
                </a:cxn>
                <a:cxn ang="0">
                  <a:pos x="12" y="34"/>
                </a:cxn>
                <a:cxn ang="0">
                  <a:pos x="21" y="38"/>
                </a:cxn>
                <a:cxn ang="0">
                  <a:pos x="33" y="39"/>
                </a:cxn>
                <a:cxn ang="0">
                  <a:pos x="46" y="38"/>
                </a:cxn>
                <a:cxn ang="0">
                  <a:pos x="56" y="31"/>
                </a:cxn>
                <a:cxn ang="0">
                  <a:pos x="7" y="0"/>
                </a:cxn>
              </a:cxnLst>
              <a:rect l="0" t="0" r="r" b="b"/>
              <a:pathLst>
                <a:path w="56" h="39">
                  <a:moveTo>
                    <a:pt x="7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3" y="27"/>
                  </a:lnTo>
                  <a:lnTo>
                    <a:pt x="12" y="34"/>
                  </a:lnTo>
                  <a:lnTo>
                    <a:pt x="21" y="38"/>
                  </a:lnTo>
                  <a:lnTo>
                    <a:pt x="33" y="39"/>
                  </a:lnTo>
                  <a:lnTo>
                    <a:pt x="46" y="38"/>
                  </a:lnTo>
                  <a:lnTo>
                    <a:pt x="56" y="3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4" name="Freeform 709"/>
            <p:cNvSpPr>
              <a:spLocks/>
            </p:cNvSpPr>
            <p:nvPr/>
          </p:nvSpPr>
          <p:spPr bwMode="auto">
            <a:xfrm flipH="1">
              <a:off x="5851" y="2752"/>
              <a:ext cx="28" cy="22"/>
            </a:xfrm>
            <a:custGeom>
              <a:avLst/>
              <a:gdLst/>
              <a:ahLst/>
              <a:cxnLst>
                <a:cxn ang="0">
                  <a:pos x="43" y="41"/>
                </a:cxn>
                <a:cxn ang="0">
                  <a:pos x="52" y="33"/>
                </a:cxn>
                <a:cxn ang="0">
                  <a:pos x="54" y="24"/>
                </a:cxn>
                <a:cxn ang="0">
                  <a:pos x="52" y="16"/>
                </a:cxn>
                <a:cxn ang="0">
                  <a:pos x="46" y="8"/>
                </a:cxn>
                <a:cxn ang="0">
                  <a:pos x="37" y="2"/>
                </a:cxn>
                <a:cxn ang="0">
                  <a:pos x="24" y="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43" y="41"/>
                </a:cxn>
              </a:cxnLst>
              <a:rect l="0" t="0" r="r" b="b"/>
              <a:pathLst>
                <a:path w="54" h="41">
                  <a:moveTo>
                    <a:pt x="43" y="41"/>
                  </a:moveTo>
                  <a:lnTo>
                    <a:pt x="52" y="33"/>
                  </a:lnTo>
                  <a:lnTo>
                    <a:pt x="54" y="24"/>
                  </a:lnTo>
                  <a:lnTo>
                    <a:pt x="52" y="16"/>
                  </a:lnTo>
                  <a:lnTo>
                    <a:pt x="46" y="8"/>
                  </a:lnTo>
                  <a:lnTo>
                    <a:pt x="37" y="2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43" y="41"/>
                  </a:lnTo>
                  <a:close/>
                </a:path>
              </a:pathLst>
            </a:custGeom>
            <a:solidFill>
              <a:srgbClr val="3B3B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5" name="Freeform 710"/>
            <p:cNvSpPr>
              <a:spLocks/>
            </p:cNvSpPr>
            <p:nvPr/>
          </p:nvSpPr>
          <p:spPr bwMode="auto">
            <a:xfrm flipH="1">
              <a:off x="5858" y="2755"/>
              <a:ext cx="128" cy="107"/>
            </a:xfrm>
            <a:custGeom>
              <a:avLst/>
              <a:gdLst/>
              <a:ahLst/>
              <a:cxnLst>
                <a:cxn ang="0">
                  <a:pos x="55" y="209"/>
                </a:cxn>
                <a:cxn ang="0">
                  <a:pos x="55" y="210"/>
                </a:cxn>
                <a:cxn ang="0">
                  <a:pos x="66" y="198"/>
                </a:cxn>
                <a:cxn ang="0">
                  <a:pos x="77" y="185"/>
                </a:cxn>
                <a:cxn ang="0">
                  <a:pos x="86" y="174"/>
                </a:cxn>
                <a:cxn ang="0">
                  <a:pos x="97" y="163"/>
                </a:cxn>
                <a:cxn ang="0">
                  <a:pos x="107" y="152"/>
                </a:cxn>
                <a:cxn ang="0">
                  <a:pos x="120" y="141"/>
                </a:cxn>
                <a:cxn ang="0">
                  <a:pos x="130" y="130"/>
                </a:cxn>
                <a:cxn ang="0">
                  <a:pos x="143" y="120"/>
                </a:cxn>
                <a:cxn ang="0">
                  <a:pos x="155" y="110"/>
                </a:cxn>
                <a:cxn ang="0">
                  <a:pos x="169" y="99"/>
                </a:cxn>
                <a:cxn ang="0">
                  <a:pos x="181" y="87"/>
                </a:cxn>
                <a:cxn ang="0">
                  <a:pos x="196" y="76"/>
                </a:cxn>
                <a:cxn ang="0">
                  <a:pos x="208" y="66"/>
                </a:cxn>
                <a:cxn ang="0">
                  <a:pos x="225" y="57"/>
                </a:cxn>
                <a:cxn ang="0">
                  <a:pos x="242" y="46"/>
                </a:cxn>
                <a:cxn ang="0">
                  <a:pos x="259" y="35"/>
                </a:cxn>
                <a:cxn ang="0">
                  <a:pos x="216" y="0"/>
                </a:cxn>
                <a:cxn ang="0">
                  <a:pos x="199" y="11"/>
                </a:cxn>
                <a:cxn ang="0">
                  <a:pos x="182" y="22"/>
                </a:cxn>
                <a:cxn ang="0">
                  <a:pos x="166" y="33"/>
                </a:cxn>
                <a:cxn ang="0">
                  <a:pos x="150" y="45"/>
                </a:cxn>
                <a:cxn ang="0">
                  <a:pos x="135" y="56"/>
                </a:cxn>
                <a:cxn ang="0">
                  <a:pos x="120" y="67"/>
                </a:cxn>
                <a:cxn ang="0">
                  <a:pos x="106" y="79"/>
                </a:cxn>
                <a:cxn ang="0">
                  <a:pos x="94" y="89"/>
                </a:cxn>
                <a:cxn ang="0">
                  <a:pos x="81" y="101"/>
                </a:cxn>
                <a:cxn ang="0">
                  <a:pos x="68" y="112"/>
                </a:cxn>
                <a:cxn ang="0">
                  <a:pos x="55" y="125"/>
                </a:cxn>
                <a:cxn ang="0">
                  <a:pos x="45" y="136"/>
                </a:cxn>
                <a:cxn ang="0">
                  <a:pos x="34" y="147"/>
                </a:cxn>
                <a:cxn ang="0">
                  <a:pos x="22" y="161"/>
                </a:cxn>
                <a:cxn ang="0">
                  <a:pos x="11" y="173"/>
                </a:cxn>
                <a:cxn ang="0">
                  <a:pos x="0" y="185"/>
                </a:cxn>
                <a:cxn ang="0">
                  <a:pos x="0" y="186"/>
                </a:cxn>
                <a:cxn ang="0">
                  <a:pos x="55" y="209"/>
                </a:cxn>
              </a:cxnLst>
              <a:rect l="0" t="0" r="r" b="b"/>
              <a:pathLst>
                <a:path w="259" h="210">
                  <a:moveTo>
                    <a:pt x="55" y="209"/>
                  </a:moveTo>
                  <a:lnTo>
                    <a:pt x="55" y="210"/>
                  </a:lnTo>
                  <a:lnTo>
                    <a:pt x="66" y="198"/>
                  </a:lnTo>
                  <a:lnTo>
                    <a:pt x="77" y="185"/>
                  </a:lnTo>
                  <a:lnTo>
                    <a:pt x="86" y="174"/>
                  </a:lnTo>
                  <a:lnTo>
                    <a:pt x="97" y="163"/>
                  </a:lnTo>
                  <a:lnTo>
                    <a:pt x="107" y="152"/>
                  </a:lnTo>
                  <a:lnTo>
                    <a:pt x="120" y="141"/>
                  </a:lnTo>
                  <a:lnTo>
                    <a:pt x="130" y="130"/>
                  </a:lnTo>
                  <a:lnTo>
                    <a:pt x="143" y="120"/>
                  </a:lnTo>
                  <a:lnTo>
                    <a:pt x="155" y="110"/>
                  </a:lnTo>
                  <a:lnTo>
                    <a:pt x="169" y="99"/>
                  </a:lnTo>
                  <a:lnTo>
                    <a:pt x="181" y="87"/>
                  </a:lnTo>
                  <a:lnTo>
                    <a:pt x="196" y="76"/>
                  </a:lnTo>
                  <a:lnTo>
                    <a:pt x="208" y="66"/>
                  </a:lnTo>
                  <a:lnTo>
                    <a:pt x="225" y="57"/>
                  </a:lnTo>
                  <a:lnTo>
                    <a:pt x="242" y="46"/>
                  </a:lnTo>
                  <a:lnTo>
                    <a:pt x="259" y="35"/>
                  </a:lnTo>
                  <a:lnTo>
                    <a:pt x="216" y="0"/>
                  </a:lnTo>
                  <a:lnTo>
                    <a:pt x="199" y="11"/>
                  </a:lnTo>
                  <a:lnTo>
                    <a:pt x="182" y="22"/>
                  </a:lnTo>
                  <a:lnTo>
                    <a:pt x="166" y="33"/>
                  </a:lnTo>
                  <a:lnTo>
                    <a:pt x="150" y="45"/>
                  </a:lnTo>
                  <a:lnTo>
                    <a:pt x="135" y="56"/>
                  </a:lnTo>
                  <a:lnTo>
                    <a:pt x="120" y="67"/>
                  </a:lnTo>
                  <a:lnTo>
                    <a:pt x="106" y="79"/>
                  </a:lnTo>
                  <a:lnTo>
                    <a:pt x="94" y="89"/>
                  </a:lnTo>
                  <a:lnTo>
                    <a:pt x="81" y="101"/>
                  </a:lnTo>
                  <a:lnTo>
                    <a:pt x="68" y="112"/>
                  </a:lnTo>
                  <a:lnTo>
                    <a:pt x="55" y="125"/>
                  </a:lnTo>
                  <a:lnTo>
                    <a:pt x="45" y="136"/>
                  </a:lnTo>
                  <a:lnTo>
                    <a:pt x="34" y="147"/>
                  </a:lnTo>
                  <a:lnTo>
                    <a:pt x="22" y="161"/>
                  </a:lnTo>
                  <a:lnTo>
                    <a:pt x="11" y="173"/>
                  </a:lnTo>
                  <a:lnTo>
                    <a:pt x="0" y="185"/>
                  </a:lnTo>
                  <a:lnTo>
                    <a:pt x="0" y="186"/>
                  </a:lnTo>
                  <a:lnTo>
                    <a:pt x="55" y="209"/>
                  </a:lnTo>
                  <a:close/>
                </a:path>
              </a:pathLst>
            </a:custGeom>
            <a:solidFill>
              <a:srgbClr val="3B3B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6" name="Freeform 711"/>
            <p:cNvSpPr>
              <a:spLocks/>
            </p:cNvSpPr>
            <p:nvPr/>
          </p:nvSpPr>
          <p:spPr bwMode="auto">
            <a:xfrm flipH="1">
              <a:off x="5959" y="2848"/>
              <a:ext cx="35" cy="31"/>
            </a:xfrm>
            <a:custGeom>
              <a:avLst/>
              <a:gdLst/>
              <a:ahLst/>
              <a:cxnLst>
                <a:cxn ang="0">
                  <a:pos x="55" y="62"/>
                </a:cxn>
                <a:cxn ang="0">
                  <a:pos x="55" y="63"/>
                </a:cxn>
                <a:cxn ang="0">
                  <a:pos x="61" y="54"/>
                </a:cxn>
                <a:cxn ang="0">
                  <a:pos x="62" y="47"/>
                </a:cxn>
                <a:cxn ang="0">
                  <a:pos x="65" y="40"/>
                </a:cxn>
                <a:cxn ang="0">
                  <a:pos x="67" y="35"/>
                </a:cxn>
                <a:cxn ang="0">
                  <a:pos x="68" y="27"/>
                </a:cxn>
                <a:cxn ang="0">
                  <a:pos x="68" y="24"/>
                </a:cxn>
                <a:cxn ang="0">
                  <a:pos x="68" y="24"/>
                </a:cxn>
                <a:cxn ang="0">
                  <a:pos x="68" y="23"/>
                </a:cxn>
                <a:cxn ang="0">
                  <a:pos x="13" y="0"/>
                </a:cxn>
                <a:cxn ang="0">
                  <a:pos x="7" y="8"/>
                </a:cxn>
                <a:cxn ang="0">
                  <a:pos x="4" y="17"/>
                </a:cxn>
                <a:cxn ang="0">
                  <a:pos x="4" y="23"/>
                </a:cxn>
                <a:cxn ang="0">
                  <a:pos x="3" y="26"/>
                </a:cxn>
                <a:cxn ang="0">
                  <a:pos x="1" y="32"/>
                </a:cxn>
                <a:cxn ang="0">
                  <a:pos x="1" y="36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0" y="39"/>
                </a:cxn>
                <a:cxn ang="0">
                  <a:pos x="55" y="62"/>
                </a:cxn>
              </a:cxnLst>
              <a:rect l="0" t="0" r="r" b="b"/>
              <a:pathLst>
                <a:path w="68" h="63">
                  <a:moveTo>
                    <a:pt x="55" y="62"/>
                  </a:moveTo>
                  <a:lnTo>
                    <a:pt x="55" y="63"/>
                  </a:lnTo>
                  <a:lnTo>
                    <a:pt x="61" y="54"/>
                  </a:lnTo>
                  <a:lnTo>
                    <a:pt x="62" y="47"/>
                  </a:lnTo>
                  <a:lnTo>
                    <a:pt x="65" y="40"/>
                  </a:lnTo>
                  <a:lnTo>
                    <a:pt x="67" y="35"/>
                  </a:lnTo>
                  <a:lnTo>
                    <a:pt x="68" y="27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3"/>
                  </a:lnTo>
                  <a:lnTo>
                    <a:pt x="13" y="0"/>
                  </a:lnTo>
                  <a:lnTo>
                    <a:pt x="7" y="8"/>
                  </a:lnTo>
                  <a:lnTo>
                    <a:pt x="4" y="17"/>
                  </a:lnTo>
                  <a:lnTo>
                    <a:pt x="4" y="23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1" y="3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55" y="62"/>
                  </a:lnTo>
                  <a:close/>
                </a:path>
              </a:pathLst>
            </a:custGeom>
            <a:solidFill>
              <a:srgbClr val="3B3B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7" name="Freeform 712"/>
            <p:cNvSpPr>
              <a:spLocks/>
            </p:cNvSpPr>
            <p:nvPr/>
          </p:nvSpPr>
          <p:spPr bwMode="auto">
            <a:xfrm flipH="1">
              <a:off x="5966" y="2867"/>
              <a:ext cx="48" cy="47"/>
            </a:xfrm>
            <a:custGeom>
              <a:avLst/>
              <a:gdLst/>
              <a:ahLst/>
              <a:cxnLst>
                <a:cxn ang="0">
                  <a:pos x="61" y="95"/>
                </a:cxn>
                <a:cxn ang="0">
                  <a:pos x="61" y="97"/>
                </a:cxn>
                <a:cxn ang="0">
                  <a:pos x="66" y="86"/>
                </a:cxn>
                <a:cxn ang="0">
                  <a:pos x="69" y="76"/>
                </a:cxn>
                <a:cxn ang="0">
                  <a:pos x="73" y="68"/>
                </a:cxn>
                <a:cxn ang="0">
                  <a:pos x="78" y="57"/>
                </a:cxn>
                <a:cxn ang="0">
                  <a:pos x="81" y="47"/>
                </a:cxn>
                <a:cxn ang="0">
                  <a:pos x="85" y="39"/>
                </a:cxn>
                <a:cxn ang="0">
                  <a:pos x="90" y="30"/>
                </a:cxn>
                <a:cxn ang="0">
                  <a:pos x="95" y="23"/>
                </a:cxn>
                <a:cxn ang="0">
                  <a:pos x="40" y="0"/>
                </a:cxn>
                <a:cxn ang="0">
                  <a:pos x="32" y="10"/>
                </a:cxn>
                <a:cxn ang="0">
                  <a:pos x="24" y="21"/>
                </a:cxn>
                <a:cxn ang="0">
                  <a:pos x="20" y="34"/>
                </a:cxn>
                <a:cxn ang="0">
                  <a:pos x="17" y="44"/>
                </a:cxn>
                <a:cxn ang="0">
                  <a:pos x="12" y="53"/>
                </a:cxn>
                <a:cxn ang="0">
                  <a:pos x="7" y="63"/>
                </a:cxn>
                <a:cxn ang="0">
                  <a:pos x="4" y="73"/>
                </a:cxn>
                <a:cxn ang="0">
                  <a:pos x="0" y="81"/>
                </a:cxn>
                <a:cxn ang="0">
                  <a:pos x="0" y="84"/>
                </a:cxn>
                <a:cxn ang="0">
                  <a:pos x="61" y="95"/>
                </a:cxn>
              </a:cxnLst>
              <a:rect l="0" t="0" r="r" b="b"/>
              <a:pathLst>
                <a:path w="95" h="97">
                  <a:moveTo>
                    <a:pt x="61" y="95"/>
                  </a:moveTo>
                  <a:lnTo>
                    <a:pt x="61" y="97"/>
                  </a:lnTo>
                  <a:lnTo>
                    <a:pt x="66" y="86"/>
                  </a:lnTo>
                  <a:lnTo>
                    <a:pt x="69" y="76"/>
                  </a:lnTo>
                  <a:lnTo>
                    <a:pt x="73" y="68"/>
                  </a:lnTo>
                  <a:lnTo>
                    <a:pt x="78" y="57"/>
                  </a:lnTo>
                  <a:lnTo>
                    <a:pt x="81" y="47"/>
                  </a:lnTo>
                  <a:lnTo>
                    <a:pt x="85" y="39"/>
                  </a:lnTo>
                  <a:lnTo>
                    <a:pt x="90" y="30"/>
                  </a:lnTo>
                  <a:lnTo>
                    <a:pt x="95" y="23"/>
                  </a:lnTo>
                  <a:lnTo>
                    <a:pt x="40" y="0"/>
                  </a:lnTo>
                  <a:lnTo>
                    <a:pt x="32" y="10"/>
                  </a:lnTo>
                  <a:lnTo>
                    <a:pt x="24" y="21"/>
                  </a:lnTo>
                  <a:lnTo>
                    <a:pt x="20" y="34"/>
                  </a:lnTo>
                  <a:lnTo>
                    <a:pt x="17" y="44"/>
                  </a:lnTo>
                  <a:lnTo>
                    <a:pt x="12" y="53"/>
                  </a:lnTo>
                  <a:lnTo>
                    <a:pt x="7" y="63"/>
                  </a:lnTo>
                  <a:lnTo>
                    <a:pt x="4" y="73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61" y="95"/>
                  </a:lnTo>
                  <a:close/>
                </a:path>
              </a:pathLst>
            </a:custGeom>
            <a:solidFill>
              <a:srgbClr val="3B3B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8" name="Freeform 713"/>
            <p:cNvSpPr>
              <a:spLocks/>
            </p:cNvSpPr>
            <p:nvPr/>
          </p:nvSpPr>
          <p:spPr bwMode="auto">
            <a:xfrm flipH="1">
              <a:off x="5983" y="2908"/>
              <a:ext cx="36" cy="25"/>
            </a:xfrm>
            <a:custGeom>
              <a:avLst/>
              <a:gdLst/>
              <a:ahLst/>
              <a:cxnLst>
                <a:cxn ang="0">
                  <a:pos x="49" y="50"/>
                </a:cxn>
                <a:cxn ang="0">
                  <a:pos x="58" y="40"/>
                </a:cxn>
                <a:cxn ang="0">
                  <a:pos x="66" y="29"/>
                </a:cxn>
                <a:cxn ang="0">
                  <a:pos x="69" y="20"/>
                </a:cxn>
                <a:cxn ang="0">
                  <a:pos x="72" y="11"/>
                </a:cxn>
                <a:cxn ang="0">
                  <a:pos x="11" y="0"/>
                </a:cxn>
                <a:cxn ang="0">
                  <a:pos x="8" y="6"/>
                </a:cxn>
                <a:cxn ang="0">
                  <a:pos x="5" y="13"/>
                </a:cxn>
                <a:cxn ang="0">
                  <a:pos x="3" y="15"/>
                </a:cxn>
                <a:cxn ang="0">
                  <a:pos x="0" y="19"/>
                </a:cxn>
                <a:cxn ang="0">
                  <a:pos x="49" y="50"/>
                </a:cxn>
              </a:cxnLst>
              <a:rect l="0" t="0" r="r" b="b"/>
              <a:pathLst>
                <a:path w="72" h="50">
                  <a:moveTo>
                    <a:pt x="49" y="50"/>
                  </a:moveTo>
                  <a:lnTo>
                    <a:pt x="58" y="40"/>
                  </a:lnTo>
                  <a:lnTo>
                    <a:pt x="66" y="29"/>
                  </a:lnTo>
                  <a:lnTo>
                    <a:pt x="69" y="20"/>
                  </a:lnTo>
                  <a:lnTo>
                    <a:pt x="72" y="11"/>
                  </a:lnTo>
                  <a:lnTo>
                    <a:pt x="11" y="0"/>
                  </a:lnTo>
                  <a:lnTo>
                    <a:pt x="8" y="6"/>
                  </a:lnTo>
                  <a:lnTo>
                    <a:pt x="5" y="13"/>
                  </a:lnTo>
                  <a:lnTo>
                    <a:pt x="3" y="15"/>
                  </a:lnTo>
                  <a:lnTo>
                    <a:pt x="0" y="19"/>
                  </a:lnTo>
                  <a:lnTo>
                    <a:pt x="49" y="50"/>
                  </a:lnTo>
                  <a:close/>
                </a:path>
              </a:pathLst>
            </a:custGeom>
            <a:solidFill>
              <a:srgbClr val="3B3B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9" name="Freeform 714"/>
            <p:cNvSpPr>
              <a:spLocks/>
            </p:cNvSpPr>
            <p:nvPr/>
          </p:nvSpPr>
          <p:spPr bwMode="auto">
            <a:xfrm flipH="1">
              <a:off x="5993" y="2919"/>
              <a:ext cx="29" cy="1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0" y="17"/>
                </a:cxn>
                <a:cxn ang="0">
                  <a:pos x="4" y="26"/>
                </a:cxn>
                <a:cxn ang="0">
                  <a:pos x="13" y="33"/>
                </a:cxn>
                <a:cxn ang="0">
                  <a:pos x="22" y="37"/>
                </a:cxn>
                <a:cxn ang="0">
                  <a:pos x="34" y="39"/>
                </a:cxn>
                <a:cxn ang="0">
                  <a:pos x="46" y="37"/>
                </a:cxn>
                <a:cxn ang="0">
                  <a:pos x="57" y="31"/>
                </a:cxn>
                <a:cxn ang="0">
                  <a:pos x="8" y="0"/>
                </a:cxn>
              </a:cxnLst>
              <a:rect l="0" t="0" r="r" b="b"/>
              <a:pathLst>
                <a:path w="57" h="39">
                  <a:moveTo>
                    <a:pt x="8" y="0"/>
                  </a:moveTo>
                  <a:lnTo>
                    <a:pt x="0" y="8"/>
                  </a:lnTo>
                  <a:lnTo>
                    <a:pt x="0" y="17"/>
                  </a:lnTo>
                  <a:lnTo>
                    <a:pt x="4" y="26"/>
                  </a:lnTo>
                  <a:lnTo>
                    <a:pt x="13" y="33"/>
                  </a:lnTo>
                  <a:lnTo>
                    <a:pt x="22" y="37"/>
                  </a:lnTo>
                  <a:lnTo>
                    <a:pt x="34" y="39"/>
                  </a:lnTo>
                  <a:lnTo>
                    <a:pt x="46" y="37"/>
                  </a:lnTo>
                  <a:lnTo>
                    <a:pt x="57" y="3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3B3B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0" name="Freeform 715"/>
            <p:cNvSpPr>
              <a:spLocks/>
            </p:cNvSpPr>
            <p:nvPr/>
          </p:nvSpPr>
          <p:spPr bwMode="auto">
            <a:xfrm flipH="1">
              <a:off x="5855" y="2766"/>
              <a:ext cx="26" cy="21"/>
            </a:xfrm>
            <a:custGeom>
              <a:avLst/>
              <a:gdLst/>
              <a:ahLst/>
              <a:cxnLst>
                <a:cxn ang="0">
                  <a:pos x="43" y="41"/>
                </a:cxn>
                <a:cxn ang="0">
                  <a:pos x="52" y="33"/>
                </a:cxn>
                <a:cxn ang="0">
                  <a:pos x="54" y="24"/>
                </a:cxn>
                <a:cxn ang="0">
                  <a:pos x="52" y="16"/>
                </a:cxn>
                <a:cxn ang="0">
                  <a:pos x="46" y="8"/>
                </a:cxn>
                <a:cxn ang="0">
                  <a:pos x="37" y="2"/>
                </a:cxn>
                <a:cxn ang="0">
                  <a:pos x="25" y="0"/>
                </a:cxn>
                <a:cxn ang="0">
                  <a:pos x="13" y="0"/>
                </a:cxn>
                <a:cxn ang="0">
                  <a:pos x="0" y="6"/>
                </a:cxn>
                <a:cxn ang="0">
                  <a:pos x="43" y="41"/>
                </a:cxn>
              </a:cxnLst>
              <a:rect l="0" t="0" r="r" b="b"/>
              <a:pathLst>
                <a:path w="54" h="41">
                  <a:moveTo>
                    <a:pt x="43" y="41"/>
                  </a:moveTo>
                  <a:lnTo>
                    <a:pt x="52" y="33"/>
                  </a:lnTo>
                  <a:lnTo>
                    <a:pt x="54" y="24"/>
                  </a:lnTo>
                  <a:lnTo>
                    <a:pt x="52" y="16"/>
                  </a:lnTo>
                  <a:lnTo>
                    <a:pt x="46" y="8"/>
                  </a:lnTo>
                  <a:lnTo>
                    <a:pt x="37" y="2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0" y="6"/>
                  </a:lnTo>
                  <a:lnTo>
                    <a:pt x="43" y="41"/>
                  </a:lnTo>
                  <a:close/>
                </a:path>
              </a:pathLst>
            </a:custGeom>
            <a:solidFill>
              <a:srgbClr val="1F1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1" name="Freeform 716"/>
            <p:cNvSpPr>
              <a:spLocks/>
            </p:cNvSpPr>
            <p:nvPr/>
          </p:nvSpPr>
          <p:spPr bwMode="auto">
            <a:xfrm flipH="1">
              <a:off x="5860" y="2769"/>
              <a:ext cx="125" cy="98"/>
            </a:xfrm>
            <a:custGeom>
              <a:avLst/>
              <a:gdLst/>
              <a:ahLst/>
              <a:cxnLst>
                <a:cxn ang="0">
                  <a:pos x="59" y="196"/>
                </a:cxn>
                <a:cxn ang="0">
                  <a:pos x="57" y="197"/>
                </a:cxn>
                <a:cxn ang="0">
                  <a:pos x="75" y="175"/>
                </a:cxn>
                <a:cxn ang="0">
                  <a:pos x="94" y="154"/>
                </a:cxn>
                <a:cxn ang="0">
                  <a:pos x="114" y="134"/>
                </a:cxn>
                <a:cxn ang="0">
                  <a:pos x="135" y="115"/>
                </a:cxn>
                <a:cxn ang="0">
                  <a:pos x="160" y="95"/>
                </a:cxn>
                <a:cxn ang="0">
                  <a:pos x="186" y="76"/>
                </a:cxn>
                <a:cxn ang="0">
                  <a:pos x="215" y="56"/>
                </a:cxn>
                <a:cxn ang="0">
                  <a:pos x="248" y="35"/>
                </a:cxn>
                <a:cxn ang="0">
                  <a:pos x="205" y="0"/>
                </a:cxn>
                <a:cxn ang="0">
                  <a:pos x="172" y="21"/>
                </a:cxn>
                <a:cxn ang="0">
                  <a:pos x="140" y="43"/>
                </a:cxn>
                <a:cxn ang="0">
                  <a:pos x="114" y="64"/>
                </a:cxn>
                <a:cxn ang="0">
                  <a:pos x="86" y="84"/>
                </a:cxn>
                <a:cxn ang="0">
                  <a:pos x="62" y="105"/>
                </a:cxn>
                <a:cxn ang="0">
                  <a:pos x="42" y="127"/>
                </a:cxn>
                <a:cxn ang="0">
                  <a:pos x="20" y="151"/>
                </a:cxn>
                <a:cxn ang="0">
                  <a:pos x="2" y="175"/>
                </a:cxn>
                <a:cxn ang="0">
                  <a:pos x="0" y="176"/>
                </a:cxn>
                <a:cxn ang="0">
                  <a:pos x="59" y="196"/>
                </a:cxn>
              </a:cxnLst>
              <a:rect l="0" t="0" r="r" b="b"/>
              <a:pathLst>
                <a:path w="248" h="197">
                  <a:moveTo>
                    <a:pt x="59" y="196"/>
                  </a:moveTo>
                  <a:lnTo>
                    <a:pt x="57" y="197"/>
                  </a:lnTo>
                  <a:lnTo>
                    <a:pt x="75" y="175"/>
                  </a:lnTo>
                  <a:lnTo>
                    <a:pt x="94" y="154"/>
                  </a:lnTo>
                  <a:lnTo>
                    <a:pt x="114" y="134"/>
                  </a:lnTo>
                  <a:lnTo>
                    <a:pt x="135" y="115"/>
                  </a:lnTo>
                  <a:lnTo>
                    <a:pt x="160" y="95"/>
                  </a:lnTo>
                  <a:lnTo>
                    <a:pt x="186" y="76"/>
                  </a:lnTo>
                  <a:lnTo>
                    <a:pt x="215" y="56"/>
                  </a:lnTo>
                  <a:lnTo>
                    <a:pt x="248" y="35"/>
                  </a:lnTo>
                  <a:lnTo>
                    <a:pt x="205" y="0"/>
                  </a:lnTo>
                  <a:lnTo>
                    <a:pt x="172" y="21"/>
                  </a:lnTo>
                  <a:lnTo>
                    <a:pt x="140" y="43"/>
                  </a:lnTo>
                  <a:lnTo>
                    <a:pt x="114" y="64"/>
                  </a:lnTo>
                  <a:lnTo>
                    <a:pt x="86" y="84"/>
                  </a:lnTo>
                  <a:lnTo>
                    <a:pt x="62" y="105"/>
                  </a:lnTo>
                  <a:lnTo>
                    <a:pt x="42" y="127"/>
                  </a:lnTo>
                  <a:lnTo>
                    <a:pt x="20" y="151"/>
                  </a:lnTo>
                  <a:lnTo>
                    <a:pt x="2" y="175"/>
                  </a:lnTo>
                  <a:lnTo>
                    <a:pt x="0" y="176"/>
                  </a:lnTo>
                  <a:lnTo>
                    <a:pt x="59" y="196"/>
                  </a:lnTo>
                  <a:close/>
                </a:path>
              </a:pathLst>
            </a:custGeom>
            <a:solidFill>
              <a:srgbClr val="1F1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2" name="Freeform 717"/>
            <p:cNvSpPr>
              <a:spLocks/>
            </p:cNvSpPr>
            <p:nvPr/>
          </p:nvSpPr>
          <p:spPr bwMode="auto">
            <a:xfrm flipH="1">
              <a:off x="5955" y="2859"/>
              <a:ext cx="33" cy="26"/>
            </a:xfrm>
            <a:custGeom>
              <a:avLst/>
              <a:gdLst/>
              <a:ahLst/>
              <a:cxnLst>
                <a:cxn ang="0">
                  <a:pos x="58" y="55"/>
                </a:cxn>
                <a:cxn ang="0">
                  <a:pos x="56" y="56"/>
                </a:cxn>
                <a:cxn ang="0">
                  <a:pos x="62" y="48"/>
                </a:cxn>
                <a:cxn ang="0">
                  <a:pos x="66" y="39"/>
                </a:cxn>
                <a:cxn ang="0">
                  <a:pos x="66" y="35"/>
                </a:cxn>
                <a:cxn ang="0">
                  <a:pos x="67" y="30"/>
                </a:cxn>
                <a:cxn ang="0">
                  <a:pos x="67" y="26"/>
                </a:cxn>
                <a:cxn ang="0">
                  <a:pos x="67" y="24"/>
                </a:cxn>
                <a:cxn ang="0">
                  <a:pos x="69" y="20"/>
                </a:cxn>
                <a:cxn ang="0">
                  <a:pos x="69" y="20"/>
                </a:cxn>
                <a:cxn ang="0">
                  <a:pos x="10" y="0"/>
                </a:cxn>
                <a:cxn ang="0">
                  <a:pos x="7" y="7"/>
                </a:cxn>
                <a:cxn ang="0">
                  <a:pos x="6" y="13"/>
                </a:cxn>
                <a:cxn ang="0">
                  <a:pos x="3" y="19"/>
                </a:cxn>
                <a:cxn ang="0">
                  <a:pos x="3" y="24"/>
                </a:cxn>
                <a:cxn ang="0">
                  <a:pos x="1" y="28"/>
                </a:cxn>
                <a:cxn ang="0">
                  <a:pos x="1" y="33"/>
                </a:cxn>
                <a:cxn ang="0">
                  <a:pos x="1" y="33"/>
                </a:cxn>
                <a:cxn ang="0">
                  <a:pos x="1" y="34"/>
                </a:cxn>
                <a:cxn ang="0">
                  <a:pos x="0" y="35"/>
                </a:cxn>
                <a:cxn ang="0">
                  <a:pos x="58" y="55"/>
                </a:cxn>
              </a:cxnLst>
              <a:rect l="0" t="0" r="r" b="b"/>
              <a:pathLst>
                <a:path w="69" h="56">
                  <a:moveTo>
                    <a:pt x="58" y="55"/>
                  </a:moveTo>
                  <a:lnTo>
                    <a:pt x="56" y="56"/>
                  </a:lnTo>
                  <a:lnTo>
                    <a:pt x="62" y="48"/>
                  </a:lnTo>
                  <a:lnTo>
                    <a:pt x="66" y="39"/>
                  </a:lnTo>
                  <a:lnTo>
                    <a:pt x="66" y="35"/>
                  </a:lnTo>
                  <a:lnTo>
                    <a:pt x="67" y="30"/>
                  </a:lnTo>
                  <a:lnTo>
                    <a:pt x="67" y="26"/>
                  </a:lnTo>
                  <a:lnTo>
                    <a:pt x="67" y="24"/>
                  </a:lnTo>
                  <a:lnTo>
                    <a:pt x="69" y="20"/>
                  </a:lnTo>
                  <a:lnTo>
                    <a:pt x="69" y="20"/>
                  </a:lnTo>
                  <a:lnTo>
                    <a:pt x="10" y="0"/>
                  </a:lnTo>
                  <a:lnTo>
                    <a:pt x="7" y="7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3" y="24"/>
                  </a:lnTo>
                  <a:lnTo>
                    <a:pt x="1" y="28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0" y="35"/>
                  </a:lnTo>
                  <a:lnTo>
                    <a:pt x="58" y="55"/>
                  </a:lnTo>
                  <a:close/>
                </a:path>
              </a:pathLst>
            </a:custGeom>
            <a:solidFill>
              <a:srgbClr val="1F1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3" name="Freeform 718"/>
            <p:cNvSpPr>
              <a:spLocks/>
            </p:cNvSpPr>
            <p:nvPr/>
          </p:nvSpPr>
          <p:spPr bwMode="auto">
            <a:xfrm flipH="1">
              <a:off x="5960" y="2875"/>
              <a:ext cx="47" cy="48"/>
            </a:xfrm>
            <a:custGeom>
              <a:avLst/>
              <a:gdLst/>
              <a:ahLst/>
              <a:cxnLst>
                <a:cxn ang="0">
                  <a:pos x="61" y="96"/>
                </a:cxn>
                <a:cxn ang="0">
                  <a:pos x="61" y="96"/>
                </a:cxn>
                <a:cxn ang="0">
                  <a:pos x="65" y="85"/>
                </a:cxn>
                <a:cxn ang="0">
                  <a:pos x="68" y="75"/>
                </a:cxn>
                <a:cxn ang="0">
                  <a:pos x="73" y="65"/>
                </a:cxn>
                <a:cxn ang="0">
                  <a:pos x="76" y="54"/>
                </a:cxn>
                <a:cxn ang="0">
                  <a:pos x="79" y="46"/>
                </a:cxn>
                <a:cxn ang="0">
                  <a:pos x="84" y="38"/>
                </a:cxn>
                <a:cxn ang="0">
                  <a:pos x="88" y="29"/>
                </a:cxn>
                <a:cxn ang="0">
                  <a:pos x="93" y="20"/>
                </a:cxn>
                <a:cxn ang="0">
                  <a:pos x="35" y="0"/>
                </a:cxn>
                <a:cxn ang="0">
                  <a:pos x="27" y="11"/>
                </a:cxn>
                <a:cxn ang="0">
                  <a:pos x="23" y="22"/>
                </a:cxn>
                <a:cxn ang="0">
                  <a:pos x="18" y="33"/>
                </a:cxn>
                <a:cxn ang="0">
                  <a:pos x="15" y="43"/>
                </a:cxn>
                <a:cxn ang="0">
                  <a:pos x="12" y="52"/>
                </a:cxn>
                <a:cxn ang="0">
                  <a:pos x="7" y="62"/>
                </a:cxn>
                <a:cxn ang="0">
                  <a:pos x="4" y="72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61" y="96"/>
                </a:cxn>
              </a:cxnLst>
              <a:rect l="0" t="0" r="r" b="b"/>
              <a:pathLst>
                <a:path w="93" h="96">
                  <a:moveTo>
                    <a:pt x="61" y="96"/>
                  </a:moveTo>
                  <a:lnTo>
                    <a:pt x="61" y="96"/>
                  </a:lnTo>
                  <a:lnTo>
                    <a:pt x="65" y="85"/>
                  </a:lnTo>
                  <a:lnTo>
                    <a:pt x="68" y="75"/>
                  </a:lnTo>
                  <a:lnTo>
                    <a:pt x="73" y="65"/>
                  </a:lnTo>
                  <a:lnTo>
                    <a:pt x="76" y="54"/>
                  </a:lnTo>
                  <a:lnTo>
                    <a:pt x="79" y="46"/>
                  </a:lnTo>
                  <a:lnTo>
                    <a:pt x="84" y="38"/>
                  </a:lnTo>
                  <a:lnTo>
                    <a:pt x="88" y="29"/>
                  </a:lnTo>
                  <a:lnTo>
                    <a:pt x="93" y="20"/>
                  </a:lnTo>
                  <a:lnTo>
                    <a:pt x="35" y="0"/>
                  </a:lnTo>
                  <a:lnTo>
                    <a:pt x="27" y="11"/>
                  </a:lnTo>
                  <a:lnTo>
                    <a:pt x="23" y="22"/>
                  </a:lnTo>
                  <a:lnTo>
                    <a:pt x="18" y="33"/>
                  </a:lnTo>
                  <a:lnTo>
                    <a:pt x="15" y="43"/>
                  </a:lnTo>
                  <a:lnTo>
                    <a:pt x="12" y="52"/>
                  </a:lnTo>
                  <a:lnTo>
                    <a:pt x="7" y="62"/>
                  </a:lnTo>
                  <a:lnTo>
                    <a:pt x="4" y="72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61" y="96"/>
                  </a:lnTo>
                  <a:close/>
                </a:path>
              </a:pathLst>
            </a:custGeom>
            <a:solidFill>
              <a:srgbClr val="1F1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4" name="Freeform 719"/>
            <p:cNvSpPr>
              <a:spLocks/>
            </p:cNvSpPr>
            <p:nvPr/>
          </p:nvSpPr>
          <p:spPr bwMode="auto">
            <a:xfrm flipH="1">
              <a:off x="5976" y="2914"/>
              <a:ext cx="35" cy="28"/>
            </a:xfrm>
            <a:custGeom>
              <a:avLst/>
              <a:gdLst/>
              <a:ahLst/>
              <a:cxnLst>
                <a:cxn ang="0">
                  <a:pos x="46" y="52"/>
                </a:cxn>
                <a:cxn ang="0">
                  <a:pos x="58" y="40"/>
                </a:cxn>
                <a:cxn ang="0">
                  <a:pos x="63" y="29"/>
                </a:cxn>
                <a:cxn ang="0">
                  <a:pos x="66" y="21"/>
                </a:cxn>
                <a:cxn ang="0">
                  <a:pos x="69" y="15"/>
                </a:cxn>
                <a:cxn ang="0">
                  <a:pos x="8" y="0"/>
                </a:cxn>
                <a:cxn ang="0">
                  <a:pos x="5" y="8"/>
                </a:cxn>
                <a:cxn ang="0">
                  <a:pos x="1" y="15"/>
                </a:cxn>
                <a:cxn ang="0">
                  <a:pos x="0" y="20"/>
                </a:cxn>
                <a:cxn ang="0">
                  <a:pos x="0" y="19"/>
                </a:cxn>
                <a:cxn ang="0">
                  <a:pos x="46" y="52"/>
                </a:cxn>
              </a:cxnLst>
              <a:rect l="0" t="0" r="r" b="b"/>
              <a:pathLst>
                <a:path w="69" h="52">
                  <a:moveTo>
                    <a:pt x="46" y="52"/>
                  </a:moveTo>
                  <a:lnTo>
                    <a:pt x="58" y="40"/>
                  </a:lnTo>
                  <a:lnTo>
                    <a:pt x="63" y="29"/>
                  </a:lnTo>
                  <a:lnTo>
                    <a:pt x="66" y="21"/>
                  </a:lnTo>
                  <a:lnTo>
                    <a:pt x="69" y="15"/>
                  </a:lnTo>
                  <a:lnTo>
                    <a:pt x="8" y="0"/>
                  </a:lnTo>
                  <a:lnTo>
                    <a:pt x="5" y="8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46" y="52"/>
                  </a:lnTo>
                  <a:close/>
                </a:path>
              </a:pathLst>
            </a:custGeom>
            <a:solidFill>
              <a:srgbClr val="1F1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5" name="Freeform 720"/>
            <p:cNvSpPr>
              <a:spLocks/>
            </p:cNvSpPr>
            <p:nvPr/>
          </p:nvSpPr>
          <p:spPr bwMode="auto">
            <a:xfrm flipH="1">
              <a:off x="5988" y="2925"/>
              <a:ext cx="28" cy="2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9"/>
                </a:cxn>
                <a:cxn ang="0">
                  <a:pos x="0" y="18"/>
                </a:cxn>
                <a:cxn ang="0">
                  <a:pos x="3" y="27"/>
                </a:cxn>
                <a:cxn ang="0">
                  <a:pos x="11" y="33"/>
                </a:cxn>
                <a:cxn ang="0">
                  <a:pos x="20" y="39"/>
                </a:cxn>
                <a:cxn ang="0">
                  <a:pos x="32" y="41"/>
                </a:cxn>
                <a:cxn ang="0">
                  <a:pos x="45" y="39"/>
                </a:cxn>
                <a:cxn ang="0">
                  <a:pos x="57" y="33"/>
                </a:cxn>
                <a:cxn ang="0">
                  <a:pos x="11" y="0"/>
                </a:cxn>
              </a:cxnLst>
              <a:rect l="0" t="0" r="r" b="b"/>
              <a:pathLst>
                <a:path w="57" h="41">
                  <a:moveTo>
                    <a:pt x="11" y="0"/>
                  </a:moveTo>
                  <a:lnTo>
                    <a:pt x="3" y="9"/>
                  </a:lnTo>
                  <a:lnTo>
                    <a:pt x="0" y="18"/>
                  </a:lnTo>
                  <a:lnTo>
                    <a:pt x="3" y="27"/>
                  </a:lnTo>
                  <a:lnTo>
                    <a:pt x="11" y="33"/>
                  </a:lnTo>
                  <a:lnTo>
                    <a:pt x="20" y="39"/>
                  </a:lnTo>
                  <a:lnTo>
                    <a:pt x="32" y="41"/>
                  </a:lnTo>
                  <a:lnTo>
                    <a:pt x="45" y="39"/>
                  </a:lnTo>
                  <a:lnTo>
                    <a:pt x="57" y="3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6" name="Freeform 721"/>
            <p:cNvSpPr>
              <a:spLocks/>
            </p:cNvSpPr>
            <p:nvPr/>
          </p:nvSpPr>
          <p:spPr bwMode="auto">
            <a:xfrm flipH="1">
              <a:off x="5983" y="2930"/>
              <a:ext cx="24" cy="2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4" y="8"/>
                </a:cxn>
                <a:cxn ang="0">
                  <a:pos x="0" y="16"/>
                </a:cxn>
                <a:cxn ang="0">
                  <a:pos x="1" y="24"/>
                </a:cxn>
                <a:cxn ang="0">
                  <a:pos x="7" y="32"/>
                </a:cxn>
                <a:cxn ang="0">
                  <a:pos x="15" y="38"/>
                </a:cxn>
                <a:cxn ang="0">
                  <a:pos x="26" y="42"/>
                </a:cxn>
                <a:cxn ang="0">
                  <a:pos x="38" y="42"/>
                </a:cxn>
                <a:cxn ang="0">
                  <a:pos x="50" y="38"/>
                </a:cxn>
                <a:cxn ang="0">
                  <a:pos x="13" y="0"/>
                </a:cxn>
              </a:cxnLst>
              <a:rect l="0" t="0" r="r" b="b"/>
              <a:pathLst>
                <a:path w="50" h="42">
                  <a:moveTo>
                    <a:pt x="13" y="0"/>
                  </a:moveTo>
                  <a:lnTo>
                    <a:pt x="4" y="8"/>
                  </a:lnTo>
                  <a:lnTo>
                    <a:pt x="0" y="16"/>
                  </a:lnTo>
                  <a:lnTo>
                    <a:pt x="1" y="24"/>
                  </a:lnTo>
                  <a:lnTo>
                    <a:pt x="7" y="32"/>
                  </a:lnTo>
                  <a:lnTo>
                    <a:pt x="15" y="38"/>
                  </a:lnTo>
                  <a:lnTo>
                    <a:pt x="26" y="42"/>
                  </a:lnTo>
                  <a:lnTo>
                    <a:pt x="38" y="42"/>
                  </a:lnTo>
                  <a:lnTo>
                    <a:pt x="50" y="3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7" name="Freeform 722"/>
            <p:cNvSpPr>
              <a:spLocks/>
            </p:cNvSpPr>
            <p:nvPr/>
          </p:nvSpPr>
          <p:spPr bwMode="auto">
            <a:xfrm flipH="1">
              <a:off x="5969" y="2923"/>
              <a:ext cx="35" cy="26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6" y="0"/>
                </a:cxn>
                <a:cxn ang="0">
                  <a:pos x="5" y="9"/>
                </a:cxn>
                <a:cxn ang="0">
                  <a:pos x="2" y="14"/>
                </a:cxn>
                <a:cxn ang="0">
                  <a:pos x="0" y="17"/>
                </a:cxn>
                <a:cxn ang="0">
                  <a:pos x="3" y="16"/>
                </a:cxn>
                <a:cxn ang="0">
                  <a:pos x="40" y="54"/>
                </a:cxn>
                <a:cxn ang="0">
                  <a:pos x="55" y="42"/>
                </a:cxn>
                <a:cxn ang="0">
                  <a:pos x="63" y="29"/>
                </a:cxn>
                <a:cxn ang="0">
                  <a:pos x="66" y="20"/>
                </a:cxn>
                <a:cxn ang="0">
                  <a:pos x="68" y="16"/>
                </a:cxn>
                <a:cxn ang="0">
                  <a:pos x="68" y="15"/>
                </a:cxn>
                <a:cxn ang="0">
                  <a:pos x="6" y="1"/>
                </a:cxn>
              </a:cxnLst>
              <a:rect l="0" t="0" r="r" b="b"/>
              <a:pathLst>
                <a:path w="68" h="54">
                  <a:moveTo>
                    <a:pt x="6" y="1"/>
                  </a:moveTo>
                  <a:lnTo>
                    <a:pt x="6" y="0"/>
                  </a:lnTo>
                  <a:lnTo>
                    <a:pt x="5" y="9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3" y="16"/>
                  </a:lnTo>
                  <a:lnTo>
                    <a:pt x="40" y="54"/>
                  </a:lnTo>
                  <a:lnTo>
                    <a:pt x="55" y="42"/>
                  </a:lnTo>
                  <a:lnTo>
                    <a:pt x="63" y="29"/>
                  </a:lnTo>
                  <a:lnTo>
                    <a:pt x="66" y="20"/>
                  </a:lnTo>
                  <a:lnTo>
                    <a:pt x="68" y="16"/>
                  </a:lnTo>
                  <a:lnTo>
                    <a:pt x="68" y="15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8" name="Freeform 723"/>
            <p:cNvSpPr>
              <a:spLocks/>
            </p:cNvSpPr>
            <p:nvPr/>
          </p:nvSpPr>
          <p:spPr bwMode="auto">
            <a:xfrm flipH="1">
              <a:off x="5955" y="2882"/>
              <a:ext cx="45" cy="4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26" y="11"/>
                </a:cxn>
                <a:cxn ang="0">
                  <a:pos x="20" y="22"/>
                </a:cxn>
                <a:cxn ang="0">
                  <a:pos x="17" y="34"/>
                </a:cxn>
                <a:cxn ang="0">
                  <a:pos x="14" y="44"/>
                </a:cxn>
                <a:cxn ang="0">
                  <a:pos x="11" y="54"/>
                </a:cxn>
                <a:cxn ang="0">
                  <a:pos x="8" y="62"/>
                </a:cxn>
                <a:cxn ang="0">
                  <a:pos x="3" y="72"/>
                </a:cxn>
                <a:cxn ang="0">
                  <a:pos x="0" y="82"/>
                </a:cxn>
                <a:cxn ang="0">
                  <a:pos x="62" y="96"/>
                </a:cxn>
                <a:cxn ang="0">
                  <a:pos x="65" y="86"/>
                </a:cxn>
                <a:cxn ang="0">
                  <a:pos x="69" y="76"/>
                </a:cxn>
                <a:cxn ang="0">
                  <a:pos x="72" y="65"/>
                </a:cxn>
                <a:cxn ang="0">
                  <a:pos x="75" y="55"/>
                </a:cxn>
                <a:cxn ang="0">
                  <a:pos x="78" y="45"/>
                </a:cxn>
                <a:cxn ang="0">
                  <a:pos x="81" y="36"/>
                </a:cxn>
                <a:cxn ang="0">
                  <a:pos x="84" y="29"/>
                </a:cxn>
                <a:cxn ang="0">
                  <a:pos x="91" y="20"/>
                </a:cxn>
                <a:cxn ang="0">
                  <a:pos x="91" y="20"/>
                </a:cxn>
                <a:cxn ang="0">
                  <a:pos x="32" y="0"/>
                </a:cxn>
              </a:cxnLst>
              <a:rect l="0" t="0" r="r" b="b"/>
              <a:pathLst>
                <a:path w="91" h="96">
                  <a:moveTo>
                    <a:pt x="32" y="0"/>
                  </a:moveTo>
                  <a:lnTo>
                    <a:pt x="32" y="0"/>
                  </a:lnTo>
                  <a:lnTo>
                    <a:pt x="26" y="11"/>
                  </a:lnTo>
                  <a:lnTo>
                    <a:pt x="20" y="22"/>
                  </a:lnTo>
                  <a:lnTo>
                    <a:pt x="17" y="34"/>
                  </a:lnTo>
                  <a:lnTo>
                    <a:pt x="14" y="44"/>
                  </a:lnTo>
                  <a:lnTo>
                    <a:pt x="11" y="54"/>
                  </a:lnTo>
                  <a:lnTo>
                    <a:pt x="8" y="62"/>
                  </a:lnTo>
                  <a:lnTo>
                    <a:pt x="3" y="72"/>
                  </a:lnTo>
                  <a:lnTo>
                    <a:pt x="0" y="82"/>
                  </a:lnTo>
                  <a:lnTo>
                    <a:pt x="62" y="96"/>
                  </a:lnTo>
                  <a:lnTo>
                    <a:pt x="65" y="86"/>
                  </a:lnTo>
                  <a:lnTo>
                    <a:pt x="69" y="76"/>
                  </a:lnTo>
                  <a:lnTo>
                    <a:pt x="72" y="65"/>
                  </a:lnTo>
                  <a:lnTo>
                    <a:pt x="75" y="55"/>
                  </a:lnTo>
                  <a:lnTo>
                    <a:pt x="78" y="45"/>
                  </a:lnTo>
                  <a:lnTo>
                    <a:pt x="81" y="36"/>
                  </a:lnTo>
                  <a:lnTo>
                    <a:pt x="84" y="29"/>
                  </a:lnTo>
                  <a:lnTo>
                    <a:pt x="91" y="20"/>
                  </a:lnTo>
                  <a:lnTo>
                    <a:pt x="91" y="2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9" name="Freeform 724"/>
            <p:cNvSpPr>
              <a:spLocks/>
            </p:cNvSpPr>
            <p:nvPr/>
          </p:nvSpPr>
          <p:spPr bwMode="auto">
            <a:xfrm flipH="1">
              <a:off x="5950" y="2864"/>
              <a:ext cx="35" cy="2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" y="3"/>
                </a:cxn>
                <a:cxn ang="0">
                  <a:pos x="4" y="15"/>
                </a:cxn>
                <a:cxn ang="0">
                  <a:pos x="2" y="23"/>
                </a:cxn>
                <a:cxn ang="0">
                  <a:pos x="0" y="31"/>
                </a:cxn>
                <a:cxn ang="0">
                  <a:pos x="0" y="33"/>
                </a:cxn>
                <a:cxn ang="0">
                  <a:pos x="59" y="53"/>
                </a:cxn>
                <a:cxn ang="0">
                  <a:pos x="65" y="40"/>
                </a:cxn>
                <a:cxn ang="0">
                  <a:pos x="66" y="30"/>
                </a:cxn>
                <a:cxn ang="0">
                  <a:pos x="68" y="22"/>
                </a:cxn>
                <a:cxn ang="0">
                  <a:pos x="68" y="19"/>
                </a:cxn>
                <a:cxn ang="0">
                  <a:pos x="66" y="22"/>
                </a:cxn>
                <a:cxn ang="0">
                  <a:pos x="8" y="0"/>
                </a:cxn>
              </a:cxnLst>
              <a:rect l="0" t="0" r="r" b="b"/>
              <a:pathLst>
                <a:path w="68" h="53">
                  <a:moveTo>
                    <a:pt x="8" y="0"/>
                  </a:moveTo>
                  <a:lnTo>
                    <a:pt x="7" y="3"/>
                  </a:lnTo>
                  <a:lnTo>
                    <a:pt x="4" y="15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59" y="53"/>
                  </a:lnTo>
                  <a:lnTo>
                    <a:pt x="65" y="40"/>
                  </a:lnTo>
                  <a:lnTo>
                    <a:pt x="66" y="30"/>
                  </a:lnTo>
                  <a:lnTo>
                    <a:pt x="68" y="22"/>
                  </a:lnTo>
                  <a:lnTo>
                    <a:pt x="68" y="19"/>
                  </a:lnTo>
                  <a:lnTo>
                    <a:pt x="66" y="2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0" name="Freeform 725"/>
            <p:cNvSpPr>
              <a:spLocks/>
            </p:cNvSpPr>
            <p:nvPr/>
          </p:nvSpPr>
          <p:spPr bwMode="auto">
            <a:xfrm flipH="1">
              <a:off x="5862" y="2784"/>
              <a:ext cx="118" cy="94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161" y="20"/>
                </a:cxn>
                <a:cxn ang="0">
                  <a:pos x="132" y="42"/>
                </a:cxn>
                <a:cxn ang="0">
                  <a:pos x="104" y="59"/>
                </a:cxn>
                <a:cxn ang="0">
                  <a:pos x="80" y="79"/>
                </a:cxn>
                <a:cxn ang="0">
                  <a:pos x="58" y="99"/>
                </a:cxn>
                <a:cxn ang="0">
                  <a:pos x="37" y="119"/>
                </a:cxn>
                <a:cxn ang="0">
                  <a:pos x="18" y="141"/>
                </a:cxn>
                <a:cxn ang="0">
                  <a:pos x="0" y="164"/>
                </a:cxn>
                <a:cxn ang="0">
                  <a:pos x="58" y="186"/>
                </a:cxn>
                <a:cxn ang="0">
                  <a:pos x="74" y="165"/>
                </a:cxn>
                <a:cxn ang="0">
                  <a:pos x="89" y="146"/>
                </a:cxn>
                <a:cxn ang="0">
                  <a:pos x="107" y="128"/>
                </a:cxn>
                <a:cxn ang="0">
                  <a:pos x="129" y="110"/>
                </a:cxn>
                <a:cxn ang="0">
                  <a:pos x="150" y="93"/>
                </a:cxn>
                <a:cxn ang="0">
                  <a:pos x="174" y="75"/>
                </a:cxn>
                <a:cxn ang="0">
                  <a:pos x="204" y="56"/>
                </a:cxn>
                <a:cxn ang="0">
                  <a:pos x="236" y="36"/>
                </a:cxn>
                <a:cxn ang="0">
                  <a:pos x="196" y="0"/>
                </a:cxn>
              </a:cxnLst>
              <a:rect l="0" t="0" r="r" b="b"/>
              <a:pathLst>
                <a:path w="236" h="186">
                  <a:moveTo>
                    <a:pt x="196" y="0"/>
                  </a:moveTo>
                  <a:lnTo>
                    <a:pt x="161" y="20"/>
                  </a:lnTo>
                  <a:lnTo>
                    <a:pt x="132" y="42"/>
                  </a:lnTo>
                  <a:lnTo>
                    <a:pt x="104" y="59"/>
                  </a:lnTo>
                  <a:lnTo>
                    <a:pt x="80" y="79"/>
                  </a:lnTo>
                  <a:lnTo>
                    <a:pt x="58" y="99"/>
                  </a:lnTo>
                  <a:lnTo>
                    <a:pt x="37" y="119"/>
                  </a:lnTo>
                  <a:lnTo>
                    <a:pt x="18" y="141"/>
                  </a:lnTo>
                  <a:lnTo>
                    <a:pt x="0" y="164"/>
                  </a:lnTo>
                  <a:lnTo>
                    <a:pt x="58" y="186"/>
                  </a:lnTo>
                  <a:lnTo>
                    <a:pt x="74" y="165"/>
                  </a:lnTo>
                  <a:lnTo>
                    <a:pt x="89" y="146"/>
                  </a:lnTo>
                  <a:lnTo>
                    <a:pt x="107" y="128"/>
                  </a:lnTo>
                  <a:lnTo>
                    <a:pt x="129" y="110"/>
                  </a:lnTo>
                  <a:lnTo>
                    <a:pt x="150" y="93"/>
                  </a:lnTo>
                  <a:lnTo>
                    <a:pt x="174" y="75"/>
                  </a:lnTo>
                  <a:lnTo>
                    <a:pt x="204" y="56"/>
                  </a:lnTo>
                  <a:lnTo>
                    <a:pt x="236" y="36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1" name="Freeform 726"/>
            <p:cNvSpPr>
              <a:spLocks/>
            </p:cNvSpPr>
            <p:nvPr/>
          </p:nvSpPr>
          <p:spPr bwMode="auto">
            <a:xfrm flipH="1">
              <a:off x="5857" y="2781"/>
              <a:ext cx="26" cy="21"/>
            </a:xfrm>
            <a:custGeom>
              <a:avLst/>
              <a:gdLst/>
              <a:ahLst/>
              <a:cxnLst>
                <a:cxn ang="0">
                  <a:pos x="40" y="41"/>
                </a:cxn>
                <a:cxn ang="0">
                  <a:pos x="49" y="33"/>
                </a:cxn>
                <a:cxn ang="0">
                  <a:pos x="52" y="24"/>
                </a:cxn>
                <a:cxn ang="0">
                  <a:pos x="50" y="17"/>
                </a:cxn>
                <a:cxn ang="0">
                  <a:pos x="44" y="9"/>
                </a:cxn>
                <a:cxn ang="0">
                  <a:pos x="35" y="3"/>
                </a:cxn>
                <a:cxn ang="0">
                  <a:pos x="24" y="0"/>
                </a:cxn>
                <a:cxn ang="0">
                  <a:pos x="12" y="1"/>
                </a:cxn>
                <a:cxn ang="0">
                  <a:pos x="0" y="5"/>
                </a:cxn>
                <a:cxn ang="0">
                  <a:pos x="40" y="41"/>
                </a:cxn>
              </a:cxnLst>
              <a:rect l="0" t="0" r="r" b="b"/>
              <a:pathLst>
                <a:path w="52" h="41">
                  <a:moveTo>
                    <a:pt x="40" y="41"/>
                  </a:moveTo>
                  <a:lnTo>
                    <a:pt x="49" y="33"/>
                  </a:lnTo>
                  <a:lnTo>
                    <a:pt x="52" y="24"/>
                  </a:lnTo>
                  <a:lnTo>
                    <a:pt x="50" y="17"/>
                  </a:lnTo>
                  <a:lnTo>
                    <a:pt x="44" y="9"/>
                  </a:lnTo>
                  <a:lnTo>
                    <a:pt x="35" y="3"/>
                  </a:lnTo>
                  <a:lnTo>
                    <a:pt x="24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4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2" name="Freeform 727"/>
            <p:cNvSpPr>
              <a:spLocks/>
            </p:cNvSpPr>
            <p:nvPr/>
          </p:nvSpPr>
          <p:spPr bwMode="auto">
            <a:xfrm flipH="1">
              <a:off x="5812" y="2672"/>
              <a:ext cx="88" cy="170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0" y="339"/>
                </a:cxn>
                <a:cxn ang="0">
                  <a:pos x="167" y="321"/>
                </a:cxn>
                <a:cxn ang="0">
                  <a:pos x="176" y="69"/>
                </a:cxn>
                <a:cxn ang="0">
                  <a:pos x="101" y="0"/>
                </a:cxn>
              </a:cxnLst>
              <a:rect l="0" t="0" r="r" b="b"/>
              <a:pathLst>
                <a:path w="176" h="339">
                  <a:moveTo>
                    <a:pt x="101" y="0"/>
                  </a:moveTo>
                  <a:lnTo>
                    <a:pt x="0" y="339"/>
                  </a:lnTo>
                  <a:lnTo>
                    <a:pt x="167" y="321"/>
                  </a:lnTo>
                  <a:lnTo>
                    <a:pt x="176" y="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3" name="Freeform 728"/>
            <p:cNvSpPr>
              <a:spLocks/>
            </p:cNvSpPr>
            <p:nvPr/>
          </p:nvSpPr>
          <p:spPr bwMode="auto">
            <a:xfrm flipH="1">
              <a:off x="5969" y="2886"/>
              <a:ext cx="88" cy="10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76" y="0"/>
                </a:cxn>
                <a:cxn ang="0">
                  <a:pos x="165" y="198"/>
                </a:cxn>
                <a:cxn ang="0">
                  <a:pos x="55" y="198"/>
                </a:cxn>
                <a:cxn ang="0">
                  <a:pos x="0" y="50"/>
                </a:cxn>
              </a:cxnLst>
              <a:rect l="0" t="0" r="r" b="b"/>
              <a:pathLst>
                <a:path w="176" h="198">
                  <a:moveTo>
                    <a:pt x="0" y="50"/>
                  </a:moveTo>
                  <a:lnTo>
                    <a:pt x="176" y="0"/>
                  </a:lnTo>
                  <a:lnTo>
                    <a:pt x="165" y="198"/>
                  </a:lnTo>
                  <a:lnTo>
                    <a:pt x="55" y="198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4" name="Freeform 729"/>
            <p:cNvSpPr>
              <a:spLocks/>
            </p:cNvSpPr>
            <p:nvPr/>
          </p:nvSpPr>
          <p:spPr bwMode="auto">
            <a:xfrm flipH="1">
              <a:off x="4418" y="3007"/>
              <a:ext cx="74" cy="101"/>
            </a:xfrm>
            <a:custGeom>
              <a:avLst/>
              <a:gdLst/>
              <a:ahLst/>
              <a:cxnLst>
                <a:cxn ang="0">
                  <a:pos x="14" y="9"/>
                </a:cxn>
                <a:cxn ang="0">
                  <a:pos x="45" y="37"/>
                </a:cxn>
                <a:cxn ang="0">
                  <a:pos x="72" y="60"/>
                </a:cxn>
                <a:cxn ang="0">
                  <a:pos x="97" y="80"/>
                </a:cxn>
                <a:cxn ang="0">
                  <a:pos x="118" y="97"/>
                </a:cxn>
                <a:cxn ang="0">
                  <a:pos x="133" y="113"/>
                </a:cxn>
                <a:cxn ang="0">
                  <a:pos x="144" y="127"/>
                </a:cxn>
                <a:cxn ang="0">
                  <a:pos x="149" y="141"/>
                </a:cxn>
                <a:cxn ang="0">
                  <a:pos x="147" y="156"/>
                </a:cxn>
                <a:cxn ang="0">
                  <a:pos x="144" y="167"/>
                </a:cxn>
                <a:cxn ang="0">
                  <a:pos x="139" y="177"/>
                </a:cxn>
                <a:cxn ang="0">
                  <a:pos x="135" y="186"/>
                </a:cxn>
                <a:cxn ang="0">
                  <a:pos x="130" y="194"/>
                </a:cxn>
                <a:cxn ang="0">
                  <a:pos x="124" y="199"/>
                </a:cxn>
                <a:cxn ang="0">
                  <a:pos x="118" y="203"/>
                </a:cxn>
                <a:cxn ang="0">
                  <a:pos x="112" y="204"/>
                </a:cxn>
                <a:cxn ang="0">
                  <a:pos x="106" y="202"/>
                </a:cxn>
                <a:cxn ang="0">
                  <a:pos x="89" y="196"/>
                </a:cxn>
                <a:cxn ang="0">
                  <a:pos x="80" y="193"/>
                </a:cxn>
                <a:cxn ang="0">
                  <a:pos x="72" y="187"/>
                </a:cxn>
                <a:cxn ang="0">
                  <a:pos x="63" y="174"/>
                </a:cxn>
                <a:cxn ang="0">
                  <a:pos x="61" y="169"/>
                </a:cxn>
                <a:cxn ang="0">
                  <a:pos x="61" y="164"/>
                </a:cxn>
                <a:cxn ang="0">
                  <a:pos x="61" y="158"/>
                </a:cxn>
                <a:cxn ang="0">
                  <a:pos x="61" y="154"/>
                </a:cxn>
                <a:cxn ang="0">
                  <a:pos x="52" y="136"/>
                </a:cxn>
                <a:cxn ang="0">
                  <a:pos x="43" y="118"/>
                </a:cxn>
                <a:cxn ang="0">
                  <a:pos x="32" y="99"/>
                </a:cxn>
                <a:cxn ang="0">
                  <a:pos x="25" y="81"/>
                </a:cxn>
                <a:cxn ang="0">
                  <a:pos x="16" y="63"/>
                </a:cxn>
                <a:cxn ang="0">
                  <a:pos x="9" y="43"/>
                </a:cxn>
                <a:cxn ang="0">
                  <a:pos x="3" y="21"/>
                </a:cxn>
                <a:cxn ang="0">
                  <a:pos x="0" y="0"/>
                </a:cxn>
                <a:cxn ang="0">
                  <a:pos x="14" y="9"/>
                </a:cxn>
              </a:cxnLst>
              <a:rect l="0" t="0" r="r" b="b"/>
              <a:pathLst>
                <a:path w="149" h="204">
                  <a:moveTo>
                    <a:pt x="14" y="9"/>
                  </a:moveTo>
                  <a:lnTo>
                    <a:pt x="45" y="37"/>
                  </a:lnTo>
                  <a:lnTo>
                    <a:pt x="72" y="60"/>
                  </a:lnTo>
                  <a:lnTo>
                    <a:pt x="97" y="80"/>
                  </a:lnTo>
                  <a:lnTo>
                    <a:pt x="118" y="97"/>
                  </a:lnTo>
                  <a:lnTo>
                    <a:pt x="133" y="113"/>
                  </a:lnTo>
                  <a:lnTo>
                    <a:pt x="144" y="127"/>
                  </a:lnTo>
                  <a:lnTo>
                    <a:pt x="149" y="141"/>
                  </a:lnTo>
                  <a:lnTo>
                    <a:pt x="147" y="156"/>
                  </a:lnTo>
                  <a:lnTo>
                    <a:pt x="144" y="167"/>
                  </a:lnTo>
                  <a:lnTo>
                    <a:pt x="139" y="177"/>
                  </a:lnTo>
                  <a:lnTo>
                    <a:pt x="135" y="186"/>
                  </a:lnTo>
                  <a:lnTo>
                    <a:pt x="130" y="194"/>
                  </a:lnTo>
                  <a:lnTo>
                    <a:pt x="124" y="199"/>
                  </a:lnTo>
                  <a:lnTo>
                    <a:pt x="118" y="203"/>
                  </a:lnTo>
                  <a:lnTo>
                    <a:pt x="112" y="204"/>
                  </a:lnTo>
                  <a:lnTo>
                    <a:pt x="106" y="202"/>
                  </a:lnTo>
                  <a:lnTo>
                    <a:pt x="89" y="196"/>
                  </a:lnTo>
                  <a:lnTo>
                    <a:pt x="80" y="193"/>
                  </a:lnTo>
                  <a:lnTo>
                    <a:pt x="72" y="187"/>
                  </a:lnTo>
                  <a:lnTo>
                    <a:pt x="63" y="174"/>
                  </a:lnTo>
                  <a:lnTo>
                    <a:pt x="61" y="169"/>
                  </a:lnTo>
                  <a:lnTo>
                    <a:pt x="61" y="164"/>
                  </a:lnTo>
                  <a:lnTo>
                    <a:pt x="61" y="158"/>
                  </a:lnTo>
                  <a:lnTo>
                    <a:pt x="61" y="154"/>
                  </a:lnTo>
                  <a:lnTo>
                    <a:pt x="52" y="136"/>
                  </a:lnTo>
                  <a:lnTo>
                    <a:pt x="43" y="118"/>
                  </a:lnTo>
                  <a:lnTo>
                    <a:pt x="32" y="99"/>
                  </a:lnTo>
                  <a:lnTo>
                    <a:pt x="25" y="81"/>
                  </a:lnTo>
                  <a:lnTo>
                    <a:pt x="16" y="63"/>
                  </a:lnTo>
                  <a:lnTo>
                    <a:pt x="9" y="43"/>
                  </a:lnTo>
                  <a:lnTo>
                    <a:pt x="3" y="21"/>
                  </a:lnTo>
                  <a:lnTo>
                    <a:pt x="0" y="0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FF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5" name="Freeform 730"/>
            <p:cNvSpPr>
              <a:spLocks/>
            </p:cNvSpPr>
            <p:nvPr/>
          </p:nvSpPr>
          <p:spPr bwMode="auto">
            <a:xfrm flipH="1">
              <a:off x="4414" y="3010"/>
              <a:ext cx="73" cy="75"/>
            </a:xfrm>
            <a:custGeom>
              <a:avLst/>
              <a:gdLst/>
              <a:ahLst/>
              <a:cxnLst>
                <a:cxn ang="0">
                  <a:pos x="144" y="150"/>
                </a:cxn>
                <a:cxn ang="0">
                  <a:pos x="144" y="150"/>
                </a:cxn>
                <a:cxn ang="0">
                  <a:pos x="146" y="134"/>
                </a:cxn>
                <a:cxn ang="0">
                  <a:pos x="141" y="119"/>
                </a:cxn>
                <a:cxn ang="0">
                  <a:pos x="129" y="103"/>
                </a:cxn>
                <a:cxn ang="0">
                  <a:pos x="114" y="87"/>
                </a:cxn>
                <a:cxn ang="0">
                  <a:pos x="92" y="70"/>
                </a:cxn>
                <a:cxn ang="0">
                  <a:pos x="68" y="50"/>
                </a:cxn>
                <a:cxn ang="0">
                  <a:pos x="40" y="27"/>
                </a:cxn>
                <a:cxn ang="0">
                  <a:pos x="10" y="0"/>
                </a:cxn>
                <a:cxn ang="0">
                  <a:pos x="0" y="4"/>
                </a:cxn>
                <a:cxn ang="0">
                  <a:pos x="31" y="33"/>
                </a:cxn>
                <a:cxn ang="0">
                  <a:pos x="59" y="57"/>
                </a:cxn>
                <a:cxn ang="0">
                  <a:pos x="83" y="77"/>
                </a:cxn>
                <a:cxn ang="0">
                  <a:pos x="104" y="93"/>
                </a:cxn>
                <a:cxn ang="0">
                  <a:pos x="120" y="108"/>
                </a:cxn>
                <a:cxn ang="0">
                  <a:pos x="129" y="121"/>
                </a:cxn>
                <a:cxn ang="0">
                  <a:pos x="134" y="134"/>
                </a:cxn>
                <a:cxn ang="0">
                  <a:pos x="132" y="148"/>
                </a:cxn>
                <a:cxn ang="0">
                  <a:pos x="132" y="148"/>
                </a:cxn>
                <a:cxn ang="0">
                  <a:pos x="144" y="150"/>
                </a:cxn>
              </a:cxnLst>
              <a:rect l="0" t="0" r="r" b="b"/>
              <a:pathLst>
                <a:path w="146" h="150">
                  <a:moveTo>
                    <a:pt x="144" y="150"/>
                  </a:moveTo>
                  <a:lnTo>
                    <a:pt x="144" y="150"/>
                  </a:lnTo>
                  <a:lnTo>
                    <a:pt x="146" y="134"/>
                  </a:lnTo>
                  <a:lnTo>
                    <a:pt x="141" y="119"/>
                  </a:lnTo>
                  <a:lnTo>
                    <a:pt x="129" y="103"/>
                  </a:lnTo>
                  <a:lnTo>
                    <a:pt x="114" y="87"/>
                  </a:lnTo>
                  <a:lnTo>
                    <a:pt x="92" y="70"/>
                  </a:lnTo>
                  <a:lnTo>
                    <a:pt x="68" y="50"/>
                  </a:lnTo>
                  <a:lnTo>
                    <a:pt x="40" y="27"/>
                  </a:lnTo>
                  <a:lnTo>
                    <a:pt x="10" y="0"/>
                  </a:lnTo>
                  <a:lnTo>
                    <a:pt x="0" y="4"/>
                  </a:lnTo>
                  <a:lnTo>
                    <a:pt x="31" y="33"/>
                  </a:lnTo>
                  <a:lnTo>
                    <a:pt x="59" y="57"/>
                  </a:lnTo>
                  <a:lnTo>
                    <a:pt x="83" y="77"/>
                  </a:lnTo>
                  <a:lnTo>
                    <a:pt x="104" y="93"/>
                  </a:lnTo>
                  <a:lnTo>
                    <a:pt x="120" y="108"/>
                  </a:lnTo>
                  <a:lnTo>
                    <a:pt x="129" y="121"/>
                  </a:lnTo>
                  <a:lnTo>
                    <a:pt x="134" y="134"/>
                  </a:lnTo>
                  <a:lnTo>
                    <a:pt x="132" y="148"/>
                  </a:lnTo>
                  <a:lnTo>
                    <a:pt x="132" y="148"/>
                  </a:lnTo>
                  <a:lnTo>
                    <a:pt x="144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6" name="Freeform 731"/>
            <p:cNvSpPr>
              <a:spLocks/>
            </p:cNvSpPr>
            <p:nvPr/>
          </p:nvSpPr>
          <p:spPr bwMode="auto">
            <a:xfrm flipH="1">
              <a:off x="4414" y="3084"/>
              <a:ext cx="28" cy="25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50"/>
                </a:cxn>
                <a:cxn ang="0">
                  <a:pos x="9" y="53"/>
                </a:cxn>
                <a:cxn ang="0">
                  <a:pos x="18" y="52"/>
                </a:cxn>
                <a:cxn ang="0">
                  <a:pos x="26" y="48"/>
                </a:cxn>
                <a:cxn ang="0">
                  <a:pos x="32" y="41"/>
                </a:cxn>
                <a:cxn ang="0">
                  <a:pos x="38" y="32"/>
                </a:cxn>
                <a:cxn ang="0">
                  <a:pos x="43" y="23"/>
                </a:cxn>
                <a:cxn ang="0">
                  <a:pos x="47" y="13"/>
                </a:cxn>
                <a:cxn ang="0">
                  <a:pos x="50" y="2"/>
                </a:cxn>
                <a:cxn ang="0">
                  <a:pos x="38" y="0"/>
                </a:cxn>
                <a:cxn ang="0">
                  <a:pos x="35" y="11"/>
                </a:cxn>
                <a:cxn ang="0">
                  <a:pos x="30" y="21"/>
                </a:cxn>
                <a:cxn ang="0">
                  <a:pos x="26" y="30"/>
                </a:cxn>
                <a:cxn ang="0">
                  <a:pos x="23" y="37"/>
                </a:cxn>
                <a:cxn ang="0">
                  <a:pos x="17" y="41"/>
                </a:cxn>
                <a:cxn ang="0">
                  <a:pos x="12" y="43"/>
                </a:cxn>
                <a:cxn ang="0">
                  <a:pos x="9" y="44"/>
                </a:cxn>
                <a:cxn ang="0">
                  <a:pos x="6" y="43"/>
                </a:cxn>
                <a:cxn ang="0">
                  <a:pos x="6" y="43"/>
                </a:cxn>
                <a:cxn ang="0">
                  <a:pos x="0" y="50"/>
                </a:cxn>
              </a:cxnLst>
              <a:rect l="0" t="0" r="r" b="b"/>
              <a:pathLst>
                <a:path w="50" h="53">
                  <a:moveTo>
                    <a:pt x="0" y="50"/>
                  </a:moveTo>
                  <a:lnTo>
                    <a:pt x="0" y="50"/>
                  </a:lnTo>
                  <a:lnTo>
                    <a:pt x="9" y="53"/>
                  </a:lnTo>
                  <a:lnTo>
                    <a:pt x="18" y="52"/>
                  </a:lnTo>
                  <a:lnTo>
                    <a:pt x="26" y="48"/>
                  </a:lnTo>
                  <a:lnTo>
                    <a:pt x="32" y="41"/>
                  </a:lnTo>
                  <a:lnTo>
                    <a:pt x="38" y="32"/>
                  </a:lnTo>
                  <a:lnTo>
                    <a:pt x="43" y="23"/>
                  </a:lnTo>
                  <a:lnTo>
                    <a:pt x="47" y="13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5" y="11"/>
                  </a:lnTo>
                  <a:lnTo>
                    <a:pt x="30" y="21"/>
                  </a:lnTo>
                  <a:lnTo>
                    <a:pt x="26" y="30"/>
                  </a:lnTo>
                  <a:lnTo>
                    <a:pt x="23" y="37"/>
                  </a:lnTo>
                  <a:lnTo>
                    <a:pt x="17" y="41"/>
                  </a:lnTo>
                  <a:lnTo>
                    <a:pt x="12" y="43"/>
                  </a:lnTo>
                  <a:lnTo>
                    <a:pt x="9" y="44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7" name="Freeform 732"/>
            <p:cNvSpPr>
              <a:spLocks/>
            </p:cNvSpPr>
            <p:nvPr/>
          </p:nvSpPr>
          <p:spPr bwMode="auto">
            <a:xfrm flipH="1">
              <a:off x="4438" y="3092"/>
              <a:ext cx="26" cy="1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5"/>
                </a:cxn>
                <a:cxn ang="0">
                  <a:pos x="11" y="18"/>
                </a:cxn>
                <a:cxn ang="0">
                  <a:pos x="20" y="25"/>
                </a:cxn>
                <a:cxn ang="0">
                  <a:pos x="29" y="29"/>
                </a:cxn>
                <a:cxn ang="0">
                  <a:pos x="46" y="34"/>
                </a:cxn>
                <a:cxn ang="0">
                  <a:pos x="52" y="27"/>
                </a:cxn>
                <a:cxn ang="0">
                  <a:pos x="35" y="21"/>
                </a:cxn>
                <a:cxn ang="0">
                  <a:pos x="26" y="18"/>
                </a:cxn>
                <a:cxn ang="0">
                  <a:pos x="20" y="14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0" y="4"/>
                </a:cxn>
              </a:cxnLst>
              <a:rect l="0" t="0" r="r" b="b"/>
              <a:pathLst>
                <a:path w="52" h="34">
                  <a:moveTo>
                    <a:pt x="0" y="4"/>
                  </a:moveTo>
                  <a:lnTo>
                    <a:pt x="0" y="5"/>
                  </a:lnTo>
                  <a:lnTo>
                    <a:pt x="11" y="18"/>
                  </a:lnTo>
                  <a:lnTo>
                    <a:pt x="20" y="25"/>
                  </a:lnTo>
                  <a:lnTo>
                    <a:pt x="29" y="29"/>
                  </a:lnTo>
                  <a:lnTo>
                    <a:pt x="46" y="34"/>
                  </a:lnTo>
                  <a:lnTo>
                    <a:pt x="52" y="27"/>
                  </a:lnTo>
                  <a:lnTo>
                    <a:pt x="35" y="21"/>
                  </a:lnTo>
                  <a:lnTo>
                    <a:pt x="26" y="18"/>
                  </a:lnTo>
                  <a:lnTo>
                    <a:pt x="20" y="14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8" name="Freeform 733"/>
            <p:cNvSpPr>
              <a:spLocks/>
            </p:cNvSpPr>
            <p:nvPr/>
          </p:nvSpPr>
          <p:spPr bwMode="auto">
            <a:xfrm flipH="1">
              <a:off x="4457" y="3083"/>
              <a:ext cx="7" cy="1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14" y="20"/>
                </a:cxn>
                <a:cxn ang="0">
                  <a:pos x="13" y="16"/>
                </a:cxn>
                <a:cxn ang="0">
                  <a:pos x="13" y="11"/>
                </a:cxn>
                <a:cxn ang="0">
                  <a:pos x="13" y="5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0" y="2"/>
                </a:cxn>
              </a:cxnLst>
              <a:rect l="0" t="0" r="r" b="b"/>
              <a:pathLst>
                <a:path w="14" h="22">
                  <a:moveTo>
                    <a:pt x="0" y="2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14" y="20"/>
                  </a:lnTo>
                  <a:lnTo>
                    <a:pt x="13" y="16"/>
                  </a:lnTo>
                  <a:lnTo>
                    <a:pt x="13" y="11"/>
                  </a:lnTo>
                  <a:lnTo>
                    <a:pt x="13" y="5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9" name="Freeform 734"/>
            <p:cNvSpPr>
              <a:spLocks/>
            </p:cNvSpPr>
            <p:nvPr/>
          </p:nvSpPr>
          <p:spPr bwMode="auto">
            <a:xfrm flipH="1">
              <a:off x="4457" y="3002"/>
              <a:ext cx="38" cy="82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1" y="10"/>
                </a:cxn>
                <a:cxn ang="0">
                  <a:pos x="4" y="33"/>
                </a:cxn>
                <a:cxn ang="0">
                  <a:pos x="10" y="54"/>
                </a:cxn>
                <a:cxn ang="0">
                  <a:pos x="16" y="74"/>
                </a:cxn>
                <a:cxn ang="0">
                  <a:pos x="26" y="93"/>
                </a:cxn>
                <a:cxn ang="0">
                  <a:pos x="33" y="110"/>
                </a:cxn>
                <a:cxn ang="0">
                  <a:pos x="44" y="129"/>
                </a:cxn>
                <a:cxn ang="0">
                  <a:pos x="53" y="147"/>
                </a:cxn>
                <a:cxn ang="0">
                  <a:pos x="62" y="165"/>
                </a:cxn>
                <a:cxn ang="0">
                  <a:pos x="75" y="163"/>
                </a:cxn>
                <a:cxn ang="0">
                  <a:pos x="65" y="145"/>
                </a:cxn>
                <a:cxn ang="0">
                  <a:pos x="56" y="127"/>
                </a:cxn>
                <a:cxn ang="0">
                  <a:pos x="46" y="108"/>
                </a:cxn>
                <a:cxn ang="0">
                  <a:pos x="38" y="90"/>
                </a:cxn>
                <a:cxn ang="0">
                  <a:pos x="29" y="71"/>
                </a:cxn>
                <a:cxn ang="0">
                  <a:pos x="23" y="51"/>
                </a:cxn>
                <a:cxn ang="0">
                  <a:pos x="16" y="30"/>
                </a:cxn>
                <a:cxn ang="0">
                  <a:pos x="13" y="10"/>
                </a:cxn>
                <a:cxn ang="0">
                  <a:pos x="3" y="14"/>
                </a:cxn>
                <a:cxn ang="0">
                  <a:pos x="12" y="7"/>
                </a:cxn>
                <a:cxn ang="0">
                  <a:pos x="0" y="0"/>
                </a:cxn>
                <a:cxn ang="0">
                  <a:pos x="1" y="10"/>
                </a:cxn>
                <a:cxn ang="0">
                  <a:pos x="12" y="7"/>
                </a:cxn>
              </a:cxnLst>
              <a:rect l="0" t="0" r="r" b="b"/>
              <a:pathLst>
                <a:path w="75" h="165">
                  <a:moveTo>
                    <a:pt x="12" y="7"/>
                  </a:moveTo>
                  <a:lnTo>
                    <a:pt x="1" y="10"/>
                  </a:lnTo>
                  <a:lnTo>
                    <a:pt x="4" y="33"/>
                  </a:lnTo>
                  <a:lnTo>
                    <a:pt x="10" y="54"/>
                  </a:lnTo>
                  <a:lnTo>
                    <a:pt x="16" y="74"/>
                  </a:lnTo>
                  <a:lnTo>
                    <a:pt x="26" y="93"/>
                  </a:lnTo>
                  <a:lnTo>
                    <a:pt x="33" y="110"/>
                  </a:lnTo>
                  <a:lnTo>
                    <a:pt x="44" y="129"/>
                  </a:lnTo>
                  <a:lnTo>
                    <a:pt x="53" y="147"/>
                  </a:lnTo>
                  <a:lnTo>
                    <a:pt x="62" y="165"/>
                  </a:lnTo>
                  <a:lnTo>
                    <a:pt x="75" y="163"/>
                  </a:lnTo>
                  <a:lnTo>
                    <a:pt x="65" y="145"/>
                  </a:lnTo>
                  <a:lnTo>
                    <a:pt x="56" y="127"/>
                  </a:lnTo>
                  <a:lnTo>
                    <a:pt x="46" y="108"/>
                  </a:lnTo>
                  <a:lnTo>
                    <a:pt x="38" y="90"/>
                  </a:lnTo>
                  <a:lnTo>
                    <a:pt x="29" y="71"/>
                  </a:lnTo>
                  <a:lnTo>
                    <a:pt x="23" y="51"/>
                  </a:lnTo>
                  <a:lnTo>
                    <a:pt x="16" y="30"/>
                  </a:lnTo>
                  <a:lnTo>
                    <a:pt x="13" y="10"/>
                  </a:lnTo>
                  <a:lnTo>
                    <a:pt x="3" y="14"/>
                  </a:lnTo>
                  <a:lnTo>
                    <a:pt x="12" y="7"/>
                  </a:lnTo>
                  <a:lnTo>
                    <a:pt x="0" y="0"/>
                  </a:lnTo>
                  <a:lnTo>
                    <a:pt x="1" y="10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0" name="Freeform 735"/>
            <p:cNvSpPr>
              <a:spLocks/>
            </p:cNvSpPr>
            <p:nvPr/>
          </p:nvSpPr>
          <p:spPr bwMode="auto">
            <a:xfrm flipH="1">
              <a:off x="4483" y="3005"/>
              <a:ext cx="10" cy="7"/>
            </a:xfrm>
            <a:custGeom>
              <a:avLst/>
              <a:gdLst/>
              <a:ahLst/>
              <a:cxnLst>
                <a:cxn ang="0">
                  <a:pos x="23" y="10"/>
                </a:cxn>
                <a:cxn ang="0">
                  <a:pos x="23" y="9"/>
                </a:cxn>
                <a:cxn ang="0">
                  <a:pos x="9" y="0"/>
                </a:cxn>
                <a:cxn ang="0">
                  <a:pos x="0" y="7"/>
                </a:cxn>
                <a:cxn ang="0">
                  <a:pos x="13" y="15"/>
                </a:cxn>
                <a:cxn ang="0">
                  <a:pos x="13" y="14"/>
                </a:cxn>
                <a:cxn ang="0">
                  <a:pos x="23" y="10"/>
                </a:cxn>
                <a:cxn ang="0">
                  <a:pos x="23" y="9"/>
                </a:cxn>
                <a:cxn ang="0">
                  <a:pos x="23" y="9"/>
                </a:cxn>
                <a:cxn ang="0">
                  <a:pos x="23" y="10"/>
                </a:cxn>
              </a:cxnLst>
              <a:rect l="0" t="0" r="r" b="b"/>
              <a:pathLst>
                <a:path w="23" h="15">
                  <a:moveTo>
                    <a:pt x="23" y="10"/>
                  </a:moveTo>
                  <a:lnTo>
                    <a:pt x="23" y="9"/>
                  </a:lnTo>
                  <a:lnTo>
                    <a:pt x="9" y="0"/>
                  </a:lnTo>
                  <a:lnTo>
                    <a:pt x="0" y="7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1" name="Freeform 736"/>
            <p:cNvSpPr>
              <a:spLocks/>
            </p:cNvSpPr>
            <p:nvPr/>
          </p:nvSpPr>
          <p:spPr bwMode="auto">
            <a:xfrm flipH="1">
              <a:off x="4781" y="3017"/>
              <a:ext cx="703" cy="487"/>
            </a:xfrm>
            <a:custGeom>
              <a:avLst/>
              <a:gdLst/>
              <a:ahLst/>
              <a:cxnLst>
                <a:cxn ang="0">
                  <a:pos x="350" y="929"/>
                </a:cxn>
                <a:cxn ang="0">
                  <a:pos x="291" y="949"/>
                </a:cxn>
                <a:cxn ang="0">
                  <a:pos x="147" y="973"/>
                </a:cxn>
                <a:cxn ang="0">
                  <a:pos x="63" y="928"/>
                </a:cxn>
                <a:cxn ang="0">
                  <a:pos x="19" y="837"/>
                </a:cxn>
                <a:cxn ang="0">
                  <a:pos x="2" y="731"/>
                </a:cxn>
                <a:cxn ang="0">
                  <a:pos x="3" y="664"/>
                </a:cxn>
                <a:cxn ang="0">
                  <a:pos x="9" y="613"/>
                </a:cxn>
                <a:cxn ang="0">
                  <a:pos x="19" y="539"/>
                </a:cxn>
                <a:cxn ang="0">
                  <a:pos x="35" y="481"/>
                </a:cxn>
                <a:cxn ang="0">
                  <a:pos x="57" y="440"/>
                </a:cxn>
                <a:cxn ang="0">
                  <a:pos x="144" y="383"/>
                </a:cxn>
                <a:cxn ang="0">
                  <a:pos x="292" y="366"/>
                </a:cxn>
                <a:cxn ang="0">
                  <a:pos x="442" y="340"/>
                </a:cxn>
                <a:cxn ang="0">
                  <a:pos x="597" y="295"/>
                </a:cxn>
                <a:cxn ang="0">
                  <a:pos x="733" y="237"/>
                </a:cxn>
                <a:cxn ang="0">
                  <a:pos x="798" y="186"/>
                </a:cxn>
                <a:cxn ang="0">
                  <a:pos x="866" y="124"/>
                </a:cxn>
                <a:cxn ang="0">
                  <a:pos x="927" y="76"/>
                </a:cxn>
                <a:cxn ang="0">
                  <a:pos x="990" y="65"/>
                </a:cxn>
                <a:cxn ang="0">
                  <a:pos x="1066" y="58"/>
                </a:cxn>
                <a:cxn ang="0">
                  <a:pos x="1124" y="40"/>
                </a:cxn>
                <a:cxn ang="0">
                  <a:pos x="1175" y="19"/>
                </a:cxn>
                <a:cxn ang="0">
                  <a:pos x="1224" y="5"/>
                </a:cxn>
                <a:cxn ang="0">
                  <a:pos x="1236" y="8"/>
                </a:cxn>
                <a:cxn ang="0">
                  <a:pos x="1195" y="47"/>
                </a:cxn>
                <a:cxn ang="0">
                  <a:pos x="1169" y="75"/>
                </a:cxn>
                <a:cxn ang="0">
                  <a:pos x="1196" y="74"/>
                </a:cxn>
                <a:cxn ang="0">
                  <a:pos x="1225" y="80"/>
                </a:cxn>
                <a:cxn ang="0">
                  <a:pos x="1259" y="104"/>
                </a:cxn>
                <a:cxn ang="0">
                  <a:pos x="1302" y="139"/>
                </a:cxn>
                <a:cxn ang="0">
                  <a:pos x="1357" y="186"/>
                </a:cxn>
                <a:cxn ang="0">
                  <a:pos x="1398" y="243"/>
                </a:cxn>
                <a:cxn ang="0">
                  <a:pos x="1404" y="258"/>
                </a:cxn>
                <a:cxn ang="0">
                  <a:pos x="1403" y="277"/>
                </a:cxn>
                <a:cxn ang="0">
                  <a:pos x="1395" y="301"/>
                </a:cxn>
                <a:cxn ang="0">
                  <a:pos x="1375" y="325"/>
                </a:cxn>
                <a:cxn ang="0">
                  <a:pos x="1337" y="332"/>
                </a:cxn>
                <a:cxn ang="0">
                  <a:pos x="1260" y="319"/>
                </a:cxn>
                <a:cxn ang="0">
                  <a:pos x="1178" y="291"/>
                </a:cxn>
                <a:cxn ang="0">
                  <a:pos x="1136" y="283"/>
                </a:cxn>
                <a:cxn ang="0">
                  <a:pos x="1106" y="302"/>
                </a:cxn>
                <a:cxn ang="0">
                  <a:pos x="1039" y="354"/>
                </a:cxn>
                <a:cxn ang="0">
                  <a:pos x="976" y="385"/>
                </a:cxn>
                <a:cxn ang="0">
                  <a:pos x="967" y="420"/>
                </a:cxn>
                <a:cxn ang="0">
                  <a:pos x="948" y="450"/>
                </a:cxn>
                <a:cxn ang="0">
                  <a:pos x="919" y="478"/>
                </a:cxn>
                <a:cxn ang="0">
                  <a:pos x="907" y="521"/>
                </a:cxn>
                <a:cxn ang="0">
                  <a:pos x="907" y="567"/>
                </a:cxn>
                <a:cxn ang="0">
                  <a:pos x="901" y="623"/>
                </a:cxn>
                <a:cxn ang="0">
                  <a:pos x="884" y="650"/>
                </a:cxn>
                <a:cxn ang="0">
                  <a:pos x="821" y="684"/>
                </a:cxn>
                <a:cxn ang="0">
                  <a:pos x="760" y="714"/>
                </a:cxn>
                <a:cxn ang="0">
                  <a:pos x="725" y="736"/>
                </a:cxn>
                <a:cxn ang="0">
                  <a:pos x="696" y="754"/>
                </a:cxn>
                <a:cxn ang="0">
                  <a:pos x="678" y="770"/>
                </a:cxn>
                <a:cxn ang="0">
                  <a:pos x="667" y="792"/>
                </a:cxn>
                <a:cxn ang="0">
                  <a:pos x="652" y="816"/>
                </a:cxn>
                <a:cxn ang="0">
                  <a:pos x="642" y="834"/>
                </a:cxn>
                <a:cxn ang="0">
                  <a:pos x="636" y="852"/>
                </a:cxn>
                <a:cxn ang="0">
                  <a:pos x="633" y="853"/>
                </a:cxn>
                <a:cxn ang="0">
                  <a:pos x="606" y="862"/>
                </a:cxn>
                <a:cxn ang="0">
                  <a:pos x="459" y="902"/>
                </a:cxn>
              </a:cxnLst>
              <a:rect l="0" t="0" r="r" b="b"/>
              <a:pathLst>
                <a:path w="1404" h="974">
                  <a:moveTo>
                    <a:pt x="459" y="902"/>
                  </a:moveTo>
                  <a:lnTo>
                    <a:pt x="384" y="919"/>
                  </a:lnTo>
                  <a:lnTo>
                    <a:pt x="364" y="924"/>
                  </a:lnTo>
                  <a:lnTo>
                    <a:pt x="350" y="929"/>
                  </a:lnTo>
                  <a:lnTo>
                    <a:pt x="340" y="932"/>
                  </a:lnTo>
                  <a:lnTo>
                    <a:pt x="329" y="937"/>
                  </a:lnTo>
                  <a:lnTo>
                    <a:pt x="314" y="942"/>
                  </a:lnTo>
                  <a:lnTo>
                    <a:pt x="291" y="949"/>
                  </a:lnTo>
                  <a:lnTo>
                    <a:pt x="256" y="958"/>
                  </a:lnTo>
                  <a:lnTo>
                    <a:pt x="205" y="970"/>
                  </a:lnTo>
                  <a:lnTo>
                    <a:pt x="174" y="974"/>
                  </a:lnTo>
                  <a:lnTo>
                    <a:pt x="147" y="973"/>
                  </a:lnTo>
                  <a:lnTo>
                    <a:pt x="123" y="968"/>
                  </a:lnTo>
                  <a:lnTo>
                    <a:pt x="100" y="958"/>
                  </a:lnTo>
                  <a:lnTo>
                    <a:pt x="80" y="944"/>
                  </a:lnTo>
                  <a:lnTo>
                    <a:pt x="63" y="928"/>
                  </a:lnTo>
                  <a:lnTo>
                    <a:pt x="49" y="909"/>
                  </a:lnTo>
                  <a:lnTo>
                    <a:pt x="37" y="887"/>
                  </a:lnTo>
                  <a:lnTo>
                    <a:pt x="26" y="862"/>
                  </a:lnTo>
                  <a:lnTo>
                    <a:pt x="19" y="837"/>
                  </a:lnTo>
                  <a:lnTo>
                    <a:pt x="11" y="811"/>
                  </a:lnTo>
                  <a:lnTo>
                    <a:pt x="6" y="784"/>
                  </a:lnTo>
                  <a:lnTo>
                    <a:pt x="3" y="756"/>
                  </a:lnTo>
                  <a:lnTo>
                    <a:pt x="2" y="731"/>
                  </a:lnTo>
                  <a:lnTo>
                    <a:pt x="0" y="705"/>
                  </a:lnTo>
                  <a:lnTo>
                    <a:pt x="0" y="681"/>
                  </a:lnTo>
                  <a:lnTo>
                    <a:pt x="2" y="673"/>
                  </a:lnTo>
                  <a:lnTo>
                    <a:pt x="3" y="664"/>
                  </a:lnTo>
                  <a:lnTo>
                    <a:pt x="5" y="656"/>
                  </a:lnTo>
                  <a:lnTo>
                    <a:pt x="6" y="650"/>
                  </a:lnTo>
                  <a:lnTo>
                    <a:pt x="8" y="631"/>
                  </a:lnTo>
                  <a:lnTo>
                    <a:pt x="9" y="613"/>
                  </a:lnTo>
                  <a:lnTo>
                    <a:pt x="11" y="594"/>
                  </a:lnTo>
                  <a:lnTo>
                    <a:pt x="12" y="575"/>
                  </a:lnTo>
                  <a:lnTo>
                    <a:pt x="15" y="557"/>
                  </a:lnTo>
                  <a:lnTo>
                    <a:pt x="19" y="539"/>
                  </a:lnTo>
                  <a:lnTo>
                    <a:pt x="23" y="521"/>
                  </a:lnTo>
                  <a:lnTo>
                    <a:pt x="28" y="502"/>
                  </a:lnTo>
                  <a:lnTo>
                    <a:pt x="31" y="491"/>
                  </a:lnTo>
                  <a:lnTo>
                    <a:pt x="35" y="481"/>
                  </a:lnTo>
                  <a:lnTo>
                    <a:pt x="40" y="470"/>
                  </a:lnTo>
                  <a:lnTo>
                    <a:pt x="45" y="460"/>
                  </a:lnTo>
                  <a:lnTo>
                    <a:pt x="51" y="450"/>
                  </a:lnTo>
                  <a:lnTo>
                    <a:pt x="57" y="440"/>
                  </a:lnTo>
                  <a:lnTo>
                    <a:pt x="64" y="430"/>
                  </a:lnTo>
                  <a:lnTo>
                    <a:pt x="71" y="420"/>
                  </a:lnTo>
                  <a:lnTo>
                    <a:pt x="106" y="386"/>
                  </a:lnTo>
                  <a:lnTo>
                    <a:pt x="144" y="383"/>
                  </a:lnTo>
                  <a:lnTo>
                    <a:pt x="181" y="380"/>
                  </a:lnTo>
                  <a:lnTo>
                    <a:pt x="217" y="376"/>
                  </a:lnTo>
                  <a:lnTo>
                    <a:pt x="256" y="372"/>
                  </a:lnTo>
                  <a:lnTo>
                    <a:pt x="292" y="366"/>
                  </a:lnTo>
                  <a:lnTo>
                    <a:pt x="329" y="362"/>
                  </a:lnTo>
                  <a:lnTo>
                    <a:pt x="367" y="355"/>
                  </a:lnTo>
                  <a:lnTo>
                    <a:pt x="405" y="347"/>
                  </a:lnTo>
                  <a:lnTo>
                    <a:pt x="442" y="340"/>
                  </a:lnTo>
                  <a:lnTo>
                    <a:pt x="480" y="331"/>
                  </a:lnTo>
                  <a:lnTo>
                    <a:pt x="519" y="321"/>
                  </a:lnTo>
                  <a:lnTo>
                    <a:pt x="558" y="308"/>
                  </a:lnTo>
                  <a:lnTo>
                    <a:pt x="597" y="295"/>
                  </a:lnTo>
                  <a:lnTo>
                    <a:pt x="636" y="281"/>
                  </a:lnTo>
                  <a:lnTo>
                    <a:pt x="676" y="264"/>
                  </a:lnTo>
                  <a:lnTo>
                    <a:pt x="717" y="246"/>
                  </a:lnTo>
                  <a:lnTo>
                    <a:pt x="733" y="237"/>
                  </a:lnTo>
                  <a:lnTo>
                    <a:pt x="750" y="227"/>
                  </a:lnTo>
                  <a:lnTo>
                    <a:pt x="766" y="215"/>
                  </a:lnTo>
                  <a:lnTo>
                    <a:pt x="782" y="201"/>
                  </a:lnTo>
                  <a:lnTo>
                    <a:pt x="798" y="186"/>
                  </a:lnTo>
                  <a:lnTo>
                    <a:pt x="815" y="171"/>
                  </a:lnTo>
                  <a:lnTo>
                    <a:pt x="832" y="154"/>
                  </a:lnTo>
                  <a:lnTo>
                    <a:pt x="849" y="138"/>
                  </a:lnTo>
                  <a:lnTo>
                    <a:pt x="866" y="124"/>
                  </a:lnTo>
                  <a:lnTo>
                    <a:pt x="883" y="109"/>
                  </a:lnTo>
                  <a:lnTo>
                    <a:pt x="898" y="96"/>
                  </a:lnTo>
                  <a:lnTo>
                    <a:pt x="913" y="85"/>
                  </a:lnTo>
                  <a:lnTo>
                    <a:pt x="927" y="76"/>
                  </a:lnTo>
                  <a:lnTo>
                    <a:pt x="941" y="68"/>
                  </a:lnTo>
                  <a:lnTo>
                    <a:pt x="954" y="65"/>
                  </a:lnTo>
                  <a:lnTo>
                    <a:pt x="967" y="64"/>
                  </a:lnTo>
                  <a:lnTo>
                    <a:pt x="990" y="65"/>
                  </a:lnTo>
                  <a:lnTo>
                    <a:pt x="1011" y="65"/>
                  </a:lnTo>
                  <a:lnTo>
                    <a:pt x="1031" y="64"/>
                  </a:lnTo>
                  <a:lnTo>
                    <a:pt x="1049" y="62"/>
                  </a:lnTo>
                  <a:lnTo>
                    <a:pt x="1066" y="58"/>
                  </a:lnTo>
                  <a:lnTo>
                    <a:pt x="1081" y="55"/>
                  </a:lnTo>
                  <a:lnTo>
                    <a:pt x="1097" y="50"/>
                  </a:lnTo>
                  <a:lnTo>
                    <a:pt x="1110" y="46"/>
                  </a:lnTo>
                  <a:lnTo>
                    <a:pt x="1124" y="40"/>
                  </a:lnTo>
                  <a:lnTo>
                    <a:pt x="1138" y="36"/>
                  </a:lnTo>
                  <a:lnTo>
                    <a:pt x="1150" y="30"/>
                  </a:lnTo>
                  <a:lnTo>
                    <a:pt x="1162" y="25"/>
                  </a:lnTo>
                  <a:lnTo>
                    <a:pt x="1175" y="19"/>
                  </a:lnTo>
                  <a:lnTo>
                    <a:pt x="1188" y="15"/>
                  </a:lnTo>
                  <a:lnTo>
                    <a:pt x="1201" y="10"/>
                  </a:lnTo>
                  <a:lnTo>
                    <a:pt x="1214" y="7"/>
                  </a:lnTo>
                  <a:lnTo>
                    <a:pt x="1224" y="5"/>
                  </a:lnTo>
                  <a:lnTo>
                    <a:pt x="1231" y="3"/>
                  </a:lnTo>
                  <a:lnTo>
                    <a:pt x="1239" y="2"/>
                  </a:lnTo>
                  <a:lnTo>
                    <a:pt x="1248" y="0"/>
                  </a:lnTo>
                  <a:lnTo>
                    <a:pt x="1236" y="8"/>
                  </a:lnTo>
                  <a:lnTo>
                    <a:pt x="1224" y="17"/>
                  </a:lnTo>
                  <a:lnTo>
                    <a:pt x="1214" y="27"/>
                  </a:lnTo>
                  <a:lnTo>
                    <a:pt x="1204" y="37"/>
                  </a:lnTo>
                  <a:lnTo>
                    <a:pt x="1195" y="47"/>
                  </a:lnTo>
                  <a:lnTo>
                    <a:pt x="1184" y="57"/>
                  </a:lnTo>
                  <a:lnTo>
                    <a:pt x="1173" y="67"/>
                  </a:lnTo>
                  <a:lnTo>
                    <a:pt x="1161" y="75"/>
                  </a:lnTo>
                  <a:lnTo>
                    <a:pt x="1169" y="75"/>
                  </a:lnTo>
                  <a:lnTo>
                    <a:pt x="1175" y="75"/>
                  </a:lnTo>
                  <a:lnTo>
                    <a:pt x="1182" y="74"/>
                  </a:lnTo>
                  <a:lnTo>
                    <a:pt x="1188" y="74"/>
                  </a:lnTo>
                  <a:lnTo>
                    <a:pt x="1196" y="74"/>
                  </a:lnTo>
                  <a:lnTo>
                    <a:pt x="1202" y="75"/>
                  </a:lnTo>
                  <a:lnTo>
                    <a:pt x="1208" y="75"/>
                  </a:lnTo>
                  <a:lnTo>
                    <a:pt x="1214" y="77"/>
                  </a:lnTo>
                  <a:lnTo>
                    <a:pt x="1225" y="80"/>
                  </a:lnTo>
                  <a:lnTo>
                    <a:pt x="1234" y="86"/>
                  </a:lnTo>
                  <a:lnTo>
                    <a:pt x="1242" y="92"/>
                  </a:lnTo>
                  <a:lnTo>
                    <a:pt x="1251" y="97"/>
                  </a:lnTo>
                  <a:lnTo>
                    <a:pt x="1259" y="104"/>
                  </a:lnTo>
                  <a:lnTo>
                    <a:pt x="1268" y="110"/>
                  </a:lnTo>
                  <a:lnTo>
                    <a:pt x="1276" y="117"/>
                  </a:lnTo>
                  <a:lnTo>
                    <a:pt x="1283" y="124"/>
                  </a:lnTo>
                  <a:lnTo>
                    <a:pt x="1302" y="139"/>
                  </a:lnTo>
                  <a:lnTo>
                    <a:pt x="1318" y="152"/>
                  </a:lnTo>
                  <a:lnTo>
                    <a:pt x="1332" y="163"/>
                  </a:lnTo>
                  <a:lnTo>
                    <a:pt x="1344" y="174"/>
                  </a:lnTo>
                  <a:lnTo>
                    <a:pt x="1357" y="186"/>
                  </a:lnTo>
                  <a:lnTo>
                    <a:pt x="1369" y="199"/>
                  </a:lnTo>
                  <a:lnTo>
                    <a:pt x="1381" y="216"/>
                  </a:lnTo>
                  <a:lnTo>
                    <a:pt x="1395" y="236"/>
                  </a:lnTo>
                  <a:lnTo>
                    <a:pt x="1398" y="243"/>
                  </a:lnTo>
                  <a:lnTo>
                    <a:pt x="1400" y="246"/>
                  </a:lnTo>
                  <a:lnTo>
                    <a:pt x="1401" y="248"/>
                  </a:lnTo>
                  <a:lnTo>
                    <a:pt x="1403" y="254"/>
                  </a:lnTo>
                  <a:lnTo>
                    <a:pt x="1404" y="258"/>
                  </a:lnTo>
                  <a:lnTo>
                    <a:pt x="1404" y="263"/>
                  </a:lnTo>
                  <a:lnTo>
                    <a:pt x="1404" y="268"/>
                  </a:lnTo>
                  <a:lnTo>
                    <a:pt x="1404" y="273"/>
                  </a:lnTo>
                  <a:lnTo>
                    <a:pt x="1403" y="277"/>
                  </a:lnTo>
                  <a:lnTo>
                    <a:pt x="1403" y="283"/>
                  </a:lnTo>
                  <a:lnTo>
                    <a:pt x="1401" y="287"/>
                  </a:lnTo>
                  <a:lnTo>
                    <a:pt x="1400" y="292"/>
                  </a:lnTo>
                  <a:lnTo>
                    <a:pt x="1395" y="301"/>
                  </a:lnTo>
                  <a:lnTo>
                    <a:pt x="1392" y="308"/>
                  </a:lnTo>
                  <a:lnTo>
                    <a:pt x="1387" y="315"/>
                  </a:lnTo>
                  <a:lnTo>
                    <a:pt x="1381" y="321"/>
                  </a:lnTo>
                  <a:lnTo>
                    <a:pt x="1375" y="325"/>
                  </a:lnTo>
                  <a:lnTo>
                    <a:pt x="1369" y="327"/>
                  </a:lnTo>
                  <a:lnTo>
                    <a:pt x="1360" y="331"/>
                  </a:lnTo>
                  <a:lnTo>
                    <a:pt x="1351" y="332"/>
                  </a:lnTo>
                  <a:lnTo>
                    <a:pt x="1337" y="332"/>
                  </a:lnTo>
                  <a:lnTo>
                    <a:pt x="1320" y="331"/>
                  </a:lnTo>
                  <a:lnTo>
                    <a:pt x="1302" y="328"/>
                  </a:lnTo>
                  <a:lnTo>
                    <a:pt x="1283" y="325"/>
                  </a:lnTo>
                  <a:lnTo>
                    <a:pt x="1260" y="319"/>
                  </a:lnTo>
                  <a:lnTo>
                    <a:pt x="1237" y="313"/>
                  </a:lnTo>
                  <a:lnTo>
                    <a:pt x="1211" y="304"/>
                  </a:lnTo>
                  <a:lnTo>
                    <a:pt x="1182" y="293"/>
                  </a:lnTo>
                  <a:lnTo>
                    <a:pt x="1178" y="291"/>
                  </a:lnTo>
                  <a:lnTo>
                    <a:pt x="1169" y="288"/>
                  </a:lnTo>
                  <a:lnTo>
                    <a:pt x="1158" y="286"/>
                  </a:lnTo>
                  <a:lnTo>
                    <a:pt x="1147" y="284"/>
                  </a:lnTo>
                  <a:lnTo>
                    <a:pt x="1136" y="283"/>
                  </a:lnTo>
                  <a:lnTo>
                    <a:pt x="1127" y="282"/>
                  </a:lnTo>
                  <a:lnTo>
                    <a:pt x="1120" y="282"/>
                  </a:lnTo>
                  <a:lnTo>
                    <a:pt x="1117" y="283"/>
                  </a:lnTo>
                  <a:lnTo>
                    <a:pt x="1106" y="302"/>
                  </a:lnTo>
                  <a:lnTo>
                    <a:pt x="1092" y="318"/>
                  </a:lnTo>
                  <a:lnTo>
                    <a:pt x="1077" y="333"/>
                  </a:lnTo>
                  <a:lnTo>
                    <a:pt x="1058" y="344"/>
                  </a:lnTo>
                  <a:lnTo>
                    <a:pt x="1039" y="354"/>
                  </a:lnTo>
                  <a:lnTo>
                    <a:pt x="1017" y="363"/>
                  </a:lnTo>
                  <a:lnTo>
                    <a:pt x="997" y="370"/>
                  </a:lnTo>
                  <a:lnTo>
                    <a:pt x="976" y="376"/>
                  </a:lnTo>
                  <a:lnTo>
                    <a:pt x="976" y="385"/>
                  </a:lnTo>
                  <a:lnTo>
                    <a:pt x="976" y="394"/>
                  </a:lnTo>
                  <a:lnTo>
                    <a:pt x="974" y="403"/>
                  </a:lnTo>
                  <a:lnTo>
                    <a:pt x="971" y="412"/>
                  </a:lnTo>
                  <a:lnTo>
                    <a:pt x="967" y="420"/>
                  </a:lnTo>
                  <a:lnTo>
                    <a:pt x="964" y="428"/>
                  </a:lnTo>
                  <a:lnTo>
                    <a:pt x="959" y="435"/>
                  </a:lnTo>
                  <a:lnTo>
                    <a:pt x="954" y="443"/>
                  </a:lnTo>
                  <a:lnTo>
                    <a:pt x="948" y="450"/>
                  </a:lnTo>
                  <a:lnTo>
                    <a:pt x="939" y="455"/>
                  </a:lnTo>
                  <a:lnTo>
                    <a:pt x="930" y="462"/>
                  </a:lnTo>
                  <a:lnTo>
                    <a:pt x="924" y="468"/>
                  </a:lnTo>
                  <a:lnTo>
                    <a:pt x="919" y="478"/>
                  </a:lnTo>
                  <a:lnTo>
                    <a:pt x="915" y="488"/>
                  </a:lnTo>
                  <a:lnTo>
                    <a:pt x="912" y="498"/>
                  </a:lnTo>
                  <a:lnTo>
                    <a:pt x="909" y="510"/>
                  </a:lnTo>
                  <a:lnTo>
                    <a:pt x="907" y="521"/>
                  </a:lnTo>
                  <a:lnTo>
                    <a:pt x="907" y="532"/>
                  </a:lnTo>
                  <a:lnTo>
                    <a:pt x="907" y="543"/>
                  </a:lnTo>
                  <a:lnTo>
                    <a:pt x="907" y="554"/>
                  </a:lnTo>
                  <a:lnTo>
                    <a:pt x="907" y="567"/>
                  </a:lnTo>
                  <a:lnTo>
                    <a:pt x="906" y="582"/>
                  </a:lnTo>
                  <a:lnTo>
                    <a:pt x="904" y="596"/>
                  </a:lnTo>
                  <a:lnTo>
                    <a:pt x="902" y="610"/>
                  </a:lnTo>
                  <a:lnTo>
                    <a:pt x="901" y="623"/>
                  </a:lnTo>
                  <a:lnTo>
                    <a:pt x="899" y="633"/>
                  </a:lnTo>
                  <a:lnTo>
                    <a:pt x="898" y="640"/>
                  </a:lnTo>
                  <a:lnTo>
                    <a:pt x="898" y="642"/>
                  </a:lnTo>
                  <a:lnTo>
                    <a:pt x="884" y="650"/>
                  </a:lnTo>
                  <a:lnTo>
                    <a:pt x="869" y="657"/>
                  </a:lnTo>
                  <a:lnTo>
                    <a:pt x="854" y="666"/>
                  </a:lnTo>
                  <a:lnTo>
                    <a:pt x="837" y="675"/>
                  </a:lnTo>
                  <a:lnTo>
                    <a:pt x="821" y="684"/>
                  </a:lnTo>
                  <a:lnTo>
                    <a:pt x="805" y="692"/>
                  </a:lnTo>
                  <a:lnTo>
                    <a:pt x="788" y="701"/>
                  </a:lnTo>
                  <a:lnTo>
                    <a:pt x="771" y="709"/>
                  </a:lnTo>
                  <a:lnTo>
                    <a:pt x="760" y="714"/>
                  </a:lnTo>
                  <a:lnTo>
                    <a:pt x="751" y="720"/>
                  </a:lnTo>
                  <a:lnTo>
                    <a:pt x="742" y="724"/>
                  </a:lnTo>
                  <a:lnTo>
                    <a:pt x="733" y="731"/>
                  </a:lnTo>
                  <a:lnTo>
                    <a:pt x="725" y="736"/>
                  </a:lnTo>
                  <a:lnTo>
                    <a:pt x="716" y="742"/>
                  </a:lnTo>
                  <a:lnTo>
                    <a:pt x="708" y="746"/>
                  </a:lnTo>
                  <a:lnTo>
                    <a:pt x="702" y="751"/>
                  </a:lnTo>
                  <a:lnTo>
                    <a:pt x="696" y="754"/>
                  </a:lnTo>
                  <a:lnTo>
                    <a:pt x="690" y="759"/>
                  </a:lnTo>
                  <a:lnTo>
                    <a:pt x="684" y="762"/>
                  </a:lnTo>
                  <a:lnTo>
                    <a:pt x="679" y="766"/>
                  </a:lnTo>
                  <a:lnTo>
                    <a:pt x="678" y="770"/>
                  </a:lnTo>
                  <a:lnTo>
                    <a:pt x="676" y="774"/>
                  </a:lnTo>
                  <a:lnTo>
                    <a:pt x="673" y="780"/>
                  </a:lnTo>
                  <a:lnTo>
                    <a:pt x="670" y="785"/>
                  </a:lnTo>
                  <a:lnTo>
                    <a:pt x="667" y="792"/>
                  </a:lnTo>
                  <a:lnTo>
                    <a:pt x="664" y="798"/>
                  </a:lnTo>
                  <a:lnTo>
                    <a:pt x="661" y="804"/>
                  </a:lnTo>
                  <a:lnTo>
                    <a:pt x="656" y="810"/>
                  </a:lnTo>
                  <a:lnTo>
                    <a:pt x="652" y="816"/>
                  </a:lnTo>
                  <a:lnTo>
                    <a:pt x="647" y="821"/>
                  </a:lnTo>
                  <a:lnTo>
                    <a:pt x="646" y="825"/>
                  </a:lnTo>
                  <a:lnTo>
                    <a:pt x="644" y="830"/>
                  </a:lnTo>
                  <a:lnTo>
                    <a:pt x="642" y="834"/>
                  </a:lnTo>
                  <a:lnTo>
                    <a:pt x="641" y="839"/>
                  </a:lnTo>
                  <a:lnTo>
                    <a:pt x="639" y="843"/>
                  </a:lnTo>
                  <a:lnTo>
                    <a:pt x="638" y="849"/>
                  </a:lnTo>
                  <a:lnTo>
                    <a:pt x="636" y="852"/>
                  </a:lnTo>
                  <a:lnTo>
                    <a:pt x="638" y="849"/>
                  </a:lnTo>
                  <a:lnTo>
                    <a:pt x="639" y="847"/>
                  </a:lnTo>
                  <a:lnTo>
                    <a:pt x="638" y="849"/>
                  </a:lnTo>
                  <a:lnTo>
                    <a:pt x="633" y="853"/>
                  </a:lnTo>
                  <a:lnTo>
                    <a:pt x="627" y="857"/>
                  </a:lnTo>
                  <a:lnTo>
                    <a:pt x="621" y="859"/>
                  </a:lnTo>
                  <a:lnTo>
                    <a:pt x="613" y="861"/>
                  </a:lnTo>
                  <a:lnTo>
                    <a:pt x="606" y="862"/>
                  </a:lnTo>
                  <a:lnTo>
                    <a:pt x="598" y="864"/>
                  </a:lnTo>
                  <a:lnTo>
                    <a:pt x="590" y="868"/>
                  </a:lnTo>
                  <a:lnTo>
                    <a:pt x="583" y="871"/>
                  </a:lnTo>
                  <a:lnTo>
                    <a:pt x="459" y="902"/>
                  </a:lnTo>
                  <a:close/>
                </a:path>
              </a:pathLst>
            </a:custGeom>
            <a:solidFill>
              <a:srgbClr val="FF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2" name="Freeform 737"/>
            <p:cNvSpPr>
              <a:spLocks/>
            </p:cNvSpPr>
            <p:nvPr/>
          </p:nvSpPr>
          <p:spPr bwMode="auto">
            <a:xfrm flipH="1">
              <a:off x="5121" y="3285"/>
              <a:ext cx="31" cy="8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0" y="37"/>
                </a:cxn>
                <a:cxn ang="0">
                  <a:pos x="2" y="48"/>
                </a:cxn>
                <a:cxn ang="0">
                  <a:pos x="2" y="60"/>
                </a:cxn>
                <a:cxn ang="0">
                  <a:pos x="5" y="73"/>
                </a:cxn>
                <a:cxn ang="0">
                  <a:pos x="7" y="85"/>
                </a:cxn>
                <a:cxn ang="0">
                  <a:pos x="10" y="96"/>
                </a:cxn>
                <a:cxn ang="0">
                  <a:pos x="14" y="108"/>
                </a:cxn>
                <a:cxn ang="0">
                  <a:pos x="19" y="119"/>
                </a:cxn>
                <a:cxn ang="0">
                  <a:pos x="23" y="130"/>
                </a:cxn>
                <a:cxn ang="0">
                  <a:pos x="29" y="140"/>
                </a:cxn>
                <a:cxn ang="0">
                  <a:pos x="36" y="150"/>
                </a:cxn>
                <a:cxn ang="0">
                  <a:pos x="43" y="160"/>
                </a:cxn>
                <a:cxn ang="0">
                  <a:pos x="52" y="169"/>
                </a:cxn>
                <a:cxn ang="0">
                  <a:pos x="62" y="178"/>
                </a:cxn>
              </a:cxnLst>
              <a:rect l="0" t="0" r="r" b="b"/>
              <a:pathLst>
                <a:path w="62" h="178">
                  <a:moveTo>
                    <a:pt x="2" y="0"/>
                  </a:moveTo>
                  <a:lnTo>
                    <a:pt x="2" y="0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2" y="48"/>
                  </a:lnTo>
                  <a:lnTo>
                    <a:pt x="2" y="60"/>
                  </a:lnTo>
                  <a:lnTo>
                    <a:pt x="5" y="73"/>
                  </a:lnTo>
                  <a:lnTo>
                    <a:pt x="7" y="85"/>
                  </a:lnTo>
                  <a:lnTo>
                    <a:pt x="10" y="96"/>
                  </a:lnTo>
                  <a:lnTo>
                    <a:pt x="14" y="108"/>
                  </a:lnTo>
                  <a:lnTo>
                    <a:pt x="19" y="119"/>
                  </a:lnTo>
                  <a:lnTo>
                    <a:pt x="23" y="130"/>
                  </a:lnTo>
                  <a:lnTo>
                    <a:pt x="29" y="140"/>
                  </a:lnTo>
                  <a:lnTo>
                    <a:pt x="36" y="150"/>
                  </a:lnTo>
                  <a:lnTo>
                    <a:pt x="43" y="160"/>
                  </a:lnTo>
                  <a:lnTo>
                    <a:pt x="52" y="169"/>
                  </a:lnTo>
                  <a:lnTo>
                    <a:pt x="62" y="178"/>
                  </a:lnTo>
                </a:path>
              </a:pathLst>
            </a:custGeom>
            <a:noFill/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3" name="Freeform 738"/>
            <p:cNvSpPr>
              <a:spLocks/>
            </p:cNvSpPr>
            <p:nvPr/>
          </p:nvSpPr>
          <p:spPr bwMode="auto">
            <a:xfrm flipH="1">
              <a:off x="4913" y="3137"/>
              <a:ext cx="14" cy="2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6"/>
                </a:cxn>
                <a:cxn ang="0">
                  <a:pos x="1" y="13"/>
                </a:cxn>
                <a:cxn ang="0">
                  <a:pos x="1" y="18"/>
                </a:cxn>
                <a:cxn ang="0">
                  <a:pos x="4" y="24"/>
                </a:cxn>
                <a:cxn ang="0">
                  <a:pos x="7" y="30"/>
                </a:cxn>
                <a:cxn ang="0">
                  <a:pos x="12" y="34"/>
                </a:cxn>
                <a:cxn ang="0">
                  <a:pos x="18" y="36"/>
                </a:cxn>
                <a:cxn ang="0">
                  <a:pos x="26" y="38"/>
                </a:cxn>
              </a:cxnLst>
              <a:rect l="0" t="0" r="r" b="b"/>
              <a:pathLst>
                <a:path w="26" h="38">
                  <a:moveTo>
                    <a:pt x="1" y="0"/>
                  </a:moveTo>
                  <a:lnTo>
                    <a:pt x="1" y="0"/>
                  </a:lnTo>
                  <a:lnTo>
                    <a:pt x="0" y="6"/>
                  </a:lnTo>
                  <a:lnTo>
                    <a:pt x="1" y="13"/>
                  </a:lnTo>
                  <a:lnTo>
                    <a:pt x="1" y="18"/>
                  </a:lnTo>
                  <a:lnTo>
                    <a:pt x="4" y="24"/>
                  </a:lnTo>
                  <a:lnTo>
                    <a:pt x="7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26" y="38"/>
                  </a:lnTo>
                </a:path>
              </a:pathLst>
            </a:custGeom>
            <a:noFill/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4" name="Freeform 739"/>
            <p:cNvSpPr>
              <a:spLocks/>
            </p:cNvSpPr>
            <p:nvPr/>
          </p:nvSpPr>
          <p:spPr bwMode="auto">
            <a:xfrm flipH="1">
              <a:off x="4795" y="3103"/>
              <a:ext cx="74" cy="69"/>
            </a:xfrm>
            <a:custGeom>
              <a:avLst/>
              <a:gdLst/>
              <a:ahLst/>
              <a:cxnLst>
                <a:cxn ang="0">
                  <a:pos x="87" y="134"/>
                </a:cxn>
                <a:cxn ang="0">
                  <a:pos x="87" y="134"/>
                </a:cxn>
                <a:cxn ang="0">
                  <a:pos x="76" y="130"/>
                </a:cxn>
                <a:cxn ang="0">
                  <a:pos x="67" y="127"/>
                </a:cxn>
                <a:cxn ang="0">
                  <a:pos x="56" y="122"/>
                </a:cxn>
                <a:cxn ang="0">
                  <a:pos x="44" y="117"/>
                </a:cxn>
                <a:cxn ang="0">
                  <a:pos x="44" y="117"/>
                </a:cxn>
                <a:cxn ang="0">
                  <a:pos x="36" y="111"/>
                </a:cxn>
                <a:cxn ang="0">
                  <a:pos x="27" y="106"/>
                </a:cxn>
                <a:cxn ang="0">
                  <a:pos x="20" y="101"/>
                </a:cxn>
                <a:cxn ang="0">
                  <a:pos x="10" y="96"/>
                </a:cxn>
                <a:cxn ang="0">
                  <a:pos x="10" y="96"/>
                </a:cxn>
                <a:cxn ang="0">
                  <a:pos x="3" y="89"/>
                </a:cxn>
                <a:cxn ang="0">
                  <a:pos x="0" y="80"/>
                </a:cxn>
                <a:cxn ang="0">
                  <a:pos x="0" y="69"/>
                </a:cxn>
                <a:cxn ang="0">
                  <a:pos x="1" y="58"/>
                </a:cxn>
                <a:cxn ang="0">
                  <a:pos x="7" y="46"/>
                </a:cxn>
                <a:cxn ang="0">
                  <a:pos x="14" y="34"/>
                </a:cxn>
                <a:cxn ang="0">
                  <a:pos x="21" y="23"/>
                </a:cxn>
                <a:cxn ang="0">
                  <a:pos x="29" y="14"/>
                </a:cxn>
                <a:cxn ang="0">
                  <a:pos x="29" y="14"/>
                </a:cxn>
                <a:cxn ang="0">
                  <a:pos x="36" y="10"/>
                </a:cxn>
                <a:cxn ang="0">
                  <a:pos x="49" y="4"/>
                </a:cxn>
                <a:cxn ang="0">
                  <a:pos x="62" y="1"/>
                </a:cxn>
                <a:cxn ang="0">
                  <a:pos x="73" y="0"/>
                </a:cxn>
                <a:cxn ang="0">
                  <a:pos x="73" y="0"/>
                </a:cxn>
                <a:cxn ang="0">
                  <a:pos x="75" y="0"/>
                </a:cxn>
                <a:cxn ang="0">
                  <a:pos x="76" y="0"/>
                </a:cxn>
                <a:cxn ang="0">
                  <a:pos x="78" y="0"/>
                </a:cxn>
                <a:cxn ang="0">
                  <a:pos x="78" y="1"/>
                </a:cxn>
                <a:cxn ang="0">
                  <a:pos x="78" y="1"/>
                </a:cxn>
                <a:cxn ang="0">
                  <a:pos x="85" y="9"/>
                </a:cxn>
                <a:cxn ang="0">
                  <a:pos x="95" y="17"/>
                </a:cxn>
                <a:cxn ang="0">
                  <a:pos x="104" y="24"/>
                </a:cxn>
                <a:cxn ang="0">
                  <a:pos x="113" y="31"/>
                </a:cxn>
                <a:cxn ang="0">
                  <a:pos x="122" y="39"/>
                </a:cxn>
                <a:cxn ang="0">
                  <a:pos x="130" y="47"/>
                </a:cxn>
                <a:cxn ang="0">
                  <a:pos x="137" y="56"/>
                </a:cxn>
                <a:cxn ang="0">
                  <a:pos x="144" y="66"/>
                </a:cxn>
                <a:cxn ang="0">
                  <a:pos x="144" y="66"/>
                </a:cxn>
                <a:cxn ang="0">
                  <a:pos x="145" y="71"/>
                </a:cxn>
                <a:cxn ang="0">
                  <a:pos x="147" y="76"/>
                </a:cxn>
                <a:cxn ang="0">
                  <a:pos x="148" y="82"/>
                </a:cxn>
                <a:cxn ang="0">
                  <a:pos x="148" y="88"/>
                </a:cxn>
                <a:cxn ang="0">
                  <a:pos x="147" y="93"/>
                </a:cxn>
                <a:cxn ang="0">
                  <a:pos x="147" y="99"/>
                </a:cxn>
                <a:cxn ang="0">
                  <a:pos x="145" y="104"/>
                </a:cxn>
                <a:cxn ang="0">
                  <a:pos x="144" y="110"/>
                </a:cxn>
                <a:cxn ang="0">
                  <a:pos x="144" y="110"/>
                </a:cxn>
                <a:cxn ang="0">
                  <a:pos x="140" y="118"/>
                </a:cxn>
                <a:cxn ang="0">
                  <a:pos x="134" y="126"/>
                </a:cxn>
                <a:cxn ang="0">
                  <a:pos x="128" y="131"/>
                </a:cxn>
                <a:cxn ang="0">
                  <a:pos x="121" y="136"/>
                </a:cxn>
                <a:cxn ang="0">
                  <a:pos x="111" y="138"/>
                </a:cxn>
                <a:cxn ang="0">
                  <a:pos x="104" y="139"/>
                </a:cxn>
                <a:cxn ang="0">
                  <a:pos x="95" y="138"/>
                </a:cxn>
                <a:cxn ang="0">
                  <a:pos x="87" y="134"/>
                </a:cxn>
              </a:cxnLst>
              <a:rect l="0" t="0" r="r" b="b"/>
              <a:pathLst>
                <a:path w="148" h="139">
                  <a:moveTo>
                    <a:pt x="87" y="134"/>
                  </a:moveTo>
                  <a:lnTo>
                    <a:pt x="87" y="134"/>
                  </a:lnTo>
                  <a:lnTo>
                    <a:pt x="76" y="130"/>
                  </a:lnTo>
                  <a:lnTo>
                    <a:pt x="67" y="127"/>
                  </a:lnTo>
                  <a:lnTo>
                    <a:pt x="56" y="122"/>
                  </a:lnTo>
                  <a:lnTo>
                    <a:pt x="44" y="117"/>
                  </a:lnTo>
                  <a:lnTo>
                    <a:pt x="44" y="117"/>
                  </a:lnTo>
                  <a:lnTo>
                    <a:pt x="36" y="111"/>
                  </a:lnTo>
                  <a:lnTo>
                    <a:pt x="27" y="106"/>
                  </a:lnTo>
                  <a:lnTo>
                    <a:pt x="20" y="101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3" y="89"/>
                  </a:lnTo>
                  <a:lnTo>
                    <a:pt x="0" y="80"/>
                  </a:lnTo>
                  <a:lnTo>
                    <a:pt x="0" y="69"/>
                  </a:lnTo>
                  <a:lnTo>
                    <a:pt x="1" y="58"/>
                  </a:lnTo>
                  <a:lnTo>
                    <a:pt x="7" y="46"/>
                  </a:lnTo>
                  <a:lnTo>
                    <a:pt x="14" y="34"/>
                  </a:lnTo>
                  <a:lnTo>
                    <a:pt x="21" y="23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36" y="10"/>
                  </a:lnTo>
                  <a:lnTo>
                    <a:pt x="49" y="4"/>
                  </a:lnTo>
                  <a:lnTo>
                    <a:pt x="62" y="1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78" y="1"/>
                  </a:lnTo>
                  <a:lnTo>
                    <a:pt x="78" y="1"/>
                  </a:lnTo>
                  <a:lnTo>
                    <a:pt x="85" y="9"/>
                  </a:lnTo>
                  <a:lnTo>
                    <a:pt x="95" y="17"/>
                  </a:lnTo>
                  <a:lnTo>
                    <a:pt x="104" y="24"/>
                  </a:lnTo>
                  <a:lnTo>
                    <a:pt x="113" y="31"/>
                  </a:lnTo>
                  <a:lnTo>
                    <a:pt x="122" y="39"/>
                  </a:lnTo>
                  <a:lnTo>
                    <a:pt x="130" y="47"/>
                  </a:lnTo>
                  <a:lnTo>
                    <a:pt x="137" y="56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45" y="71"/>
                  </a:lnTo>
                  <a:lnTo>
                    <a:pt x="147" y="76"/>
                  </a:lnTo>
                  <a:lnTo>
                    <a:pt x="148" y="82"/>
                  </a:lnTo>
                  <a:lnTo>
                    <a:pt x="148" y="88"/>
                  </a:lnTo>
                  <a:lnTo>
                    <a:pt x="147" y="93"/>
                  </a:lnTo>
                  <a:lnTo>
                    <a:pt x="147" y="99"/>
                  </a:lnTo>
                  <a:lnTo>
                    <a:pt x="145" y="104"/>
                  </a:lnTo>
                  <a:lnTo>
                    <a:pt x="144" y="110"/>
                  </a:lnTo>
                  <a:lnTo>
                    <a:pt x="144" y="110"/>
                  </a:lnTo>
                  <a:lnTo>
                    <a:pt x="140" y="118"/>
                  </a:lnTo>
                  <a:lnTo>
                    <a:pt x="134" y="126"/>
                  </a:lnTo>
                  <a:lnTo>
                    <a:pt x="128" y="131"/>
                  </a:lnTo>
                  <a:lnTo>
                    <a:pt x="121" y="136"/>
                  </a:lnTo>
                  <a:lnTo>
                    <a:pt x="111" y="138"/>
                  </a:lnTo>
                  <a:lnTo>
                    <a:pt x="104" y="139"/>
                  </a:lnTo>
                  <a:lnTo>
                    <a:pt x="95" y="138"/>
                  </a:lnTo>
                  <a:lnTo>
                    <a:pt x="87" y="134"/>
                  </a:lnTo>
                </a:path>
              </a:pathLst>
            </a:custGeom>
            <a:noFill/>
            <a:ln w="0">
              <a:solidFill>
                <a:srgbClr val="CC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5" name="Freeform 740"/>
            <p:cNvSpPr>
              <a:spLocks/>
            </p:cNvSpPr>
            <p:nvPr/>
          </p:nvSpPr>
          <p:spPr bwMode="auto">
            <a:xfrm flipH="1">
              <a:off x="4998" y="3180"/>
              <a:ext cx="59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2" y="11"/>
                </a:cxn>
                <a:cxn ang="0">
                  <a:pos x="24" y="21"/>
                </a:cxn>
                <a:cxn ang="0">
                  <a:pos x="39" y="30"/>
                </a:cxn>
                <a:cxn ang="0">
                  <a:pos x="53" y="37"/>
                </a:cxn>
                <a:cxn ang="0">
                  <a:pos x="68" y="43"/>
                </a:cxn>
                <a:cxn ang="0">
                  <a:pos x="85" y="47"/>
                </a:cxn>
                <a:cxn ang="0">
                  <a:pos x="102" y="48"/>
                </a:cxn>
                <a:cxn ang="0">
                  <a:pos x="119" y="48"/>
                </a:cxn>
                <a:cxn ang="0">
                  <a:pos x="119" y="48"/>
                </a:cxn>
                <a:cxn ang="0">
                  <a:pos x="108" y="49"/>
                </a:cxn>
                <a:cxn ang="0">
                  <a:pos x="101" y="47"/>
                </a:cxn>
                <a:cxn ang="0">
                  <a:pos x="93" y="42"/>
                </a:cxn>
                <a:cxn ang="0">
                  <a:pos x="85" y="37"/>
                </a:cxn>
                <a:cxn ang="0">
                  <a:pos x="79" y="30"/>
                </a:cxn>
                <a:cxn ang="0">
                  <a:pos x="73" y="23"/>
                </a:cxn>
                <a:cxn ang="0">
                  <a:pos x="67" y="17"/>
                </a:cxn>
                <a:cxn ang="0">
                  <a:pos x="59" y="12"/>
                </a:cxn>
              </a:cxnLst>
              <a:rect l="0" t="0" r="r" b="b"/>
              <a:pathLst>
                <a:path w="119" h="49">
                  <a:moveTo>
                    <a:pt x="0" y="0"/>
                  </a:moveTo>
                  <a:lnTo>
                    <a:pt x="0" y="0"/>
                  </a:lnTo>
                  <a:lnTo>
                    <a:pt x="12" y="11"/>
                  </a:lnTo>
                  <a:lnTo>
                    <a:pt x="24" y="21"/>
                  </a:lnTo>
                  <a:lnTo>
                    <a:pt x="39" y="30"/>
                  </a:lnTo>
                  <a:lnTo>
                    <a:pt x="53" y="37"/>
                  </a:lnTo>
                  <a:lnTo>
                    <a:pt x="68" y="43"/>
                  </a:lnTo>
                  <a:lnTo>
                    <a:pt x="85" y="47"/>
                  </a:lnTo>
                  <a:lnTo>
                    <a:pt x="102" y="48"/>
                  </a:lnTo>
                  <a:lnTo>
                    <a:pt x="119" y="48"/>
                  </a:lnTo>
                  <a:lnTo>
                    <a:pt x="119" y="48"/>
                  </a:lnTo>
                  <a:lnTo>
                    <a:pt x="108" y="49"/>
                  </a:lnTo>
                  <a:lnTo>
                    <a:pt x="101" y="47"/>
                  </a:lnTo>
                  <a:lnTo>
                    <a:pt x="93" y="42"/>
                  </a:lnTo>
                  <a:lnTo>
                    <a:pt x="85" y="37"/>
                  </a:lnTo>
                  <a:lnTo>
                    <a:pt x="79" y="30"/>
                  </a:lnTo>
                  <a:lnTo>
                    <a:pt x="73" y="23"/>
                  </a:lnTo>
                  <a:lnTo>
                    <a:pt x="67" y="17"/>
                  </a:lnTo>
                  <a:lnTo>
                    <a:pt x="59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6" name="Freeform 741"/>
            <p:cNvSpPr>
              <a:spLocks/>
            </p:cNvSpPr>
            <p:nvPr/>
          </p:nvSpPr>
          <p:spPr bwMode="auto">
            <a:xfrm flipH="1">
              <a:off x="4461" y="2966"/>
              <a:ext cx="215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7"/>
                </a:cxn>
                <a:cxn ang="0">
                  <a:pos x="64" y="11"/>
                </a:cxn>
                <a:cxn ang="0">
                  <a:pos x="91" y="13"/>
                </a:cxn>
                <a:cxn ang="0">
                  <a:pos x="116" y="14"/>
                </a:cxn>
                <a:cxn ang="0">
                  <a:pos x="140" y="14"/>
                </a:cxn>
                <a:cxn ang="0">
                  <a:pos x="162" y="14"/>
                </a:cxn>
                <a:cxn ang="0">
                  <a:pos x="185" y="16"/>
                </a:cxn>
                <a:cxn ang="0">
                  <a:pos x="208" y="18"/>
                </a:cxn>
                <a:cxn ang="0">
                  <a:pos x="228" y="21"/>
                </a:cxn>
                <a:cxn ang="0">
                  <a:pos x="246" y="24"/>
                </a:cxn>
                <a:cxn ang="0">
                  <a:pos x="261" y="29"/>
                </a:cxn>
                <a:cxn ang="0">
                  <a:pos x="277" y="33"/>
                </a:cxn>
                <a:cxn ang="0">
                  <a:pos x="292" y="38"/>
                </a:cxn>
                <a:cxn ang="0">
                  <a:pos x="307" y="44"/>
                </a:cxn>
                <a:cxn ang="0">
                  <a:pos x="322" y="51"/>
                </a:cxn>
                <a:cxn ang="0">
                  <a:pos x="341" y="59"/>
                </a:cxn>
                <a:cxn ang="0">
                  <a:pos x="356" y="66"/>
                </a:cxn>
                <a:cxn ang="0">
                  <a:pos x="370" y="71"/>
                </a:cxn>
                <a:cxn ang="0">
                  <a:pos x="382" y="77"/>
                </a:cxn>
                <a:cxn ang="0">
                  <a:pos x="393" y="82"/>
                </a:cxn>
                <a:cxn ang="0">
                  <a:pos x="403" y="88"/>
                </a:cxn>
                <a:cxn ang="0">
                  <a:pos x="411" y="93"/>
                </a:cxn>
                <a:cxn ang="0">
                  <a:pos x="417" y="100"/>
                </a:cxn>
                <a:cxn ang="0">
                  <a:pos x="420" y="106"/>
                </a:cxn>
                <a:cxn ang="0">
                  <a:pos x="423" y="113"/>
                </a:cxn>
                <a:cxn ang="0">
                  <a:pos x="426" y="120"/>
                </a:cxn>
                <a:cxn ang="0">
                  <a:pos x="428" y="125"/>
                </a:cxn>
                <a:cxn ang="0">
                  <a:pos x="429" y="129"/>
                </a:cxn>
                <a:cxn ang="0">
                  <a:pos x="429" y="135"/>
                </a:cxn>
                <a:cxn ang="0">
                  <a:pos x="429" y="141"/>
                </a:cxn>
                <a:cxn ang="0">
                  <a:pos x="426" y="150"/>
                </a:cxn>
                <a:cxn ang="0">
                  <a:pos x="422" y="163"/>
                </a:cxn>
                <a:cxn ang="0">
                  <a:pos x="411" y="185"/>
                </a:cxn>
                <a:cxn ang="0">
                  <a:pos x="396" y="197"/>
                </a:cxn>
                <a:cxn ang="0">
                  <a:pos x="377" y="200"/>
                </a:cxn>
                <a:cxn ang="0">
                  <a:pos x="358" y="197"/>
                </a:cxn>
                <a:cxn ang="0">
                  <a:pos x="335" y="189"/>
                </a:cxn>
                <a:cxn ang="0">
                  <a:pos x="313" y="176"/>
                </a:cxn>
                <a:cxn ang="0">
                  <a:pos x="292" y="159"/>
                </a:cxn>
                <a:cxn ang="0">
                  <a:pos x="270" y="141"/>
                </a:cxn>
                <a:cxn ang="0">
                  <a:pos x="257" y="129"/>
                </a:cxn>
                <a:cxn ang="0">
                  <a:pos x="237" y="111"/>
                </a:cxn>
                <a:cxn ang="0">
                  <a:pos x="211" y="91"/>
                </a:cxn>
                <a:cxn ang="0">
                  <a:pos x="182" y="70"/>
                </a:cxn>
                <a:cxn ang="0">
                  <a:pos x="148" y="50"/>
                </a:cxn>
                <a:cxn ang="0">
                  <a:pos x="113" y="32"/>
                </a:cxn>
                <a:cxn ang="0">
                  <a:pos x="78" y="18"/>
                </a:cxn>
                <a:cxn ang="0">
                  <a:pos x="43" y="9"/>
                </a:cxn>
                <a:cxn ang="0">
                  <a:pos x="0" y="0"/>
                </a:cxn>
              </a:cxnLst>
              <a:rect l="0" t="0" r="r" b="b"/>
              <a:pathLst>
                <a:path w="429" h="200">
                  <a:moveTo>
                    <a:pt x="0" y="0"/>
                  </a:moveTo>
                  <a:lnTo>
                    <a:pt x="33" y="7"/>
                  </a:lnTo>
                  <a:lnTo>
                    <a:pt x="64" y="11"/>
                  </a:lnTo>
                  <a:lnTo>
                    <a:pt x="91" y="13"/>
                  </a:lnTo>
                  <a:lnTo>
                    <a:pt x="116" y="14"/>
                  </a:lnTo>
                  <a:lnTo>
                    <a:pt x="140" y="14"/>
                  </a:lnTo>
                  <a:lnTo>
                    <a:pt x="162" y="14"/>
                  </a:lnTo>
                  <a:lnTo>
                    <a:pt x="185" y="16"/>
                  </a:lnTo>
                  <a:lnTo>
                    <a:pt x="208" y="18"/>
                  </a:lnTo>
                  <a:lnTo>
                    <a:pt x="228" y="21"/>
                  </a:lnTo>
                  <a:lnTo>
                    <a:pt x="246" y="24"/>
                  </a:lnTo>
                  <a:lnTo>
                    <a:pt x="261" y="29"/>
                  </a:lnTo>
                  <a:lnTo>
                    <a:pt x="277" y="33"/>
                  </a:lnTo>
                  <a:lnTo>
                    <a:pt x="292" y="38"/>
                  </a:lnTo>
                  <a:lnTo>
                    <a:pt x="307" y="44"/>
                  </a:lnTo>
                  <a:lnTo>
                    <a:pt x="322" y="51"/>
                  </a:lnTo>
                  <a:lnTo>
                    <a:pt x="341" y="59"/>
                  </a:lnTo>
                  <a:lnTo>
                    <a:pt x="356" y="66"/>
                  </a:lnTo>
                  <a:lnTo>
                    <a:pt x="370" y="71"/>
                  </a:lnTo>
                  <a:lnTo>
                    <a:pt x="382" y="77"/>
                  </a:lnTo>
                  <a:lnTo>
                    <a:pt x="393" y="82"/>
                  </a:lnTo>
                  <a:lnTo>
                    <a:pt x="403" y="88"/>
                  </a:lnTo>
                  <a:lnTo>
                    <a:pt x="411" y="93"/>
                  </a:lnTo>
                  <a:lnTo>
                    <a:pt x="417" y="100"/>
                  </a:lnTo>
                  <a:lnTo>
                    <a:pt x="420" y="106"/>
                  </a:lnTo>
                  <a:lnTo>
                    <a:pt x="423" y="113"/>
                  </a:lnTo>
                  <a:lnTo>
                    <a:pt x="426" y="120"/>
                  </a:lnTo>
                  <a:lnTo>
                    <a:pt x="428" y="125"/>
                  </a:lnTo>
                  <a:lnTo>
                    <a:pt x="429" y="129"/>
                  </a:lnTo>
                  <a:lnTo>
                    <a:pt x="429" y="135"/>
                  </a:lnTo>
                  <a:lnTo>
                    <a:pt x="429" y="141"/>
                  </a:lnTo>
                  <a:lnTo>
                    <a:pt x="426" y="150"/>
                  </a:lnTo>
                  <a:lnTo>
                    <a:pt x="422" y="163"/>
                  </a:lnTo>
                  <a:lnTo>
                    <a:pt x="411" y="185"/>
                  </a:lnTo>
                  <a:lnTo>
                    <a:pt x="396" y="197"/>
                  </a:lnTo>
                  <a:lnTo>
                    <a:pt x="377" y="200"/>
                  </a:lnTo>
                  <a:lnTo>
                    <a:pt x="358" y="197"/>
                  </a:lnTo>
                  <a:lnTo>
                    <a:pt x="335" y="189"/>
                  </a:lnTo>
                  <a:lnTo>
                    <a:pt x="313" y="176"/>
                  </a:lnTo>
                  <a:lnTo>
                    <a:pt x="292" y="159"/>
                  </a:lnTo>
                  <a:lnTo>
                    <a:pt x="270" y="141"/>
                  </a:lnTo>
                  <a:lnTo>
                    <a:pt x="257" y="129"/>
                  </a:lnTo>
                  <a:lnTo>
                    <a:pt x="237" y="111"/>
                  </a:lnTo>
                  <a:lnTo>
                    <a:pt x="211" y="91"/>
                  </a:lnTo>
                  <a:lnTo>
                    <a:pt x="182" y="70"/>
                  </a:lnTo>
                  <a:lnTo>
                    <a:pt x="148" y="50"/>
                  </a:lnTo>
                  <a:lnTo>
                    <a:pt x="113" y="32"/>
                  </a:lnTo>
                  <a:lnTo>
                    <a:pt x="78" y="18"/>
                  </a:lnTo>
                  <a:lnTo>
                    <a:pt x="4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7" name="Freeform 742"/>
            <p:cNvSpPr>
              <a:spLocks/>
            </p:cNvSpPr>
            <p:nvPr/>
          </p:nvSpPr>
          <p:spPr bwMode="auto">
            <a:xfrm flipH="1">
              <a:off x="4572" y="2963"/>
              <a:ext cx="106" cy="15"/>
            </a:xfrm>
            <a:custGeom>
              <a:avLst/>
              <a:gdLst/>
              <a:ahLst/>
              <a:cxnLst>
                <a:cxn ang="0">
                  <a:pos x="211" y="17"/>
                </a:cxn>
                <a:cxn ang="0">
                  <a:pos x="211" y="17"/>
                </a:cxn>
                <a:cxn ang="0">
                  <a:pos x="187" y="15"/>
                </a:cxn>
                <a:cxn ang="0">
                  <a:pos x="164" y="14"/>
                </a:cxn>
                <a:cxn ang="0">
                  <a:pos x="142" y="14"/>
                </a:cxn>
                <a:cxn ang="0">
                  <a:pos x="118" y="14"/>
                </a:cxn>
                <a:cxn ang="0">
                  <a:pos x="93" y="13"/>
                </a:cxn>
                <a:cxn ang="0">
                  <a:pos x="67" y="11"/>
                </a:cxn>
                <a:cxn ang="0">
                  <a:pos x="37" y="6"/>
                </a:cxn>
                <a:cxn ang="0">
                  <a:pos x="3" y="0"/>
                </a:cxn>
                <a:cxn ang="0">
                  <a:pos x="0" y="8"/>
                </a:cxn>
                <a:cxn ang="0">
                  <a:pos x="34" y="15"/>
                </a:cxn>
                <a:cxn ang="0">
                  <a:pos x="64" y="20"/>
                </a:cxn>
                <a:cxn ang="0">
                  <a:pos x="93" y="22"/>
                </a:cxn>
                <a:cxn ang="0">
                  <a:pos x="118" y="23"/>
                </a:cxn>
                <a:cxn ang="0">
                  <a:pos x="142" y="23"/>
                </a:cxn>
                <a:cxn ang="0">
                  <a:pos x="164" y="23"/>
                </a:cxn>
                <a:cxn ang="0">
                  <a:pos x="187" y="24"/>
                </a:cxn>
                <a:cxn ang="0">
                  <a:pos x="208" y="26"/>
                </a:cxn>
                <a:cxn ang="0">
                  <a:pos x="208" y="26"/>
                </a:cxn>
                <a:cxn ang="0">
                  <a:pos x="211" y="17"/>
                </a:cxn>
              </a:cxnLst>
              <a:rect l="0" t="0" r="r" b="b"/>
              <a:pathLst>
                <a:path w="211" h="26">
                  <a:moveTo>
                    <a:pt x="211" y="17"/>
                  </a:moveTo>
                  <a:lnTo>
                    <a:pt x="211" y="17"/>
                  </a:lnTo>
                  <a:lnTo>
                    <a:pt x="187" y="15"/>
                  </a:lnTo>
                  <a:lnTo>
                    <a:pt x="164" y="14"/>
                  </a:lnTo>
                  <a:lnTo>
                    <a:pt x="142" y="14"/>
                  </a:lnTo>
                  <a:lnTo>
                    <a:pt x="118" y="14"/>
                  </a:lnTo>
                  <a:lnTo>
                    <a:pt x="93" y="13"/>
                  </a:lnTo>
                  <a:lnTo>
                    <a:pt x="67" y="11"/>
                  </a:lnTo>
                  <a:lnTo>
                    <a:pt x="37" y="6"/>
                  </a:lnTo>
                  <a:lnTo>
                    <a:pt x="3" y="0"/>
                  </a:lnTo>
                  <a:lnTo>
                    <a:pt x="0" y="8"/>
                  </a:lnTo>
                  <a:lnTo>
                    <a:pt x="34" y="15"/>
                  </a:lnTo>
                  <a:lnTo>
                    <a:pt x="64" y="20"/>
                  </a:lnTo>
                  <a:lnTo>
                    <a:pt x="93" y="22"/>
                  </a:lnTo>
                  <a:lnTo>
                    <a:pt x="118" y="23"/>
                  </a:lnTo>
                  <a:lnTo>
                    <a:pt x="142" y="23"/>
                  </a:lnTo>
                  <a:lnTo>
                    <a:pt x="164" y="23"/>
                  </a:lnTo>
                  <a:lnTo>
                    <a:pt x="187" y="24"/>
                  </a:lnTo>
                  <a:lnTo>
                    <a:pt x="208" y="26"/>
                  </a:lnTo>
                  <a:lnTo>
                    <a:pt x="208" y="26"/>
                  </a:lnTo>
                  <a:lnTo>
                    <a:pt x="211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8" name="Freeform 743"/>
            <p:cNvSpPr>
              <a:spLocks/>
            </p:cNvSpPr>
            <p:nvPr/>
          </p:nvSpPr>
          <p:spPr bwMode="auto">
            <a:xfrm flipH="1">
              <a:off x="4504" y="2971"/>
              <a:ext cx="69" cy="25"/>
            </a:xfrm>
            <a:custGeom>
              <a:avLst/>
              <a:gdLst/>
              <a:ahLst/>
              <a:cxnLst>
                <a:cxn ang="0">
                  <a:pos x="138" y="43"/>
                </a:cxn>
                <a:cxn ang="0">
                  <a:pos x="138" y="43"/>
                </a:cxn>
                <a:cxn ang="0">
                  <a:pos x="119" y="35"/>
                </a:cxn>
                <a:cxn ang="0">
                  <a:pos x="104" y="28"/>
                </a:cxn>
                <a:cxn ang="0">
                  <a:pos x="89" y="20"/>
                </a:cxn>
                <a:cxn ang="0">
                  <a:pos x="72" y="16"/>
                </a:cxn>
                <a:cxn ang="0">
                  <a:pos x="57" y="11"/>
                </a:cxn>
                <a:cxn ang="0">
                  <a:pos x="41" y="7"/>
                </a:cxn>
                <a:cxn ang="0">
                  <a:pos x="23" y="4"/>
                </a:cxn>
                <a:cxn ang="0">
                  <a:pos x="3" y="0"/>
                </a:cxn>
                <a:cxn ang="0">
                  <a:pos x="0" y="9"/>
                </a:cxn>
                <a:cxn ang="0">
                  <a:pos x="20" y="13"/>
                </a:cxn>
                <a:cxn ang="0">
                  <a:pos x="38" y="16"/>
                </a:cxn>
                <a:cxn ang="0">
                  <a:pos x="54" y="20"/>
                </a:cxn>
                <a:cxn ang="0">
                  <a:pos x="69" y="25"/>
                </a:cxn>
                <a:cxn ang="0">
                  <a:pos x="83" y="29"/>
                </a:cxn>
                <a:cxn ang="0">
                  <a:pos x="98" y="35"/>
                </a:cxn>
                <a:cxn ang="0">
                  <a:pos x="113" y="41"/>
                </a:cxn>
                <a:cxn ang="0">
                  <a:pos x="132" y="49"/>
                </a:cxn>
                <a:cxn ang="0">
                  <a:pos x="132" y="49"/>
                </a:cxn>
                <a:cxn ang="0">
                  <a:pos x="138" y="43"/>
                </a:cxn>
              </a:cxnLst>
              <a:rect l="0" t="0" r="r" b="b"/>
              <a:pathLst>
                <a:path w="138" h="49">
                  <a:moveTo>
                    <a:pt x="138" y="43"/>
                  </a:moveTo>
                  <a:lnTo>
                    <a:pt x="138" y="43"/>
                  </a:lnTo>
                  <a:lnTo>
                    <a:pt x="119" y="35"/>
                  </a:lnTo>
                  <a:lnTo>
                    <a:pt x="104" y="28"/>
                  </a:lnTo>
                  <a:lnTo>
                    <a:pt x="89" y="20"/>
                  </a:lnTo>
                  <a:lnTo>
                    <a:pt x="72" y="16"/>
                  </a:lnTo>
                  <a:lnTo>
                    <a:pt x="57" y="11"/>
                  </a:lnTo>
                  <a:lnTo>
                    <a:pt x="41" y="7"/>
                  </a:lnTo>
                  <a:lnTo>
                    <a:pt x="23" y="4"/>
                  </a:lnTo>
                  <a:lnTo>
                    <a:pt x="3" y="0"/>
                  </a:lnTo>
                  <a:lnTo>
                    <a:pt x="0" y="9"/>
                  </a:lnTo>
                  <a:lnTo>
                    <a:pt x="20" y="13"/>
                  </a:lnTo>
                  <a:lnTo>
                    <a:pt x="38" y="16"/>
                  </a:lnTo>
                  <a:lnTo>
                    <a:pt x="54" y="20"/>
                  </a:lnTo>
                  <a:lnTo>
                    <a:pt x="69" y="25"/>
                  </a:lnTo>
                  <a:lnTo>
                    <a:pt x="83" y="29"/>
                  </a:lnTo>
                  <a:lnTo>
                    <a:pt x="98" y="35"/>
                  </a:lnTo>
                  <a:lnTo>
                    <a:pt x="113" y="41"/>
                  </a:lnTo>
                  <a:lnTo>
                    <a:pt x="132" y="49"/>
                  </a:lnTo>
                  <a:lnTo>
                    <a:pt x="132" y="49"/>
                  </a:lnTo>
                  <a:lnTo>
                    <a:pt x="138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9" name="Freeform 744"/>
            <p:cNvSpPr>
              <a:spLocks/>
            </p:cNvSpPr>
            <p:nvPr/>
          </p:nvSpPr>
          <p:spPr bwMode="auto">
            <a:xfrm flipH="1">
              <a:off x="4463" y="2993"/>
              <a:ext cx="45" cy="25"/>
            </a:xfrm>
            <a:custGeom>
              <a:avLst/>
              <a:gdLst/>
              <a:ahLst/>
              <a:cxnLst>
                <a:cxn ang="0">
                  <a:pos x="88" y="49"/>
                </a:cxn>
                <a:cxn ang="0">
                  <a:pos x="88" y="49"/>
                </a:cxn>
                <a:cxn ang="0">
                  <a:pos x="85" y="42"/>
                </a:cxn>
                <a:cxn ang="0">
                  <a:pos x="78" y="34"/>
                </a:cxn>
                <a:cxn ang="0">
                  <a:pos x="70" y="28"/>
                </a:cxn>
                <a:cxn ang="0">
                  <a:pos x="58" y="23"/>
                </a:cxn>
                <a:cxn ang="0">
                  <a:pos x="47" y="17"/>
                </a:cxn>
                <a:cxn ang="0">
                  <a:pos x="35" y="12"/>
                </a:cxn>
                <a:cxn ang="0">
                  <a:pos x="21" y="6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15" y="13"/>
                </a:cxn>
                <a:cxn ang="0">
                  <a:pos x="29" y="18"/>
                </a:cxn>
                <a:cxn ang="0">
                  <a:pos x="41" y="24"/>
                </a:cxn>
                <a:cxn ang="0">
                  <a:pos x="52" y="30"/>
                </a:cxn>
                <a:cxn ang="0">
                  <a:pos x="61" y="35"/>
                </a:cxn>
                <a:cxn ang="0">
                  <a:pos x="69" y="41"/>
                </a:cxn>
                <a:cxn ang="0">
                  <a:pos x="73" y="46"/>
                </a:cxn>
                <a:cxn ang="0">
                  <a:pos x="76" y="51"/>
                </a:cxn>
                <a:cxn ang="0">
                  <a:pos x="76" y="51"/>
                </a:cxn>
                <a:cxn ang="0">
                  <a:pos x="88" y="49"/>
                </a:cxn>
              </a:cxnLst>
              <a:rect l="0" t="0" r="r" b="b"/>
              <a:pathLst>
                <a:path w="88" h="51">
                  <a:moveTo>
                    <a:pt x="88" y="49"/>
                  </a:moveTo>
                  <a:lnTo>
                    <a:pt x="88" y="49"/>
                  </a:lnTo>
                  <a:lnTo>
                    <a:pt x="85" y="42"/>
                  </a:lnTo>
                  <a:lnTo>
                    <a:pt x="78" y="34"/>
                  </a:lnTo>
                  <a:lnTo>
                    <a:pt x="70" y="28"/>
                  </a:lnTo>
                  <a:lnTo>
                    <a:pt x="58" y="23"/>
                  </a:lnTo>
                  <a:lnTo>
                    <a:pt x="47" y="17"/>
                  </a:lnTo>
                  <a:lnTo>
                    <a:pt x="35" y="12"/>
                  </a:lnTo>
                  <a:lnTo>
                    <a:pt x="21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15" y="13"/>
                  </a:lnTo>
                  <a:lnTo>
                    <a:pt x="29" y="18"/>
                  </a:lnTo>
                  <a:lnTo>
                    <a:pt x="41" y="24"/>
                  </a:lnTo>
                  <a:lnTo>
                    <a:pt x="52" y="30"/>
                  </a:lnTo>
                  <a:lnTo>
                    <a:pt x="61" y="35"/>
                  </a:lnTo>
                  <a:lnTo>
                    <a:pt x="69" y="41"/>
                  </a:lnTo>
                  <a:lnTo>
                    <a:pt x="73" y="46"/>
                  </a:lnTo>
                  <a:lnTo>
                    <a:pt x="76" y="51"/>
                  </a:lnTo>
                  <a:lnTo>
                    <a:pt x="76" y="51"/>
                  </a:lnTo>
                  <a:lnTo>
                    <a:pt x="88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0" name="Freeform 745"/>
            <p:cNvSpPr>
              <a:spLocks/>
            </p:cNvSpPr>
            <p:nvPr/>
          </p:nvSpPr>
          <p:spPr bwMode="auto">
            <a:xfrm flipH="1">
              <a:off x="4457" y="3018"/>
              <a:ext cx="12" cy="29"/>
            </a:xfrm>
            <a:custGeom>
              <a:avLst/>
              <a:gdLst/>
              <a:ahLst/>
              <a:cxnLst>
                <a:cxn ang="0">
                  <a:pos x="14" y="60"/>
                </a:cxn>
                <a:cxn ang="0">
                  <a:pos x="14" y="60"/>
                </a:cxn>
                <a:cxn ang="0">
                  <a:pos x="19" y="46"/>
                </a:cxn>
                <a:cxn ang="0">
                  <a:pos x="22" y="37"/>
                </a:cxn>
                <a:cxn ang="0">
                  <a:pos x="22" y="30"/>
                </a:cxn>
                <a:cxn ang="0">
                  <a:pos x="22" y="24"/>
                </a:cxn>
                <a:cxn ang="0">
                  <a:pos x="20" y="18"/>
                </a:cxn>
                <a:cxn ang="0">
                  <a:pos x="19" y="14"/>
                </a:cxn>
                <a:cxn ang="0">
                  <a:pos x="15" y="7"/>
                </a:cxn>
                <a:cxn ang="0">
                  <a:pos x="12" y="0"/>
                </a:cxn>
                <a:cxn ang="0">
                  <a:pos x="0" y="2"/>
                </a:cxn>
                <a:cxn ang="0">
                  <a:pos x="3" y="10"/>
                </a:cxn>
                <a:cxn ang="0">
                  <a:pos x="6" y="16"/>
                </a:cxn>
                <a:cxn ang="0">
                  <a:pos x="8" y="21"/>
                </a:cxn>
                <a:cxn ang="0">
                  <a:pos x="9" y="24"/>
                </a:cxn>
                <a:cxn ang="0">
                  <a:pos x="9" y="30"/>
                </a:cxn>
                <a:cxn ang="0">
                  <a:pos x="9" y="35"/>
                </a:cxn>
                <a:cxn ang="0">
                  <a:pos x="6" y="44"/>
                </a:cxn>
                <a:cxn ang="0">
                  <a:pos x="2" y="57"/>
                </a:cxn>
                <a:cxn ang="0">
                  <a:pos x="2" y="57"/>
                </a:cxn>
                <a:cxn ang="0">
                  <a:pos x="14" y="60"/>
                </a:cxn>
              </a:cxnLst>
              <a:rect l="0" t="0" r="r" b="b"/>
              <a:pathLst>
                <a:path w="22" h="60">
                  <a:moveTo>
                    <a:pt x="14" y="60"/>
                  </a:moveTo>
                  <a:lnTo>
                    <a:pt x="14" y="60"/>
                  </a:lnTo>
                  <a:lnTo>
                    <a:pt x="19" y="46"/>
                  </a:lnTo>
                  <a:lnTo>
                    <a:pt x="22" y="37"/>
                  </a:lnTo>
                  <a:lnTo>
                    <a:pt x="22" y="30"/>
                  </a:lnTo>
                  <a:lnTo>
                    <a:pt x="22" y="24"/>
                  </a:lnTo>
                  <a:lnTo>
                    <a:pt x="20" y="18"/>
                  </a:lnTo>
                  <a:lnTo>
                    <a:pt x="19" y="14"/>
                  </a:lnTo>
                  <a:lnTo>
                    <a:pt x="15" y="7"/>
                  </a:lnTo>
                  <a:lnTo>
                    <a:pt x="12" y="0"/>
                  </a:lnTo>
                  <a:lnTo>
                    <a:pt x="0" y="2"/>
                  </a:lnTo>
                  <a:lnTo>
                    <a:pt x="3" y="10"/>
                  </a:lnTo>
                  <a:lnTo>
                    <a:pt x="6" y="16"/>
                  </a:lnTo>
                  <a:lnTo>
                    <a:pt x="8" y="21"/>
                  </a:lnTo>
                  <a:lnTo>
                    <a:pt x="9" y="24"/>
                  </a:lnTo>
                  <a:lnTo>
                    <a:pt x="9" y="30"/>
                  </a:lnTo>
                  <a:lnTo>
                    <a:pt x="9" y="35"/>
                  </a:lnTo>
                  <a:lnTo>
                    <a:pt x="6" y="44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14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1" name="Freeform 746"/>
            <p:cNvSpPr>
              <a:spLocks/>
            </p:cNvSpPr>
            <p:nvPr/>
          </p:nvSpPr>
          <p:spPr bwMode="auto">
            <a:xfrm flipH="1">
              <a:off x="4463" y="3035"/>
              <a:ext cx="80" cy="3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21" y="23"/>
                </a:cxn>
                <a:cxn ang="0">
                  <a:pos x="43" y="40"/>
                </a:cxn>
                <a:cxn ang="0">
                  <a:pos x="66" y="53"/>
                </a:cxn>
                <a:cxn ang="0">
                  <a:pos x="90" y="62"/>
                </a:cxn>
                <a:cxn ang="0">
                  <a:pos x="111" y="66"/>
                </a:cxn>
                <a:cxn ang="0">
                  <a:pos x="133" y="61"/>
                </a:cxn>
                <a:cxn ang="0">
                  <a:pos x="150" y="48"/>
                </a:cxn>
                <a:cxn ang="0">
                  <a:pos x="162" y="26"/>
                </a:cxn>
                <a:cxn ang="0">
                  <a:pos x="150" y="23"/>
                </a:cxn>
                <a:cxn ang="0">
                  <a:pos x="141" y="43"/>
                </a:cxn>
                <a:cxn ang="0">
                  <a:pos x="127" y="54"/>
                </a:cxn>
                <a:cxn ang="0">
                  <a:pos x="111" y="57"/>
                </a:cxn>
                <a:cxn ang="0">
                  <a:pos x="93" y="53"/>
                </a:cxn>
                <a:cxn ang="0">
                  <a:pos x="72" y="47"/>
                </a:cxn>
                <a:cxn ang="0">
                  <a:pos x="52" y="33"/>
                </a:cxn>
                <a:cxn ang="0">
                  <a:pos x="30" y="17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0" y="4"/>
                </a:cxn>
              </a:cxnLst>
              <a:rect l="0" t="0" r="r" b="b"/>
              <a:pathLst>
                <a:path w="162" h="66">
                  <a:moveTo>
                    <a:pt x="0" y="4"/>
                  </a:moveTo>
                  <a:lnTo>
                    <a:pt x="0" y="4"/>
                  </a:lnTo>
                  <a:lnTo>
                    <a:pt x="21" y="23"/>
                  </a:lnTo>
                  <a:lnTo>
                    <a:pt x="43" y="40"/>
                  </a:lnTo>
                  <a:lnTo>
                    <a:pt x="66" y="53"/>
                  </a:lnTo>
                  <a:lnTo>
                    <a:pt x="90" y="62"/>
                  </a:lnTo>
                  <a:lnTo>
                    <a:pt x="111" y="66"/>
                  </a:lnTo>
                  <a:lnTo>
                    <a:pt x="133" y="61"/>
                  </a:lnTo>
                  <a:lnTo>
                    <a:pt x="150" y="48"/>
                  </a:lnTo>
                  <a:lnTo>
                    <a:pt x="162" y="26"/>
                  </a:lnTo>
                  <a:lnTo>
                    <a:pt x="150" y="23"/>
                  </a:lnTo>
                  <a:lnTo>
                    <a:pt x="141" y="43"/>
                  </a:lnTo>
                  <a:lnTo>
                    <a:pt x="127" y="54"/>
                  </a:lnTo>
                  <a:lnTo>
                    <a:pt x="111" y="57"/>
                  </a:lnTo>
                  <a:lnTo>
                    <a:pt x="93" y="53"/>
                  </a:lnTo>
                  <a:lnTo>
                    <a:pt x="72" y="47"/>
                  </a:lnTo>
                  <a:lnTo>
                    <a:pt x="52" y="33"/>
                  </a:lnTo>
                  <a:lnTo>
                    <a:pt x="30" y="17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2" name="Freeform 747"/>
            <p:cNvSpPr>
              <a:spLocks/>
            </p:cNvSpPr>
            <p:nvPr/>
          </p:nvSpPr>
          <p:spPr bwMode="auto">
            <a:xfrm flipH="1">
              <a:off x="4539" y="2969"/>
              <a:ext cx="116" cy="6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9"/>
                </a:cxn>
                <a:cxn ang="0">
                  <a:pos x="34" y="18"/>
                </a:cxn>
                <a:cxn ang="0">
                  <a:pos x="69" y="32"/>
                </a:cxn>
                <a:cxn ang="0">
                  <a:pos x="104" y="49"/>
                </a:cxn>
                <a:cxn ang="0">
                  <a:pos x="136" y="69"/>
                </a:cxn>
                <a:cxn ang="0">
                  <a:pos x="165" y="90"/>
                </a:cxn>
                <a:cxn ang="0">
                  <a:pos x="191" y="111"/>
                </a:cxn>
                <a:cxn ang="0">
                  <a:pos x="211" y="128"/>
                </a:cxn>
                <a:cxn ang="0">
                  <a:pos x="225" y="139"/>
                </a:cxn>
                <a:cxn ang="0">
                  <a:pos x="234" y="135"/>
                </a:cxn>
                <a:cxn ang="0">
                  <a:pos x="220" y="122"/>
                </a:cxn>
                <a:cxn ang="0">
                  <a:pos x="200" y="104"/>
                </a:cxn>
                <a:cxn ang="0">
                  <a:pos x="174" y="84"/>
                </a:cxn>
                <a:cxn ang="0">
                  <a:pos x="145" y="63"/>
                </a:cxn>
                <a:cxn ang="0">
                  <a:pos x="110" y="43"/>
                </a:cxn>
                <a:cxn ang="0">
                  <a:pos x="75" y="25"/>
                </a:cxn>
                <a:cxn ang="0">
                  <a:pos x="40" y="9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234" h="139">
                  <a:moveTo>
                    <a:pt x="0" y="9"/>
                  </a:moveTo>
                  <a:lnTo>
                    <a:pt x="0" y="9"/>
                  </a:lnTo>
                  <a:lnTo>
                    <a:pt x="34" y="18"/>
                  </a:lnTo>
                  <a:lnTo>
                    <a:pt x="69" y="32"/>
                  </a:lnTo>
                  <a:lnTo>
                    <a:pt x="104" y="49"/>
                  </a:lnTo>
                  <a:lnTo>
                    <a:pt x="136" y="69"/>
                  </a:lnTo>
                  <a:lnTo>
                    <a:pt x="165" y="90"/>
                  </a:lnTo>
                  <a:lnTo>
                    <a:pt x="191" y="111"/>
                  </a:lnTo>
                  <a:lnTo>
                    <a:pt x="211" y="128"/>
                  </a:lnTo>
                  <a:lnTo>
                    <a:pt x="225" y="139"/>
                  </a:lnTo>
                  <a:lnTo>
                    <a:pt x="234" y="135"/>
                  </a:lnTo>
                  <a:lnTo>
                    <a:pt x="220" y="122"/>
                  </a:lnTo>
                  <a:lnTo>
                    <a:pt x="200" y="104"/>
                  </a:lnTo>
                  <a:lnTo>
                    <a:pt x="174" y="84"/>
                  </a:lnTo>
                  <a:lnTo>
                    <a:pt x="145" y="63"/>
                  </a:lnTo>
                  <a:lnTo>
                    <a:pt x="110" y="43"/>
                  </a:lnTo>
                  <a:lnTo>
                    <a:pt x="75" y="25"/>
                  </a:lnTo>
                  <a:lnTo>
                    <a:pt x="40" y="9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3" name="Freeform 748"/>
            <p:cNvSpPr>
              <a:spLocks/>
            </p:cNvSpPr>
            <p:nvPr/>
          </p:nvSpPr>
          <p:spPr bwMode="auto">
            <a:xfrm flipH="1">
              <a:off x="4655" y="2960"/>
              <a:ext cx="40" cy="12"/>
            </a:xfrm>
            <a:custGeom>
              <a:avLst/>
              <a:gdLst/>
              <a:ahLst/>
              <a:cxnLst>
                <a:cxn ang="0">
                  <a:pos x="40" y="7"/>
                </a:cxn>
                <a:cxn ang="0">
                  <a:pos x="37" y="15"/>
                </a:cxn>
                <a:cxn ang="0">
                  <a:pos x="80" y="24"/>
                </a:cxn>
                <a:cxn ang="0">
                  <a:pos x="83" y="15"/>
                </a:cxn>
                <a:cxn ang="0">
                  <a:pos x="40" y="7"/>
                </a:cxn>
                <a:cxn ang="0">
                  <a:pos x="37" y="15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37" y="15"/>
                </a:cxn>
                <a:cxn ang="0">
                  <a:pos x="40" y="7"/>
                </a:cxn>
              </a:cxnLst>
              <a:rect l="0" t="0" r="r" b="b"/>
              <a:pathLst>
                <a:path w="83" h="24">
                  <a:moveTo>
                    <a:pt x="40" y="7"/>
                  </a:moveTo>
                  <a:lnTo>
                    <a:pt x="37" y="15"/>
                  </a:lnTo>
                  <a:lnTo>
                    <a:pt x="80" y="24"/>
                  </a:lnTo>
                  <a:lnTo>
                    <a:pt x="83" y="15"/>
                  </a:lnTo>
                  <a:lnTo>
                    <a:pt x="40" y="7"/>
                  </a:lnTo>
                  <a:lnTo>
                    <a:pt x="37" y="15"/>
                  </a:lnTo>
                  <a:lnTo>
                    <a:pt x="40" y="7"/>
                  </a:lnTo>
                  <a:lnTo>
                    <a:pt x="0" y="0"/>
                  </a:lnTo>
                  <a:lnTo>
                    <a:pt x="37" y="15"/>
                  </a:lnTo>
                  <a:lnTo>
                    <a:pt x="4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4" name="Freeform 749"/>
            <p:cNvSpPr>
              <a:spLocks/>
            </p:cNvSpPr>
            <p:nvPr/>
          </p:nvSpPr>
          <p:spPr bwMode="auto">
            <a:xfrm flipH="1">
              <a:off x="5432" y="3208"/>
              <a:ext cx="3" cy="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6" y="9"/>
                </a:cxn>
                <a:cxn ang="0">
                  <a:pos x="6" y="0"/>
                </a:cxn>
              </a:cxnLst>
              <a:rect l="0" t="0" r="r" b="b"/>
              <a:pathLst>
                <a:path w="6" h="9">
                  <a:moveTo>
                    <a:pt x="6" y="0"/>
                  </a:moveTo>
                  <a:lnTo>
                    <a:pt x="1" y="1"/>
                  </a:lnTo>
                  <a:lnTo>
                    <a:pt x="0" y="4"/>
                  </a:lnTo>
                  <a:lnTo>
                    <a:pt x="1" y="8"/>
                  </a:lnTo>
                  <a:lnTo>
                    <a:pt x="6" y="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5" name="Freeform 750"/>
            <p:cNvSpPr>
              <a:spLocks/>
            </p:cNvSpPr>
            <p:nvPr/>
          </p:nvSpPr>
          <p:spPr bwMode="auto">
            <a:xfrm flipH="1">
              <a:off x="5124" y="3139"/>
              <a:ext cx="308" cy="73"/>
            </a:xfrm>
            <a:custGeom>
              <a:avLst/>
              <a:gdLst/>
              <a:ahLst/>
              <a:cxnLst>
                <a:cxn ang="0">
                  <a:pos x="608" y="0"/>
                </a:cxn>
                <a:cxn ang="0">
                  <a:pos x="608" y="0"/>
                </a:cxn>
                <a:cxn ang="0">
                  <a:pos x="567" y="18"/>
                </a:cxn>
                <a:cxn ang="0">
                  <a:pos x="527" y="33"/>
                </a:cxn>
                <a:cxn ang="0">
                  <a:pos x="488" y="48"/>
                </a:cxn>
                <a:cxn ang="0">
                  <a:pos x="449" y="61"/>
                </a:cxn>
                <a:cxn ang="0">
                  <a:pos x="411" y="73"/>
                </a:cxn>
                <a:cxn ang="0">
                  <a:pos x="373" y="83"/>
                </a:cxn>
                <a:cxn ang="0">
                  <a:pos x="335" y="92"/>
                </a:cxn>
                <a:cxn ang="0">
                  <a:pos x="298" y="100"/>
                </a:cxn>
                <a:cxn ang="0">
                  <a:pos x="260" y="108"/>
                </a:cxn>
                <a:cxn ang="0">
                  <a:pos x="221" y="114"/>
                </a:cxn>
                <a:cxn ang="0">
                  <a:pos x="185" y="119"/>
                </a:cxn>
                <a:cxn ang="0">
                  <a:pos x="148" y="124"/>
                </a:cxn>
                <a:cxn ang="0">
                  <a:pos x="110" y="129"/>
                </a:cxn>
                <a:cxn ang="0">
                  <a:pos x="75" y="132"/>
                </a:cxn>
                <a:cxn ang="0">
                  <a:pos x="38" y="135"/>
                </a:cxn>
                <a:cxn ang="0">
                  <a:pos x="0" y="139"/>
                </a:cxn>
                <a:cxn ang="0">
                  <a:pos x="0" y="148"/>
                </a:cxn>
                <a:cxn ang="0">
                  <a:pos x="38" y="144"/>
                </a:cxn>
                <a:cxn ang="0">
                  <a:pos x="75" y="141"/>
                </a:cxn>
                <a:cxn ang="0">
                  <a:pos x="113" y="138"/>
                </a:cxn>
                <a:cxn ang="0">
                  <a:pos x="151" y="133"/>
                </a:cxn>
                <a:cxn ang="0">
                  <a:pos x="188" y="128"/>
                </a:cxn>
                <a:cxn ang="0">
                  <a:pos x="224" y="123"/>
                </a:cxn>
                <a:cxn ang="0">
                  <a:pos x="263" y="117"/>
                </a:cxn>
                <a:cxn ang="0">
                  <a:pos x="301" y="109"/>
                </a:cxn>
                <a:cxn ang="0">
                  <a:pos x="338" y="101"/>
                </a:cxn>
                <a:cxn ang="0">
                  <a:pos x="376" y="92"/>
                </a:cxn>
                <a:cxn ang="0">
                  <a:pos x="414" y="82"/>
                </a:cxn>
                <a:cxn ang="0">
                  <a:pos x="455" y="70"/>
                </a:cxn>
                <a:cxn ang="0">
                  <a:pos x="494" y="56"/>
                </a:cxn>
                <a:cxn ang="0">
                  <a:pos x="533" y="42"/>
                </a:cxn>
                <a:cxn ang="0">
                  <a:pos x="573" y="24"/>
                </a:cxn>
                <a:cxn ang="0">
                  <a:pos x="614" y="6"/>
                </a:cxn>
                <a:cxn ang="0">
                  <a:pos x="614" y="6"/>
                </a:cxn>
                <a:cxn ang="0">
                  <a:pos x="608" y="0"/>
                </a:cxn>
              </a:cxnLst>
              <a:rect l="0" t="0" r="r" b="b"/>
              <a:pathLst>
                <a:path w="614" h="148">
                  <a:moveTo>
                    <a:pt x="608" y="0"/>
                  </a:moveTo>
                  <a:lnTo>
                    <a:pt x="608" y="0"/>
                  </a:lnTo>
                  <a:lnTo>
                    <a:pt x="567" y="18"/>
                  </a:lnTo>
                  <a:lnTo>
                    <a:pt x="527" y="33"/>
                  </a:lnTo>
                  <a:lnTo>
                    <a:pt x="488" y="48"/>
                  </a:lnTo>
                  <a:lnTo>
                    <a:pt x="449" y="61"/>
                  </a:lnTo>
                  <a:lnTo>
                    <a:pt x="411" y="73"/>
                  </a:lnTo>
                  <a:lnTo>
                    <a:pt x="373" y="83"/>
                  </a:lnTo>
                  <a:lnTo>
                    <a:pt x="335" y="92"/>
                  </a:lnTo>
                  <a:lnTo>
                    <a:pt x="298" y="100"/>
                  </a:lnTo>
                  <a:lnTo>
                    <a:pt x="260" y="108"/>
                  </a:lnTo>
                  <a:lnTo>
                    <a:pt x="221" y="114"/>
                  </a:lnTo>
                  <a:lnTo>
                    <a:pt x="185" y="119"/>
                  </a:lnTo>
                  <a:lnTo>
                    <a:pt x="148" y="124"/>
                  </a:lnTo>
                  <a:lnTo>
                    <a:pt x="110" y="129"/>
                  </a:lnTo>
                  <a:lnTo>
                    <a:pt x="75" y="132"/>
                  </a:lnTo>
                  <a:lnTo>
                    <a:pt x="38" y="135"/>
                  </a:lnTo>
                  <a:lnTo>
                    <a:pt x="0" y="139"/>
                  </a:lnTo>
                  <a:lnTo>
                    <a:pt x="0" y="148"/>
                  </a:lnTo>
                  <a:lnTo>
                    <a:pt x="38" y="144"/>
                  </a:lnTo>
                  <a:lnTo>
                    <a:pt x="75" y="141"/>
                  </a:lnTo>
                  <a:lnTo>
                    <a:pt x="113" y="138"/>
                  </a:lnTo>
                  <a:lnTo>
                    <a:pt x="151" y="133"/>
                  </a:lnTo>
                  <a:lnTo>
                    <a:pt x="188" y="128"/>
                  </a:lnTo>
                  <a:lnTo>
                    <a:pt x="224" y="123"/>
                  </a:lnTo>
                  <a:lnTo>
                    <a:pt x="263" y="117"/>
                  </a:lnTo>
                  <a:lnTo>
                    <a:pt x="301" y="109"/>
                  </a:lnTo>
                  <a:lnTo>
                    <a:pt x="338" y="101"/>
                  </a:lnTo>
                  <a:lnTo>
                    <a:pt x="376" y="92"/>
                  </a:lnTo>
                  <a:lnTo>
                    <a:pt x="414" y="82"/>
                  </a:lnTo>
                  <a:lnTo>
                    <a:pt x="455" y="70"/>
                  </a:lnTo>
                  <a:lnTo>
                    <a:pt x="494" y="56"/>
                  </a:lnTo>
                  <a:lnTo>
                    <a:pt x="533" y="42"/>
                  </a:lnTo>
                  <a:lnTo>
                    <a:pt x="573" y="24"/>
                  </a:lnTo>
                  <a:lnTo>
                    <a:pt x="614" y="6"/>
                  </a:lnTo>
                  <a:lnTo>
                    <a:pt x="614" y="6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6" name="Freeform 751"/>
            <p:cNvSpPr>
              <a:spLocks/>
            </p:cNvSpPr>
            <p:nvPr/>
          </p:nvSpPr>
          <p:spPr bwMode="auto">
            <a:xfrm flipH="1">
              <a:off x="5001" y="3048"/>
              <a:ext cx="126" cy="94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253" y="0"/>
                </a:cxn>
                <a:cxn ang="0">
                  <a:pos x="239" y="1"/>
                </a:cxn>
                <a:cxn ang="0">
                  <a:pos x="224" y="5"/>
                </a:cxn>
                <a:cxn ang="0">
                  <a:pos x="208" y="14"/>
                </a:cxn>
                <a:cxn ang="0">
                  <a:pos x="195" y="23"/>
                </a:cxn>
                <a:cxn ang="0">
                  <a:pos x="179" y="34"/>
                </a:cxn>
                <a:cxn ang="0">
                  <a:pos x="164" y="47"/>
                </a:cxn>
                <a:cxn ang="0">
                  <a:pos x="147" y="61"/>
                </a:cxn>
                <a:cxn ang="0">
                  <a:pos x="130" y="76"/>
                </a:cxn>
                <a:cxn ang="0">
                  <a:pos x="114" y="93"/>
                </a:cxn>
                <a:cxn ang="0">
                  <a:pos x="97" y="109"/>
                </a:cxn>
                <a:cxn ang="0">
                  <a:pos x="80" y="124"/>
                </a:cxn>
                <a:cxn ang="0">
                  <a:pos x="63" y="138"/>
                </a:cxn>
                <a:cxn ang="0">
                  <a:pos x="48" y="153"/>
                </a:cxn>
                <a:cxn ang="0">
                  <a:pos x="31" y="165"/>
                </a:cxn>
                <a:cxn ang="0">
                  <a:pos x="14" y="175"/>
                </a:cxn>
                <a:cxn ang="0">
                  <a:pos x="0" y="184"/>
                </a:cxn>
                <a:cxn ang="0">
                  <a:pos x="6" y="190"/>
                </a:cxn>
                <a:cxn ang="0">
                  <a:pos x="23" y="182"/>
                </a:cxn>
                <a:cxn ang="0">
                  <a:pos x="40" y="172"/>
                </a:cxn>
                <a:cxn ang="0">
                  <a:pos x="57" y="159"/>
                </a:cxn>
                <a:cxn ang="0">
                  <a:pos x="72" y="145"/>
                </a:cxn>
                <a:cxn ang="0">
                  <a:pos x="89" y="130"/>
                </a:cxn>
                <a:cxn ang="0">
                  <a:pos x="106" y="114"/>
                </a:cxn>
                <a:cxn ang="0">
                  <a:pos x="123" y="97"/>
                </a:cxn>
                <a:cxn ang="0">
                  <a:pos x="140" y="83"/>
                </a:cxn>
                <a:cxn ang="0">
                  <a:pos x="156" y="68"/>
                </a:cxn>
                <a:cxn ang="0">
                  <a:pos x="173" y="54"/>
                </a:cxn>
                <a:cxn ang="0">
                  <a:pos x="188" y="40"/>
                </a:cxn>
                <a:cxn ang="0">
                  <a:pos x="204" y="29"/>
                </a:cxn>
                <a:cxn ang="0">
                  <a:pos x="218" y="20"/>
                </a:cxn>
                <a:cxn ang="0">
                  <a:pos x="230" y="14"/>
                </a:cxn>
                <a:cxn ang="0">
                  <a:pos x="242" y="10"/>
                </a:cxn>
                <a:cxn ang="0">
                  <a:pos x="253" y="9"/>
                </a:cxn>
                <a:cxn ang="0">
                  <a:pos x="253" y="9"/>
                </a:cxn>
                <a:cxn ang="0">
                  <a:pos x="253" y="0"/>
                </a:cxn>
              </a:cxnLst>
              <a:rect l="0" t="0" r="r" b="b"/>
              <a:pathLst>
                <a:path w="253" h="190">
                  <a:moveTo>
                    <a:pt x="253" y="0"/>
                  </a:moveTo>
                  <a:lnTo>
                    <a:pt x="253" y="0"/>
                  </a:lnTo>
                  <a:lnTo>
                    <a:pt x="239" y="1"/>
                  </a:lnTo>
                  <a:lnTo>
                    <a:pt x="224" y="5"/>
                  </a:lnTo>
                  <a:lnTo>
                    <a:pt x="208" y="14"/>
                  </a:lnTo>
                  <a:lnTo>
                    <a:pt x="195" y="23"/>
                  </a:lnTo>
                  <a:lnTo>
                    <a:pt x="179" y="34"/>
                  </a:lnTo>
                  <a:lnTo>
                    <a:pt x="164" y="47"/>
                  </a:lnTo>
                  <a:lnTo>
                    <a:pt x="147" y="61"/>
                  </a:lnTo>
                  <a:lnTo>
                    <a:pt x="130" y="76"/>
                  </a:lnTo>
                  <a:lnTo>
                    <a:pt x="114" y="93"/>
                  </a:lnTo>
                  <a:lnTo>
                    <a:pt x="97" y="109"/>
                  </a:lnTo>
                  <a:lnTo>
                    <a:pt x="80" y="124"/>
                  </a:lnTo>
                  <a:lnTo>
                    <a:pt x="63" y="138"/>
                  </a:lnTo>
                  <a:lnTo>
                    <a:pt x="48" y="153"/>
                  </a:lnTo>
                  <a:lnTo>
                    <a:pt x="31" y="165"/>
                  </a:lnTo>
                  <a:lnTo>
                    <a:pt x="14" y="175"/>
                  </a:lnTo>
                  <a:lnTo>
                    <a:pt x="0" y="184"/>
                  </a:lnTo>
                  <a:lnTo>
                    <a:pt x="6" y="190"/>
                  </a:lnTo>
                  <a:lnTo>
                    <a:pt x="23" y="182"/>
                  </a:lnTo>
                  <a:lnTo>
                    <a:pt x="40" y="172"/>
                  </a:lnTo>
                  <a:lnTo>
                    <a:pt x="57" y="159"/>
                  </a:lnTo>
                  <a:lnTo>
                    <a:pt x="72" y="145"/>
                  </a:lnTo>
                  <a:lnTo>
                    <a:pt x="89" y="130"/>
                  </a:lnTo>
                  <a:lnTo>
                    <a:pt x="106" y="114"/>
                  </a:lnTo>
                  <a:lnTo>
                    <a:pt x="123" y="97"/>
                  </a:lnTo>
                  <a:lnTo>
                    <a:pt x="140" y="83"/>
                  </a:lnTo>
                  <a:lnTo>
                    <a:pt x="156" y="68"/>
                  </a:lnTo>
                  <a:lnTo>
                    <a:pt x="173" y="54"/>
                  </a:lnTo>
                  <a:lnTo>
                    <a:pt x="188" y="40"/>
                  </a:lnTo>
                  <a:lnTo>
                    <a:pt x="204" y="29"/>
                  </a:lnTo>
                  <a:lnTo>
                    <a:pt x="218" y="20"/>
                  </a:lnTo>
                  <a:lnTo>
                    <a:pt x="230" y="14"/>
                  </a:lnTo>
                  <a:lnTo>
                    <a:pt x="242" y="10"/>
                  </a:lnTo>
                  <a:lnTo>
                    <a:pt x="253" y="9"/>
                  </a:lnTo>
                  <a:lnTo>
                    <a:pt x="253" y="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7" name="Freeform 752"/>
            <p:cNvSpPr>
              <a:spLocks/>
            </p:cNvSpPr>
            <p:nvPr/>
          </p:nvSpPr>
          <p:spPr bwMode="auto">
            <a:xfrm flipH="1">
              <a:off x="4876" y="3018"/>
              <a:ext cx="125" cy="34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246" y="0"/>
                </a:cxn>
                <a:cxn ang="0">
                  <a:pos x="231" y="3"/>
                </a:cxn>
                <a:cxn ang="0">
                  <a:pos x="218" y="7"/>
                </a:cxn>
                <a:cxn ang="0">
                  <a:pos x="205" y="12"/>
                </a:cxn>
                <a:cxn ang="0">
                  <a:pos x="192" y="19"/>
                </a:cxn>
                <a:cxn ang="0">
                  <a:pos x="180" y="24"/>
                </a:cxn>
                <a:cxn ang="0">
                  <a:pos x="168" y="29"/>
                </a:cxn>
                <a:cxn ang="0">
                  <a:pos x="154" y="33"/>
                </a:cxn>
                <a:cxn ang="0">
                  <a:pos x="140" y="39"/>
                </a:cxn>
                <a:cxn ang="0">
                  <a:pos x="127" y="43"/>
                </a:cxn>
                <a:cxn ang="0">
                  <a:pos x="113" y="47"/>
                </a:cxn>
                <a:cxn ang="0">
                  <a:pos x="98" y="51"/>
                </a:cxn>
                <a:cxn ang="0">
                  <a:pos x="81" y="54"/>
                </a:cxn>
                <a:cxn ang="0">
                  <a:pos x="64" y="56"/>
                </a:cxn>
                <a:cxn ang="0">
                  <a:pos x="44" y="57"/>
                </a:cxn>
                <a:cxn ang="0">
                  <a:pos x="23" y="57"/>
                </a:cxn>
                <a:cxn ang="0">
                  <a:pos x="0" y="56"/>
                </a:cxn>
                <a:cxn ang="0">
                  <a:pos x="0" y="65"/>
                </a:cxn>
                <a:cxn ang="0">
                  <a:pos x="23" y="66"/>
                </a:cxn>
                <a:cxn ang="0">
                  <a:pos x="44" y="66"/>
                </a:cxn>
                <a:cxn ang="0">
                  <a:pos x="64" y="65"/>
                </a:cxn>
                <a:cxn ang="0">
                  <a:pos x="84" y="63"/>
                </a:cxn>
                <a:cxn ang="0">
                  <a:pos x="101" y="60"/>
                </a:cxn>
                <a:cxn ang="0">
                  <a:pos x="116" y="56"/>
                </a:cxn>
                <a:cxn ang="0">
                  <a:pos x="133" y="52"/>
                </a:cxn>
                <a:cxn ang="0">
                  <a:pos x="147" y="47"/>
                </a:cxn>
                <a:cxn ang="0">
                  <a:pos x="160" y="42"/>
                </a:cxn>
                <a:cxn ang="0">
                  <a:pos x="174" y="37"/>
                </a:cxn>
                <a:cxn ang="0">
                  <a:pos x="186" y="31"/>
                </a:cxn>
                <a:cxn ang="0">
                  <a:pos x="199" y="25"/>
                </a:cxn>
                <a:cxn ang="0">
                  <a:pos x="211" y="21"/>
                </a:cxn>
                <a:cxn ang="0">
                  <a:pos x="225" y="16"/>
                </a:cxn>
                <a:cxn ang="0">
                  <a:pos x="237" y="12"/>
                </a:cxn>
                <a:cxn ang="0">
                  <a:pos x="249" y="9"/>
                </a:cxn>
                <a:cxn ang="0">
                  <a:pos x="249" y="9"/>
                </a:cxn>
                <a:cxn ang="0">
                  <a:pos x="246" y="0"/>
                </a:cxn>
              </a:cxnLst>
              <a:rect l="0" t="0" r="r" b="b"/>
              <a:pathLst>
                <a:path w="249" h="66">
                  <a:moveTo>
                    <a:pt x="246" y="0"/>
                  </a:moveTo>
                  <a:lnTo>
                    <a:pt x="246" y="0"/>
                  </a:lnTo>
                  <a:lnTo>
                    <a:pt x="231" y="3"/>
                  </a:lnTo>
                  <a:lnTo>
                    <a:pt x="218" y="7"/>
                  </a:lnTo>
                  <a:lnTo>
                    <a:pt x="205" y="12"/>
                  </a:lnTo>
                  <a:lnTo>
                    <a:pt x="192" y="19"/>
                  </a:lnTo>
                  <a:lnTo>
                    <a:pt x="180" y="24"/>
                  </a:lnTo>
                  <a:lnTo>
                    <a:pt x="168" y="29"/>
                  </a:lnTo>
                  <a:lnTo>
                    <a:pt x="154" y="33"/>
                  </a:lnTo>
                  <a:lnTo>
                    <a:pt x="140" y="39"/>
                  </a:lnTo>
                  <a:lnTo>
                    <a:pt x="127" y="43"/>
                  </a:lnTo>
                  <a:lnTo>
                    <a:pt x="113" y="47"/>
                  </a:lnTo>
                  <a:lnTo>
                    <a:pt x="98" y="51"/>
                  </a:lnTo>
                  <a:lnTo>
                    <a:pt x="81" y="54"/>
                  </a:lnTo>
                  <a:lnTo>
                    <a:pt x="64" y="56"/>
                  </a:lnTo>
                  <a:lnTo>
                    <a:pt x="44" y="57"/>
                  </a:lnTo>
                  <a:lnTo>
                    <a:pt x="23" y="57"/>
                  </a:lnTo>
                  <a:lnTo>
                    <a:pt x="0" y="56"/>
                  </a:lnTo>
                  <a:lnTo>
                    <a:pt x="0" y="65"/>
                  </a:lnTo>
                  <a:lnTo>
                    <a:pt x="23" y="66"/>
                  </a:lnTo>
                  <a:lnTo>
                    <a:pt x="44" y="66"/>
                  </a:lnTo>
                  <a:lnTo>
                    <a:pt x="64" y="65"/>
                  </a:lnTo>
                  <a:lnTo>
                    <a:pt x="84" y="63"/>
                  </a:lnTo>
                  <a:lnTo>
                    <a:pt x="101" y="60"/>
                  </a:lnTo>
                  <a:lnTo>
                    <a:pt x="116" y="56"/>
                  </a:lnTo>
                  <a:lnTo>
                    <a:pt x="133" y="52"/>
                  </a:lnTo>
                  <a:lnTo>
                    <a:pt x="147" y="47"/>
                  </a:lnTo>
                  <a:lnTo>
                    <a:pt x="160" y="42"/>
                  </a:lnTo>
                  <a:lnTo>
                    <a:pt x="174" y="37"/>
                  </a:lnTo>
                  <a:lnTo>
                    <a:pt x="186" y="31"/>
                  </a:lnTo>
                  <a:lnTo>
                    <a:pt x="199" y="25"/>
                  </a:lnTo>
                  <a:lnTo>
                    <a:pt x="211" y="21"/>
                  </a:lnTo>
                  <a:lnTo>
                    <a:pt x="225" y="16"/>
                  </a:lnTo>
                  <a:lnTo>
                    <a:pt x="237" y="12"/>
                  </a:lnTo>
                  <a:lnTo>
                    <a:pt x="249" y="9"/>
                  </a:lnTo>
                  <a:lnTo>
                    <a:pt x="249" y="9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8" name="Freeform 753"/>
            <p:cNvSpPr>
              <a:spLocks/>
            </p:cNvSpPr>
            <p:nvPr/>
          </p:nvSpPr>
          <p:spPr bwMode="auto">
            <a:xfrm flipH="1">
              <a:off x="4850" y="3015"/>
              <a:ext cx="28" cy="6"/>
            </a:xfrm>
            <a:custGeom>
              <a:avLst/>
              <a:gdLst/>
              <a:ahLst/>
              <a:cxnLst>
                <a:cxn ang="0">
                  <a:pos x="38" y="8"/>
                </a:cxn>
                <a:cxn ang="0">
                  <a:pos x="35" y="0"/>
                </a:cxn>
                <a:cxn ang="0">
                  <a:pos x="24" y="1"/>
                </a:cxn>
                <a:cxn ang="0">
                  <a:pos x="17" y="2"/>
                </a:cxn>
                <a:cxn ang="0">
                  <a:pos x="9" y="4"/>
                </a:cxn>
                <a:cxn ang="0">
                  <a:pos x="0" y="7"/>
                </a:cxn>
                <a:cxn ang="0">
                  <a:pos x="3" y="16"/>
                </a:cxn>
                <a:cxn ang="0">
                  <a:pos x="12" y="13"/>
                </a:cxn>
                <a:cxn ang="0">
                  <a:pos x="20" y="11"/>
                </a:cxn>
                <a:cxn ang="0">
                  <a:pos x="27" y="10"/>
                </a:cxn>
                <a:cxn ang="0">
                  <a:pos x="35" y="9"/>
                </a:cxn>
                <a:cxn ang="0">
                  <a:pos x="32" y="1"/>
                </a:cxn>
                <a:cxn ang="0">
                  <a:pos x="38" y="8"/>
                </a:cxn>
                <a:cxn ang="0">
                  <a:pos x="53" y="0"/>
                </a:cxn>
                <a:cxn ang="0">
                  <a:pos x="35" y="0"/>
                </a:cxn>
                <a:cxn ang="0">
                  <a:pos x="38" y="8"/>
                </a:cxn>
              </a:cxnLst>
              <a:rect l="0" t="0" r="r" b="b"/>
              <a:pathLst>
                <a:path w="53" h="16">
                  <a:moveTo>
                    <a:pt x="38" y="8"/>
                  </a:moveTo>
                  <a:lnTo>
                    <a:pt x="35" y="0"/>
                  </a:lnTo>
                  <a:lnTo>
                    <a:pt x="24" y="1"/>
                  </a:lnTo>
                  <a:lnTo>
                    <a:pt x="17" y="2"/>
                  </a:lnTo>
                  <a:lnTo>
                    <a:pt x="9" y="4"/>
                  </a:lnTo>
                  <a:lnTo>
                    <a:pt x="0" y="7"/>
                  </a:lnTo>
                  <a:lnTo>
                    <a:pt x="3" y="16"/>
                  </a:lnTo>
                  <a:lnTo>
                    <a:pt x="12" y="13"/>
                  </a:lnTo>
                  <a:lnTo>
                    <a:pt x="20" y="11"/>
                  </a:lnTo>
                  <a:lnTo>
                    <a:pt x="27" y="10"/>
                  </a:lnTo>
                  <a:lnTo>
                    <a:pt x="35" y="9"/>
                  </a:lnTo>
                  <a:lnTo>
                    <a:pt x="32" y="1"/>
                  </a:lnTo>
                  <a:lnTo>
                    <a:pt x="38" y="8"/>
                  </a:lnTo>
                  <a:lnTo>
                    <a:pt x="53" y="0"/>
                  </a:lnTo>
                  <a:lnTo>
                    <a:pt x="35" y="0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9" name="Freeform 754"/>
            <p:cNvSpPr>
              <a:spLocks/>
            </p:cNvSpPr>
            <p:nvPr/>
          </p:nvSpPr>
          <p:spPr bwMode="auto">
            <a:xfrm flipH="1">
              <a:off x="4859" y="3015"/>
              <a:ext cx="54" cy="41"/>
            </a:xfrm>
            <a:custGeom>
              <a:avLst/>
              <a:gdLst/>
              <a:ahLst/>
              <a:cxnLst>
                <a:cxn ang="0">
                  <a:pos x="17" y="73"/>
                </a:cxn>
                <a:cxn ang="0">
                  <a:pos x="22" y="81"/>
                </a:cxn>
                <a:cxn ang="0">
                  <a:pos x="34" y="73"/>
                </a:cxn>
                <a:cxn ang="0">
                  <a:pos x="44" y="62"/>
                </a:cxn>
                <a:cxn ang="0">
                  <a:pos x="55" y="52"/>
                </a:cxn>
                <a:cxn ang="0">
                  <a:pos x="64" y="42"/>
                </a:cxn>
                <a:cxn ang="0">
                  <a:pos x="75" y="32"/>
                </a:cxn>
                <a:cxn ang="0">
                  <a:pos x="84" y="23"/>
                </a:cxn>
                <a:cxn ang="0">
                  <a:pos x="96" y="15"/>
                </a:cxn>
                <a:cxn ang="0">
                  <a:pos x="107" y="7"/>
                </a:cxn>
                <a:cxn ang="0">
                  <a:pos x="101" y="0"/>
                </a:cxn>
                <a:cxn ang="0">
                  <a:pos x="87" y="8"/>
                </a:cxn>
                <a:cxn ang="0">
                  <a:pos x="75" y="17"/>
                </a:cxn>
                <a:cxn ang="0">
                  <a:pos x="66" y="28"/>
                </a:cxn>
                <a:cxn ang="0">
                  <a:pos x="55" y="38"/>
                </a:cxn>
                <a:cxn ang="0">
                  <a:pos x="46" y="48"/>
                </a:cxn>
                <a:cxn ang="0">
                  <a:pos x="35" y="58"/>
                </a:cxn>
                <a:cxn ang="0">
                  <a:pos x="25" y="67"/>
                </a:cxn>
                <a:cxn ang="0">
                  <a:pos x="12" y="75"/>
                </a:cxn>
                <a:cxn ang="0">
                  <a:pos x="17" y="82"/>
                </a:cxn>
                <a:cxn ang="0">
                  <a:pos x="12" y="75"/>
                </a:cxn>
                <a:cxn ang="0">
                  <a:pos x="0" y="82"/>
                </a:cxn>
                <a:cxn ang="0">
                  <a:pos x="17" y="82"/>
                </a:cxn>
                <a:cxn ang="0">
                  <a:pos x="17" y="73"/>
                </a:cxn>
              </a:cxnLst>
              <a:rect l="0" t="0" r="r" b="b"/>
              <a:pathLst>
                <a:path w="107" h="82">
                  <a:moveTo>
                    <a:pt x="17" y="73"/>
                  </a:moveTo>
                  <a:lnTo>
                    <a:pt x="22" y="81"/>
                  </a:lnTo>
                  <a:lnTo>
                    <a:pt x="34" y="73"/>
                  </a:lnTo>
                  <a:lnTo>
                    <a:pt x="44" y="62"/>
                  </a:lnTo>
                  <a:lnTo>
                    <a:pt x="55" y="52"/>
                  </a:lnTo>
                  <a:lnTo>
                    <a:pt x="64" y="42"/>
                  </a:lnTo>
                  <a:lnTo>
                    <a:pt x="75" y="32"/>
                  </a:lnTo>
                  <a:lnTo>
                    <a:pt x="84" y="23"/>
                  </a:lnTo>
                  <a:lnTo>
                    <a:pt x="96" y="15"/>
                  </a:lnTo>
                  <a:lnTo>
                    <a:pt x="107" y="7"/>
                  </a:lnTo>
                  <a:lnTo>
                    <a:pt x="101" y="0"/>
                  </a:lnTo>
                  <a:lnTo>
                    <a:pt x="87" y="8"/>
                  </a:lnTo>
                  <a:lnTo>
                    <a:pt x="75" y="17"/>
                  </a:lnTo>
                  <a:lnTo>
                    <a:pt x="66" y="28"/>
                  </a:lnTo>
                  <a:lnTo>
                    <a:pt x="55" y="38"/>
                  </a:lnTo>
                  <a:lnTo>
                    <a:pt x="46" y="48"/>
                  </a:lnTo>
                  <a:lnTo>
                    <a:pt x="35" y="58"/>
                  </a:lnTo>
                  <a:lnTo>
                    <a:pt x="25" y="67"/>
                  </a:lnTo>
                  <a:lnTo>
                    <a:pt x="12" y="75"/>
                  </a:lnTo>
                  <a:lnTo>
                    <a:pt x="17" y="82"/>
                  </a:lnTo>
                  <a:lnTo>
                    <a:pt x="12" y="75"/>
                  </a:lnTo>
                  <a:lnTo>
                    <a:pt x="0" y="82"/>
                  </a:lnTo>
                  <a:lnTo>
                    <a:pt x="17" y="82"/>
                  </a:lnTo>
                  <a:lnTo>
                    <a:pt x="17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0" name="Freeform 755"/>
            <p:cNvSpPr>
              <a:spLocks/>
            </p:cNvSpPr>
            <p:nvPr/>
          </p:nvSpPr>
          <p:spPr bwMode="auto">
            <a:xfrm flipH="1">
              <a:off x="4876" y="3052"/>
              <a:ext cx="28" cy="6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49" y="1"/>
                </a:cxn>
                <a:cxn ang="0">
                  <a:pos x="41" y="1"/>
                </a:cxn>
                <a:cxn ang="0">
                  <a:pos x="35" y="0"/>
                </a:cxn>
                <a:cxn ang="0">
                  <a:pos x="27" y="0"/>
                </a:cxn>
                <a:cxn ang="0">
                  <a:pos x="21" y="0"/>
                </a:cxn>
                <a:cxn ang="0">
                  <a:pos x="14" y="1"/>
                </a:cxn>
                <a:cxn ang="0">
                  <a:pos x="8" y="1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8" y="10"/>
                </a:cxn>
                <a:cxn ang="0">
                  <a:pos x="14" y="10"/>
                </a:cxn>
                <a:cxn ang="0">
                  <a:pos x="21" y="9"/>
                </a:cxn>
                <a:cxn ang="0">
                  <a:pos x="27" y="9"/>
                </a:cxn>
                <a:cxn ang="0">
                  <a:pos x="35" y="9"/>
                </a:cxn>
                <a:cxn ang="0">
                  <a:pos x="41" y="10"/>
                </a:cxn>
                <a:cxn ang="0">
                  <a:pos x="46" y="10"/>
                </a:cxn>
                <a:cxn ang="0">
                  <a:pos x="50" y="13"/>
                </a:cxn>
                <a:cxn ang="0">
                  <a:pos x="50" y="13"/>
                </a:cxn>
                <a:cxn ang="0">
                  <a:pos x="57" y="4"/>
                </a:cxn>
              </a:cxnLst>
              <a:rect l="0" t="0" r="r" b="b"/>
              <a:pathLst>
                <a:path w="57" h="13">
                  <a:moveTo>
                    <a:pt x="57" y="4"/>
                  </a:moveTo>
                  <a:lnTo>
                    <a:pt x="57" y="4"/>
                  </a:lnTo>
                  <a:lnTo>
                    <a:pt x="49" y="1"/>
                  </a:lnTo>
                  <a:lnTo>
                    <a:pt x="41" y="1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4" y="1"/>
                  </a:lnTo>
                  <a:lnTo>
                    <a:pt x="8" y="1"/>
                  </a:lnTo>
                  <a:lnTo>
                    <a:pt x="0" y="1"/>
                  </a:lnTo>
                  <a:lnTo>
                    <a:pt x="0" y="10"/>
                  </a:lnTo>
                  <a:lnTo>
                    <a:pt x="8" y="10"/>
                  </a:lnTo>
                  <a:lnTo>
                    <a:pt x="14" y="10"/>
                  </a:lnTo>
                  <a:lnTo>
                    <a:pt x="21" y="9"/>
                  </a:lnTo>
                  <a:lnTo>
                    <a:pt x="27" y="9"/>
                  </a:lnTo>
                  <a:lnTo>
                    <a:pt x="35" y="9"/>
                  </a:lnTo>
                  <a:lnTo>
                    <a:pt x="41" y="10"/>
                  </a:lnTo>
                  <a:lnTo>
                    <a:pt x="46" y="10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5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1" name="Freeform 756"/>
            <p:cNvSpPr>
              <a:spLocks/>
            </p:cNvSpPr>
            <p:nvPr/>
          </p:nvSpPr>
          <p:spPr bwMode="auto">
            <a:xfrm flipH="1">
              <a:off x="4842" y="3054"/>
              <a:ext cx="36" cy="28"/>
            </a:xfrm>
            <a:custGeom>
              <a:avLst/>
              <a:gdLst/>
              <a:ahLst/>
              <a:cxnLst>
                <a:cxn ang="0">
                  <a:pos x="77" y="47"/>
                </a:cxn>
                <a:cxn ang="0">
                  <a:pos x="77" y="47"/>
                </a:cxn>
                <a:cxn ang="0">
                  <a:pos x="69" y="41"/>
                </a:cxn>
                <a:cxn ang="0">
                  <a:pos x="62" y="34"/>
                </a:cxn>
                <a:cxn ang="0">
                  <a:pos x="52" y="27"/>
                </a:cxn>
                <a:cxn ang="0">
                  <a:pos x="45" y="21"/>
                </a:cxn>
                <a:cxn ang="0">
                  <a:pos x="36" y="15"/>
                </a:cxn>
                <a:cxn ang="0">
                  <a:pos x="28" y="10"/>
                </a:cxn>
                <a:cxn ang="0">
                  <a:pos x="17" y="4"/>
                </a:cxn>
                <a:cxn ang="0">
                  <a:pos x="7" y="0"/>
                </a:cxn>
                <a:cxn ang="0">
                  <a:pos x="0" y="9"/>
                </a:cxn>
                <a:cxn ang="0">
                  <a:pos x="11" y="11"/>
                </a:cxn>
                <a:cxn ang="0">
                  <a:pos x="19" y="16"/>
                </a:cxn>
                <a:cxn ang="0">
                  <a:pos x="26" y="22"/>
                </a:cxn>
                <a:cxn ang="0">
                  <a:pos x="36" y="27"/>
                </a:cxn>
                <a:cxn ang="0">
                  <a:pos x="43" y="34"/>
                </a:cxn>
                <a:cxn ang="0">
                  <a:pos x="52" y="41"/>
                </a:cxn>
                <a:cxn ang="0">
                  <a:pos x="60" y="47"/>
                </a:cxn>
                <a:cxn ang="0">
                  <a:pos x="68" y="54"/>
                </a:cxn>
                <a:cxn ang="0">
                  <a:pos x="68" y="54"/>
                </a:cxn>
                <a:cxn ang="0">
                  <a:pos x="77" y="47"/>
                </a:cxn>
              </a:cxnLst>
              <a:rect l="0" t="0" r="r" b="b"/>
              <a:pathLst>
                <a:path w="77" h="54">
                  <a:moveTo>
                    <a:pt x="77" y="47"/>
                  </a:moveTo>
                  <a:lnTo>
                    <a:pt x="77" y="47"/>
                  </a:lnTo>
                  <a:lnTo>
                    <a:pt x="69" y="41"/>
                  </a:lnTo>
                  <a:lnTo>
                    <a:pt x="62" y="34"/>
                  </a:lnTo>
                  <a:lnTo>
                    <a:pt x="52" y="27"/>
                  </a:lnTo>
                  <a:lnTo>
                    <a:pt x="45" y="21"/>
                  </a:lnTo>
                  <a:lnTo>
                    <a:pt x="36" y="15"/>
                  </a:lnTo>
                  <a:lnTo>
                    <a:pt x="28" y="10"/>
                  </a:lnTo>
                  <a:lnTo>
                    <a:pt x="17" y="4"/>
                  </a:lnTo>
                  <a:lnTo>
                    <a:pt x="7" y="0"/>
                  </a:lnTo>
                  <a:lnTo>
                    <a:pt x="0" y="9"/>
                  </a:lnTo>
                  <a:lnTo>
                    <a:pt x="11" y="11"/>
                  </a:lnTo>
                  <a:lnTo>
                    <a:pt x="19" y="16"/>
                  </a:lnTo>
                  <a:lnTo>
                    <a:pt x="26" y="22"/>
                  </a:lnTo>
                  <a:lnTo>
                    <a:pt x="36" y="27"/>
                  </a:lnTo>
                  <a:lnTo>
                    <a:pt x="43" y="34"/>
                  </a:lnTo>
                  <a:lnTo>
                    <a:pt x="52" y="41"/>
                  </a:lnTo>
                  <a:lnTo>
                    <a:pt x="60" y="47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77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2" name="Freeform 757"/>
            <p:cNvSpPr>
              <a:spLocks/>
            </p:cNvSpPr>
            <p:nvPr/>
          </p:nvSpPr>
          <p:spPr bwMode="auto">
            <a:xfrm flipH="1">
              <a:off x="4785" y="3077"/>
              <a:ext cx="61" cy="59"/>
            </a:xfrm>
            <a:custGeom>
              <a:avLst/>
              <a:gdLst/>
              <a:ahLst/>
              <a:cxnLst>
                <a:cxn ang="0">
                  <a:pos x="122" y="114"/>
                </a:cxn>
                <a:cxn ang="0">
                  <a:pos x="122" y="114"/>
                </a:cxn>
                <a:cxn ang="0">
                  <a:pos x="108" y="94"/>
                </a:cxn>
                <a:cxn ang="0">
                  <a:pos x="95" y="77"/>
                </a:cxn>
                <a:cxn ang="0">
                  <a:pos x="82" y="64"/>
                </a:cxn>
                <a:cxn ang="0">
                  <a:pos x="70" y="52"/>
                </a:cxn>
                <a:cxn ang="0">
                  <a:pos x="58" y="39"/>
                </a:cxn>
                <a:cxn ang="0">
                  <a:pos x="44" y="28"/>
                </a:cxn>
                <a:cxn ang="0">
                  <a:pos x="27" y="16"/>
                </a:cxn>
                <a:cxn ang="0">
                  <a:pos x="9" y="0"/>
                </a:cxn>
                <a:cxn ang="0">
                  <a:pos x="0" y="7"/>
                </a:cxn>
                <a:cxn ang="0">
                  <a:pos x="18" y="23"/>
                </a:cxn>
                <a:cxn ang="0">
                  <a:pos x="35" y="35"/>
                </a:cxn>
                <a:cxn ang="0">
                  <a:pos x="49" y="46"/>
                </a:cxn>
                <a:cxn ang="0">
                  <a:pos x="61" y="56"/>
                </a:cxn>
                <a:cxn ang="0">
                  <a:pos x="73" y="68"/>
                </a:cxn>
                <a:cxn ang="0">
                  <a:pos x="85" y="82"/>
                </a:cxn>
                <a:cxn ang="0">
                  <a:pos x="96" y="98"/>
                </a:cxn>
                <a:cxn ang="0">
                  <a:pos x="110" y="118"/>
                </a:cxn>
                <a:cxn ang="0">
                  <a:pos x="110" y="118"/>
                </a:cxn>
                <a:cxn ang="0">
                  <a:pos x="122" y="114"/>
                </a:cxn>
              </a:cxnLst>
              <a:rect l="0" t="0" r="r" b="b"/>
              <a:pathLst>
                <a:path w="122" h="118">
                  <a:moveTo>
                    <a:pt x="122" y="114"/>
                  </a:moveTo>
                  <a:lnTo>
                    <a:pt x="122" y="114"/>
                  </a:lnTo>
                  <a:lnTo>
                    <a:pt x="108" y="94"/>
                  </a:lnTo>
                  <a:lnTo>
                    <a:pt x="95" y="77"/>
                  </a:lnTo>
                  <a:lnTo>
                    <a:pt x="82" y="64"/>
                  </a:lnTo>
                  <a:lnTo>
                    <a:pt x="70" y="52"/>
                  </a:lnTo>
                  <a:lnTo>
                    <a:pt x="58" y="39"/>
                  </a:lnTo>
                  <a:lnTo>
                    <a:pt x="44" y="28"/>
                  </a:lnTo>
                  <a:lnTo>
                    <a:pt x="27" y="16"/>
                  </a:lnTo>
                  <a:lnTo>
                    <a:pt x="9" y="0"/>
                  </a:lnTo>
                  <a:lnTo>
                    <a:pt x="0" y="7"/>
                  </a:lnTo>
                  <a:lnTo>
                    <a:pt x="18" y="23"/>
                  </a:lnTo>
                  <a:lnTo>
                    <a:pt x="35" y="35"/>
                  </a:lnTo>
                  <a:lnTo>
                    <a:pt x="49" y="46"/>
                  </a:lnTo>
                  <a:lnTo>
                    <a:pt x="61" y="56"/>
                  </a:lnTo>
                  <a:lnTo>
                    <a:pt x="73" y="68"/>
                  </a:lnTo>
                  <a:lnTo>
                    <a:pt x="85" y="82"/>
                  </a:lnTo>
                  <a:lnTo>
                    <a:pt x="96" y="98"/>
                  </a:lnTo>
                  <a:lnTo>
                    <a:pt x="110" y="118"/>
                  </a:lnTo>
                  <a:lnTo>
                    <a:pt x="110" y="118"/>
                  </a:lnTo>
                  <a:lnTo>
                    <a:pt x="122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3" name="Freeform 758"/>
            <p:cNvSpPr>
              <a:spLocks/>
            </p:cNvSpPr>
            <p:nvPr/>
          </p:nvSpPr>
          <p:spPr bwMode="auto">
            <a:xfrm flipH="1">
              <a:off x="4780" y="3134"/>
              <a:ext cx="10" cy="1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20" y="19"/>
                </a:cxn>
                <a:cxn ang="0">
                  <a:pos x="18" y="13"/>
                </a:cxn>
                <a:cxn ang="0">
                  <a:pos x="17" y="11"/>
                </a:cxn>
                <a:cxn ang="0">
                  <a:pos x="15" y="8"/>
                </a:cxn>
                <a:cxn ang="0">
                  <a:pos x="12" y="0"/>
                </a:cxn>
                <a:cxn ang="0">
                  <a:pos x="0" y="4"/>
                </a:cxn>
                <a:cxn ang="0">
                  <a:pos x="3" y="10"/>
                </a:cxn>
                <a:cxn ang="0">
                  <a:pos x="4" y="13"/>
                </a:cxn>
                <a:cxn ang="0">
                  <a:pos x="6" y="15"/>
                </a:cxn>
                <a:cxn ang="0">
                  <a:pos x="7" y="21"/>
                </a:cxn>
                <a:cxn ang="0">
                  <a:pos x="7" y="21"/>
                </a:cxn>
                <a:cxn ang="0">
                  <a:pos x="20" y="19"/>
                </a:cxn>
              </a:cxnLst>
              <a:rect l="0" t="0" r="r" b="b"/>
              <a:pathLst>
                <a:path w="20" h="21">
                  <a:moveTo>
                    <a:pt x="20" y="19"/>
                  </a:moveTo>
                  <a:lnTo>
                    <a:pt x="20" y="19"/>
                  </a:lnTo>
                  <a:lnTo>
                    <a:pt x="18" y="13"/>
                  </a:lnTo>
                  <a:lnTo>
                    <a:pt x="17" y="11"/>
                  </a:lnTo>
                  <a:lnTo>
                    <a:pt x="15" y="8"/>
                  </a:lnTo>
                  <a:lnTo>
                    <a:pt x="12" y="0"/>
                  </a:lnTo>
                  <a:lnTo>
                    <a:pt x="0" y="4"/>
                  </a:lnTo>
                  <a:lnTo>
                    <a:pt x="3" y="10"/>
                  </a:lnTo>
                  <a:lnTo>
                    <a:pt x="4" y="13"/>
                  </a:lnTo>
                  <a:lnTo>
                    <a:pt x="6" y="15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2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4" name="Freeform 759"/>
            <p:cNvSpPr>
              <a:spLocks/>
            </p:cNvSpPr>
            <p:nvPr/>
          </p:nvSpPr>
          <p:spPr bwMode="auto">
            <a:xfrm flipH="1">
              <a:off x="4780" y="3143"/>
              <a:ext cx="9" cy="21"/>
            </a:xfrm>
            <a:custGeom>
              <a:avLst/>
              <a:gdLst/>
              <a:ahLst/>
              <a:cxnLst>
                <a:cxn ang="0">
                  <a:pos x="13" y="40"/>
                </a:cxn>
                <a:cxn ang="0">
                  <a:pos x="13" y="40"/>
                </a:cxn>
                <a:cxn ang="0">
                  <a:pos x="14" y="35"/>
                </a:cxn>
                <a:cxn ang="0">
                  <a:pos x="16" y="30"/>
                </a:cxn>
                <a:cxn ang="0">
                  <a:pos x="16" y="24"/>
                </a:cxn>
                <a:cxn ang="0">
                  <a:pos x="17" y="20"/>
                </a:cxn>
                <a:cxn ang="0">
                  <a:pos x="17" y="15"/>
                </a:cxn>
                <a:cxn ang="0">
                  <a:pos x="17" y="10"/>
                </a:cxn>
                <a:cxn ang="0">
                  <a:pos x="17" y="5"/>
                </a:cxn>
                <a:cxn ang="0">
                  <a:pos x="16" y="0"/>
                </a:cxn>
                <a:cxn ang="0">
                  <a:pos x="3" y="2"/>
                </a:cxn>
                <a:cxn ang="0">
                  <a:pos x="5" y="5"/>
                </a:cxn>
                <a:cxn ang="0">
                  <a:pos x="5" y="10"/>
                </a:cxn>
                <a:cxn ang="0">
                  <a:pos x="5" y="15"/>
                </a:cxn>
                <a:cxn ang="0">
                  <a:pos x="5" y="20"/>
                </a:cxn>
                <a:cxn ang="0">
                  <a:pos x="3" y="24"/>
                </a:cxn>
                <a:cxn ang="0">
                  <a:pos x="3" y="30"/>
                </a:cxn>
                <a:cxn ang="0">
                  <a:pos x="2" y="33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13" y="40"/>
                </a:cxn>
              </a:cxnLst>
              <a:rect l="0" t="0" r="r" b="b"/>
              <a:pathLst>
                <a:path w="17" h="40">
                  <a:moveTo>
                    <a:pt x="13" y="40"/>
                  </a:moveTo>
                  <a:lnTo>
                    <a:pt x="13" y="40"/>
                  </a:lnTo>
                  <a:lnTo>
                    <a:pt x="14" y="35"/>
                  </a:lnTo>
                  <a:lnTo>
                    <a:pt x="16" y="30"/>
                  </a:lnTo>
                  <a:lnTo>
                    <a:pt x="16" y="24"/>
                  </a:lnTo>
                  <a:lnTo>
                    <a:pt x="17" y="20"/>
                  </a:lnTo>
                  <a:lnTo>
                    <a:pt x="17" y="15"/>
                  </a:lnTo>
                  <a:lnTo>
                    <a:pt x="17" y="10"/>
                  </a:lnTo>
                  <a:lnTo>
                    <a:pt x="17" y="5"/>
                  </a:lnTo>
                  <a:lnTo>
                    <a:pt x="16" y="0"/>
                  </a:lnTo>
                  <a:lnTo>
                    <a:pt x="3" y="2"/>
                  </a:lnTo>
                  <a:lnTo>
                    <a:pt x="5" y="5"/>
                  </a:lnTo>
                  <a:lnTo>
                    <a:pt x="5" y="10"/>
                  </a:lnTo>
                  <a:lnTo>
                    <a:pt x="5" y="15"/>
                  </a:lnTo>
                  <a:lnTo>
                    <a:pt x="5" y="20"/>
                  </a:lnTo>
                  <a:lnTo>
                    <a:pt x="3" y="24"/>
                  </a:lnTo>
                  <a:lnTo>
                    <a:pt x="3" y="30"/>
                  </a:lnTo>
                  <a:lnTo>
                    <a:pt x="2" y="33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3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5" name="Freeform 760"/>
            <p:cNvSpPr>
              <a:spLocks/>
            </p:cNvSpPr>
            <p:nvPr/>
          </p:nvSpPr>
          <p:spPr bwMode="auto">
            <a:xfrm flipH="1">
              <a:off x="4781" y="3162"/>
              <a:ext cx="29" cy="23"/>
            </a:xfrm>
            <a:custGeom>
              <a:avLst/>
              <a:gdLst/>
              <a:ahLst/>
              <a:cxnLst>
                <a:cxn ang="0">
                  <a:pos x="2" y="45"/>
                </a:cxn>
                <a:cxn ang="0">
                  <a:pos x="3" y="45"/>
                </a:cxn>
                <a:cxn ang="0">
                  <a:pos x="12" y="44"/>
                </a:cxn>
                <a:cxn ang="0">
                  <a:pos x="23" y="41"/>
                </a:cxn>
                <a:cxn ang="0">
                  <a:pos x="29" y="37"/>
                </a:cxn>
                <a:cxn ang="0">
                  <a:pos x="37" y="33"/>
                </a:cxn>
                <a:cxn ang="0">
                  <a:pos x="43" y="26"/>
                </a:cxn>
                <a:cxn ang="0">
                  <a:pos x="49" y="18"/>
                </a:cxn>
                <a:cxn ang="0">
                  <a:pos x="52" y="11"/>
                </a:cxn>
                <a:cxn ang="0">
                  <a:pos x="57" y="2"/>
                </a:cxn>
                <a:cxn ang="0">
                  <a:pos x="44" y="0"/>
                </a:cxn>
                <a:cxn ang="0">
                  <a:pos x="40" y="8"/>
                </a:cxn>
                <a:cxn ang="0">
                  <a:pos x="37" y="16"/>
                </a:cxn>
                <a:cxn ang="0">
                  <a:pos x="34" y="22"/>
                </a:cxn>
                <a:cxn ang="0">
                  <a:pos x="28" y="26"/>
                </a:cxn>
                <a:cxn ang="0">
                  <a:pos x="23" y="31"/>
                </a:cxn>
                <a:cxn ang="0">
                  <a:pos x="17" y="32"/>
                </a:cxn>
                <a:cxn ang="0">
                  <a:pos x="9" y="35"/>
                </a:cxn>
                <a:cxn ang="0">
                  <a:pos x="0" y="36"/>
                </a:cxn>
                <a:cxn ang="0">
                  <a:pos x="2" y="36"/>
                </a:cxn>
                <a:cxn ang="0">
                  <a:pos x="2" y="45"/>
                </a:cxn>
              </a:cxnLst>
              <a:rect l="0" t="0" r="r" b="b"/>
              <a:pathLst>
                <a:path w="57" h="45">
                  <a:moveTo>
                    <a:pt x="2" y="45"/>
                  </a:moveTo>
                  <a:lnTo>
                    <a:pt x="3" y="45"/>
                  </a:lnTo>
                  <a:lnTo>
                    <a:pt x="12" y="44"/>
                  </a:lnTo>
                  <a:lnTo>
                    <a:pt x="23" y="41"/>
                  </a:lnTo>
                  <a:lnTo>
                    <a:pt x="29" y="37"/>
                  </a:lnTo>
                  <a:lnTo>
                    <a:pt x="37" y="33"/>
                  </a:lnTo>
                  <a:lnTo>
                    <a:pt x="43" y="26"/>
                  </a:lnTo>
                  <a:lnTo>
                    <a:pt x="49" y="18"/>
                  </a:lnTo>
                  <a:lnTo>
                    <a:pt x="52" y="11"/>
                  </a:lnTo>
                  <a:lnTo>
                    <a:pt x="57" y="2"/>
                  </a:lnTo>
                  <a:lnTo>
                    <a:pt x="44" y="0"/>
                  </a:lnTo>
                  <a:lnTo>
                    <a:pt x="40" y="8"/>
                  </a:lnTo>
                  <a:lnTo>
                    <a:pt x="37" y="16"/>
                  </a:lnTo>
                  <a:lnTo>
                    <a:pt x="34" y="22"/>
                  </a:lnTo>
                  <a:lnTo>
                    <a:pt x="28" y="26"/>
                  </a:lnTo>
                  <a:lnTo>
                    <a:pt x="23" y="31"/>
                  </a:lnTo>
                  <a:lnTo>
                    <a:pt x="17" y="32"/>
                  </a:lnTo>
                  <a:lnTo>
                    <a:pt x="9" y="35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2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6" name="Freeform 761"/>
            <p:cNvSpPr>
              <a:spLocks/>
            </p:cNvSpPr>
            <p:nvPr/>
          </p:nvSpPr>
          <p:spPr bwMode="auto">
            <a:xfrm flipH="1">
              <a:off x="4809" y="3161"/>
              <a:ext cx="87" cy="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9"/>
                </a:cxn>
                <a:cxn ang="0">
                  <a:pos x="29" y="20"/>
                </a:cxn>
                <a:cxn ang="0">
                  <a:pos x="55" y="29"/>
                </a:cxn>
                <a:cxn ang="0">
                  <a:pos x="80" y="36"/>
                </a:cxn>
                <a:cxn ang="0">
                  <a:pos x="103" y="41"/>
                </a:cxn>
                <a:cxn ang="0">
                  <a:pos x="121" y="45"/>
                </a:cxn>
                <a:cxn ang="0">
                  <a:pos x="139" y="47"/>
                </a:cxn>
                <a:cxn ang="0">
                  <a:pos x="158" y="48"/>
                </a:cxn>
                <a:cxn ang="0">
                  <a:pos x="172" y="48"/>
                </a:cxn>
                <a:cxn ang="0">
                  <a:pos x="172" y="39"/>
                </a:cxn>
                <a:cxn ang="0">
                  <a:pos x="158" y="39"/>
                </a:cxn>
                <a:cxn ang="0">
                  <a:pos x="143" y="38"/>
                </a:cxn>
                <a:cxn ang="0">
                  <a:pos x="124" y="36"/>
                </a:cxn>
                <a:cxn ang="0">
                  <a:pos x="106" y="33"/>
                </a:cxn>
                <a:cxn ang="0">
                  <a:pos x="83" y="27"/>
                </a:cxn>
                <a:cxn ang="0">
                  <a:pos x="61" y="20"/>
                </a:cxn>
                <a:cxn ang="0">
                  <a:pos x="35" y="11"/>
                </a:cxn>
                <a:cxn ang="0">
                  <a:pos x="6" y="0"/>
                </a:cxn>
                <a:cxn ang="0">
                  <a:pos x="6" y="1"/>
                </a:cxn>
                <a:cxn ang="0">
                  <a:pos x="0" y="8"/>
                </a:cxn>
              </a:cxnLst>
              <a:rect l="0" t="0" r="r" b="b"/>
              <a:pathLst>
                <a:path w="172" h="48">
                  <a:moveTo>
                    <a:pt x="0" y="8"/>
                  </a:moveTo>
                  <a:lnTo>
                    <a:pt x="0" y="9"/>
                  </a:lnTo>
                  <a:lnTo>
                    <a:pt x="29" y="20"/>
                  </a:lnTo>
                  <a:lnTo>
                    <a:pt x="55" y="29"/>
                  </a:lnTo>
                  <a:lnTo>
                    <a:pt x="80" y="36"/>
                  </a:lnTo>
                  <a:lnTo>
                    <a:pt x="103" y="41"/>
                  </a:lnTo>
                  <a:lnTo>
                    <a:pt x="121" y="45"/>
                  </a:lnTo>
                  <a:lnTo>
                    <a:pt x="139" y="47"/>
                  </a:lnTo>
                  <a:lnTo>
                    <a:pt x="158" y="48"/>
                  </a:lnTo>
                  <a:lnTo>
                    <a:pt x="172" y="48"/>
                  </a:lnTo>
                  <a:lnTo>
                    <a:pt x="172" y="39"/>
                  </a:lnTo>
                  <a:lnTo>
                    <a:pt x="158" y="39"/>
                  </a:lnTo>
                  <a:lnTo>
                    <a:pt x="143" y="38"/>
                  </a:lnTo>
                  <a:lnTo>
                    <a:pt x="124" y="36"/>
                  </a:lnTo>
                  <a:lnTo>
                    <a:pt x="106" y="33"/>
                  </a:lnTo>
                  <a:lnTo>
                    <a:pt x="83" y="27"/>
                  </a:lnTo>
                  <a:lnTo>
                    <a:pt x="61" y="20"/>
                  </a:lnTo>
                  <a:lnTo>
                    <a:pt x="35" y="11"/>
                  </a:lnTo>
                  <a:lnTo>
                    <a:pt x="6" y="0"/>
                  </a:lnTo>
                  <a:lnTo>
                    <a:pt x="6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7" name="Freeform 762"/>
            <p:cNvSpPr>
              <a:spLocks/>
            </p:cNvSpPr>
            <p:nvPr/>
          </p:nvSpPr>
          <p:spPr bwMode="auto">
            <a:xfrm flipH="1">
              <a:off x="4892" y="3156"/>
              <a:ext cx="36" cy="9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13" y="7"/>
                </a:cxn>
                <a:cxn ang="0">
                  <a:pos x="11" y="9"/>
                </a:cxn>
                <a:cxn ang="0">
                  <a:pos x="17" y="9"/>
                </a:cxn>
                <a:cxn ang="0">
                  <a:pos x="25" y="10"/>
                </a:cxn>
                <a:cxn ang="0">
                  <a:pos x="36" y="11"/>
                </a:cxn>
                <a:cxn ang="0">
                  <a:pos x="46" y="14"/>
                </a:cxn>
                <a:cxn ang="0">
                  <a:pos x="57" y="16"/>
                </a:cxn>
                <a:cxn ang="0">
                  <a:pos x="65" y="18"/>
                </a:cxn>
                <a:cxn ang="0">
                  <a:pos x="69" y="19"/>
                </a:cxn>
                <a:cxn ang="0">
                  <a:pos x="75" y="12"/>
                </a:cxn>
                <a:cxn ang="0">
                  <a:pos x="71" y="9"/>
                </a:cxn>
                <a:cxn ang="0">
                  <a:pos x="60" y="7"/>
                </a:cxn>
                <a:cxn ang="0">
                  <a:pos x="49" y="5"/>
                </a:cxn>
                <a:cxn ang="0">
                  <a:pos x="39" y="2"/>
                </a:cxn>
                <a:cxn ang="0">
                  <a:pos x="28" y="1"/>
                </a:cxn>
                <a:cxn ang="0">
                  <a:pos x="17" y="0"/>
                </a:cxn>
                <a:cxn ang="0">
                  <a:pos x="8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3" y="7"/>
                </a:cxn>
              </a:cxnLst>
              <a:rect l="0" t="0" r="r" b="b"/>
              <a:pathLst>
                <a:path w="75" h="19">
                  <a:moveTo>
                    <a:pt x="13" y="7"/>
                  </a:moveTo>
                  <a:lnTo>
                    <a:pt x="13" y="7"/>
                  </a:lnTo>
                  <a:lnTo>
                    <a:pt x="11" y="9"/>
                  </a:lnTo>
                  <a:lnTo>
                    <a:pt x="17" y="9"/>
                  </a:lnTo>
                  <a:lnTo>
                    <a:pt x="25" y="10"/>
                  </a:lnTo>
                  <a:lnTo>
                    <a:pt x="36" y="11"/>
                  </a:lnTo>
                  <a:lnTo>
                    <a:pt x="46" y="14"/>
                  </a:lnTo>
                  <a:lnTo>
                    <a:pt x="57" y="16"/>
                  </a:lnTo>
                  <a:lnTo>
                    <a:pt x="65" y="18"/>
                  </a:lnTo>
                  <a:lnTo>
                    <a:pt x="69" y="19"/>
                  </a:lnTo>
                  <a:lnTo>
                    <a:pt x="75" y="12"/>
                  </a:lnTo>
                  <a:lnTo>
                    <a:pt x="71" y="9"/>
                  </a:lnTo>
                  <a:lnTo>
                    <a:pt x="60" y="7"/>
                  </a:lnTo>
                  <a:lnTo>
                    <a:pt x="49" y="5"/>
                  </a:lnTo>
                  <a:lnTo>
                    <a:pt x="39" y="2"/>
                  </a:lnTo>
                  <a:lnTo>
                    <a:pt x="28" y="1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8" name="Freeform 763"/>
            <p:cNvSpPr>
              <a:spLocks/>
            </p:cNvSpPr>
            <p:nvPr/>
          </p:nvSpPr>
          <p:spPr bwMode="auto">
            <a:xfrm flipH="1">
              <a:off x="4923" y="3158"/>
              <a:ext cx="76" cy="50"/>
            </a:xfrm>
            <a:custGeom>
              <a:avLst/>
              <a:gdLst/>
              <a:ahLst/>
              <a:cxnLst>
                <a:cxn ang="0">
                  <a:pos x="12" y="94"/>
                </a:cxn>
                <a:cxn ang="0">
                  <a:pos x="7" y="99"/>
                </a:cxn>
                <a:cxn ang="0">
                  <a:pos x="30" y="92"/>
                </a:cxn>
                <a:cxn ang="0">
                  <a:pos x="50" y="85"/>
                </a:cxn>
                <a:cxn ang="0">
                  <a:pos x="72" y="75"/>
                </a:cxn>
                <a:cxn ang="0">
                  <a:pos x="92" y="65"/>
                </a:cxn>
                <a:cxn ang="0">
                  <a:pos x="111" y="54"/>
                </a:cxn>
                <a:cxn ang="0">
                  <a:pos x="127" y="39"/>
                </a:cxn>
                <a:cxn ang="0">
                  <a:pos x="142" y="22"/>
                </a:cxn>
                <a:cxn ang="0">
                  <a:pos x="153" y="2"/>
                </a:cxn>
                <a:cxn ang="0">
                  <a:pos x="140" y="0"/>
                </a:cxn>
                <a:cxn ang="0">
                  <a:pos x="130" y="17"/>
                </a:cxn>
                <a:cxn ang="0">
                  <a:pos x="118" y="34"/>
                </a:cxn>
                <a:cxn ang="0">
                  <a:pos x="102" y="47"/>
                </a:cxn>
                <a:cxn ang="0">
                  <a:pos x="85" y="59"/>
                </a:cxn>
                <a:cxn ang="0">
                  <a:pos x="66" y="69"/>
                </a:cxn>
                <a:cxn ang="0">
                  <a:pos x="44" y="76"/>
                </a:cxn>
                <a:cxn ang="0">
                  <a:pos x="24" y="83"/>
                </a:cxn>
                <a:cxn ang="0">
                  <a:pos x="4" y="90"/>
                </a:cxn>
                <a:cxn ang="0">
                  <a:pos x="0" y="94"/>
                </a:cxn>
                <a:cxn ang="0">
                  <a:pos x="4" y="90"/>
                </a:cxn>
                <a:cxn ang="0">
                  <a:pos x="0" y="91"/>
                </a:cxn>
                <a:cxn ang="0">
                  <a:pos x="0" y="94"/>
                </a:cxn>
                <a:cxn ang="0">
                  <a:pos x="12" y="94"/>
                </a:cxn>
              </a:cxnLst>
              <a:rect l="0" t="0" r="r" b="b"/>
              <a:pathLst>
                <a:path w="153" h="99">
                  <a:moveTo>
                    <a:pt x="12" y="94"/>
                  </a:moveTo>
                  <a:lnTo>
                    <a:pt x="7" y="99"/>
                  </a:lnTo>
                  <a:lnTo>
                    <a:pt x="30" y="92"/>
                  </a:lnTo>
                  <a:lnTo>
                    <a:pt x="50" y="85"/>
                  </a:lnTo>
                  <a:lnTo>
                    <a:pt x="72" y="75"/>
                  </a:lnTo>
                  <a:lnTo>
                    <a:pt x="92" y="65"/>
                  </a:lnTo>
                  <a:lnTo>
                    <a:pt x="111" y="54"/>
                  </a:lnTo>
                  <a:lnTo>
                    <a:pt x="127" y="39"/>
                  </a:lnTo>
                  <a:lnTo>
                    <a:pt x="142" y="22"/>
                  </a:lnTo>
                  <a:lnTo>
                    <a:pt x="153" y="2"/>
                  </a:lnTo>
                  <a:lnTo>
                    <a:pt x="140" y="0"/>
                  </a:lnTo>
                  <a:lnTo>
                    <a:pt x="130" y="17"/>
                  </a:lnTo>
                  <a:lnTo>
                    <a:pt x="118" y="34"/>
                  </a:lnTo>
                  <a:lnTo>
                    <a:pt x="102" y="47"/>
                  </a:lnTo>
                  <a:lnTo>
                    <a:pt x="85" y="59"/>
                  </a:lnTo>
                  <a:lnTo>
                    <a:pt x="66" y="69"/>
                  </a:lnTo>
                  <a:lnTo>
                    <a:pt x="44" y="76"/>
                  </a:lnTo>
                  <a:lnTo>
                    <a:pt x="24" y="83"/>
                  </a:lnTo>
                  <a:lnTo>
                    <a:pt x="4" y="90"/>
                  </a:lnTo>
                  <a:lnTo>
                    <a:pt x="0" y="94"/>
                  </a:lnTo>
                  <a:lnTo>
                    <a:pt x="4" y="90"/>
                  </a:lnTo>
                  <a:lnTo>
                    <a:pt x="0" y="91"/>
                  </a:lnTo>
                  <a:lnTo>
                    <a:pt x="0" y="94"/>
                  </a:lnTo>
                  <a:lnTo>
                    <a:pt x="12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9" name="Freeform 764"/>
            <p:cNvSpPr>
              <a:spLocks/>
            </p:cNvSpPr>
            <p:nvPr/>
          </p:nvSpPr>
          <p:spPr bwMode="auto">
            <a:xfrm flipH="1">
              <a:off x="4992" y="3205"/>
              <a:ext cx="17" cy="35"/>
            </a:xfrm>
            <a:custGeom>
              <a:avLst/>
              <a:gdLst/>
              <a:ahLst/>
              <a:cxnLst>
                <a:cxn ang="0">
                  <a:pos x="13" y="69"/>
                </a:cxn>
                <a:cxn ang="0">
                  <a:pos x="13" y="69"/>
                </a:cxn>
                <a:cxn ang="0">
                  <a:pos x="17" y="61"/>
                </a:cxn>
                <a:cxn ang="0">
                  <a:pos x="22" y="54"/>
                </a:cxn>
                <a:cxn ang="0">
                  <a:pos x="25" y="45"/>
                </a:cxn>
                <a:cxn ang="0">
                  <a:pos x="29" y="37"/>
                </a:cxn>
                <a:cxn ang="0">
                  <a:pos x="32" y="28"/>
                </a:cxn>
                <a:cxn ang="0">
                  <a:pos x="34" y="18"/>
                </a:cxn>
                <a:cxn ang="0">
                  <a:pos x="34" y="9"/>
                </a:cxn>
                <a:cxn ang="0">
                  <a:pos x="34" y="0"/>
                </a:cxn>
                <a:cxn ang="0">
                  <a:pos x="22" y="0"/>
                </a:cxn>
                <a:cxn ang="0">
                  <a:pos x="22" y="9"/>
                </a:cxn>
                <a:cxn ang="0">
                  <a:pos x="22" y="18"/>
                </a:cxn>
                <a:cxn ang="0">
                  <a:pos x="20" y="26"/>
                </a:cxn>
                <a:cxn ang="0">
                  <a:pos x="17" y="35"/>
                </a:cxn>
                <a:cxn ang="0">
                  <a:pos x="13" y="42"/>
                </a:cxn>
                <a:cxn ang="0">
                  <a:pos x="10" y="51"/>
                </a:cxn>
                <a:cxn ang="0">
                  <a:pos x="5" y="57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13" y="69"/>
                </a:cxn>
              </a:cxnLst>
              <a:rect l="0" t="0" r="r" b="b"/>
              <a:pathLst>
                <a:path w="34" h="69">
                  <a:moveTo>
                    <a:pt x="13" y="69"/>
                  </a:moveTo>
                  <a:lnTo>
                    <a:pt x="13" y="69"/>
                  </a:lnTo>
                  <a:lnTo>
                    <a:pt x="17" y="61"/>
                  </a:lnTo>
                  <a:lnTo>
                    <a:pt x="22" y="54"/>
                  </a:lnTo>
                  <a:lnTo>
                    <a:pt x="25" y="45"/>
                  </a:lnTo>
                  <a:lnTo>
                    <a:pt x="29" y="37"/>
                  </a:lnTo>
                  <a:lnTo>
                    <a:pt x="32" y="28"/>
                  </a:lnTo>
                  <a:lnTo>
                    <a:pt x="34" y="18"/>
                  </a:lnTo>
                  <a:lnTo>
                    <a:pt x="34" y="9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22" y="9"/>
                  </a:lnTo>
                  <a:lnTo>
                    <a:pt x="22" y="18"/>
                  </a:lnTo>
                  <a:lnTo>
                    <a:pt x="20" y="26"/>
                  </a:lnTo>
                  <a:lnTo>
                    <a:pt x="17" y="35"/>
                  </a:lnTo>
                  <a:lnTo>
                    <a:pt x="13" y="42"/>
                  </a:lnTo>
                  <a:lnTo>
                    <a:pt x="10" y="51"/>
                  </a:lnTo>
                  <a:lnTo>
                    <a:pt x="5" y="57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13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0" name="Freeform 765"/>
            <p:cNvSpPr>
              <a:spLocks/>
            </p:cNvSpPr>
            <p:nvPr/>
          </p:nvSpPr>
          <p:spPr bwMode="auto">
            <a:xfrm flipH="1">
              <a:off x="5005" y="3237"/>
              <a:ext cx="21" cy="15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29"/>
                </a:cxn>
                <a:cxn ang="0">
                  <a:pos x="17" y="24"/>
                </a:cxn>
                <a:cxn ang="0">
                  <a:pos x="26" y="17"/>
                </a:cxn>
                <a:cxn ang="0">
                  <a:pos x="35" y="12"/>
                </a:cxn>
                <a:cxn ang="0">
                  <a:pos x="43" y="4"/>
                </a:cxn>
                <a:cxn ang="0">
                  <a:pos x="30" y="0"/>
                </a:cxn>
                <a:cxn ang="0">
                  <a:pos x="26" y="5"/>
                </a:cxn>
                <a:cxn ang="0">
                  <a:pos x="17" y="11"/>
                </a:cxn>
                <a:cxn ang="0">
                  <a:pos x="7" y="17"/>
                </a:cxn>
                <a:cxn ang="0">
                  <a:pos x="0" y="26"/>
                </a:cxn>
                <a:cxn ang="0">
                  <a:pos x="0" y="25"/>
                </a:cxn>
                <a:cxn ang="0">
                  <a:pos x="12" y="30"/>
                </a:cxn>
              </a:cxnLst>
              <a:rect l="0" t="0" r="r" b="b"/>
              <a:pathLst>
                <a:path w="43" h="30">
                  <a:moveTo>
                    <a:pt x="12" y="30"/>
                  </a:moveTo>
                  <a:lnTo>
                    <a:pt x="12" y="29"/>
                  </a:lnTo>
                  <a:lnTo>
                    <a:pt x="17" y="24"/>
                  </a:lnTo>
                  <a:lnTo>
                    <a:pt x="26" y="17"/>
                  </a:lnTo>
                  <a:lnTo>
                    <a:pt x="35" y="12"/>
                  </a:lnTo>
                  <a:lnTo>
                    <a:pt x="43" y="4"/>
                  </a:lnTo>
                  <a:lnTo>
                    <a:pt x="30" y="0"/>
                  </a:lnTo>
                  <a:lnTo>
                    <a:pt x="26" y="5"/>
                  </a:lnTo>
                  <a:lnTo>
                    <a:pt x="17" y="11"/>
                  </a:lnTo>
                  <a:lnTo>
                    <a:pt x="7" y="1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1" name="Freeform 766"/>
            <p:cNvSpPr>
              <a:spLocks/>
            </p:cNvSpPr>
            <p:nvPr/>
          </p:nvSpPr>
          <p:spPr bwMode="auto">
            <a:xfrm flipH="1">
              <a:off x="5018" y="3250"/>
              <a:ext cx="16" cy="44"/>
            </a:xfrm>
            <a:custGeom>
              <a:avLst/>
              <a:gdLst/>
              <a:ahLst/>
              <a:cxnLst>
                <a:cxn ang="0">
                  <a:pos x="12" y="88"/>
                </a:cxn>
                <a:cxn ang="0">
                  <a:pos x="12" y="88"/>
                </a:cxn>
                <a:cxn ang="0">
                  <a:pos x="12" y="77"/>
                </a:cxn>
                <a:cxn ang="0">
                  <a:pos x="12" y="66"/>
                </a:cxn>
                <a:cxn ang="0">
                  <a:pos x="12" y="55"/>
                </a:cxn>
                <a:cxn ang="0">
                  <a:pos x="14" y="45"/>
                </a:cxn>
                <a:cxn ang="0">
                  <a:pos x="17" y="34"/>
                </a:cxn>
                <a:cxn ang="0">
                  <a:pos x="20" y="24"/>
                </a:cxn>
                <a:cxn ang="0">
                  <a:pos x="24" y="14"/>
                </a:cxn>
                <a:cxn ang="0">
                  <a:pos x="29" y="5"/>
                </a:cxn>
                <a:cxn ang="0">
                  <a:pos x="17" y="0"/>
                </a:cxn>
                <a:cxn ang="0">
                  <a:pos x="12" y="11"/>
                </a:cxn>
                <a:cxn ang="0">
                  <a:pos x="8" y="21"/>
                </a:cxn>
                <a:cxn ang="0">
                  <a:pos x="5" y="31"/>
                </a:cxn>
                <a:cxn ang="0">
                  <a:pos x="1" y="43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0" y="77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12" y="88"/>
                </a:cxn>
              </a:cxnLst>
              <a:rect l="0" t="0" r="r" b="b"/>
              <a:pathLst>
                <a:path w="29" h="88">
                  <a:moveTo>
                    <a:pt x="12" y="88"/>
                  </a:moveTo>
                  <a:lnTo>
                    <a:pt x="12" y="88"/>
                  </a:lnTo>
                  <a:lnTo>
                    <a:pt x="12" y="77"/>
                  </a:lnTo>
                  <a:lnTo>
                    <a:pt x="12" y="66"/>
                  </a:lnTo>
                  <a:lnTo>
                    <a:pt x="12" y="55"/>
                  </a:lnTo>
                  <a:lnTo>
                    <a:pt x="14" y="45"/>
                  </a:lnTo>
                  <a:lnTo>
                    <a:pt x="17" y="34"/>
                  </a:lnTo>
                  <a:lnTo>
                    <a:pt x="20" y="24"/>
                  </a:lnTo>
                  <a:lnTo>
                    <a:pt x="24" y="14"/>
                  </a:lnTo>
                  <a:lnTo>
                    <a:pt x="29" y="5"/>
                  </a:lnTo>
                  <a:lnTo>
                    <a:pt x="17" y="0"/>
                  </a:lnTo>
                  <a:lnTo>
                    <a:pt x="12" y="11"/>
                  </a:lnTo>
                  <a:lnTo>
                    <a:pt x="8" y="21"/>
                  </a:lnTo>
                  <a:lnTo>
                    <a:pt x="5" y="31"/>
                  </a:lnTo>
                  <a:lnTo>
                    <a:pt x="1" y="43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0" y="77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12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2" name="Freeform 767"/>
            <p:cNvSpPr>
              <a:spLocks/>
            </p:cNvSpPr>
            <p:nvPr/>
          </p:nvSpPr>
          <p:spPr bwMode="auto">
            <a:xfrm flipH="1">
              <a:off x="5029" y="3294"/>
              <a:ext cx="10" cy="45"/>
            </a:xfrm>
            <a:custGeom>
              <a:avLst/>
              <a:gdLst/>
              <a:ahLst/>
              <a:cxnLst>
                <a:cxn ang="0">
                  <a:pos x="9" y="91"/>
                </a:cxn>
                <a:cxn ang="0">
                  <a:pos x="12" y="88"/>
                </a:cxn>
                <a:cxn ang="0">
                  <a:pos x="12" y="86"/>
                </a:cxn>
                <a:cxn ang="0">
                  <a:pos x="14" y="80"/>
                </a:cxn>
                <a:cxn ang="0">
                  <a:pos x="15" y="69"/>
                </a:cxn>
                <a:cxn ang="0">
                  <a:pos x="17" y="56"/>
                </a:cxn>
                <a:cxn ang="0">
                  <a:pos x="18" y="42"/>
                </a:cxn>
                <a:cxn ang="0">
                  <a:pos x="20" y="28"/>
                </a:cxn>
                <a:cxn ang="0">
                  <a:pos x="21" y="13"/>
                </a:cxn>
                <a:cxn ang="0">
                  <a:pos x="21" y="0"/>
                </a:cxn>
                <a:cxn ang="0">
                  <a:pos x="9" y="0"/>
                </a:cxn>
                <a:cxn ang="0">
                  <a:pos x="9" y="13"/>
                </a:cxn>
                <a:cxn ang="0">
                  <a:pos x="7" y="28"/>
                </a:cxn>
                <a:cxn ang="0">
                  <a:pos x="6" y="42"/>
                </a:cxn>
                <a:cxn ang="0">
                  <a:pos x="4" y="56"/>
                </a:cxn>
                <a:cxn ang="0">
                  <a:pos x="3" y="69"/>
                </a:cxn>
                <a:cxn ang="0">
                  <a:pos x="1" y="78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3" y="85"/>
                </a:cxn>
                <a:cxn ang="0">
                  <a:pos x="9" y="91"/>
                </a:cxn>
              </a:cxnLst>
              <a:rect l="0" t="0" r="r" b="b"/>
              <a:pathLst>
                <a:path w="21" h="91">
                  <a:moveTo>
                    <a:pt x="9" y="91"/>
                  </a:moveTo>
                  <a:lnTo>
                    <a:pt x="12" y="88"/>
                  </a:lnTo>
                  <a:lnTo>
                    <a:pt x="12" y="86"/>
                  </a:lnTo>
                  <a:lnTo>
                    <a:pt x="14" y="80"/>
                  </a:lnTo>
                  <a:lnTo>
                    <a:pt x="15" y="69"/>
                  </a:lnTo>
                  <a:lnTo>
                    <a:pt x="17" y="56"/>
                  </a:lnTo>
                  <a:lnTo>
                    <a:pt x="18" y="42"/>
                  </a:lnTo>
                  <a:lnTo>
                    <a:pt x="20" y="28"/>
                  </a:lnTo>
                  <a:lnTo>
                    <a:pt x="21" y="13"/>
                  </a:lnTo>
                  <a:lnTo>
                    <a:pt x="21" y="0"/>
                  </a:lnTo>
                  <a:lnTo>
                    <a:pt x="9" y="0"/>
                  </a:lnTo>
                  <a:lnTo>
                    <a:pt x="9" y="13"/>
                  </a:lnTo>
                  <a:lnTo>
                    <a:pt x="7" y="28"/>
                  </a:lnTo>
                  <a:lnTo>
                    <a:pt x="6" y="42"/>
                  </a:lnTo>
                  <a:lnTo>
                    <a:pt x="4" y="56"/>
                  </a:lnTo>
                  <a:lnTo>
                    <a:pt x="3" y="69"/>
                  </a:lnTo>
                  <a:lnTo>
                    <a:pt x="1" y="78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3" y="85"/>
                  </a:lnTo>
                  <a:lnTo>
                    <a:pt x="9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3" name="Freeform 768"/>
            <p:cNvSpPr>
              <a:spLocks/>
            </p:cNvSpPr>
            <p:nvPr/>
          </p:nvSpPr>
          <p:spPr bwMode="auto">
            <a:xfrm flipH="1">
              <a:off x="5034" y="3337"/>
              <a:ext cx="68" cy="38"/>
            </a:xfrm>
            <a:custGeom>
              <a:avLst/>
              <a:gdLst/>
              <a:ahLst/>
              <a:cxnLst>
                <a:cxn ang="0">
                  <a:pos x="6" y="73"/>
                </a:cxn>
                <a:cxn ang="0">
                  <a:pos x="6" y="73"/>
                </a:cxn>
                <a:cxn ang="0">
                  <a:pos x="23" y="65"/>
                </a:cxn>
                <a:cxn ang="0">
                  <a:pos x="40" y="56"/>
                </a:cxn>
                <a:cxn ang="0">
                  <a:pos x="56" y="49"/>
                </a:cxn>
                <a:cxn ang="0">
                  <a:pos x="72" y="40"/>
                </a:cxn>
                <a:cxn ang="0">
                  <a:pos x="89" y="31"/>
                </a:cxn>
                <a:cxn ang="0">
                  <a:pos x="104" y="22"/>
                </a:cxn>
                <a:cxn ang="0">
                  <a:pos x="119" y="14"/>
                </a:cxn>
                <a:cxn ang="0">
                  <a:pos x="133" y="6"/>
                </a:cxn>
                <a:cxn ang="0">
                  <a:pos x="127" y="0"/>
                </a:cxn>
                <a:cxn ang="0">
                  <a:pos x="113" y="7"/>
                </a:cxn>
                <a:cxn ang="0">
                  <a:pos x="98" y="15"/>
                </a:cxn>
                <a:cxn ang="0">
                  <a:pos x="82" y="24"/>
                </a:cxn>
                <a:cxn ang="0">
                  <a:pos x="66" y="33"/>
                </a:cxn>
                <a:cxn ang="0">
                  <a:pos x="50" y="42"/>
                </a:cxn>
                <a:cxn ang="0">
                  <a:pos x="34" y="50"/>
                </a:cxn>
                <a:cxn ang="0">
                  <a:pos x="17" y="59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6" y="73"/>
                </a:cxn>
              </a:cxnLst>
              <a:rect l="0" t="0" r="r" b="b"/>
              <a:pathLst>
                <a:path w="133" h="73">
                  <a:moveTo>
                    <a:pt x="6" y="73"/>
                  </a:moveTo>
                  <a:lnTo>
                    <a:pt x="6" y="73"/>
                  </a:lnTo>
                  <a:lnTo>
                    <a:pt x="23" y="65"/>
                  </a:lnTo>
                  <a:lnTo>
                    <a:pt x="40" y="56"/>
                  </a:lnTo>
                  <a:lnTo>
                    <a:pt x="56" y="49"/>
                  </a:lnTo>
                  <a:lnTo>
                    <a:pt x="72" y="40"/>
                  </a:lnTo>
                  <a:lnTo>
                    <a:pt x="89" y="31"/>
                  </a:lnTo>
                  <a:lnTo>
                    <a:pt x="104" y="22"/>
                  </a:lnTo>
                  <a:lnTo>
                    <a:pt x="119" y="14"/>
                  </a:lnTo>
                  <a:lnTo>
                    <a:pt x="133" y="6"/>
                  </a:lnTo>
                  <a:lnTo>
                    <a:pt x="127" y="0"/>
                  </a:lnTo>
                  <a:lnTo>
                    <a:pt x="113" y="7"/>
                  </a:lnTo>
                  <a:lnTo>
                    <a:pt x="98" y="15"/>
                  </a:lnTo>
                  <a:lnTo>
                    <a:pt x="82" y="24"/>
                  </a:lnTo>
                  <a:lnTo>
                    <a:pt x="66" y="33"/>
                  </a:lnTo>
                  <a:lnTo>
                    <a:pt x="50" y="42"/>
                  </a:lnTo>
                  <a:lnTo>
                    <a:pt x="34" y="50"/>
                  </a:lnTo>
                  <a:lnTo>
                    <a:pt x="17" y="59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6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4" name="Freeform 769"/>
            <p:cNvSpPr>
              <a:spLocks/>
            </p:cNvSpPr>
            <p:nvPr/>
          </p:nvSpPr>
          <p:spPr bwMode="auto">
            <a:xfrm flipH="1">
              <a:off x="5096" y="3370"/>
              <a:ext cx="24" cy="13"/>
            </a:xfrm>
            <a:custGeom>
              <a:avLst/>
              <a:gdLst/>
              <a:ahLst/>
              <a:cxnLst>
                <a:cxn ang="0">
                  <a:pos x="9" y="29"/>
                </a:cxn>
                <a:cxn ang="0">
                  <a:pos x="9" y="29"/>
                </a:cxn>
                <a:cxn ang="0">
                  <a:pos x="18" y="23"/>
                </a:cxn>
                <a:cxn ang="0">
                  <a:pos x="26" y="18"/>
                </a:cxn>
                <a:cxn ang="0">
                  <a:pos x="35" y="13"/>
                </a:cxn>
                <a:cxn ang="0">
                  <a:pos x="46" y="7"/>
                </a:cxn>
                <a:cxn ang="0">
                  <a:pos x="40" y="0"/>
                </a:cxn>
                <a:cxn ang="0">
                  <a:pos x="29" y="6"/>
                </a:cxn>
                <a:cxn ang="0">
                  <a:pos x="20" y="11"/>
                </a:cxn>
                <a:cxn ang="0">
                  <a:pos x="9" y="16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9" y="29"/>
                </a:cxn>
              </a:cxnLst>
              <a:rect l="0" t="0" r="r" b="b"/>
              <a:pathLst>
                <a:path w="46" h="29">
                  <a:moveTo>
                    <a:pt x="9" y="29"/>
                  </a:moveTo>
                  <a:lnTo>
                    <a:pt x="9" y="29"/>
                  </a:lnTo>
                  <a:lnTo>
                    <a:pt x="18" y="23"/>
                  </a:lnTo>
                  <a:lnTo>
                    <a:pt x="26" y="18"/>
                  </a:lnTo>
                  <a:lnTo>
                    <a:pt x="35" y="13"/>
                  </a:lnTo>
                  <a:lnTo>
                    <a:pt x="46" y="7"/>
                  </a:lnTo>
                  <a:lnTo>
                    <a:pt x="40" y="0"/>
                  </a:lnTo>
                  <a:lnTo>
                    <a:pt x="29" y="6"/>
                  </a:lnTo>
                  <a:lnTo>
                    <a:pt x="20" y="11"/>
                  </a:lnTo>
                  <a:lnTo>
                    <a:pt x="9" y="1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9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5" name="Freeform 770"/>
            <p:cNvSpPr>
              <a:spLocks/>
            </p:cNvSpPr>
            <p:nvPr/>
          </p:nvSpPr>
          <p:spPr bwMode="auto">
            <a:xfrm flipH="1">
              <a:off x="5115" y="3380"/>
              <a:ext cx="33" cy="21"/>
            </a:xfrm>
            <a:custGeom>
              <a:avLst/>
              <a:gdLst/>
              <a:ahLst/>
              <a:cxnLst>
                <a:cxn ang="0">
                  <a:pos x="12" y="41"/>
                </a:cxn>
                <a:cxn ang="0">
                  <a:pos x="11" y="41"/>
                </a:cxn>
                <a:cxn ang="0">
                  <a:pos x="15" y="37"/>
                </a:cxn>
                <a:cxn ang="0">
                  <a:pos x="21" y="34"/>
                </a:cxn>
                <a:cxn ang="0">
                  <a:pos x="28" y="30"/>
                </a:cxn>
                <a:cxn ang="0">
                  <a:pos x="34" y="26"/>
                </a:cxn>
                <a:cxn ang="0">
                  <a:pos x="40" y="22"/>
                </a:cxn>
                <a:cxn ang="0">
                  <a:pos x="47" y="17"/>
                </a:cxn>
                <a:cxn ang="0">
                  <a:pos x="57" y="12"/>
                </a:cxn>
                <a:cxn ang="0">
                  <a:pos x="64" y="6"/>
                </a:cxn>
                <a:cxn ang="0">
                  <a:pos x="55" y="0"/>
                </a:cxn>
                <a:cxn ang="0">
                  <a:pos x="47" y="5"/>
                </a:cxn>
                <a:cxn ang="0">
                  <a:pos x="38" y="11"/>
                </a:cxn>
                <a:cxn ang="0">
                  <a:pos x="31" y="15"/>
                </a:cxn>
                <a:cxn ang="0">
                  <a:pos x="25" y="20"/>
                </a:cxn>
                <a:cxn ang="0">
                  <a:pos x="18" y="23"/>
                </a:cxn>
                <a:cxn ang="0">
                  <a:pos x="12" y="27"/>
                </a:cxn>
                <a:cxn ang="0">
                  <a:pos x="6" y="31"/>
                </a:cxn>
                <a:cxn ang="0">
                  <a:pos x="2" y="36"/>
                </a:cxn>
                <a:cxn ang="0">
                  <a:pos x="0" y="36"/>
                </a:cxn>
                <a:cxn ang="0">
                  <a:pos x="12" y="41"/>
                </a:cxn>
              </a:cxnLst>
              <a:rect l="0" t="0" r="r" b="b"/>
              <a:pathLst>
                <a:path w="64" h="41">
                  <a:moveTo>
                    <a:pt x="12" y="41"/>
                  </a:moveTo>
                  <a:lnTo>
                    <a:pt x="11" y="41"/>
                  </a:lnTo>
                  <a:lnTo>
                    <a:pt x="15" y="37"/>
                  </a:lnTo>
                  <a:lnTo>
                    <a:pt x="21" y="34"/>
                  </a:lnTo>
                  <a:lnTo>
                    <a:pt x="28" y="30"/>
                  </a:lnTo>
                  <a:lnTo>
                    <a:pt x="34" y="26"/>
                  </a:lnTo>
                  <a:lnTo>
                    <a:pt x="40" y="22"/>
                  </a:lnTo>
                  <a:lnTo>
                    <a:pt x="47" y="17"/>
                  </a:lnTo>
                  <a:lnTo>
                    <a:pt x="57" y="12"/>
                  </a:lnTo>
                  <a:lnTo>
                    <a:pt x="64" y="6"/>
                  </a:lnTo>
                  <a:lnTo>
                    <a:pt x="55" y="0"/>
                  </a:lnTo>
                  <a:lnTo>
                    <a:pt x="47" y="5"/>
                  </a:lnTo>
                  <a:lnTo>
                    <a:pt x="38" y="11"/>
                  </a:lnTo>
                  <a:lnTo>
                    <a:pt x="31" y="15"/>
                  </a:lnTo>
                  <a:lnTo>
                    <a:pt x="25" y="20"/>
                  </a:lnTo>
                  <a:lnTo>
                    <a:pt x="18" y="23"/>
                  </a:lnTo>
                  <a:lnTo>
                    <a:pt x="12" y="27"/>
                  </a:lnTo>
                  <a:lnTo>
                    <a:pt x="6" y="31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12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6" name="Freeform 771"/>
            <p:cNvSpPr>
              <a:spLocks/>
            </p:cNvSpPr>
            <p:nvPr/>
          </p:nvSpPr>
          <p:spPr bwMode="auto">
            <a:xfrm flipH="1">
              <a:off x="5141" y="3400"/>
              <a:ext cx="17" cy="23"/>
            </a:xfrm>
            <a:custGeom>
              <a:avLst/>
              <a:gdLst/>
              <a:ahLst/>
              <a:cxnLst>
                <a:cxn ang="0">
                  <a:pos x="9" y="48"/>
                </a:cxn>
                <a:cxn ang="0">
                  <a:pos x="9" y="48"/>
                </a:cxn>
                <a:cxn ang="0">
                  <a:pos x="15" y="42"/>
                </a:cxn>
                <a:cxn ang="0">
                  <a:pos x="18" y="35"/>
                </a:cxn>
                <a:cxn ang="0">
                  <a:pos x="21" y="29"/>
                </a:cxn>
                <a:cxn ang="0">
                  <a:pos x="24" y="22"/>
                </a:cxn>
                <a:cxn ang="0">
                  <a:pos x="27" y="17"/>
                </a:cxn>
                <a:cxn ang="0">
                  <a:pos x="30" y="11"/>
                </a:cxn>
                <a:cxn ang="0">
                  <a:pos x="32" y="7"/>
                </a:cxn>
                <a:cxn ang="0">
                  <a:pos x="33" y="5"/>
                </a:cxn>
                <a:cxn ang="0">
                  <a:pos x="21" y="0"/>
                </a:cxn>
                <a:cxn ang="0">
                  <a:pos x="20" y="5"/>
                </a:cxn>
                <a:cxn ang="0">
                  <a:pos x="18" y="9"/>
                </a:cxn>
                <a:cxn ang="0">
                  <a:pos x="15" y="15"/>
                </a:cxn>
                <a:cxn ang="0">
                  <a:pos x="12" y="20"/>
                </a:cxn>
                <a:cxn ang="0">
                  <a:pos x="9" y="27"/>
                </a:cxn>
                <a:cxn ang="0">
                  <a:pos x="6" y="32"/>
                </a:cxn>
                <a:cxn ang="0">
                  <a:pos x="3" y="38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9" y="48"/>
                </a:cxn>
              </a:cxnLst>
              <a:rect l="0" t="0" r="r" b="b"/>
              <a:pathLst>
                <a:path w="33" h="48">
                  <a:moveTo>
                    <a:pt x="9" y="48"/>
                  </a:moveTo>
                  <a:lnTo>
                    <a:pt x="9" y="48"/>
                  </a:lnTo>
                  <a:lnTo>
                    <a:pt x="15" y="42"/>
                  </a:lnTo>
                  <a:lnTo>
                    <a:pt x="18" y="35"/>
                  </a:lnTo>
                  <a:lnTo>
                    <a:pt x="21" y="29"/>
                  </a:lnTo>
                  <a:lnTo>
                    <a:pt x="24" y="22"/>
                  </a:lnTo>
                  <a:lnTo>
                    <a:pt x="27" y="17"/>
                  </a:lnTo>
                  <a:lnTo>
                    <a:pt x="30" y="11"/>
                  </a:lnTo>
                  <a:lnTo>
                    <a:pt x="32" y="7"/>
                  </a:lnTo>
                  <a:lnTo>
                    <a:pt x="33" y="5"/>
                  </a:lnTo>
                  <a:lnTo>
                    <a:pt x="21" y="0"/>
                  </a:lnTo>
                  <a:lnTo>
                    <a:pt x="20" y="5"/>
                  </a:lnTo>
                  <a:lnTo>
                    <a:pt x="18" y="9"/>
                  </a:lnTo>
                  <a:lnTo>
                    <a:pt x="15" y="15"/>
                  </a:lnTo>
                  <a:lnTo>
                    <a:pt x="12" y="20"/>
                  </a:lnTo>
                  <a:lnTo>
                    <a:pt x="9" y="27"/>
                  </a:lnTo>
                  <a:lnTo>
                    <a:pt x="6" y="32"/>
                  </a:lnTo>
                  <a:lnTo>
                    <a:pt x="3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9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7" name="Freeform 772"/>
            <p:cNvSpPr>
              <a:spLocks/>
            </p:cNvSpPr>
            <p:nvPr/>
          </p:nvSpPr>
          <p:spPr bwMode="auto">
            <a:xfrm flipH="1">
              <a:off x="5154" y="3422"/>
              <a:ext cx="17" cy="22"/>
            </a:xfrm>
            <a:custGeom>
              <a:avLst/>
              <a:gdLst/>
              <a:ahLst/>
              <a:cxnLst>
                <a:cxn ang="0">
                  <a:pos x="12" y="42"/>
                </a:cxn>
                <a:cxn ang="0">
                  <a:pos x="12" y="42"/>
                </a:cxn>
                <a:cxn ang="0">
                  <a:pos x="14" y="36"/>
                </a:cxn>
                <a:cxn ang="0">
                  <a:pos x="15" y="32"/>
                </a:cxn>
                <a:cxn ang="0">
                  <a:pos x="17" y="27"/>
                </a:cxn>
                <a:cxn ang="0">
                  <a:pos x="18" y="23"/>
                </a:cxn>
                <a:cxn ang="0">
                  <a:pos x="20" y="18"/>
                </a:cxn>
                <a:cxn ang="0">
                  <a:pos x="21" y="15"/>
                </a:cxn>
                <a:cxn ang="0">
                  <a:pos x="24" y="11"/>
                </a:cxn>
                <a:cxn ang="0">
                  <a:pos x="29" y="4"/>
                </a:cxn>
                <a:cxn ang="0">
                  <a:pos x="20" y="0"/>
                </a:cxn>
                <a:cxn ang="0">
                  <a:pos x="15" y="6"/>
                </a:cxn>
                <a:cxn ang="0">
                  <a:pos x="9" y="11"/>
                </a:cxn>
                <a:cxn ang="0">
                  <a:pos x="7" y="16"/>
                </a:cxn>
                <a:cxn ang="0">
                  <a:pos x="6" y="21"/>
                </a:cxn>
                <a:cxn ang="0">
                  <a:pos x="4" y="25"/>
                </a:cxn>
                <a:cxn ang="0">
                  <a:pos x="3" y="30"/>
                </a:cxn>
                <a:cxn ang="0">
                  <a:pos x="1" y="34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2" y="42"/>
                </a:cxn>
              </a:cxnLst>
              <a:rect l="0" t="0" r="r" b="b"/>
              <a:pathLst>
                <a:path w="29" h="42">
                  <a:moveTo>
                    <a:pt x="12" y="42"/>
                  </a:moveTo>
                  <a:lnTo>
                    <a:pt x="12" y="42"/>
                  </a:lnTo>
                  <a:lnTo>
                    <a:pt x="14" y="36"/>
                  </a:lnTo>
                  <a:lnTo>
                    <a:pt x="15" y="32"/>
                  </a:lnTo>
                  <a:lnTo>
                    <a:pt x="17" y="27"/>
                  </a:lnTo>
                  <a:lnTo>
                    <a:pt x="18" y="23"/>
                  </a:lnTo>
                  <a:lnTo>
                    <a:pt x="20" y="18"/>
                  </a:lnTo>
                  <a:lnTo>
                    <a:pt x="21" y="15"/>
                  </a:lnTo>
                  <a:lnTo>
                    <a:pt x="24" y="11"/>
                  </a:lnTo>
                  <a:lnTo>
                    <a:pt x="29" y="4"/>
                  </a:lnTo>
                  <a:lnTo>
                    <a:pt x="20" y="0"/>
                  </a:lnTo>
                  <a:lnTo>
                    <a:pt x="15" y="6"/>
                  </a:lnTo>
                  <a:lnTo>
                    <a:pt x="9" y="11"/>
                  </a:lnTo>
                  <a:lnTo>
                    <a:pt x="7" y="16"/>
                  </a:lnTo>
                  <a:lnTo>
                    <a:pt x="6" y="21"/>
                  </a:lnTo>
                  <a:lnTo>
                    <a:pt x="4" y="25"/>
                  </a:lnTo>
                  <a:lnTo>
                    <a:pt x="3" y="30"/>
                  </a:lnTo>
                  <a:lnTo>
                    <a:pt x="1" y="3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8" name="Freeform 773"/>
            <p:cNvSpPr>
              <a:spLocks/>
            </p:cNvSpPr>
            <p:nvPr/>
          </p:nvSpPr>
          <p:spPr bwMode="auto">
            <a:xfrm flipH="1">
              <a:off x="5162" y="3441"/>
              <a:ext cx="7" cy="3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4" y="6"/>
                </a:cxn>
                <a:cxn ang="0">
                  <a:pos x="3" y="0"/>
                </a:cxn>
                <a:cxn ang="0">
                  <a:pos x="2" y="3"/>
                </a:cxn>
                <a:cxn ang="0">
                  <a:pos x="12" y="8"/>
                </a:cxn>
                <a:cxn ang="0">
                  <a:pos x="14" y="5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14" y="5"/>
                </a:cxn>
                <a:cxn ang="0">
                  <a:pos x="16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4" y="6"/>
                </a:cxn>
              </a:cxnLst>
              <a:rect l="0" t="0" r="r" b="b"/>
              <a:pathLst>
                <a:path w="16" h="8">
                  <a:moveTo>
                    <a:pt x="14" y="6"/>
                  </a:moveTo>
                  <a:lnTo>
                    <a:pt x="14" y="6"/>
                  </a:lnTo>
                  <a:lnTo>
                    <a:pt x="3" y="0"/>
                  </a:lnTo>
                  <a:lnTo>
                    <a:pt x="2" y="3"/>
                  </a:lnTo>
                  <a:lnTo>
                    <a:pt x="12" y="8"/>
                  </a:lnTo>
                  <a:lnTo>
                    <a:pt x="14" y="5"/>
                  </a:lnTo>
                  <a:lnTo>
                    <a:pt x="2" y="3"/>
                  </a:lnTo>
                  <a:lnTo>
                    <a:pt x="0" y="6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9" name="Freeform 774"/>
            <p:cNvSpPr>
              <a:spLocks/>
            </p:cNvSpPr>
            <p:nvPr/>
          </p:nvSpPr>
          <p:spPr bwMode="auto">
            <a:xfrm flipH="1">
              <a:off x="5162" y="3441"/>
              <a:ext cx="33" cy="16"/>
            </a:xfrm>
            <a:custGeom>
              <a:avLst/>
              <a:gdLst/>
              <a:ahLst/>
              <a:cxnLst>
                <a:cxn ang="0">
                  <a:pos x="6" y="28"/>
                </a:cxn>
                <a:cxn ang="0">
                  <a:pos x="9" y="27"/>
                </a:cxn>
                <a:cxn ang="0">
                  <a:pos x="16" y="24"/>
                </a:cxn>
                <a:cxn ang="0">
                  <a:pos x="23" y="22"/>
                </a:cxn>
                <a:cxn ang="0">
                  <a:pos x="29" y="20"/>
                </a:cxn>
                <a:cxn ang="0">
                  <a:pos x="37" y="18"/>
                </a:cxn>
                <a:cxn ang="0">
                  <a:pos x="46" y="16"/>
                </a:cxn>
                <a:cxn ang="0">
                  <a:pos x="52" y="13"/>
                </a:cxn>
                <a:cxn ang="0">
                  <a:pos x="60" y="10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51" y="3"/>
                </a:cxn>
                <a:cxn ang="0">
                  <a:pos x="46" y="6"/>
                </a:cxn>
                <a:cxn ang="0">
                  <a:pos x="40" y="7"/>
                </a:cxn>
                <a:cxn ang="0">
                  <a:pos x="34" y="10"/>
                </a:cxn>
                <a:cxn ang="0">
                  <a:pos x="26" y="11"/>
                </a:cxn>
                <a:cxn ang="0">
                  <a:pos x="17" y="13"/>
                </a:cxn>
                <a:cxn ang="0">
                  <a:pos x="9" y="17"/>
                </a:cxn>
                <a:cxn ang="0">
                  <a:pos x="0" y="21"/>
                </a:cxn>
                <a:cxn ang="0">
                  <a:pos x="3" y="20"/>
                </a:cxn>
                <a:cxn ang="0">
                  <a:pos x="6" y="28"/>
                </a:cxn>
                <a:cxn ang="0">
                  <a:pos x="8" y="28"/>
                </a:cxn>
                <a:cxn ang="0">
                  <a:pos x="9" y="27"/>
                </a:cxn>
                <a:cxn ang="0">
                  <a:pos x="6" y="28"/>
                </a:cxn>
              </a:cxnLst>
              <a:rect l="0" t="0" r="r" b="b"/>
              <a:pathLst>
                <a:path w="66" h="28">
                  <a:moveTo>
                    <a:pt x="6" y="28"/>
                  </a:moveTo>
                  <a:lnTo>
                    <a:pt x="9" y="27"/>
                  </a:lnTo>
                  <a:lnTo>
                    <a:pt x="16" y="24"/>
                  </a:lnTo>
                  <a:lnTo>
                    <a:pt x="23" y="22"/>
                  </a:lnTo>
                  <a:lnTo>
                    <a:pt x="29" y="20"/>
                  </a:lnTo>
                  <a:lnTo>
                    <a:pt x="37" y="18"/>
                  </a:lnTo>
                  <a:lnTo>
                    <a:pt x="46" y="16"/>
                  </a:lnTo>
                  <a:lnTo>
                    <a:pt x="52" y="13"/>
                  </a:lnTo>
                  <a:lnTo>
                    <a:pt x="60" y="10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51" y="3"/>
                  </a:lnTo>
                  <a:lnTo>
                    <a:pt x="46" y="6"/>
                  </a:lnTo>
                  <a:lnTo>
                    <a:pt x="40" y="7"/>
                  </a:lnTo>
                  <a:lnTo>
                    <a:pt x="34" y="10"/>
                  </a:lnTo>
                  <a:lnTo>
                    <a:pt x="26" y="11"/>
                  </a:lnTo>
                  <a:lnTo>
                    <a:pt x="17" y="13"/>
                  </a:lnTo>
                  <a:lnTo>
                    <a:pt x="9" y="17"/>
                  </a:lnTo>
                  <a:lnTo>
                    <a:pt x="0" y="21"/>
                  </a:lnTo>
                  <a:lnTo>
                    <a:pt x="3" y="2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6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0" name="Freeform 775"/>
            <p:cNvSpPr>
              <a:spLocks/>
            </p:cNvSpPr>
            <p:nvPr/>
          </p:nvSpPr>
          <p:spPr bwMode="auto">
            <a:xfrm flipH="1">
              <a:off x="5192" y="3449"/>
              <a:ext cx="64" cy="21"/>
            </a:xfrm>
            <a:custGeom>
              <a:avLst/>
              <a:gdLst/>
              <a:ahLst/>
              <a:cxnLst>
                <a:cxn ang="0">
                  <a:pos x="3" y="40"/>
                </a:cxn>
                <a:cxn ang="0">
                  <a:pos x="3" y="40"/>
                </a:cxn>
                <a:cxn ang="0">
                  <a:pos x="127" y="8"/>
                </a:cxn>
                <a:cxn ang="0">
                  <a:pos x="124" y="0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3" y="40"/>
                </a:cxn>
                <a:cxn ang="0">
                  <a:pos x="3" y="40"/>
                </a:cxn>
                <a:cxn ang="0">
                  <a:pos x="3" y="40"/>
                </a:cxn>
              </a:cxnLst>
              <a:rect l="0" t="0" r="r" b="b"/>
              <a:pathLst>
                <a:path w="127" h="40">
                  <a:moveTo>
                    <a:pt x="3" y="40"/>
                  </a:moveTo>
                  <a:lnTo>
                    <a:pt x="3" y="40"/>
                  </a:lnTo>
                  <a:lnTo>
                    <a:pt x="127" y="8"/>
                  </a:lnTo>
                  <a:lnTo>
                    <a:pt x="124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1" name="Freeform 776"/>
            <p:cNvSpPr>
              <a:spLocks/>
            </p:cNvSpPr>
            <p:nvPr/>
          </p:nvSpPr>
          <p:spPr bwMode="auto">
            <a:xfrm flipH="1">
              <a:off x="5254" y="3466"/>
              <a:ext cx="40" cy="13"/>
            </a:xfrm>
            <a:custGeom>
              <a:avLst/>
              <a:gdLst/>
              <a:ahLst/>
              <a:cxnLst>
                <a:cxn ang="0">
                  <a:pos x="4" y="25"/>
                </a:cxn>
                <a:cxn ang="0">
                  <a:pos x="4" y="25"/>
                </a:cxn>
                <a:cxn ang="0">
                  <a:pos x="78" y="9"/>
                </a:cxn>
                <a:cxn ang="0">
                  <a:pos x="75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4" y="25"/>
                </a:cxn>
              </a:cxnLst>
              <a:rect l="0" t="0" r="r" b="b"/>
              <a:pathLst>
                <a:path w="78" h="25">
                  <a:moveTo>
                    <a:pt x="4" y="25"/>
                  </a:moveTo>
                  <a:lnTo>
                    <a:pt x="4" y="25"/>
                  </a:lnTo>
                  <a:lnTo>
                    <a:pt x="78" y="9"/>
                  </a:lnTo>
                  <a:lnTo>
                    <a:pt x="75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2" name="Freeform 777"/>
            <p:cNvSpPr>
              <a:spLocks/>
            </p:cNvSpPr>
            <p:nvPr/>
          </p:nvSpPr>
          <p:spPr bwMode="auto">
            <a:xfrm flipH="1">
              <a:off x="5292" y="3474"/>
              <a:ext cx="92" cy="29"/>
            </a:xfrm>
            <a:custGeom>
              <a:avLst/>
              <a:gdLst/>
              <a:ahLst/>
              <a:cxnLst>
                <a:cxn ang="0">
                  <a:pos x="3" y="60"/>
                </a:cxn>
                <a:cxn ang="0">
                  <a:pos x="53" y="48"/>
                </a:cxn>
                <a:cxn ang="0">
                  <a:pos x="88" y="39"/>
                </a:cxn>
                <a:cxn ang="0">
                  <a:pos x="113" y="33"/>
                </a:cxn>
                <a:cxn ang="0">
                  <a:pos x="128" y="27"/>
                </a:cxn>
                <a:cxn ang="0">
                  <a:pos x="139" y="23"/>
                </a:cxn>
                <a:cxn ang="0">
                  <a:pos x="149" y="19"/>
                </a:cxn>
                <a:cxn ang="0">
                  <a:pos x="163" y="15"/>
                </a:cxn>
                <a:cxn ang="0">
                  <a:pos x="182" y="9"/>
                </a:cxn>
                <a:cxn ang="0">
                  <a:pos x="178" y="0"/>
                </a:cxn>
                <a:cxn ang="0">
                  <a:pos x="157" y="6"/>
                </a:cxn>
                <a:cxn ang="0">
                  <a:pos x="143" y="10"/>
                </a:cxn>
                <a:cxn ang="0">
                  <a:pos x="133" y="14"/>
                </a:cxn>
                <a:cxn ang="0">
                  <a:pos x="122" y="18"/>
                </a:cxn>
                <a:cxn ang="0">
                  <a:pos x="107" y="24"/>
                </a:cxn>
                <a:cxn ang="0">
                  <a:pos x="85" y="30"/>
                </a:cxn>
                <a:cxn ang="0">
                  <a:pos x="50" y="39"/>
                </a:cxn>
                <a:cxn ang="0">
                  <a:pos x="0" y="51"/>
                </a:cxn>
                <a:cxn ang="0">
                  <a:pos x="3" y="60"/>
                </a:cxn>
              </a:cxnLst>
              <a:rect l="0" t="0" r="r" b="b"/>
              <a:pathLst>
                <a:path w="182" h="60">
                  <a:moveTo>
                    <a:pt x="3" y="60"/>
                  </a:moveTo>
                  <a:lnTo>
                    <a:pt x="53" y="48"/>
                  </a:lnTo>
                  <a:lnTo>
                    <a:pt x="88" y="39"/>
                  </a:lnTo>
                  <a:lnTo>
                    <a:pt x="113" y="33"/>
                  </a:lnTo>
                  <a:lnTo>
                    <a:pt x="128" y="27"/>
                  </a:lnTo>
                  <a:lnTo>
                    <a:pt x="139" y="23"/>
                  </a:lnTo>
                  <a:lnTo>
                    <a:pt x="149" y="19"/>
                  </a:lnTo>
                  <a:lnTo>
                    <a:pt x="163" y="15"/>
                  </a:lnTo>
                  <a:lnTo>
                    <a:pt x="182" y="9"/>
                  </a:lnTo>
                  <a:lnTo>
                    <a:pt x="178" y="0"/>
                  </a:lnTo>
                  <a:lnTo>
                    <a:pt x="157" y="6"/>
                  </a:lnTo>
                  <a:lnTo>
                    <a:pt x="143" y="10"/>
                  </a:lnTo>
                  <a:lnTo>
                    <a:pt x="133" y="14"/>
                  </a:lnTo>
                  <a:lnTo>
                    <a:pt x="122" y="18"/>
                  </a:lnTo>
                  <a:lnTo>
                    <a:pt x="107" y="24"/>
                  </a:lnTo>
                  <a:lnTo>
                    <a:pt x="85" y="30"/>
                  </a:lnTo>
                  <a:lnTo>
                    <a:pt x="50" y="39"/>
                  </a:lnTo>
                  <a:lnTo>
                    <a:pt x="0" y="51"/>
                  </a:lnTo>
                  <a:lnTo>
                    <a:pt x="3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3" name="Freeform 778"/>
            <p:cNvSpPr>
              <a:spLocks/>
            </p:cNvSpPr>
            <p:nvPr/>
          </p:nvSpPr>
          <p:spPr bwMode="auto">
            <a:xfrm flipH="1">
              <a:off x="5380" y="3501"/>
              <a:ext cx="5" cy="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3" y="8"/>
                </a:cxn>
                <a:cxn ang="0">
                  <a:pos x="8" y="9"/>
                </a:cxn>
                <a:cxn ang="0">
                  <a:pos x="5" y="0"/>
                </a:cxn>
              </a:cxnLst>
              <a:rect l="0" t="0" r="r" b="b"/>
              <a:pathLst>
                <a:path w="8" h="9">
                  <a:moveTo>
                    <a:pt x="5" y="0"/>
                  </a:moveTo>
                  <a:lnTo>
                    <a:pt x="1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8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4" name="Freeform 779"/>
            <p:cNvSpPr>
              <a:spLocks/>
            </p:cNvSpPr>
            <p:nvPr/>
          </p:nvSpPr>
          <p:spPr bwMode="auto">
            <a:xfrm flipH="1">
              <a:off x="4901" y="3048"/>
              <a:ext cx="71" cy="9"/>
            </a:xfrm>
            <a:custGeom>
              <a:avLst/>
              <a:gdLst/>
              <a:ahLst/>
              <a:cxnLst>
                <a:cxn ang="0">
                  <a:pos x="143" y="10"/>
                </a:cxn>
                <a:cxn ang="0">
                  <a:pos x="126" y="6"/>
                </a:cxn>
                <a:cxn ang="0">
                  <a:pos x="107" y="5"/>
                </a:cxn>
                <a:cxn ang="0">
                  <a:pos x="91" y="3"/>
                </a:cxn>
                <a:cxn ang="0">
                  <a:pos x="71" y="1"/>
                </a:cxn>
                <a:cxn ang="0">
                  <a:pos x="52" y="1"/>
                </a:cxn>
                <a:cxn ang="0">
                  <a:pos x="34" y="1"/>
                </a:cxn>
                <a:cxn ang="0">
                  <a:pos x="17" y="0"/>
                </a:cxn>
                <a:cxn ang="0">
                  <a:pos x="0" y="1"/>
                </a:cxn>
                <a:cxn ang="0">
                  <a:pos x="0" y="10"/>
                </a:cxn>
                <a:cxn ang="0">
                  <a:pos x="17" y="11"/>
                </a:cxn>
                <a:cxn ang="0">
                  <a:pos x="34" y="12"/>
                </a:cxn>
                <a:cxn ang="0">
                  <a:pos x="52" y="12"/>
                </a:cxn>
                <a:cxn ang="0">
                  <a:pos x="71" y="12"/>
                </a:cxn>
                <a:cxn ang="0">
                  <a:pos x="88" y="12"/>
                </a:cxn>
                <a:cxn ang="0">
                  <a:pos x="104" y="14"/>
                </a:cxn>
                <a:cxn ang="0">
                  <a:pos x="123" y="15"/>
                </a:cxn>
                <a:cxn ang="0">
                  <a:pos x="140" y="18"/>
                </a:cxn>
                <a:cxn ang="0">
                  <a:pos x="143" y="10"/>
                </a:cxn>
              </a:cxnLst>
              <a:rect l="0" t="0" r="r" b="b"/>
              <a:pathLst>
                <a:path w="143" h="18">
                  <a:moveTo>
                    <a:pt x="143" y="10"/>
                  </a:moveTo>
                  <a:lnTo>
                    <a:pt x="126" y="6"/>
                  </a:lnTo>
                  <a:lnTo>
                    <a:pt x="107" y="5"/>
                  </a:lnTo>
                  <a:lnTo>
                    <a:pt x="91" y="3"/>
                  </a:lnTo>
                  <a:lnTo>
                    <a:pt x="71" y="1"/>
                  </a:lnTo>
                  <a:lnTo>
                    <a:pt x="52" y="1"/>
                  </a:lnTo>
                  <a:lnTo>
                    <a:pt x="34" y="1"/>
                  </a:lnTo>
                  <a:lnTo>
                    <a:pt x="17" y="0"/>
                  </a:lnTo>
                  <a:lnTo>
                    <a:pt x="0" y="1"/>
                  </a:lnTo>
                  <a:lnTo>
                    <a:pt x="0" y="10"/>
                  </a:lnTo>
                  <a:lnTo>
                    <a:pt x="17" y="11"/>
                  </a:lnTo>
                  <a:lnTo>
                    <a:pt x="34" y="12"/>
                  </a:lnTo>
                  <a:lnTo>
                    <a:pt x="52" y="12"/>
                  </a:lnTo>
                  <a:lnTo>
                    <a:pt x="71" y="12"/>
                  </a:lnTo>
                  <a:lnTo>
                    <a:pt x="88" y="12"/>
                  </a:lnTo>
                  <a:lnTo>
                    <a:pt x="104" y="14"/>
                  </a:lnTo>
                  <a:lnTo>
                    <a:pt x="123" y="15"/>
                  </a:lnTo>
                  <a:lnTo>
                    <a:pt x="140" y="18"/>
                  </a:lnTo>
                  <a:lnTo>
                    <a:pt x="143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5" name="Freeform 780"/>
            <p:cNvSpPr>
              <a:spLocks/>
            </p:cNvSpPr>
            <p:nvPr/>
          </p:nvSpPr>
          <p:spPr bwMode="auto">
            <a:xfrm flipH="1">
              <a:off x="5218" y="2064"/>
              <a:ext cx="824" cy="1149"/>
            </a:xfrm>
            <a:custGeom>
              <a:avLst/>
              <a:gdLst/>
              <a:ahLst/>
              <a:cxnLst>
                <a:cxn ang="0">
                  <a:pos x="953" y="2292"/>
                </a:cxn>
                <a:cxn ang="0">
                  <a:pos x="864" y="2180"/>
                </a:cxn>
                <a:cxn ang="0">
                  <a:pos x="802" y="2007"/>
                </a:cxn>
                <a:cxn ang="0">
                  <a:pos x="745" y="1830"/>
                </a:cxn>
                <a:cxn ang="0">
                  <a:pos x="693" y="1689"/>
                </a:cxn>
                <a:cxn ang="0">
                  <a:pos x="656" y="1727"/>
                </a:cxn>
                <a:cxn ang="0">
                  <a:pos x="662" y="1925"/>
                </a:cxn>
                <a:cxn ang="0">
                  <a:pos x="699" y="2068"/>
                </a:cxn>
                <a:cxn ang="0">
                  <a:pos x="730" y="2180"/>
                </a:cxn>
                <a:cxn ang="0">
                  <a:pos x="598" y="2173"/>
                </a:cxn>
                <a:cxn ang="0">
                  <a:pos x="549" y="2040"/>
                </a:cxn>
                <a:cxn ang="0">
                  <a:pos x="522" y="1963"/>
                </a:cxn>
                <a:cxn ang="0">
                  <a:pos x="479" y="1771"/>
                </a:cxn>
                <a:cxn ang="0">
                  <a:pos x="458" y="1651"/>
                </a:cxn>
                <a:cxn ang="0">
                  <a:pos x="439" y="1530"/>
                </a:cxn>
                <a:cxn ang="0">
                  <a:pos x="406" y="1425"/>
                </a:cxn>
                <a:cxn ang="0">
                  <a:pos x="355" y="1275"/>
                </a:cxn>
                <a:cxn ang="0">
                  <a:pos x="306" y="1080"/>
                </a:cxn>
                <a:cxn ang="0">
                  <a:pos x="254" y="840"/>
                </a:cxn>
                <a:cxn ang="0">
                  <a:pos x="123" y="580"/>
                </a:cxn>
                <a:cxn ang="0">
                  <a:pos x="6" y="329"/>
                </a:cxn>
                <a:cxn ang="0">
                  <a:pos x="116" y="159"/>
                </a:cxn>
                <a:cxn ang="0">
                  <a:pos x="291" y="37"/>
                </a:cxn>
                <a:cxn ang="0">
                  <a:pos x="531" y="6"/>
                </a:cxn>
                <a:cxn ang="0">
                  <a:pos x="681" y="153"/>
                </a:cxn>
                <a:cxn ang="0">
                  <a:pos x="730" y="287"/>
                </a:cxn>
                <a:cxn ang="0">
                  <a:pos x="783" y="423"/>
                </a:cxn>
                <a:cxn ang="0">
                  <a:pos x="883" y="557"/>
                </a:cxn>
                <a:cxn ang="0">
                  <a:pos x="1066" y="699"/>
                </a:cxn>
                <a:cxn ang="0">
                  <a:pos x="1230" y="841"/>
                </a:cxn>
                <a:cxn ang="0">
                  <a:pos x="1314" y="1019"/>
                </a:cxn>
                <a:cxn ang="0">
                  <a:pos x="1251" y="1060"/>
                </a:cxn>
                <a:cxn ang="0">
                  <a:pos x="1228" y="1086"/>
                </a:cxn>
                <a:cxn ang="0">
                  <a:pos x="1302" y="1193"/>
                </a:cxn>
                <a:cxn ang="0">
                  <a:pos x="1461" y="1427"/>
                </a:cxn>
                <a:cxn ang="0">
                  <a:pos x="1575" y="1613"/>
                </a:cxn>
                <a:cxn ang="0">
                  <a:pos x="1617" y="1763"/>
                </a:cxn>
                <a:cxn ang="0">
                  <a:pos x="1643" y="1886"/>
                </a:cxn>
                <a:cxn ang="0">
                  <a:pos x="1554" y="1981"/>
                </a:cxn>
                <a:cxn ang="0">
                  <a:pos x="1496" y="1896"/>
                </a:cxn>
                <a:cxn ang="0">
                  <a:pos x="1433" y="1731"/>
                </a:cxn>
                <a:cxn ang="0">
                  <a:pos x="1357" y="1634"/>
                </a:cxn>
                <a:cxn ang="0">
                  <a:pos x="1219" y="1480"/>
                </a:cxn>
                <a:cxn ang="0">
                  <a:pos x="1153" y="1470"/>
                </a:cxn>
                <a:cxn ang="0">
                  <a:pos x="1198" y="1617"/>
                </a:cxn>
                <a:cxn ang="0">
                  <a:pos x="1262" y="1752"/>
                </a:cxn>
                <a:cxn ang="0">
                  <a:pos x="1300" y="1872"/>
                </a:cxn>
                <a:cxn ang="0">
                  <a:pos x="1341" y="2005"/>
                </a:cxn>
                <a:cxn ang="0">
                  <a:pos x="1317" y="2179"/>
                </a:cxn>
                <a:cxn ang="0">
                  <a:pos x="1228" y="2236"/>
                </a:cxn>
                <a:cxn ang="0">
                  <a:pos x="1176" y="2134"/>
                </a:cxn>
                <a:cxn ang="0">
                  <a:pos x="1120" y="1912"/>
                </a:cxn>
                <a:cxn ang="0">
                  <a:pos x="948" y="1621"/>
                </a:cxn>
                <a:cxn ang="0">
                  <a:pos x="900" y="1600"/>
                </a:cxn>
                <a:cxn ang="0">
                  <a:pos x="947" y="1843"/>
                </a:cxn>
                <a:cxn ang="0">
                  <a:pos x="990" y="2058"/>
                </a:cxn>
                <a:cxn ang="0">
                  <a:pos x="1017" y="2163"/>
                </a:cxn>
              </a:cxnLst>
              <a:rect l="0" t="0" r="r" b="b"/>
              <a:pathLst>
                <a:path w="1649" h="2297">
                  <a:moveTo>
                    <a:pt x="1040" y="2246"/>
                  </a:moveTo>
                  <a:lnTo>
                    <a:pt x="1037" y="2259"/>
                  </a:lnTo>
                  <a:lnTo>
                    <a:pt x="1030" y="2270"/>
                  </a:lnTo>
                  <a:lnTo>
                    <a:pt x="1019" y="2280"/>
                  </a:lnTo>
                  <a:lnTo>
                    <a:pt x="1005" y="2288"/>
                  </a:lnTo>
                  <a:lnTo>
                    <a:pt x="990" y="2293"/>
                  </a:lnTo>
                  <a:lnTo>
                    <a:pt x="976" y="2297"/>
                  </a:lnTo>
                  <a:lnTo>
                    <a:pt x="964" y="2296"/>
                  </a:lnTo>
                  <a:lnTo>
                    <a:pt x="953" y="2292"/>
                  </a:lnTo>
                  <a:lnTo>
                    <a:pt x="939" y="2282"/>
                  </a:lnTo>
                  <a:lnTo>
                    <a:pt x="927" y="2273"/>
                  </a:lnTo>
                  <a:lnTo>
                    <a:pt x="915" y="2263"/>
                  </a:lnTo>
                  <a:lnTo>
                    <a:pt x="904" y="2253"/>
                  </a:lnTo>
                  <a:lnTo>
                    <a:pt x="895" y="2242"/>
                  </a:lnTo>
                  <a:lnTo>
                    <a:pt x="886" y="2230"/>
                  </a:lnTo>
                  <a:lnTo>
                    <a:pt x="878" y="2217"/>
                  </a:lnTo>
                  <a:lnTo>
                    <a:pt x="872" y="2202"/>
                  </a:lnTo>
                  <a:lnTo>
                    <a:pt x="864" y="2180"/>
                  </a:lnTo>
                  <a:lnTo>
                    <a:pt x="855" y="2158"/>
                  </a:lnTo>
                  <a:lnTo>
                    <a:pt x="848" y="2138"/>
                  </a:lnTo>
                  <a:lnTo>
                    <a:pt x="841" y="2118"/>
                  </a:lnTo>
                  <a:lnTo>
                    <a:pt x="834" y="2099"/>
                  </a:lnTo>
                  <a:lnTo>
                    <a:pt x="828" y="2080"/>
                  </a:lnTo>
                  <a:lnTo>
                    <a:pt x="822" y="2062"/>
                  </a:lnTo>
                  <a:lnTo>
                    <a:pt x="815" y="2043"/>
                  </a:lnTo>
                  <a:lnTo>
                    <a:pt x="808" y="2025"/>
                  </a:lnTo>
                  <a:lnTo>
                    <a:pt x="802" y="2007"/>
                  </a:lnTo>
                  <a:lnTo>
                    <a:pt x="796" y="1988"/>
                  </a:lnTo>
                  <a:lnTo>
                    <a:pt x="789" y="1968"/>
                  </a:lnTo>
                  <a:lnTo>
                    <a:pt x="783" y="1948"/>
                  </a:lnTo>
                  <a:lnTo>
                    <a:pt x="776" y="1925"/>
                  </a:lnTo>
                  <a:lnTo>
                    <a:pt x="770" y="1903"/>
                  </a:lnTo>
                  <a:lnTo>
                    <a:pt x="762" y="1879"/>
                  </a:lnTo>
                  <a:lnTo>
                    <a:pt x="759" y="1869"/>
                  </a:lnTo>
                  <a:lnTo>
                    <a:pt x="753" y="1852"/>
                  </a:lnTo>
                  <a:lnTo>
                    <a:pt x="745" y="1830"/>
                  </a:lnTo>
                  <a:lnTo>
                    <a:pt x="737" y="1805"/>
                  </a:lnTo>
                  <a:lnTo>
                    <a:pt x="728" y="1781"/>
                  </a:lnTo>
                  <a:lnTo>
                    <a:pt x="721" y="1759"/>
                  </a:lnTo>
                  <a:lnTo>
                    <a:pt x="716" y="1742"/>
                  </a:lnTo>
                  <a:lnTo>
                    <a:pt x="713" y="1732"/>
                  </a:lnTo>
                  <a:lnTo>
                    <a:pt x="708" y="1719"/>
                  </a:lnTo>
                  <a:lnTo>
                    <a:pt x="704" y="1707"/>
                  </a:lnTo>
                  <a:lnTo>
                    <a:pt x="699" y="1699"/>
                  </a:lnTo>
                  <a:lnTo>
                    <a:pt x="693" y="1689"/>
                  </a:lnTo>
                  <a:lnTo>
                    <a:pt x="687" y="1681"/>
                  </a:lnTo>
                  <a:lnTo>
                    <a:pt x="679" y="1671"/>
                  </a:lnTo>
                  <a:lnTo>
                    <a:pt x="673" y="1661"/>
                  </a:lnTo>
                  <a:lnTo>
                    <a:pt x="666" y="1650"/>
                  </a:lnTo>
                  <a:lnTo>
                    <a:pt x="666" y="1654"/>
                  </a:lnTo>
                  <a:lnTo>
                    <a:pt x="664" y="1664"/>
                  </a:lnTo>
                  <a:lnTo>
                    <a:pt x="662" y="1682"/>
                  </a:lnTo>
                  <a:lnTo>
                    <a:pt x="659" y="1703"/>
                  </a:lnTo>
                  <a:lnTo>
                    <a:pt x="656" y="1727"/>
                  </a:lnTo>
                  <a:lnTo>
                    <a:pt x="653" y="1754"/>
                  </a:lnTo>
                  <a:lnTo>
                    <a:pt x="650" y="1782"/>
                  </a:lnTo>
                  <a:lnTo>
                    <a:pt x="647" y="1810"/>
                  </a:lnTo>
                  <a:lnTo>
                    <a:pt x="646" y="1833"/>
                  </a:lnTo>
                  <a:lnTo>
                    <a:pt x="647" y="1853"/>
                  </a:lnTo>
                  <a:lnTo>
                    <a:pt x="649" y="1871"/>
                  </a:lnTo>
                  <a:lnTo>
                    <a:pt x="653" y="1888"/>
                  </a:lnTo>
                  <a:lnTo>
                    <a:pt x="658" y="1905"/>
                  </a:lnTo>
                  <a:lnTo>
                    <a:pt x="662" y="1925"/>
                  </a:lnTo>
                  <a:lnTo>
                    <a:pt x="666" y="1948"/>
                  </a:lnTo>
                  <a:lnTo>
                    <a:pt x="669" y="1974"/>
                  </a:lnTo>
                  <a:lnTo>
                    <a:pt x="670" y="1984"/>
                  </a:lnTo>
                  <a:lnTo>
                    <a:pt x="673" y="1995"/>
                  </a:lnTo>
                  <a:lnTo>
                    <a:pt x="676" y="2009"/>
                  </a:lnTo>
                  <a:lnTo>
                    <a:pt x="681" y="2022"/>
                  </a:lnTo>
                  <a:lnTo>
                    <a:pt x="687" y="2038"/>
                  </a:lnTo>
                  <a:lnTo>
                    <a:pt x="693" y="2052"/>
                  </a:lnTo>
                  <a:lnTo>
                    <a:pt x="699" y="2068"/>
                  </a:lnTo>
                  <a:lnTo>
                    <a:pt x="705" y="2083"/>
                  </a:lnTo>
                  <a:lnTo>
                    <a:pt x="711" y="2099"/>
                  </a:lnTo>
                  <a:lnTo>
                    <a:pt x="716" y="2114"/>
                  </a:lnTo>
                  <a:lnTo>
                    <a:pt x="722" y="2129"/>
                  </a:lnTo>
                  <a:lnTo>
                    <a:pt x="725" y="2142"/>
                  </a:lnTo>
                  <a:lnTo>
                    <a:pt x="728" y="2154"/>
                  </a:lnTo>
                  <a:lnTo>
                    <a:pt x="731" y="2164"/>
                  </a:lnTo>
                  <a:lnTo>
                    <a:pt x="731" y="2173"/>
                  </a:lnTo>
                  <a:lnTo>
                    <a:pt x="730" y="2180"/>
                  </a:lnTo>
                  <a:lnTo>
                    <a:pt x="716" y="2203"/>
                  </a:lnTo>
                  <a:lnTo>
                    <a:pt x="699" y="2218"/>
                  </a:lnTo>
                  <a:lnTo>
                    <a:pt x="681" y="2226"/>
                  </a:lnTo>
                  <a:lnTo>
                    <a:pt x="662" y="2226"/>
                  </a:lnTo>
                  <a:lnTo>
                    <a:pt x="644" y="2221"/>
                  </a:lnTo>
                  <a:lnTo>
                    <a:pt x="627" y="2212"/>
                  </a:lnTo>
                  <a:lnTo>
                    <a:pt x="614" y="2201"/>
                  </a:lnTo>
                  <a:lnTo>
                    <a:pt x="604" y="2188"/>
                  </a:lnTo>
                  <a:lnTo>
                    <a:pt x="598" y="2173"/>
                  </a:lnTo>
                  <a:lnTo>
                    <a:pt x="591" y="2158"/>
                  </a:lnTo>
                  <a:lnTo>
                    <a:pt x="584" y="2142"/>
                  </a:lnTo>
                  <a:lnTo>
                    <a:pt x="578" y="2126"/>
                  </a:lnTo>
                  <a:lnTo>
                    <a:pt x="572" y="2110"/>
                  </a:lnTo>
                  <a:lnTo>
                    <a:pt x="568" y="2094"/>
                  </a:lnTo>
                  <a:lnTo>
                    <a:pt x="562" y="2079"/>
                  </a:lnTo>
                  <a:lnTo>
                    <a:pt x="557" y="2064"/>
                  </a:lnTo>
                  <a:lnTo>
                    <a:pt x="554" y="2052"/>
                  </a:lnTo>
                  <a:lnTo>
                    <a:pt x="549" y="2040"/>
                  </a:lnTo>
                  <a:lnTo>
                    <a:pt x="546" y="2031"/>
                  </a:lnTo>
                  <a:lnTo>
                    <a:pt x="543" y="2023"/>
                  </a:lnTo>
                  <a:lnTo>
                    <a:pt x="542" y="2018"/>
                  </a:lnTo>
                  <a:lnTo>
                    <a:pt x="542" y="2014"/>
                  </a:lnTo>
                  <a:lnTo>
                    <a:pt x="542" y="2014"/>
                  </a:lnTo>
                  <a:lnTo>
                    <a:pt x="542" y="2018"/>
                  </a:lnTo>
                  <a:lnTo>
                    <a:pt x="536" y="1998"/>
                  </a:lnTo>
                  <a:lnTo>
                    <a:pt x="529" y="1979"/>
                  </a:lnTo>
                  <a:lnTo>
                    <a:pt x="522" y="1963"/>
                  </a:lnTo>
                  <a:lnTo>
                    <a:pt x="516" y="1949"/>
                  </a:lnTo>
                  <a:lnTo>
                    <a:pt x="511" y="1933"/>
                  </a:lnTo>
                  <a:lnTo>
                    <a:pt x="506" y="1919"/>
                  </a:lnTo>
                  <a:lnTo>
                    <a:pt x="505" y="1902"/>
                  </a:lnTo>
                  <a:lnTo>
                    <a:pt x="505" y="1883"/>
                  </a:lnTo>
                  <a:lnTo>
                    <a:pt x="480" y="1796"/>
                  </a:lnTo>
                  <a:lnTo>
                    <a:pt x="480" y="1790"/>
                  </a:lnTo>
                  <a:lnTo>
                    <a:pt x="480" y="1782"/>
                  </a:lnTo>
                  <a:lnTo>
                    <a:pt x="479" y="1771"/>
                  </a:lnTo>
                  <a:lnTo>
                    <a:pt x="477" y="1760"/>
                  </a:lnTo>
                  <a:lnTo>
                    <a:pt x="476" y="1748"/>
                  </a:lnTo>
                  <a:lnTo>
                    <a:pt x="473" y="1733"/>
                  </a:lnTo>
                  <a:lnTo>
                    <a:pt x="471" y="1720"/>
                  </a:lnTo>
                  <a:lnTo>
                    <a:pt x="468" y="1705"/>
                  </a:lnTo>
                  <a:lnTo>
                    <a:pt x="465" y="1691"/>
                  </a:lnTo>
                  <a:lnTo>
                    <a:pt x="462" y="1676"/>
                  </a:lnTo>
                  <a:lnTo>
                    <a:pt x="461" y="1663"/>
                  </a:lnTo>
                  <a:lnTo>
                    <a:pt x="458" y="1651"/>
                  </a:lnTo>
                  <a:lnTo>
                    <a:pt x="456" y="1640"/>
                  </a:lnTo>
                  <a:lnTo>
                    <a:pt x="453" y="1630"/>
                  </a:lnTo>
                  <a:lnTo>
                    <a:pt x="453" y="1621"/>
                  </a:lnTo>
                  <a:lnTo>
                    <a:pt x="451" y="1615"/>
                  </a:lnTo>
                  <a:lnTo>
                    <a:pt x="450" y="1596"/>
                  </a:lnTo>
                  <a:lnTo>
                    <a:pt x="447" y="1580"/>
                  </a:lnTo>
                  <a:lnTo>
                    <a:pt x="445" y="1562"/>
                  </a:lnTo>
                  <a:lnTo>
                    <a:pt x="442" y="1545"/>
                  </a:lnTo>
                  <a:lnTo>
                    <a:pt x="439" y="1530"/>
                  </a:lnTo>
                  <a:lnTo>
                    <a:pt x="435" y="1513"/>
                  </a:lnTo>
                  <a:lnTo>
                    <a:pt x="430" y="1497"/>
                  </a:lnTo>
                  <a:lnTo>
                    <a:pt x="425" y="1481"/>
                  </a:lnTo>
                  <a:lnTo>
                    <a:pt x="424" y="1475"/>
                  </a:lnTo>
                  <a:lnTo>
                    <a:pt x="421" y="1467"/>
                  </a:lnTo>
                  <a:lnTo>
                    <a:pt x="418" y="1458"/>
                  </a:lnTo>
                  <a:lnTo>
                    <a:pt x="413" y="1448"/>
                  </a:lnTo>
                  <a:lnTo>
                    <a:pt x="410" y="1437"/>
                  </a:lnTo>
                  <a:lnTo>
                    <a:pt x="406" y="1425"/>
                  </a:lnTo>
                  <a:lnTo>
                    <a:pt x="399" y="1412"/>
                  </a:lnTo>
                  <a:lnTo>
                    <a:pt x="395" y="1397"/>
                  </a:lnTo>
                  <a:lnTo>
                    <a:pt x="389" y="1382"/>
                  </a:lnTo>
                  <a:lnTo>
                    <a:pt x="384" y="1365"/>
                  </a:lnTo>
                  <a:lnTo>
                    <a:pt x="378" y="1348"/>
                  </a:lnTo>
                  <a:lnTo>
                    <a:pt x="372" y="1331"/>
                  </a:lnTo>
                  <a:lnTo>
                    <a:pt x="366" y="1313"/>
                  </a:lnTo>
                  <a:lnTo>
                    <a:pt x="360" y="1294"/>
                  </a:lnTo>
                  <a:lnTo>
                    <a:pt x="355" y="1275"/>
                  </a:lnTo>
                  <a:lnTo>
                    <a:pt x="349" y="1256"/>
                  </a:lnTo>
                  <a:lnTo>
                    <a:pt x="344" y="1241"/>
                  </a:lnTo>
                  <a:lnTo>
                    <a:pt x="340" y="1223"/>
                  </a:lnTo>
                  <a:lnTo>
                    <a:pt x="335" y="1203"/>
                  </a:lnTo>
                  <a:lnTo>
                    <a:pt x="329" y="1182"/>
                  </a:lnTo>
                  <a:lnTo>
                    <a:pt x="324" y="1158"/>
                  </a:lnTo>
                  <a:lnTo>
                    <a:pt x="318" y="1134"/>
                  </a:lnTo>
                  <a:lnTo>
                    <a:pt x="312" y="1107"/>
                  </a:lnTo>
                  <a:lnTo>
                    <a:pt x="306" y="1080"/>
                  </a:lnTo>
                  <a:lnTo>
                    <a:pt x="300" y="1054"/>
                  </a:lnTo>
                  <a:lnTo>
                    <a:pt x="294" y="1027"/>
                  </a:lnTo>
                  <a:lnTo>
                    <a:pt x="288" y="999"/>
                  </a:lnTo>
                  <a:lnTo>
                    <a:pt x="283" y="973"/>
                  </a:lnTo>
                  <a:lnTo>
                    <a:pt x="277" y="946"/>
                  </a:lnTo>
                  <a:lnTo>
                    <a:pt x="271" y="920"/>
                  </a:lnTo>
                  <a:lnTo>
                    <a:pt x="266" y="896"/>
                  </a:lnTo>
                  <a:lnTo>
                    <a:pt x="262" y="872"/>
                  </a:lnTo>
                  <a:lnTo>
                    <a:pt x="254" y="840"/>
                  </a:lnTo>
                  <a:lnTo>
                    <a:pt x="245" y="809"/>
                  </a:lnTo>
                  <a:lnTo>
                    <a:pt x="233" y="779"/>
                  </a:lnTo>
                  <a:lnTo>
                    <a:pt x="220" y="750"/>
                  </a:lnTo>
                  <a:lnTo>
                    <a:pt x="207" y="721"/>
                  </a:lnTo>
                  <a:lnTo>
                    <a:pt x="191" y="692"/>
                  </a:lnTo>
                  <a:lnTo>
                    <a:pt x="176" y="665"/>
                  </a:lnTo>
                  <a:lnTo>
                    <a:pt x="158" y="637"/>
                  </a:lnTo>
                  <a:lnTo>
                    <a:pt x="141" y="608"/>
                  </a:lnTo>
                  <a:lnTo>
                    <a:pt x="123" y="580"/>
                  </a:lnTo>
                  <a:lnTo>
                    <a:pt x="103" y="551"/>
                  </a:lnTo>
                  <a:lnTo>
                    <a:pt x="84" y="521"/>
                  </a:lnTo>
                  <a:lnTo>
                    <a:pt x="64" y="491"/>
                  </a:lnTo>
                  <a:lnTo>
                    <a:pt x="46" y="460"/>
                  </a:lnTo>
                  <a:lnTo>
                    <a:pt x="26" y="428"/>
                  </a:lnTo>
                  <a:lnTo>
                    <a:pt x="8" y="394"/>
                  </a:lnTo>
                  <a:lnTo>
                    <a:pt x="0" y="373"/>
                  </a:lnTo>
                  <a:lnTo>
                    <a:pt x="0" y="351"/>
                  </a:lnTo>
                  <a:lnTo>
                    <a:pt x="6" y="329"/>
                  </a:lnTo>
                  <a:lnTo>
                    <a:pt x="16" y="307"/>
                  </a:lnTo>
                  <a:lnTo>
                    <a:pt x="29" y="285"/>
                  </a:lnTo>
                  <a:lnTo>
                    <a:pt x="45" y="263"/>
                  </a:lnTo>
                  <a:lnTo>
                    <a:pt x="61" y="243"/>
                  </a:lnTo>
                  <a:lnTo>
                    <a:pt x="77" y="223"/>
                  </a:lnTo>
                  <a:lnTo>
                    <a:pt x="87" y="208"/>
                  </a:lnTo>
                  <a:lnTo>
                    <a:pt x="97" y="192"/>
                  </a:lnTo>
                  <a:lnTo>
                    <a:pt x="107" y="175"/>
                  </a:lnTo>
                  <a:lnTo>
                    <a:pt x="116" y="159"/>
                  </a:lnTo>
                  <a:lnTo>
                    <a:pt x="126" y="143"/>
                  </a:lnTo>
                  <a:lnTo>
                    <a:pt x="138" y="129"/>
                  </a:lnTo>
                  <a:lnTo>
                    <a:pt x="152" y="115"/>
                  </a:lnTo>
                  <a:lnTo>
                    <a:pt x="167" y="103"/>
                  </a:lnTo>
                  <a:lnTo>
                    <a:pt x="191" y="88"/>
                  </a:lnTo>
                  <a:lnTo>
                    <a:pt x="216" y="74"/>
                  </a:lnTo>
                  <a:lnTo>
                    <a:pt x="240" y="61"/>
                  </a:lnTo>
                  <a:lnTo>
                    <a:pt x="265" y="49"/>
                  </a:lnTo>
                  <a:lnTo>
                    <a:pt x="291" y="37"/>
                  </a:lnTo>
                  <a:lnTo>
                    <a:pt x="317" y="27"/>
                  </a:lnTo>
                  <a:lnTo>
                    <a:pt x="343" y="19"/>
                  </a:lnTo>
                  <a:lnTo>
                    <a:pt x="370" y="12"/>
                  </a:lnTo>
                  <a:lnTo>
                    <a:pt x="396" y="6"/>
                  </a:lnTo>
                  <a:lnTo>
                    <a:pt x="424" y="2"/>
                  </a:lnTo>
                  <a:lnTo>
                    <a:pt x="450" y="0"/>
                  </a:lnTo>
                  <a:lnTo>
                    <a:pt x="477" y="0"/>
                  </a:lnTo>
                  <a:lnTo>
                    <a:pt x="505" y="2"/>
                  </a:lnTo>
                  <a:lnTo>
                    <a:pt x="531" y="6"/>
                  </a:lnTo>
                  <a:lnTo>
                    <a:pt x="558" y="12"/>
                  </a:lnTo>
                  <a:lnTo>
                    <a:pt x="584" y="21"/>
                  </a:lnTo>
                  <a:lnTo>
                    <a:pt x="606" y="32"/>
                  </a:lnTo>
                  <a:lnTo>
                    <a:pt x="624" y="46"/>
                  </a:lnTo>
                  <a:lnTo>
                    <a:pt x="640" y="64"/>
                  </a:lnTo>
                  <a:lnTo>
                    <a:pt x="652" y="84"/>
                  </a:lnTo>
                  <a:lnTo>
                    <a:pt x="662" y="106"/>
                  </a:lnTo>
                  <a:lnTo>
                    <a:pt x="673" y="130"/>
                  </a:lnTo>
                  <a:lnTo>
                    <a:pt x="681" y="153"/>
                  </a:lnTo>
                  <a:lnTo>
                    <a:pt x="690" y="176"/>
                  </a:lnTo>
                  <a:lnTo>
                    <a:pt x="695" y="190"/>
                  </a:lnTo>
                  <a:lnTo>
                    <a:pt x="701" y="204"/>
                  </a:lnTo>
                  <a:lnTo>
                    <a:pt x="705" y="218"/>
                  </a:lnTo>
                  <a:lnTo>
                    <a:pt x="711" y="231"/>
                  </a:lnTo>
                  <a:lnTo>
                    <a:pt x="716" y="244"/>
                  </a:lnTo>
                  <a:lnTo>
                    <a:pt x="721" y="259"/>
                  </a:lnTo>
                  <a:lnTo>
                    <a:pt x="725" y="272"/>
                  </a:lnTo>
                  <a:lnTo>
                    <a:pt x="730" y="287"/>
                  </a:lnTo>
                  <a:lnTo>
                    <a:pt x="734" y="302"/>
                  </a:lnTo>
                  <a:lnTo>
                    <a:pt x="739" y="318"/>
                  </a:lnTo>
                  <a:lnTo>
                    <a:pt x="745" y="333"/>
                  </a:lnTo>
                  <a:lnTo>
                    <a:pt x="750" y="349"/>
                  </a:lnTo>
                  <a:lnTo>
                    <a:pt x="756" y="364"/>
                  </a:lnTo>
                  <a:lnTo>
                    <a:pt x="762" y="379"/>
                  </a:lnTo>
                  <a:lnTo>
                    <a:pt x="770" y="394"/>
                  </a:lnTo>
                  <a:lnTo>
                    <a:pt x="776" y="409"/>
                  </a:lnTo>
                  <a:lnTo>
                    <a:pt x="783" y="423"/>
                  </a:lnTo>
                  <a:lnTo>
                    <a:pt x="791" y="438"/>
                  </a:lnTo>
                  <a:lnTo>
                    <a:pt x="800" y="451"/>
                  </a:lnTo>
                  <a:lnTo>
                    <a:pt x="808" y="466"/>
                  </a:lnTo>
                  <a:lnTo>
                    <a:pt x="817" y="479"/>
                  </a:lnTo>
                  <a:lnTo>
                    <a:pt x="828" y="492"/>
                  </a:lnTo>
                  <a:lnTo>
                    <a:pt x="837" y="506"/>
                  </a:lnTo>
                  <a:lnTo>
                    <a:pt x="848" y="519"/>
                  </a:lnTo>
                  <a:lnTo>
                    <a:pt x="864" y="539"/>
                  </a:lnTo>
                  <a:lnTo>
                    <a:pt x="883" y="557"/>
                  </a:lnTo>
                  <a:lnTo>
                    <a:pt x="901" y="575"/>
                  </a:lnTo>
                  <a:lnTo>
                    <a:pt x="921" y="592"/>
                  </a:lnTo>
                  <a:lnTo>
                    <a:pt x="941" y="608"/>
                  </a:lnTo>
                  <a:lnTo>
                    <a:pt x="961" y="625"/>
                  </a:lnTo>
                  <a:lnTo>
                    <a:pt x="982" y="639"/>
                  </a:lnTo>
                  <a:lnTo>
                    <a:pt x="1002" y="655"/>
                  </a:lnTo>
                  <a:lnTo>
                    <a:pt x="1023" y="669"/>
                  </a:lnTo>
                  <a:lnTo>
                    <a:pt x="1045" y="685"/>
                  </a:lnTo>
                  <a:lnTo>
                    <a:pt x="1066" y="699"/>
                  </a:lnTo>
                  <a:lnTo>
                    <a:pt x="1088" y="713"/>
                  </a:lnTo>
                  <a:lnTo>
                    <a:pt x="1109" y="729"/>
                  </a:lnTo>
                  <a:lnTo>
                    <a:pt x="1129" y="745"/>
                  </a:lnTo>
                  <a:lnTo>
                    <a:pt x="1150" y="760"/>
                  </a:lnTo>
                  <a:lnTo>
                    <a:pt x="1170" y="777"/>
                  </a:lnTo>
                  <a:lnTo>
                    <a:pt x="1187" y="792"/>
                  </a:lnTo>
                  <a:lnTo>
                    <a:pt x="1202" y="808"/>
                  </a:lnTo>
                  <a:lnTo>
                    <a:pt x="1216" y="825"/>
                  </a:lnTo>
                  <a:lnTo>
                    <a:pt x="1230" y="841"/>
                  </a:lnTo>
                  <a:lnTo>
                    <a:pt x="1242" y="859"/>
                  </a:lnTo>
                  <a:lnTo>
                    <a:pt x="1254" y="878"/>
                  </a:lnTo>
                  <a:lnTo>
                    <a:pt x="1265" y="897"/>
                  </a:lnTo>
                  <a:lnTo>
                    <a:pt x="1274" y="917"/>
                  </a:lnTo>
                  <a:lnTo>
                    <a:pt x="1283" y="937"/>
                  </a:lnTo>
                  <a:lnTo>
                    <a:pt x="1293" y="957"/>
                  </a:lnTo>
                  <a:lnTo>
                    <a:pt x="1300" y="977"/>
                  </a:lnTo>
                  <a:lnTo>
                    <a:pt x="1306" y="998"/>
                  </a:lnTo>
                  <a:lnTo>
                    <a:pt x="1314" y="1019"/>
                  </a:lnTo>
                  <a:lnTo>
                    <a:pt x="1319" y="1039"/>
                  </a:lnTo>
                  <a:lnTo>
                    <a:pt x="1325" y="1060"/>
                  </a:lnTo>
                  <a:lnTo>
                    <a:pt x="1329" y="1082"/>
                  </a:lnTo>
                  <a:lnTo>
                    <a:pt x="1311" y="1077"/>
                  </a:lnTo>
                  <a:lnTo>
                    <a:pt x="1296" y="1073"/>
                  </a:lnTo>
                  <a:lnTo>
                    <a:pt x="1283" y="1069"/>
                  </a:lnTo>
                  <a:lnTo>
                    <a:pt x="1274" y="1066"/>
                  </a:lnTo>
                  <a:lnTo>
                    <a:pt x="1264" y="1064"/>
                  </a:lnTo>
                  <a:lnTo>
                    <a:pt x="1251" y="1060"/>
                  </a:lnTo>
                  <a:lnTo>
                    <a:pt x="1236" y="1056"/>
                  </a:lnTo>
                  <a:lnTo>
                    <a:pt x="1218" y="1051"/>
                  </a:lnTo>
                  <a:lnTo>
                    <a:pt x="1218" y="1057"/>
                  </a:lnTo>
                  <a:lnTo>
                    <a:pt x="1219" y="1061"/>
                  </a:lnTo>
                  <a:lnTo>
                    <a:pt x="1219" y="1066"/>
                  </a:lnTo>
                  <a:lnTo>
                    <a:pt x="1221" y="1070"/>
                  </a:lnTo>
                  <a:lnTo>
                    <a:pt x="1222" y="1075"/>
                  </a:lnTo>
                  <a:lnTo>
                    <a:pt x="1225" y="1080"/>
                  </a:lnTo>
                  <a:lnTo>
                    <a:pt x="1228" y="1086"/>
                  </a:lnTo>
                  <a:lnTo>
                    <a:pt x="1231" y="1093"/>
                  </a:lnTo>
                  <a:lnTo>
                    <a:pt x="1244" y="1113"/>
                  </a:lnTo>
                  <a:lnTo>
                    <a:pt x="1253" y="1127"/>
                  </a:lnTo>
                  <a:lnTo>
                    <a:pt x="1259" y="1137"/>
                  </a:lnTo>
                  <a:lnTo>
                    <a:pt x="1267" y="1145"/>
                  </a:lnTo>
                  <a:lnTo>
                    <a:pt x="1273" y="1153"/>
                  </a:lnTo>
                  <a:lnTo>
                    <a:pt x="1280" y="1162"/>
                  </a:lnTo>
                  <a:lnTo>
                    <a:pt x="1289" y="1175"/>
                  </a:lnTo>
                  <a:lnTo>
                    <a:pt x="1302" y="1193"/>
                  </a:lnTo>
                  <a:lnTo>
                    <a:pt x="1320" y="1219"/>
                  </a:lnTo>
                  <a:lnTo>
                    <a:pt x="1338" y="1246"/>
                  </a:lnTo>
                  <a:lnTo>
                    <a:pt x="1357" y="1273"/>
                  </a:lnTo>
                  <a:lnTo>
                    <a:pt x="1374" y="1299"/>
                  </a:lnTo>
                  <a:lnTo>
                    <a:pt x="1392" y="1325"/>
                  </a:lnTo>
                  <a:lnTo>
                    <a:pt x="1410" y="1351"/>
                  </a:lnTo>
                  <a:lnTo>
                    <a:pt x="1427" y="1376"/>
                  </a:lnTo>
                  <a:lnTo>
                    <a:pt x="1444" y="1402"/>
                  </a:lnTo>
                  <a:lnTo>
                    <a:pt x="1461" y="1427"/>
                  </a:lnTo>
                  <a:lnTo>
                    <a:pt x="1478" y="1452"/>
                  </a:lnTo>
                  <a:lnTo>
                    <a:pt x="1494" y="1476"/>
                  </a:lnTo>
                  <a:lnTo>
                    <a:pt x="1510" y="1501"/>
                  </a:lnTo>
                  <a:lnTo>
                    <a:pt x="1525" y="1525"/>
                  </a:lnTo>
                  <a:lnTo>
                    <a:pt x="1540" y="1550"/>
                  </a:lnTo>
                  <a:lnTo>
                    <a:pt x="1556" y="1574"/>
                  </a:lnTo>
                  <a:lnTo>
                    <a:pt x="1569" y="1597"/>
                  </a:lnTo>
                  <a:lnTo>
                    <a:pt x="1572" y="1604"/>
                  </a:lnTo>
                  <a:lnTo>
                    <a:pt x="1575" y="1613"/>
                  </a:lnTo>
                  <a:lnTo>
                    <a:pt x="1580" y="1624"/>
                  </a:lnTo>
                  <a:lnTo>
                    <a:pt x="1583" y="1636"/>
                  </a:lnTo>
                  <a:lnTo>
                    <a:pt x="1588" y="1651"/>
                  </a:lnTo>
                  <a:lnTo>
                    <a:pt x="1591" y="1667"/>
                  </a:lnTo>
                  <a:lnTo>
                    <a:pt x="1595" y="1684"/>
                  </a:lnTo>
                  <a:lnTo>
                    <a:pt x="1600" y="1703"/>
                  </a:lnTo>
                  <a:lnTo>
                    <a:pt x="1606" y="1722"/>
                  </a:lnTo>
                  <a:lnTo>
                    <a:pt x="1611" y="1743"/>
                  </a:lnTo>
                  <a:lnTo>
                    <a:pt x="1617" y="1763"/>
                  </a:lnTo>
                  <a:lnTo>
                    <a:pt x="1621" y="1784"/>
                  </a:lnTo>
                  <a:lnTo>
                    <a:pt x="1627" y="1805"/>
                  </a:lnTo>
                  <a:lnTo>
                    <a:pt x="1635" y="1826"/>
                  </a:lnTo>
                  <a:lnTo>
                    <a:pt x="1641" y="1848"/>
                  </a:lnTo>
                  <a:lnTo>
                    <a:pt x="1649" y="1869"/>
                  </a:lnTo>
                  <a:lnTo>
                    <a:pt x="1649" y="1869"/>
                  </a:lnTo>
                  <a:lnTo>
                    <a:pt x="1647" y="1872"/>
                  </a:lnTo>
                  <a:lnTo>
                    <a:pt x="1646" y="1879"/>
                  </a:lnTo>
                  <a:lnTo>
                    <a:pt x="1643" y="1886"/>
                  </a:lnTo>
                  <a:lnTo>
                    <a:pt x="1638" y="1899"/>
                  </a:lnTo>
                  <a:lnTo>
                    <a:pt x="1631" y="1913"/>
                  </a:lnTo>
                  <a:lnTo>
                    <a:pt x="1621" y="1930"/>
                  </a:lnTo>
                  <a:lnTo>
                    <a:pt x="1608" y="1949"/>
                  </a:lnTo>
                  <a:lnTo>
                    <a:pt x="1598" y="1959"/>
                  </a:lnTo>
                  <a:lnTo>
                    <a:pt x="1589" y="1969"/>
                  </a:lnTo>
                  <a:lnTo>
                    <a:pt x="1579" y="1977"/>
                  </a:lnTo>
                  <a:lnTo>
                    <a:pt x="1569" y="1980"/>
                  </a:lnTo>
                  <a:lnTo>
                    <a:pt x="1554" y="1981"/>
                  </a:lnTo>
                  <a:lnTo>
                    <a:pt x="1540" y="1982"/>
                  </a:lnTo>
                  <a:lnTo>
                    <a:pt x="1531" y="1982"/>
                  </a:lnTo>
                  <a:lnTo>
                    <a:pt x="1522" y="1979"/>
                  </a:lnTo>
                  <a:lnTo>
                    <a:pt x="1516" y="1973"/>
                  </a:lnTo>
                  <a:lnTo>
                    <a:pt x="1511" y="1963"/>
                  </a:lnTo>
                  <a:lnTo>
                    <a:pt x="1507" y="1950"/>
                  </a:lnTo>
                  <a:lnTo>
                    <a:pt x="1504" y="1931"/>
                  </a:lnTo>
                  <a:lnTo>
                    <a:pt x="1501" y="1914"/>
                  </a:lnTo>
                  <a:lnTo>
                    <a:pt x="1496" y="1896"/>
                  </a:lnTo>
                  <a:lnTo>
                    <a:pt x="1491" y="1878"/>
                  </a:lnTo>
                  <a:lnTo>
                    <a:pt x="1485" y="1858"/>
                  </a:lnTo>
                  <a:lnTo>
                    <a:pt x="1478" y="1838"/>
                  </a:lnTo>
                  <a:lnTo>
                    <a:pt x="1471" y="1819"/>
                  </a:lnTo>
                  <a:lnTo>
                    <a:pt x="1464" y="1799"/>
                  </a:lnTo>
                  <a:lnTo>
                    <a:pt x="1455" y="1780"/>
                  </a:lnTo>
                  <a:lnTo>
                    <a:pt x="1447" y="1762"/>
                  </a:lnTo>
                  <a:lnTo>
                    <a:pt x="1441" y="1745"/>
                  </a:lnTo>
                  <a:lnTo>
                    <a:pt x="1433" y="1731"/>
                  </a:lnTo>
                  <a:lnTo>
                    <a:pt x="1427" y="1717"/>
                  </a:lnTo>
                  <a:lnTo>
                    <a:pt x="1423" y="1706"/>
                  </a:lnTo>
                  <a:lnTo>
                    <a:pt x="1418" y="1699"/>
                  </a:lnTo>
                  <a:lnTo>
                    <a:pt x="1416" y="1694"/>
                  </a:lnTo>
                  <a:lnTo>
                    <a:pt x="1415" y="1692"/>
                  </a:lnTo>
                  <a:lnTo>
                    <a:pt x="1400" y="1679"/>
                  </a:lnTo>
                  <a:lnTo>
                    <a:pt x="1386" y="1665"/>
                  </a:lnTo>
                  <a:lnTo>
                    <a:pt x="1371" y="1650"/>
                  </a:lnTo>
                  <a:lnTo>
                    <a:pt x="1357" y="1634"/>
                  </a:lnTo>
                  <a:lnTo>
                    <a:pt x="1341" y="1617"/>
                  </a:lnTo>
                  <a:lnTo>
                    <a:pt x="1328" y="1601"/>
                  </a:lnTo>
                  <a:lnTo>
                    <a:pt x="1312" y="1583"/>
                  </a:lnTo>
                  <a:lnTo>
                    <a:pt x="1297" y="1566"/>
                  </a:lnTo>
                  <a:lnTo>
                    <a:pt x="1282" y="1548"/>
                  </a:lnTo>
                  <a:lnTo>
                    <a:pt x="1267" y="1531"/>
                  </a:lnTo>
                  <a:lnTo>
                    <a:pt x="1251" y="1513"/>
                  </a:lnTo>
                  <a:lnTo>
                    <a:pt x="1234" y="1496"/>
                  </a:lnTo>
                  <a:lnTo>
                    <a:pt x="1219" y="1480"/>
                  </a:lnTo>
                  <a:lnTo>
                    <a:pt x="1202" y="1463"/>
                  </a:lnTo>
                  <a:lnTo>
                    <a:pt x="1184" y="1448"/>
                  </a:lnTo>
                  <a:lnTo>
                    <a:pt x="1167" y="1434"/>
                  </a:lnTo>
                  <a:lnTo>
                    <a:pt x="1161" y="1432"/>
                  </a:lnTo>
                  <a:lnTo>
                    <a:pt x="1158" y="1435"/>
                  </a:lnTo>
                  <a:lnTo>
                    <a:pt x="1155" y="1441"/>
                  </a:lnTo>
                  <a:lnTo>
                    <a:pt x="1155" y="1450"/>
                  </a:lnTo>
                  <a:lnTo>
                    <a:pt x="1153" y="1460"/>
                  </a:lnTo>
                  <a:lnTo>
                    <a:pt x="1153" y="1470"/>
                  </a:lnTo>
                  <a:lnTo>
                    <a:pt x="1155" y="1480"/>
                  </a:lnTo>
                  <a:lnTo>
                    <a:pt x="1155" y="1487"/>
                  </a:lnTo>
                  <a:lnTo>
                    <a:pt x="1158" y="1507"/>
                  </a:lnTo>
                  <a:lnTo>
                    <a:pt x="1163" y="1526"/>
                  </a:lnTo>
                  <a:lnTo>
                    <a:pt x="1169" y="1545"/>
                  </a:lnTo>
                  <a:lnTo>
                    <a:pt x="1175" y="1564"/>
                  </a:lnTo>
                  <a:lnTo>
                    <a:pt x="1182" y="1582"/>
                  </a:lnTo>
                  <a:lnTo>
                    <a:pt x="1190" y="1600"/>
                  </a:lnTo>
                  <a:lnTo>
                    <a:pt x="1198" y="1617"/>
                  </a:lnTo>
                  <a:lnTo>
                    <a:pt x="1207" y="1634"/>
                  </a:lnTo>
                  <a:lnTo>
                    <a:pt x="1215" y="1651"/>
                  </a:lnTo>
                  <a:lnTo>
                    <a:pt x="1224" y="1666"/>
                  </a:lnTo>
                  <a:lnTo>
                    <a:pt x="1231" y="1682"/>
                  </a:lnTo>
                  <a:lnTo>
                    <a:pt x="1239" y="1697"/>
                  </a:lnTo>
                  <a:lnTo>
                    <a:pt x="1247" y="1712"/>
                  </a:lnTo>
                  <a:lnTo>
                    <a:pt x="1253" y="1725"/>
                  </a:lnTo>
                  <a:lnTo>
                    <a:pt x="1257" y="1739"/>
                  </a:lnTo>
                  <a:lnTo>
                    <a:pt x="1262" y="1752"/>
                  </a:lnTo>
                  <a:lnTo>
                    <a:pt x="1267" y="1768"/>
                  </a:lnTo>
                  <a:lnTo>
                    <a:pt x="1271" y="1782"/>
                  </a:lnTo>
                  <a:lnTo>
                    <a:pt x="1276" y="1795"/>
                  </a:lnTo>
                  <a:lnTo>
                    <a:pt x="1279" y="1809"/>
                  </a:lnTo>
                  <a:lnTo>
                    <a:pt x="1283" y="1822"/>
                  </a:lnTo>
                  <a:lnTo>
                    <a:pt x="1288" y="1835"/>
                  </a:lnTo>
                  <a:lnTo>
                    <a:pt x="1291" y="1848"/>
                  </a:lnTo>
                  <a:lnTo>
                    <a:pt x="1296" y="1860"/>
                  </a:lnTo>
                  <a:lnTo>
                    <a:pt x="1300" y="1872"/>
                  </a:lnTo>
                  <a:lnTo>
                    <a:pt x="1305" y="1885"/>
                  </a:lnTo>
                  <a:lnTo>
                    <a:pt x="1309" y="1898"/>
                  </a:lnTo>
                  <a:lnTo>
                    <a:pt x="1314" y="1911"/>
                  </a:lnTo>
                  <a:lnTo>
                    <a:pt x="1320" y="1924"/>
                  </a:lnTo>
                  <a:lnTo>
                    <a:pt x="1325" y="1939"/>
                  </a:lnTo>
                  <a:lnTo>
                    <a:pt x="1331" y="1953"/>
                  </a:lnTo>
                  <a:lnTo>
                    <a:pt x="1337" y="1969"/>
                  </a:lnTo>
                  <a:lnTo>
                    <a:pt x="1340" y="1984"/>
                  </a:lnTo>
                  <a:lnTo>
                    <a:pt x="1341" y="2005"/>
                  </a:lnTo>
                  <a:lnTo>
                    <a:pt x="1341" y="2031"/>
                  </a:lnTo>
                  <a:lnTo>
                    <a:pt x="1341" y="2058"/>
                  </a:lnTo>
                  <a:lnTo>
                    <a:pt x="1338" y="2083"/>
                  </a:lnTo>
                  <a:lnTo>
                    <a:pt x="1337" y="2108"/>
                  </a:lnTo>
                  <a:lnTo>
                    <a:pt x="1334" y="2129"/>
                  </a:lnTo>
                  <a:lnTo>
                    <a:pt x="1332" y="2143"/>
                  </a:lnTo>
                  <a:lnTo>
                    <a:pt x="1329" y="2156"/>
                  </a:lnTo>
                  <a:lnTo>
                    <a:pt x="1323" y="2168"/>
                  </a:lnTo>
                  <a:lnTo>
                    <a:pt x="1317" y="2179"/>
                  </a:lnTo>
                  <a:lnTo>
                    <a:pt x="1309" y="2190"/>
                  </a:lnTo>
                  <a:lnTo>
                    <a:pt x="1300" y="2201"/>
                  </a:lnTo>
                  <a:lnTo>
                    <a:pt x="1289" y="2211"/>
                  </a:lnTo>
                  <a:lnTo>
                    <a:pt x="1277" y="2222"/>
                  </a:lnTo>
                  <a:lnTo>
                    <a:pt x="1265" y="2232"/>
                  </a:lnTo>
                  <a:lnTo>
                    <a:pt x="1253" y="2234"/>
                  </a:lnTo>
                  <a:lnTo>
                    <a:pt x="1244" y="2237"/>
                  </a:lnTo>
                  <a:lnTo>
                    <a:pt x="1234" y="2237"/>
                  </a:lnTo>
                  <a:lnTo>
                    <a:pt x="1228" y="2236"/>
                  </a:lnTo>
                  <a:lnTo>
                    <a:pt x="1221" y="2232"/>
                  </a:lnTo>
                  <a:lnTo>
                    <a:pt x="1213" y="2229"/>
                  </a:lnTo>
                  <a:lnTo>
                    <a:pt x="1205" y="2223"/>
                  </a:lnTo>
                  <a:lnTo>
                    <a:pt x="1195" y="2217"/>
                  </a:lnTo>
                  <a:lnTo>
                    <a:pt x="1184" y="2206"/>
                  </a:lnTo>
                  <a:lnTo>
                    <a:pt x="1178" y="2191"/>
                  </a:lnTo>
                  <a:lnTo>
                    <a:pt x="1175" y="2173"/>
                  </a:lnTo>
                  <a:lnTo>
                    <a:pt x="1175" y="2154"/>
                  </a:lnTo>
                  <a:lnTo>
                    <a:pt x="1176" y="2134"/>
                  </a:lnTo>
                  <a:lnTo>
                    <a:pt x="1178" y="2114"/>
                  </a:lnTo>
                  <a:lnTo>
                    <a:pt x="1179" y="2096"/>
                  </a:lnTo>
                  <a:lnTo>
                    <a:pt x="1178" y="2079"/>
                  </a:lnTo>
                  <a:lnTo>
                    <a:pt x="1173" y="2052"/>
                  </a:lnTo>
                  <a:lnTo>
                    <a:pt x="1166" y="2025"/>
                  </a:lnTo>
                  <a:lnTo>
                    <a:pt x="1156" y="1998"/>
                  </a:lnTo>
                  <a:lnTo>
                    <a:pt x="1146" y="1970"/>
                  </a:lnTo>
                  <a:lnTo>
                    <a:pt x="1134" y="1941"/>
                  </a:lnTo>
                  <a:lnTo>
                    <a:pt x="1120" y="1912"/>
                  </a:lnTo>
                  <a:lnTo>
                    <a:pt x="1103" y="1883"/>
                  </a:lnTo>
                  <a:lnTo>
                    <a:pt x="1088" y="1852"/>
                  </a:lnTo>
                  <a:lnTo>
                    <a:pt x="1069" y="1822"/>
                  </a:lnTo>
                  <a:lnTo>
                    <a:pt x="1051" y="1790"/>
                  </a:lnTo>
                  <a:lnTo>
                    <a:pt x="1031" y="1758"/>
                  </a:lnTo>
                  <a:lnTo>
                    <a:pt x="1011" y="1724"/>
                  </a:lnTo>
                  <a:lnTo>
                    <a:pt x="990" y="1691"/>
                  </a:lnTo>
                  <a:lnTo>
                    <a:pt x="968" y="1656"/>
                  </a:lnTo>
                  <a:lnTo>
                    <a:pt x="948" y="1621"/>
                  </a:lnTo>
                  <a:lnTo>
                    <a:pt x="927" y="1585"/>
                  </a:lnTo>
                  <a:lnTo>
                    <a:pt x="922" y="1576"/>
                  </a:lnTo>
                  <a:lnTo>
                    <a:pt x="921" y="1567"/>
                  </a:lnTo>
                  <a:lnTo>
                    <a:pt x="918" y="1562"/>
                  </a:lnTo>
                  <a:lnTo>
                    <a:pt x="916" y="1558"/>
                  </a:lnTo>
                  <a:lnTo>
                    <a:pt x="915" y="1560"/>
                  </a:lnTo>
                  <a:lnTo>
                    <a:pt x="912" y="1566"/>
                  </a:lnTo>
                  <a:lnTo>
                    <a:pt x="907" y="1579"/>
                  </a:lnTo>
                  <a:lnTo>
                    <a:pt x="900" y="1600"/>
                  </a:lnTo>
                  <a:lnTo>
                    <a:pt x="903" y="1627"/>
                  </a:lnTo>
                  <a:lnTo>
                    <a:pt x="906" y="1654"/>
                  </a:lnTo>
                  <a:lnTo>
                    <a:pt x="910" y="1682"/>
                  </a:lnTo>
                  <a:lnTo>
                    <a:pt x="916" y="1709"/>
                  </a:lnTo>
                  <a:lnTo>
                    <a:pt x="921" y="1735"/>
                  </a:lnTo>
                  <a:lnTo>
                    <a:pt x="927" y="1762"/>
                  </a:lnTo>
                  <a:lnTo>
                    <a:pt x="933" y="1789"/>
                  </a:lnTo>
                  <a:lnTo>
                    <a:pt x="941" y="1815"/>
                  </a:lnTo>
                  <a:lnTo>
                    <a:pt x="947" y="1843"/>
                  </a:lnTo>
                  <a:lnTo>
                    <a:pt x="953" y="1870"/>
                  </a:lnTo>
                  <a:lnTo>
                    <a:pt x="959" y="1896"/>
                  </a:lnTo>
                  <a:lnTo>
                    <a:pt x="965" y="1923"/>
                  </a:lnTo>
                  <a:lnTo>
                    <a:pt x="971" y="1950"/>
                  </a:lnTo>
                  <a:lnTo>
                    <a:pt x="976" y="1978"/>
                  </a:lnTo>
                  <a:lnTo>
                    <a:pt x="981" y="2004"/>
                  </a:lnTo>
                  <a:lnTo>
                    <a:pt x="985" y="2032"/>
                  </a:lnTo>
                  <a:lnTo>
                    <a:pt x="987" y="2044"/>
                  </a:lnTo>
                  <a:lnTo>
                    <a:pt x="990" y="2058"/>
                  </a:lnTo>
                  <a:lnTo>
                    <a:pt x="991" y="2070"/>
                  </a:lnTo>
                  <a:lnTo>
                    <a:pt x="994" y="2081"/>
                  </a:lnTo>
                  <a:lnTo>
                    <a:pt x="997" y="2093"/>
                  </a:lnTo>
                  <a:lnTo>
                    <a:pt x="1000" y="2104"/>
                  </a:lnTo>
                  <a:lnTo>
                    <a:pt x="1002" y="2117"/>
                  </a:lnTo>
                  <a:lnTo>
                    <a:pt x="1007" y="2128"/>
                  </a:lnTo>
                  <a:lnTo>
                    <a:pt x="1010" y="2140"/>
                  </a:lnTo>
                  <a:lnTo>
                    <a:pt x="1013" y="2151"/>
                  </a:lnTo>
                  <a:lnTo>
                    <a:pt x="1017" y="2163"/>
                  </a:lnTo>
                  <a:lnTo>
                    <a:pt x="1022" y="2176"/>
                  </a:lnTo>
                  <a:lnTo>
                    <a:pt x="1026" y="2188"/>
                  </a:lnTo>
                  <a:lnTo>
                    <a:pt x="1031" y="2200"/>
                  </a:lnTo>
                  <a:lnTo>
                    <a:pt x="1036" y="2213"/>
                  </a:lnTo>
                  <a:lnTo>
                    <a:pt x="1042" y="2227"/>
                  </a:lnTo>
                  <a:lnTo>
                    <a:pt x="1040" y="2246"/>
                  </a:lnTo>
                  <a:close/>
                </a:path>
              </a:pathLst>
            </a:custGeom>
            <a:solidFill>
              <a:srgbClr val="FF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6" name="Freeform 781"/>
            <p:cNvSpPr>
              <a:spLocks/>
            </p:cNvSpPr>
            <p:nvPr/>
          </p:nvSpPr>
          <p:spPr bwMode="auto">
            <a:xfrm flipH="1">
              <a:off x="5431" y="2532"/>
              <a:ext cx="24" cy="63"/>
            </a:xfrm>
            <a:custGeom>
              <a:avLst/>
              <a:gdLst/>
              <a:ahLst/>
              <a:cxnLst>
                <a:cxn ang="0">
                  <a:pos x="48" y="123"/>
                </a:cxn>
                <a:cxn ang="0">
                  <a:pos x="46" y="104"/>
                </a:cxn>
                <a:cxn ang="0">
                  <a:pos x="42" y="89"/>
                </a:cxn>
                <a:cxn ang="0">
                  <a:pos x="37" y="73"/>
                </a:cxn>
                <a:cxn ang="0">
                  <a:pos x="31" y="59"/>
                </a:cxn>
                <a:cxn ang="0">
                  <a:pos x="25" y="44"/>
                </a:cxn>
                <a:cxn ang="0">
                  <a:pos x="20" y="30"/>
                </a:cxn>
                <a:cxn ang="0">
                  <a:pos x="16" y="14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3" y="17"/>
                </a:cxn>
                <a:cxn ang="0">
                  <a:pos x="8" y="32"/>
                </a:cxn>
                <a:cxn ang="0">
                  <a:pos x="13" y="47"/>
                </a:cxn>
                <a:cxn ang="0">
                  <a:pos x="19" y="61"/>
                </a:cxn>
                <a:cxn ang="0">
                  <a:pos x="25" y="75"/>
                </a:cxn>
                <a:cxn ang="0">
                  <a:pos x="29" y="91"/>
                </a:cxn>
                <a:cxn ang="0">
                  <a:pos x="34" y="107"/>
                </a:cxn>
                <a:cxn ang="0">
                  <a:pos x="36" y="123"/>
                </a:cxn>
                <a:cxn ang="0">
                  <a:pos x="48" y="123"/>
                </a:cxn>
              </a:cxnLst>
              <a:rect l="0" t="0" r="r" b="b"/>
              <a:pathLst>
                <a:path w="48" h="123">
                  <a:moveTo>
                    <a:pt x="48" y="123"/>
                  </a:moveTo>
                  <a:lnTo>
                    <a:pt x="46" y="104"/>
                  </a:lnTo>
                  <a:lnTo>
                    <a:pt x="42" y="89"/>
                  </a:lnTo>
                  <a:lnTo>
                    <a:pt x="37" y="73"/>
                  </a:lnTo>
                  <a:lnTo>
                    <a:pt x="31" y="59"/>
                  </a:lnTo>
                  <a:lnTo>
                    <a:pt x="25" y="44"/>
                  </a:lnTo>
                  <a:lnTo>
                    <a:pt x="20" y="30"/>
                  </a:lnTo>
                  <a:lnTo>
                    <a:pt x="16" y="1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3" y="17"/>
                  </a:lnTo>
                  <a:lnTo>
                    <a:pt x="8" y="32"/>
                  </a:lnTo>
                  <a:lnTo>
                    <a:pt x="13" y="47"/>
                  </a:lnTo>
                  <a:lnTo>
                    <a:pt x="19" y="61"/>
                  </a:lnTo>
                  <a:lnTo>
                    <a:pt x="25" y="75"/>
                  </a:lnTo>
                  <a:lnTo>
                    <a:pt x="29" y="91"/>
                  </a:lnTo>
                  <a:lnTo>
                    <a:pt x="34" y="107"/>
                  </a:lnTo>
                  <a:lnTo>
                    <a:pt x="36" y="123"/>
                  </a:lnTo>
                  <a:lnTo>
                    <a:pt x="48" y="123"/>
                  </a:lnTo>
                  <a:close/>
                </a:path>
              </a:pathLst>
            </a:custGeom>
            <a:solidFill>
              <a:srgbClr val="1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7" name="Freeform 782"/>
            <p:cNvSpPr>
              <a:spLocks/>
            </p:cNvSpPr>
            <p:nvPr/>
          </p:nvSpPr>
          <p:spPr bwMode="auto">
            <a:xfrm flipH="1">
              <a:off x="5515" y="2672"/>
              <a:ext cx="14" cy="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11"/>
                </a:cxn>
                <a:cxn ang="0">
                  <a:pos x="0" y="22"/>
                </a:cxn>
                <a:cxn ang="0">
                  <a:pos x="2" y="32"/>
                </a:cxn>
                <a:cxn ang="0">
                  <a:pos x="5" y="42"/>
                </a:cxn>
                <a:cxn ang="0">
                  <a:pos x="10" y="51"/>
                </a:cxn>
                <a:cxn ang="0">
                  <a:pos x="14" y="60"/>
                </a:cxn>
                <a:cxn ang="0">
                  <a:pos x="22" y="69"/>
                </a:cxn>
                <a:cxn ang="0">
                  <a:pos x="29" y="78"/>
                </a:cxn>
              </a:cxnLst>
              <a:rect l="0" t="0" r="r" b="b"/>
              <a:pathLst>
                <a:path w="29" h="78">
                  <a:moveTo>
                    <a:pt x="2" y="0"/>
                  </a:moveTo>
                  <a:lnTo>
                    <a:pt x="2" y="0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2" y="32"/>
                  </a:lnTo>
                  <a:lnTo>
                    <a:pt x="5" y="42"/>
                  </a:lnTo>
                  <a:lnTo>
                    <a:pt x="10" y="51"/>
                  </a:lnTo>
                  <a:lnTo>
                    <a:pt x="14" y="60"/>
                  </a:lnTo>
                  <a:lnTo>
                    <a:pt x="22" y="69"/>
                  </a:lnTo>
                  <a:lnTo>
                    <a:pt x="29" y="78"/>
                  </a:lnTo>
                </a:path>
              </a:pathLst>
            </a:custGeom>
            <a:noFill/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8" name="Freeform 783"/>
            <p:cNvSpPr>
              <a:spLocks/>
            </p:cNvSpPr>
            <p:nvPr/>
          </p:nvSpPr>
          <p:spPr bwMode="auto">
            <a:xfrm flipH="1">
              <a:off x="5642" y="2728"/>
              <a:ext cx="12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6"/>
                </a:cxn>
                <a:cxn ang="0">
                  <a:pos x="9" y="11"/>
                </a:cxn>
                <a:cxn ang="0">
                  <a:pos x="12" y="18"/>
                </a:cxn>
                <a:cxn ang="0">
                  <a:pos x="15" y="23"/>
                </a:cxn>
                <a:cxn ang="0">
                  <a:pos x="16" y="30"/>
                </a:cxn>
                <a:cxn ang="0">
                  <a:pos x="20" y="37"/>
                </a:cxn>
                <a:cxn ang="0">
                  <a:pos x="21" y="43"/>
                </a:cxn>
                <a:cxn ang="0">
                  <a:pos x="24" y="50"/>
                </a:cxn>
              </a:cxnLst>
              <a:rect l="0" t="0" r="r" b="b"/>
              <a:pathLst>
                <a:path w="24" h="50">
                  <a:moveTo>
                    <a:pt x="0" y="0"/>
                  </a:moveTo>
                  <a:lnTo>
                    <a:pt x="0" y="0"/>
                  </a:lnTo>
                  <a:lnTo>
                    <a:pt x="4" y="6"/>
                  </a:lnTo>
                  <a:lnTo>
                    <a:pt x="9" y="11"/>
                  </a:lnTo>
                  <a:lnTo>
                    <a:pt x="12" y="18"/>
                  </a:lnTo>
                  <a:lnTo>
                    <a:pt x="15" y="23"/>
                  </a:lnTo>
                  <a:lnTo>
                    <a:pt x="16" y="30"/>
                  </a:lnTo>
                  <a:lnTo>
                    <a:pt x="20" y="37"/>
                  </a:lnTo>
                  <a:lnTo>
                    <a:pt x="21" y="43"/>
                  </a:lnTo>
                  <a:lnTo>
                    <a:pt x="24" y="50"/>
                  </a:lnTo>
                </a:path>
              </a:pathLst>
            </a:custGeom>
            <a:noFill/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9" name="Freeform 784"/>
            <p:cNvSpPr>
              <a:spLocks/>
            </p:cNvSpPr>
            <p:nvPr/>
          </p:nvSpPr>
          <p:spPr bwMode="auto">
            <a:xfrm flipH="1">
              <a:off x="5770" y="2785"/>
              <a:ext cx="19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1" y="4"/>
                </a:cxn>
                <a:cxn ang="0">
                  <a:pos x="19" y="12"/>
                </a:cxn>
                <a:cxn ang="0">
                  <a:pos x="23" y="20"/>
                </a:cxn>
                <a:cxn ang="0">
                  <a:pos x="28" y="30"/>
                </a:cxn>
                <a:cxn ang="0">
                  <a:pos x="30" y="40"/>
                </a:cxn>
                <a:cxn ang="0">
                  <a:pos x="33" y="51"/>
                </a:cxn>
                <a:cxn ang="0">
                  <a:pos x="36" y="61"/>
                </a:cxn>
                <a:cxn ang="0">
                  <a:pos x="39" y="71"/>
                </a:cxn>
              </a:cxnLst>
              <a:rect l="0" t="0" r="r" b="b"/>
              <a:pathLst>
                <a:path w="39" h="71">
                  <a:moveTo>
                    <a:pt x="0" y="0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19" y="12"/>
                  </a:lnTo>
                  <a:lnTo>
                    <a:pt x="23" y="20"/>
                  </a:lnTo>
                  <a:lnTo>
                    <a:pt x="28" y="30"/>
                  </a:lnTo>
                  <a:lnTo>
                    <a:pt x="30" y="40"/>
                  </a:lnTo>
                  <a:lnTo>
                    <a:pt x="33" y="51"/>
                  </a:lnTo>
                  <a:lnTo>
                    <a:pt x="36" y="61"/>
                  </a:lnTo>
                  <a:lnTo>
                    <a:pt x="39" y="71"/>
                  </a:lnTo>
                </a:path>
              </a:pathLst>
            </a:custGeom>
            <a:noFill/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0" name="Freeform 785"/>
            <p:cNvSpPr>
              <a:spLocks/>
            </p:cNvSpPr>
            <p:nvPr/>
          </p:nvSpPr>
          <p:spPr bwMode="auto">
            <a:xfrm flipH="1">
              <a:off x="5592" y="3001"/>
              <a:ext cx="45" cy="12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13" y="22"/>
                </a:cxn>
                <a:cxn ang="0">
                  <a:pos x="26" y="23"/>
                </a:cxn>
                <a:cxn ang="0">
                  <a:pos x="42" y="23"/>
                </a:cxn>
                <a:cxn ang="0">
                  <a:pos x="55" y="21"/>
                </a:cxn>
                <a:cxn ang="0">
                  <a:pos x="69" y="19"/>
                </a:cxn>
                <a:cxn ang="0">
                  <a:pos x="80" y="15"/>
                </a:cxn>
                <a:cxn ang="0">
                  <a:pos x="89" y="9"/>
                </a:cxn>
                <a:cxn ang="0">
                  <a:pos x="94" y="0"/>
                </a:cxn>
              </a:cxnLst>
              <a:rect l="0" t="0" r="r" b="b"/>
              <a:pathLst>
                <a:path w="94" h="23">
                  <a:moveTo>
                    <a:pt x="0" y="20"/>
                  </a:moveTo>
                  <a:lnTo>
                    <a:pt x="0" y="20"/>
                  </a:lnTo>
                  <a:lnTo>
                    <a:pt x="13" y="22"/>
                  </a:lnTo>
                  <a:lnTo>
                    <a:pt x="26" y="23"/>
                  </a:lnTo>
                  <a:lnTo>
                    <a:pt x="42" y="23"/>
                  </a:lnTo>
                  <a:lnTo>
                    <a:pt x="55" y="21"/>
                  </a:lnTo>
                  <a:lnTo>
                    <a:pt x="69" y="19"/>
                  </a:lnTo>
                  <a:lnTo>
                    <a:pt x="80" y="15"/>
                  </a:lnTo>
                  <a:lnTo>
                    <a:pt x="89" y="9"/>
                  </a:lnTo>
                  <a:lnTo>
                    <a:pt x="94" y="0"/>
                  </a:lnTo>
                </a:path>
              </a:pathLst>
            </a:custGeom>
            <a:noFill/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1" name="Freeform 786"/>
            <p:cNvSpPr>
              <a:spLocks/>
            </p:cNvSpPr>
            <p:nvPr/>
          </p:nvSpPr>
          <p:spPr bwMode="auto">
            <a:xfrm flipH="1">
              <a:off x="5443" y="2945"/>
              <a:ext cx="45" cy="18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0" y="33"/>
                </a:cxn>
                <a:cxn ang="0">
                  <a:pos x="8" y="32"/>
                </a:cxn>
                <a:cxn ang="0">
                  <a:pos x="18" y="30"/>
                </a:cxn>
                <a:cxn ang="0">
                  <a:pos x="29" y="27"/>
                </a:cxn>
                <a:cxn ang="0">
                  <a:pos x="40" y="23"/>
                </a:cxn>
                <a:cxn ang="0">
                  <a:pos x="52" y="19"/>
                </a:cxn>
                <a:cxn ang="0">
                  <a:pos x="64" y="13"/>
                </a:cxn>
                <a:cxn ang="0">
                  <a:pos x="78" y="7"/>
                </a:cxn>
                <a:cxn ang="0">
                  <a:pos x="90" y="0"/>
                </a:cxn>
              </a:cxnLst>
              <a:rect l="0" t="0" r="r" b="b"/>
              <a:pathLst>
                <a:path w="90" h="33">
                  <a:moveTo>
                    <a:pt x="0" y="33"/>
                  </a:moveTo>
                  <a:lnTo>
                    <a:pt x="0" y="33"/>
                  </a:lnTo>
                  <a:lnTo>
                    <a:pt x="8" y="32"/>
                  </a:lnTo>
                  <a:lnTo>
                    <a:pt x="18" y="30"/>
                  </a:lnTo>
                  <a:lnTo>
                    <a:pt x="29" y="27"/>
                  </a:lnTo>
                  <a:lnTo>
                    <a:pt x="40" y="23"/>
                  </a:lnTo>
                  <a:lnTo>
                    <a:pt x="52" y="19"/>
                  </a:lnTo>
                  <a:lnTo>
                    <a:pt x="64" y="13"/>
                  </a:lnTo>
                  <a:lnTo>
                    <a:pt x="78" y="7"/>
                  </a:lnTo>
                  <a:lnTo>
                    <a:pt x="90" y="0"/>
                  </a:lnTo>
                </a:path>
              </a:pathLst>
            </a:custGeom>
            <a:noFill/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2" name="Freeform 787"/>
            <p:cNvSpPr>
              <a:spLocks/>
            </p:cNvSpPr>
            <p:nvPr/>
          </p:nvSpPr>
          <p:spPr bwMode="auto">
            <a:xfrm flipH="1">
              <a:off x="5289" y="2862"/>
              <a:ext cx="35" cy="23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0" y="47"/>
                </a:cxn>
                <a:cxn ang="0">
                  <a:pos x="14" y="47"/>
                </a:cxn>
                <a:cxn ang="0">
                  <a:pos x="25" y="44"/>
                </a:cxn>
                <a:cxn ang="0">
                  <a:pos x="32" y="37"/>
                </a:cxn>
                <a:cxn ang="0">
                  <a:pos x="40" y="28"/>
                </a:cxn>
                <a:cxn ang="0">
                  <a:pos x="46" y="20"/>
                </a:cxn>
                <a:cxn ang="0">
                  <a:pos x="54" y="11"/>
                </a:cxn>
                <a:cxn ang="0">
                  <a:pos x="61" y="5"/>
                </a:cxn>
                <a:cxn ang="0">
                  <a:pos x="71" y="0"/>
                </a:cxn>
              </a:cxnLst>
              <a:rect l="0" t="0" r="r" b="b"/>
              <a:pathLst>
                <a:path w="71" h="47">
                  <a:moveTo>
                    <a:pt x="0" y="47"/>
                  </a:moveTo>
                  <a:lnTo>
                    <a:pt x="0" y="47"/>
                  </a:lnTo>
                  <a:lnTo>
                    <a:pt x="14" y="47"/>
                  </a:lnTo>
                  <a:lnTo>
                    <a:pt x="25" y="44"/>
                  </a:lnTo>
                  <a:lnTo>
                    <a:pt x="32" y="37"/>
                  </a:lnTo>
                  <a:lnTo>
                    <a:pt x="40" y="28"/>
                  </a:lnTo>
                  <a:lnTo>
                    <a:pt x="46" y="20"/>
                  </a:lnTo>
                  <a:lnTo>
                    <a:pt x="54" y="11"/>
                  </a:lnTo>
                  <a:lnTo>
                    <a:pt x="61" y="5"/>
                  </a:lnTo>
                  <a:lnTo>
                    <a:pt x="7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3" name="Freeform 788"/>
            <p:cNvSpPr>
              <a:spLocks/>
            </p:cNvSpPr>
            <p:nvPr/>
          </p:nvSpPr>
          <p:spPr bwMode="auto">
            <a:xfrm flipH="1">
              <a:off x="5533" y="3142"/>
              <a:ext cx="62" cy="63"/>
            </a:xfrm>
            <a:custGeom>
              <a:avLst/>
              <a:gdLst/>
              <a:ahLst/>
              <a:cxnLst>
                <a:cxn ang="0">
                  <a:pos x="66" y="126"/>
                </a:cxn>
                <a:cxn ang="0">
                  <a:pos x="66" y="126"/>
                </a:cxn>
                <a:cxn ang="0">
                  <a:pos x="57" y="125"/>
                </a:cxn>
                <a:cxn ang="0">
                  <a:pos x="49" y="122"/>
                </a:cxn>
                <a:cxn ang="0">
                  <a:pos x="43" y="117"/>
                </a:cxn>
                <a:cxn ang="0">
                  <a:pos x="38" y="113"/>
                </a:cxn>
                <a:cxn ang="0">
                  <a:pos x="34" y="107"/>
                </a:cxn>
                <a:cxn ang="0">
                  <a:pos x="29" y="101"/>
                </a:cxn>
                <a:cxn ang="0">
                  <a:pos x="23" y="94"/>
                </a:cxn>
                <a:cxn ang="0">
                  <a:pos x="17" y="86"/>
                </a:cxn>
                <a:cxn ang="0">
                  <a:pos x="17" y="86"/>
                </a:cxn>
                <a:cxn ang="0">
                  <a:pos x="12" y="80"/>
                </a:cxn>
                <a:cxn ang="0">
                  <a:pos x="8" y="74"/>
                </a:cxn>
                <a:cxn ang="0">
                  <a:pos x="5" y="65"/>
                </a:cxn>
                <a:cxn ang="0">
                  <a:pos x="1" y="55"/>
                </a:cxn>
                <a:cxn ang="0">
                  <a:pos x="0" y="45"/>
                </a:cxn>
                <a:cxn ang="0">
                  <a:pos x="1" y="36"/>
                </a:cxn>
                <a:cxn ang="0">
                  <a:pos x="6" y="28"/>
                </a:cxn>
                <a:cxn ang="0">
                  <a:pos x="14" y="22"/>
                </a:cxn>
                <a:cxn ang="0">
                  <a:pos x="14" y="22"/>
                </a:cxn>
                <a:cxn ang="0">
                  <a:pos x="32" y="12"/>
                </a:cxn>
                <a:cxn ang="0">
                  <a:pos x="50" y="5"/>
                </a:cxn>
                <a:cxn ang="0">
                  <a:pos x="66" y="0"/>
                </a:cxn>
                <a:cxn ang="0">
                  <a:pos x="79" y="0"/>
                </a:cxn>
                <a:cxn ang="0">
                  <a:pos x="92" y="6"/>
                </a:cxn>
                <a:cxn ang="0">
                  <a:pos x="104" y="17"/>
                </a:cxn>
                <a:cxn ang="0">
                  <a:pos x="115" y="35"/>
                </a:cxn>
                <a:cxn ang="0">
                  <a:pos x="125" y="59"/>
                </a:cxn>
              </a:cxnLst>
              <a:rect l="0" t="0" r="r" b="b"/>
              <a:pathLst>
                <a:path w="125" h="126">
                  <a:moveTo>
                    <a:pt x="66" y="126"/>
                  </a:moveTo>
                  <a:lnTo>
                    <a:pt x="66" y="126"/>
                  </a:lnTo>
                  <a:lnTo>
                    <a:pt x="57" y="125"/>
                  </a:lnTo>
                  <a:lnTo>
                    <a:pt x="49" y="122"/>
                  </a:lnTo>
                  <a:lnTo>
                    <a:pt x="43" y="117"/>
                  </a:lnTo>
                  <a:lnTo>
                    <a:pt x="38" y="113"/>
                  </a:lnTo>
                  <a:lnTo>
                    <a:pt x="34" y="107"/>
                  </a:lnTo>
                  <a:lnTo>
                    <a:pt x="29" y="101"/>
                  </a:lnTo>
                  <a:lnTo>
                    <a:pt x="23" y="94"/>
                  </a:lnTo>
                  <a:lnTo>
                    <a:pt x="17" y="86"/>
                  </a:lnTo>
                  <a:lnTo>
                    <a:pt x="17" y="86"/>
                  </a:lnTo>
                  <a:lnTo>
                    <a:pt x="12" y="80"/>
                  </a:lnTo>
                  <a:lnTo>
                    <a:pt x="8" y="74"/>
                  </a:lnTo>
                  <a:lnTo>
                    <a:pt x="5" y="65"/>
                  </a:lnTo>
                  <a:lnTo>
                    <a:pt x="1" y="55"/>
                  </a:lnTo>
                  <a:lnTo>
                    <a:pt x="0" y="45"/>
                  </a:lnTo>
                  <a:lnTo>
                    <a:pt x="1" y="36"/>
                  </a:lnTo>
                  <a:lnTo>
                    <a:pt x="6" y="2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32" y="12"/>
                  </a:lnTo>
                  <a:lnTo>
                    <a:pt x="50" y="5"/>
                  </a:lnTo>
                  <a:lnTo>
                    <a:pt x="66" y="0"/>
                  </a:lnTo>
                  <a:lnTo>
                    <a:pt x="79" y="0"/>
                  </a:lnTo>
                  <a:lnTo>
                    <a:pt x="92" y="6"/>
                  </a:lnTo>
                  <a:lnTo>
                    <a:pt x="104" y="17"/>
                  </a:lnTo>
                  <a:lnTo>
                    <a:pt x="115" y="35"/>
                  </a:lnTo>
                  <a:lnTo>
                    <a:pt x="125" y="59"/>
                  </a:lnTo>
                </a:path>
              </a:pathLst>
            </a:custGeom>
            <a:noFill/>
            <a:ln w="0">
              <a:solidFill>
                <a:srgbClr val="CC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4" name="Freeform 789"/>
            <p:cNvSpPr>
              <a:spLocks/>
            </p:cNvSpPr>
            <p:nvPr/>
          </p:nvSpPr>
          <p:spPr bwMode="auto">
            <a:xfrm flipH="1">
              <a:off x="5696" y="3112"/>
              <a:ext cx="43" cy="45"/>
            </a:xfrm>
            <a:custGeom>
              <a:avLst/>
              <a:gdLst/>
              <a:ahLst/>
              <a:cxnLst>
                <a:cxn ang="0">
                  <a:pos x="16" y="88"/>
                </a:cxn>
                <a:cxn ang="0">
                  <a:pos x="16" y="88"/>
                </a:cxn>
                <a:cxn ang="0">
                  <a:pos x="13" y="83"/>
                </a:cxn>
                <a:cxn ang="0">
                  <a:pos x="8" y="76"/>
                </a:cxn>
                <a:cxn ang="0">
                  <a:pos x="5" y="68"/>
                </a:cxn>
                <a:cxn ang="0">
                  <a:pos x="2" y="60"/>
                </a:cxn>
                <a:cxn ang="0">
                  <a:pos x="0" y="50"/>
                </a:cxn>
                <a:cxn ang="0">
                  <a:pos x="0" y="41"/>
                </a:cxn>
                <a:cxn ang="0">
                  <a:pos x="2" y="32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14" y="17"/>
                </a:cxn>
                <a:cxn ang="0">
                  <a:pos x="25" y="11"/>
                </a:cxn>
                <a:cxn ang="0">
                  <a:pos x="36" y="5"/>
                </a:cxn>
                <a:cxn ang="0">
                  <a:pos x="49" y="2"/>
                </a:cxn>
                <a:cxn ang="0">
                  <a:pos x="62" y="0"/>
                </a:cxn>
                <a:cxn ang="0">
                  <a:pos x="72" y="0"/>
                </a:cxn>
                <a:cxn ang="0">
                  <a:pos x="80" y="3"/>
                </a:cxn>
                <a:cxn ang="0">
                  <a:pos x="86" y="8"/>
                </a:cxn>
              </a:cxnLst>
              <a:rect l="0" t="0" r="r" b="b"/>
              <a:pathLst>
                <a:path w="86" h="88">
                  <a:moveTo>
                    <a:pt x="16" y="88"/>
                  </a:moveTo>
                  <a:lnTo>
                    <a:pt x="16" y="88"/>
                  </a:lnTo>
                  <a:lnTo>
                    <a:pt x="13" y="83"/>
                  </a:lnTo>
                  <a:lnTo>
                    <a:pt x="8" y="76"/>
                  </a:lnTo>
                  <a:lnTo>
                    <a:pt x="5" y="68"/>
                  </a:lnTo>
                  <a:lnTo>
                    <a:pt x="2" y="60"/>
                  </a:lnTo>
                  <a:lnTo>
                    <a:pt x="0" y="50"/>
                  </a:lnTo>
                  <a:lnTo>
                    <a:pt x="0" y="41"/>
                  </a:lnTo>
                  <a:lnTo>
                    <a:pt x="2" y="32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14" y="17"/>
                  </a:lnTo>
                  <a:lnTo>
                    <a:pt x="25" y="11"/>
                  </a:lnTo>
                  <a:lnTo>
                    <a:pt x="36" y="5"/>
                  </a:lnTo>
                  <a:lnTo>
                    <a:pt x="49" y="2"/>
                  </a:lnTo>
                  <a:lnTo>
                    <a:pt x="62" y="0"/>
                  </a:lnTo>
                  <a:lnTo>
                    <a:pt x="72" y="0"/>
                  </a:lnTo>
                  <a:lnTo>
                    <a:pt x="80" y="3"/>
                  </a:lnTo>
                  <a:lnTo>
                    <a:pt x="86" y="8"/>
                  </a:lnTo>
                </a:path>
              </a:pathLst>
            </a:custGeom>
            <a:noFill/>
            <a:ln w="0">
              <a:solidFill>
                <a:srgbClr val="CC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5" name="Freeform 790"/>
            <p:cNvSpPr>
              <a:spLocks/>
            </p:cNvSpPr>
            <p:nvPr/>
          </p:nvSpPr>
          <p:spPr bwMode="auto">
            <a:xfrm flipH="1">
              <a:off x="5237" y="3021"/>
              <a:ext cx="31" cy="1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0" y="30"/>
                </a:cxn>
                <a:cxn ang="0">
                  <a:pos x="9" y="31"/>
                </a:cxn>
                <a:cxn ang="0">
                  <a:pos x="18" y="30"/>
                </a:cxn>
                <a:cxn ang="0">
                  <a:pos x="27" y="27"/>
                </a:cxn>
                <a:cxn ang="0">
                  <a:pos x="35" y="24"/>
                </a:cxn>
                <a:cxn ang="0">
                  <a:pos x="43" y="18"/>
                </a:cxn>
                <a:cxn ang="0">
                  <a:pos x="49" y="13"/>
                </a:cxn>
                <a:cxn ang="0">
                  <a:pos x="57" y="6"/>
                </a:cxn>
                <a:cxn ang="0">
                  <a:pos x="63" y="0"/>
                </a:cxn>
              </a:cxnLst>
              <a:rect l="0" t="0" r="r" b="b"/>
              <a:pathLst>
                <a:path w="63" h="31">
                  <a:moveTo>
                    <a:pt x="0" y="30"/>
                  </a:moveTo>
                  <a:lnTo>
                    <a:pt x="0" y="30"/>
                  </a:lnTo>
                  <a:lnTo>
                    <a:pt x="9" y="31"/>
                  </a:lnTo>
                  <a:lnTo>
                    <a:pt x="18" y="30"/>
                  </a:lnTo>
                  <a:lnTo>
                    <a:pt x="27" y="27"/>
                  </a:lnTo>
                  <a:lnTo>
                    <a:pt x="35" y="24"/>
                  </a:lnTo>
                  <a:lnTo>
                    <a:pt x="43" y="18"/>
                  </a:lnTo>
                  <a:lnTo>
                    <a:pt x="49" y="13"/>
                  </a:lnTo>
                  <a:lnTo>
                    <a:pt x="57" y="6"/>
                  </a:lnTo>
                  <a:lnTo>
                    <a:pt x="6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6" name="Freeform 791"/>
            <p:cNvSpPr>
              <a:spLocks/>
            </p:cNvSpPr>
            <p:nvPr/>
          </p:nvSpPr>
          <p:spPr bwMode="auto">
            <a:xfrm flipH="1">
              <a:off x="5387" y="3122"/>
              <a:ext cx="48" cy="38"/>
            </a:xfrm>
            <a:custGeom>
              <a:avLst/>
              <a:gdLst/>
              <a:ahLst/>
              <a:cxnLst>
                <a:cxn ang="0">
                  <a:pos x="1" y="76"/>
                </a:cxn>
                <a:cxn ang="0">
                  <a:pos x="1" y="76"/>
                </a:cxn>
                <a:cxn ang="0">
                  <a:pos x="0" y="67"/>
                </a:cxn>
                <a:cxn ang="0">
                  <a:pos x="1" y="58"/>
                </a:cxn>
                <a:cxn ang="0">
                  <a:pos x="3" y="50"/>
                </a:cxn>
                <a:cxn ang="0">
                  <a:pos x="6" y="42"/>
                </a:cxn>
                <a:cxn ang="0">
                  <a:pos x="9" y="34"/>
                </a:cxn>
                <a:cxn ang="0">
                  <a:pos x="13" y="27"/>
                </a:cxn>
                <a:cxn ang="0">
                  <a:pos x="19" y="21"/>
                </a:cxn>
                <a:cxn ang="0">
                  <a:pos x="27" y="15"/>
                </a:cxn>
                <a:cxn ang="0">
                  <a:pos x="27" y="15"/>
                </a:cxn>
                <a:cxn ang="0">
                  <a:pos x="35" y="11"/>
                </a:cxn>
                <a:cxn ang="0">
                  <a:pos x="41" y="6"/>
                </a:cxn>
                <a:cxn ang="0">
                  <a:pos x="48" y="3"/>
                </a:cxn>
                <a:cxn ang="0">
                  <a:pos x="58" y="1"/>
                </a:cxn>
                <a:cxn ang="0">
                  <a:pos x="65" y="0"/>
                </a:cxn>
                <a:cxn ang="0">
                  <a:pos x="73" y="0"/>
                </a:cxn>
                <a:cxn ang="0">
                  <a:pos x="79" y="2"/>
                </a:cxn>
                <a:cxn ang="0">
                  <a:pos x="87" y="6"/>
                </a:cxn>
                <a:cxn ang="0">
                  <a:pos x="87" y="6"/>
                </a:cxn>
                <a:cxn ang="0">
                  <a:pos x="91" y="11"/>
                </a:cxn>
                <a:cxn ang="0">
                  <a:pos x="93" y="15"/>
                </a:cxn>
                <a:cxn ang="0">
                  <a:pos x="94" y="21"/>
                </a:cxn>
                <a:cxn ang="0">
                  <a:pos x="96" y="26"/>
                </a:cxn>
                <a:cxn ang="0">
                  <a:pos x="96" y="33"/>
                </a:cxn>
                <a:cxn ang="0">
                  <a:pos x="96" y="40"/>
                </a:cxn>
                <a:cxn ang="0">
                  <a:pos x="96" y="46"/>
                </a:cxn>
                <a:cxn ang="0">
                  <a:pos x="96" y="53"/>
                </a:cxn>
              </a:cxnLst>
              <a:rect l="0" t="0" r="r" b="b"/>
              <a:pathLst>
                <a:path w="96" h="76">
                  <a:moveTo>
                    <a:pt x="1" y="76"/>
                  </a:moveTo>
                  <a:lnTo>
                    <a:pt x="1" y="76"/>
                  </a:lnTo>
                  <a:lnTo>
                    <a:pt x="0" y="67"/>
                  </a:lnTo>
                  <a:lnTo>
                    <a:pt x="1" y="58"/>
                  </a:lnTo>
                  <a:lnTo>
                    <a:pt x="3" y="50"/>
                  </a:lnTo>
                  <a:lnTo>
                    <a:pt x="6" y="42"/>
                  </a:lnTo>
                  <a:lnTo>
                    <a:pt x="9" y="34"/>
                  </a:lnTo>
                  <a:lnTo>
                    <a:pt x="13" y="27"/>
                  </a:lnTo>
                  <a:lnTo>
                    <a:pt x="19" y="21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35" y="11"/>
                  </a:lnTo>
                  <a:lnTo>
                    <a:pt x="41" y="6"/>
                  </a:lnTo>
                  <a:lnTo>
                    <a:pt x="48" y="3"/>
                  </a:lnTo>
                  <a:lnTo>
                    <a:pt x="58" y="1"/>
                  </a:lnTo>
                  <a:lnTo>
                    <a:pt x="65" y="0"/>
                  </a:lnTo>
                  <a:lnTo>
                    <a:pt x="73" y="0"/>
                  </a:lnTo>
                  <a:lnTo>
                    <a:pt x="79" y="2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91" y="11"/>
                  </a:lnTo>
                  <a:lnTo>
                    <a:pt x="93" y="15"/>
                  </a:lnTo>
                  <a:lnTo>
                    <a:pt x="94" y="21"/>
                  </a:lnTo>
                  <a:lnTo>
                    <a:pt x="96" y="26"/>
                  </a:lnTo>
                  <a:lnTo>
                    <a:pt x="96" y="33"/>
                  </a:lnTo>
                  <a:lnTo>
                    <a:pt x="96" y="40"/>
                  </a:lnTo>
                  <a:lnTo>
                    <a:pt x="96" y="46"/>
                  </a:lnTo>
                  <a:lnTo>
                    <a:pt x="96" y="53"/>
                  </a:lnTo>
                </a:path>
              </a:pathLst>
            </a:custGeom>
            <a:noFill/>
            <a:ln w="0">
              <a:solidFill>
                <a:srgbClr val="CC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7" name="Freeform 792"/>
            <p:cNvSpPr>
              <a:spLocks/>
            </p:cNvSpPr>
            <p:nvPr/>
          </p:nvSpPr>
          <p:spPr bwMode="auto">
            <a:xfrm flipH="1">
              <a:off x="5387" y="3064"/>
              <a:ext cx="43" cy="18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35"/>
                </a:cxn>
                <a:cxn ang="0">
                  <a:pos x="17" y="36"/>
                </a:cxn>
                <a:cxn ang="0">
                  <a:pos x="32" y="35"/>
                </a:cxn>
                <a:cxn ang="0">
                  <a:pos x="48" y="32"/>
                </a:cxn>
                <a:cxn ang="0">
                  <a:pos x="60" y="28"/>
                </a:cxn>
                <a:cxn ang="0">
                  <a:pos x="71" y="22"/>
                </a:cxn>
                <a:cxn ang="0">
                  <a:pos x="80" y="15"/>
                </a:cxn>
                <a:cxn ang="0">
                  <a:pos x="84" y="8"/>
                </a:cxn>
                <a:cxn ang="0">
                  <a:pos x="87" y="0"/>
                </a:cxn>
              </a:cxnLst>
              <a:rect l="0" t="0" r="r" b="b"/>
              <a:pathLst>
                <a:path w="87" h="36">
                  <a:moveTo>
                    <a:pt x="0" y="35"/>
                  </a:moveTo>
                  <a:lnTo>
                    <a:pt x="0" y="35"/>
                  </a:lnTo>
                  <a:lnTo>
                    <a:pt x="17" y="36"/>
                  </a:lnTo>
                  <a:lnTo>
                    <a:pt x="32" y="35"/>
                  </a:lnTo>
                  <a:lnTo>
                    <a:pt x="48" y="32"/>
                  </a:lnTo>
                  <a:lnTo>
                    <a:pt x="60" y="28"/>
                  </a:lnTo>
                  <a:lnTo>
                    <a:pt x="71" y="22"/>
                  </a:lnTo>
                  <a:lnTo>
                    <a:pt x="80" y="15"/>
                  </a:lnTo>
                  <a:lnTo>
                    <a:pt x="84" y="8"/>
                  </a:lnTo>
                  <a:lnTo>
                    <a:pt x="8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8" name="Freeform 793"/>
            <p:cNvSpPr>
              <a:spLocks/>
            </p:cNvSpPr>
            <p:nvPr/>
          </p:nvSpPr>
          <p:spPr bwMode="auto">
            <a:xfrm flipH="1">
              <a:off x="5723" y="2089"/>
              <a:ext cx="5" cy="4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9" y="2"/>
                </a:cxn>
              </a:cxnLst>
              <a:rect l="0" t="0" r="r" b="b"/>
              <a:pathLst>
                <a:path w="9" h="6">
                  <a:moveTo>
                    <a:pt x="9" y="2"/>
                  </a:moveTo>
                  <a:lnTo>
                    <a:pt x="6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9" name="Freeform 794"/>
            <p:cNvSpPr>
              <a:spLocks/>
            </p:cNvSpPr>
            <p:nvPr/>
          </p:nvSpPr>
          <p:spPr bwMode="auto">
            <a:xfrm flipH="1">
              <a:off x="5694" y="2090"/>
              <a:ext cx="35" cy="63"/>
            </a:xfrm>
            <a:custGeom>
              <a:avLst/>
              <a:gdLst/>
              <a:ahLst/>
              <a:cxnLst>
                <a:cxn ang="0">
                  <a:pos x="69" y="123"/>
                </a:cxn>
                <a:cxn ang="0">
                  <a:pos x="69" y="123"/>
                </a:cxn>
                <a:cxn ang="0">
                  <a:pos x="63" y="108"/>
                </a:cxn>
                <a:cxn ang="0">
                  <a:pos x="58" y="91"/>
                </a:cxn>
                <a:cxn ang="0">
                  <a:pos x="52" y="74"/>
                </a:cxn>
                <a:cxn ang="0">
                  <a:pos x="45" y="59"/>
                </a:cxn>
                <a:cxn ang="0">
                  <a:pos x="39" y="43"/>
                </a:cxn>
                <a:cxn ang="0">
                  <a:pos x="31" y="27"/>
                </a:cxn>
                <a:cxn ang="0">
                  <a:pos x="22" y="12"/>
                </a:cxn>
                <a:cxn ang="0">
                  <a:pos x="9" y="0"/>
                </a:cxn>
                <a:cxn ang="0">
                  <a:pos x="0" y="4"/>
                </a:cxn>
                <a:cxn ang="0">
                  <a:pos x="9" y="17"/>
                </a:cxn>
                <a:cxn ang="0">
                  <a:pos x="19" y="31"/>
                </a:cxn>
                <a:cxn ang="0">
                  <a:pos x="26" y="46"/>
                </a:cxn>
                <a:cxn ang="0">
                  <a:pos x="32" y="61"/>
                </a:cxn>
                <a:cxn ang="0">
                  <a:pos x="40" y="77"/>
                </a:cxn>
                <a:cxn ang="0">
                  <a:pos x="46" y="93"/>
                </a:cxn>
                <a:cxn ang="0">
                  <a:pos x="51" y="110"/>
                </a:cxn>
                <a:cxn ang="0">
                  <a:pos x="57" y="126"/>
                </a:cxn>
                <a:cxn ang="0">
                  <a:pos x="57" y="126"/>
                </a:cxn>
                <a:cxn ang="0">
                  <a:pos x="69" y="123"/>
                </a:cxn>
              </a:cxnLst>
              <a:rect l="0" t="0" r="r" b="b"/>
              <a:pathLst>
                <a:path w="69" h="126">
                  <a:moveTo>
                    <a:pt x="69" y="123"/>
                  </a:moveTo>
                  <a:lnTo>
                    <a:pt x="69" y="123"/>
                  </a:lnTo>
                  <a:lnTo>
                    <a:pt x="63" y="108"/>
                  </a:lnTo>
                  <a:lnTo>
                    <a:pt x="58" y="91"/>
                  </a:lnTo>
                  <a:lnTo>
                    <a:pt x="52" y="74"/>
                  </a:lnTo>
                  <a:lnTo>
                    <a:pt x="45" y="59"/>
                  </a:lnTo>
                  <a:lnTo>
                    <a:pt x="39" y="43"/>
                  </a:lnTo>
                  <a:lnTo>
                    <a:pt x="31" y="27"/>
                  </a:lnTo>
                  <a:lnTo>
                    <a:pt x="22" y="12"/>
                  </a:lnTo>
                  <a:lnTo>
                    <a:pt x="9" y="0"/>
                  </a:lnTo>
                  <a:lnTo>
                    <a:pt x="0" y="4"/>
                  </a:lnTo>
                  <a:lnTo>
                    <a:pt x="9" y="17"/>
                  </a:lnTo>
                  <a:lnTo>
                    <a:pt x="19" y="31"/>
                  </a:lnTo>
                  <a:lnTo>
                    <a:pt x="26" y="46"/>
                  </a:lnTo>
                  <a:lnTo>
                    <a:pt x="32" y="61"/>
                  </a:lnTo>
                  <a:lnTo>
                    <a:pt x="40" y="77"/>
                  </a:lnTo>
                  <a:lnTo>
                    <a:pt x="46" y="93"/>
                  </a:lnTo>
                  <a:lnTo>
                    <a:pt x="51" y="110"/>
                  </a:lnTo>
                  <a:lnTo>
                    <a:pt x="57" y="126"/>
                  </a:lnTo>
                  <a:lnTo>
                    <a:pt x="57" y="126"/>
                  </a:lnTo>
                  <a:lnTo>
                    <a:pt x="69" y="1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0" name="Freeform 795"/>
            <p:cNvSpPr>
              <a:spLocks/>
            </p:cNvSpPr>
            <p:nvPr/>
          </p:nvSpPr>
          <p:spPr bwMode="auto">
            <a:xfrm flipH="1">
              <a:off x="5675" y="2152"/>
              <a:ext cx="26" cy="56"/>
            </a:xfrm>
            <a:custGeom>
              <a:avLst/>
              <a:gdLst/>
              <a:ahLst/>
              <a:cxnLst>
                <a:cxn ang="0">
                  <a:pos x="52" y="110"/>
                </a:cxn>
                <a:cxn ang="0">
                  <a:pos x="52" y="110"/>
                </a:cxn>
                <a:cxn ang="0">
                  <a:pos x="47" y="96"/>
                </a:cxn>
                <a:cxn ang="0">
                  <a:pos x="43" y="83"/>
                </a:cxn>
                <a:cxn ang="0">
                  <a:pos x="38" y="68"/>
                </a:cxn>
                <a:cxn ang="0">
                  <a:pos x="34" y="55"/>
                </a:cxn>
                <a:cxn ang="0">
                  <a:pos x="27" y="41"/>
                </a:cxn>
                <a:cxn ang="0">
                  <a:pos x="23" y="28"/>
                </a:cxn>
                <a:cxn ang="0">
                  <a:pos x="17" y="14"/>
                </a:cxn>
                <a:cxn ang="0">
                  <a:pos x="12" y="0"/>
                </a:cxn>
                <a:cxn ang="0">
                  <a:pos x="0" y="3"/>
                </a:cxn>
                <a:cxn ang="0">
                  <a:pos x="4" y="16"/>
                </a:cxn>
                <a:cxn ang="0">
                  <a:pos x="11" y="30"/>
                </a:cxn>
                <a:cxn ang="0">
                  <a:pos x="15" y="44"/>
                </a:cxn>
                <a:cxn ang="0">
                  <a:pos x="21" y="57"/>
                </a:cxn>
                <a:cxn ang="0">
                  <a:pos x="26" y="70"/>
                </a:cxn>
                <a:cxn ang="0">
                  <a:pos x="30" y="85"/>
                </a:cxn>
                <a:cxn ang="0">
                  <a:pos x="35" y="98"/>
                </a:cxn>
                <a:cxn ang="0">
                  <a:pos x="40" y="113"/>
                </a:cxn>
                <a:cxn ang="0">
                  <a:pos x="40" y="113"/>
                </a:cxn>
                <a:cxn ang="0">
                  <a:pos x="52" y="110"/>
                </a:cxn>
              </a:cxnLst>
              <a:rect l="0" t="0" r="r" b="b"/>
              <a:pathLst>
                <a:path w="52" h="113">
                  <a:moveTo>
                    <a:pt x="52" y="110"/>
                  </a:moveTo>
                  <a:lnTo>
                    <a:pt x="52" y="110"/>
                  </a:lnTo>
                  <a:lnTo>
                    <a:pt x="47" y="96"/>
                  </a:lnTo>
                  <a:lnTo>
                    <a:pt x="43" y="83"/>
                  </a:lnTo>
                  <a:lnTo>
                    <a:pt x="38" y="68"/>
                  </a:lnTo>
                  <a:lnTo>
                    <a:pt x="34" y="55"/>
                  </a:lnTo>
                  <a:lnTo>
                    <a:pt x="27" y="41"/>
                  </a:lnTo>
                  <a:lnTo>
                    <a:pt x="23" y="28"/>
                  </a:lnTo>
                  <a:lnTo>
                    <a:pt x="17" y="14"/>
                  </a:lnTo>
                  <a:lnTo>
                    <a:pt x="12" y="0"/>
                  </a:lnTo>
                  <a:lnTo>
                    <a:pt x="0" y="3"/>
                  </a:lnTo>
                  <a:lnTo>
                    <a:pt x="4" y="16"/>
                  </a:lnTo>
                  <a:lnTo>
                    <a:pt x="11" y="30"/>
                  </a:lnTo>
                  <a:lnTo>
                    <a:pt x="15" y="44"/>
                  </a:lnTo>
                  <a:lnTo>
                    <a:pt x="21" y="57"/>
                  </a:lnTo>
                  <a:lnTo>
                    <a:pt x="26" y="70"/>
                  </a:lnTo>
                  <a:lnTo>
                    <a:pt x="30" y="85"/>
                  </a:lnTo>
                  <a:lnTo>
                    <a:pt x="35" y="98"/>
                  </a:lnTo>
                  <a:lnTo>
                    <a:pt x="40" y="113"/>
                  </a:lnTo>
                  <a:lnTo>
                    <a:pt x="40" y="113"/>
                  </a:lnTo>
                  <a:lnTo>
                    <a:pt x="52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1" name="Freeform 796"/>
            <p:cNvSpPr>
              <a:spLocks/>
            </p:cNvSpPr>
            <p:nvPr/>
          </p:nvSpPr>
          <p:spPr bwMode="auto">
            <a:xfrm flipH="1">
              <a:off x="5616" y="2208"/>
              <a:ext cx="64" cy="117"/>
            </a:xfrm>
            <a:custGeom>
              <a:avLst/>
              <a:gdLst/>
              <a:ahLst/>
              <a:cxnLst>
                <a:cxn ang="0">
                  <a:pos x="128" y="232"/>
                </a:cxn>
                <a:cxn ang="0">
                  <a:pos x="128" y="232"/>
                </a:cxn>
                <a:cxn ang="0">
                  <a:pos x="119" y="218"/>
                </a:cxn>
                <a:cxn ang="0">
                  <a:pos x="110" y="205"/>
                </a:cxn>
                <a:cxn ang="0">
                  <a:pos x="99" y="192"/>
                </a:cxn>
                <a:cxn ang="0">
                  <a:pos x="90" y="178"/>
                </a:cxn>
                <a:cxn ang="0">
                  <a:pos x="82" y="164"/>
                </a:cxn>
                <a:cxn ang="0">
                  <a:pos x="73" y="151"/>
                </a:cxn>
                <a:cxn ang="0">
                  <a:pos x="65" y="137"/>
                </a:cxn>
                <a:cxn ang="0">
                  <a:pos x="58" y="123"/>
                </a:cxn>
                <a:cxn ang="0">
                  <a:pos x="52" y="108"/>
                </a:cxn>
                <a:cxn ang="0">
                  <a:pos x="44" y="93"/>
                </a:cxn>
                <a:cxn ang="0">
                  <a:pos x="38" y="78"/>
                </a:cxn>
                <a:cxn ang="0">
                  <a:pos x="32" y="63"/>
                </a:cxn>
                <a:cxn ang="0">
                  <a:pos x="27" y="47"/>
                </a:cxn>
                <a:cxn ang="0">
                  <a:pos x="21" y="32"/>
                </a:cxn>
                <a:cxn ang="0">
                  <a:pos x="16" y="16"/>
                </a:cxn>
                <a:cxn ang="0">
                  <a:pos x="12" y="0"/>
                </a:cxn>
                <a:cxn ang="0">
                  <a:pos x="0" y="3"/>
                </a:cxn>
                <a:cxn ang="0">
                  <a:pos x="4" y="18"/>
                </a:cxn>
                <a:cxn ang="0">
                  <a:pos x="9" y="34"/>
                </a:cxn>
                <a:cxn ang="0">
                  <a:pos x="15" y="49"/>
                </a:cxn>
                <a:cxn ang="0">
                  <a:pos x="20" y="65"/>
                </a:cxn>
                <a:cxn ang="0">
                  <a:pos x="26" y="80"/>
                </a:cxn>
                <a:cxn ang="0">
                  <a:pos x="32" y="95"/>
                </a:cxn>
                <a:cxn ang="0">
                  <a:pos x="39" y="110"/>
                </a:cxn>
                <a:cxn ang="0">
                  <a:pos x="46" y="125"/>
                </a:cxn>
                <a:cxn ang="0">
                  <a:pos x="53" y="139"/>
                </a:cxn>
                <a:cxn ang="0">
                  <a:pos x="61" y="155"/>
                </a:cxn>
                <a:cxn ang="0">
                  <a:pos x="70" y="168"/>
                </a:cxn>
                <a:cxn ang="0">
                  <a:pos x="78" y="183"/>
                </a:cxn>
                <a:cxn ang="0">
                  <a:pos x="87" y="196"/>
                </a:cxn>
                <a:cxn ang="0">
                  <a:pos x="98" y="209"/>
                </a:cxn>
                <a:cxn ang="0">
                  <a:pos x="107" y="223"/>
                </a:cxn>
                <a:cxn ang="0">
                  <a:pos x="119" y="236"/>
                </a:cxn>
                <a:cxn ang="0">
                  <a:pos x="119" y="236"/>
                </a:cxn>
                <a:cxn ang="0">
                  <a:pos x="128" y="232"/>
                </a:cxn>
              </a:cxnLst>
              <a:rect l="0" t="0" r="r" b="b"/>
              <a:pathLst>
                <a:path w="128" h="236">
                  <a:moveTo>
                    <a:pt x="128" y="232"/>
                  </a:moveTo>
                  <a:lnTo>
                    <a:pt x="128" y="232"/>
                  </a:lnTo>
                  <a:lnTo>
                    <a:pt x="119" y="218"/>
                  </a:lnTo>
                  <a:lnTo>
                    <a:pt x="110" y="205"/>
                  </a:lnTo>
                  <a:lnTo>
                    <a:pt x="99" y="192"/>
                  </a:lnTo>
                  <a:lnTo>
                    <a:pt x="90" y="178"/>
                  </a:lnTo>
                  <a:lnTo>
                    <a:pt x="82" y="164"/>
                  </a:lnTo>
                  <a:lnTo>
                    <a:pt x="73" y="151"/>
                  </a:lnTo>
                  <a:lnTo>
                    <a:pt x="65" y="137"/>
                  </a:lnTo>
                  <a:lnTo>
                    <a:pt x="58" y="123"/>
                  </a:lnTo>
                  <a:lnTo>
                    <a:pt x="52" y="108"/>
                  </a:lnTo>
                  <a:lnTo>
                    <a:pt x="44" y="93"/>
                  </a:lnTo>
                  <a:lnTo>
                    <a:pt x="38" y="78"/>
                  </a:lnTo>
                  <a:lnTo>
                    <a:pt x="32" y="63"/>
                  </a:lnTo>
                  <a:lnTo>
                    <a:pt x="27" y="47"/>
                  </a:lnTo>
                  <a:lnTo>
                    <a:pt x="21" y="32"/>
                  </a:lnTo>
                  <a:lnTo>
                    <a:pt x="16" y="16"/>
                  </a:lnTo>
                  <a:lnTo>
                    <a:pt x="12" y="0"/>
                  </a:lnTo>
                  <a:lnTo>
                    <a:pt x="0" y="3"/>
                  </a:lnTo>
                  <a:lnTo>
                    <a:pt x="4" y="18"/>
                  </a:lnTo>
                  <a:lnTo>
                    <a:pt x="9" y="34"/>
                  </a:lnTo>
                  <a:lnTo>
                    <a:pt x="15" y="49"/>
                  </a:lnTo>
                  <a:lnTo>
                    <a:pt x="20" y="65"/>
                  </a:lnTo>
                  <a:lnTo>
                    <a:pt x="26" y="80"/>
                  </a:lnTo>
                  <a:lnTo>
                    <a:pt x="32" y="95"/>
                  </a:lnTo>
                  <a:lnTo>
                    <a:pt x="39" y="110"/>
                  </a:lnTo>
                  <a:lnTo>
                    <a:pt x="46" y="125"/>
                  </a:lnTo>
                  <a:lnTo>
                    <a:pt x="53" y="139"/>
                  </a:lnTo>
                  <a:lnTo>
                    <a:pt x="61" y="155"/>
                  </a:lnTo>
                  <a:lnTo>
                    <a:pt x="70" y="168"/>
                  </a:lnTo>
                  <a:lnTo>
                    <a:pt x="78" y="183"/>
                  </a:lnTo>
                  <a:lnTo>
                    <a:pt x="87" y="196"/>
                  </a:lnTo>
                  <a:lnTo>
                    <a:pt x="98" y="209"/>
                  </a:lnTo>
                  <a:lnTo>
                    <a:pt x="107" y="223"/>
                  </a:lnTo>
                  <a:lnTo>
                    <a:pt x="119" y="236"/>
                  </a:lnTo>
                  <a:lnTo>
                    <a:pt x="119" y="236"/>
                  </a:lnTo>
                  <a:lnTo>
                    <a:pt x="128" y="2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2" name="Freeform 797"/>
            <p:cNvSpPr>
              <a:spLocks/>
            </p:cNvSpPr>
            <p:nvPr/>
          </p:nvSpPr>
          <p:spPr bwMode="auto">
            <a:xfrm flipH="1">
              <a:off x="5455" y="2323"/>
              <a:ext cx="166" cy="132"/>
            </a:xfrm>
            <a:custGeom>
              <a:avLst/>
              <a:gdLst/>
              <a:ahLst/>
              <a:cxnLst>
                <a:cxn ang="0">
                  <a:pos x="332" y="257"/>
                </a:cxn>
                <a:cxn ang="0">
                  <a:pos x="332" y="257"/>
                </a:cxn>
                <a:cxn ang="0">
                  <a:pos x="312" y="240"/>
                </a:cxn>
                <a:cxn ang="0">
                  <a:pos x="291" y="224"/>
                </a:cxn>
                <a:cxn ang="0">
                  <a:pos x="271" y="209"/>
                </a:cxn>
                <a:cxn ang="0">
                  <a:pos x="249" y="193"/>
                </a:cxn>
                <a:cxn ang="0">
                  <a:pos x="228" y="179"/>
                </a:cxn>
                <a:cxn ang="0">
                  <a:pos x="206" y="164"/>
                </a:cxn>
                <a:cxn ang="0">
                  <a:pos x="185" y="149"/>
                </a:cxn>
                <a:cxn ang="0">
                  <a:pos x="164" y="134"/>
                </a:cxn>
                <a:cxn ang="0">
                  <a:pos x="144" y="119"/>
                </a:cxn>
                <a:cxn ang="0">
                  <a:pos x="122" y="104"/>
                </a:cxn>
                <a:cxn ang="0">
                  <a:pos x="102" y="88"/>
                </a:cxn>
                <a:cxn ang="0">
                  <a:pos x="83" y="72"/>
                </a:cxn>
                <a:cxn ang="0">
                  <a:pos x="63" y="55"/>
                </a:cxn>
                <a:cxn ang="0">
                  <a:pos x="44" y="37"/>
                </a:cxn>
                <a:cxn ang="0">
                  <a:pos x="26" y="20"/>
                </a:cxn>
                <a:cxn ang="0">
                  <a:pos x="9" y="0"/>
                </a:cxn>
                <a:cxn ang="0">
                  <a:pos x="0" y="4"/>
                </a:cxn>
                <a:cxn ang="0">
                  <a:pos x="17" y="24"/>
                </a:cxn>
                <a:cxn ang="0">
                  <a:pos x="35" y="42"/>
                </a:cxn>
                <a:cxn ang="0">
                  <a:pos x="53" y="60"/>
                </a:cxn>
                <a:cxn ang="0">
                  <a:pos x="73" y="79"/>
                </a:cxn>
                <a:cxn ang="0">
                  <a:pos x="93" y="94"/>
                </a:cxn>
                <a:cxn ang="0">
                  <a:pos x="113" y="111"/>
                </a:cxn>
                <a:cxn ang="0">
                  <a:pos x="135" y="125"/>
                </a:cxn>
                <a:cxn ang="0">
                  <a:pos x="154" y="141"/>
                </a:cxn>
                <a:cxn ang="0">
                  <a:pos x="176" y="155"/>
                </a:cxn>
                <a:cxn ang="0">
                  <a:pos x="197" y="171"/>
                </a:cxn>
                <a:cxn ang="0">
                  <a:pos x="219" y="185"/>
                </a:cxn>
                <a:cxn ang="0">
                  <a:pos x="240" y="200"/>
                </a:cxn>
                <a:cxn ang="0">
                  <a:pos x="261" y="215"/>
                </a:cxn>
                <a:cxn ang="0">
                  <a:pos x="281" y="231"/>
                </a:cxn>
                <a:cxn ang="0">
                  <a:pos x="303" y="247"/>
                </a:cxn>
                <a:cxn ang="0">
                  <a:pos x="323" y="263"/>
                </a:cxn>
                <a:cxn ang="0">
                  <a:pos x="323" y="263"/>
                </a:cxn>
                <a:cxn ang="0">
                  <a:pos x="332" y="257"/>
                </a:cxn>
              </a:cxnLst>
              <a:rect l="0" t="0" r="r" b="b"/>
              <a:pathLst>
                <a:path w="332" h="263">
                  <a:moveTo>
                    <a:pt x="332" y="257"/>
                  </a:moveTo>
                  <a:lnTo>
                    <a:pt x="332" y="257"/>
                  </a:lnTo>
                  <a:lnTo>
                    <a:pt x="312" y="240"/>
                  </a:lnTo>
                  <a:lnTo>
                    <a:pt x="291" y="224"/>
                  </a:lnTo>
                  <a:lnTo>
                    <a:pt x="271" y="209"/>
                  </a:lnTo>
                  <a:lnTo>
                    <a:pt x="249" y="193"/>
                  </a:lnTo>
                  <a:lnTo>
                    <a:pt x="228" y="179"/>
                  </a:lnTo>
                  <a:lnTo>
                    <a:pt x="206" y="164"/>
                  </a:lnTo>
                  <a:lnTo>
                    <a:pt x="185" y="149"/>
                  </a:lnTo>
                  <a:lnTo>
                    <a:pt x="164" y="134"/>
                  </a:lnTo>
                  <a:lnTo>
                    <a:pt x="144" y="119"/>
                  </a:lnTo>
                  <a:lnTo>
                    <a:pt x="122" y="104"/>
                  </a:lnTo>
                  <a:lnTo>
                    <a:pt x="102" y="88"/>
                  </a:lnTo>
                  <a:lnTo>
                    <a:pt x="83" y="72"/>
                  </a:lnTo>
                  <a:lnTo>
                    <a:pt x="63" y="55"/>
                  </a:lnTo>
                  <a:lnTo>
                    <a:pt x="44" y="37"/>
                  </a:lnTo>
                  <a:lnTo>
                    <a:pt x="26" y="20"/>
                  </a:lnTo>
                  <a:lnTo>
                    <a:pt x="9" y="0"/>
                  </a:lnTo>
                  <a:lnTo>
                    <a:pt x="0" y="4"/>
                  </a:lnTo>
                  <a:lnTo>
                    <a:pt x="17" y="24"/>
                  </a:lnTo>
                  <a:lnTo>
                    <a:pt x="35" y="42"/>
                  </a:lnTo>
                  <a:lnTo>
                    <a:pt x="53" y="60"/>
                  </a:lnTo>
                  <a:lnTo>
                    <a:pt x="73" y="79"/>
                  </a:lnTo>
                  <a:lnTo>
                    <a:pt x="93" y="94"/>
                  </a:lnTo>
                  <a:lnTo>
                    <a:pt x="113" y="111"/>
                  </a:lnTo>
                  <a:lnTo>
                    <a:pt x="135" y="125"/>
                  </a:lnTo>
                  <a:lnTo>
                    <a:pt x="154" y="141"/>
                  </a:lnTo>
                  <a:lnTo>
                    <a:pt x="176" y="155"/>
                  </a:lnTo>
                  <a:lnTo>
                    <a:pt x="197" y="171"/>
                  </a:lnTo>
                  <a:lnTo>
                    <a:pt x="219" y="185"/>
                  </a:lnTo>
                  <a:lnTo>
                    <a:pt x="240" y="200"/>
                  </a:lnTo>
                  <a:lnTo>
                    <a:pt x="261" y="215"/>
                  </a:lnTo>
                  <a:lnTo>
                    <a:pt x="281" y="231"/>
                  </a:lnTo>
                  <a:lnTo>
                    <a:pt x="303" y="247"/>
                  </a:lnTo>
                  <a:lnTo>
                    <a:pt x="323" y="263"/>
                  </a:lnTo>
                  <a:lnTo>
                    <a:pt x="323" y="263"/>
                  </a:lnTo>
                  <a:lnTo>
                    <a:pt x="332" y="2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3" name="Freeform 798"/>
            <p:cNvSpPr>
              <a:spLocks/>
            </p:cNvSpPr>
            <p:nvPr/>
          </p:nvSpPr>
          <p:spPr bwMode="auto">
            <a:xfrm flipH="1">
              <a:off x="5373" y="2451"/>
              <a:ext cx="85" cy="155"/>
            </a:xfrm>
            <a:custGeom>
              <a:avLst/>
              <a:gdLst/>
              <a:ahLst/>
              <a:cxnLst>
                <a:cxn ang="0">
                  <a:pos x="162" y="312"/>
                </a:cxn>
                <a:cxn ang="0">
                  <a:pos x="169" y="306"/>
                </a:cxn>
                <a:cxn ang="0">
                  <a:pos x="165" y="285"/>
                </a:cxn>
                <a:cxn ang="0">
                  <a:pos x="159" y="264"/>
                </a:cxn>
                <a:cxn ang="0">
                  <a:pos x="154" y="244"/>
                </a:cxn>
                <a:cxn ang="0">
                  <a:pos x="146" y="223"/>
                </a:cxn>
                <a:cxn ang="0">
                  <a:pos x="140" y="202"/>
                </a:cxn>
                <a:cxn ang="0">
                  <a:pos x="133" y="182"/>
                </a:cxn>
                <a:cxn ang="0">
                  <a:pos x="123" y="162"/>
                </a:cxn>
                <a:cxn ang="0">
                  <a:pos x="114" y="142"/>
                </a:cxn>
                <a:cxn ang="0">
                  <a:pos x="105" y="122"/>
                </a:cxn>
                <a:cxn ang="0">
                  <a:pos x="94" y="102"/>
                </a:cxn>
                <a:cxn ang="0">
                  <a:pos x="82" y="83"/>
                </a:cxn>
                <a:cxn ang="0">
                  <a:pos x="70" y="65"/>
                </a:cxn>
                <a:cxn ang="0">
                  <a:pos x="55" y="48"/>
                </a:cxn>
                <a:cxn ang="0">
                  <a:pos x="41" y="32"/>
                </a:cxn>
                <a:cxn ang="0">
                  <a:pos x="26" y="16"/>
                </a:cxn>
                <a:cxn ang="0">
                  <a:pos x="9" y="0"/>
                </a:cxn>
                <a:cxn ang="0">
                  <a:pos x="0" y="6"/>
                </a:cxn>
                <a:cxn ang="0">
                  <a:pos x="16" y="21"/>
                </a:cxn>
                <a:cxn ang="0">
                  <a:pos x="32" y="36"/>
                </a:cxn>
                <a:cxn ang="0">
                  <a:pos x="46" y="53"/>
                </a:cxn>
                <a:cxn ang="0">
                  <a:pos x="58" y="70"/>
                </a:cxn>
                <a:cxn ang="0">
                  <a:pos x="70" y="87"/>
                </a:cxn>
                <a:cxn ang="0">
                  <a:pos x="82" y="106"/>
                </a:cxn>
                <a:cxn ang="0">
                  <a:pos x="93" y="124"/>
                </a:cxn>
                <a:cxn ang="0">
                  <a:pos x="102" y="144"/>
                </a:cxn>
                <a:cxn ang="0">
                  <a:pos x="111" y="164"/>
                </a:cxn>
                <a:cxn ang="0">
                  <a:pos x="120" y="184"/>
                </a:cxn>
                <a:cxn ang="0">
                  <a:pos x="128" y="204"/>
                </a:cxn>
                <a:cxn ang="0">
                  <a:pos x="134" y="225"/>
                </a:cxn>
                <a:cxn ang="0">
                  <a:pos x="142" y="246"/>
                </a:cxn>
                <a:cxn ang="0">
                  <a:pos x="146" y="266"/>
                </a:cxn>
                <a:cxn ang="0">
                  <a:pos x="153" y="287"/>
                </a:cxn>
                <a:cxn ang="0">
                  <a:pos x="157" y="309"/>
                </a:cxn>
                <a:cxn ang="0">
                  <a:pos x="165" y="303"/>
                </a:cxn>
                <a:cxn ang="0">
                  <a:pos x="157" y="309"/>
                </a:cxn>
                <a:cxn ang="0">
                  <a:pos x="160" y="311"/>
                </a:cxn>
                <a:cxn ang="0">
                  <a:pos x="165" y="312"/>
                </a:cxn>
                <a:cxn ang="0">
                  <a:pos x="168" y="310"/>
                </a:cxn>
                <a:cxn ang="0">
                  <a:pos x="169" y="306"/>
                </a:cxn>
                <a:cxn ang="0">
                  <a:pos x="162" y="312"/>
                </a:cxn>
              </a:cxnLst>
              <a:rect l="0" t="0" r="r" b="b"/>
              <a:pathLst>
                <a:path w="169" h="312">
                  <a:moveTo>
                    <a:pt x="162" y="312"/>
                  </a:moveTo>
                  <a:lnTo>
                    <a:pt x="169" y="306"/>
                  </a:lnTo>
                  <a:lnTo>
                    <a:pt x="165" y="285"/>
                  </a:lnTo>
                  <a:lnTo>
                    <a:pt x="159" y="264"/>
                  </a:lnTo>
                  <a:lnTo>
                    <a:pt x="154" y="244"/>
                  </a:lnTo>
                  <a:lnTo>
                    <a:pt x="146" y="223"/>
                  </a:lnTo>
                  <a:lnTo>
                    <a:pt x="140" y="202"/>
                  </a:lnTo>
                  <a:lnTo>
                    <a:pt x="133" y="182"/>
                  </a:lnTo>
                  <a:lnTo>
                    <a:pt x="123" y="162"/>
                  </a:lnTo>
                  <a:lnTo>
                    <a:pt x="114" y="142"/>
                  </a:lnTo>
                  <a:lnTo>
                    <a:pt x="105" y="122"/>
                  </a:lnTo>
                  <a:lnTo>
                    <a:pt x="94" y="102"/>
                  </a:lnTo>
                  <a:lnTo>
                    <a:pt x="82" y="83"/>
                  </a:lnTo>
                  <a:lnTo>
                    <a:pt x="70" y="65"/>
                  </a:lnTo>
                  <a:lnTo>
                    <a:pt x="55" y="48"/>
                  </a:lnTo>
                  <a:lnTo>
                    <a:pt x="41" y="32"/>
                  </a:lnTo>
                  <a:lnTo>
                    <a:pt x="26" y="16"/>
                  </a:lnTo>
                  <a:lnTo>
                    <a:pt x="9" y="0"/>
                  </a:lnTo>
                  <a:lnTo>
                    <a:pt x="0" y="6"/>
                  </a:lnTo>
                  <a:lnTo>
                    <a:pt x="16" y="21"/>
                  </a:lnTo>
                  <a:lnTo>
                    <a:pt x="32" y="36"/>
                  </a:lnTo>
                  <a:lnTo>
                    <a:pt x="46" y="53"/>
                  </a:lnTo>
                  <a:lnTo>
                    <a:pt x="58" y="70"/>
                  </a:lnTo>
                  <a:lnTo>
                    <a:pt x="70" y="87"/>
                  </a:lnTo>
                  <a:lnTo>
                    <a:pt x="82" y="106"/>
                  </a:lnTo>
                  <a:lnTo>
                    <a:pt x="93" y="124"/>
                  </a:lnTo>
                  <a:lnTo>
                    <a:pt x="102" y="144"/>
                  </a:lnTo>
                  <a:lnTo>
                    <a:pt x="111" y="164"/>
                  </a:lnTo>
                  <a:lnTo>
                    <a:pt x="120" y="184"/>
                  </a:lnTo>
                  <a:lnTo>
                    <a:pt x="128" y="204"/>
                  </a:lnTo>
                  <a:lnTo>
                    <a:pt x="134" y="225"/>
                  </a:lnTo>
                  <a:lnTo>
                    <a:pt x="142" y="246"/>
                  </a:lnTo>
                  <a:lnTo>
                    <a:pt x="146" y="266"/>
                  </a:lnTo>
                  <a:lnTo>
                    <a:pt x="153" y="287"/>
                  </a:lnTo>
                  <a:lnTo>
                    <a:pt x="157" y="309"/>
                  </a:lnTo>
                  <a:lnTo>
                    <a:pt x="165" y="303"/>
                  </a:lnTo>
                  <a:lnTo>
                    <a:pt x="157" y="309"/>
                  </a:lnTo>
                  <a:lnTo>
                    <a:pt x="160" y="311"/>
                  </a:lnTo>
                  <a:lnTo>
                    <a:pt x="165" y="312"/>
                  </a:lnTo>
                  <a:lnTo>
                    <a:pt x="168" y="310"/>
                  </a:lnTo>
                  <a:lnTo>
                    <a:pt x="169" y="306"/>
                  </a:lnTo>
                  <a:lnTo>
                    <a:pt x="162" y="3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4" name="Freeform 799"/>
            <p:cNvSpPr>
              <a:spLocks/>
            </p:cNvSpPr>
            <p:nvPr/>
          </p:nvSpPr>
          <p:spPr bwMode="auto">
            <a:xfrm flipH="1">
              <a:off x="5377" y="2587"/>
              <a:ext cx="59" cy="19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4" y="9"/>
                </a:cxn>
                <a:cxn ang="0">
                  <a:pos x="22" y="13"/>
                </a:cxn>
                <a:cxn ang="0">
                  <a:pos x="38" y="18"/>
                </a:cxn>
                <a:cxn ang="0">
                  <a:pos x="50" y="21"/>
                </a:cxn>
                <a:cxn ang="0">
                  <a:pos x="61" y="23"/>
                </a:cxn>
                <a:cxn ang="0">
                  <a:pos x="68" y="27"/>
                </a:cxn>
                <a:cxn ang="0">
                  <a:pos x="82" y="30"/>
                </a:cxn>
                <a:cxn ang="0">
                  <a:pos x="97" y="35"/>
                </a:cxn>
                <a:cxn ang="0">
                  <a:pos x="116" y="39"/>
                </a:cxn>
                <a:cxn ang="0">
                  <a:pos x="119" y="30"/>
                </a:cxn>
                <a:cxn ang="0">
                  <a:pos x="100" y="26"/>
                </a:cxn>
                <a:cxn ang="0">
                  <a:pos x="85" y="21"/>
                </a:cxn>
                <a:cxn ang="0">
                  <a:pos x="74" y="18"/>
                </a:cxn>
                <a:cxn ang="0">
                  <a:pos x="64" y="14"/>
                </a:cxn>
                <a:cxn ang="0">
                  <a:pos x="53" y="12"/>
                </a:cxn>
                <a:cxn ang="0">
                  <a:pos x="41" y="9"/>
                </a:cxn>
                <a:cxn ang="0">
                  <a:pos x="26" y="4"/>
                </a:cxn>
                <a:cxn ang="0">
                  <a:pos x="7" y="0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1" y="7"/>
                </a:cxn>
                <a:cxn ang="0">
                  <a:pos x="4" y="9"/>
                </a:cxn>
                <a:cxn ang="0">
                  <a:pos x="12" y="3"/>
                </a:cxn>
              </a:cxnLst>
              <a:rect l="0" t="0" r="r" b="b"/>
              <a:pathLst>
                <a:path w="119" h="39">
                  <a:moveTo>
                    <a:pt x="12" y="3"/>
                  </a:moveTo>
                  <a:lnTo>
                    <a:pt x="4" y="9"/>
                  </a:lnTo>
                  <a:lnTo>
                    <a:pt x="22" y="13"/>
                  </a:lnTo>
                  <a:lnTo>
                    <a:pt x="38" y="18"/>
                  </a:lnTo>
                  <a:lnTo>
                    <a:pt x="50" y="21"/>
                  </a:lnTo>
                  <a:lnTo>
                    <a:pt x="61" y="23"/>
                  </a:lnTo>
                  <a:lnTo>
                    <a:pt x="68" y="27"/>
                  </a:lnTo>
                  <a:lnTo>
                    <a:pt x="82" y="30"/>
                  </a:lnTo>
                  <a:lnTo>
                    <a:pt x="97" y="35"/>
                  </a:lnTo>
                  <a:lnTo>
                    <a:pt x="116" y="39"/>
                  </a:lnTo>
                  <a:lnTo>
                    <a:pt x="119" y="30"/>
                  </a:lnTo>
                  <a:lnTo>
                    <a:pt x="100" y="26"/>
                  </a:lnTo>
                  <a:lnTo>
                    <a:pt x="85" y="21"/>
                  </a:lnTo>
                  <a:lnTo>
                    <a:pt x="74" y="18"/>
                  </a:lnTo>
                  <a:lnTo>
                    <a:pt x="64" y="14"/>
                  </a:lnTo>
                  <a:lnTo>
                    <a:pt x="53" y="12"/>
                  </a:lnTo>
                  <a:lnTo>
                    <a:pt x="41" y="9"/>
                  </a:lnTo>
                  <a:lnTo>
                    <a:pt x="26" y="4"/>
                  </a:lnTo>
                  <a:lnTo>
                    <a:pt x="7" y="0"/>
                  </a:lnTo>
                  <a:lnTo>
                    <a:pt x="0" y="6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1" y="7"/>
                  </a:lnTo>
                  <a:lnTo>
                    <a:pt x="4" y="9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5" name="Freeform 800"/>
            <p:cNvSpPr>
              <a:spLocks/>
            </p:cNvSpPr>
            <p:nvPr/>
          </p:nvSpPr>
          <p:spPr bwMode="auto">
            <a:xfrm flipH="1">
              <a:off x="5424" y="2590"/>
              <a:ext cx="12" cy="22"/>
            </a:xfrm>
            <a:custGeom>
              <a:avLst/>
              <a:gdLst/>
              <a:ahLst/>
              <a:cxnLst>
                <a:cxn ang="0">
                  <a:pos x="26" y="42"/>
                </a:cxn>
                <a:cxn ang="0">
                  <a:pos x="26" y="40"/>
                </a:cxn>
                <a:cxn ang="0">
                  <a:pos x="22" y="35"/>
                </a:cxn>
                <a:cxn ang="0">
                  <a:pos x="19" y="29"/>
                </a:cxn>
                <a:cxn ang="0">
                  <a:pos x="18" y="24"/>
                </a:cxn>
                <a:cxn ang="0">
                  <a:pos x="16" y="19"/>
                </a:cxn>
                <a:cxn ang="0">
                  <a:pos x="15" y="15"/>
                </a:cxn>
                <a:cxn ang="0">
                  <a:pos x="13" y="11"/>
                </a:cxn>
                <a:cxn ang="0">
                  <a:pos x="13" y="7"/>
                </a:cxn>
                <a:cxn ang="0">
                  <a:pos x="12" y="0"/>
                </a:cxn>
                <a:cxn ang="0">
                  <a:pos x="0" y="3"/>
                </a:cxn>
                <a:cxn ang="0">
                  <a:pos x="1" y="7"/>
                </a:cxn>
                <a:cxn ang="0">
                  <a:pos x="1" y="11"/>
                </a:cxn>
                <a:cxn ang="0">
                  <a:pos x="3" y="17"/>
                </a:cxn>
                <a:cxn ang="0">
                  <a:pos x="4" y="22"/>
                </a:cxn>
                <a:cxn ang="0">
                  <a:pos x="6" y="26"/>
                </a:cxn>
                <a:cxn ang="0">
                  <a:pos x="7" y="32"/>
                </a:cxn>
                <a:cxn ang="0">
                  <a:pos x="10" y="37"/>
                </a:cxn>
                <a:cxn ang="0">
                  <a:pos x="13" y="45"/>
                </a:cxn>
                <a:cxn ang="0">
                  <a:pos x="13" y="44"/>
                </a:cxn>
                <a:cxn ang="0">
                  <a:pos x="26" y="42"/>
                </a:cxn>
              </a:cxnLst>
              <a:rect l="0" t="0" r="r" b="b"/>
              <a:pathLst>
                <a:path w="26" h="45">
                  <a:moveTo>
                    <a:pt x="26" y="42"/>
                  </a:moveTo>
                  <a:lnTo>
                    <a:pt x="26" y="40"/>
                  </a:lnTo>
                  <a:lnTo>
                    <a:pt x="22" y="35"/>
                  </a:lnTo>
                  <a:lnTo>
                    <a:pt x="19" y="29"/>
                  </a:lnTo>
                  <a:lnTo>
                    <a:pt x="18" y="24"/>
                  </a:lnTo>
                  <a:lnTo>
                    <a:pt x="16" y="19"/>
                  </a:lnTo>
                  <a:lnTo>
                    <a:pt x="15" y="15"/>
                  </a:lnTo>
                  <a:lnTo>
                    <a:pt x="13" y="11"/>
                  </a:lnTo>
                  <a:lnTo>
                    <a:pt x="13" y="7"/>
                  </a:lnTo>
                  <a:lnTo>
                    <a:pt x="12" y="0"/>
                  </a:lnTo>
                  <a:lnTo>
                    <a:pt x="0" y="3"/>
                  </a:lnTo>
                  <a:lnTo>
                    <a:pt x="1" y="7"/>
                  </a:lnTo>
                  <a:lnTo>
                    <a:pt x="1" y="11"/>
                  </a:lnTo>
                  <a:lnTo>
                    <a:pt x="3" y="17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7" y="32"/>
                  </a:lnTo>
                  <a:lnTo>
                    <a:pt x="10" y="37"/>
                  </a:lnTo>
                  <a:lnTo>
                    <a:pt x="13" y="45"/>
                  </a:lnTo>
                  <a:lnTo>
                    <a:pt x="13" y="44"/>
                  </a:lnTo>
                  <a:lnTo>
                    <a:pt x="26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6" name="Freeform 801"/>
            <p:cNvSpPr>
              <a:spLocks/>
            </p:cNvSpPr>
            <p:nvPr/>
          </p:nvSpPr>
          <p:spPr bwMode="auto">
            <a:xfrm flipH="1">
              <a:off x="5387" y="2609"/>
              <a:ext cx="42" cy="53"/>
            </a:xfrm>
            <a:custGeom>
              <a:avLst/>
              <a:gdLst/>
              <a:ahLst/>
              <a:cxnLst>
                <a:cxn ang="0">
                  <a:pos x="83" y="98"/>
                </a:cxn>
                <a:cxn ang="0">
                  <a:pos x="83" y="98"/>
                </a:cxn>
                <a:cxn ang="0">
                  <a:pos x="71" y="81"/>
                </a:cxn>
                <a:cxn ang="0">
                  <a:pos x="61" y="67"/>
                </a:cxn>
                <a:cxn ang="0">
                  <a:pos x="52" y="58"/>
                </a:cxn>
                <a:cxn ang="0">
                  <a:pos x="46" y="51"/>
                </a:cxn>
                <a:cxn ang="0">
                  <a:pos x="39" y="43"/>
                </a:cxn>
                <a:cxn ang="0">
                  <a:pos x="34" y="33"/>
                </a:cxn>
                <a:cxn ang="0">
                  <a:pos x="25" y="18"/>
                </a:cxn>
                <a:cxn ang="0">
                  <a:pos x="13" y="0"/>
                </a:cxn>
                <a:cxn ang="0">
                  <a:pos x="0" y="2"/>
                </a:cxn>
                <a:cxn ang="0">
                  <a:pos x="13" y="23"/>
                </a:cxn>
                <a:cxn ang="0">
                  <a:pos x="22" y="37"/>
                </a:cxn>
                <a:cxn ang="0">
                  <a:pos x="29" y="47"/>
                </a:cxn>
                <a:cxn ang="0">
                  <a:pos x="37" y="55"/>
                </a:cxn>
                <a:cxn ang="0">
                  <a:pos x="43" y="63"/>
                </a:cxn>
                <a:cxn ang="0">
                  <a:pos x="49" y="72"/>
                </a:cxn>
                <a:cxn ang="0">
                  <a:pos x="58" y="85"/>
                </a:cxn>
                <a:cxn ang="0">
                  <a:pos x="71" y="103"/>
                </a:cxn>
                <a:cxn ang="0">
                  <a:pos x="71" y="103"/>
                </a:cxn>
                <a:cxn ang="0">
                  <a:pos x="83" y="98"/>
                </a:cxn>
              </a:cxnLst>
              <a:rect l="0" t="0" r="r" b="b"/>
              <a:pathLst>
                <a:path w="83" h="103">
                  <a:moveTo>
                    <a:pt x="83" y="98"/>
                  </a:moveTo>
                  <a:lnTo>
                    <a:pt x="83" y="98"/>
                  </a:lnTo>
                  <a:lnTo>
                    <a:pt x="71" y="81"/>
                  </a:lnTo>
                  <a:lnTo>
                    <a:pt x="61" y="67"/>
                  </a:lnTo>
                  <a:lnTo>
                    <a:pt x="52" y="58"/>
                  </a:lnTo>
                  <a:lnTo>
                    <a:pt x="46" y="51"/>
                  </a:lnTo>
                  <a:lnTo>
                    <a:pt x="39" y="43"/>
                  </a:lnTo>
                  <a:lnTo>
                    <a:pt x="34" y="33"/>
                  </a:lnTo>
                  <a:lnTo>
                    <a:pt x="25" y="18"/>
                  </a:lnTo>
                  <a:lnTo>
                    <a:pt x="13" y="0"/>
                  </a:lnTo>
                  <a:lnTo>
                    <a:pt x="0" y="2"/>
                  </a:lnTo>
                  <a:lnTo>
                    <a:pt x="13" y="23"/>
                  </a:lnTo>
                  <a:lnTo>
                    <a:pt x="22" y="37"/>
                  </a:lnTo>
                  <a:lnTo>
                    <a:pt x="29" y="47"/>
                  </a:lnTo>
                  <a:lnTo>
                    <a:pt x="37" y="55"/>
                  </a:lnTo>
                  <a:lnTo>
                    <a:pt x="43" y="63"/>
                  </a:lnTo>
                  <a:lnTo>
                    <a:pt x="49" y="72"/>
                  </a:lnTo>
                  <a:lnTo>
                    <a:pt x="58" y="85"/>
                  </a:lnTo>
                  <a:lnTo>
                    <a:pt x="71" y="103"/>
                  </a:lnTo>
                  <a:lnTo>
                    <a:pt x="71" y="103"/>
                  </a:lnTo>
                  <a:lnTo>
                    <a:pt x="83" y="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7" name="Freeform 802"/>
            <p:cNvSpPr>
              <a:spLocks/>
            </p:cNvSpPr>
            <p:nvPr/>
          </p:nvSpPr>
          <p:spPr bwMode="auto">
            <a:xfrm flipH="1">
              <a:off x="5254" y="2661"/>
              <a:ext cx="140" cy="204"/>
            </a:xfrm>
            <a:custGeom>
              <a:avLst/>
              <a:gdLst/>
              <a:ahLst/>
              <a:cxnLst>
                <a:cxn ang="0">
                  <a:pos x="279" y="405"/>
                </a:cxn>
                <a:cxn ang="0">
                  <a:pos x="279" y="405"/>
                </a:cxn>
                <a:cxn ang="0">
                  <a:pos x="266" y="382"/>
                </a:cxn>
                <a:cxn ang="0">
                  <a:pos x="250" y="357"/>
                </a:cxn>
                <a:cxn ang="0">
                  <a:pos x="235" y="333"/>
                </a:cxn>
                <a:cxn ang="0">
                  <a:pos x="220" y="308"/>
                </a:cxn>
                <a:cxn ang="0">
                  <a:pos x="205" y="284"/>
                </a:cxn>
                <a:cxn ang="0">
                  <a:pos x="188" y="260"/>
                </a:cxn>
                <a:cxn ang="0">
                  <a:pos x="171" y="235"/>
                </a:cxn>
                <a:cxn ang="0">
                  <a:pos x="154" y="209"/>
                </a:cxn>
                <a:cxn ang="0">
                  <a:pos x="137" y="184"/>
                </a:cxn>
                <a:cxn ang="0">
                  <a:pos x="120" y="158"/>
                </a:cxn>
                <a:cxn ang="0">
                  <a:pos x="102" y="133"/>
                </a:cxn>
                <a:cxn ang="0">
                  <a:pos x="84" y="107"/>
                </a:cxn>
                <a:cxn ang="0">
                  <a:pos x="67" y="81"/>
                </a:cxn>
                <a:cxn ang="0">
                  <a:pos x="49" y="54"/>
                </a:cxn>
                <a:cxn ang="0">
                  <a:pos x="30" y="27"/>
                </a:cxn>
                <a:cxn ang="0">
                  <a:pos x="12" y="0"/>
                </a:cxn>
                <a:cxn ang="0">
                  <a:pos x="0" y="5"/>
                </a:cxn>
                <a:cxn ang="0">
                  <a:pos x="18" y="32"/>
                </a:cxn>
                <a:cxn ang="0">
                  <a:pos x="36" y="58"/>
                </a:cxn>
                <a:cxn ang="0">
                  <a:pos x="55" y="85"/>
                </a:cxn>
                <a:cxn ang="0">
                  <a:pos x="71" y="112"/>
                </a:cxn>
                <a:cxn ang="0">
                  <a:pos x="90" y="137"/>
                </a:cxn>
                <a:cxn ang="0">
                  <a:pos x="108" y="163"/>
                </a:cxn>
                <a:cxn ang="0">
                  <a:pos x="125" y="188"/>
                </a:cxn>
                <a:cxn ang="0">
                  <a:pos x="142" y="214"/>
                </a:cxn>
                <a:cxn ang="0">
                  <a:pos x="159" y="240"/>
                </a:cxn>
                <a:cxn ang="0">
                  <a:pos x="175" y="264"/>
                </a:cxn>
                <a:cxn ang="0">
                  <a:pos x="192" y="288"/>
                </a:cxn>
                <a:cxn ang="0">
                  <a:pos x="208" y="313"/>
                </a:cxn>
                <a:cxn ang="0">
                  <a:pos x="223" y="337"/>
                </a:cxn>
                <a:cxn ang="0">
                  <a:pos x="238" y="362"/>
                </a:cxn>
                <a:cxn ang="0">
                  <a:pos x="253" y="386"/>
                </a:cxn>
                <a:cxn ang="0">
                  <a:pos x="267" y="410"/>
                </a:cxn>
                <a:cxn ang="0">
                  <a:pos x="267" y="410"/>
                </a:cxn>
                <a:cxn ang="0">
                  <a:pos x="279" y="405"/>
                </a:cxn>
              </a:cxnLst>
              <a:rect l="0" t="0" r="r" b="b"/>
              <a:pathLst>
                <a:path w="279" h="410">
                  <a:moveTo>
                    <a:pt x="279" y="405"/>
                  </a:moveTo>
                  <a:lnTo>
                    <a:pt x="279" y="405"/>
                  </a:lnTo>
                  <a:lnTo>
                    <a:pt x="266" y="382"/>
                  </a:lnTo>
                  <a:lnTo>
                    <a:pt x="250" y="357"/>
                  </a:lnTo>
                  <a:lnTo>
                    <a:pt x="235" y="333"/>
                  </a:lnTo>
                  <a:lnTo>
                    <a:pt x="220" y="308"/>
                  </a:lnTo>
                  <a:lnTo>
                    <a:pt x="205" y="284"/>
                  </a:lnTo>
                  <a:lnTo>
                    <a:pt x="188" y="260"/>
                  </a:lnTo>
                  <a:lnTo>
                    <a:pt x="171" y="235"/>
                  </a:lnTo>
                  <a:lnTo>
                    <a:pt x="154" y="209"/>
                  </a:lnTo>
                  <a:lnTo>
                    <a:pt x="137" y="184"/>
                  </a:lnTo>
                  <a:lnTo>
                    <a:pt x="120" y="158"/>
                  </a:lnTo>
                  <a:lnTo>
                    <a:pt x="102" y="133"/>
                  </a:lnTo>
                  <a:lnTo>
                    <a:pt x="84" y="107"/>
                  </a:lnTo>
                  <a:lnTo>
                    <a:pt x="67" y="81"/>
                  </a:lnTo>
                  <a:lnTo>
                    <a:pt x="49" y="54"/>
                  </a:lnTo>
                  <a:lnTo>
                    <a:pt x="30" y="27"/>
                  </a:lnTo>
                  <a:lnTo>
                    <a:pt x="12" y="0"/>
                  </a:lnTo>
                  <a:lnTo>
                    <a:pt x="0" y="5"/>
                  </a:lnTo>
                  <a:lnTo>
                    <a:pt x="18" y="32"/>
                  </a:lnTo>
                  <a:lnTo>
                    <a:pt x="36" y="58"/>
                  </a:lnTo>
                  <a:lnTo>
                    <a:pt x="55" y="85"/>
                  </a:lnTo>
                  <a:lnTo>
                    <a:pt x="71" y="112"/>
                  </a:lnTo>
                  <a:lnTo>
                    <a:pt x="90" y="137"/>
                  </a:lnTo>
                  <a:lnTo>
                    <a:pt x="108" y="163"/>
                  </a:lnTo>
                  <a:lnTo>
                    <a:pt x="125" y="188"/>
                  </a:lnTo>
                  <a:lnTo>
                    <a:pt x="142" y="214"/>
                  </a:lnTo>
                  <a:lnTo>
                    <a:pt x="159" y="240"/>
                  </a:lnTo>
                  <a:lnTo>
                    <a:pt x="175" y="264"/>
                  </a:lnTo>
                  <a:lnTo>
                    <a:pt x="192" y="288"/>
                  </a:lnTo>
                  <a:lnTo>
                    <a:pt x="208" y="313"/>
                  </a:lnTo>
                  <a:lnTo>
                    <a:pt x="223" y="337"/>
                  </a:lnTo>
                  <a:lnTo>
                    <a:pt x="238" y="362"/>
                  </a:lnTo>
                  <a:lnTo>
                    <a:pt x="253" y="386"/>
                  </a:lnTo>
                  <a:lnTo>
                    <a:pt x="267" y="410"/>
                  </a:lnTo>
                  <a:lnTo>
                    <a:pt x="267" y="410"/>
                  </a:lnTo>
                  <a:lnTo>
                    <a:pt x="279" y="4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8" name="Freeform 803"/>
            <p:cNvSpPr>
              <a:spLocks/>
            </p:cNvSpPr>
            <p:nvPr/>
          </p:nvSpPr>
          <p:spPr bwMode="auto">
            <a:xfrm flipH="1">
              <a:off x="5214" y="2862"/>
              <a:ext cx="45" cy="138"/>
            </a:xfrm>
            <a:custGeom>
              <a:avLst/>
              <a:gdLst/>
              <a:ahLst/>
              <a:cxnLst>
                <a:cxn ang="0">
                  <a:pos x="80" y="275"/>
                </a:cxn>
                <a:cxn ang="0">
                  <a:pos x="92" y="273"/>
                </a:cxn>
                <a:cxn ang="0">
                  <a:pos x="84" y="251"/>
                </a:cxn>
                <a:cxn ang="0">
                  <a:pos x="78" y="230"/>
                </a:cxn>
                <a:cxn ang="0">
                  <a:pos x="71" y="209"/>
                </a:cxn>
                <a:cxn ang="0">
                  <a:pos x="64" y="188"/>
                </a:cxn>
                <a:cxn ang="0">
                  <a:pos x="60" y="167"/>
                </a:cxn>
                <a:cxn ang="0">
                  <a:pos x="54" y="147"/>
                </a:cxn>
                <a:cxn ang="0">
                  <a:pos x="49" y="126"/>
                </a:cxn>
                <a:cxn ang="0">
                  <a:pos x="43" y="107"/>
                </a:cxn>
                <a:cxn ang="0">
                  <a:pos x="38" y="88"/>
                </a:cxn>
                <a:cxn ang="0">
                  <a:pos x="34" y="71"/>
                </a:cxn>
                <a:cxn ang="0">
                  <a:pos x="31" y="55"/>
                </a:cxn>
                <a:cxn ang="0">
                  <a:pos x="26" y="40"/>
                </a:cxn>
                <a:cxn ang="0">
                  <a:pos x="23" y="28"/>
                </a:cxn>
                <a:cxn ang="0">
                  <a:pos x="19" y="17"/>
                </a:cxn>
                <a:cxn ang="0">
                  <a:pos x="16" y="8"/>
                </a:cxn>
                <a:cxn ang="0">
                  <a:pos x="12" y="0"/>
                </a:cxn>
                <a:cxn ang="0">
                  <a:pos x="0" y="5"/>
                </a:cxn>
                <a:cxn ang="0">
                  <a:pos x="3" y="10"/>
                </a:cxn>
                <a:cxn ang="0">
                  <a:pos x="6" y="19"/>
                </a:cxn>
                <a:cxn ang="0">
                  <a:pos x="11" y="30"/>
                </a:cxn>
                <a:cxn ang="0">
                  <a:pos x="14" y="42"/>
                </a:cxn>
                <a:cxn ang="0">
                  <a:pos x="19" y="57"/>
                </a:cxn>
                <a:cxn ang="0">
                  <a:pos x="22" y="74"/>
                </a:cxn>
                <a:cxn ang="0">
                  <a:pos x="26" y="90"/>
                </a:cxn>
                <a:cxn ang="0">
                  <a:pos x="31" y="109"/>
                </a:cxn>
                <a:cxn ang="0">
                  <a:pos x="37" y="128"/>
                </a:cxn>
                <a:cxn ang="0">
                  <a:pos x="42" y="149"/>
                </a:cxn>
                <a:cxn ang="0">
                  <a:pos x="48" y="169"/>
                </a:cxn>
                <a:cxn ang="0">
                  <a:pos x="52" y="190"/>
                </a:cxn>
                <a:cxn ang="0">
                  <a:pos x="58" y="211"/>
                </a:cxn>
                <a:cxn ang="0">
                  <a:pos x="66" y="233"/>
                </a:cxn>
                <a:cxn ang="0">
                  <a:pos x="72" y="254"/>
                </a:cxn>
                <a:cxn ang="0">
                  <a:pos x="80" y="275"/>
                </a:cxn>
                <a:cxn ang="0">
                  <a:pos x="92" y="273"/>
                </a:cxn>
                <a:cxn ang="0">
                  <a:pos x="80" y="275"/>
                </a:cxn>
              </a:cxnLst>
              <a:rect l="0" t="0" r="r" b="b"/>
              <a:pathLst>
                <a:path w="92" h="275">
                  <a:moveTo>
                    <a:pt x="80" y="275"/>
                  </a:moveTo>
                  <a:lnTo>
                    <a:pt x="92" y="273"/>
                  </a:lnTo>
                  <a:lnTo>
                    <a:pt x="84" y="251"/>
                  </a:lnTo>
                  <a:lnTo>
                    <a:pt x="78" y="230"/>
                  </a:lnTo>
                  <a:lnTo>
                    <a:pt x="71" y="209"/>
                  </a:lnTo>
                  <a:lnTo>
                    <a:pt x="64" y="188"/>
                  </a:lnTo>
                  <a:lnTo>
                    <a:pt x="60" y="167"/>
                  </a:lnTo>
                  <a:lnTo>
                    <a:pt x="54" y="147"/>
                  </a:lnTo>
                  <a:lnTo>
                    <a:pt x="49" y="126"/>
                  </a:lnTo>
                  <a:lnTo>
                    <a:pt x="43" y="107"/>
                  </a:lnTo>
                  <a:lnTo>
                    <a:pt x="38" y="88"/>
                  </a:lnTo>
                  <a:lnTo>
                    <a:pt x="34" y="71"/>
                  </a:lnTo>
                  <a:lnTo>
                    <a:pt x="31" y="55"/>
                  </a:lnTo>
                  <a:lnTo>
                    <a:pt x="26" y="40"/>
                  </a:lnTo>
                  <a:lnTo>
                    <a:pt x="23" y="28"/>
                  </a:lnTo>
                  <a:lnTo>
                    <a:pt x="19" y="17"/>
                  </a:lnTo>
                  <a:lnTo>
                    <a:pt x="16" y="8"/>
                  </a:lnTo>
                  <a:lnTo>
                    <a:pt x="12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30"/>
                  </a:lnTo>
                  <a:lnTo>
                    <a:pt x="14" y="42"/>
                  </a:lnTo>
                  <a:lnTo>
                    <a:pt x="19" y="57"/>
                  </a:lnTo>
                  <a:lnTo>
                    <a:pt x="22" y="74"/>
                  </a:lnTo>
                  <a:lnTo>
                    <a:pt x="26" y="90"/>
                  </a:lnTo>
                  <a:lnTo>
                    <a:pt x="31" y="109"/>
                  </a:lnTo>
                  <a:lnTo>
                    <a:pt x="37" y="128"/>
                  </a:lnTo>
                  <a:lnTo>
                    <a:pt x="42" y="149"/>
                  </a:lnTo>
                  <a:lnTo>
                    <a:pt x="48" y="169"/>
                  </a:lnTo>
                  <a:lnTo>
                    <a:pt x="52" y="190"/>
                  </a:lnTo>
                  <a:lnTo>
                    <a:pt x="58" y="211"/>
                  </a:lnTo>
                  <a:lnTo>
                    <a:pt x="66" y="233"/>
                  </a:lnTo>
                  <a:lnTo>
                    <a:pt x="72" y="254"/>
                  </a:lnTo>
                  <a:lnTo>
                    <a:pt x="80" y="275"/>
                  </a:lnTo>
                  <a:lnTo>
                    <a:pt x="92" y="273"/>
                  </a:lnTo>
                  <a:lnTo>
                    <a:pt x="80" y="2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9" name="Freeform 804"/>
            <p:cNvSpPr>
              <a:spLocks/>
            </p:cNvSpPr>
            <p:nvPr/>
          </p:nvSpPr>
          <p:spPr bwMode="auto">
            <a:xfrm flipH="1">
              <a:off x="5214" y="2998"/>
              <a:ext cx="28" cy="43"/>
            </a:xfrm>
            <a:custGeom>
              <a:avLst/>
              <a:gdLst/>
              <a:ahLst/>
              <a:cxnLst>
                <a:cxn ang="0">
                  <a:pos x="11" y="83"/>
                </a:cxn>
                <a:cxn ang="0">
                  <a:pos x="13" y="83"/>
                </a:cxn>
                <a:cxn ang="0">
                  <a:pos x="26" y="64"/>
                </a:cxn>
                <a:cxn ang="0">
                  <a:pos x="36" y="46"/>
                </a:cxn>
                <a:cxn ang="0">
                  <a:pos x="43" y="32"/>
                </a:cxn>
                <a:cxn ang="0">
                  <a:pos x="48" y="20"/>
                </a:cxn>
                <a:cxn ang="0">
                  <a:pos x="51" y="12"/>
                </a:cxn>
                <a:cxn ang="0">
                  <a:pos x="52" y="5"/>
                </a:cxn>
                <a:cxn ang="0">
                  <a:pos x="54" y="2"/>
                </a:cxn>
                <a:cxn ang="0">
                  <a:pos x="42" y="2"/>
                </a:cxn>
                <a:cxn ang="0">
                  <a:pos x="54" y="0"/>
                </a:cxn>
                <a:cxn ang="0">
                  <a:pos x="42" y="0"/>
                </a:cxn>
                <a:cxn ang="0">
                  <a:pos x="40" y="3"/>
                </a:cxn>
                <a:cxn ang="0">
                  <a:pos x="39" y="10"/>
                </a:cxn>
                <a:cxn ang="0">
                  <a:pos x="36" y="17"/>
                </a:cxn>
                <a:cxn ang="0">
                  <a:pos x="31" y="30"/>
                </a:cxn>
                <a:cxn ang="0">
                  <a:pos x="23" y="44"/>
                </a:cxn>
                <a:cxn ang="0">
                  <a:pos x="14" y="60"/>
                </a:cxn>
                <a:cxn ang="0">
                  <a:pos x="0" y="79"/>
                </a:cxn>
                <a:cxn ang="0">
                  <a:pos x="2" y="79"/>
                </a:cxn>
                <a:cxn ang="0">
                  <a:pos x="11" y="83"/>
                </a:cxn>
              </a:cxnLst>
              <a:rect l="0" t="0" r="r" b="b"/>
              <a:pathLst>
                <a:path w="54" h="83">
                  <a:moveTo>
                    <a:pt x="11" y="83"/>
                  </a:moveTo>
                  <a:lnTo>
                    <a:pt x="13" y="83"/>
                  </a:lnTo>
                  <a:lnTo>
                    <a:pt x="26" y="64"/>
                  </a:lnTo>
                  <a:lnTo>
                    <a:pt x="36" y="46"/>
                  </a:lnTo>
                  <a:lnTo>
                    <a:pt x="43" y="32"/>
                  </a:lnTo>
                  <a:lnTo>
                    <a:pt x="48" y="20"/>
                  </a:lnTo>
                  <a:lnTo>
                    <a:pt x="51" y="12"/>
                  </a:lnTo>
                  <a:lnTo>
                    <a:pt x="52" y="5"/>
                  </a:lnTo>
                  <a:lnTo>
                    <a:pt x="54" y="2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42" y="0"/>
                  </a:lnTo>
                  <a:lnTo>
                    <a:pt x="40" y="3"/>
                  </a:lnTo>
                  <a:lnTo>
                    <a:pt x="39" y="10"/>
                  </a:lnTo>
                  <a:lnTo>
                    <a:pt x="36" y="17"/>
                  </a:lnTo>
                  <a:lnTo>
                    <a:pt x="31" y="30"/>
                  </a:lnTo>
                  <a:lnTo>
                    <a:pt x="23" y="44"/>
                  </a:lnTo>
                  <a:lnTo>
                    <a:pt x="14" y="60"/>
                  </a:lnTo>
                  <a:lnTo>
                    <a:pt x="0" y="79"/>
                  </a:lnTo>
                  <a:lnTo>
                    <a:pt x="2" y="79"/>
                  </a:lnTo>
                  <a:lnTo>
                    <a:pt x="11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0" name="Freeform 805"/>
            <p:cNvSpPr>
              <a:spLocks/>
            </p:cNvSpPr>
            <p:nvPr/>
          </p:nvSpPr>
          <p:spPr bwMode="auto">
            <a:xfrm flipH="1">
              <a:off x="5237" y="3037"/>
              <a:ext cx="23" cy="19"/>
            </a:xfrm>
            <a:custGeom>
              <a:avLst/>
              <a:gdLst/>
              <a:ahLst/>
              <a:cxnLst>
                <a:cxn ang="0">
                  <a:pos x="8" y="37"/>
                </a:cxn>
                <a:cxn ang="0">
                  <a:pos x="6" y="37"/>
                </a:cxn>
                <a:cxn ang="0">
                  <a:pos x="19" y="33"/>
                </a:cxn>
                <a:cxn ang="0">
                  <a:pos x="31" y="25"/>
                </a:cxn>
                <a:cxn ang="0">
                  <a:pos x="40" y="14"/>
                </a:cxn>
                <a:cxn ang="0">
                  <a:pos x="49" y="4"/>
                </a:cxn>
                <a:cxn ang="0">
                  <a:pos x="40" y="0"/>
                </a:cxn>
                <a:cxn ang="0">
                  <a:pos x="31" y="10"/>
                </a:cxn>
                <a:cxn ang="0">
                  <a:pos x="22" y="18"/>
                </a:cxn>
                <a:cxn ang="0">
                  <a:pos x="12" y="26"/>
                </a:cxn>
                <a:cxn ang="0">
                  <a:pos x="6" y="28"/>
                </a:cxn>
                <a:cxn ang="0">
                  <a:pos x="5" y="28"/>
                </a:cxn>
                <a:cxn ang="0">
                  <a:pos x="6" y="28"/>
                </a:cxn>
                <a:cxn ang="0">
                  <a:pos x="2" y="30"/>
                </a:cxn>
                <a:cxn ang="0">
                  <a:pos x="0" y="33"/>
                </a:cxn>
                <a:cxn ang="0">
                  <a:pos x="2" y="36"/>
                </a:cxn>
                <a:cxn ang="0">
                  <a:pos x="6" y="37"/>
                </a:cxn>
                <a:cxn ang="0">
                  <a:pos x="8" y="37"/>
                </a:cxn>
              </a:cxnLst>
              <a:rect l="0" t="0" r="r" b="b"/>
              <a:pathLst>
                <a:path w="49" h="37">
                  <a:moveTo>
                    <a:pt x="8" y="37"/>
                  </a:moveTo>
                  <a:lnTo>
                    <a:pt x="6" y="37"/>
                  </a:lnTo>
                  <a:lnTo>
                    <a:pt x="19" y="33"/>
                  </a:lnTo>
                  <a:lnTo>
                    <a:pt x="31" y="25"/>
                  </a:lnTo>
                  <a:lnTo>
                    <a:pt x="40" y="14"/>
                  </a:lnTo>
                  <a:lnTo>
                    <a:pt x="49" y="4"/>
                  </a:lnTo>
                  <a:lnTo>
                    <a:pt x="40" y="0"/>
                  </a:lnTo>
                  <a:lnTo>
                    <a:pt x="31" y="10"/>
                  </a:lnTo>
                  <a:lnTo>
                    <a:pt x="22" y="18"/>
                  </a:lnTo>
                  <a:lnTo>
                    <a:pt x="12" y="26"/>
                  </a:lnTo>
                  <a:lnTo>
                    <a:pt x="6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2" y="30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6" y="37"/>
                  </a:lnTo>
                  <a:lnTo>
                    <a:pt x="8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1" name="Freeform 806"/>
            <p:cNvSpPr>
              <a:spLocks/>
            </p:cNvSpPr>
            <p:nvPr/>
          </p:nvSpPr>
          <p:spPr bwMode="auto">
            <a:xfrm flipH="1">
              <a:off x="5257" y="3030"/>
              <a:ext cx="36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20"/>
                </a:cxn>
                <a:cxn ang="0">
                  <a:pos x="8" y="33"/>
                </a:cxn>
                <a:cxn ang="0">
                  <a:pos x="13" y="44"/>
                </a:cxn>
                <a:cxn ang="0">
                  <a:pos x="22" y="51"/>
                </a:cxn>
                <a:cxn ang="0">
                  <a:pos x="33" y="56"/>
                </a:cxn>
                <a:cxn ang="0">
                  <a:pos x="43" y="56"/>
                </a:cxn>
                <a:cxn ang="0">
                  <a:pos x="57" y="54"/>
                </a:cxn>
                <a:cxn ang="0">
                  <a:pos x="74" y="53"/>
                </a:cxn>
                <a:cxn ang="0">
                  <a:pos x="71" y="44"/>
                </a:cxn>
                <a:cxn ang="0">
                  <a:pos x="57" y="46"/>
                </a:cxn>
                <a:cxn ang="0">
                  <a:pos x="43" y="47"/>
                </a:cxn>
                <a:cxn ang="0">
                  <a:pos x="36" y="47"/>
                </a:cxn>
                <a:cxn ang="0">
                  <a:pos x="28" y="44"/>
                </a:cxn>
                <a:cxn ang="0">
                  <a:pos x="25" y="40"/>
                </a:cxn>
                <a:cxn ang="0">
                  <a:pos x="20" y="31"/>
                </a:cxn>
                <a:cxn ang="0">
                  <a:pos x="16" y="18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0" y="0"/>
                </a:cxn>
              </a:cxnLst>
              <a:rect l="0" t="0" r="r" b="b"/>
              <a:pathLst>
                <a:path w="74" h="56">
                  <a:moveTo>
                    <a:pt x="0" y="0"/>
                  </a:moveTo>
                  <a:lnTo>
                    <a:pt x="0" y="0"/>
                  </a:lnTo>
                  <a:lnTo>
                    <a:pt x="4" y="20"/>
                  </a:lnTo>
                  <a:lnTo>
                    <a:pt x="8" y="33"/>
                  </a:lnTo>
                  <a:lnTo>
                    <a:pt x="13" y="44"/>
                  </a:lnTo>
                  <a:lnTo>
                    <a:pt x="22" y="51"/>
                  </a:lnTo>
                  <a:lnTo>
                    <a:pt x="33" y="56"/>
                  </a:lnTo>
                  <a:lnTo>
                    <a:pt x="43" y="56"/>
                  </a:lnTo>
                  <a:lnTo>
                    <a:pt x="57" y="54"/>
                  </a:lnTo>
                  <a:lnTo>
                    <a:pt x="74" y="53"/>
                  </a:lnTo>
                  <a:lnTo>
                    <a:pt x="71" y="44"/>
                  </a:lnTo>
                  <a:lnTo>
                    <a:pt x="57" y="46"/>
                  </a:lnTo>
                  <a:lnTo>
                    <a:pt x="43" y="47"/>
                  </a:lnTo>
                  <a:lnTo>
                    <a:pt x="36" y="47"/>
                  </a:lnTo>
                  <a:lnTo>
                    <a:pt x="28" y="44"/>
                  </a:lnTo>
                  <a:lnTo>
                    <a:pt x="25" y="40"/>
                  </a:lnTo>
                  <a:lnTo>
                    <a:pt x="20" y="31"/>
                  </a:lnTo>
                  <a:lnTo>
                    <a:pt x="16" y="18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2" name="Freeform 807"/>
            <p:cNvSpPr>
              <a:spLocks/>
            </p:cNvSpPr>
            <p:nvPr/>
          </p:nvSpPr>
          <p:spPr bwMode="auto">
            <a:xfrm flipH="1">
              <a:off x="5287" y="2908"/>
              <a:ext cx="52" cy="122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3" y="11"/>
                </a:cxn>
                <a:cxn ang="0">
                  <a:pos x="7" y="18"/>
                </a:cxn>
                <a:cxn ang="0">
                  <a:pos x="12" y="30"/>
                </a:cxn>
                <a:cxn ang="0">
                  <a:pos x="18" y="43"/>
                </a:cxn>
                <a:cxn ang="0">
                  <a:pos x="26" y="57"/>
                </a:cxn>
                <a:cxn ang="0">
                  <a:pos x="32" y="74"/>
                </a:cxn>
                <a:cxn ang="0">
                  <a:pos x="40" y="92"/>
                </a:cxn>
                <a:cxn ang="0">
                  <a:pos x="49" y="111"/>
                </a:cxn>
                <a:cxn ang="0">
                  <a:pos x="56" y="131"/>
                </a:cxn>
                <a:cxn ang="0">
                  <a:pos x="62" y="150"/>
                </a:cxn>
                <a:cxn ang="0">
                  <a:pos x="70" y="170"/>
                </a:cxn>
                <a:cxn ang="0">
                  <a:pos x="76" y="190"/>
                </a:cxn>
                <a:cxn ang="0">
                  <a:pos x="81" y="209"/>
                </a:cxn>
                <a:cxn ang="0">
                  <a:pos x="85" y="226"/>
                </a:cxn>
                <a:cxn ang="0">
                  <a:pos x="88" y="242"/>
                </a:cxn>
                <a:cxn ang="0">
                  <a:pos x="101" y="242"/>
                </a:cxn>
                <a:cxn ang="0">
                  <a:pos x="98" y="224"/>
                </a:cxn>
                <a:cxn ang="0">
                  <a:pos x="93" y="206"/>
                </a:cxn>
                <a:cxn ang="0">
                  <a:pos x="88" y="187"/>
                </a:cxn>
                <a:cxn ang="0">
                  <a:pos x="82" y="167"/>
                </a:cxn>
                <a:cxn ang="0">
                  <a:pos x="75" y="147"/>
                </a:cxn>
                <a:cxn ang="0">
                  <a:pos x="69" y="129"/>
                </a:cxn>
                <a:cxn ang="0">
                  <a:pos x="61" y="109"/>
                </a:cxn>
                <a:cxn ang="0">
                  <a:pos x="52" y="90"/>
                </a:cxn>
                <a:cxn ang="0">
                  <a:pos x="44" y="72"/>
                </a:cxn>
                <a:cxn ang="0">
                  <a:pos x="38" y="55"/>
                </a:cxn>
                <a:cxn ang="0">
                  <a:pos x="30" y="41"/>
                </a:cxn>
                <a:cxn ang="0">
                  <a:pos x="24" y="27"/>
                </a:cxn>
                <a:cxn ang="0">
                  <a:pos x="20" y="16"/>
                </a:cxn>
                <a:cxn ang="0">
                  <a:pos x="15" y="8"/>
                </a:cxn>
                <a:cxn ang="0">
                  <a:pos x="14" y="4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1" y="6"/>
                </a:cxn>
              </a:cxnLst>
              <a:rect l="0" t="0" r="r" b="b"/>
              <a:pathLst>
                <a:path w="101" h="242">
                  <a:moveTo>
                    <a:pt x="1" y="6"/>
                  </a:moveTo>
                  <a:lnTo>
                    <a:pt x="0" y="4"/>
                  </a:lnTo>
                  <a:lnTo>
                    <a:pt x="1" y="6"/>
                  </a:lnTo>
                  <a:lnTo>
                    <a:pt x="3" y="11"/>
                  </a:lnTo>
                  <a:lnTo>
                    <a:pt x="7" y="18"/>
                  </a:lnTo>
                  <a:lnTo>
                    <a:pt x="12" y="30"/>
                  </a:lnTo>
                  <a:lnTo>
                    <a:pt x="18" y="43"/>
                  </a:lnTo>
                  <a:lnTo>
                    <a:pt x="26" y="57"/>
                  </a:lnTo>
                  <a:lnTo>
                    <a:pt x="32" y="74"/>
                  </a:lnTo>
                  <a:lnTo>
                    <a:pt x="40" y="92"/>
                  </a:lnTo>
                  <a:lnTo>
                    <a:pt x="49" y="111"/>
                  </a:lnTo>
                  <a:lnTo>
                    <a:pt x="56" y="131"/>
                  </a:lnTo>
                  <a:lnTo>
                    <a:pt x="62" y="150"/>
                  </a:lnTo>
                  <a:lnTo>
                    <a:pt x="70" y="170"/>
                  </a:lnTo>
                  <a:lnTo>
                    <a:pt x="76" y="190"/>
                  </a:lnTo>
                  <a:lnTo>
                    <a:pt x="81" y="209"/>
                  </a:lnTo>
                  <a:lnTo>
                    <a:pt x="85" y="226"/>
                  </a:lnTo>
                  <a:lnTo>
                    <a:pt x="88" y="242"/>
                  </a:lnTo>
                  <a:lnTo>
                    <a:pt x="101" y="242"/>
                  </a:lnTo>
                  <a:lnTo>
                    <a:pt x="98" y="224"/>
                  </a:lnTo>
                  <a:lnTo>
                    <a:pt x="93" y="206"/>
                  </a:lnTo>
                  <a:lnTo>
                    <a:pt x="88" y="187"/>
                  </a:lnTo>
                  <a:lnTo>
                    <a:pt x="82" y="167"/>
                  </a:lnTo>
                  <a:lnTo>
                    <a:pt x="75" y="147"/>
                  </a:lnTo>
                  <a:lnTo>
                    <a:pt x="69" y="129"/>
                  </a:lnTo>
                  <a:lnTo>
                    <a:pt x="61" y="109"/>
                  </a:lnTo>
                  <a:lnTo>
                    <a:pt x="52" y="90"/>
                  </a:lnTo>
                  <a:lnTo>
                    <a:pt x="44" y="72"/>
                  </a:lnTo>
                  <a:lnTo>
                    <a:pt x="38" y="55"/>
                  </a:lnTo>
                  <a:lnTo>
                    <a:pt x="30" y="41"/>
                  </a:lnTo>
                  <a:lnTo>
                    <a:pt x="24" y="27"/>
                  </a:lnTo>
                  <a:lnTo>
                    <a:pt x="20" y="16"/>
                  </a:lnTo>
                  <a:lnTo>
                    <a:pt x="15" y="8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3" name="Freeform 808"/>
            <p:cNvSpPr>
              <a:spLocks/>
            </p:cNvSpPr>
            <p:nvPr/>
          </p:nvSpPr>
          <p:spPr bwMode="auto">
            <a:xfrm flipH="1">
              <a:off x="5332" y="2779"/>
              <a:ext cx="130" cy="13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16" y="21"/>
                </a:cxn>
                <a:cxn ang="0">
                  <a:pos x="35" y="35"/>
                </a:cxn>
                <a:cxn ang="0">
                  <a:pos x="52" y="51"/>
                </a:cxn>
                <a:cxn ang="0">
                  <a:pos x="67" y="67"/>
                </a:cxn>
                <a:cxn ang="0">
                  <a:pos x="84" y="84"/>
                </a:cxn>
                <a:cxn ang="0">
                  <a:pos x="99" y="102"/>
                </a:cxn>
                <a:cxn ang="0">
                  <a:pos x="114" y="120"/>
                </a:cxn>
                <a:cxn ang="0">
                  <a:pos x="130" y="137"/>
                </a:cxn>
                <a:cxn ang="0">
                  <a:pos x="145" y="154"/>
                </a:cxn>
                <a:cxn ang="0">
                  <a:pos x="160" y="172"/>
                </a:cxn>
                <a:cxn ang="0">
                  <a:pos x="174" y="189"/>
                </a:cxn>
                <a:cxn ang="0">
                  <a:pos x="189" y="205"/>
                </a:cxn>
                <a:cxn ang="0">
                  <a:pos x="203" y="221"/>
                </a:cxn>
                <a:cxn ang="0">
                  <a:pos x="218" y="236"/>
                </a:cxn>
                <a:cxn ang="0">
                  <a:pos x="232" y="250"/>
                </a:cxn>
                <a:cxn ang="0">
                  <a:pos x="247" y="264"/>
                </a:cxn>
                <a:cxn ang="0">
                  <a:pos x="256" y="258"/>
                </a:cxn>
                <a:cxn ang="0">
                  <a:pos x="241" y="245"/>
                </a:cxn>
                <a:cxn ang="0">
                  <a:pos x="227" y="232"/>
                </a:cxn>
                <a:cxn ang="0">
                  <a:pos x="212" y="216"/>
                </a:cxn>
                <a:cxn ang="0">
                  <a:pos x="198" y="201"/>
                </a:cxn>
                <a:cxn ang="0">
                  <a:pos x="183" y="184"/>
                </a:cxn>
                <a:cxn ang="0">
                  <a:pos x="169" y="168"/>
                </a:cxn>
                <a:cxn ang="0">
                  <a:pos x="154" y="150"/>
                </a:cxn>
                <a:cxn ang="0">
                  <a:pos x="139" y="133"/>
                </a:cxn>
                <a:cxn ang="0">
                  <a:pos x="123" y="115"/>
                </a:cxn>
                <a:cxn ang="0">
                  <a:pos x="108" y="97"/>
                </a:cxn>
                <a:cxn ang="0">
                  <a:pos x="93" y="80"/>
                </a:cxn>
                <a:cxn ang="0">
                  <a:pos x="76" y="63"/>
                </a:cxn>
                <a:cxn ang="0">
                  <a:pos x="61" y="46"/>
                </a:cxn>
                <a:cxn ang="0">
                  <a:pos x="44" y="29"/>
                </a:cxn>
                <a:cxn ang="0">
                  <a:pos x="26" y="14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0" y="6"/>
                </a:cxn>
              </a:cxnLst>
              <a:rect l="0" t="0" r="r" b="b"/>
              <a:pathLst>
                <a:path w="256" h="264">
                  <a:moveTo>
                    <a:pt x="0" y="6"/>
                  </a:moveTo>
                  <a:lnTo>
                    <a:pt x="0" y="6"/>
                  </a:lnTo>
                  <a:lnTo>
                    <a:pt x="16" y="21"/>
                  </a:lnTo>
                  <a:lnTo>
                    <a:pt x="35" y="35"/>
                  </a:lnTo>
                  <a:lnTo>
                    <a:pt x="52" y="51"/>
                  </a:lnTo>
                  <a:lnTo>
                    <a:pt x="67" y="67"/>
                  </a:lnTo>
                  <a:lnTo>
                    <a:pt x="84" y="84"/>
                  </a:lnTo>
                  <a:lnTo>
                    <a:pt x="99" y="102"/>
                  </a:lnTo>
                  <a:lnTo>
                    <a:pt x="114" y="120"/>
                  </a:lnTo>
                  <a:lnTo>
                    <a:pt x="130" y="137"/>
                  </a:lnTo>
                  <a:lnTo>
                    <a:pt x="145" y="154"/>
                  </a:lnTo>
                  <a:lnTo>
                    <a:pt x="160" y="172"/>
                  </a:lnTo>
                  <a:lnTo>
                    <a:pt x="174" y="189"/>
                  </a:lnTo>
                  <a:lnTo>
                    <a:pt x="189" y="205"/>
                  </a:lnTo>
                  <a:lnTo>
                    <a:pt x="203" y="221"/>
                  </a:lnTo>
                  <a:lnTo>
                    <a:pt x="218" y="236"/>
                  </a:lnTo>
                  <a:lnTo>
                    <a:pt x="232" y="250"/>
                  </a:lnTo>
                  <a:lnTo>
                    <a:pt x="247" y="264"/>
                  </a:lnTo>
                  <a:lnTo>
                    <a:pt x="256" y="258"/>
                  </a:lnTo>
                  <a:lnTo>
                    <a:pt x="241" y="245"/>
                  </a:lnTo>
                  <a:lnTo>
                    <a:pt x="227" y="232"/>
                  </a:lnTo>
                  <a:lnTo>
                    <a:pt x="212" y="216"/>
                  </a:lnTo>
                  <a:lnTo>
                    <a:pt x="198" y="201"/>
                  </a:lnTo>
                  <a:lnTo>
                    <a:pt x="183" y="184"/>
                  </a:lnTo>
                  <a:lnTo>
                    <a:pt x="169" y="168"/>
                  </a:lnTo>
                  <a:lnTo>
                    <a:pt x="154" y="150"/>
                  </a:lnTo>
                  <a:lnTo>
                    <a:pt x="139" y="133"/>
                  </a:lnTo>
                  <a:lnTo>
                    <a:pt x="123" y="115"/>
                  </a:lnTo>
                  <a:lnTo>
                    <a:pt x="108" y="97"/>
                  </a:lnTo>
                  <a:lnTo>
                    <a:pt x="93" y="80"/>
                  </a:lnTo>
                  <a:lnTo>
                    <a:pt x="76" y="63"/>
                  </a:lnTo>
                  <a:lnTo>
                    <a:pt x="61" y="46"/>
                  </a:lnTo>
                  <a:lnTo>
                    <a:pt x="44" y="29"/>
                  </a:lnTo>
                  <a:lnTo>
                    <a:pt x="26" y="14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4" name="Freeform 809"/>
            <p:cNvSpPr>
              <a:spLocks/>
            </p:cNvSpPr>
            <p:nvPr/>
          </p:nvSpPr>
          <p:spPr bwMode="auto">
            <a:xfrm flipH="1">
              <a:off x="5457" y="2778"/>
              <a:ext cx="12" cy="29"/>
            </a:xfrm>
            <a:custGeom>
              <a:avLst/>
              <a:gdLst/>
              <a:ahLst/>
              <a:cxnLst>
                <a:cxn ang="0">
                  <a:pos x="14" y="60"/>
                </a:cxn>
                <a:cxn ang="0">
                  <a:pos x="14" y="60"/>
                </a:cxn>
                <a:cxn ang="0">
                  <a:pos x="14" y="53"/>
                </a:cxn>
                <a:cxn ang="0">
                  <a:pos x="13" y="43"/>
                </a:cxn>
                <a:cxn ang="0">
                  <a:pos x="13" y="33"/>
                </a:cxn>
                <a:cxn ang="0">
                  <a:pos x="14" y="23"/>
                </a:cxn>
                <a:cxn ang="0">
                  <a:pos x="14" y="15"/>
                </a:cxn>
                <a:cxn ang="0">
                  <a:pos x="17" y="10"/>
                </a:cxn>
                <a:cxn ang="0">
                  <a:pos x="16" y="9"/>
                </a:cxn>
                <a:cxn ang="0">
                  <a:pos x="16" y="10"/>
                </a:cxn>
                <a:cxn ang="0">
                  <a:pos x="25" y="4"/>
                </a:cxn>
                <a:cxn ang="0">
                  <a:pos x="13" y="0"/>
                </a:cxn>
                <a:cxn ang="0">
                  <a:pos x="5" y="6"/>
                </a:cxn>
                <a:cxn ang="0">
                  <a:pos x="2" y="13"/>
                </a:cxn>
                <a:cxn ang="0">
                  <a:pos x="2" y="23"/>
                </a:cxn>
                <a:cxn ang="0">
                  <a:pos x="0" y="33"/>
                </a:cxn>
                <a:cxn ang="0">
                  <a:pos x="0" y="43"/>
                </a:cxn>
                <a:cxn ang="0">
                  <a:pos x="2" y="53"/>
                </a:cxn>
                <a:cxn ang="0">
                  <a:pos x="2" y="60"/>
                </a:cxn>
                <a:cxn ang="0">
                  <a:pos x="2" y="60"/>
                </a:cxn>
                <a:cxn ang="0">
                  <a:pos x="14" y="60"/>
                </a:cxn>
              </a:cxnLst>
              <a:rect l="0" t="0" r="r" b="b"/>
              <a:pathLst>
                <a:path w="25" h="60">
                  <a:moveTo>
                    <a:pt x="14" y="60"/>
                  </a:moveTo>
                  <a:lnTo>
                    <a:pt x="14" y="60"/>
                  </a:lnTo>
                  <a:lnTo>
                    <a:pt x="14" y="53"/>
                  </a:lnTo>
                  <a:lnTo>
                    <a:pt x="13" y="43"/>
                  </a:lnTo>
                  <a:lnTo>
                    <a:pt x="13" y="33"/>
                  </a:lnTo>
                  <a:lnTo>
                    <a:pt x="14" y="23"/>
                  </a:lnTo>
                  <a:lnTo>
                    <a:pt x="14" y="15"/>
                  </a:lnTo>
                  <a:lnTo>
                    <a:pt x="17" y="10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25" y="4"/>
                  </a:lnTo>
                  <a:lnTo>
                    <a:pt x="13" y="0"/>
                  </a:lnTo>
                  <a:lnTo>
                    <a:pt x="5" y="6"/>
                  </a:lnTo>
                  <a:lnTo>
                    <a:pt x="2" y="13"/>
                  </a:lnTo>
                  <a:lnTo>
                    <a:pt x="2" y="23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2" y="53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14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5" name="Freeform 810"/>
            <p:cNvSpPr>
              <a:spLocks/>
            </p:cNvSpPr>
            <p:nvPr/>
          </p:nvSpPr>
          <p:spPr bwMode="auto">
            <a:xfrm flipH="1">
              <a:off x="5408" y="2807"/>
              <a:ext cx="61" cy="133"/>
            </a:xfrm>
            <a:custGeom>
              <a:avLst/>
              <a:gdLst/>
              <a:ahLst/>
              <a:cxnLst>
                <a:cxn ang="0">
                  <a:pos x="119" y="264"/>
                </a:cxn>
                <a:cxn ang="0">
                  <a:pos x="119" y="264"/>
                </a:cxn>
                <a:cxn ang="0">
                  <a:pos x="115" y="251"/>
                </a:cxn>
                <a:cxn ang="0">
                  <a:pos x="110" y="237"/>
                </a:cxn>
                <a:cxn ang="0">
                  <a:pos x="104" y="224"/>
                </a:cxn>
                <a:cxn ang="0">
                  <a:pos x="96" y="209"/>
                </a:cxn>
                <a:cxn ang="0">
                  <a:pos x="89" y="194"/>
                </a:cxn>
                <a:cxn ang="0">
                  <a:pos x="81" y="178"/>
                </a:cxn>
                <a:cxn ang="0">
                  <a:pos x="72" y="163"/>
                </a:cxn>
                <a:cxn ang="0">
                  <a:pos x="64" y="146"/>
                </a:cxn>
                <a:cxn ang="0">
                  <a:pos x="55" y="129"/>
                </a:cxn>
                <a:cxn ang="0">
                  <a:pos x="47" y="112"/>
                </a:cxn>
                <a:cxn ang="0">
                  <a:pos x="40" y="94"/>
                </a:cxn>
                <a:cxn ang="0">
                  <a:pos x="32" y="76"/>
                </a:cxn>
                <a:cxn ang="0">
                  <a:pos x="26" y="57"/>
                </a:cxn>
                <a:cxn ang="0">
                  <a:pos x="20" y="38"/>
                </a:cxn>
                <a:cxn ang="0">
                  <a:pos x="15" y="19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3" y="21"/>
                </a:cxn>
                <a:cxn ang="0">
                  <a:pos x="7" y="40"/>
                </a:cxn>
                <a:cxn ang="0">
                  <a:pos x="14" y="59"/>
                </a:cxn>
                <a:cxn ang="0">
                  <a:pos x="20" y="78"/>
                </a:cxn>
                <a:cxn ang="0">
                  <a:pos x="27" y="96"/>
                </a:cxn>
                <a:cxn ang="0">
                  <a:pos x="35" y="114"/>
                </a:cxn>
                <a:cxn ang="0">
                  <a:pos x="43" y="132"/>
                </a:cxn>
                <a:cxn ang="0">
                  <a:pos x="52" y="148"/>
                </a:cxn>
                <a:cxn ang="0">
                  <a:pos x="59" y="165"/>
                </a:cxn>
                <a:cxn ang="0">
                  <a:pos x="69" y="180"/>
                </a:cxn>
                <a:cxn ang="0">
                  <a:pos x="76" y="196"/>
                </a:cxn>
                <a:cxn ang="0">
                  <a:pos x="84" y="212"/>
                </a:cxn>
                <a:cxn ang="0">
                  <a:pos x="92" y="226"/>
                </a:cxn>
                <a:cxn ang="0">
                  <a:pos x="98" y="239"/>
                </a:cxn>
                <a:cxn ang="0">
                  <a:pos x="102" y="253"/>
                </a:cxn>
                <a:cxn ang="0">
                  <a:pos x="107" y="266"/>
                </a:cxn>
                <a:cxn ang="0">
                  <a:pos x="107" y="266"/>
                </a:cxn>
                <a:cxn ang="0">
                  <a:pos x="119" y="264"/>
                </a:cxn>
              </a:cxnLst>
              <a:rect l="0" t="0" r="r" b="b"/>
              <a:pathLst>
                <a:path w="119" h="266">
                  <a:moveTo>
                    <a:pt x="119" y="264"/>
                  </a:moveTo>
                  <a:lnTo>
                    <a:pt x="119" y="264"/>
                  </a:lnTo>
                  <a:lnTo>
                    <a:pt x="115" y="251"/>
                  </a:lnTo>
                  <a:lnTo>
                    <a:pt x="110" y="237"/>
                  </a:lnTo>
                  <a:lnTo>
                    <a:pt x="104" y="224"/>
                  </a:lnTo>
                  <a:lnTo>
                    <a:pt x="96" y="209"/>
                  </a:lnTo>
                  <a:lnTo>
                    <a:pt x="89" y="194"/>
                  </a:lnTo>
                  <a:lnTo>
                    <a:pt x="81" y="178"/>
                  </a:lnTo>
                  <a:lnTo>
                    <a:pt x="72" y="163"/>
                  </a:lnTo>
                  <a:lnTo>
                    <a:pt x="64" y="146"/>
                  </a:lnTo>
                  <a:lnTo>
                    <a:pt x="55" y="129"/>
                  </a:lnTo>
                  <a:lnTo>
                    <a:pt x="47" y="112"/>
                  </a:lnTo>
                  <a:lnTo>
                    <a:pt x="40" y="94"/>
                  </a:lnTo>
                  <a:lnTo>
                    <a:pt x="32" y="76"/>
                  </a:lnTo>
                  <a:lnTo>
                    <a:pt x="26" y="57"/>
                  </a:lnTo>
                  <a:lnTo>
                    <a:pt x="20" y="38"/>
                  </a:lnTo>
                  <a:lnTo>
                    <a:pt x="15" y="19"/>
                  </a:lnTo>
                  <a:lnTo>
                    <a:pt x="12" y="0"/>
                  </a:lnTo>
                  <a:lnTo>
                    <a:pt x="0" y="0"/>
                  </a:lnTo>
                  <a:lnTo>
                    <a:pt x="3" y="21"/>
                  </a:lnTo>
                  <a:lnTo>
                    <a:pt x="7" y="40"/>
                  </a:lnTo>
                  <a:lnTo>
                    <a:pt x="14" y="59"/>
                  </a:lnTo>
                  <a:lnTo>
                    <a:pt x="20" y="78"/>
                  </a:lnTo>
                  <a:lnTo>
                    <a:pt x="27" y="96"/>
                  </a:lnTo>
                  <a:lnTo>
                    <a:pt x="35" y="114"/>
                  </a:lnTo>
                  <a:lnTo>
                    <a:pt x="43" y="132"/>
                  </a:lnTo>
                  <a:lnTo>
                    <a:pt x="52" y="148"/>
                  </a:lnTo>
                  <a:lnTo>
                    <a:pt x="59" y="165"/>
                  </a:lnTo>
                  <a:lnTo>
                    <a:pt x="69" y="180"/>
                  </a:lnTo>
                  <a:lnTo>
                    <a:pt x="76" y="196"/>
                  </a:lnTo>
                  <a:lnTo>
                    <a:pt x="84" y="212"/>
                  </a:lnTo>
                  <a:lnTo>
                    <a:pt x="92" y="226"/>
                  </a:lnTo>
                  <a:lnTo>
                    <a:pt x="98" y="239"/>
                  </a:lnTo>
                  <a:lnTo>
                    <a:pt x="102" y="253"/>
                  </a:lnTo>
                  <a:lnTo>
                    <a:pt x="107" y="266"/>
                  </a:lnTo>
                  <a:lnTo>
                    <a:pt x="107" y="266"/>
                  </a:lnTo>
                  <a:lnTo>
                    <a:pt x="119" y="2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6" name="Freeform 811"/>
            <p:cNvSpPr>
              <a:spLocks/>
            </p:cNvSpPr>
            <p:nvPr/>
          </p:nvSpPr>
          <p:spPr bwMode="auto">
            <a:xfrm flipH="1">
              <a:off x="5370" y="2941"/>
              <a:ext cx="43" cy="108"/>
            </a:xfrm>
            <a:custGeom>
              <a:avLst/>
              <a:gdLst/>
              <a:ahLst/>
              <a:cxnLst>
                <a:cxn ang="0">
                  <a:pos x="87" y="217"/>
                </a:cxn>
                <a:cxn ang="0">
                  <a:pos x="87" y="217"/>
                </a:cxn>
                <a:cxn ang="0">
                  <a:pos x="81" y="201"/>
                </a:cxn>
                <a:cxn ang="0">
                  <a:pos x="75" y="187"/>
                </a:cxn>
                <a:cxn ang="0">
                  <a:pos x="70" y="172"/>
                </a:cxn>
                <a:cxn ang="0">
                  <a:pos x="64" y="159"/>
                </a:cxn>
                <a:cxn ang="0">
                  <a:pos x="59" y="145"/>
                </a:cxn>
                <a:cxn ang="0">
                  <a:pos x="55" y="133"/>
                </a:cxn>
                <a:cxn ang="0">
                  <a:pos x="50" y="120"/>
                </a:cxn>
                <a:cxn ang="0">
                  <a:pos x="46" y="108"/>
                </a:cxn>
                <a:cxn ang="0">
                  <a:pos x="41" y="95"/>
                </a:cxn>
                <a:cxn ang="0">
                  <a:pos x="38" y="83"/>
                </a:cxn>
                <a:cxn ang="0">
                  <a:pos x="33" y="70"/>
                </a:cxn>
                <a:cxn ang="0">
                  <a:pos x="29" y="57"/>
                </a:cxn>
                <a:cxn ang="0">
                  <a:pos x="26" y="43"/>
                </a:cxn>
                <a:cxn ang="0">
                  <a:pos x="21" y="30"/>
                </a:cxn>
                <a:cxn ang="0">
                  <a:pos x="17" y="15"/>
                </a:cxn>
                <a:cxn ang="0">
                  <a:pos x="12" y="0"/>
                </a:cxn>
                <a:cxn ang="0">
                  <a:pos x="0" y="2"/>
                </a:cxn>
                <a:cxn ang="0">
                  <a:pos x="4" y="18"/>
                </a:cxn>
                <a:cxn ang="0">
                  <a:pos x="9" y="32"/>
                </a:cxn>
                <a:cxn ang="0">
                  <a:pos x="14" y="45"/>
                </a:cxn>
                <a:cxn ang="0">
                  <a:pos x="17" y="59"/>
                </a:cxn>
                <a:cxn ang="0">
                  <a:pos x="21" y="72"/>
                </a:cxn>
                <a:cxn ang="0">
                  <a:pos x="26" y="85"/>
                </a:cxn>
                <a:cxn ang="0">
                  <a:pos x="29" y="98"/>
                </a:cxn>
                <a:cxn ang="0">
                  <a:pos x="33" y="110"/>
                </a:cxn>
                <a:cxn ang="0">
                  <a:pos x="38" y="122"/>
                </a:cxn>
                <a:cxn ang="0">
                  <a:pos x="43" y="135"/>
                </a:cxn>
                <a:cxn ang="0">
                  <a:pos x="47" y="148"/>
                </a:cxn>
                <a:cxn ang="0">
                  <a:pos x="52" y="161"/>
                </a:cxn>
                <a:cxn ang="0">
                  <a:pos x="58" y="174"/>
                </a:cxn>
                <a:cxn ang="0">
                  <a:pos x="63" y="189"/>
                </a:cxn>
                <a:cxn ang="0">
                  <a:pos x="69" y="203"/>
                </a:cxn>
                <a:cxn ang="0">
                  <a:pos x="75" y="219"/>
                </a:cxn>
                <a:cxn ang="0">
                  <a:pos x="75" y="219"/>
                </a:cxn>
                <a:cxn ang="0">
                  <a:pos x="87" y="217"/>
                </a:cxn>
              </a:cxnLst>
              <a:rect l="0" t="0" r="r" b="b"/>
              <a:pathLst>
                <a:path w="87" h="219">
                  <a:moveTo>
                    <a:pt x="87" y="217"/>
                  </a:moveTo>
                  <a:lnTo>
                    <a:pt x="87" y="217"/>
                  </a:lnTo>
                  <a:lnTo>
                    <a:pt x="81" y="201"/>
                  </a:lnTo>
                  <a:lnTo>
                    <a:pt x="75" y="187"/>
                  </a:lnTo>
                  <a:lnTo>
                    <a:pt x="70" y="172"/>
                  </a:lnTo>
                  <a:lnTo>
                    <a:pt x="64" y="159"/>
                  </a:lnTo>
                  <a:lnTo>
                    <a:pt x="59" y="145"/>
                  </a:lnTo>
                  <a:lnTo>
                    <a:pt x="55" y="133"/>
                  </a:lnTo>
                  <a:lnTo>
                    <a:pt x="50" y="120"/>
                  </a:lnTo>
                  <a:lnTo>
                    <a:pt x="46" y="108"/>
                  </a:lnTo>
                  <a:lnTo>
                    <a:pt x="41" y="95"/>
                  </a:lnTo>
                  <a:lnTo>
                    <a:pt x="38" y="83"/>
                  </a:lnTo>
                  <a:lnTo>
                    <a:pt x="33" y="70"/>
                  </a:lnTo>
                  <a:lnTo>
                    <a:pt x="29" y="57"/>
                  </a:lnTo>
                  <a:lnTo>
                    <a:pt x="26" y="43"/>
                  </a:lnTo>
                  <a:lnTo>
                    <a:pt x="21" y="30"/>
                  </a:lnTo>
                  <a:lnTo>
                    <a:pt x="17" y="15"/>
                  </a:lnTo>
                  <a:lnTo>
                    <a:pt x="12" y="0"/>
                  </a:lnTo>
                  <a:lnTo>
                    <a:pt x="0" y="2"/>
                  </a:lnTo>
                  <a:lnTo>
                    <a:pt x="4" y="18"/>
                  </a:lnTo>
                  <a:lnTo>
                    <a:pt x="9" y="32"/>
                  </a:lnTo>
                  <a:lnTo>
                    <a:pt x="14" y="45"/>
                  </a:lnTo>
                  <a:lnTo>
                    <a:pt x="17" y="59"/>
                  </a:lnTo>
                  <a:lnTo>
                    <a:pt x="21" y="72"/>
                  </a:lnTo>
                  <a:lnTo>
                    <a:pt x="26" y="85"/>
                  </a:lnTo>
                  <a:lnTo>
                    <a:pt x="29" y="98"/>
                  </a:lnTo>
                  <a:lnTo>
                    <a:pt x="33" y="110"/>
                  </a:lnTo>
                  <a:lnTo>
                    <a:pt x="38" y="122"/>
                  </a:lnTo>
                  <a:lnTo>
                    <a:pt x="43" y="135"/>
                  </a:lnTo>
                  <a:lnTo>
                    <a:pt x="47" y="148"/>
                  </a:lnTo>
                  <a:lnTo>
                    <a:pt x="52" y="161"/>
                  </a:lnTo>
                  <a:lnTo>
                    <a:pt x="58" y="174"/>
                  </a:lnTo>
                  <a:lnTo>
                    <a:pt x="63" y="189"/>
                  </a:lnTo>
                  <a:lnTo>
                    <a:pt x="69" y="203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87" y="2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7" name="Freeform 812"/>
            <p:cNvSpPr>
              <a:spLocks/>
            </p:cNvSpPr>
            <p:nvPr/>
          </p:nvSpPr>
          <p:spPr bwMode="auto">
            <a:xfrm flipH="1">
              <a:off x="5368" y="3048"/>
              <a:ext cx="10" cy="89"/>
            </a:xfrm>
            <a:custGeom>
              <a:avLst/>
              <a:gdLst/>
              <a:ahLst/>
              <a:cxnLst>
                <a:cxn ang="0">
                  <a:pos x="12" y="176"/>
                </a:cxn>
                <a:cxn ang="0">
                  <a:pos x="12" y="175"/>
                </a:cxn>
                <a:cxn ang="0">
                  <a:pos x="14" y="161"/>
                </a:cxn>
                <a:cxn ang="0">
                  <a:pos x="17" y="140"/>
                </a:cxn>
                <a:cxn ang="0">
                  <a:pos x="19" y="115"/>
                </a:cxn>
                <a:cxn ang="0">
                  <a:pos x="22" y="90"/>
                </a:cxn>
                <a:cxn ang="0">
                  <a:pos x="22" y="63"/>
                </a:cxn>
                <a:cxn ang="0">
                  <a:pos x="22" y="37"/>
                </a:cxn>
                <a:cxn ang="0">
                  <a:pos x="20" y="16"/>
                </a:cxn>
                <a:cxn ang="0">
                  <a:pos x="17" y="0"/>
                </a:cxn>
                <a:cxn ang="0">
                  <a:pos x="5" y="2"/>
                </a:cxn>
                <a:cxn ang="0">
                  <a:pos x="8" y="16"/>
                </a:cxn>
                <a:cxn ang="0">
                  <a:pos x="9" y="37"/>
                </a:cxn>
                <a:cxn ang="0">
                  <a:pos x="9" y="63"/>
                </a:cxn>
                <a:cxn ang="0">
                  <a:pos x="9" y="90"/>
                </a:cxn>
                <a:cxn ang="0">
                  <a:pos x="6" y="115"/>
                </a:cxn>
                <a:cxn ang="0">
                  <a:pos x="5" y="140"/>
                </a:cxn>
                <a:cxn ang="0">
                  <a:pos x="2" y="161"/>
                </a:cxn>
                <a:cxn ang="0">
                  <a:pos x="0" y="175"/>
                </a:cxn>
                <a:cxn ang="0">
                  <a:pos x="0" y="174"/>
                </a:cxn>
                <a:cxn ang="0">
                  <a:pos x="12" y="176"/>
                </a:cxn>
              </a:cxnLst>
              <a:rect l="0" t="0" r="r" b="b"/>
              <a:pathLst>
                <a:path w="22" h="176">
                  <a:moveTo>
                    <a:pt x="12" y="176"/>
                  </a:moveTo>
                  <a:lnTo>
                    <a:pt x="12" y="175"/>
                  </a:lnTo>
                  <a:lnTo>
                    <a:pt x="14" y="161"/>
                  </a:lnTo>
                  <a:lnTo>
                    <a:pt x="17" y="140"/>
                  </a:lnTo>
                  <a:lnTo>
                    <a:pt x="19" y="115"/>
                  </a:lnTo>
                  <a:lnTo>
                    <a:pt x="22" y="90"/>
                  </a:lnTo>
                  <a:lnTo>
                    <a:pt x="22" y="63"/>
                  </a:lnTo>
                  <a:lnTo>
                    <a:pt x="22" y="37"/>
                  </a:lnTo>
                  <a:lnTo>
                    <a:pt x="20" y="16"/>
                  </a:lnTo>
                  <a:lnTo>
                    <a:pt x="17" y="0"/>
                  </a:lnTo>
                  <a:lnTo>
                    <a:pt x="5" y="2"/>
                  </a:lnTo>
                  <a:lnTo>
                    <a:pt x="8" y="16"/>
                  </a:lnTo>
                  <a:lnTo>
                    <a:pt x="9" y="37"/>
                  </a:lnTo>
                  <a:lnTo>
                    <a:pt x="9" y="63"/>
                  </a:lnTo>
                  <a:lnTo>
                    <a:pt x="9" y="90"/>
                  </a:lnTo>
                  <a:lnTo>
                    <a:pt x="6" y="115"/>
                  </a:lnTo>
                  <a:lnTo>
                    <a:pt x="5" y="140"/>
                  </a:lnTo>
                  <a:lnTo>
                    <a:pt x="2" y="161"/>
                  </a:lnTo>
                  <a:lnTo>
                    <a:pt x="0" y="175"/>
                  </a:lnTo>
                  <a:lnTo>
                    <a:pt x="0" y="174"/>
                  </a:lnTo>
                  <a:lnTo>
                    <a:pt x="12" y="1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8" name="Freeform 813"/>
            <p:cNvSpPr>
              <a:spLocks/>
            </p:cNvSpPr>
            <p:nvPr/>
          </p:nvSpPr>
          <p:spPr bwMode="auto">
            <a:xfrm flipH="1">
              <a:off x="5373" y="3136"/>
              <a:ext cx="40" cy="47"/>
            </a:xfrm>
            <a:custGeom>
              <a:avLst/>
              <a:gdLst/>
              <a:ahLst/>
              <a:cxnLst>
                <a:cxn ang="0">
                  <a:pos x="8" y="95"/>
                </a:cxn>
                <a:cxn ang="0">
                  <a:pos x="11" y="94"/>
                </a:cxn>
                <a:cxn ang="0">
                  <a:pos x="23" y="84"/>
                </a:cxn>
                <a:cxn ang="0">
                  <a:pos x="35" y="71"/>
                </a:cxn>
                <a:cxn ang="0">
                  <a:pos x="46" y="61"/>
                </a:cxn>
                <a:cxn ang="0">
                  <a:pos x="56" y="50"/>
                </a:cxn>
                <a:cxn ang="0">
                  <a:pos x="64" y="39"/>
                </a:cxn>
                <a:cxn ang="0">
                  <a:pos x="70" y="27"/>
                </a:cxn>
                <a:cxn ang="0">
                  <a:pos x="76" y="15"/>
                </a:cxn>
                <a:cxn ang="0">
                  <a:pos x="79" y="2"/>
                </a:cxn>
                <a:cxn ang="0">
                  <a:pos x="67" y="0"/>
                </a:cxn>
                <a:cxn ang="0">
                  <a:pos x="64" y="12"/>
                </a:cxn>
                <a:cxn ang="0">
                  <a:pos x="58" y="25"/>
                </a:cxn>
                <a:cxn ang="0">
                  <a:pos x="52" y="35"/>
                </a:cxn>
                <a:cxn ang="0">
                  <a:pos x="44" y="46"/>
                </a:cxn>
                <a:cxn ang="0">
                  <a:pos x="37" y="57"/>
                </a:cxn>
                <a:cxn ang="0">
                  <a:pos x="26" y="67"/>
                </a:cxn>
                <a:cxn ang="0">
                  <a:pos x="14" y="77"/>
                </a:cxn>
                <a:cxn ang="0">
                  <a:pos x="1" y="87"/>
                </a:cxn>
                <a:cxn ang="0">
                  <a:pos x="5" y="86"/>
                </a:cxn>
                <a:cxn ang="0">
                  <a:pos x="1" y="87"/>
                </a:cxn>
                <a:cxn ang="0">
                  <a:pos x="0" y="90"/>
                </a:cxn>
                <a:cxn ang="0">
                  <a:pos x="1" y="94"/>
                </a:cxn>
                <a:cxn ang="0">
                  <a:pos x="6" y="95"/>
                </a:cxn>
                <a:cxn ang="0">
                  <a:pos x="11" y="94"/>
                </a:cxn>
                <a:cxn ang="0">
                  <a:pos x="8" y="95"/>
                </a:cxn>
              </a:cxnLst>
              <a:rect l="0" t="0" r="r" b="b"/>
              <a:pathLst>
                <a:path w="79" h="95">
                  <a:moveTo>
                    <a:pt x="8" y="95"/>
                  </a:moveTo>
                  <a:lnTo>
                    <a:pt x="11" y="94"/>
                  </a:lnTo>
                  <a:lnTo>
                    <a:pt x="23" y="84"/>
                  </a:lnTo>
                  <a:lnTo>
                    <a:pt x="35" y="71"/>
                  </a:lnTo>
                  <a:lnTo>
                    <a:pt x="46" y="61"/>
                  </a:lnTo>
                  <a:lnTo>
                    <a:pt x="56" y="50"/>
                  </a:lnTo>
                  <a:lnTo>
                    <a:pt x="64" y="39"/>
                  </a:lnTo>
                  <a:lnTo>
                    <a:pt x="70" y="27"/>
                  </a:lnTo>
                  <a:lnTo>
                    <a:pt x="76" y="15"/>
                  </a:lnTo>
                  <a:lnTo>
                    <a:pt x="79" y="2"/>
                  </a:lnTo>
                  <a:lnTo>
                    <a:pt x="67" y="0"/>
                  </a:lnTo>
                  <a:lnTo>
                    <a:pt x="64" y="12"/>
                  </a:lnTo>
                  <a:lnTo>
                    <a:pt x="58" y="25"/>
                  </a:lnTo>
                  <a:lnTo>
                    <a:pt x="52" y="35"/>
                  </a:lnTo>
                  <a:lnTo>
                    <a:pt x="44" y="46"/>
                  </a:lnTo>
                  <a:lnTo>
                    <a:pt x="37" y="57"/>
                  </a:lnTo>
                  <a:lnTo>
                    <a:pt x="26" y="67"/>
                  </a:lnTo>
                  <a:lnTo>
                    <a:pt x="14" y="77"/>
                  </a:lnTo>
                  <a:lnTo>
                    <a:pt x="1" y="87"/>
                  </a:lnTo>
                  <a:lnTo>
                    <a:pt x="5" y="86"/>
                  </a:lnTo>
                  <a:lnTo>
                    <a:pt x="1" y="87"/>
                  </a:lnTo>
                  <a:lnTo>
                    <a:pt x="0" y="90"/>
                  </a:lnTo>
                  <a:lnTo>
                    <a:pt x="1" y="94"/>
                  </a:lnTo>
                  <a:lnTo>
                    <a:pt x="6" y="95"/>
                  </a:lnTo>
                  <a:lnTo>
                    <a:pt x="11" y="94"/>
                  </a:lnTo>
                  <a:lnTo>
                    <a:pt x="8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9" name="Freeform 814"/>
            <p:cNvSpPr>
              <a:spLocks/>
            </p:cNvSpPr>
            <p:nvPr/>
          </p:nvSpPr>
          <p:spPr bwMode="auto">
            <a:xfrm flipH="1">
              <a:off x="5410" y="3171"/>
              <a:ext cx="36" cy="1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11" y="14"/>
                </a:cxn>
                <a:cxn ang="0">
                  <a:pos x="20" y="19"/>
                </a:cxn>
                <a:cxn ang="0">
                  <a:pos x="28" y="23"/>
                </a:cxn>
                <a:cxn ang="0">
                  <a:pos x="35" y="27"/>
                </a:cxn>
                <a:cxn ang="0">
                  <a:pos x="44" y="28"/>
                </a:cxn>
                <a:cxn ang="0">
                  <a:pos x="55" y="28"/>
                </a:cxn>
                <a:cxn ang="0">
                  <a:pos x="64" y="26"/>
                </a:cxn>
                <a:cxn ang="0">
                  <a:pos x="77" y="24"/>
                </a:cxn>
                <a:cxn ang="0">
                  <a:pos x="74" y="15"/>
                </a:cxn>
                <a:cxn ang="0">
                  <a:pos x="61" y="17"/>
                </a:cxn>
                <a:cxn ang="0">
                  <a:pos x="52" y="19"/>
                </a:cxn>
                <a:cxn ang="0">
                  <a:pos x="44" y="19"/>
                </a:cxn>
                <a:cxn ang="0">
                  <a:pos x="41" y="18"/>
                </a:cxn>
                <a:cxn ang="0">
                  <a:pos x="34" y="16"/>
                </a:cxn>
                <a:cxn ang="0">
                  <a:pos x="26" y="13"/>
                </a:cxn>
                <a:cxn ang="0">
                  <a:pos x="20" y="7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0" y="7"/>
                </a:cxn>
              </a:cxnLst>
              <a:rect l="0" t="0" r="r" b="b"/>
              <a:pathLst>
                <a:path w="77" h="28">
                  <a:moveTo>
                    <a:pt x="0" y="7"/>
                  </a:moveTo>
                  <a:lnTo>
                    <a:pt x="0" y="7"/>
                  </a:lnTo>
                  <a:lnTo>
                    <a:pt x="11" y="14"/>
                  </a:lnTo>
                  <a:lnTo>
                    <a:pt x="20" y="19"/>
                  </a:lnTo>
                  <a:lnTo>
                    <a:pt x="28" y="23"/>
                  </a:lnTo>
                  <a:lnTo>
                    <a:pt x="35" y="27"/>
                  </a:lnTo>
                  <a:lnTo>
                    <a:pt x="44" y="28"/>
                  </a:lnTo>
                  <a:lnTo>
                    <a:pt x="55" y="28"/>
                  </a:lnTo>
                  <a:lnTo>
                    <a:pt x="64" y="26"/>
                  </a:lnTo>
                  <a:lnTo>
                    <a:pt x="77" y="24"/>
                  </a:lnTo>
                  <a:lnTo>
                    <a:pt x="74" y="15"/>
                  </a:lnTo>
                  <a:lnTo>
                    <a:pt x="61" y="17"/>
                  </a:lnTo>
                  <a:lnTo>
                    <a:pt x="52" y="19"/>
                  </a:lnTo>
                  <a:lnTo>
                    <a:pt x="44" y="19"/>
                  </a:lnTo>
                  <a:lnTo>
                    <a:pt x="41" y="18"/>
                  </a:lnTo>
                  <a:lnTo>
                    <a:pt x="34" y="16"/>
                  </a:lnTo>
                  <a:lnTo>
                    <a:pt x="26" y="13"/>
                  </a:lnTo>
                  <a:lnTo>
                    <a:pt x="20" y="7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0" name="Freeform 815"/>
            <p:cNvSpPr>
              <a:spLocks/>
            </p:cNvSpPr>
            <p:nvPr/>
          </p:nvSpPr>
          <p:spPr bwMode="auto">
            <a:xfrm flipH="1">
              <a:off x="5443" y="3103"/>
              <a:ext cx="16" cy="7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4" y="17"/>
                </a:cxn>
                <a:cxn ang="0">
                  <a:pos x="3" y="35"/>
                </a:cxn>
                <a:cxn ang="0">
                  <a:pos x="1" y="55"/>
                </a:cxn>
                <a:cxn ang="0">
                  <a:pos x="0" y="75"/>
                </a:cxn>
                <a:cxn ang="0">
                  <a:pos x="0" y="94"/>
                </a:cxn>
                <a:cxn ang="0">
                  <a:pos x="3" y="113"/>
                </a:cxn>
                <a:cxn ang="0">
                  <a:pos x="9" y="129"/>
                </a:cxn>
                <a:cxn ang="0">
                  <a:pos x="21" y="141"/>
                </a:cxn>
                <a:cxn ang="0">
                  <a:pos x="30" y="134"/>
                </a:cxn>
                <a:cxn ang="0">
                  <a:pos x="21" y="124"/>
                </a:cxn>
                <a:cxn ang="0">
                  <a:pos x="15" y="111"/>
                </a:cxn>
                <a:cxn ang="0">
                  <a:pos x="12" y="94"/>
                </a:cxn>
                <a:cxn ang="0">
                  <a:pos x="12" y="75"/>
                </a:cxn>
                <a:cxn ang="0">
                  <a:pos x="13" y="55"/>
                </a:cxn>
                <a:cxn ang="0">
                  <a:pos x="15" y="35"/>
                </a:cxn>
                <a:cxn ang="0">
                  <a:pos x="17" y="17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3" y="0"/>
                </a:cxn>
              </a:cxnLst>
              <a:rect l="0" t="0" r="r" b="b"/>
              <a:pathLst>
                <a:path w="30" h="141">
                  <a:moveTo>
                    <a:pt x="3" y="0"/>
                  </a:moveTo>
                  <a:lnTo>
                    <a:pt x="3" y="0"/>
                  </a:lnTo>
                  <a:lnTo>
                    <a:pt x="4" y="17"/>
                  </a:lnTo>
                  <a:lnTo>
                    <a:pt x="3" y="35"/>
                  </a:lnTo>
                  <a:lnTo>
                    <a:pt x="1" y="55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3" y="113"/>
                  </a:lnTo>
                  <a:lnTo>
                    <a:pt x="9" y="129"/>
                  </a:lnTo>
                  <a:lnTo>
                    <a:pt x="21" y="141"/>
                  </a:lnTo>
                  <a:lnTo>
                    <a:pt x="30" y="134"/>
                  </a:lnTo>
                  <a:lnTo>
                    <a:pt x="21" y="124"/>
                  </a:lnTo>
                  <a:lnTo>
                    <a:pt x="15" y="111"/>
                  </a:lnTo>
                  <a:lnTo>
                    <a:pt x="12" y="94"/>
                  </a:lnTo>
                  <a:lnTo>
                    <a:pt x="12" y="75"/>
                  </a:lnTo>
                  <a:lnTo>
                    <a:pt x="13" y="55"/>
                  </a:lnTo>
                  <a:lnTo>
                    <a:pt x="15" y="35"/>
                  </a:lnTo>
                  <a:lnTo>
                    <a:pt x="17" y="1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1" name="Freeform 816"/>
            <p:cNvSpPr>
              <a:spLocks/>
            </p:cNvSpPr>
            <p:nvPr/>
          </p:nvSpPr>
          <p:spPr bwMode="auto">
            <a:xfrm flipH="1">
              <a:off x="5450" y="2856"/>
              <a:ext cx="132" cy="24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21" y="40"/>
                </a:cxn>
                <a:cxn ang="0">
                  <a:pos x="41" y="76"/>
                </a:cxn>
                <a:cxn ang="0">
                  <a:pos x="63" y="110"/>
                </a:cxn>
                <a:cxn ang="0">
                  <a:pos x="84" y="143"/>
                </a:cxn>
                <a:cxn ang="0">
                  <a:pos x="104" y="177"/>
                </a:cxn>
                <a:cxn ang="0">
                  <a:pos x="124" y="209"/>
                </a:cxn>
                <a:cxn ang="0">
                  <a:pos x="142" y="241"/>
                </a:cxn>
                <a:cxn ang="0">
                  <a:pos x="161" y="270"/>
                </a:cxn>
                <a:cxn ang="0">
                  <a:pos x="176" y="301"/>
                </a:cxn>
                <a:cxn ang="0">
                  <a:pos x="193" y="330"/>
                </a:cxn>
                <a:cxn ang="0">
                  <a:pos x="206" y="359"/>
                </a:cxn>
                <a:cxn ang="0">
                  <a:pos x="219" y="388"/>
                </a:cxn>
                <a:cxn ang="0">
                  <a:pos x="229" y="416"/>
                </a:cxn>
                <a:cxn ang="0">
                  <a:pos x="239" y="444"/>
                </a:cxn>
                <a:cxn ang="0">
                  <a:pos x="246" y="470"/>
                </a:cxn>
                <a:cxn ang="0">
                  <a:pos x="251" y="496"/>
                </a:cxn>
                <a:cxn ang="0">
                  <a:pos x="263" y="496"/>
                </a:cxn>
                <a:cxn ang="0">
                  <a:pos x="258" y="468"/>
                </a:cxn>
                <a:cxn ang="0">
                  <a:pos x="251" y="441"/>
                </a:cxn>
                <a:cxn ang="0">
                  <a:pos x="242" y="414"/>
                </a:cxn>
                <a:cxn ang="0">
                  <a:pos x="231" y="386"/>
                </a:cxn>
                <a:cxn ang="0">
                  <a:pos x="219" y="357"/>
                </a:cxn>
                <a:cxn ang="0">
                  <a:pos x="205" y="328"/>
                </a:cxn>
                <a:cxn ang="0">
                  <a:pos x="188" y="299"/>
                </a:cxn>
                <a:cxn ang="0">
                  <a:pos x="173" y="268"/>
                </a:cxn>
                <a:cxn ang="0">
                  <a:pos x="154" y="237"/>
                </a:cxn>
                <a:cxn ang="0">
                  <a:pos x="136" y="205"/>
                </a:cxn>
                <a:cxn ang="0">
                  <a:pos x="116" y="172"/>
                </a:cxn>
                <a:cxn ang="0">
                  <a:pos x="96" y="139"/>
                </a:cxn>
                <a:cxn ang="0">
                  <a:pos x="75" y="106"/>
                </a:cxn>
                <a:cxn ang="0">
                  <a:pos x="53" y="71"/>
                </a:cxn>
                <a:cxn ang="0">
                  <a:pos x="34" y="36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4"/>
                </a:cxn>
              </a:cxnLst>
              <a:rect l="0" t="0" r="r" b="b"/>
              <a:pathLst>
                <a:path w="263" h="496">
                  <a:moveTo>
                    <a:pt x="0" y="4"/>
                  </a:moveTo>
                  <a:lnTo>
                    <a:pt x="0" y="4"/>
                  </a:lnTo>
                  <a:lnTo>
                    <a:pt x="21" y="40"/>
                  </a:lnTo>
                  <a:lnTo>
                    <a:pt x="41" y="76"/>
                  </a:lnTo>
                  <a:lnTo>
                    <a:pt x="63" y="110"/>
                  </a:lnTo>
                  <a:lnTo>
                    <a:pt x="84" y="143"/>
                  </a:lnTo>
                  <a:lnTo>
                    <a:pt x="104" y="177"/>
                  </a:lnTo>
                  <a:lnTo>
                    <a:pt x="124" y="209"/>
                  </a:lnTo>
                  <a:lnTo>
                    <a:pt x="142" y="241"/>
                  </a:lnTo>
                  <a:lnTo>
                    <a:pt x="161" y="270"/>
                  </a:lnTo>
                  <a:lnTo>
                    <a:pt x="176" y="301"/>
                  </a:lnTo>
                  <a:lnTo>
                    <a:pt x="193" y="330"/>
                  </a:lnTo>
                  <a:lnTo>
                    <a:pt x="206" y="359"/>
                  </a:lnTo>
                  <a:lnTo>
                    <a:pt x="219" y="388"/>
                  </a:lnTo>
                  <a:lnTo>
                    <a:pt x="229" y="416"/>
                  </a:lnTo>
                  <a:lnTo>
                    <a:pt x="239" y="444"/>
                  </a:lnTo>
                  <a:lnTo>
                    <a:pt x="246" y="470"/>
                  </a:lnTo>
                  <a:lnTo>
                    <a:pt x="251" y="496"/>
                  </a:lnTo>
                  <a:lnTo>
                    <a:pt x="263" y="496"/>
                  </a:lnTo>
                  <a:lnTo>
                    <a:pt x="258" y="468"/>
                  </a:lnTo>
                  <a:lnTo>
                    <a:pt x="251" y="441"/>
                  </a:lnTo>
                  <a:lnTo>
                    <a:pt x="242" y="414"/>
                  </a:lnTo>
                  <a:lnTo>
                    <a:pt x="231" y="386"/>
                  </a:lnTo>
                  <a:lnTo>
                    <a:pt x="219" y="357"/>
                  </a:lnTo>
                  <a:lnTo>
                    <a:pt x="205" y="328"/>
                  </a:lnTo>
                  <a:lnTo>
                    <a:pt x="188" y="299"/>
                  </a:lnTo>
                  <a:lnTo>
                    <a:pt x="173" y="268"/>
                  </a:lnTo>
                  <a:lnTo>
                    <a:pt x="154" y="237"/>
                  </a:lnTo>
                  <a:lnTo>
                    <a:pt x="136" y="205"/>
                  </a:lnTo>
                  <a:lnTo>
                    <a:pt x="116" y="172"/>
                  </a:lnTo>
                  <a:lnTo>
                    <a:pt x="96" y="139"/>
                  </a:lnTo>
                  <a:lnTo>
                    <a:pt x="75" y="106"/>
                  </a:lnTo>
                  <a:lnTo>
                    <a:pt x="53" y="71"/>
                  </a:lnTo>
                  <a:lnTo>
                    <a:pt x="34" y="3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2" name="Freeform 817"/>
            <p:cNvSpPr>
              <a:spLocks/>
            </p:cNvSpPr>
            <p:nvPr/>
          </p:nvSpPr>
          <p:spPr bwMode="auto">
            <a:xfrm flipH="1">
              <a:off x="5574" y="2842"/>
              <a:ext cx="21" cy="25"/>
            </a:xfrm>
            <a:custGeom>
              <a:avLst/>
              <a:gdLst/>
              <a:ahLst/>
              <a:cxnLst>
                <a:cxn ang="0">
                  <a:pos x="13" y="45"/>
                </a:cxn>
                <a:cxn ang="0">
                  <a:pos x="13" y="46"/>
                </a:cxn>
                <a:cxn ang="0">
                  <a:pos x="20" y="25"/>
                </a:cxn>
                <a:cxn ang="0">
                  <a:pos x="25" y="12"/>
                </a:cxn>
                <a:cxn ang="0">
                  <a:pos x="28" y="7"/>
                </a:cxn>
                <a:cxn ang="0">
                  <a:pos x="19" y="7"/>
                </a:cxn>
                <a:cxn ang="0">
                  <a:pos x="19" y="8"/>
                </a:cxn>
                <a:cxn ang="0">
                  <a:pos x="22" y="13"/>
                </a:cxn>
                <a:cxn ang="0">
                  <a:pos x="23" y="22"/>
                </a:cxn>
                <a:cxn ang="0">
                  <a:pos x="28" y="32"/>
                </a:cxn>
                <a:cxn ang="0">
                  <a:pos x="40" y="28"/>
                </a:cxn>
                <a:cxn ang="0">
                  <a:pos x="36" y="20"/>
                </a:cxn>
                <a:cxn ang="0">
                  <a:pos x="34" y="11"/>
                </a:cxn>
                <a:cxn ang="0">
                  <a:pos x="31" y="6"/>
                </a:cxn>
                <a:cxn ang="0">
                  <a:pos x="28" y="0"/>
                </a:cxn>
                <a:cxn ang="0">
                  <a:pos x="16" y="2"/>
                </a:cxn>
                <a:cxn ang="0">
                  <a:pos x="13" y="10"/>
                </a:cxn>
                <a:cxn ang="0">
                  <a:pos x="8" y="22"/>
                </a:cxn>
                <a:cxn ang="0">
                  <a:pos x="0" y="44"/>
                </a:cxn>
                <a:cxn ang="0">
                  <a:pos x="0" y="45"/>
                </a:cxn>
                <a:cxn ang="0">
                  <a:pos x="0" y="44"/>
                </a:cxn>
                <a:cxn ang="0">
                  <a:pos x="2" y="47"/>
                </a:cxn>
                <a:cxn ang="0">
                  <a:pos x="5" y="49"/>
                </a:cxn>
                <a:cxn ang="0">
                  <a:pos x="10" y="48"/>
                </a:cxn>
                <a:cxn ang="0">
                  <a:pos x="13" y="46"/>
                </a:cxn>
                <a:cxn ang="0">
                  <a:pos x="13" y="45"/>
                </a:cxn>
              </a:cxnLst>
              <a:rect l="0" t="0" r="r" b="b"/>
              <a:pathLst>
                <a:path w="40" h="49">
                  <a:moveTo>
                    <a:pt x="13" y="45"/>
                  </a:moveTo>
                  <a:lnTo>
                    <a:pt x="13" y="46"/>
                  </a:lnTo>
                  <a:lnTo>
                    <a:pt x="20" y="25"/>
                  </a:lnTo>
                  <a:lnTo>
                    <a:pt x="25" y="12"/>
                  </a:lnTo>
                  <a:lnTo>
                    <a:pt x="28" y="7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22" y="13"/>
                  </a:lnTo>
                  <a:lnTo>
                    <a:pt x="23" y="22"/>
                  </a:lnTo>
                  <a:lnTo>
                    <a:pt x="28" y="32"/>
                  </a:lnTo>
                  <a:lnTo>
                    <a:pt x="40" y="28"/>
                  </a:lnTo>
                  <a:lnTo>
                    <a:pt x="36" y="20"/>
                  </a:lnTo>
                  <a:lnTo>
                    <a:pt x="34" y="11"/>
                  </a:lnTo>
                  <a:lnTo>
                    <a:pt x="31" y="6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13" y="10"/>
                  </a:lnTo>
                  <a:lnTo>
                    <a:pt x="8" y="22"/>
                  </a:lnTo>
                  <a:lnTo>
                    <a:pt x="0" y="44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2" y="47"/>
                  </a:lnTo>
                  <a:lnTo>
                    <a:pt x="5" y="49"/>
                  </a:lnTo>
                  <a:lnTo>
                    <a:pt x="10" y="48"/>
                  </a:lnTo>
                  <a:lnTo>
                    <a:pt x="13" y="46"/>
                  </a:lnTo>
                  <a:lnTo>
                    <a:pt x="13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3" name="Freeform 818"/>
            <p:cNvSpPr>
              <a:spLocks/>
            </p:cNvSpPr>
            <p:nvPr/>
          </p:nvSpPr>
          <p:spPr bwMode="auto">
            <a:xfrm flipH="1">
              <a:off x="5547" y="2864"/>
              <a:ext cx="48" cy="217"/>
            </a:xfrm>
            <a:custGeom>
              <a:avLst/>
              <a:gdLst/>
              <a:ahLst/>
              <a:cxnLst>
                <a:cxn ang="0">
                  <a:pos x="98" y="432"/>
                </a:cxn>
                <a:cxn ang="0">
                  <a:pos x="98" y="432"/>
                </a:cxn>
                <a:cxn ang="0">
                  <a:pos x="94" y="404"/>
                </a:cxn>
                <a:cxn ang="0">
                  <a:pos x="89" y="378"/>
                </a:cxn>
                <a:cxn ang="0">
                  <a:pos x="85" y="349"/>
                </a:cxn>
                <a:cxn ang="0">
                  <a:pos x="78" y="322"/>
                </a:cxn>
                <a:cxn ang="0">
                  <a:pos x="72" y="295"/>
                </a:cxn>
                <a:cxn ang="0">
                  <a:pos x="66" y="269"/>
                </a:cxn>
                <a:cxn ang="0">
                  <a:pos x="60" y="242"/>
                </a:cxn>
                <a:cxn ang="0">
                  <a:pos x="54" y="214"/>
                </a:cxn>
                <a:cxn ang="0">
                  <a:pos x="46" y="188"/>
                </a:cxn>
                <a:cxn ang="0">
                  <a:pos x="40" y="161"/>
                </a:cxn>
                <a:cxn ang="0">
                  <a:pos x="34" y="134"/>
                </a:cxn>
                <a:cxn ang="0">
                  <a:pos x="29" y="107"/>
                </a:cxn>
                <a:cxn ang="0">
                  <a:pos x="23" y="81"/>
                </a:cxn>
                <a:cxn ang="0">
                  <a:pos x="19" y="54"/>
                </a:cxn>
                <a:cxn ang="0">
                  <a:pos x="16" y="27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3" y="27"/>
                </a:cxn>
                <a:cxn ang="0">
                  <a:pos x="7" y="54"/>
                </a:cxn>
                <a:cxn ang="0">
                  <a:pos x="11" y="83"/>
                </a:cxn>
                <a:cxn ang="0">
                  <a:pos x="17" y="110"/>
                </a:cxn>
                <a:cxn ang="0">
                  <a:pos x="22" y="136"/>
                </a:cxn>
                <a:cxn ang="0">
                  <a:pos x="28" y="163"/>
                </a:cxn>
                <a:cxn ang="0">
                  <a:pos x="34" y="190"/>
                </a:cxn>
                <a:cxn ang="0">
                  <a:pos x="42" y="216"/>
                </a:cxn>
                <a:cxn ang="0">
                  <a:pos x="48" y="244"/>
                </a:cxn>
                <a:cxn ang="0">
                  <a:pos x="54" y="271"/>
                </a:cxn>
                <a:cxn ang="0">
                  <a:pos x="60" y="298"/>
                </a:cxn>
                <a:cxn ang="0">
                  <a:pos x="66" y="324"/>
                </a:cxn>
                <a:cxn ang="0">
                  <a:pos x="72" y="351"/>
                </a:cxn>
                <a:cxn ang="0">
                  <a:pos x="77" y="378"/>
                </a:cxn>
                <a:cxn ang="0">
                  <a:pos x="81" y="404"/>
                </a:cxn>
                <a:cxn ang="0">
                  <a:pos x="86" y="432"/>
                </a:cxn>
                <a:cxn ang="0">
                  <a:pos x="86" y="432"/>
                </a:cxn>
                <a:cxn ang="0">
                  <a:pos x="98" y="432"/>
                </a:cxn>
              </a:cxnLst>
              <a:rect l="0" t="0" r="r" b="b"/>
              <a:pathLst>
                <a:path w="98" h="432">
                  <a:moveTo>
                    <a:pt x="98" y="432"/>
                  </a:moveTo>
                  <a:lnTo>
                    <a:pt x="98" y="432"/>
                  </a:lnTo>
                  <a:lnTo>
                    <a:pt x="94" y="404"/>
                  </a:lnTo>
                  <a:lnTo>
                    <a:pt x="89" y="378"/>
                  </a:lnTo>
                  <a:lnTo>
                    <a:pt x="85" y="349"/>
                  </a:lnTo>
                  <a:lnTo>
                    <a:pt x="78" y="322"/>
                  </a:lnTo>
                  <a:lnTo>
                    <a:pt x="72" y="295"/>
                  </a:lnTo>
                  <a:lnTo>
                    <a:pt x="66" y="269"/>
                  </a:lnTo>
                  <a:lnTo>
                    <a:pt x="60" y="242"/>
                  </a:lnTo>
                  <a:lnTo>
                    <a:pt x="54" y="214"/>
                  </a:lnTo>
                  <a:lnTo>
                    <a:pt x="46" y="188"/>
                  </a:lnTo>
                  <a:lnTo>
                    <a:pt x="40" y="161"/>
                  </a:lnTo>
                  <a:lnTo>
                    <a:pt x="34" y="134"/>
                  </a:lnTo>
                  <a:lnTo>
                    <a:pt x="29" y="107"/>
                  </a:lnTo>
                  <a:lnTo>
                    <a:pt x="23" y="81"/>
                  </a:lnTo>
                  <a:lnTo>
                    <a:pt x="19" y="54"/>
                  </a:lnTo>
                  <a:lnTo>
                    <a:pt x="16" y="27"/>
                  </a:lnTo>
                  <a:lnTo>
                    <a:pt x="13" y="0"/>
                  </a:lnTo>
                  <a:lnTo>
                    <a:pt x="0" y="0"/>
                  </a:lnTo>
                  <a:lnTo>
                    <a:pt x="3" y="27"/>
                  </a:lnTo>
                  <a:lnTo>
                    <a:pt x="7" y="54"/>
                  </a:lnTo>
                  <a:lnTo>
                    <a:pt x="11" y="83"/>
                  </a:lnTo>
                  <a:lnTo>
                    <a:pt x="17" y="110"/>
                  </a:lnTo>
                  <a:lnTo>
                    <a:pt x="22" y="136"/>
                  </a:lnTo>
                  <a:lnTo>
                    <a:pt x="28" y="163"/>
                  </a:lnTo>
                  <a:lnTo>
                    <a:pt x="34" y="190"/>
                  </a:lnTo>
                  <a:lnTo>
                    <a:pt x="42" y="216"/>
                  </a:lnTo>
                  <a:lnTo>
                    <a:pt x="48" y="244"/>
                  </a:lnTo>
                  <a:lnTo>
                    <a:pt x="54" y="271"/>
                  </a:lnTo>
                  <a:lnTo>
                    <a:pt x="60" y="298"/>
                  </a:lnTo>
                  <a:lnTo>
                    <a:pt x="66" y="324"/>
                  </a:lnTo>
                  <a:lnTo>
                    <a:pt x="72" y="351"/>
                  </a:lnTo>
                  <a:lnTo>
                    <a:pt x="77" y="378"/>
                  </a:lnTo>
                  <a:lnTo>
                    <a:pt x="81" y="404"/>
                  </a:lnTo>
                  <a:lnTo>
                    <a:pt x="86" y="432"/>
                  </a:lnTo>
                  <a:lnTo>
                    <a:pt x="86" y="432"/>
                  </a:lnTo>
                  <a:lnTo>
                    <a:pt x="98" y="4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4" name="Freeform 819"/>
            <p:cNvSpPr>
              <a:spLocks/>
            </p:cNvSpPr>
            <p:nvPr/>
          </p:nvSpPr>
          <p:spPr bwMode="auto">
            <a:xfrm flipH="1">
              <a:off x="5517" y="3081"/>
              <a:ext cx="35" cy="98"/>
            </a:xfrm>
            <a:custGeom>
              <a:avLst/>
              <a:gdLst/>
              <a:ahLst/>
              <a:cxnLst>
                <a:cxn ang="0">
                  <a:pos x="69" y="195"/>
                </a:cxn>
                <a:cxn ang="0">
                  <a:pos x="69" y="194"/>
                </a:cxn>
                <a:cxn ang="0">
                  <a:pos x="63" y="180"/>
                </a:cxn>
                <a:cxn ang="0">
                  <a:pos x="58" y="167"/>
                </a:cxn>
                <a:cxn ang="0">
                  <a:pos x="54" y="155"/>
                </a:cxn>
                <a:cxn ang="0">
                  <a:pos x="49" y="142"/>
                </a:cxn>
                <a:cxn ang="0">
                  <a:pos x="44" y="130"/>
                </a:cxn>
                <a:cxn ang="0">
                  <a:pos x="40" y="118"/>
                </a:cxn>
                <a:cxn ang="0">
                  <a:pos x="37" y="107"/>
                </a:cxn>
                <a:cxn ang="0">
                  <a:pos x="34" y="95"/>
                </a:cxn>
                <a:cxn ang="0">
                  <a:pos x="29" y="84"/>
                </a:cxn>
                <a:cxn ang="0">
                  <a:pos x="28" y="71"/>
                </a:cxn>
                <a:cxn ang="0">
                  <a:pos x="25" y="60"/>
                </a:cxn>
                <a:cxn ang="0">
                  <a:pos x="21" y="48"/>
                </a:cxn>
                <a:cxn ang="0">
                  <a:pos x="18" y="37"/>
                </a:cxn>
                <a:cxn ang="0">
                  <a:pos x="17" y="25"/>
                </a:cxn>
                <a:cxn ang="0">
                  <a:pos x="14" y="11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2" y="13"/>
                </a:cxn>
                <a:cxn ang="0">
                  <a:pos x="5" y="27"/>
                </a:cxn>
                <a:cxn ang="0">
                  <a:pos x="6" y="39"/>
                </a:cxn>
                <a:cxn ang="0">
                  <a:pos x="9" y="50"/>
                </a:cxn>
                <a:cxn ang="0">
                  <a:pos x="12" y="62"/>
                </a:cxn>
                <a:cxn ang="0">
                  <a:pos x="15" y="74"/>
                </a:cxn>
                <a:cxn ang="0">
                  <a:pos x="17" y="86"/>
                </a:cxn>
                <a:cxn ang="0">
                  <a:pos x="21" y="97"/>
                </a:cxn>
                <a:cxn ang="0">
                  <a:pos x="25" y="109"/>
                </a:cxn>
                <a:cxn ang="0">
                  <a:pos x="28" y="120"/>
                </a:cxn>
                <a:cxn ang="0">
                  <a:pos x="32" y="132"/>
                </a:cxn>
                <a:cxn ang="0">
                  <a:pos x="37" y="145"/>
                </a:cxn>
                <a:cxn ang="0">
                  <a:pos x="41" y="157"/>
                </a:cxn>
                <a:cxn ang="0">
                  <a:pos x="46" y="169"/>
                </a:cxn>
                <a:cxn ang="0">
                  <a:pos x="51" y="182"/>
                </a:cxn>
                <a:cxn ang="0">
                  <a:pos x="57" y="196"/>
                </a:cxn>
                <a:cxn ang="0">
                  <a:pos x="57" y="195"/>
                </a:cxn>
                <a:cxn ang="0">
                  <a:pos x="57" y="196"/>
                </a:cxn>
                <a:cxn ang="0">
                  <a:pos x="60" y="198"/>
                </a:cxn>
                <a:cxn ang="0">
                  <a:pos x="64" y="199"/>
                </a:cxn>
                <a:cxn ang="0">
                  <a:pos x="67" y="197"/>
                </a:cxn>
                <a:cxn ang="0">
                  <a:pos x="69" y="194"/>
                </a:cxn>
                <a:cxn ang="0">
                  <a:pos x="69" y="195"/>
                </a:cxn>
              </a:cxnLst>
              <a:rect l="0" t="0" r="r" b="b"/>
              <a:pathLst>
                <a:path w="69" h="199">
                  <a:moveTo>
                    <a:pt x="69" y="195"/>
                  </a:moveTo>
                  <a:lnTo>
                    <a:pt x="69" y="194"/>
                  </a:lnTo>
                  <a:lnTo>
                    <a:pt x="63" y="180"/>
                  </a:lnTo>
                  <a:lnTo>
                    <a:pt x="58" y="167"/>
                  </a:lnTo>
                  <a:lnTo>
                    <a:pt x="54" y="155"/>
                  </a:lnTo>
                  <a:lnTo>
                    <a:pt x="49" y="142"/>
                  </a:lnTo>
                  <a:lnTo>
                    <a:pt x="44" y="130"/>
                  </a:lnTo>
                  <a:lnTo>
                    <a:pt x="40" y="118"/>
                  </a:lnTo>
                  <a:lnTo>
                    <a:pt x="37" y="107"/>
                  </a:lnTo>
                  <a:lnTo>
                    <a:pt x="34" y="95"/>
                  </a:lnTo>
                  <a:lnTo>
                    <a:pt x="29" y="84"/>
                  </a:lnTo>
                  <a:lnTo>
                    <a:pt x="28" y="71"/>
                  </a:lnTo>
                  <a:lnTo>
                    <a:pt x="25" y="60"/>
                  </a:lnTo>
                  <a:lnTo>
                    <a:pt x="21" y="48"/>
                  </a:lnTo>
                  <a:lnTo>
                    <a:pt x="18" y="37"/>
                  </a:lnTo>
                  <a:lnTo>
                    <a:pt x="17" y="25"/>
                  </a:lnTo>
                  <a:lnTo>
                    <a:pt x="14" y="1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2" y="13"/>
                  </a:lnTo>
                  <a:lnTo>
                    <a:pt x="5" y="27"/>
                  </a:lnTo>
                  <a:lnTo>
                    <a:pt x="6" y="39"/>
                  </a:lnTo>
                  <a:lnTo>
                    <a:pt x="9" y="50"/>
                  </a:lnTo>
                  <a:lnTo>
                    <a:pt x="12" y="62"/>
                  </a:lnTo>
                  <a:lnTo>
                    <a:pt x="15" y="74"/>
                  </a:lnTo>
                  <a:lnTo>
                    <a:pt x="17" y="86"/>
                  </a:lnTo>
                  <a:lnTo>
                    <a:pt x="21" y="97"/>
                  </a:lnTo>
                  <a:lnTo>
                    <a:pt x="25" y="109"/>
                  </a:lnTo>
                  <a:lnTo>
                    <a:pt x="28" y="120"/>
                  </a:lnTo>
                  <a:lnTo>
                    <a:pt x="32" y="132"/>
                  </a:lnTo>
                  <a:lnTo>
                    <a:pt x="37" y="145"/>
                  </a:lnTo>
                  <a:lnTo>
                    <a:pt x="41" y="157"/>
                  </a:lnTo>
                  <a:lnTo>
                    <a:pt x="46" y="169"/>
                  </a:lnTo>
                  <a:lnTo>
                    <a:pt x="51" y="182"/>
                  </a:lnTo>
                  <a:lnTo>
                    <a:pt x="57" y="196"/>
                  </a:lnTo>
                  <a:lnTo>
                    <a:pt x="57" y="195"/>
                  </a:lnTo>
                  <a:lnTo>
                    <a:pt x="57" y="196"/>
                  </a:lnTo>
                  <a:lnTo>
                    <a:pt x="60" y="198"/>
                  </a:lnTo>
                  <a:lnTo>
                    <a:pt x="64" y="199"/>
                  </a:lnTo>
                  <a:lnTo>
                    <a:pt x="67" y="197"/>
                  </a:lnTo>
                  <a:lnTo>
                    <a:pt x="69" y="194"/>
                  </a:lnTo>
                  <a:lnTo>
                    <a:pt x="69" y="1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5" name="Freeform 820"/>
            <p:cNvSpPr>
              <a:spLocks/>
            </p:cNvSpPr>
            <p:nvPr/>
          </p:nvSpPr>
          <p:spPr bwMode="auto">
            <a:xfrm flipH="1">
              <a:off x="5517" y="3178"/>
              <a:ext cx="9" cy="12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12" y="1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2" y="22"/>
                </a:cxn>
                <a:cxn ang="0">
                  <a:pos x="6" y="23"/>
                </a:cxn>
                <a:cxn ang="0">
                  <a:pos x="11" y="22"/>
                </a:cxn>
                <a:cxn ang="0">
                  <a:pos x="12" y="19"/>
                </a:cxn>
              </a:cxnLst>
              <a:rect l="0" t="0" r="r" b="b"/>
              <a:pathLst>
                <a:path w="14" h="23">
                  <a:moveTo>
                    <a:pt x="12" y="19"/>
                  </a:moveTo>
                  <a:lnTo>
                    <a:pt x="12" y="1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6" y="23"/>
                  </a:lnTo>
                  <a:lnTo>
                    <a:pt x="11" y="22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6" name="Freeform 821"/>
            <p:cNvSpPr>
              <a:spLocks/>
            </p:cNvSpPr>
            <p:nvPr/>
          </p:nvSpPr>
          <p:spPr bwMode="auto">
            <a:xfrm flipH="1">
              <a:off x="5519" y="3187"/>
              <a:ext cx="48" cy="2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50"/>
                </a:cxn>
                <a:cxn ang="0">
                  <a:pos x="14" y="54"/>
                </a:cxn>
                <a:cxn ang="0">
                  <a:pos x="28" y="55"/>
                </a:cxn>
                <a:cxn ang="0">
                  <a:pos x="45" y="52"/>
                </a:cxn>
                <a:cxn ang="0">
                  <a:pos x="60" y="45"/>
                </a:cxn>
                <a:cxn ang="0">
                  <a:pos x="75" y="37"/>
                </a:cxn>
                <a:cxn ang="0">
                  <a:pos x="86" y="26"/>
                </a:cxn>
                <a:cxn ang="0">
                  <a:pos x="95" y="14"/>
                </a:cxn>
                <a:cxn ang="0">
                  <a:pos x="98" y="0"/>
                </a:cxn>
                <a:cxn ang="0">
                  <a:pos x="86" y="0"/>
                </a:cxn>
                <a:cxn ang="0">
                  <a:pos x="83" y="12"/>
                </a:cxn>
                <a:cxn ang="0">
                  <a:pos x="77" y="22"/>
                </a:cxn>
                <a:cxn ang="0">
                  <a:pos x="66" y="31"/>
                </a:cxn>
                <a:cxn ang="0">
                  <a:pos x="54" y="39"/>
                </a:cxn>
                <a:cxn ang="0">
                  <a:pos x="39" y="43"/>
                </a:cxn>
                <a:cxn ang="0">
                  <a:pos x="28" y="46"/>
                </a:cxn>
                <a:cxn ang="0">
                  <a:pos x="17" y="45"/>
                </a:cxn>
                <a:cxn ang="0">
                  <a:pos x="10" y="43"/>
                </a:cxn>
                <a:cxn ang="0">
                  <a:pos x="10" y="43"/>
                </a:cxn>
                <a:cxn ang="0">
                  <a:pos x="0" y="50"/>
                </a:cxn>
              </a:cxnLst>
              <a:rect l="0" t="0" r="r" b="b"/>
              <a:pathLst>
                <a:path w="98" h="55">
                  <a:moveTo>
                    <a:pt x="0" y="50"/>
                  </a:moveTo>
                  <a:lnTo>
                    <a:pt x="0" y="50"/>
                  </a:lnTo>
                  <a:lnTo>
                    <a:pt x="14" y="54"/>
                  </a:lnTo>
                  <a:lnTo>
                    <a:pt x="28" y="55"/>
                  </a:lnTo>
                  <a:lnTo>
                    <a:pt x="45" y="52"/>
                  </a:lnTo>
                  <a:lnTo>
                    <a:pt x="60" y="45"/>
                  </a:lnTo>
                  <a:lnTo>
                    <a:pt x="75" y="37"/>
                  </a:lnTo>
                  <a:lnTo>
                    <a:pt x="86" y="26"/>
                  </a:lnTo>
                  <a:lnTo>
                    <a:pt x="95" y="14"/>
                  </a:lnTo>
                  <a:lnTo>
                    <a:pt x="98" y="0"/>
                  </a:lnTo>
                  <a:lnTo>
                    <a:pt x="86" y="0"/>
                  </a:lnTo>
                  <a:lnTo>
                    <a:pt x="83" y="12"/>
                  </a:lnTo>
                  <a:lnTo>
                    <a:pt x="77" y="22"/>
                  </a:lnTo>
                  <a:lnTo>
                    <a:pt x="66" y="31"/>
                  </a:lnTo>
                  <a:lnTo>
                    <a:pt x="54" y="39"/>
                  </a:lnTo>
                  <a:lnTo>
                    <a:pt x="39" y="43"/>
                  </a:lnTo>
                  <a:lnTo>
                    <a:pt x="28" y="46"/>
                  </a:lnTo>
                  <a:lnTo>
                    <a:pt x="17" y="45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7" name="Freeform 822"/>
            <p:cNvSpPr>
              <a:spLocks/>
            </p:cNvSpPr>
            <p:nvPr/>
          </p:nvSpPr>
          <p:spPr bwMode="auto">
            <a:xfrm flipH="1">
              <a:off x="5562" y="3165"/>
              <a:ext cx="47" cy="4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6" y="17"/>
                </a:cxn>
                <a:cxn ang="0">
                  <a:pos x="14" y="31"/>
                </a:cxn>
                <a:cxn ang="0">
                  <a:pos x="24" y="44"/>
                </a:cxn>
                <a:cxn ang="0">
                  <a:pos x="34" y="55"/>
                </a:cxn>
                <a:cxn ang="0">
                  <a:pos x="44" y="66"/>
                </a:cxn>
                <a:cxn ang="0">
                  <a:pos x="56" y="76"/>
                </a:cxn>
                <a:cxn ang="0">
                  <a:pos x="69" y="85"/>
                </a:cxn>
                <a:cxn ang="0">
                  <a:pos x="82" y="95"/>
                </a:cxn>
                <a:cxn ang="0">
                  <a:pos x="92" y="88"/>
                </a:cxn>
                <a:cxn ang="0">
                  <a:pos x="78" y="78"/>
                </a:cxn>
                <a:cxn ang="0">
                  <a:pos x="66" y="69"/>
                </a:cxn>
                <a:cxn ang="0">
                  <a:pos x="53" y="59"/>
                </a:cxn>
                <a:cxn ang="0">
                  <a:pos x="43" y="50"/>
                </a:cxn>
                <a:cxn ang="0">
                  <a:pos x="34" y="39"/>
                </a:cxn>
                <a:cxn ang="0">
                  <a:pos x="26" y="27"/>
                </a:cxn>
                <a:cxn ang="0">
                  <a:pos x="18" y="15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2"/>
                </a:cxn>
              </a:cxnLst>
              <a:rect l="0" t="0" r="r" b="b"/>
              <a:pathLst>
                <a:path w="92" h="95">
                  <a:moveTo>
                    <a:pt x="0" y="2"/>
                  </a:moveTo>
                  <a:lnTo>
                    <a:pt x="0" y="2"/>
                  </a:lnTo>
                  <a:lnTo>
                    <a:pt x="6" y="17"/>
                  </a:lnTo>
                  <a:lnTo>
                    <a:pt x="14" y="31"/>
                  </a:lnTo>
                  <a:lnTo>
                    <a:pt x="24" y="44"/>
                  </a:lnTo>
                  <a:lnTo>
                    <a:pt x="34" y="55"/>
                  </a:lnTo>
                  <a:lnTo>
                    <a:pt x="44" y="66"/>
                  </a:lnTo>
                  <a:lnTo>
                    <a:pt x="56" y="76"/>
                  </a:lnTo>
                  <a:lnTo>
                    <a:pt x="69" y="85"/>
                  </a:lnTo>
                  <a:lnTo>
                    <a:pt x="82" y="95"/>
                  </a:lnTo>
                  <a:lnTo>
                    <a:pt x="92" y="88"/>
                  </a:lnTo>
                  <a:lnTo>
                    <a:pt x="78" y="78"/>
                  </a:lnTo>
                  <a:lnTo>
                    <a:pt x="66" y="69"/>
                  </a:lnTo>
                  <a:lnTo>
                    <a:pt x="53" y="59"/>
                  </a:lnTo>
                  <a:lnTo>
                    <a:pt x="43" y="50"/>
                  </a:lnTo>
                  <a:lnTo>
                    <a:pt x="34" y="39"/>
                  </a:lnTo>
                  <a:lnTo>
                    <a:pt x="26" y="27"/>
                  </a:lnTo>
                  <a:lnTo>
                    <a:pt x="18" y="15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8" name="Freeform 823"/>
            <p:cNvSpPr>
              <a:spLocks/>
            </p:cNvSpPr>
            <p:nvPr/>
          </p:nvSpPr>
          <p:spPr bwMode="auto">
            <a:xfrm flipH="1">
              <a:off x="5604" y="3004"/>
              <a:ext cx="61" cy="16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7" y="26"/>
                </a:cxn>
                <a:cxn ang="0">
                  <a:pos x="14" y="49"/>
                </a:cxn>
                <a:cxn ang="0">
                  <a:pos x="21" y="71"/>
                </a:cxn>
                <a:cxn ang="0">
                  <a:pos x="27" y="91"/>
                </a:cxn>
                <a:cxn ang="0">
                  <a:pos x="33" y="111"/>
                </a:cxn>
                <a:cxn ang="0">
                  <a:pos x="40" y="130"/>
                </a:cxn>
                <a:cxn ang="0">
                  <a:pos x="46" y="149"/>
                </a:cxn>
                <a:cxn ang="0">
                  <a:pos x="53" y="166"/>
                </a:cxn>
                <a:cxn ang="0">
                  <a:pos x="59" y="185"/>
                </a:cxn>
                <a:cxn ang="0">
                  <a:pos x="66" y="203"/>
                </a:cxn>
                <a:cxn ang="0">
                  <a:pos x="72" y="222"/>
                </a:cxn>
                <a:cxn ang="0">
                  <a:pos x="79" y="241"/>
                </a:cxn>
                <a:cxn ang="0">
                  <a:pos x="85" y="261"/>
                </a:cxn>
                <a:cxn ang="0">
                  <a:pos x="93" y="281"/>
                </a:cxn>
                <a:cxn ang="0">
                  <a:pos x="102" y="303"/>
                </a:cxn>
                <a:cxn ang="0">
                  <a:pos x="110" y="325"/>
                </a:cxn>
                <a:cxn ang="0">
                  <a:pos x="122" y="323"/>
                </a:cxn>
                <a:cxn ang="0">
                  <a:pos x="114" y="301"/>
                </a:cxn>
                <a:cxn ang="0">
                  <a:pos x="105" y="279"/>
                </a:cxn>
                <a:cxn ang="0">
                  <a:pos x="98" y="259"/>
                </a:cxn>
                <a:cxn ang="0">
                  <a:pos x="92" y="239"/>
                </a:cxn>
                <a:cxn ang="0">
                  <a:pos x="84" y="220"/>
                </a:cxn>
                <a:cxn ang="0">
                  <a:pos x="78" y="201"/>
                </a:cxn>
                <a:cxn ang="0">
                  <a:pos x="72" y="183"/>
                </a:cxn>
                <a:cxn ang="0">
                  <a:pos x="66" y="164"/>
                </a:cxn>
                <a:cxn ang="0">
                  <a:pos x="58" y="146"/>
                </a:cxn>
                <a:cxn ang="0">
                  <a:pos x="52" y="127"/>
                </a:cxn>
                <a:cxn ang="0">
                  <a:pos x="46" y="109"/>
                </a:cxn>
                <a:cxn ang="0">
                  <a:pos x="40" y="89"/>
                </a:cxn>
                <a:cxn ang="0">
                  <a:pos x="33" y="69"/>
                </a:cxn>
                <a:cxn ang="0">
                  <a:pos x="26" y="46"/>
                </a:cxn>
                <a:cxn ang="0">
                  <a:pos x="20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2"/>
                </a:cxn>
              </a:cxnLst>
              <a:rect l="0" t="0" r="r" b="b"/>
              <a:pathLst>
                <a:path w="122" h="325">
                  <a:moveTo>
                    <a:pt x="0" y="2"/>
                  </a:moveTo>
                  <a:lnTo>
                    <a:pt x="0" y="2"/>
                  </a:lnTo>
                  <a:lnTo>
                    <a:pt x="7" y="26"/>
                  </a:lnTo>
                  <a:lnTo>
                    <a:pt x="14" y="49"/>
                  </a:lnTo>
                  <a:lnTo>
                    <a:pt x="21" y="71"/>
                  </a:lnTo>
                  <a:lnTo>
                    <a:pt x="27" y="91"/>
                  </a:lnTo>
                  <a:lnTo>
                    <a:pt x="33" y="111"/>
                  </a:lnTo>
                  <a:lnTo>
                    <a:pt x="40" y="130"/>
                  </a:lnTo>
                  <a:lnTo>
                    <a:pt x="46" y="149"/>
                  </a:lnTo>
                  <a:lnTo>
                    <a:pt x="53" y="166"/>
                  </a:lnTo>
                  <a:lnTo>
                    <a:pt x="59" y="185"/>
                  </a:lnTo>
                  <a:lnTo>
                    <a:pt x="66" y="203"/>
                  </a:lnTo>
                  <a:lnTo>
                    <a:pt x="72" y="222"/>
                  </a:lnTo>
                  <a:lnTo>
                    <a:pt x="79" y="241"/>
                  </a:lnTo>
                  <a:lnTo>
                    <a:pt x="85" y="261"/>
                  </a:lnTo>
                  <a:lnTo>
                    <a:pt x="93" y="281"/>
                  </a:lnTo>
                  <a:lnTo>
                    <a:pt x="102" y="303"/>
                  </a:lnTo>
                  <a:lnTo>
                    <a:pt x="110" y="325"/>
                  </a:lnTo>
                  <a:lnTo>
                    <a:pt x="122" y="323"/>
                  </a:lnTo>
                  <a:lnTo>
                    <a:pt x="114" y="301"/>
                  </a:lnTo>
                  <a:lnTo>
                    <a:pt x="105" y="279"/>
                  </a:lnTo>
                  <a:lnTo>
                    <a:pt x="98" y="259"/>
                  </a:lnTo>
                  <a:lnTo>
                    <a:pt x="92" y="239"/>
                  </a:lnTo>
                  <a:lnTo>
                    <a:pt x="84" y="220"/>
                  </a:lnTo>
                  <a:lnTo>
                    <a:pt x="78" y="201"/>
                  </a:lnTo>
                  <a:lnTo>
                    <a:pt x="72" y="183"/>
                  </a:lnTo>
                  <a:lnTo>
                    <a:pt x="66" y="164"/>
                  </a:lnTo>
                  <a:lnTo>
                    <a:pt x="58" y="146"/>
                  </a:lnTo>
                  <a:lnTo>
                    <a:pt x="52" y="127"/>
                  </a:lnTo>
                  <a:lnTo>
                    <a:pt x="46" y="109"/>
                  </a:lnTo>
                  <a:lnTo>
                    <a:pt x="40" y="89"/>
                  </a:lnTo>
                  <a:lnTo>
                    <a:pt x="33" y="69"/>
                  </a:lnTo>
                  <a:lnTo>
                    <a:pt x="26" y="46"/>
                  </a:lnTo>
                  <a:lnTo>
                    <a:pt x="20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9" name="Freeform 824"/>
            <p:cNvSpPr>
              <a:spLocks/>
            </p:cNvSpPr>
            <p:nvPr/>
          </p:nvSpPr>
          <p:spPr bwMode="auto">
            <a:xfrm flipH="1">
              <a:off x="5657" y="2930"/>
              <a:ext cx="31" cy="7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3" y="12"/>
                </a:cxn>
                <a:cxn ang="0">
                  <a:pos x="7" y="29"/>
                </a:cxn>
                <a:cxn ang="0">
                  <a:pos x="15" y="51"/>
                </a:cxn>
                <a:cxn ang="0">
                  <a:pos x="24" y="75"/>
                </a:cxn>
                <a:cxn ang="0">
                  <a:pos x="32" y="100"/>
                </a:cxn>
                <a:cxn ang="0">
                  <a:pos x="40" y="122"/>
                </a:cxn>
                <a:cxn ang="0">
                  <a:pos x="46" y="139"/>
                </a:cxn>
                <a:cxn ang="0">
                  <a:pos x="49" y="149"/>
                </a:cxn>
                <a:cxn ang="0">
                  <a:pos x="61" y="147"/>
                </a:cxn>
                <a:cxn ang="0">
                  <a:pos x="58" y="137"/>
                </a:cxn>
                <a:cxn ang="0">
                  <a:pos x="52" y="120"/>
                </a:cxn>
                <a:cxn ang="0">
                  <a:pos x="44" y="98"/>
                </a:cxn>
                <a:cxn ang="0">
                  <a:pos x="37" y="73"/>
                </a:cxn>
                <a:cxn ang="0">
                  <a:pos x="27" y="49"/>
                </a:cxn>
                <a:cxn ang="0">
                  <a:pos x="20" y="27"/>
                </a:cxn>
                <a:cxn ang="0">
                  <a:pos x="15" y="1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2"/>
                </a:cxn>
              </a:cxnLst>
              <a:rect l="0" t="0" r="r" b="b"/>
              <a:pathLst>
                <a:path w="61" h="149">
                  <a:moveTo>
                    <a:pt x="0" y="2"/>
                  </a:moveTo>
                  <a:lnTo>
                    <a:pt x="0" y="2"/>
                  </a:lnTo>
                  <a:lnTo>
                    <a:pt x="3" y="12"/>
                  </a:lnTo>
                  <a:lnTo>
                    <a:pt x="7" y="29"/>
                  </a:lnTo>
                  <a:lnTo>
                    <a:pt x="15" y="51"/>
                  </a:lnTo>
                  <a:lnTo>
                    <a:pt x="24" y="75"/>
                  </a:lnTo>
                  <a:lnTo>
                    <a:pt x="32" y="100"/>
                  </a:lnTo>
                  <a:lnTo>
                    <a:pt x="40" y="122"/>
                  </a:lnTo>
                  <a:lnTo>
                    <a:pt x="46" y="139"/>
                  </a:lnTo>
                  <a:lnTo>
                    <a:pt x="49" y="149"/>
                  </a:lnTo>
                  <a:lnTo>
                    <a:pt x="61" y="147"/>
                  </a:lnTo>
                  <a:lnTo>
                    <a:pt x="58" y="137"/>
                  </a:lnTo>
                  <a:lnTo>
                    <a:pt x="52" y="120"/>
                  </a:lnTo>
                  <a:lnTo>
                    <a:pt x="44" y="98"/>
                  </a:lnTo>
                  <a:lnTo>
                    <a:pt x="37" y="73"/>
                  </a:lnTo>
                  <a:lnTo>
                    <a:pt x="27" y="49"/>
                  </a:lnTo>
                  <a:lnTo>
                    <a:pt x="20" y="27"/>
                  </a:lnTo>
                  <a:lnTo>
                    <a:pt x="15" y="1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0" name="Freeform 825"/>
            <p:cNvSpPr>
              <a:spLocks/>
            </p:cNvSpPr>
            <p:nvPr/>
          </p:nvSpPr>
          <p:spPr bwMode="auto">
            <a:xfrm flipH="1">
              <a:off x="5682" y="2889"/>
              <a:ext cx="31" cy="41"/>
            </a:xfrm>
            <a:custGeom>
              <a:avLst/>
              <a:gdLst/>
              <a:ahLst/>
              <a:cxnLst>
                <a:cxn ang="0">
                  <a:pos x="13" y="1"/>
                </a:cxn>
                <a:cxn ang="0">
                  <a:pos x="0" y="2"/>
                </a:cxn>
                <a:cxn ang="0">
                  <a:pos x="8" y="14"/>
                </a:cxn>
                <a:cxn ang="0">
                  <a:pos x="14" y="24"/>
                </a:cxn>
                <a:cxn ang="0">
                  <a:pos x="23" y="34"/>
                </a:cxn>
                <a:cxn ang="0">
                  <a:pos x="28" y="42"/>
                </a:cxn>
                <a:cxn ang="0">
                  <a:pos x="34" y="52"/>
                </a:cxn>
                <a:cxn ang="0">
                  <a:pos x="39" y="60"/>
                </a:cxn>
                <a:cxn ang="0">
                  <a:pos x="43" y="71"/>
                </a:cxn>
                <a:cxn ang="0">
                  <a:pos x="48" y="84"/>
                </a:cxn>
                <a:cxn ang="0">
                  <a:pos x="60" y="82"/>
                </a:cxn>
                <a:cxn ang="0">
                  <a:pos x="55" y="68"/>
                </a:cxn>
                <a:cxn ang="0">
                  <a:pos x="51" y="57"/>
                </a:cxn>
                <a:cxn ang="0">
                  <a:pos x="46" y="47"/>
                </a:cxn>
                <a:cxn ang="0">
                  <a:pos x="40" y="37"/>
                </a:cxn>
                <a:cxn ang="0">
                  <a:pos x="33" y="30"/>
                </a:cxn>
                <a:cxn ang="0">
                  <a:pos x="26" y="20"/>
                </a:cxn>
                <a:cxn ang="0">
                  <a:pos x="20" y="10"/>
                </a:cxn>
                <a:cxn ang="0">
                  <a:pos x="13" y="0"/>
                </a:cxn>
                <a:cxn ang="0">
                  <a:pos x="0" y="1"/>
                </a:cxn>
                <a:cxn ang="0">
                  <a:pos x="13" y="1"/>
                </a:cxn>
              </a:cxnLst>
              <a:rect l="0" t="0" r="r" b="b"/>
              <a:pathLst>
                <a:path w="60" h="84">
                  <a:moveTo>
                    <a:pt x="13" y="1"/>
                  </a:moveTo>
                  <a:lnTo>
                    <a:pt x="0" y="2"/>
                  </a:lnTo>
                  <a:lnTo>
                    <a:pt x="8" y="14"/>
                  </a:lnTo>
                  <a:lnTo>
                    <a:pt x="14" y="24"/>
                  </a:lnTo>
                  <a:lnTo>
                    <a:pt x="23" y="34"/>
                  </a:lnTo>
                  <a:lnTo>
                    <a:pt x="28" y="42"/>
                  </a:lnTo>
                  <a:lnTo>
                    <a:pt x="34" y="52"/>
                  </a:lnTo>
                  <a:lnTo>
                    <a:pt x="39" y="60"/>
                  </a:lnTo>
                  <a:lnTo>
                    <a:pt x="43" y="71"/>
                  </a:lnTo>
                  <a:lnTo>
                    <a:pt x="48" y="84"/>
                  </a:lnTo>
                  <a:lnTo>
                    <a:pt x="60" y="82"/>
                  </a:lnTo>
                  <a:lnTo>
                    <a:pt x="55" y="68"/>
                  </a:lnTo>
                  <a:lnTo>
                    <a:pt x="51" y="57"/>
                  </a:lnTo>
                  <a:lnTo>
                    <a:pt x="46" y="47"/>
                  </a:lnTo>
                  <a:lnTo>
                    <a:pt x="40" y="37"/>
                  </a:lnTo>
                  <a:lnTo>
                    <a:pt x="33" y="30"/>
                  </a:lnTo>
                  <a:lnTo>
                    <a:pt x="26" y="20"/>
                  </a:lnTo>
                  <a:lnTo>
                    <a:pt x="20" y="10"/>
                  </a:lnTo>
                  <a:lnTo>
                    <a:pt x="13" y="0"/>
                  </a:lnTo>
                  <a:lnTo>
                    <a:pt x="0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1" name="Freeform 826"/>
            <p:cNvSpPr>
              <a:spLocks/>
            </p:cNvSpPr>
            <p:nvPr/>
          </p:nvSpPr>
          <p:spPr bwMode="auto">
            <a:xfrm flipH="1">
              <a:off x="5706" y="2889"/>
              <a:ext cx="16" cy="79"/>
            </a:xfrm>
            <a:custGeom>
              <a:avLst/>
              <a:gdLst/>
              <a:ahLst/>
              <a:cxnLst>
                <a:cxn ang="0">
                  <a:pos x="12" y="160"/>
                </a:cxn>
                <a:cxn ang="0">
                  <a:pos x="12" y="160"/>
                </a:cxn>
                <a:cxn ang="0">
                  <a:pos x="15" y="132"/>
                </a:cxn>
                <a:cxn ang="0">
                  <a:pos x="18" y="104"/>
                </a:cxn>
                <a:cxn ang="0">
                  <a:pos x="21" y="77"/>
                </a:cxn>
                <a:cxn ang="0">
                  <a:pos x="25" y="53"/>
                </a:cxn>
                <a:cxn ang="0">
                  <a:pos x="28" y="32"/>
                </a:cxn>
                <a:cxn ang="0">
                  <a:pos x="29" y="14"/>
                </a:cxn>
                <a:cxn ang="0">
                  <a:pos x="31" y="4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18" y="4"/>
                </a:cxn>
                <a:cxn ang="0">
                  <a:pos x="17" y="14"/>
                </a:cxn>
                <a:cxn ang="0">
                  <a:pos x="15" y="32"/>
                </a:cxn>
                <a:cxn ang="0">
                  <a:pos x="12" y="53"/>
                </a:cxn>
                <a:cxn ang="0">
                  <a:pos x="9" y="77"/>
                </a:cxn>
                <a:cxn ang="0">
                  <a:pos x="6" y="104"/>
                </a:cxn>
                <a:cxn ang="0">
                  <a:pos x="3" y="132"/>
                </a:cxn>
                <a:cxn ang="0">
                  <a:pos x="0" y="160"/>
                </a:cxn>
                <a:cxn ang="0">
                  <a:pos x="0" y="160"/>
                </a:cxn>
                <a:cxn ang="0">
                  <a:pos x="12" y="160"/>
                </a:cxn>
              </a:cxnLst>
              <a:rect l="0" t="0" r="r" b="b"/>
              <a:pathLst>
                <a:path w="31" h="160">
                  <a:moveTo>
                    <a:pt x="12" y="160"/>
                  </a:moveTo>
                  <a:lnTo>
                    <a:pt x="12" y="160"/>
                  </a:lnTo>
                  <a:lnTo>
                    <a:pt x="15" y="132"/>
                  </a:lnTo>
                  <a:lnTo>
                    <a:pt x="18" y="104"/>
                  </a:lnTo>
                  <a:lnTo>
                    <a:pt x="21" y="77"/>
                  </a:lnTo>
                  <a:lnTo>
                    <a:pt x="25" y="53"/>
                  </a:lnTo>
                  <a:lnTo>
                    <a:pt x="28" y="32"/>
                  </a:lnTo>
                  <a:lnTo>
                    <a:pt x="29" y="14"/>
                  </a:lnTo>
                  <a:lnTo>
                    <a:pt x="31" y="4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7" y="14"/>
                  </a:lnTo>
                  <a:lnTo>
                    <a:pt x="15" y="32"/>
                  </a:lnTo>
                  <a:lnTo>
                    <a:pt x="12" y="53"/>
                  </a:lnTo>
                  <a:lnTo>
                    <a:pt x="9" y="77"/>
                  </a:lnTo>
                  <a:lnTo>
                    <a:pt x="6" y="104"/>
                  </a:lnTo>
                  <a:lnTo>
                    <a:pt x="3" y="132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2" y="1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2" name="Freeform 827"/>
            <p:cNvSpPr>
              <a:spLocks/>
            </p:cNvSpPr>
            <p:nvPr/>
          </p:nvSpPr>
          <p:spPr bwMode="auto">
            <a:xfrm flipH="1">
              <a:off x="5704" y="2969"/>
              <a:ext cx="17" cy="85"/>
            </a:xfrm>
            <a:custGeom>
              <a:avLst/>
              <a:gdLst/>
              <a:ahLst/>
              <a:cxnLst>
                <a:cxn ang="0">
                  <a:pos x="35" y="164"/>
                </a:cxn>
                <a:cxn ang="0">
                  <a:pos x="35" y="164"/>
                </a:cxn>
                <a:cxn ang="0">
                  <a:pos x="32" y="138"/>
                </a:cxn>
                <a:cxn ang="0">
                  <a:pos x="29" y="114"/>
                </a:cxn>
                <a:cxn ang="0">
                  <a:pos x="24" y="94"/>
                </a:cxn>
                <a:cxn ang="0">
                  <a:pos x="19" y="76"/>
                </a:cxn>
                <a:cxn ang="0">
                  <a:pos x="15" y="60"/>
                </a:cxn>
                <a:cxn ang="0">
                  <a:pos x="13" y="43"/>
                </a:cxn>
                <a:cxn ang="0">
                  <a:pos x="12" y="23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23"/>
                </a:cxn>
                <a:cxn ang="0">
                  <a:pos x="1" y="43"/>
                </a:cxn>
                <a:cxn ang="0">
                  <a:pos x="3" y="62"/>
                </a:cxn>
                <a:cxn ang="0">
                  <a:pos x="7" y="79"/>
                </a:cxn>
                <a:cxn ang="0">
                  <a:pos x="12" y="97"/>
                </a:cxn>
                <a:cxn ang="0">
                  <a:pos x="16" y="117"/>
                </a:cxn>
                <a:cxn ang="0">
                  <a:pos x="19" y="138"/>
                </a:cxn>
                <a:cxn ang="0">
                  <a:pos x="22" y="164"/>
                </a:cxn>
                <a:cxn ang="0">
                  <a:pos x="22" y="164"/>
                </a:cxn>
                <a:cxn ang="0">
                  <a:pos x="35" y="164"/>
                </a:cxn>
              </a:cxnLst>
              <a:rect l="0" t="0" r="r" b="b"/>
              <a:pathLst>
                <a:path w="35" h="164">
                  <a:moveTo>
                    <a:pt x="35" y="164"/>
                  </a:moveTo>
                  <a:lnTo>
                    <a:pt x="35" y="164"/>
                  </a:lnTo>
                  <a:lnTo>
                    <a:pt x="32" y="138"/>
                  </a:lnTo>
                  <a:lnTo>
                    <a:pt x="29" y="114"/>
                  </a:lnTo>
                  <a:lnTo>
                    <a:pt x="24" y="94"/>
                  </a:lnTo>
                  <a:lnTo>
                    <a:pt x="19" y="76"/>
                  </a:lnTo>
                  <a:lnTo>
                    <a:pt x="15" y="60"/>
                  </a:lnTo>
                  <a:lnTo>
                    <a:pt x="13" y="43"/>
                  </a:lnTo>
                  <a:lnTo>
                    <a:pt x="12" y="23"/>
                  </a:lnTo>
                  <a:lnTo>
                    <a:pt x="13" y="0"/>
                  </a:lnTo>
                  <a:lnTo>
                    <a:pt x="1" y="0"/>
                  </a:lnTo>
                  <a:lnTo>
                    <a:pt x="0" y="23"/>
                  </a:lnTo>
                  <a:lnTo>
                    <a:pt x="1" y="43"/>
                  </a:lnTo>
                  <a:lnTo>
                    <a:pt x="3" y="62"/>
                  </a:lnTo>
                  <a:lnTo>
                    <a:pt x="7" y="79"/>
                  </a:lnTo>
                  <a:lnTo>
                    <a:pt x="12" y="97"/>
                  </a:lnTo>
                  <a:lnTo>
                    <a:pt x="16" y="117"/>
                  </a:lnTo>
                  <a:lnTo>
                    <a:pt x="19" y="138"/>
                  </a:lnTo>
                  <a:lnTo>
                    <a:pt x="22" y="164"/>
                  </a:lnTo>
                  <a:lnTo>
                    <a:pt x="22" y="164"/>
                  </a:lnTo>
                  <a:lnTo>
                    <a:pt x="35" y="1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3" name="Freeform 828"/>
            <p:cNvSpPr>
              <a:spLocks/>
            </p:cNvSpPr>
            <p:nvPr/>
          </p:nvSpPr>
          <p:spPr bwMode="auto">
            <a:xfrm flipH="1">
              <a:off x="5673" y="3052"/>
              <a:ext cx="38" cy="103"/>
            </a:xfrm>
            <a:custGeom>
              <a:avLst/>
              <a:gdLst/>
              <a:ahLst/>
              <a:cxnLst>
                <a:cxn ang="0">
                  <a:pos x="74" y="207"/>
                </a:cxn>
                <a:cxn ang="0">
                  <a:pos x="74" y="207"/>
                </a:cxn>
                <a:cxn ang="0">
                  <a:pos x="75" y="199"/>
                </a:cxn>
                <a:cxn ang="0">
                  <a:pos x="75" y="190"/>
                </a:cxn>
                <a:cxn ang="0">
                  <a:pos x="72" y="179"/>
                </a:cxn>
                <a:cxn ang="0">
                  <a:pos x="69" y="167"/>
                </a:cxn>
                <a:cxn ang="0">
                  <a:pos x="66" y="154"/>
                </a:cxn>
                <a:cxn ang="0">
                  <a:pos x="60" y="139"/>
                </a:cxn>
                <a:cxn ang="0">
                  <a:pos x="56" y="124"/>
                </a:cxn>
                <a:cxn ang="0">
                  <a:pos x="49" y="108"/>
                </a:cxn>
                <a:cxn ang="0">
                  <a:pos x="43" y="93"/>
                </a:cxn>
                <a:cxn ang="0">
                  <a:pos x="37" y="77"/>
                </a:cxn>
                <a:cxn ang="0">
                  <a:pos x="31" y="63"/>
                </a:cxn>
                <a:cxn ang="0">
                  <a:pos x="25" y="47"/>
                </a:cxn>
                <a:cxn ang="0">
                  <a:pos x="20" y="34"/>
                </a:cxn>
                <a:cxn ang="0">
                  <a:pos x="17" y="20"/>
                </a:cxn>
                <a:cxn ang="0">
                  <a:pos x="14" y="9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2" y="11"/>
                </a:cxn>
                <a:cxn ang="0">
                  <a:pos x="5" y="23"/>
                </a:cxn>
                <a:cxn ang="0">
                  <a:pos x="8" y="36"/>
                </a:cxn>
                <a:cxn ang="0">
                  <a:pos x="13" y="49"/>
                </a:cxn>
                <a:cxn ang="0">
                  <a:pos x="19" y="65"/>
                </a:cxn>
                <a:cxn ang="0">
                  <a:pos x="25" y="79"/>
                </a:cxn>
                <a:cxn ang="0">
                  <a:pos x="31" y="95"/>
                </a:cxn>
                <a:cxn ang="0">
                  <a:pos x="37" y="110"/>
                </a:cxn>
                <a:cxn ang="0">
                  <a:pos x="43" y="126"/>
                </a:cxn>
                <a:cxn ang="0">
                  <a:pos x="48" y="142"/>
                </a:cxn>
                <a:cxn ang="0">
                  <a:pos x="54" y="156"/>
                </a:cxn>
                <a:cxn ang="0">
                  <a:pos x="57" y="169"/>
                </a:cxn>
                <a:cxn ang="0">
                  <a:pos x="60" y="182"/>
                </a:cxn>
                <a:cxn ang="0">
                  <a:pos x="63" y="190"/>
                </a:cxn>
                <a:cxn ang="0">
                  <a:pos x="63" y="199"/>
                </a:cxn>
                <a:cxn ang="0">
                  <a:pos x="62" y="205"/>
                </a:cxn>
                <a:cxn ang="0">
                  <a:pos x="62" y="205"/>
                </a:cxn>
                <a:cxn ang="0">
                  <a:pos x="74" y="207"/>
                </a:cxn>
              </a:cxnLst>
              <a:rect l="0" t="0" r="r" b="b"/>
              <a:pathLst>
                <a:path w="75" h="207">
                  <a:moveTo>
                    <a:pt x="74" y="207"/>
                  </a:moveTo>
                  <a:lnTo>
                    <a:pt x="74" y="207"/>
                  </a:lnTo>
                  <a:lnTo>
                    <a:pt x="75" y="199"/>
                  </a:lnTo>
                  <a:lnTo>
                    <a:pt x="75" y="190"/>
                  </a:lnTo>
                  <a:lnTo>
                    <a:pt x="72" y="179"/>
                  </a:lnTo>
                  <a:lnTo>
                    <a:pt x="69" y="167"/>
                  </a:lnTo>
                  <a:lnTo>
                    <a:pt x="66" y="154"/>
                  </a:lnTo>
                  <a:lnTo>
                    <a:pt x="60" y="139"/>
                  </a:lnTo>
                  <a:lnTo>
                    <a:pt x="56" y="124"/>
                  </a:lnTo>
                  <a:lnTo>
                    <a:pt x="49" y="108"/>
                  </a:lnTo>
                  <a:lnTo>
                    <a:pt x="43" y="93"/>
                  </a:lnTo>
                  <a:lnTo>
                    <a:pt x="37" y="77"/>
                  </a:lnTo>
                  <a:lnTo>
                    <a:pt x="31" y="63"/>
                  </a:lnTo>
                  <a:lnTo>
                    <a:pt x="25" y="47"/>
                  </a:lnTo>
                  <a:lnTo>
                    <a:pt x="20" y="34"/>
                  </a:lnTo>
                  <a:lnTo>
                    <a:pt x="17" y="20"/>
                  </a:lnTo>
                  <a:lnTo>
                    <a:pt x="14" y="9"/>
                  </a:lnTo>
                  <a:lnTo>
                    <a:pt x="13" y="0"/>
                  </a:lnTo>
                  <a:lnTo>
                    <a:pt x="0" y="0"/>
                  </a:lnTo>
                  <a:lnTo>
                    <a:pt x="2" y="11"/>
                  </a:lnTo>
                  <a:lnTo>
                    <a:pt x="5" y="23"/>
                  </a:lnTo>
                  <a:lnTo>
                    <a:pt x="8" y="36"/>
                  </a:lnTo>
                  <a:lnTo>
                    <a:pt x="13" y="49"/>
                  </a:lnTo>
                  <a:lnTo>
                    <a:pt x="19" y="65"/>
                  </a:lnTo>
                  <a:lnTo>
                    <a:pt x="25" y="79"/>
                  </a:lnTo>
                  <a:lnTo>
                    <a:pt x="31" y="95"/>
                  </a:lnTo>
                  <a:lnTo>
                    <a:pt x="37" y="110"/>
                  </a:lnTo>
                  <a:lnTo>
                    <a:pt x="43" y="126"/>
                  </a:lnTo>
                  <a:lnTo>
                    <a:pt x="48" y="142"/>
                  </a:lnTo>
                  <a:lnTo>
                    <a:pt x="54" y="156"/>
                  </a:lnTo>
                  <a:lnTo>
                    <a:pt x="57" y="169"/>
                  </a:lnTo>
                  <a:lnTo>
                    <a:pt x="60" y="182"/>
                  </a:lnTo>
                  <a:lnTo>
                    <a:pt x="63" y="190"/>
                  </a:lnTo>
                  <a:lnTo>
                    <a:pt x="63" y="199"/>
                  </a:lnTo>
                  <a:lnTo>
                    <a:pt x="62" y="205"/>
                  </a:lnTo>
                  <a:lnTo>
                    <a:pt x="62" y="205"/>
                  </a:lnTo>
                  <a:lnTo>
                    <a:pt x="74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4" name="Freeform 829"/>
            <p:cNvSpPr>
              <a:spLocks/>
            </p:cNvSpPr>
            <p:nvPr/>
          </p:nvSpPr>
          <p:spPr bwMode="auto">
            <a:xfrm flipH="1">
              <a:off x="5675" y="3155"/>
              <a:ext cx="68" cy="2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11" y="24"/>
                </a:cxn>
                <a:cxn ang="0">
                  <a:pos x="25" y="37"/>
                </a:cxn>
                <a:cxn ang="0">
                  <a:pos x="43" y="47"/>
                </a:cxn>
                <a:cxn ang="0">
                  <a:pos x="63" y="51"/>
                </a:cxn>
                <a:cxn ang="0">
                  <a:pos x="84" y="51"/>
                </a:cxn>
                <a:cxn ang="0">
                  <a:pos x="106" y="42"/>
                </a:cxn>
                <a:cxn ang="0">
                  <a:pos x="123" y="27"/>
                </a:cxn>
                <a:cxn ang="0">
                  <a:pos x="138" y="2"/>
                </a:cxn>
                <a:cxn ang="0">
                  <a:pos x="126" y="0"/>
                </a:cxn>
                <a:cxn ang="0">
                  <a:pos x="113" y="22"/>
                </a:cxn>
                <a:cxn ang="0">
                  <a:pos x="97" y="35"/>
                </a:cxn>
                <a:cxn ang="0">
                  <a:pos x="81" y="42"/>
                </a:cxn>
                <a:cxn ang="0">
                  <a:pos x="66" y="42"/>
                </a:cxn>
                <a:cxn ang="0">
                  <a:pos x="49" y="38"/>
                </a:cxn>
                <a:cxn ang="0">
                  <a:pos x="34" y="30"/>
                </a:cxn>
                <a:cxn ang="0">
                  <a:pos x="20" y="20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0" y="10"/>
                </a:cxn>
              </a:cxnLst>
              <a:rect l="0" t="0" r="r" b="b"/>
              <a:pathLst>
                <a:path w="138" h="51">
                  <a:moveTo>
                    <a:pt x="0" y="10"/>
                  </a:moveTo>
                  <a:lnTo>
                    <a:pt x="0" y="10"/>
                  </a:lnTo>
                  <a:lnTo>
                    <a:pt x="11" y="24"/>
                  </a:lnTo>
                  <a:lnTo>
                    <a:pt x="25" y="37"/>
                  </a:lnTo>
                  <a:lnTo>
                    <a:pt x="43" y="47"/>
                  </a:lnTo>
                  <a:lnTo>
                    <a:pt x="63" y="51"/>
                  </a:lnTo>
                  <a:lnTo>
                    <a:pt x="84" y="51"/>
                  </a:lnTo>
                  <a:lnTo>
                    <a:pt x="106" y="42"/>
                  </a:lnTo>
                  <a:lnTo>
                    <a:pt x="123" y="27"/>
                  </a:lnTo>
                  <a:lnTo>
                    <a:pt x="138" y="2"/>
                  </a:lnTo>
                  <a:lnTo>
                    <a:pt x="126" y="0"/>
                  </a:lnTo>
                  <a:lnTo>
                    <a:pt x="113" y="22"/>
                  </a:lnTo>
                  <a:lnTo>
                    <a:pt x="97" y="35"/>
                  </a:lnTo>
                  <a:lnTo>
                    <a:pt x="81" y="42"/>
                  </a:lnTo>
                  <a:lnTo>
                    <a:pt x="66" y="42"/>
                  </a:lnTo>
                  <a:lnTo>
                    <a:pt x="49" y="38"/>
                  </a:lnTo>
                  <a:lnTo>
                    <a:pt x="34" y="30"/>
                  </a:lnTo>
                  <a:lnTo>
                    <a:pt x="20" y="2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5" name="Freeform 830"/>
            <p:cNvSpPr>
              <a:spLocks/>
            </p:cNvSpPr>
            <p:nvPr/>
          </p:nvSpPr>
          <p:spPr bwMode="auto">
            <a:xfrm flipH="1">
              <a:off x="5737" y="3073"/>
              <a:ext cx="36" cy="8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2" y="3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1" y="10"/>
                </a:cxn>
                <a:cxn ang="0">
                  <a:pos x="4" y="18"/>
                </a:cxn>
                <a:cxn ang="0">
                  <a:pos x="7" y="27"/>
                </a:cxn>
                <a:cxn ang="0">
                  <a:pos x="12" y="39"/>
                </a:cxn>
                <a:cxn ang="0">
                  <a:pos x="15" y="51"/>
                </a:cxn>
                <a:cxn ang="0">
                  <a:pos x="19" y="66"/>
                </a:cxn>
                <a:cxn ang="0">
                  <a:pos x="26" y="82"/>
                </a:cxn>
                <a:cxn ang="0">
                  <a:pos x="30" y="97"/>
                </a:cxn>
                <a:cxn ang="0">
                  <a:pos x="36" y="113"/>
                </a:cxn>
                <a:cxn ang="0">
                  <a:pos x="42" y="129"/>
                </a:cxn>
                <a:cxn ang="0">
                  <a:pos x="48" y="145"/>
                </a:cxn>
                <a:cxn ang="0">
                  <a:pos x="56" y="160"/>
                </a:cxn>
                <a:cxn ang="0">
                  <a:pos x="62" y="175"/>
                </a:cxn>
                <a:cxn ang="0">
                  <a:pos x="74" y="173"/>
                </a:cxn>
                <a:cxn ang="0">
                  <a:pos x="68" y="158"/>
                </a:cxn>
                <a:cxn ang="0">
                  <a:pos x="61" y="143"/>
                </a:cxn>
                <a:cxn ang="0">
                  <a:pos x="55" y="127"/>
                </a:cxn>
                <a:cxn ang="0">
                  <a:pos x="48" y="110"/>
                </a:cxn>
                <a:cxn ang="0">
                  <a:pos x="42" y="95"/>
                </a:cxn>
                <a:cxn ang="0">
                  <a:pos x="38" y="79"/>
                </a:cxn>
                <a:cxn ang="0">
                  <a:pos x="32" y="64"/>
                </a:cxn>
                <a:cxn ang="0">
                  <a:pos x="27" y="49"/>
                </a:cxn>
                <a:cxn ang="0">
                  <a:pos x="24" y="37"/>
                </a:cxn>
                <a:cxn ang="0">
                  <a:pos x="19" y="25"/>
                </a:cxn>
                <a:cxn ang="0">
                  <a:pos x="16" y="16"/>
                </a:cxn>
                <a:cxn ang="0">
                  <a:pos x="13" y="8"/>
                </a:cxn>
                <a:cxn ang="0">
                  <a:pos x="12" y="4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2" y="3"/>
                </a:cxn>
                <a:cxn ang="0">
                  <a:pos x="0" y="5"/>
                </a:cxn>
              </a:cxnLst>
              <a:rect l="0" t="0" r="r" b="b"/>
              <a:pathLst>
                <a:path w="74" h="175">
                  <a:moveTo>
                    <a:pt x="0" y="5"/>
                  </a:moveTo>
                  <a:lnTo>
                    <a:pt x="12" y="3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7" y="27"/>
                  </a:lnTo>
                  <a:lnTo>
                    <a:pt x="12" y="39"/>
                  </a:lnTo>
                  <a:lnTo>
                    <a:pt x="15" y="51"/>
                  </a:lnTo>
                  <a:lnTo>
                    <a:pt x="19" y="66"/>
                  </a:lnTo>
                  <a:lnTo>
                    <a:pt x="26" y="82"/>
                  </a:lnTo>
                  <a:lnTo>
                    <a:pt x="30" y="97"/>
                  </a:lnTo>
                  <a:lnTo>
                    <a:pt x="36" y="113"/>
                  </a:lnTo>
                  <a:lnTo>
                    <a:pt x="42" y="129"/>
                  </a:lnTo>
                  <a:lnTo>
                    <a:pt x="48" y="145"/>
                  </a:lnTo>
                  <a:lnTo>
                    <a:pt x="56" y="160"/>
                  </a:lnTo>
                  <a:lnTo>
                    <a:pt x="62" y="175"/>
                  </a:lnTo>
                  <a:lnTo>
                    <a:pt x="74" y="173"/>
                  </a:lnTo>
                  <a:lnTo>
                    <a:pt x="68" y="158"/>
                  </a:lnTo>
                  <a:lnTo>
                    <a:pt x="61" y="143"/>
                  </a:lnTo>
                  <a:lnTo>
                    <a:pt x="55" y="127"/>
                  </a:lnTo>
                  <a:lnTo>
                    <a:pt x="48" y="110"/>
                  </a:lnTo>
                  <a:lnTo>
                    <a:pt x="42" y="95"/>
                  </a:lnTo>
                  <a:lnTo>
                    <a:pt x="38" y="79"/>
                  </a:lnTo>
                  <a:lnTo>
                    <a:pt x="32" y="64"/>
                  </a:lnTo>
                  <a:lnTo>
                    <a:pt x="27" y="49"/>
                  </a:lnTo>
                  <a:lnTo>
                    <a:pt x="24" y="37"/>
                  </a:lnTo>
                  <a:lnTo>
                    <a:pt x="19" y="25"/>
                  </a:lnTo>
                  <a:lnTo>
                    <a:pt x="16" y="16"/>
                  </a:lnTo>
                  <a:lnTo>
                    <a:pt x="13" y="8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2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6" name="Freeform 831"/>
            <p:cNvSpPr>
              <a:spLocks/>
            </p:cNvSpPr>
            <p:nvPr/>
          </p:nvSpPr>
          <p:spPr bwMode="auto">
            <a:xfrm flipH="1">
              <a:off x="5768" y="3004"/>
              <a:ext cx="24" cy="7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4"/>
                </a:cxn>
                <a:cxn ang="0">
                  <a:pos x="0" y="23"/>
                </a:cxn>
                <a:cxn ang="0">
                  <a:pos x="1" y="41"/>
                </a:cxn>
                <a:cxn ang="0">
                  <a:pos x="6" y="55"/>
                </a:cxn>
                <a:cxn ang="0">
                  <a:pos x="11" y="71"/>
                </a:cxn>
                <a:cxn ang="0">
                  <a:pos x="17" y="85"/>
                </a:cxn>
                <a:cxn ang="0">
                  <a:pos x="24" y="101"/>
                </a:cxn>
                <a:cxn ang="0">
                  <a:pos x="30" y="120"/>
                </a:cxn>
                <a:cxn ang="0">
                  <a:pos x="37" y="140"/>
                </a:cxn>
                <a:cxn ang="0">
                  <a:pos x="49" y="138"/>
                </a:cxn>
                <a:cxn ang="0">
                  <a:pos x="43" y="118"/>
                </a:cxn>
                <a:cxn ang="0">
                  <a:pos x="37" y="99"/>
                </a:cxn>
                <a:cxn ang="0">
                  <a:pos x="29" y="83"/>
                </a:cxn>
                <a:cxn ang="0">
                  <a:pos x="23" y="69"/>
                </a:cxn>
                <a:cxn ang="0">
                  <a:pos x="18" y="53"/>
                </a:cxn>
                <a:cxn ang="0">
                  <a:pos x="14" y="39"/>
                </a:cxn>
                <a:cxn ang="0">
                  <a:pos x="12" y="23"/>
                </a:cxn>
                <a:cxn ang="0">
                  <a:pos x="12" y="4"/>
                </a:cxn>
                <a:cxn ang="0">
                  <a:pos x="12" y="3"/>
                </a:cxn>
                <a:cxn ang="0">
                  <a:pos x="12" y="4"/>
                </a:cxn>
                <a:cxn ang="0">
                  <a:pos x="11" y="1"/>
                </a:cxn>
                <a:cxn ang="0">
                  <a:pos x="6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0" y="5"/>
                </a:cxn>
              </a:cxnLst>
              <a:rect l="0" t="0" r="r" b="b"/>
              <a:pathLst>
                <a:path w="49" h="140">
                  <a:moveTo>
                    <a:pt x="0" y="5"/>
                  </a:moveTo>
                  <a:lnTo>
                    <a:pt x="0" y="4"/>
                  </a:lnTo>
                  <a:lnTo>
                    <a:pt x="0" y="23"/>
                  </a:lnTo>
                  <a:lnTo>
                    <a:pt x="1" y="41"/>
                  </a:lnTo>
                  <a:lnTo>
                    <a:pt x="6" y="55"/>
                  </a:lnTo>
                  <a:lnTo>
                    <a:pt x="11" y="71"/>
                  </a:lnTo>
                  <a:lnTo>
                    <a:pt x="17" y="85"/>
                  </a:lnTo>
                  <a:lnTo>
                    <a:pt x="24" y="101"/>
                  </a:lnTo>
                  <a:lnTo>
                    <a:pt x="30" y="120"/>
                  </a:lnTo>
                  <a:lnTo>
                    <a:pt x="37" y="140"/>
                  </a:lnTo>
                  <a:lnTo>
                    <a:pt x="49" y="138"/>
                  </a:lnTo>
                  <a:lnTo>
                    <a:pt x="43" y="118"/>
                  </a:lnTo>
                  <a:lnTo>
                    <a:pt x="37" y="99"/>
                  </a:lnTo>
                  <a:lnTo>
                    <a:pt x="29" y="83"/>
                  </a:lnTo>
                  <a:lnTo>
                    <a:pt x="23" y="69"/>
                  </a:lnTo>
                  <a:lnTo>
                    <a:pt x="18" y="53"/>
                  </a:lnTo>
                  <a:lnTo>
                    <a:pt x="14" y="39"/>
                  </a:lnTo>
                  <a:lnTo>
                    <a:pt x="12" y="23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1"/>
                  </a:lnTo>
                  <a:lnTo>
                    <a:pt x="6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7" name="Freeform 832"/>
            <p:cNvSpPr>
              <a:spLocks/>
            </p:cNvSpPr>
            <p:nvPr/>
          </p:nvSpPr>
          <p:spPr bwMode="auto">
            <a:xfrm flipH="1">
              <a:off x="5786" y="2960"/>
              <a:ext cx="19" cy="4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6"/>
                </a:cxn>
                <a:cxn ang="0">
                  <a:pos x="25" y="92"/>
                </a:cxn>
                <a:cxn ang="0">
                  <a:pos x="37" y="90"/>
                </a:cxn>
                <a:cxn ang="0">
                  <a:pos x="13" y="3"/>
                </a:cxn>
                <a:cxn ang="0">
                  <a:pos x="13" y="4"/>
                </a:cxn>
                <a:cxn ang="0">
                  <a:pos x="13" y="3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4"/>
                </a:cxn>
              </a:cxnLst>
              <a:rect l="0" t="0" r="r" b="b"/>
              <a:pathLst>
                <a:path w="37" h="92">
                  <a:moveTo>
                    <a:pt x="0" y="4"/>
                  </a:moveTo>
                  <a:lnTo>
                    <a:pt x="0" y="6"/>
                  </a:lnTo>
                  <a:lnTo>
                    <a:pt x="25" y="92"/>
                  </a:lnTo>
                  <a:lnTo>
                    <a:pt x="37" y="90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8" name="Freeform 833"/>
            <p:cNvSpPr>
              <a:spLocks/>
            </p:cNvSpPr>
            <p:nvPr/>
          </p:nvSpPr>
          <p:spPr bwMode="auto">
            <a:xfrm flipH="1">
              <a:off x="5799" y="2872"/>
              <a:ext cx="19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6"/>
                </a:cxn>
                <a:cxn ang="0">
                  <a:pos x="2" y="15"/>
                </a:cxn>
                <a:cxn ang="0">
                  <a:pos x="5" y="26"/>
                </a:cxn>
                <a:cxn ang="0">
                  <a:pos x="6" y="37"/>
                </a:cxn>
                <a:cxn ang="0">
                  <a:pos x="9" y="49"/>
                </a:cxn>
                <a:cxn ang="0">
                  <a:pos x="11" y="61"/>
                </a:cxn>
                <a:cxn ang="0">
                  <a:pos x="14" y="77"/>
                </a:cxn>
                <a:cxn ang="0">
                  <a:pos x="17" y="91"/>
                </a:cxn>
                <a:cxn ang="0">
                  <a:pos x="20" y="105"/>
                </a:cxn>
                <a:cxn ang="0">
                  <a:pos x="22" y="118"/>
                </a:cxn>
                <a:cxn ang="0">
                  <a:pos x="25" y="133"/>
                </a:cxn>
                <a:cxn ang="0">
                  <a:pos x="26" y="145"/>
                </a:cxn>
                <a:cxn ang="0">
                  <a:pos x="28" y="156"/>
                </a:cxn>
                <a:cxn ang="0">
                  <a:pos x="29" y="167"/>
                </a:cxn>
                <a:cxn ang="0">
                  <a:pos x="29" y="175"/>
                </a:cxn>
                <a:cxn ang="0">
                  <a:pos x="29" y="181"/>
                </a:cxn>
                <a:cxn ang="0">
                  <a:pos x="42" y="181"/>
                </a:cxn>
                <a:cxn ang="0">
                  <a:pos x="42" y="175"/>
                </a:cxn>
                <a:cxn ang="0">
                  <a:pos x="42" y="167"/>
                </a:cxn>
                <a:cxn ang="0">
                  <a:pos x="40" y="156"/>
                </a:cxn>
                <a:cxn ang="0">
                  <a:pos x="39" y="145"/>
                </a:cxn>
                <a:cxn ang="0">
                  <a:pos x="37" y="133"/>
                </a:cxn>
                <a:cxn ang="0">
                  <a:pos x="34" y="118"/>
                </a:cxn>
                <a:cxn ang="0">
                  <a:pos x="32" y="105"/>
                </a:cxn>
                <a:cxn ang="0">
                  <a:pos x="29" y="89"/>
                </a:cxn>
                <a:cxn ang="0">
                  <a:pos x="26" y="75"/>
                </a:cxn>
                <a:cxn ang="0">
                  <a:pos x="23" y="61"/>
                </a:cxn>
                <a:cxn ang="0">
                  <a:pos x="22" y="47"/>
                </a:cxn>
                <a:cxn ang="0">
                  <a:pos x="19" y="35"/>
                </a:cxn>
                <a:cxn ang="0">
                  <a:pos x="17" y="24"/>
                </a:cxn>
                <a:cxn ang="0">
                  <a:pos x="14" y="15"/>
                </a:cxn>
                <a:cxn ang="0">
                  <a:pos x="14" y="6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0" y="0"/>
                </a:cxn>
              </a:cxnLst>
              <a:rect l="0" t="0" r="r" b="b"/>
              <a:pathLst>
                <a:path w="42" h="181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2" y="15"/>
                  </a:lnTo>
                  <a:lnTo>
                    <a:pt x="5" y="26"/>
                  </a:lnTo>
                  <a:lnTo>
                    <a:pt x="6" y="37"/>
                  </a:lnTo>
                  <a:lnTo>
                    <a:pt x="9" y="49"/>
                  </a:lnTo>
                  <a:lnTo>
                    <a:pt x="11" y="61"/>
                  </a:lnTo>
                  <a:lnTo>
                    <a:pt x="14" y="77"/>
                  </a:lnTo>
                  <a:lnTo>
                    <a:pt x="17" y="91"/>
                  </a:lnTo>
                  <a:lnTo>
                    <a:pt x="20" y="105"/>
                  </a:lnTo>
                  <a:lnTo>
                    <a:pt x="22" y="118"/>
                  </a:lnTo>
                  <a:lnTo>
                    <a:pt x="25" y="133"/>
                  </a:lnTo>
                  <a:lnTo>
                    <a:pt x="26" y="145"/>
                  </a:lnTo>
                  <a:lnTo>
                    <a:pt x="28" y="156"/>
                  </a:lnTo>
                  <a:lnTo>
                    <a:pt x="29" y="167"/>
                  </a:lnTo>
                  <a:lnTo>
                    <a:pt x="29" y="175"/>
                  </a:lnTo>
                  <a:lnTo>
                    <a:pt x="29" y="181"/>
                  </a:lnTo>
                  <a:lnTo>
                    <a:pt x="42" y="181"/>
                  </a:lnTo>
                  <a:lnTo>
                    <a:pt x="42" y="175"/>
                  </a:lnTo>
                  <a:lnTo>
                    <a:pt x="42" y="167"/>
                  </a:lnTo>
                  <a:lnTo>
                    <a:pt x="40" y="156"/>
                  </a:lnTo>
                  <a:lnTo>
                    <a:pt x="39" y="145"/>
                  </a:lnTo>
                  <a:lnTo>
                    <a:pt x="37" y="133"/>
                  </a:lnTo>
                  <a:lnTo>
                    <a:pt x="34" y="118"/>
                  </a:lnTo>
                  <a:lnTo>
                    <a:pt x="32" y="105"/>
                  </a:lnTo>
                  <a:lnTo>
                    <a:pt x="29" y="89"/>
                  </a:lnTo>
                  <a:lnTo>
                    <a:pt x="26" y="75"/>
                  </a:lnTo>
                  <a:lnTo>
                    <a:pt x="23" y="61"/>
                  </a:lnTo>
                  <a:lnTo>
                    <a:pt x="22" y="47"/>
                  </a:lnTo>
                  <a:lnTo>
                    <a:pt x="19" y="35"/>
                  </a:lnTo>
                  <a:lnTo>
                    <a:pt x="17" y="24"/>
                  </a:lnTo>
                  <a:lnTo>
                    <a:pt x="14" y="15"/>
                  </a:lnTo>
                  <a:lnTo>
                    <a:pt x="14" y="6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9" name="Freeform 834"/>
            <p:cNvSpPr>
              <a:spLocks/>
            </p:cNvSpPr>
            <p:nvPr/>
          </p:nvSpPr>
          <p:spPr bwMode="auto">
            <a:xfrm flipH="1">
              <a:off x="5813" y="2804"/>
              <a:ext cx="19" cy="6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5" y="18"/>
                </a:cxn>
                <a:cxn ang="0">
                  <a:pos x="9" y="34"/>
                </a:cxn>
                <a:cxn ang="0">
                  <a:pos x="14" y="51"/>
                </a:cxn>
                <a:cxn ang="0">
                  <a:pos x="17" y="66"/>
                </a:cxn>
                <a:cxn ang="0">
                  <a:pos x="20" y="82"/>
                </a:cxn>
                <a:cxn ang="0">
                  <a:pos x="22" y="100"/>
                </a:cxn>
                <a:cxn ang="0">
                  <a:pos x="25" y="116"/>
                </a:cxn>
                <a:cxn ang="0">
                  <a:pos x="26" y="135"/>
                </a:cxn>
                <a:cxn ang="0">
                  <a:pos x="39" y="135"/>
                </a:cxn>
                <a:cxn ang="0">
                  <a:pos x="37" y="116"/>
                </a:cxn>
                <a:cxn ang="0">
                  <a:pos x="34" y="100"/>
                </a:cxn>
                <a:cxn ang="0">
                  <a:pos x="32" y="82"/>
                </a:cxn>
                <a:cxn ang="0">
                  <a:pos x="29" y="64"/>
                </a:cxn>
                <a:cxn ang="0">
                  <a:pos x="26" y="48"/>
                </a:cxn>
                <a:cxn ang="0">
                  <a:pos x="22" y="32"/>
                </a:cxn>
                <a:cxn ang="0">
                  <a:pos x="17" y="16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0" y="2"/>
                </a:cxn>
              </a:cxnLst>
              <a:rect l="0" t="0" r="r" b="b"/>
              <a:pathLst>
                <a:path w="39" h="135">
                  <a:moveTo>
                    <a:pt x="0" y="2"/>
                  </a:moveTo>
                  <a:lnTo>
                    <a:pt x="0" y="2"/>
                  </a:lnTo>
                  <a:lnTo>
                    <a:pt x="5" y="18"/>
                  </a:lnTo>
                  <a:lnTo>
                    <a:pt x="9" y="34"/>
                  </a:lnTo>
                  <a:lnTo>
                    <a:pt x="14" y="51"/>
                  </a:lnTo>
                  <a:lnTo>
                    <a:pt x="17" y="66"/>
                  </a:lnTo>
                  <a:lnTo>
                    <a:pt x="20" y="82"/>
                  </a:lnTo>
                  <a:lnTo>
                    <a:pt x="22" y="100"/>
                  </a:lnTo>
                  <a:lnTo>
                    <a:pt x="25" y="116"/>
                  </a:lnTo>
                  <a:lnTo>
                    <a:pt x="26" y="135"/>
                  </a:lnTo>
                  <a:lnTo>
                    <a:pt x="39" y="135"/>
                  </a:lnTo>
                  <a:lnTo>
                    <a:pt x="37" y="116"/>
                  </a:lnTo>
                  <a:lnTo>
                    <a:pt x="34" y="100"/>
                  </a:lnTo>
                  <a:lnTo>
                    <a:pt x="32" y="82"/>
                  </a:lnTo>
                  <a:lnTo>
                    <a:pt x="29" y="64"/>
                  </a:lnTo>
                  <a:lnTo>
                    <a:pt x="26" y="48"/>
                  </a:lnTo>
                  <a:lnTo>
                    <a:pt x="22" y="32"/>
                  </a:lnTo>
                  <a:lnTo>
                    <a:pt x="17" y="16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0" name="Freeform 835"/>
            <p:cNvSpPr>
              <a:spLocks/>
            </p:cNvSpPr>
            <p:nvPr/>
          </p:nvSpPr>
          <p:spPr bwMode="auto">
            <a:xfrm flipH="1">
              <a:off x="5825" y="2691"/>
              <a:ext cx="45" cy="11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6" y="21"/>
                </a:cxn>
                <a:cxn ang="0">
                  <a:pos x="11" y="40"/>
                </a:cxn>
                <a:cxn ang="0">
                  <a:pos x="17" y="59"/>
                </a:cxn>
                <a:cxn ang="0">
                  <a:pos x="23" y="77"/>
                </a:cxn>
                <a:cxn ang="0">
                  <a:pos x="29" y="94"/>
                </a:cxn>
                <a:cxn ang="0">
                  <a:pos x="35" y="111"/>
                </a:cxn>
                <a:cxn ang="0">
                  <a:pos x="40" y="128"/>
                </a:cxn>
                <a:cxn ang="0">
                  <a:pos x="46" y="143"/>
                </a:cxn>
                <a:cxn ang="0">
                  <a:pos x="50" y="158"/>
                </a:cxn>
                <a:cxn ang="0">
                  <a:pos x="56" y="171"/>
                </a:cxn>
                <a:cxn ang="0">
                  <a:pos x="61" y="183"/>
                </a:cxn>
                <a:cxn ang="0">
                  <a:pos x="64" y="195"/>
                </a:cxn>
                <a:cxn ang="0">
                  <a:pos x="69" y="205"/>
                </a:cxn>
                <a:cxn ang="0">
                  <a:pos x="72" y="213"/>
                </a:cxn>
                <a:cxn ang="0">
                  <a:pos x="75" y="221"/>
                </a:cxn>
                <a:cxn ang="0">
                  <a:pos x="76" y="227"/>
                </a:cxn>
                <a:cxn ang="0">
                  <a:pos x="89" y="225"/>
                </a:cxn>
                <a:cxn ang="0">
                  <a:pos x="87" y="219"/>
                </a:cxn>
                <a:cxn ang="0">
                  <a:pos x="84" y="211"/>
                </a:cxn>
                <a:cxn ang="0">
                  <a:pos x="81" y="202"/>
                </a:cxn>
                <a:cxn ang="0">
                  <a:pos x="76" y="192"/>
                </a:cxn>
                <a:cxn ang="0">
                  <a:pos x="73" y="181"/>
                </a:cxn>
                <a:cxn ang="0">
                  <a:pos x="69" y="169"/>
                </a:cxn>
                <a:cxn ang="0">
                  <a:pos x="63" y="156"/>
                </a:cxn>
                <a:cxn ang="0">
                  <a:pos x="58" y="141"/>
                </a:cxn>
                <a:cxn ang="0">
                  <a:pos x="52" y="126"/>
                </a:cxn>
                <a:cxn ang="0">
                  <a:pos x="47" y="109"/>
                </a:cxn>
                <a:cxn ang="0">
                  <a:pos x="41" y="92"/>
                </a:cxn>
                <a:cxn ang="0">
                  <a:pos x="35" y="74"/>
                </a:cxn>
                <a:cxn ang="0">
                  <a:pos x="29" y="57"/>
                </a:cxn>
                <a:cxn ang="0">
                  <a:pos x="23" y="38"/>
                </a:cxn>
                <a:cxn ang="0">
                  <a:pos x="18" y="19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2"/>
                </a:cxn>
              </a:cxnLst>
              <a:rect l="0" t="0" r="r" b="b"/>
              <a:pathLst>
                <a:path w="89" h="227">
                  <a:moveTo>
                    <a:pt x="0" y="2"/>
                  </a:moveTo>
                  <a:lnTo>
                    <a:pt x="0" y="2"/>
                  </a:lnTo>
                  <a:lnTo>
                    <a:pt x="6" y="21"/>
                  </a:lnTo>
                  <a:lnTo>
                    <a:pt x="11" y="40"/>
                  </a:lnTo>
                  <a:lnTo>
                    <a:pt x="17" y="59"/>
                  </a:lnTo>
                  <a:lnTo>
                    <a:pt x="23" y="77"/>
                  </a:lnTo>
                  <a:lnTo>
                    <a:pt x="29" y="94"/>
                  </a:lnTo>
                  <a:lnTo>
                    <a:pt x="35" y="111"/>
                  </a:lnTo>
                  <a:lnTo>
                    <a:pt x="40" y="128"/>
                  </a:lnTo>
                  <a:lnTo>
                    <a:pt x="46" y="143"/>
                  </a:lnTo>
                  <a:lnTo>
                    <a:pt x="50" y="158"/>
                  </a:lnTo>
                  <a:lnTo>
                    <a:pt x="56" y="171"/>
                  </a:lnTo>
                  <a:lnTo>
                    <a:pt x="61" y="183"/>
                  </a:lnTo>
                  <a:lnTo>
                    <a:pt x="64" y="195"/>
                  </a:lnTo>
                  <a:lnTo>
                    <a:pt x="69" y="205"/>
                  </a:lnTo>
                  <a:lnTo>
                    <a:pt x="72" y="213"/>
                  </a:lnTo>
                  <a:lnTo>
                    <a:pt x="75" y="221"/>
                  </a:lnTo>
                  <a:lnTo>
                    <a:pt x="76" y="227"/>
                  </a:lnTo>
                  <a:lnTo>
                    <a:pt x="89" y="225"/>
                  </a:lnTo>
                  <a:lnTo>
                    <a:pt x="87" y="219"/>
                  </a:lnTo>
                  <a:lnTo>
                    <a:pt x="84" y="211"/>
                  </a:lnTo>
                  <a:lnTo>
                    <a:pt x="81" y="202"/>
                  </a:lnTo>
                  <a:lnTo>
                    <a:pt x="76" y="192"/>
                  </a:lnTo>
                  <a:lnTo>
                    <a:pt x="73" y="181"/>
                  </a:lnTo>
                  <a:lnTo>
                    <a:pt x="69" y="169"/>
                  </a:lnTo>
                  <a:lnTo>
                    <a:pt x="63" y="156"/>
                  </a:lnTo>
                  <a:lnTo>
                    <a:pt x="58" y="141"/>
                  </a:lnTo>
                  <a:lnTo>
                    <a:pt x="52" y="126"/>
                  </a:lnTo>
                  <a:lnTo>
                    <a:pt x="47" y="109"/>
                  </a:lnTo>
                  <a:lnTo>
                    <a:pt x="41" y="92"/>
                  </a:lnTo>
                  <a:lnTo>
                    <a:pt x="35" y="74"/>
                  </a:lnTo>
                  <a:lnTo>
                    <a:pt x="29" y="57"/>
                  </a:lnTo>
                  <a:lnTo>
                    <a:pt x="23" y="38"/>
                  </a:lnTo>
                  <a:lnTo>
                    <a:pt x="18" y="19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1" name="Freeform 836"/>
            <p:cNvSpPr>
              <a:spLocks/>
            </p:cNvSpPr>
            <p:nvPr/>
          </p:nvSpPr>
          <p:spPr bwMode="auto">
            <a:xfrm flipH="1">
              <a:off x="5863" y="2499"/>
              <a:ext cx="50" cy="19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4" y="26"/>
                </a:cxn>
                <a:cxn ang="0">
                  <a:pos x="9" y="50"/>
                </a:cxn>
                <a:cxn ang="0">
                  <a:pos x="15" y="76"/>
                </a:cxn>
                <a:cxn ang="0">
                  <a:pos x="21" y="103"/>
                </a:cxn>
                <a:cxn ang="0">
                  <a:pos x="26" y="129"/>
                </a:cxn>
                <a:cxn ang="0">
                  <a:pos x="32" y="157"/>
                </a:cxn>
                <a:cxn ang="0">
                  <a:pos x="38" y="184"/>
                </a:cxn>
                <a:cxn ang="0">
                  <a:pos x="44" y="211"/>
                </a:cxn>
                <a:cxn ang="0">
                  <a:pos x="50" y="237"/>
                </a:cxn>
                <a:cxn ang="0">
                  <a:pos x="56" y="264"/>
                </a:cxn>
                <a:cxn ang="0">
                  <a:pos x="62" y="288"/>
                </a:cxn>
                <a:cxn ang="0">
                  <a:pos x="67" y="312"/>
                </a:cxn>
                <a:cxn ang="0">
                  <a:pos x="73" y="333"/>
                </a:cxn>
                <a:cxn ang="0">
                  <a:pos x="78" y="353"/>
                </a:cxn>
                <a:cxn ang="0">
                  <a:pos x="82" y="371"/>
                </a:cxn>
                <a:cxn ang="0">
                  <a:pos x="87" y="386"/>
                </a:cxn>
                <a:cxn ang="0">
                  <a:pos x="99" y="384"/>
                </a:cxn>
                <a:cxn ang="0">
                  <a:pos x="94" y="368"/>
                </a:cxn>
                <a:cxn ang="0">
                  <a:pos x="90" y="351"/>
                </a:cxn>
                <a:cxn ang="0">
                  <a:pos x="85" y="331"/>
                </a:cxn>
                <a:cxn ang="0">
                  <a:pos x="79" y="309"/>
                </a:cxn>
                <a:cxn ang="0">
                  <a:pos x="75" y="286"/>
                </a:cxn>
                <a:cxn ang="0">
                  <a:pos x="68" y="262"/>
                </a:cxn>
                <a:cxn ang="0">
                  <a:pos x="62" y="235"/>
                </a:cxn>
                <a:cxn ang="0">
                  <a:pos x="56" y="208"/>
                </a:cxn>
                <a:cxn ang="0">
                  <a:pos x="50" y="182"/>
                </a:cxn>
                <a:cxn ang="0">
                  <a:pos x="44" y="155"/>
                </a:cxn>
                <a:cxn ang="0">
                  <a:pos x="38" y="127"/>
                </a:cxn>
                <a:cxn ang="0">
                  <a:pos x="33" y="100"/>
                </a:cxn>
                <a:cxn ang="0">
                  <a:pos x="27" y="74"/>
                </a:cxn>
                <a:cxn ang="0">
                  <a:pos x="21" y="48"/>
                </a:cxn>
                <a:cxn ang="0">
                  <a:pos x="16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3"/>
                </a:cxn>
              </a:cxnLst>
              <a:rect l="0" t="0" r="r" b="b"/>
              <a:pathLst>
                <a:path w="99" h="386">
                  <a:moveTo>
                    <a:pt x="0" y="3"/>
                  </a:moveTo>
                  <a:lnTo>
                    <a:pt x="0" y="3"/>
                  </a:lnTo>
                  <a:lnTo>
                    <a:pt x="4" y="26"/>
                  </a:lnTo>
                  <a:lnTo>
                    <a:pt x="9" y="50"/>
                  </a:lnTo>
                  <a:lnTo>
                    <a:pt x="15" y="76"/>
                  </a:lnTo>
                  <a:lnTo>
                    <a:pt x="21" y="103"/>
                  </a:lnTo>
                  <a:lnTo>
                    <a:pt x="26" y="129"/>
                  </a:lnTo>
                  <a:lnTo>
                    <a:pt x="32" y="157"/>
                  </a:lnTo>
                  <a:lnTo>
                    <a:pt x="38" y="184"/>
                  </a:lnTo>
                  <a:lnTo>
                    <a:pt x="44" y="211"/>
                  </a:lnTo>
                  <a:lnTo>
                    <a:pt x="50" y="237"/>
                  </a:lnTo>
                  <a:lnTo>
                    <a:pt x="56" y="264"/>
                  </a:lnTo>
                  <a:lnTo>
                    <a:pt x="62" y="288"/>
                  </a:lnTo>
                  <a:lnTo>
                    <a:pt x="67" y="312"/>
                  </a:lnTo>
                  <a:lnTo>
                    <a:pt x="73" y="333"/>
                  </a:lnTo>
                  <a:lnTo>
                    <a:pt x="78" y="353"/>
                  </a:lnTo>
                  <a:lnTo>
                    <a:pt x="82" y="371"/>
                  </a:lnTo>
                  <a:lnTo>
                    <a:pt x="87" y="386"/>
                  </a:lnTo>
                  <a:lnTo>
                    <a:pt x="99" y="384"/>
                  </a:lnTo>
                  <a:lnTo>
                    <a:pt x="94" y="368"/>
                  </a:lnTo>
                  <a:lnTo>
                    <a:pt x="90" y="351"/>
                  </a:lnTo>
                  <a:lnTo>
                    <a:pt x="85" y="331"/>
                  </a:lnTo>
                  <a:lnTo>
                    <a:pt x="79" y="309"/>
                  </a:lnTo>
                  <a:lnTo>
                    <a:pt x="75" y="286"/>
                  </a:lnTo>
                  <a:lnTo>
                    <a:pt x="68" y="262"/>
                  </a:lnTo>
                  <a:lnTo>
                    <a:pt x="62" y="235"/>
                  </a:lnTo>
                  <a:lnTo>
                    <a:pt x="56" y="208"/>
                  </a:lnTo>
                  <a:lnTo>
                    <a:pt x="50" y="182"/>
                  </a:lnTo>
                  <a:lnTo>
                    <a:pt x="44" y="155"/>
                  </a:lnTo>
                  <a:lnTo>
                    <a:pt x="38" y="127"/>
                  </a:lnTo>
                  <a:lnTo>
                    <a:pt x="33" y="100"/>
                  </a:lnTo>
                  <a:lnTo>
                    <a:pt x="27" y="74"/>
                  </a:lnTo>
                  <a:lnTo>
                    <a:pt x="21" y="48"/>
                  </a:lnTo>
                  <a:lnTo>
                    <a:pt x="16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2" name="Freeform 837"/>
            <p:cNvSpPr>
              <a:spLocks/>
            </p:cNvSpPr>
            <p:nvPr/>
          </p:nvSpPr>
          <p:spPr bwMode="auto">
            <a:xfrm flipH="1">
              <a:off x="5909" y="2260"/>
              <a:ext cx="133" cy="23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8" y="37"/>
                </a:cxn>
                <a:cxn ang="0">
                  <a:pos x="38" y="69"/>
                </a:cxn>
                <a:cxn ang="0">
                  <a:pos x="56" y="100"/>
                </a:cxn>
                <a:cxn ang="0">
                  <a:pos x="76" y="130"/>
                </a:cxn>
                <a:cxn ang="0">
                  <a:pos x="95" y="160"/>
                </a:cxn>
                <a:cxn ang="0">
                  <a:pos x="114" y="189"/>
                </a:cxn>
                <a:cxn ang="0">
                  <a:pos x="133" y="217"/>
                </a:cxn>
                <a:cxn ang="0">
                  <a:pos x="150" y="246"/>
                </a:cxn>
                <a:cxn ang="0">
                  <a:pos x="168" y="274"/>
                </a:cxn>
                <a:cxn ang="0">
                  <a:pos x="183" y="300"/>
                </a:cxn>
                <a:cxn ang="0">
                  <a:pos x="199" y="329"/>
                </a:cxn>
                <a:cxn ang="0">
                  <a:pos x="212" y="358"/>
                </a:cxn>
                <a:cxn ang="0">
                  <a:pos x="225" y="387"/>
                </a:cxn>
                <a:cxn ang="0">
                  <a:pos x="237" y="417"/>
                </a:cxn>
                <a:cxn ang="0">
                  <a:pos x="246" y="448"/>
                </a:cxn>
                <a:cxn ang="0">
                  <a:pos x="254" y="481"/>
                </a:cxn>
                <a:cxn ang="0">
                  <a:pos x="266" y="478"/>
                </a:cxn>
                <a:cxn ang="0">
                  <a:pos x="258" y="446"/>
                </a:cxn>
                <a:cxn ang="0">
                  <a:pos x="249" y="415"/>
                </a:cxn>
                <a:cxn ang="0">
                  <a:pos x="237" y="385"/>
                </a:cxn>
                <a:cxn ang="0">
                  <a:pos x="225" y="356"/>
                </a:cxn>
                <a:cxn ang="0">
                  <a:pos x="211" y="327"/>
                </a:cxn>
                <a:cxn ang="0">
                  <a:pos x="196" y="298"/>
                </a:cxn>
                <a:cxn ang="0">
                  <a:pos x="180" y="269"/>
                </a:cxn>
                <a:cxn ang="0">
                  <a:pos x="162" y="242"/>
                </a:cxn>
                <a:cxn ang="0">
                  <a:pos x="145" y="213"/>
                </a:cxn>
                <a:cxn ang="0">
                  <a:pos x="127" y="185"/>
                </a:cxn>
                <a:cxn ang="0">
                  <a:pos x="107" y="156"/>
                </a:cxn>
                <a:cxn ang="0">
                  <a:pos x="88" y="126"/>
                </a:cxn>
                <a:cxn ang="0">
                  <a:pos x="69" y="96"/>
                </a:cxn>
                <a:cxn ang="0">
                  <a:pos x="50" y="65"/>
                </a:cxn>
                <a:cxn ang="0">
                  <a:pos x="30" y="33"/>
                </a:cxn>
                <a:cxn ang="0">
                  <a:pos x="12" y="0"/>
                </a:cxn>
                <a:cxn ang="0">
                  <a:pos x="0" y="2"/>
                </a:cxn>
              </a:cxnLst>
              <a:rect l="0" t="0" r="r" b="b"/>
              <a:pathLst>
                <a:path w="266" h="481">
                  <a:moveTo>
                    <a:pt x="0" y="2"/>
                  </a:moveTo>
                  <a:lnTo>
                    <a:pt x="18" y="37"/>
                  </a:lnTo>
                  <a:lnTo>
                    <a:pt x="38" y="69"/>
                  </a:lnTo>
                  <a:lnTo>
                    <a:pt x="56" y="100"/>
                  </a:lnTo>
                  <a:lnTo>
                    <a:pt x="76" y="130"/>
                  </a:lnTo>
                  <a:lnTo>
                    <a:pt x="95" y="160"/>
                  </a:lnTo>
                  <a:lnTo>
                    <a:pt x="114" y="189"/>
                  </a:lnTo>
                  <a:lnTo>
                    <a:pt x="133" y="217"/>
                  </a:lnTo>
                  <a:lnTo>
                    <a:pt x="150" y="246"/>
                  </a:lnTo>
                  <a:lnTo>
                    <a:pt x="168" y="274"/>
                  </a:lnTo>
                  <a:lnTo>
                    <a:pt x="183" y="300"/>
                  </a:lnTo>
                  <a:lnTo>
                    <a:pt x="199" y="329"/>
                  </a:lnTo>
                  <a:lnTo>
                    <a:pt x="212" y="358"/>
                  </a:lnTo>
                  <a:lnTo>
                    <a:pt x="225" y="387"/>
                  </a:lnTo>
                  <a:lnTo>
                    <a:pt x="237" y="417"/>
                  </a:lnTo>
                  <a:lnTo>
                    <a:pt x="246" y="448"/>
                  </a:lnTo>
                  <a:lnTo>
                    <a:pt x="254" y="481"/>
                  </a:lnTo>
                  <a:lnTo>
                    <a:pt x="266" y="478"/>
                  </a:lnTo>
                  <a:lnTo>
                    <a:pt x="258" y="446"/>
                  </a:lnTo>
                  <a:lnTo>
                    <a:pt x="249" y="415"/>
                  </a:lnTo>
                  <a:lnTo>
                    <a:pt x="237" y="385"/>
                  </a:lnTo>
                  <a:lnTo>
                    <a:pt x="225" y="356"/>
                  </a:lnTo>
                  <a:lnTo>
                    <a:pt x="211" y="327"/>
                  </a:lnTo>
                  <a:lnTo>
                    <a:pt x="196" y="298"/>
                  </a:lnTo>
                  <a:lnTo>
                    <a:pt x="180" y="269"/>
                  </a:lnTo>
                  <a:lnTo>
                    <a:pt x="162" y="242"/>
                  </a:lnTo>
                  <a:lnTo>
                    <a:pt x="145" y="213"/>
                  </a:lnTo>
                  <a:lnTo>
                    <a:pt x="127" y="185"/>
                  </a:lnTo>
                  <a:lnTo>
                    <a:pt x="107" y="156"/>
                  </a:lnTo>
                  <a:lnTo>
                    <a:pt x="88" y="126"/>
                  </a:lnTo>
                  <a:lnTo>
                    <a:pt x="69" y="96"/>
                  </a:lnTo>
                  <a:lnTo>
                    <a:pt x="50" y="65"/>
                  </a:lnTo>
                  <a:lnTo>
                    <a:pt x="30" y="33"/>
                  </a:lnTo>
                  <a:lnTo>
                    <a:pt x="1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3" name="Freeform 838"/>
            <p:cNvSpPr>
              <a:spLocks/>
            </p:cNvSpPr>
            <p:nvPr/>
          </p:nvSpPr>
          <p:spPr bwMode="auto">
            <a:xfrm flipH="1">
              <a:off x="6035" y="2259"/>
              <a:ext cx="7" cy="3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12" y="3"/>
                </a:cxn>
              </a:cxnLst>
              <a:rect l="0" t="0" r="r" b="b"/>
              <a:pathLst>
                <a:path w="12" h="5">
                  <a:moveTo>
                    <a:pt x="12" y="3"/>
                  </a:moveTo>
                  <a:lnTo>
                    <a:pt x="9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393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175" y="2212999"/>
            <a:ext cx="3313651" cy="383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10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6"/>
            <a:ext cx="8229600" cy="31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17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233766"/>
            <a:ext cx="4038600" cy="380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0732" y="2081992"/>
            <a:ext cx="3533536" cy="411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50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Daha </a:t>
            </a:r>
            <a:r>
              <a:rPr lang="tr-TR" dirty="0"/>
              <a:t>sonra solunum yolu açık kalmasını sağlayarak geri çekilin ve akciğerlerin pasif olarak boşalmasını ve göğüs kafesinin eski haline dönmesini izleyiniz.</a:t>
            </a:r>
          </a:p>
        </p:txBody>
      </p:sp>
    </p:spTree>
    <p:extLst>
      <p:ext uri="{BB962C8B-B14F-4D97-AF65-F5344CB8AC3E}">
        <p14:creationId xmlns:p14="http://schemas.microsoft.com/office/powerpoint/2010/main" val="224843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7200" b="1" dirty="0" smtClean="0"/>
              <a:t>30:2</a:t>
            </a:r>
            <a:endParaRPr lang="tr-TR" sz="7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Kompresyon </a:t>
            </a:r>
            <a:r>
              <a:rPr lang="tr-TR" dirty="0"/>
              <a:t>ve solunumlara </a:t>
            </a:r>
            <a:r>
              <a:rPr lang="tr-TR" b="1" dirty="0"/>
              <a:t>30:2 </a:t>
            </a:r>
            <a:r>
              <a:rPr lang="tr-TR" dirty="0"/>
              <a:t>oranını sağlayacak şekilde devam ediniz.</a:t>
            </a:r>
          </a:p>
        </p:txBody>
      </p:sp>
    </p:spTree>
    <p:extLst>
      <p:ext uri="{BB962C8B-B14F-4D97-AF65-F5344CB8AC3E}">
        <p14:creationId xmlns:p14="http://schemas.microsoft.com/office/powerpoint/2010/main" val="36938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DOLAŞIM KONTROL ZAMANI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5 </a:t>
            </a:r>
            <a:r>
              <a:rPr lang="tr-TR" dirty="0"/>
              <a:t>kez 30:2 </a:t>
            </a:r>
            <a:r>
              <a:rPr lang="tr-TR" dirty="0" err="1"/>
              <a:t>siklusunu</a:t>
            </a:r>
            <a:r>
              <a:rPr lang="tr-TR" dirty="0"/>
              <a:t> uyguladıktan sonra (yani 2 dakika sonra) dolaşım belirtilerini kontrol etmek için </a:t>
            </a:r>
            <a:r>
              <a:rPr lang="tr-TR" dirty="0" smtClean="0"/>
              <a:t>ara veriniz</a:t>
            </a:r>
            <a:r>
              <a:rPr lang="tr-TR" dirty="0"/>
              <a:t>. </a:t>
            </a:r>
            <a:r>
              <a:rPr lang="tr-TR" dirty="0" smtClean="0"/>
              <a:t>(</a:t>
            </a:r>
            <a:r>
              <a:rPr lang="tr-TR" b="1" dirty="0" smtClean="0"/>
              <a:t>10 </a:t>
            </a:r>
            <a:r>
              <a:rPr lang="tr-TR" b="1" dirty="0" err="1" smtClean="0"/>
              <a:t>sn</a:t>
            </a:r>
            <a:r>
              <a:rPr lang="tr-TR" b="1" dirty="0" smtClean="0"/>
              <a:t> </a:t>
            </a:r>
            <a:r>
              <a:rPr lang="tr-TR" dirty="0" smtClean="0"/>
              <a:t>den az)</a:t>
            </a:r>
          </a:p>
          <a:p>
            <a:endParaRPr lang="tr-TR" dirty="0" smtClean="0"/>
          </a:p>
          <a:p>
            <a:r>
              <a:rPr lang="tr-TR" dirty="0" smtClean="0"/>
              <a:t>Bunun </a:t>
            </a:r>
            <a:r>
              <a:rPr lang="tr-TR" dirty="0"/>
              <a:t>dışında sadece, hastanın </a:t>
            </a:r>
            <a:r>
              <a:rPr lang="tr-TR" b="1" dirty="0"/>
              <a:t>hareket </a:t>
            </a:r>
            <a:r>
              <a:rPr lang="tr-TR" dirty="0"/>
              <a:t>etmesi veya </a:t>
            </a:r>
            <a:r>
              <a:rPr lang="tr-TR" b="1" dirty="0" err="1"/>
              <a:t>spontan</a:t>
            </a:r>
            <a:r>
              <a:rPr lang="tr-TR" b="1" dirty="0"/>
              <a:t> bir soluk </a:t>
            </a:r>
            <a:r>
              <a:rPr lang="tr-TR" dirty="0"/>
              <a:t>alması halinde dolaşım belirtilerini yeniden kontrol etmek için </a:t>
            </a:r>
            <a:r>
              <a:rPr lang="tr-TR" dirty="0" smtClean="0"/>
              <a:t>ara  </a:t>
            </a:r>
            <a:r>
              <a:rPr lang="tr-TR" dirty="0"/>
              <a:t>veriniz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25144"/>
            <a:ext cx="2926106" cy="201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8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DOLAŞIM KONTROL YERLERİ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b="1" dirty="0" smtClean="0"/>
          </a:p>
          <a:p>
            <a:r>
              <a:rPr lang="tr-TR" b="1" dirty="0" err="1" smtClean="0"/>
              <a:t>Karotis</a:t>
            </a:r>
            <a:r>
              <a:rPr lang="tr-TR" b="1" dirty="0" smtClean="0"/>
              <a:t> </a:t>
            </a:r>
            <a:r>
              <a:rPr lang="tr-TR" b="1" dirty="0"/>
              <a:t>ve </a:t>
            </a:r>
            <a:r>
              <a:rPr lang="tr-TR" b="1" dirty="0" err="1" smtClean="0"/>
              <a:t>Femoral</a:t>
            </a:r>
            <a:r>
              <a:rPr lang="tr-TR" b="1" dirty="0"/>
              <a:t> </a:t>
            </a:r>
            <a:r>
              <a:rPr lang="tr-TR" dirty="0" smtClean="0"/>
              <a:t>arter nabızlarına bakılır</a:t>
            </a:r>
          </a:p>
          <a:p>
            <a:endParaRPr lang="tr-TR" dirty="0" smtClean="0"/>
          </a:p>
          <a:p>
            <a:r>
              <a:rPr lang="tr-TR" dirty="0" smtClean="0"/>
              <a:t>Dolaşım belirtileri;</a:t>
            </a:r>
          </a:p>
          <a:p>
            <a:pPr marL="0" indent="0">
              <a:buNone/>
            </a:pPr>
            <a:r>
              <a:rPr lang="tr-TR" b="1" dirty="0" smtClean="0"/>
              <a:t>                 Solunum</a:t>
            </a:r>
            <a:r>
              <a:rPr lang="tr-TR" b="1" dirty="0"/>
              <a:t>, </a:t>
            </a:r>
            <a:r>
              <a:rPr lang="tr-TR" b="1" dirty="0" smtClean="0"/>
              <a:t> Öksürük</a:t>
            </a:r>
            <a:r>
              <a:rPr lang="tr-TR" b="1" dirty="0"/>
              <a:t>, </a:t>
            </a:r>
            <a:r>
              <a:rPr lang="tr-TR" b="1" dirty="0" smtClean="0"/>
              <a:t> Hareket</a:t>
            </a:r>
            <a:r>
              <a:rPr lang="tr-TR" dirty="0" smtClean="0"/>
              <a:t> </a:t>
            </a:r>
            <a:endParaRPr lang="tr-TR" dirty="0"/>
          </a:p>
          <a:p>
            <a:endParaRPr lang="tr-TR" b="1" dirty="0" smtClean="0"/>
          </a:p>
          <a:p>
            <a:pPr algn="ctr"/>
            <a:r>
              <a:rPr lang="tr-TR" sz="4400" b="1" dirty="0" smtClean="0"/>
              <a:t>10 saniye</a:t>
            </a:r>
            <a:endParaRPr lang="tr-TR" sz="4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9156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err="1" smtClean="0"/>
              <a:t>TYD’ye</a:t>
            </a:r>
            <a:r>
              <a:rPr lang="tr-TR" b="1" dirty="0" smtClean="0"/>
              <a:t>   </a:t>
            </a:r>
            <a:r>
              <a:rPr lang="tr-TR" b="1" dirty="0"/>
              <a:t>ne zamana kadar devam etmeliyiz?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Yetişmiş </a:t>
            </a:r>
            <a:r>
              <a:rPr lang="tr-TR" dirty="0"/>
              <a:t>tıbbi personel gelip vakayı üstlenene, </a:t>
            </a:r>
          </a:p>
          <a:p>
            <a:r>
              <a:rPr lang="tr-TR" dirty="0" smtClean="0"/>
              <a:t>Kazazede </a:t>
            </a:r>
            <a:r>
              <a:rPr lang="tr-TR" dirty="0"/>
              <a:t>düzelme belirtileri gösterene,</a:t>
            </a:r>
          </a:p>
          <a:p>
            <a:r>
              <a:rPr lang="tr-TR" dirty="0" smtClean="0"/>
              <a:t>Ya </a:t>
            </a:r>
            <a:r>
              <a:rPr lang="tr-TR" dirty="0"/>
              <a:t>da kurtarıcı yorgunluktan bitkin düşene kadar devam ediniz.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4875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İki Kurtarıcı ile </a:t>
            </a:r>
            <a:r>
              <a:rPr lang="tr-TR" b="1" dirty="0" err="1" smtClean="0"/>
              <a:t>Resüsitasyon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Tek kurtarıcı ile uygulanan </a:t>
            </a:r>
            <a:r>
              <a:rPr lang="tr-TR" dirty="0" err="1"/>
              <a:t>resüsitasyona</a:t>
            </a:r>
            <a:r>
              <a:rPr lang="tr-TR" dirty="0"/>
              <a:t> göre daha az yorucudur. </a:t>
            </a:r>
            <a:r>
              <a:rPr lang="tr-TR" dirty="0" smtClean="0"/>
              <a:t> Şu </a:t>
            </a:r>
            <a:r>
              <a:rPr lang="tr-TR" dirty="0"/>
              <a:t>noktalara dikkat edilmelidir.</a:t>
            </a:r>
          </a:p>
          <a:p>
            <a:endParaRPr lang="tr-TR" dirty="0" smtClean="0"/>
          </a:p>
          <a:p>
            <a:r>
              <a:rPr lang="tr-TR" dirty="0" smtClean="0"/>
              <a:t>Yardım </a:t>
            </a:r>
            <a:r>
              <a:rPr lang="tr-TR" dirty="0"/>
              <a:t>çağırmak öncelik taşır. Bir kurtarıcı yalnız başına </a:t>
            </a:r>
            <a:r>
              <a:rPr lang="tr-TR" dirty="0" err="1"/>
              <a:t>TYD’ye</a:t>
            </a:r>
            <a:r>
              <a:rPr lang="tr-TR" dirty="0"/>
              <a:t> başlarken, diğeri acil sisteme (telef. 112) haber vermenin yollarını arar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38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7200" b="1" dirty="0" smtClean="0"/>
              <a:t>TANI</a:t>
            </a:r>
            <a:endParaRPr lang="tr-TR" sz="7200" b="1" dirty="0"/>
          </a:p>
        </p:txBody>
      </p:sp>
    </p:spTree>
    <p:extLst>
      <p:ext uri="{BB962C8B-B14F-4D97-AF65-F5344CB8AC3E}">
        <p14:creationId xmlns:p14="http://schemas.microsoft.com/office/powerpoint/2010/main" val="306471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http://www.itfanestezi.org/images/stories/ders1foto/externalkalpmasajıikili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6" y="1393190"/>
            <a:ext cx="3994150" cy="4071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27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İKİ KURTARICI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Kardiyak kompresyonları uygulayan kurtarıcı daha çabuk yorulacağı için, kurtarıcılar yer değiştirmek isterlerse, bunu mümkün olduğu kadar çabuk ve yumuşak bir şekilde </a:t>
            </a:r>
            <a:r>
              <a:rPr lang="tr-TR" dirty="0" smtClean="0"/>
              <a:t>gerçekleştirmelidirler</a:t>
            </a:r>
          </a:p>
          <a:p>
            <a:pPr algn="ctr">
              <a:lnSpc>
                <a:spcPct val="150000"/>
              </a:lnSpc>
            </a:pPr>
            <a:r>
              <a:rPr lang="tr-TR" sz="4400" dirty="0" smtClean="0"/>
              <a:t>5 </a:t>
            </a:r>
            <a:r>
              <a:rPr lang="tr-TR" sz="4400" dirty="0" err="1" smtClean="0"/>
              <a:t>siklus</a:t>
            </a:r>
            <a:endParaRPr lang="tr-TR" sz="4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4786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err="1" smtClean="0"/>
              <a:t>ErkenDefibrilasyon</a:t>
            </a:r>
            <a:r>
              <a:rPr lang="tr-TR" b="1" dirty="0"/>
              <a:t/>
            </a:r>
            <a:br>
              <a:rPr lang="tr-TR" b="1" dirty="0"/>
            </a:b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i="1" dirty="0"/>
              <a:t>Otomatik </a:t>
            </a:r>
            <a:r>
              <a:rPr lang="tr-TR" b="1" i="1" dirty="0" err="1"/>
              <a:t>Eksternal</a:t>
            </a:r>
            <a:r>
              <a:rPr lang="tr-TR" b="1" i="1" dirty="0"/>
              <a:t> </a:t>
            </a:r>
            <a:r>
              <a:rPr lang="tr-TR" b="1" i="1" dirty="0" err="1"/>
              <a:t>Defirilasyon</a:t>
            </a:r>
            <a:r>
              <a:rPr lang="tr-TR" b="1" i="1" dirty="0"/>
              <a:t> (=OED</a:t>
            </a:r>
            <a:r>
              <a:rPr lang="tr-TR" b="1" i="1" dirty="0" smtClean="0"/>
              <a:t>)</a:t>
            </a:r>
          </a:p>
          <a:p>
            <a:r>
              <a:rPr lang="tr-TR" dirty="0" err="1"/>
              <a:t>Travmatik</a:t>
            </a:r>
            <a:r>
              <a:rPr lang="tr-TR" dirty="0"/>
              <a:t> olanlar dışındaki erişkin kalp durmalarında, en çok </a:t>
            </a:r>
            <a:r>
              <a:rPr lang="tr-TR" dirty="0" err="1"/>
              <a:t>fibrilasyon</a:t>
            </a:r>
            <a:r>
              <a:rPr lang="tr-TR" dirty="0"/>
              <a:t> şeklindeki kalp durması ile karşılaşılmaktadır ve </a:t>
            </a:r>
            <a:r>
              <a:rPr lang="tr-TR" dirty="0" err="1"/>
              <a:t>kollaps</a:t>
            </a:r>
            <a:r>
              <a:rPr lang="tr-TR" dirty="0"/>
              <a:t> ile </a:t>
            </a:r>
            <a:r>
              <a:rPr lang="tr-TR" dirty="0" err="1"/>
              <a:t>defibrilasyon</a:t>
            </a:r>
            <a:r>
              <a:rPr lang="tr-TR" dirty="0"/>
              <a:t> arasında geçen süre, </a:t>
            </a:r>
            <a:r>
              <a:rPr lang="tr-TR" dirty="0" err="1"/>
              <a:t>prognozu</a:t>
            </a:r>
            <a:r>
              <a:rPr lang="tr-TR" dirty="0"/>
              <a:t> iyileştiren tek faktördür</a:t>
            </a:r>
          </a:p>
        </p:txBody>
      </p:sp>
    </p:spTree>
    <p:extLst>
      <p:ext uri="{BB962C8B-B14F-4D97-AF65-F5344CB8AC3E}">
        <p14:creationId xmlns:p14="http://schemas.microsoft.com/office/powerpoint/2010/main" val="63290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/>
              <a:t>Defibrilasyonun</a:t>
            </a:r>
            <a:r>
              <a:rPr lang="tr-TR" dirty="0"/>
              <a:t> geciktiği her dakika hastanın yaşama şansı  </a:t>
            </a:r>
            <a:r>
              <a:rPr lang="tr-TR" dirty="0" smtClean="0"/>
              <a:t>azalmaktadır</a:t>
            </a:r>
            <a:r>
              <a:rPr lang="tr-T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9517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OED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İ</a:t>
            </a:r>
            <a:r>
              <a:rPr lang="tr-TR" dirty="0" smtClean="0"/>
              <a:t>nsanların </a:t>
            </a:r>
            <a:r>
              <a:rPr lang="tr-TR" dirty="0"/>
              <a:t>kalabalık olduğu yerlerde ve </a:t>
            </a:r>
            <a:endParaRPr lang="tr-TR" dirty="0" smtClean="0"/>
          </a:p>
          <a:p>
            <a:r>
              <a:rPr lang="tr-TR" dirty="0"/>
              <a:t>H</a:t>
            </a:r>
            <a:r>
              <a:rPr lang="tr-TR" dirty="0" smtClean="0"/>
              <a:t>er </a:t>
            </a:r>
            <a:r>
              <a:rPr lang="tr-TR" dirty="0"/>
              <a:t>ilk yardıma giden </a:t>
            </a:r>
            <a:r>
              <a:rPr lang="tr-TR" b="1" dirty="0"/>
              <a:t>ambulansta</a:t>
            </a:r>
            <a:r>
              <a:rPr lang="tr-TR" dirty="0"/>
              <a:t> otomatik </a:t>
            </a:r>
            <a:r>
              <a:rPr lang="tr-TR" dirty="0" err="1"/>
              <a:t>eksternal</a:t>
            </a:r>
            <a:r>
              <a:rPr lang="tr-TR" dirty="0"/>
              <a:t> </a:t>
            </a:r>
            <a:r>
              <a:rPr lang="tr-TR" dirty="0" err="1"/>
              <a:t>defibrilatör</a:t>
            </a:r>
            <a:r>
              <a:rPr lang="tr-TR" dirty="0"/>
              <a:t> bulunmalıdır.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OED </a:t>
            </a:r>
            <a:r>
              <a:rPr lang="tr-TR" dirty="0"/>
              <a:t>uygulamasını, TYD kurslarına eklenen iki saatlik eğitimle tıp mensubu olmayanlar da yapabilmektedir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/>
              <a:t> </a:t>
            </a:r>
          </a:p>
          <a:p>
            <a:r>
              <a:rPr lang="tr-TR" dirty="0" smtClean="0"/>
              <a:t>Bu </a:t>
            </a:r>
            <a:r>
              <a:rPr lang="tr-TR" dirty="0"/>
              <a:t>nedenle OED uygulaması TYD kapsamında değerlendirilmektedir.</a:t>
            </a:r>
          </a:p>
        </p:txBody>
      </p:sp>
    </p:spTree>
    <p:extLst>
      <p:ext uri="{BB962C8B-B14F-4D97-AF65-F5344CB8AC3E}">
        <p14:creationId xmlns:p14="http://schemas.microsoft.com/office/powerpoint/2010/main" val="205259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http://www.itfanestezi.org/images/stories/ders1foto/oedalgoritması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19927" y="764706"/>
            <a:ext cx="3907790" cy="564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84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http://www.itfanestezi.org/images/stories/ders1foto/preşo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1052736"/>
            <a:ext cx="4180795" cy="4649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888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OED uygulamasında göğüs kompresyonlarına ara verilme süresi </a:t>
            </a:r>
            <a:r>
              <a:rPr lang="tr-TR" b="1" dirty="0"/>
              <a:t>5 </a:t>
            </a:r>
            <a:r>
              <a:rPr lang="tr-TR" dirty="0"/>
              <a:t>saniyeden fazla olmamalıdır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smtClean="0"/>
              <a:t>Uygulayıcıların </a:t>
            </a:r>
            <a:r>
              <a:rPr lang="tr-TR" dirty="0"/>
              <a:t>güvenliği konusunda, </a:t>
            </a:r>
            <a:r>
              <a:rPr lang="tr-TR" dirty="0" err="1"/>
              <a:t>pre</a:t>
            </a:r>
            <a:r>
              <a:rPr lang="tr-TR" dirty="0"/>
              <a:t>-şok sırasındaki duraksamanın minimuma indirilmesi için hızlı güvenlik kontrolüne dikkat çekilmiştir</a:t>
            </a:r>
          </a:p>
        </p:txBody>
      </p:sp>
    </p:spTree>
    <p:extLst>
      <p:ext uri="{BB962C8B-B14F-4D97-AF65-F5344CB8AC3E}">
        <p14:creationId xmlns:p14="http://schemas.microsoft.com/office/powerpoint/2010/main" val="422945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err="1"/>
              <a:t>D</a:t>
            </a:r>
            <a:r>
              <a:rPr lang="tr-TR" b="1" dirty="0" err="1" smtClean="0"/>
              <a:t>efibrilasyon</a:t>
            </a:r>
            <a:r>
              <a:rPr lang="tr-TR" b="1" dirty="0" smtClean="0"/>
              <a:t> geciktirilmemeli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5" descr="s7774a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4004320" cy="339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2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6000" b="1" dirty="0" smtClean="0"/>
              <a:t>İleri </a:t>
            </a:r>
            <a:r>
              <a:rPr lang="tr-TR" sz="6000" b="1" dirty="0"/>
              <a:t>Yaşam Desteği ( İYD)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800" dirty="0" smtClean="0"/>
          </a:p>
          <a:p>
            <a:r>
              <a:rPr lang="tr-TR" sz="2800" dirty="0" smtClean="0"/>
              <a:t>Tıbbi </a:t>
            </a:r>
            <a:r>
              <a:rPr lang="tr-TR" sz="2800" dirty="0"/>
              <a:t>yardım geldikten </a:t>
            </a:r>
            <a:r>
              <a:rPr lang="tr-TR" sz="2800" dirty="0" smtClean="0"/>
              <a:t>sonra</a:t>
            </a:r>
            <a:r>
              <a:rPr lang="tr-TR" sz="2800" dirty="0"/>
              <a:t>;</a:t>
            </a:r>
            <a:endParaRPr lang="tr-TR" sz="2800" dirty="0" smtClean="0"/>
          </a:p>
          <a:p>
            <a:r>
              <a:rPr lang="tr-TR" sz="2800" dirty="0" smtClean="0"/>
              <a:t> S</a:t>
            </a:r>
            <a:r>
              <a:rPr lang="tr-TR" sz="2800" b="1" dirty="0" smtClean="0"/>
              <a:t>olunum</a:t>
            </a:r>
            <a:r>
              <a:rPr lang="tr-TR" sz="2800" dirty="0" smtClean="0"/>
              <a:t> </a:t>
            </a:r>
            <a:r>
              <a:rPr lang="tr-TR" sz="2800" dirty="0"/>
              <a:t>yolunun açılması ve solunumun sağlanması için </a:t>
            </a:r>
            <a:r>
              <a:rPr lang="tr-TR" sz="2800" b="1" dirty="0"/>
              <a:t>uygulanan ileri tekniklerle</a:t>
            </a:r>
            <a:r>
              <a:rPr lang="tr-TR" sz="2800" dirty="0"/>
              <a:t>, </a:t>
            </a:r>
            <a:r>
              <a:rPr lang="tr-TR" sz="2800" dirty="0" err="1"/>
              <a:t>spontan</a:t>
            </a:r>
            <a:r>
              <a:rPr lang="tr-TR" sz="2800" dirty="0"/>
              <a:t> kalp ritminin geri döndürülmesi için gerekli </a:t>
            </a:r>
            <a:endParaRPr lang="tr-TR" sz="2800" dirty="0" smtClean="0"/>
          </a:p>
          <a:p>
            <a:r>
              <a:rPr lang="tr-TR" sz="2800" b="1" dirty="0" err="1" smtClean="0"/>
              <a:t>Defibrilasyon</a:t>
            </a:r>
            <a:r>
              <a:rPr lang="tr-TR" sz="2800" dirty="0" smtClean="0"/>
              <a:t> </a:t>
            </a:r>
            <a:r>
              <a:rPr lang="tr-TR" sz="2800" dirty="0"/>
              <a:t>ve </a:t>
            </a:r>
            <a:r>
              <a:rPr lang="tr-TR" sz="2800" b="1" dirty="0"/>
              <a:t>ilaç </a:t>
            </a:r>
            <a:r>
              <a:rPr lang="tr-TR" sz="2800" dirty="0"/>
              <a:t>tedavilerini içerir. </a:t>
            </a:r>
            <a:endParaRPr lang="tr-TR" sz="2800" dirty="0" smtClean="0"/>
          </a:p>
          <a:p>
            <a:r>
              <a:rPr lang="tr-TR" sz="2800" dirty="0" smtClean="0"/>
              <a:t>Kısaca </a:t>
            </a:r>
            <a:r>
              <a:rPr lang="tr-TR" sz="2800" dirty="0"/>
              <a:t>şöyle sınıflandırabiliriz. 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76209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3600" dirty="0" smtClean="0"/>
          </a:p>
          <a:p>
            <a:r>
              <a:rPr lang="tr-TR" sz="3600" dirty="0" smtClean="0"/>
              <a:t>Bilinci </a:t>
            </a:r>
            <a:r>
              <a:rPr lang="tr-TR" sz="3600" dirty="0"/>
              <a:t>kapalı </a:t>
            </a:r>
            <a:r>
              <a:rPr lang="tr-TR" sz="3600" dirty="0" smtClean="0"/>
              <a:t>bir hastanın </a:t>
            </a:r>
            <a:r>
              <a:rPr lang="tr-TR" sz="3600" b="1" dirty="0">
                <a:solidFill>
                  <a:srgbClr val="FF0000"/>
                </a:solidFill>
              </a:rPr>
              <a:t>sesli ve hareketli uyaranlarla</a:t>
            </a:r>
            <a:r>
              <a:rPr lang="tr-TR" sz="3600" dirty="0"/>
              <a:t> </a:t>
            </a:r>
            <a:r>
              <a:rPr lang="tr-TR" sz="3600" b="1" dirty="0"/>
              <a:t>bilinç </a:t>
            </a:r>
            <a:r>
              <a:rPr lang="tr-TR" sz="3600" b="1" dirty="0" smtClean="0"/>
              <a:t>düzeyi </a:t>
            </a:r>
            <a:r>
              <a:rPr lang="tr-TR" sz="3600" dirty="0" smtClean="0"/>
              <a:t>kontrol edilir</a:t>
            </a:r>
          </a:p>
          <a:p>
            <a:r>
              <a:rPr lang="tr-TR" sz="3600" dirty="0" smtClean="0"/>
              <a:t>Solunum ???</a:t>
            </a:r>
          </a:p>
          <a:p>
            <a:r>
              <a:rPr lang="tr-TR" sz="3600" dirty="0" smtClean="0"/>
              <a:t>Dolaşım</a:t>
            </a:r>
            <a:endParaRPr lang="tr-TR" sz="36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672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6600" b="1" dirty="0" smtClean="0"/>
              <a:t>İYD</a:t>
            </a:r>
            <a:endParaRPr lang="tr-TR" sz="6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1- </a:t>
            </a:r>
            <a:r>
              <a:rPr lang="tr-TR" dirty="0" err="1" smtClean="0"/>
              <a:t>Endotrakeal</a:t>
            </a:r>
            <a:r>
              <a:rPr lang="tr-TR" dirty="0" smtClean="0"/>
              <a:t>  </a:t>
            </a:r>
            <a:r>
              <a:rPr lang="tr-TR" dirty="0" err="1" smtClean="0"/>
              <a:t>entübasyon</a:t>
            </a:r>
            <a:r>
              <a:rPr lang="tr-TR" dirty="0"/>
              <a:t>, </a:t>
            </a:r>
            <a:r>
              <a:rPr lang="tr-TR" dirty="0" err="1" smtClean="0"/>
              <a:t>airway</a:t>
            </a:r>
            <a:r>
              <a:rPr lang="tr-TR" dirty="0" smtClean="0"/>
              <a:t>, </a:t>
            </a:r>
            <a:r>
              <a:rPr lang="tr-TR" dirty="0" err="1" smtClean="0"/>
              <a:t>Laringeal</a:t>
            </a:r>
            <a:r>
              <a:rPr lang="tr-TR" dirty="0" smtClean="0"/>
              <a:t> </a:t>
            </a:r>
            <a:r>
              <a:rPr lang="tr-TR" dirty="0"/>
              <a:t>maske, Kombi tüp, </a:t>
            </a:r>
            <a:r>
              <a:rPr lang="tr-TR" dirty="0" err="1"/>
              <a:t>Krikotirotomi</a:t>
            </a:r>
            <a:r>
              <a:rPr lang="tr-TR" dirty="0"/>
              <a:t> uygulamaları ile solunum yolunun güvenliğinin sağlanması</a:t>
            </a:r>
          </a:p>
          <a:p>
            <a:r>
              <a:rPr lang="tr-TR" dirty="0"/>
              <a:t>2- </a:t>
            </a:r>
            <a:r>
              <a:rPr lang="tr-TR" dirty="0" err="1"/>
              <a:t>Ambu</a:t>
            </a:r>
            <a:r>
              <a:rPr lang="tr-TR" dirty="0"/>
              <a:t>-Maske, </a:t>
            </a:r>
            <a:r>
              <a:rPr lang="tr-TR" dirty="0" err="1" smtClean="0"/>
              <a:t>Ventilatör</a:t>
            </a:r>
            <a:r>
              <a:rPr lang="tr-TR" dirty="0" smtClean="0"/>
              <a:t> </a:t>
            </a:r>
            <a:r>
              <a:rPr lang="tr-TR" dirty="0"/>
              <a:t>ile yapay solunum uygulaması</a:t>
            </a:r>
          </a:p>
          <a:p>
            <a:r>
              <a:rPr lang="tr-TR" dirty="0"/>
              <a:t>3- EKG </a:t>
            </a:r>
            <a:r>
              <a:rPr lang="tr-TR" dirty="0" err="1"/>
              <a:t>Monitörizasyonuna</a:t>
            </a:r>
            <a:r>
              <a:rPr lang="tr-TR" dirty="0"/>
              <a:t> göre </a:t>
            </a:r>
            <a:r>
              <a:rPr lang="tr-TR" dirty="0" err="1" smtClean="0"/>
              <a:t>Ventriküler</a:t>
            </a:r>
            <a:r>
              <a:rPr lang="tr-TR" dirty="0" smtClean="0"/>
              <a:t> </a:t>
            </a:r>
            <a:r>
              <a:rPr lang="tr-TR" dirty="0" err="1" smtClean="0"/>
              <a:t>fibrilasyon</a:t>
            </a:r>
            <a:r>
              <a:rPr lang="tr-TR" dirty="0" smtClean="0"/>
              <a:t>, </a:t>
            </a:r>
            <a:r>
              <a:rPr lang="tr-TR" dirty="0" err="1"/>
              <a:t>Asistoli</a:t>
            </a:r>
            <a:r>
              <a:rPr lang="tr-TR" dirty="0"/>
              <a:t> veya Nabızsız Elektriksel </a:t>
            </a:r>
            <a:r>
              <a:rPr lang="tr-TR" dirty="0" smtClean="0"/>
              <a:t>Aktivite  </a:t>
            </a:r>
            <a:r>
              <a:rPr lang="tr-TR" dirty="0"/>
              <a:t>tedavi protokollerinin uygulanması</a:t>
            </a:r>
          </a:p>
          <a:p>
            <a:r>
              <a:rPr lang="tr-TR" dirty="0"/>
              <a:t>4- </a:t>
            </a:r>
            <a:r>
              <a:rPr lang="tr-TR" dirty="0" err="1"/>
              <a:t>Defibrilasyon</a:t>
            </a:r>
            <a:endParaRPr lang="tr-TR" dirty="0"/>
          </a:p>
          <a:p>
            <a:r>
              <a:rPr lang="tr-TR" dirty="0"/>
              <a:t>5- Damar Yolu temini ve ilaç uygulaması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246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448272"/>
          </a:xfrm>
        </p:spPr>
        <p:txBody>
          <a:bodyPr>
            <a:normAutofit/>
          </a:bodyPr>
          <a:lstStyle/>
          <a:p>
            <a:pPr algn="ctr"/>
            <a:r>
              <a:rPr lang="tr-TR" b="1" dirty="0"/>
              <a:t>Erken İleri Yaşam Desteği ve </a:t>
            </a:r>
            <a:r>
              <a:rPr lang="tr-TR" b="1" dirty="0" err="1"/>
              <a:t>resüsitasyon</a:t>
            </a:r>
            <a:r>
              <a:rPr lang="tr-TR" b="1" dirty="0"/>
              <a:t> sonrası bakımın </a:t>
            </a:r>
            <a:r>
              <a:rPr lang="tr-TR" b="1" dirty="0" smtClean="0"/>
              <a:t>amacı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327648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    *Hastanın </a:t>
            </a:r>
            <a:r>
              <a:rPr lang="tr-TR" dirty="0"/>
              <a:t>yaşam </a:t>
            </a:r>
            <a:r>
              <a:rPr lang="tr-TR" dirty="0" smtClean="0"/>
              <a:t>kalitesini artırmak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*Kalp </a:t>
            </a:r>
            <a:r>
              <a:rPr lang="tr-TR" dirty="0"/>
              <a:t>ve beyin fonksiyonlarını </a:t>
            </a:r>
            <a:r>
              <a:rPr lang="tr-TR" dirty="0" smtClean="0"/>
              <a:t>korumak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279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Ambu</a:t>
            </a:r>
            <a:r>
              <a:rPr lang="tr-TR" dirty="0" smtClean="0"/>
              <a:t> maske</a:t>
            </a:r>
            <a:endParaRPr lang="tr-TR" dirty="0"/>
          </a:p>
        </p:txBody>
      </p:sp>
      <p:pic>
        <p:nvPicPr>
          <p:cNvPr id="4" name="Picture 2" descr="21b tekambumask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5710" y="1935165"/>
            <a:ext cx="585258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7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AİRWAY</a:t>
            </a:r>
            <a:endParaRPr lang="tr-TR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6762" y="2944169"/>
            <a:ext cx="4990477" cy="237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36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Larengeal</a:t>
            </a:r>
            <a:r>
              <a:rPr lang="tr-TR" dirty="0" smtClean="0"/>
              <a:t> maske (LMA)</a:t>
            </a:r>
            <a:endParaRPr lang="tr-TR" dirty="0"/>
          </a:p>
        </p:txBody>
      </p:sp>
      <p:pic>
        <p:nvPicPr>
          <p:cNvPr id="4" name="Picture 2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76064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60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943911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1070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Endotrakeal</a:t>
            </a:r>
            <a:r>
              <a:rPr lang="tr-TR" dirty="0" smtClean="0"/>
              <a:t> </a:t>
            </a:r>
            <a:r>
              <a:rPr lang="tr-TR" dirty="0" err="1" smtClean="0"/>
              <a:t>entubasyon</a:t>
            </a:r>
            <a:r>
              <a:rPr lang="tr-TR" dirty="0" smtClean="0"/>
              <a:t> tüpleri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14056"/>
              </p:ext>
            </p:extLst>
          </p:nvPr>
        </p:nvGraphicFramePr>
        <p:xfrm>
          <a:off x="1475656" y="2492896"/>
          <a:ext cx="480060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Photo Editor Photo" r:id="rId3" imgW="4800000" imgH="2781688" progId="">
                  <p:embed/>
                </p:oleObj>
              </mc:Choice>
              <mc:Fallback>
                <p:oleObj name="Photo Editor Photo" r:id="rId3" imgW="4800000" imgH="2781688" progId="">
                  <p:embed/>
                  <p:pic>
                    <p:nvPicPr>
                      <p:cNvPr id="0" name="Picture 17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492896"/>
                        <a:ext cx="4800600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99" name="Picture 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4248150"/>
            <a:ext cx="252412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72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Kombi tüp</a:t>
            </a:r>
            <a:endParaRPr lang="tr-TR" dirty="0"/>
          </a:p>
        </p:txBody>
      </p:sp>
      <p:pic>
        <p:nvPicPr>
          <p:cNvPr id="4" name="Picture 5" descr="Havayolu slide 2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38095" y="2646267"/>
            <a:ext cx="3067812" cy="296722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</p:pic>
    </p:spTree>
    <p:extLst>
      <p:ext uri="{BB962C8B-B14F-4D97-AF65-F5344CB8AC3E}">
        <p14:creationId xmlns:p14="http://schemas.microsoft.com/office/powerpoint/2010/main" val="355655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 descr="http://www.itfanestezi.org/images/stories/iyd4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2186781"/>
            <a:ext cx="5172075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07025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 descr="http://www.itfanestezi.org/images/stories/iyd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2191546"/>
            <a:ext cx="5838825" cy="3876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1890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tr-TR" sz="6600" dirty="0" smtClean="0"/>
          </a:p>
          <a:p>
            <a:pPr algn="ctr"/>
            <a:r>
              <a:rPr lang="tr-TR" sz="6600" dirty="0" smtClean="0"/>
              <a:t>10 saniye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170528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VF ve nabızsız VT</a:t>
            </a:r>
            <a:endParaRPr lang="tr-TR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0231"/>
            <a:ext cx="8229600" cy="23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21088"/>
            <a:ext cx="85725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28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Rot="1" noChangeArrowheads="1"/>
          </p:cNvSpPr>
          <p:nvPr/>
        </p:nvSpPr>
        <p:spPr bwMode="auto">
          <a:xfrm>
            <a:off x="301978" y="228601"/>
            <a:ext cx="851041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4400" dirty="0" err="1">
                <a:solidFill>
                  <a:srgbClr val="0000A4"/>
                </a:solidFill>
              </a:rPr>
              <a:t>D</a:t>
            </a:r>
            <a:r>
              <a:rPr lang="tr-TR" sz="4400" dirty="0" err="1" smtClean="0">
                <a:solidFill>
                  <a:srgbClr val="0000A4"/>
                </a:solidFill>
              </a:rPr>
              <a:t>efibrilasyon</a:t>
            </a:r>
            <a:endParaRPr lang="tr-TR" sz="4400" dirty="0" smtClean="0">
              <a:solidFill>
                <a:srgbClr val="0000A4"/>
              </a:solidFill>
            </a:endParaRPr>
          </a:p>
        </p:txBody>
      </p:sp>
      <p:sp>
        <p:nvSpPr>
          <p:cNvPr id="41987" name="Rectangle 5"/>
          <p:cNvSpPr>
            <a:spLocks noRot="1" noChangeArrowheads="1"/>
          </p:cNvSpPr>
          <p:nvPr/>
        </p:nvSpPr>
        <p:spPr bwMode="auto">
          <a:xfrm>
            <a:off x="301978" y="1676401"/>
            <a:ext cx="8540044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</a:pPr>
            <a:r>
              <a:rPr lang="tr-TR" sz="3200" dirty="0" err="1" smtClean="0">
                <a:solidFill>
                  <a:srgbClr val="FFFFFF"/>
                </a:solidFill>
              </a:rPr>
              <a:t>Monofazik</a:t>
            </a:r>
            <a:r>
              <a:rPr lang="tr-TR" sz="3200" dirty="0" smtClean="0">
                <a:solidFill>
                  <a:srgbClr val="FFFFFF"/>
                </a:solidFill>
              </a:rPr>
              <a:t> </a:t>
            </a:r>
            <a:r>
              <a:rPr lang="tr-TR" sz="3200" dirty="0" err="1" smtClean="0">
                <a:solidFill>
                  <a:srgbClr val="FFFFFF"/>
                </a:solidFill>
              </a:rPr>
              <a:t>defibrilatör</a:t>
            </a:r>
            <a:r>
              <a:rPr lang="tr-TR" sz="3200" dirty="0" smtClean="0">
                <a:solidFill>
                  <a:srgbClr val="FFFFFF"/>
                </a:solidFill>
              </a:rPr>
              <a:t>			360 J</a:t>
            </a:r>
          </a:p>
          <a:p>
            <a:pPr marL="342900" indent="-342900" fontAlgn="base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</a:pPr>
            <a:r>
              <a:rPr lang="tr-TR" sz="3200" dirty="0" smtClean="0">
                <a:solidFill>
                  <a:srgbClr val="FFFFFF"/>
                </a:solidFill>
              </a:rPr>
              <a:t>BTE </a:t>
            </a:r>
            <a:r>
              <a:rPr lang="tr-TR" sz="3200" dirty="0" err="1" smtClean="0">
                <a:solidFill>
                  <a:srgbClr val="FFFFFF"/>
                </a:solidFill>
              </a:rPr>
              <a:t>bifazik</a:t>
            </a:r>
            <a:r>
              <a:rPr lang="tr-TR" sz="3200" dirty="0" smtClean="0">
                <a:solidFill>
                  <a:srgbClr val="FFFFFF"/>
                </a:solidFill>
              </a:rPr>
              <a:t> </a:t>
            </a:r>
            <a:r>
              <a:rPr lang="tr-TR" sz="3200" dirty="0" err="1" smtClean="0">
                <a:solidFill>
                  <a:srgbClr val="FFFFFF"/>
                </a:solidFill>
              </a:rPr>
              <a:t>defibrilatör</a:t>
            </a:r>
            <a:r>
              <a:rPr lang="tr-TR" sz="3200" dirty="0" smtClean="0">
                <a:solidFill>
                  <a:srgbClr val="FFFFFF"/>
                </a:solidFill>
              </a:rPr>
              <a:t> 			150-200 J</a:t>
            </a:r>
          </a:p>
          <a:p>
            <a:pPr marL="342900" indent="-342900" fontAlgn="base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</a:pPr>
            <a:r>
              <a:rPr lang="tr-TR" sz="3200" dirty="0" err="1" smtClean="0">
                <a:solidFill>
                  <a:srgbClr val="FFFFFF"/>
                </a:solidFill>
              </a:rPr>
              <a:t>Rectilinear</a:t>
            </a:r>
            <a:r>
              <a:rPr lang="tr-TR" sz="3200" dirty="0" smtClean="0">
                <a:solidFill>
                  <a:srgbClr val="FFFFFF"/>
                </a:solidFill>
              </a:rPr>
              <a:t> </a:t>
            </a:r>
            <a:r>
              <a:rPr lang="tr-TR" sz="3200" dirty="0" err="1">
                <a:solidFill>
                  <a:srgbClr val="FFFFFF"/>
                </a:solidFill>
              </a:rPr>
              <a:t>bifazik</a:t>
            </a:r>
            <a:r>
              <a:rPr lang="tr-TR" sz="3200" dirty="0">
                <a:solidFill>
                  <a:srgbClr val="FFFFFF"/>
                </a:solidFill>
              </a:rPr>
              <a:t> </a:t>
            </a:r>
            <a:r>
              <a:rPr lang="tr-TR" sz="3200" dirty="0" err="1">
                <a:solidFill>
                  <a:srgbClr val="FFFFFF"/>
                </a:solidFill>
              </a:rPr>
              <a:t>defibrilatör</a:t>
            </a:r>
            <a:r>
              <a:rPr lang="tr-TR" sz="3200" dirty="0">
                <a:solidFill>
                  <a:srgbClr val="FFFFFF"/>
                </a:solidFill>
              </a:rPr>
              <a:t> </a:t>
            </a:r>
            <a:r>
              <a:rPr lang="tr-TR" sz="3200" dirty="0" smtClean="0">
                <a:solidFill>
                  <a:srgbClr val="FFFFFF"/>
                </a:solidFill>
              </a:rPr>
              <a:t>		120 J</a:t>
            </a:r>
          </a:p>
          <a:p>
            <a:pPr marL="342900" indent="-342900" fontAlgn="base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</a:pPr>
            <a:endParaRPr lang="tr-TR" sz="3200" dirty="0" smtClean="0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05644"/>
            <a:ext cx="1909926" cy="255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44299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</a:t>
            </a:r>
            <a:r>
              <a:rPr lang="tr-TR" dirty="0" err="1" smtClean="0"/>
              <a:t>sistoli</a:t>
            </a:r>
            <a:endParaRPr lang="tr-TR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933721"/>
            <a:ext cx="8229600" cy="23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71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Nabızsız elektriksel aktivite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492898"/>
            <a:ext cx="82645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5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tr-TR" b="1" dirty="0" err="1"/>
              <a:t>Ardarda</a:t>
            </a:r>
            <a:r>
              <a:rPr lang="tr-TR" b="1" dirty="0"/>
              <a:t> 3 şok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Kardiyak </a:t>
            </a:r>
            <a:r>
              <a:rPr lang="tr-TR" sz="3200" dirty="0" err="1" smtClean="0"/>
              <a:t>kateterizasyonda</a:t>
            </a:r>
            <a:endParaRPr lang="tr-TR" sz="3200" dirty="0" smtClean="0"/>
          </a:p>
          <a:p>
            <a:pPr marL="0" indent="0">
              <a:buNone/>
            </a:pPr>
            <a:endParaRPr lang="tr-TR" sz="3200" dirty="0" smtClean="0"/>
          </a:p>
          <a:p>
            <a:r>
              <a:rPr lang="tr-TR" sz="3200" dirty="0" smtClean="0"/>
              <a:t>Kardiyak </a:t>
            </a:r>
            <a:r>
              <a:rPr lang="tr-TR" sz="3200" dirty="0"/>
              <a:t>cerrahi sonrası erken dönemde VT/VF </a:t>
            </a:r>
          </a:p>
          <a:p>
            <a:r>
              <a:rPr lang="tr-TR" sz="3200" dirty="0" smtClean="0"/>
              <a:t>Yeni </a:t>
            </a:r>
            <a:r>
              <a:rPr lang="tr-TR" sz="3200" dirty="0"/>
              <a:t>başlamış şahit olunan VT/VF kardiyak </a:t>
            </a:r>
            <a:r>
              <a:rPr lang="tr-TR" sz="3200" dirty="0" err="1"/>
              <a:t>arrestlerde</a:t>
            </a:r>
            <a:r>
              <a:rPr lang="tr-TR" sz="3200" dirty="0"/>
              <a:t> </a:t>
            </a:r>
          </a:p>
          <a:p>
            <a:pPr marL="0" indent="0">
              <a:buNone/>
            </a:pP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42894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tr-TR" sz="3200" dirty="0" smtClean="0">
                <a:latin typeface="Trebuchet MS" pitchFamily="34" charset="0"/>
              </a:rPr>
              <a:t/>
            </a:r>
            <a:br>
              <a:rPr lang="tr-TR" sz="3200" dirty="0" smtClean="0">
                <a:latin typeface="Trebuchet MS" pitchFamily="34" charset="0"/>
              </a:rPr>
            </a:br>
            <a:r>
              <a:rPr lang="tr-TR" sz="3200" b="1" dirty="0" smtClean="0">
                <a:latin typeface="Trebuchet MS" pitchFamily="34" charset="0"/>
              </a:rPr>
              <a:t>Hastane dışında gelişen Kardiyak </a:t>
            </a:r>
            <a:r>
              <a:rPr lang="tr-TR" sz="3200" b="1" dirty="0" err="1" smtClean="0">
                <a:latin typeface="Trebuchet MS" pitchFamily="34" charset="0"/>
              </a:rPr>
              <a:t>Arrestlerde</a:t>
            </a:r>
            <a:r>
              <a:rPr lang="tr-TR" sz="3200" b="1" dirty="0" smtClean="0">
                <a:solidFill>
                  <a:srgbClr val="FFFF00"/>
                </a:solidFill>
                <a:latin typeface="Trebuchet MS" pitchFamily="34" charset="0"/>
              </a:rPr>
              <a:t>: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dirty="0"/>
              <a:t>Eğitim almış olan kurtarıcıların kompresyon-</a:t>
            </a:r>
            <a:r>
              <a:rPr lang="tr-TR" dirty="0" err="1"/>
              <a:t>ventilasyon</a:t>
            </a:r>
            <a:r>
              <a:rPr lang="tr-TR" dirty="0"/>
              <a:t> oranı 30:2 olacak şekilde KPR uygulamaları,</a:t>
            </a:r>
          </a:p>
          <a:p>
            <a:pPr>
              <a:defRPr/>
            </a:pPr>
            <a:r>
              <a:rPr lang="tr-TR" dirty="0"/>
              <a:t>Kompresyon sayısının 100/</a:t>
            </a:r>
            <a:r>
              <a:rPr lang="tr-TR" dirty="0" err="1"/>
              <a:t>dak</a:t>
            </a:r>
            <a:r>
              <a:rPr lang="tr-TR" dirty="0"/>
              <a:t>. olması, </a:t>
            </a:r>
          </a:p>
          <a:p>
            <a:pPr>
              <a:defRPr/>
            </a:pPr>
            <a:r>
              <a:rPr lang="tr-TR" dirty="0"/>
              <a:t>Eğitim almamış kurtarıcıların </a:t>
            </a:r>
            <a:r>
              <a:rPr lang="tr-TR" u="sng" dirty="0">
                <a:uFill>
                  <a:solidFill>
                    <a:srgbClr val="FF0000"/>
                  </a:solidFill>
                </a:uFill>
              </a:rPr>
              <a:t>telefon eşliğinde yalnız göğüs kompresyonları ile KPR </a:t>
            </a:r>
            <a:r>
              <a:rPr lang="tr-TR" dirty="0"/>
              <a:t>uygulamaları önerilmektedir. </a:t>
            </a:r>
          </a:p>
          <a:p>
            <a:pPr>
              <a:defRPr/>
            </a:pPr>
            <a:r>
              <a:rPr lang="tr-TR" dirty="0"/>
              <a:t>KPR Kılavuzunda; erken ve kesintisiz göğüs kompresyonları uygulanmasının önemi vurgulanmaktadır.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913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dirty="0" smtClean="0">
                <a:latin typeface="Trebuchet MS" pitchFamily="34" charset="0"/>
              </a:rPr>
              <a:t/>
            </a:r>
            <a:br>
              <a:rPr lang="tr-TR" sz="3600" dirty="0" smtClean="0">
                <a:latin typeface="Trebuchet MS" pitchFamily="34" charset="0"/>
              </a:rPr>
            </a:br>
            <a:r>
              <a:rPr lang="tr-TR" sz="3600" dirty="0" smtClean="0">
                <a:latin typeface="Trebuchet MS" pitchFamily="34" charset="0"/>
              </a:rPr>
              <a:t>Hastane dışında gelişen Kardiyak </a:t>
            </a:r>
            <a:r>
              <a:rPr lang="tr-TR" sz="3600" dirty="0" err="1" smtClean="0">
                <a:latin typeface="Trebuchet MS" pitchFamily="34" charset="0"/>
              </a:rPr>
              <a:t>Arrestlerde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Hastane dışı kardiyak </a:t>
            </a:r>
            <a:r>
              <a:rPr lang="tr-TR" dirty="0" err="1" smtClean="0"/>
              <a:t>arrest</a:t>
            </a:r>
            <a:r>
              <a:rPr lang="tr-TR" dirty="0" smtClean="0"/>
              <a:t> olgularına </a:t>
            </a:r>
            <a:r>
              <a:rPr lang="tr-TR" dirty="0" err="1" smtClean="0"/>
              <a:t>resüsitasyon</a:t>
            </a:r>
            <a:r>
              <a:rPr lang="tr-TR" dirty="0" smtClean="0"/>
              <a:t> uygulanırken, </a:t>
            </a:r>
            <a:r>
              <a:rPr lang="tr-TR" dirty="0" err="1" smtClean="0"/>
              <a:t>defibrilatör</a:t>
            </a:r>
            <a:r>
              <a:rPr lang="tr-TR" dirty="0" smtClean="0"/>
              <a:t> temin edilip, </a:t>
            </a:r>
            <a:r>
              <a:rPr lang="tr-TR" dirty="0" err="1" smtClean="0"/>
              <a:t>elektrodlar</a:t>
            </a:r>
            <a:r>
              <a:rPr lang="tr-TR" dirty="0" smtClean="0"/>
              <a:t> yerleştirilip şarj edilinceye kadar KPR uygulamasına devam edilmelidir. </a:t>
            </a:r>
          </a:p>
          <a:p>
            <a:endParaRPr lang="tr-TR" dirty="0"/>
          </a:p>
        </p:txBody>
      </p:sp>
      <p:pic>
        <p:nvPicPr>
          <p:cNvPr id="4" name="Picture 5" descr="Fig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4121152"/>
            <a:ext cx="3197225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efibrillation paddles 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4" y="4111625"/>
            <a:ext cx="3030537" cy="25542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66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DEFİBRİLASYON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tr-TR" dirty="0"/>
              <a:t>Güvenli </a:t>
            </a:r>
            <a:r>
              <a:rPr lang="tr-TR" dirty="0" err="1"/>
              <a:t>defibrilasyon</a:t>
            </a:r>
            <a:r>
              <a:rPr lang="tr-TR" dirty="0"/>
              <a:t> son derece önemlidir.</a:t>
            </a:r>
          </a:p>
          <a:p>
            <a:pPr>
              <a:defRPr/>
            </a:pPr>
            <a:r>
              <a:rPr lang="tr-TR" dirty="0"/>
              <a:t>Şok öncesi dönemin kısaltılabilmesi için hızlı bir güvenlik kontrolü yapılmalıdır.</a:t>
            </a:r>
          </a:p>
          <a:p>
            <a:pPr>
              <a:defRPr/>
            </a:pPr>
            <a:r>
              <a:rPr lang="tr-TR" dirty="0"/>
              <a:t>Şok öncesi ve sonrasında kompresyonlara </a:t>
            </a:r>
          </a:p>
          <a:p>
            <a:pPr>
              <a:buFont typeface="Wingdings 2" pitchFamily="18" charset="2"/>
              <a:buNone/>
              <a:defRPr/>
            </a:pPr>
            <a:r>
              <a:rPr lang="tr-TR" dirty="0"/>
              <a:t>	5 </a:t>
            </a:r>
            <a:r>
              <a:rPr lang="tr-TR" dirty="0" err="1"/>
              <a:t>sn’den</a:t>
            </a:r>
            <a:r>
              <a:rPr lang="tr-TR" dirty="0"/>
              <a:t> daha fazla ara verilmemelidir. </a:t>
            </a:r>
          </a:p>
          <a:p>
            <a:pPr>
              <a:defRPr/>
            </a:pPr>
            <a:r>
              <a:rPr lang="tr-TR" u="sng" dirty="0" err="1">
                <a:uFill>
                  <a:solidFill>
                    <a:srgbClr val="FF0000"/>
                  </a:solidFill>
                </a:uFill>
              </a:rPr>
              <a:t>Defibrilatör</a:t>
            </a:r>
            <a:r>
              <a:rPr lang="tr-TR" u="sng" dirty="0">
                <a:uFill>
                  <a:solidFill>
                    <a:srgbClr val="FF0000"/>
                  </a:solidFill>
                </a:uFill>
              </a:rPr>
              <a:t> şarj olurken kompresyonlara devam edilmelidir.</a:t>
            </a:r>
          </a:p>
          <a:p>
            <a:pPr>
              <a:defRPr/>
            </a:pPr>
            <a:r>
              <a:rPr lang="tr-TR" u="sng" dirty="0">
                <a:uFill>
                  <a:solidFill>
                    <a:srgbClr val="FF0000"/>
                  </a:solidFill>
                </a:uFill>
              </a:rPr>
              <a:t>Eldiven giyilmesi durumunda uygulayıcının </a:t>
            </a:r>
            <a:r>
              <a:rPr lang="tr-TR" u="sng" dirty="0" err="1">
                <a:uFill>
                  <a:solidFill>
                    <a:srgbClr val="FF0000"/>
                  </a:solidFill>
                </a:uFill>
              </a:rPr>
              <a:t>defibrilatörden</a:t>
            </a:r>
            <a:r>
              <a:rPr lang="tr-TR" u="sng" dirty="0">
                <a:uFill>
                  <a:solidFill>
                    <a:srgbClr val="FF0000"/>
                  </a:solidFill>
                </a:uFill>
              </a:rPr>
              <a:t> zarar görme riskinin çok az olduğu vurgulanmaktadır.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944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83733" y="762000"/>
            <a:ext cx="6434667" cy="831850"/>
          </a:xfrm>
        </p:spPr>
        <p:txBody>
          <a:bodyPr/>
          <a:lstStyle/>
          <a:p>
            <a:pPr eaLnBrk="1" hangingPunct="1"/>
            <a:r>
              <a:rPr lang="en-AU" dirty="0" smtClean="0"/>
              <a:t>MON</a:t>
            </a:r>
            <a:r>
              <a:rPr lang="tr-TR" dirty="0"/>
              <a:t>İ</a:t>
            </a:r>
            <a:r>
              <a:rPr lang="tr-TR" dirty="0" smtClean="0"/>
              <a:t>TORİZASYON</a:t>
            </a:r>
            <a:endParaRPr lang="en-AU" dirty="0" smtClean="0"/>
          </a:p>
        </p:txBody>
      </p:sp>
      <p:sp>
        <p:nvSpPr>
          <p:cNvPr id="870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80533" y="1905000"/>
            <a:ext cx="6096000" cy="4953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AU" sz="2800" dirty="0" smtClean="0"/>
              <a:t>E</a:t>
            </a:r>
            <a:r>
              <a:rPr lang="tr-TR" sz="2800" dirty="0"/>
              <a:t>K</a:t>
            </a:r>
            <a:r>
              <a:rPr lang="en-AU" sz="2800" dirty="0" smtClean="0"/>
              <a:t>G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AU" sz="2800" dirty="0" smtClean="0"/>
              <a:t>Pulse o</a:t>
            </a:r>
            <a:r>
              <a:rPr lang="tr-TR" sz="2800" dirty="0" err="1" smtClean="0"/>
              <a:t>ksimetre</a:t>
            </a:r>
            <a:endParaRPr lang="en-AU" sz="2800" dirty="0" smtClean="0"/>
          </a:p>
          <a:p>
            <a:pPr eaLnBrk="1" hangingPunct="1">
              <a:buFont typeface="Wingdings" pitchFamily="2" charset="2"/>
              <a:buChar char="ü"/>
            </a:pPr>
            <a:r>
              <a:rPr lang="en-AU" sz="2800" dirty="0" err="1" smtClean="0"/>
              <a:t>Arter</a:t>
            </a:r>
            <a:r>
              <a:rPr lang="tr-TR" sz="2800" dirty="0" err="1" smtClean="0"/>
              <a:t>ia</a:t>
            </a:r>
            <a:r>
              <a:rPr lang="en-AU" sz="2800" dirty="0" smtClean="0"/>
              <a:t>l</a:t>
            </a:r>
            <a:r>
              <a:rPr lang="tr-TR" sz="2800" dirty="0" smtClean="0"/>
              <a:t> kan basıncı</a:t>
            </a:r>
            <a:endParaRPr lang="en-AU" sz="2800" dirty="0" smtClean="0"/>
          </a:p>
          <a:p>
            <a:pPr eaLnBrk="1" hangingPunct="1">
              <a:buFont typeface="Wingdings" pitchFamily="2" charset="2"/>
              <a:buChar char="ü"/>
            </a:pPr>
            <a:r>
              <a:rPr lang="en-AU" sz="2800" dirty="0" smtClean="0"/>
              <a:t>End-tidal CO</a:t>
            </a:r>
            <a:r>
              <a:rPr lang="en-AU" sz="1600" dirty="0" smtClean="0"/>
              <a:t>2</a:t>
            </a:r>
            <a:r>
              <a:rPr lang="en-AU" sz="2800" dirty="0" smtClean="0"/>
              <a:t>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sz="2800" dirty="0" smtClean="0"/>
              <a:t>Sıcaklık</a:t>
            </a:r>
            <a:endParaRPr lang="en-AU" sz="2800" dirty="0" smtClean="0"/>
          </a:p>
          <a:p>
            <a:pPr eaLnBrk="1" hangingPunct="1">
              <a:buFont typeface="Wingdings" pitchFamily="2" charset="2"/>
              <a:buChar char="ü"/>
            </a:pPr>
            <a:r>
              <a:rPr lang="tr-TR" sz="2800" dirty="0" smtClean="0"/>
              <a:t>Kan gaz analizi</a:t>
            </a:r>
          </a:p>
          <a:p>
            <a:pPr marL="0" indent="0" eaLnBrk="1" hangingPunct="1">
              <a:buNone/>
            </a:pPr>
            <a:endParaRPr lang="en-AU" sz="2800" dirty="0" smtClean="0"/>
          </a:p>
        </p:txBody>
      </p:sp>
    </p:spTree>
    <p:extLst>
      <p:ext uri="{BB962C8B-B14F-4D97-AF65-F5344CB8AC3E}">
        <p14:creationId xmlns:p14="http://schemas.microsoft.com/office/powerpoint/2010/main" val="387558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tr-TR" b="1" dirty="0"/>
              <a:t>KPR sırasında Yapılacaklar: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tr-TR" b="1" dirty="0" smtClean="0"/>
              <a:t>  </a:t>
            </a:r>
            <a:endParaRPr lang="tr-TR" dirty="0"/>
          </a:p>
          <a:p>
            <a:pPr lvl="0"/>
            <a:r>
              <a:rPr lang="tr-TR" b="1" dirty="0"/>
              <a:t> Yüksek kaliteli KPR: Hız, Derinlik,</a:t>
            </a:r>
            <a:endParaRPr lang="tr-TR" dirty="0"/>
          </a:p>
          <a:p>
            <a:pPr lvl="0"/>
            <a:r>
              <a:rPr lang="tr-TR" b="1" dirty="0"/>
              <a:t> KPR sonunda yapılacak işleri planlayın</a:t>
            </a:r>
            <a:endParaRPr lang="tr-TR" dirty="0"/>
          </a:p>
          <a:p>
            <a:pPr lvl="0"/>
            <a:r>
              <a:rPr lang="tr-TR" b="1" dirty="0"/>
              <a:t> Oksijen verin</a:t>
            </a:r>
            <a:endParaRPr lang="tr-TR" dirty="0"/>
          </a:p>
          <a:p>
            <a:pPr lvl="0"/>
            <a:r>
              <a:rPr lang="tr-TR" b="1" dirty="0"/>
              <a:t> İleri havayolu yöntemleri ve </a:t>
            </a:r>
            <a:r>
              <a:rPr lang="tr-TR" b="1" dirty="0" err="1"/>
              <a:t>kapnografiyi</a:t>
            </a:r>
            <a:r>
              <a:rPr lang="tr-TR" b="1" dirty="0"/>
              <a:t> düşünün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2398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Hiç bir kurtarma girişimi uygulanmazsa </a:t>
            </a:r>
            <a:endParaRPr lang="tr-TR" dirty="0" smtClean="0"/>
          </a:p>
          <a:p>
            <a:endParaRPr lang="tr-TR" dirty="0" smtClean="0"/>
          </a:p>
          <a:p>
            <a:r>
              <a:rPr lang="tr-TR" b="1" dirty="0" smtClean="0"/>
              <a:t>3- </a:t>
            </a:r>
            <a:r>
              <a:rPr lang="tr-TR" b="1" dirty="0"/>
              <a:t>5 dakika </a:t>
            </a:r>
            <a:r>
              <a:rPr lang="tr-TR" dirty="0"/>
              <a:t>sonra ise geri dönüşümsüz beyin hasarı oluşmaya başlar.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558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tr-TR" b="1" dirty="0"/>
              <a:t>Havayolu güvencesi sağlanınca </a:t>
            </a:r>
            <a:r>
              <a:rPr lang="tr-TR" b="1" dirty="0">
                <a:solidFill>
                  <a:srgbClr val="FF0000"/>
                </a:solidFill>
              </a:rPr>
              <a:t>kompresyonları  </a:t>
            </a:r>
            <a:r>
              <a:rPr lang="tr-TR" b="1" dirty="0" smtClean="0">
                <a:solidFill>
                  <a:srgbClr val="FF0000"/>
                </a:solidFill>
              </a:rPr>
              <a:t>kesintisiz uygulayın</a:t>
            </a:r>
          </a:p>
          <a:p>
            <a:pPr marL="0" lvl="0" indent="0">
              <a:buNone/>
            </a:pPr>
            <a:endParaRPr lang="tr-TR" dirty="0"/>
          </a:p>
          <a:p>
            <a:pPr lvl="0"/>
            <a:r>
              <a:rPr lang="tr-TR" b="1" dirty="0"/>
              <a:t> Her 3–5 </a:t>
            </a:r>
            <a:r>
              <a:rPr lang="tr-TR" b="1" dirty="0" err="1"/>
              <a:t>dak</a:t>
            </a:r>
            <a:r>
              <a:rPr lang="tr-TR" b="1" dirty="0"/>
              <a:t> da bir Adrenalin </a:t>
            </a:r>
            <a:endParaRPr lang="tr-TR" dirty="0"/>
          </a:p>
          <a:p>
            <a:pPr lvl="0"/>
            <a:r>
              <a:rPr lang="tr-TR" b="1" dirty="0"/>
              <a:t> Geri döndürülebilir nedenleri düzeltin </a:t>
            </a:r>
            <a:endParaRPr lang="tr-TR" b="1" dirty="0" smtClean="0"/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2800" dirty="0" err="1">
                <a:latin typeface="Times New Roman"/>
                <a:ea typeface="Times New Roman"/>
                <a:cs typeface="Times New Roman"/>
              </a:rPr>
              <a:t>Endotrakeal</a:t>
            </a:r>
            <a:r>
              <a:rPr lang="tr-TR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tr-TR" sz="2800" dirty="0" err="1">
                <a:latin typeface="Times New Roman"/>
                <a:ea typeface="Times New Roman"/>
                <a:cs typeface="Times New Roman"/>
              </a:rPr>
              <a:t>entübasyon</a:t>
            </a:r>
            <a:r>
              <a:rPr lang="tr-TR" sz="2800" dirty="0">
                <a:latin typeface="Times New Roman"/>
                <a:ea typeface="Times New Roman"/>
                <a:cs typeface="Times New Roman"/>
              </a:rPr>
              <a:t> uygulanan olgularda, </a:t>
            </a:r>
            <a:r>
              <a:rPr lang="tr-TR" sz="2800" b="1" dirty="0" err="1">
                <a:latin typeface="Times New Roman"/>
                <a:ea typeface="Times New Roman"/>
                <a:cs typeface="Times New Roman"/>
              </a:rPr>
              <a:t>ventilasyon</a:t>
            </a:r>
            <a:r>
              <a:rPr lang="tr-TR" sz="2800" dirty="0" err="1">
                <a:latin typeface="Times New Roman"/>
                <a:ea typeface="Times New Roman"/>
                <a:cs typeface="Times New Roman"/>
              </a:rPr>
              <a:t>a</a:t>
            </a:r>
            <a:r>
              <a:rPr lang="tr-TR" sz="2800" dirty="0">
                <a:latin typeface="Times New Roman"/>
                <a:ea typeface="Times New Roman"/>
                <a:cs typeface="Times New Roman"/>
              </a:rPr>
              <a:t> kardiyak kompresyonlara ara verilmeden, dakikada ortalama </a:t>
            </a:r>
            <a:r>
              <a:rPr lang="tr-TR" sz="2800" b="1" dirty="0" smtClean="0">
                <a:latin typeface="Times New Roman"/>
                <a:ea typeface="Times New Roman"/>
                <a:cs typeface="Times New Roman"/>
              </a:rPr>
              <a:t>10 </a:t>
            </a:r>
            <a:r>
              <a:rPr lang="tr-TR" sz="2800" dirty="0">
                <a:latin typeface="Times New Roman"/>
                <a:ea typeface="Times New Roman"/>
                <a:cs typeface="Times New Roman"/>
              </a:rPr>
              <a:t>olacak şekilde devam edilmelidir.</a:t>
            </a:r>
            <a:endParaRPr lang="tr-TR" sz="4000" dirty="0">
              <a:latin typeface="Calibri"/>
              <a:ea typeface="Calibri"/>
              <a:cs typeface="Times New Roman"/>
            </a:endParaRPr>
          </a:p>
          <a:p>
            <a:pPr lvl="0"/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15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İYD damar yolu açılması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2800" b="1" dirty="0" err="1" smtClean="0">
                <a:latin typeface="Times New Roman"/>
                <a:ea typeface="Times New Roman"/>
                <a:cs typeface="Times New Roman"/>
              </a:rPr>
              <a:t>Periferik</a:t>
            </a:r>
            <a:r>
              <a:rPr lang="tr-TR" sz="28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tr-TR" sz="2800" b="1" dirty="0" err="1">
                <a:latin typeface="Times New Roman"/>
                <a:ea typeface="Times New Roman"/>
                <a:cs typeface="Times New Roman"/>
              </a:rPr>
              <a:t>venöz</a:t>
            </a:r>
            <a:r>
              <a:rPr lang="tr-TR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tr-TR" sz="2800" dirty="0" err="1" smtClean="0">
                <a:latin typeface="Times New Roman"/>
                <a:ea typeface="Times New Roman"/>
                <a:cs typeface="Times New Roman"/>
              </a:rPr>
              <a:t>kateterizasyon</a:t>
            </a:r>
            <a:r>
              <a:rPr lang="tr-TR" sz="2800" dirty="0" smtClean="0">
                <a:latin typeface="Times New Roman"/>
                <a:ea typeface="Times New Roman"/>
                <a:cs typeface="Times New Roman"/>
              </a:rPr>
              <a:t>; </a:t>
            </a:r>
            <a:r>
              <a:rPr lang="tr-TR" sz="2800" dirty="0">
                <a:latin typeface="Times New Roman"/>
                <a:ea typeface="Times New Roman"/>
                <a:cs typeface="Times New Roman"/>
              </a:rPr>
              <a:t>Bu yolla verilen ilaçları takiben damar yolunun 10–20 ml </a:t>
            </a:r>
            <a:r>
              <a:rPr lang="tr-TR" sz="2800" dirty="0" err="1">
                <a:latin typeface="Times New Roman"/>
                <a:ea typeface="Times New Roman"/>
                <a:cs typeface="Times New Roman"/>
              </a:rPr>
              <a:t>izotonik</a:t>
            </a:r>
            <a:r>
              <a:rPr lang="tr-TR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tr-TR" sz="2800" dirty="0" err="1">
                <a:latin typeface="Times New Roman"/>
                <a:ea typeface="Times New Roman"/>
                <a:cs typeface="Times New Roman"/>
              </a:rPr>
              <a:t>NaCl</a:t>
            </a:r>
            <a:r>
              <a:rPr lang="tr-TR" sz="2800" dirty="0">
                <a:latin typeface="Times New Roman"/>
                <a:ea typeface="Times New Roman"/>
                <a:cs typeface="Times New Roman"/>
              </a:rPr>
              <a:t> solüsyonu ile </a:t>
            </a:r>
            <a:r>
              <a:rPr lang="tr-TR" sz="2800" dirty="0" smtClean="0">
                <a:latin typeface="Times New Roman"/>
                <a:ea typeface="Times New Roman"/>
                <a:cs typeface="Times New Roman"/>
              </a:rPr>
              <a:t>yıkanır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2800" b="1" dirty="0" err="1" smtClean="0">
                <a:latin typeface="Times New Roman"/>
                <a:ea typeface="Times New Roman"/>
                <a:cs typeface="Times New Roman"/>
              </a:rPr>
              <a:t>Trakeal</a:t>
            </a:r>
            <a:r>
              <a:rPr lang="tr-TR" sz="28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tr-TR" sz="2800" b="1" dirty="0">
                <a:latin typeface="Times New Roman"/>
                <a:ea typeface="Times New Roman"/>
                <a:cs typeface="Times New Roman"/>
              </a:rPr>
              <a:t>tüpten </a:t>
            </a:r>
            <a:r>
              <a:rPr lang="tr-TR" sz="2800" b="1" dirty="0" smtClean="0">
                <a:latin typeface="Times New Roman"/>
                <a:ea typeface="Times New Roman"/>
                <a:cs typeface="Times New Roman"/>
              </a:rPr>
              <a:t>uygulama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2800" b="1" dirty="0" err="1" smtClean="0">
                <a:latin typeface="Times New Roman"/>
                <a:ea typeface="Times New Roman"/>
                <a:cs typeface="Times New Roman"/>
              </a:rPr>
              <a:t>İntrakardiyak</a:t>
            </a:r>
            <a:r>
              <a:rPr lang="tr-TR" sz="2800" b="1" dirty="0" smtClean="0">
                <a:latin typeface="Times New Roman"/>
                <a:ea typeface="Times New Roman"/>
                <a:cs typeface="Times New Roman"/>
              </a:rPr>
              <a:t> verilmesi        artık önerilmemektedir</a:t>
            </a:r>
            <a:r>
              <a:rPr lang="tr-TR" sz="2800" dirty="0" smtClean="0">
                <a:latin typeface="Times New Roman"/>
                <a:ea typeface="Times New Roman"/>
                <a:cs typeface="Times New Roman"/>
              </a:rPr>
              <a:t>.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2800" dirty="0" err="1" smtClean="0">
                <a:latin typeface="Times New Roman"/>
                <a:ea typeface="Times New Roman"/>
                <a:cs typeface="Times New Roman"/>
              </a:rPr>
              <a:t>İntravenöz</a:t>
            </a:r>
            <a:r>
              <a:rPr lang="tr-TR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tr-TR" sz="2800" dirty="0">
                <a:latin typeface="Times New Roman"/>
                <a:ea typeface="Times New Roman"/>
                <a:cs typeface="Times New Roman"/>
              </a:rPr>
              <a:t>yolun sağlanamadığı durumlarda ilaçlar </a:t>
            </a:r>
            <a:r>
              <a:rPr lang="tr-TR" sz="2800" b="1" dirty="0" err="1">
                <a:latin typeface="Times New Roman"/>
                <a:ea typeface="Times New Roman"/>
                <a:cs typeface="Times New Roman"/>
              </a:rPr>
              <a:t>intraosseöz</a:t>
            </a:r>
            <a:r>
              <a:rPr lang="tr-TR" sz="2800" dirty="0">
                <a:latin typeface="Times New Roman"/>
                <a:ea typeface="Times New Roman"/>
                <a:cs typeface="Times New Roman"/>
              </a:rPr>
              <a:t> yoldan verilmelidir.</a:t>
            </a:r>
            <a:endParaRPr lang="tr-TR" sz="4000" dirty="0">
              <a:latin typeface="Calibri"/>
              <a:ea typeface="Calibri"/>
              <a:cs typeface="Times New Roman"/>
            </a:endParaRPr>
          </a:p>
          <a:p>
            <a:endParaRPr lang="tr-TR" dirty="0"/>
          </a:p>
        </p:txBody>
      </p:sp>
      <p:sp>
        <p:nvSpPr>
          <p:cNvPr id="4" name="Sağ Ayraç 3"/>
          <p:cNvSpPr/>
          <p:nvPr/>
        </p:nvSpPr>
        <p:spPr>
          <a:xfrm>
            <a:off x="3894492" y="3331840"/>
            <a:ext cx="389475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     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2800" dirty="0">
                <a:latin typeface="Times New Roman"/>
                <a:ea typeface="Times New Roman"/>
                <a:cs typeface="Times New Roman"/>
              </a:rPr>
              <a:t>Damar yolu </a:t>
            </a:r>
            <a:r>
              <a:rPr lang="tr-TR" sz="2800" dirty="0" smtClean="0">
                <a:latin typeface="Times New Roman"/>
                <a:ea typeface="Times New Roman"/>
                <a:cs typeface="Times New Roman"/>
              </a:rPr>
              <a:t>ya da </a:t>
            </a:r>
            <a:r>
              <a:rPr lang="tr-TR" sz="2800" dirty="0" err="1" smtClean="0">
                <a:latin typeface="Times New Roman"/>
                <a:ea typeface="Times New Roman"/>
                <a:cs typeface="Times New Roman"/>
              </a:rPr>
              <a:t>intraosseöz</a:t>
            </a:r>
            <a:r>
              <a:rPr lang="tr-TR" sz="2800" dirty="0" smtClean="0">
                <a:latin typeface="Times New Roman"/>
                <a:ea typeface="Times New Roman"/>
                <a:cs typeface="Times New Roman"/>
              </a:rPr>
              <a:t> yol açıldıktan </a:t>
            </a:r>
            <a:r>
              <a:rPr lang="tr-TR" sz="2800" dirty="0">
                <a:latin typeface="Times New Roman"/>
                <a:ea typeface="Times New Roman"/>
                <a:cs typeface="Times New Roman"/>
              </a:rPr>
              <a:t>sonra </a:t>
            </a:r>
            <a:r>
              <a:rPr lang="tr-TR" sz="2800" b="1" dirty="0">
                <a:latin typeface="Times New Roman"/>
                <a:ea typeface="Times New Roman"/>
                <a:cs typeface="Times New Roman"/>
              </a:rPr>
              <a:t>Adrenalin 1 mg </a:t>
            </a:r>
            <a:r>
              <a:rPr lang="tr-TR" sz="2800" dirty="0" smtClean="0">
                <a:latin typeface="Times New Roman"/>
                <a:ea typeface="Times New Roman"/>
                <a:cs typeface="Times New Roman"/>
              </a:rPr>
              <a:t> uygulanır.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tr-TR" sz="2800" dirty="0">
                <a:latin typeface="Times New Roman"/>
                <a:ea typeface="Times New Roman"/>
                <a:cs typeface="Times New Roman"/>
              </a:rPr>
              <a:t>ERC 2010 Kılavuzunda </a:t>
            </a:r>
            <a:r>
              <a:rPr lang="tr-TR" sz="2800" dirty="0" err="1">
                <a:latin typeface="Times New Roman"/>
                <a:ea typeface="Times New Roman"/>
                <a:cs typeface="Times New Roman"/>
              </a:rPr>
              <a:t>endotrakeal</a:t>
            </a:r>
            <a:r>
              <a:rPr lang="tr-TR" sz="2800" dirty="0">
                <a:latin typeface="Times New Roman"/>
                <a:ea typeface="Times New Roman"/>
                <a:cs typeface="Times New Roman"/>
              </a:rPr>
              <a:t> tüpten ilaç uygulanması artık önerilmemektedir.</a:t>
            </a:r>
            <a:endParaRPr lang="tr-TR" sz="4000" dirty="0">
              <a:latin typeface="Calibri"/>
              <a:ea typeface="Calibri"/>
              <a:cs typeface="Times New Roman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04233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http://www.itfanestezi.org/images/stories/resim2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488832" cy="6552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992738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2800" dirty="0" err="1">
                <a:latin typeface="Times New Roman"/>
                <a:ea typeface="Times New Roman"/>
                <a:cs typeface="Times New Roman"/>
              </a:rPr>
              <a:t>Ritm</a:t>
            </a:r>
            <a:r>
              <a:rPr lang="tr-TR" sz="2800" dirty="0">
                <a:latin typeface="Times New Roman"/>
                <a:ea typeface="Times New Roman"/>
                <a:cs typeface="Times New Roman"/>
              </a:rPr>
              <a:t>, nabız veya dolaşım belirtileri tekrar değerlendirilerek saptanan ritme göre tedaviye devam edilir. </a:t>
            </a:r>
            <a:endParaRPr lang="tr-TR" sz="2800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2800" dirty="0" smtClean="0">
                <a:latin typeface="Times New Roman"/>
                <a:ea typeface="Times New Roman"/>
                <a:cs typeface="Times New Roman"/>
              </a:rPr>
              <a:t>ERC </a:t>
            </a:r>
            <a:r>
              <a:rPr lang="tr-TR" sz="2800" dirty="0">
                <a:latin typeface="Times New Roman"/>
                <a:ea typeface="Times New Roman"/>
                <a:cs typeface="Times New Roman"/>
              </a:rPr>
              <a:t>2010 Kılavuzunda </a:t>
            </a:r>
            <a:r>
              <a:rPr lang="tr-TR" sz="2800" b="1" dirty="0" smtClean="0">
                <a:latin typeface="Times New Roman"/>
                <a:ea typeface="Times New Roman"/>
                <a:cs typeface="Times New Roman"/>
              </a:rPr>
              <a:t>atropin</a:t>
            </a:r>
            <a:r>
              <a:rPr lang="tr-TR" sz="2800" dirty="0" smtClean="0">
                <a:latin typeface="Times New Roman"/>
                <a:ea typeface="Times New Roman"/>
                <a:cs typeface="Times New Roman"/>
              </a:rPr>
              <a:t>in </a:t>
            </a:r>
            <a:r>
              <a:rPr lang="tr-TR" sz="2800" dirty="0" err="1" smtClean="0">
                <a:latin typeface="Times New Roman"/>
                <a:ea typeface="Times New Roman"/>
                <a:cs typeface="Times New Roman"/>
              </a:rPr>
              <a:t>endikasyonu</a:t>
            </a:r>
            <a:r>
              <a:rPr lang="tr-TR" sz="2800" dirty="0" smtClean="0">
                <a:latin typeface="Times New Roman"/>
                <a:ea typeface="Times New Roman"/>
                <a:cs typeface="Times New Roman"/>
              </a:rPr>
              <a:t> dışında kullanımı </a:t>
            </a:r>
            <a:r>
              <a:rPr lang="tr-TR" sz="2800" dirty="0">
                <a:latin typeface="Times New Roman"/>
                <a:ea typeface="Times New Roman"/>
                <a:cs typeface="Times New Roman"/>
              </a:rPr>
              <a:t>artık önerilmemektedir</a:t>
            </a:r>
            <a:r>
              <a:rPr lang="tr-TR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tr-TR" sz="4000" dirty="0">
              <a:latin typeface="Calibri"/>
              <a:ea typeface="Calibri"/>
              <a:cs typeface="Times New Roman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133672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tr-TR" b="1" dirty="0"/>
              <a:t>Geri döndürülebilir nedenler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b="1" dirty="0" err="1" smtClean="0"/>
              <a:t>Hipoksi</a:t>
            </a:r>
            <a:r>
              <a:rPr lang="tr-TR" b="1" dirty="0" smtClean="0"/>
              <a:t>- O2 tedavisi </a:t>
            </a:r>
            <a:endParaRPr lang="tr-TR" dirty="0"/>
          </a:p>
          <a:p>
            <a:pPr lvl="0"/>
            <a:r>
              <a:rPr lang="tr-TR" b="1" dirty="0" err="1" smtClean="0"/>
              <a:t>Hipovolemi</a:t>
            </a:r>
            <a:r>
              <a:rPr lang="tr-TR" b="1" dirty="0" smtClean="0"/>
              <a:t>-sıvı </a:t>
            </a:r>
            <a:r>
              <a:rPr lang="tr-TR" b="1" dirty="0" err="1" smtClean="0"/>
              <a:t>ted</a:t>
            </a:r>
            <a:r>
              <a:rPr lang="tr-TR" b="1" dirty="0" smtClean="0"/>
              <a:t>.</a:t>
            </a:r>
            <a:r>
              <a:rPr lang="tr-TR" b="1" dirty="0"/>
              <a:t>	</a:t>
            </a:r>
            <a:endParaRPr lang="tr-TR" dirty="0"/>
          </a:p>
          <a:p>
            <a:pPr lvl="0"/>
            <a:r>
              <a:rPr lang="tr-TR" b="1" dirty="0" err="1" smtClean="0"/>
              <a:t>Hipopotasemi</a:t>
            </a:r>
            <a:r>
              <a:rPr lang="tr-TR" b="1" dirty="0" smtClean="0"/>
              <a:t>/</a:t>
            </a:r>
            <a:r>
              <a:rPr lang="tr-TR" b="1" dirty="0" err="1" smtClean="0"/>
              <a:t>K+ted</a:t>
            </a:r>
            <a:r>
              <a:rPr lang="tr-TR" b="1" dirty="0" smtClean="0"/>
              <a:t>.</a:t>
            </a:r>
          </a:p>
          <a:p>
            <a:pPr lvl="0"/>
            <a:r>
              <a:rPr lang="tr-TR" b="1" dirty="0" err="1" smtClean="0"/>
              <a:t>Hiperpotasemi</a:t>
            </a:r>
            <a:r>
              <a:rPr lang="tr-TR" b="1" dirty="0" smtClean="0"/>
              <a:t>/ </a:t>
            </a:r>
            <a:r>
              <a:rPr lang="tr-TR" b="1" dirty="0" err="1" smtClean="0"/>
              <a:t>ins</a:t>
            </a:r>
            <a:r>
              <a:rPr lang="tr-TR" b="1" dirty="0" smtClean="0"/>
              <a:t>, </a:t>
            </a:r>
            <a:r>
              <a:rPr lang="tr-TR" b="1" dirty="0" err="1" smtClean="0"/>
              <a:t>diürez</a:t>
            </a:r>
            <a:r>
              <a:rPr lang="tr-TR" b="1" dirty="0" smtClean="0"/>
              <a:t>, bikarbonat</a:t>
            </a:r>
          </a:p>
          <a:p>
            <a:pPr lvl="0"/>
            <a:r>
              <a:rPr lang="tr-TR" b="1" dirty="0" err="1" smtClean="0"/>
              <a:t>metabolik</a:t>
            </a:r>
            <a:r>
              <a:rPr lang="tr-TR" b="1" dirty="0" smtClean="0"/>
              <a:t> nedenler </a:t>
            </a:r>
            <a:endParaRPr lang="tr-TR" dirty="0"/>
          </a:p>
          <a:p>
            <a:pPr lvl="0"/>
            <a:r>
              <a:rPr lang="tr-TR" b="1" dirty="0" err="1" smtClean="0"/>
              <a:t>Hipotermi</a:t>
            </a:r>
            <a:r>
              <a:rPr lang="tr-TR" b="1" dirty="0"/>
              <a:t>		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388296" cy="4434840"/>
          </a:xfrm>
        </p:spPr>
        <p:txBody>
          <a:bodyPr>
            <a:normAutofit/>
          </a:bodyPr>
          <a:lstStyle/>
          <a:p>
            <a:pPr lvl="0"/>
            <a:r>
              <a:rPr lang="tr-TR" b="1" dirty="0"/>
              <a:t> </a:t>
            </a:r>
            <a:r>
              <a:rPr lang="tr-TR" b="1" dirty="0" err="1" smtClean="0"/>
              <a:t>Trombozis</a:t>
            </a:r>
            <a:r>
              <a:rPr lang="tr-TR" b="1" dirty="0" smtClean="0"/>
              <a:t>(kardiyak)</a:t>
            </a:r>
            <a:r>
              <a:rPr lang="tr-TR" b="1" dirty="0"/>
              <a:t>		</a:t>
            </a:r>
            <a:endParaRPr lang="tr-TR" dirty="0"/>
          </a:p>
          <a:p>
            <a:r>
              <a:rPr lang="tr-TR" b="1" dirty="0"/>
              <a:t> K</a:t>
            </a:r>
            <a:r>
              <a:rPr lang="tr-TR" b="1" dirty="0" smtClean="0"/>
              <a:t>ardiyak</a:t>
            </a:r>
            <a:r>
              <a:rPr lang="tr-TR" dirty="0" smtClean="0"/>
              <a:t> </a:t>
            </a:r>
            <a:r>
              <a:rPr lang="tr-TR" b="1" dirty="0" err="1" smtClean="0"/>
              <a:t>Tamponad</a:t>
            </a:r>
            <a:endParaRPr lang="tr-TR" b="1" dirty="0"/>
          </a:p>
          <a:p>
            <a:r>
              <a:rPr lang="tr-TR" b="1" dirty="0" smtClean="0"/>
              <a:t> </a:t>
            </a:r>
            <a:r>
              <a:rPr lang="tr-TR" b="1" dirty="0" err="1" smtClean="0"/>
              <a:t>Toksik</a:t>
            </a:r>
            <a:r>
              <a:rPr lang="tr-TR" b="1" dirty="0" smtClean="0"/>
              <a:t> ve </a:t>
            </a:r>
            <a:r>
              <a:rPr lang="tr-TR" b="1" dirty="0" err="1" smtClean="0"/>
              <a:t>metabolik</a:t>
            </a:r>
            <a:r>
              <a:rPr lang="tr-TR" b="1" dirty="0" smtClean="0"/>
              <a:t> bozukluklar</a:t>
            </a:r>
            <a:endParaRPr lang="tr-TR" dirty="0"/>
          </a:p>
          <a:p>
            <a:r>
              <a:rPr lang="tr-TR" b="1" dirty="0"/>
              <a:t> </a:t>
            </a:r>
            <a:r>
              <a:rPr lang="tr-TR" b="1" dirty="0" smtClean="0"/>
              <a:t>Tansiyon </a:t>
            </a:r>
            <a:r>
              <a:rPr lang="tr-TR" b="1" dirty="0" err="1" smtClean="0"/>
              <a:t>Pnömotoraks</a:t>
            </a:r>
            <a:r>
              <a:rPr lang="tr-TR" b="1" dirty="0"/>
              <a:t>		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19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-9734"/>
            <a:ext cx="8229600" cy="486406"/>
          </a:xfrm>
        </p:spPr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tr-TR" sz="5100" b="1" dirty="0" err="1">
                <a:latin typeface="Times New Roman"/>
                <a:ea typeface="Times New Roman"/>
                <a:cs typeface="Times New Roman"/>
              </a:rPr>
              <a:t>Spontan</a:t>
            </a:r>
            <a:r>
              <a:rPr lang="tr-TR" sz="5100" b="1" dirty="0">
                <a:latin typeface="Times New Roman"/>
                <a:ea typeface="Times New Roman"/>
                <a:cs typeface="Times New Roman"/>
              </a:rPr>
              <a:t> kalp ritmi </a:t>
            </a:r>
            <a:r>
              <a:rPr lang="tr-TR" sz="5100" b="1" dirty="0" smtClean="0">
                <a:latin typeface="Times New Roman"/>
                <a:ea typeface="Times New Roman"/>
                <a:cs typeface="Times New Roman"/>
              </a:rPr>
              <a:t>dönerse</a:t>
            </a:r>
            <a:endParaRPr lang="tr-TR" sz="5100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4400" dirty="0" smtClean="0">
                <a:latin typeface="Times New Roman"/>
                <a:ea typeface="Times New Roman"/>
                <a:cs typeface="Times New Roman"/>
              </a:rPr>
              <a:t>Bilinç açılabilir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4400" dirty="0" smtClean="0">
                <a:latin typeface="Times New Roman"/>
                <a:ea typeface="Times New Roman"/>
                <a:cs typeface="Times New Roman"/>
              </a:rPr>
              <a:t>Bilinç </a:t>
            </a:r>
            <a:r>
              <a:rPr lang="tr-TR" sz="4400" dirty="0">
                <a:latin typeface="Times New Roman"/>
                <a:ea typeface="Times New Roman"/>
                <a:cs typeface="Times New Roman"/>
              </a:rPr>
              <a:t>önce açılır, sonra beyinde ortaya çıkabilecek </a:t>
            </a:r>
            <a:r>
              <a:rPr lang="tr-TR" sz="4400" dirty="0" err="1">
                <a:latin typeface="Times New Roman"/>
                <a:ea typeface="Times New Roman"/>
                <a:cs typeface="Times New Roman"/>
              </a:rPr>
              <a:t>reperfüzyon</a:t>
            </a:r>
            <a:r>
              <a:rPr lang="tr-TR" sz="4400" dirty="0">
                <a:latin typeface="Times New Roman"/>
                <a:ea typeface="Times New Roman"/>
                <a:cs typeface="Times New Roman"/>
              </a:rPr>
              <a:t> hasarı nedeniyle </a:t>
            </a:r>
            <a:r>
              <a:rPr lang="tr-TR" sz="4400" dirty="0" smtClean="0">
                <a:latin typeface="Times New Roman"/>
                <a:ea typeface="Times New Roman"/>
                <a:cs typeface="Times New Roman"/>
              </a:rPr>
              <a:t>tekrar </a:t>
            </a:r>
            <a:r>
              <a:rPr lang="tr-TR" sz="4400" dirty="0">
                <a:latin typeface="Times New Roman"/>
                <a:ea typeface="Times New Roman"/>
                <a:cs typeface="Times New Roman"/>
              </a:rPr>
              <a:t>kapanabilir</a:t>
            </a:r>
            <a:r>
              <a:rPr lang="tr-TR" sz="44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4400" dirty="0" smtClean="0">
                <a:latin typeface="Times New Roman"/>
                <a:ea typeface="Times New Roman"/>
                <a:cs typeface="Times New Roman"/>
              </a:rPr>
              <a:t>Bilinç </a:t>
            </a:r>
            <a:r>
              <a:rPr lang="tr-TR" sz="4400" dirty="0">
                <a:latin typeface="Times New Roman"/>
                <a:ea typeface="Times New Roman"/>
                <a:cs typeface="Times New Roman"/>
              </a:rPr>
              <a:t>hiç açılmaz ve hasta komanın değişik dönemlerinde kalabilir</a:t>
            </a:r>
            <a:r>
              <a:rPr lang="tr-TR" sz="44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tr-TR" sz="44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4400" dirty="0">
                <a:latin typeface="Times New Roman"/>
                <a:ea typeface="Times New Roman"/>
                <a:cs typeface="Times New Roman"/>
              </a:rPr>
              <a:t>KPR uygulanan hasta her üç durumda da Uzun Süreli Yaşam Desteği için </a:t>
            </a:r>
            <a:r>
              <a:rPr lang="tr-TR" sz="4400" b="1" dirty="0">
                <a:latin typeface="Times New Roman"/>
                <a:ea typeface="Times New Roman"/>
                <a:cs typeface="Times New Roman"/>
              </a:rPr>
              <a:t>Yoğun - </a:t>
            </a:r>
            <a:r>
              <a:rPr lang="tr-TR" sz="4400" b="1" dirty="0" err="1">
                <a:latin typeface="Times New Roman"/>
                <a:ea typeface="Times New Roman"/>
                <a:cs typeface="Times New Roman"/>
              </a:rPr>
              <a:t>Bakım</a:t>
            </a:r>
            <a:r>
              <a:rPr lang="tr-TR" sz="4400" dirty="0" err="1">
                <a:latin typeface="Times New Roman"/>
                <a:ea typeface="Times New Roman"/>
                <a:cs typeface="Times New Roman"/>
              </a:rPr>
              <a:t>’a</a:t>
            </a:r>
            <a:r>
              <a:rPr lang="tr-TR" sz="4400" dirty="0">
                <a:latin typeface="Times New Roman"/>
                <a:ea typeface="Times New Roman"/>
                <a:cs typeface="Times New Roman"/>
              </a:rPr>
              <a:t> alınmalıdır.</a:t>
            </a:r>
            <a:endParaRPr lang="tr-TR" sz="4400" dirty="0">
              <a:latin typeface="Calibri"/>
              <a:ea typeface="Calibri"/>
              <a:cs typeface="Times New Roman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147999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</a:t>
            </a:r>
            <a:r>
              <a:rPr lang="tr-TR" b="1" dirty="0" smtClean="0"/>
              <a:t>SOĞUTMA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2800" dirty="0">
                <a:latin typeface="Times New Roman"/>
                <a:ea typeface="Times New Roman"/>
                <a:cs typeface="Times New Roman"/>
              </a:rPr>
              <a:t>Bilinci kapalı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2800" dirty="0" err="1" smtClean="0">
                <a:latin typeface="Times New Roman"/>
                <a:ea typeface="Times New Roman"/>
                <a:cs typeface="Times New Roman"/>
              </a:rPr>
              <a:t>Spontan</a:t>
            </a:r>
            <a:r>
              <a:rPr lang="tr-TR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tr-TR" sz="2800" dirty="0">
                <a:latin typeface="Times New Roman"/>
                <a:ea typeface="Times New Roman"/>
                <a:cs typeface="Times New Roman"/>
              </a:rPr>
              <a:t>dolaşımı olan</a:t>
            </a:r>
            <a:r>
              <a:rPr lang="tr-TR" sz="2800" dirty="0" smtClean="0">
                <a:latin typeface="Times New Roman"/>
                <a:ea typeface="Times New Roman"/>
                <a:cs typeface="Times New Roman"/>
              </a:rPr>
              <a:t>,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2800" dirty="0" smtClean="0">
                <a:latin typeface="Times New Roman"/>
                <a:ea typeface="Times New Roman"/>
                <a:cs typeface="Times New Roman"/>
              </a:rPr>
              <a:t> Hastane-dışı VF-kökenli</a:t>
            </a:r>
            <a:r>
              <a:rPr lang="tr-TR" sz="28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tr-TR" sz="2800" dirty="0" smtClean="0">
                <a:latin typeface="Times New Roman"/>
                <a:ea typeface="Times New Roman"/>
                <a:cs typeface="Times New Roman"/>
              </a:rPr>
              <a:t>             </a:t>
            </a:r>
            <a:r>
              <a:rPr lang="tr-TR" sz="2800" dirty="0">
                <a:latin typeface="Times New Roman"/>
                <a:ea typeface="Times New Roman"/>
                <a:cs typeface="Times New Roman"/>
              </a:rPr>
              <a:t>K</a:t>
            </a:r>
            <a:r>
              <a:rPr lang="tr-TR" sz="2800" dirty="0" smtClean="0">
                <a:latin typeface="Times New Roman"/>
                <a:ea typeface="Times New Roman"/>
                <a:cs typeface="Times New Roman"/>
              </a:rPr>
              <a:t>ardiyak </a:t>
            </a:r>
            <a:r>
              <a:rPr lang="tr-TR" sz="2800" dirty="0" err="1" smtClean="0">
                <a:latin typeface="Times New Roman"/>
                <a:ea typeface="Times New Roman"/>
                <a:cs typeface="Times New Roman"/>
              </a:rPr>
              <a:t>arrest</a:t>
            </a:r>
            <a:endParaRPr lang="tr-TR" sz="2800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2800" dirty="0" smtClean="0">
                <a:latin typeface="Times New Roman"/>
                <a:ea typeface="Times New Roman"/>
                <a:cs typeface="Times New Roman"/>
              </a:rPr>
              <a:t>Erişkin</a:t>
            </a:r>
            <a:r>
              <a:rPr lang="tr-TR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tr-TR" sz="2800" dirty="0" smtClean="0">
                <a:latin typeface="Times New Roman"/>
                <a:ea typeface="Times New Roman"/>
                <a:cs typeface="Times New Roman"/>
              </a:rPr>
              <a:t>                                          32–34 </a:t>
            </a:r>
            <a:r>
              <a:rPr lang="tr-TR" sz="2800" baseline="30000" dirty="0" smtClean="0">
                <a:latin typeface="Times New Roman"/>
                <a:ea typeface="Times New Roman"/>
                <a:cs typeface="Times New Roman"/>
              </a:rPr>
              <a:t>0</a:t>
            </a:r>
            <a:r>
              <a:rPr lang="tr-TR" sz="2800" dirty="0" smtClean="0">
                <a:latin typeface="Times New Roman"/>
                <a:ea typeface="Times New Roman"/>
                <a:cs typeface="Times New Roman"/>
              </a:rPr>
              <a:t>C (12-24 </a:t>
            </a:r>
            <a:r>
              <a:rPr lang="tr-TR" sz="2800" dirty="0" err="1" smtClean="0">
                <a:latin typeface="Times New Roman"/>
                <a:ea typeface="Times New Roman"/>
                <a:cs typeface="Times New Roman"/>
              </a:rPr>
              <a:t>sa</a:t>
            </a:r>
            <a:r>
              <a:rPr lang="tr-TR" sz="2800" dirty="0">
                <a:latin typeface="Times New Roman"/>
                <a:ea typeface="Times New Roman"/>
                <a:cs typeface="Times New Roman"/>
              </a:rPr>
              <a:t>)</a:t>
            </a:r>
            <a:endParaRPr lang="tr-TR" dirty="0"/>
          </a:p>
        </p:txBody>
      </p:sp>
      <p:sp>
        <p:nvSpPr>
          <p:cNvPr id="4" name="Sağ Ayraç 3"/>
          <p:cNvSpPr/>
          <p:nvPr/>
        </p:nvSpPr>
        <p:spPr>
          <a:xfrm>
            <a:off x="4499992" y="1988840"/>
            <a:ext cx="1080120" cy="41764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862880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SOĞUTMA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>
                <a:latin typeface="Times New Roman"/>
                <a:ea typeface="Times New Roman"/>
                <a:cs typeface="Times New Roman"/>
              </a:rPr>
              <a:t>Bilinci </a:t>
            </a:r>
            <a:r>
              <a:rPr lang="tr-TR" sz="2400" dirty="0" smtClean="0">
                <a:latin typeface="Times New Roman"/>
                <a:ea typeface="Times New Roman"/>
                <a:cs typeface="Times New Roman"/>
              </a:rPr>
              <a:t>kapalı</a:t>
            </a:r>
          </a:p>
          <a:p>
            <a:r>
              <a:rPr lang="tr-TR" sz="2400" dirty="0" err="1">
                <a:latin typeface="Times New Roman"/>
                <a:ea typeface="Times New Roman"/>
                <a:cs typeface="Times New Roman"/>
              </a:rPr>
              <a:t>S</a:t>
            </a:r>
            <a:r>
              <a:rPr lang="tr-TR" sz="2400" dirty="0" err="1" smtClean="0">
                <a:latin typeface="Times New Roman"/>
                <a:ea typeface="Times New Roman"/>
                <a:cs typeface="Times New Roman"/>
              </a:rPr>
              <a:t>pontan</a:t>
            </a:r>
            <a:r>
              <a:rPr lang="tr-TR" sz="2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tr-TR" sz="2400" dirty="0">
                <a:latin typeface="Times New Roman"/>
                <a:ea typeface="Times New Roman"/>
                <a:cs typeface="Times New Roman"/>
              </a:rPr>
              <a:t>dolaşımı </a:t>
            </a:r>
            <a:r>
              <a:rPr lang="tr-TR" sz="2400" dirty="0" smtClean="0">
                <a:latin typeface="Times New Roman"/>
                <a:ea typeface="Times New Roman"/>
                <a:cs typeface="Times New Roman"/>
              </a:rPr>
              <a:t>mevcut</a:t>
            </a:r>
          </a:p>
          <a:p>
            <a:r>
              <a:rPr lang="tr-TR" sz="2400" dirty="0">
                <a:latin typeface="Times New Roman"/>
                <a:ea typeface="Times New Roman"/>
                <a:cs typeface="Times New Roman"/>
              </a:rPr>
              <a:t>H</a:t>
            </a:r>
            <a:r>
              <a:rPr lang="tr-TR" sz="2400" dirty="0" smtClean="0">
                <a:latin typeface="Times New Roman"/>
                <a:ea typeface="Times New Roman"/>
                <a:cs typeface="Times New Roman"/>
              </a:rPr>
              <a:t>astane dışı şok </a:t>
            </a:r>
            <a:r>
              <a:rPr lang="tr-TR" sz="2400" dirty="0">
                <a:latin typeface="Times New Roman"/>
                <a:ea typeface="Times New Roman"/>
                <a:cs typeface="Times New Roman"/>
              </a:rPr>
              <a:t>uygulamasını gerektirmeyen bir </a:t>
            </a:r>
            <a:r>
              <a:rPr lang="tr-TR" sz="2400" dirty="0" err="1">
                <a:latin typeface="Times New Roman"/>
                <a:ea typeface="Times New Roman"/>
                <a:cs typeface="Times New Roman"/>
              </a:rPr>
              <a:t>ritm</a:t>
            </a:r>
            <a:r>
              <a:rPr lang="tr-TR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tr-TR" sz="2400" dirty="0" smtClean="0">
                <a:latin typeface="Times New Roman"/>
                <a:ea typeface="Times New Roman"/>
                <a:cs typeface="Times New Roman"/>
              </a:rPr>
              <a:t>kökenli</a:t>
            </a:r>
          </a:p>
          <a:p>
            <a:pPr marL="0" indent="0">
              <a:buNone/>
            </a:pPr>
            <a:r>
              <a:rPr lang="tr-TR" sz="2400" dirty="0" smtClean="0">
                <a:latin typeface="Times New Roman"/>
                <a:ea typeface="Times New Roman"/>
                <a:cs typeface="Times New Roman"/>
              </a:rPr>
              <a:t>              kardiyak </a:t>
            </a:r>
            <a:r>
              <a:rPr lang="tr-TR" sz="2400" dirty="0" err="1">
                <a:latin typeface="Times New Roman"/>
                <a:ea typeface="Times New Roman"/>
                <a:cs typeface="Times New Roman"/>
              </a:rPr>
              <a:t>arrest</a:t>
            </a:r>
            <a:r>
              <a:rPr lang="tr-TR" sz="2400" dirty="0">
                <a:latin typeface="Times New Roman"/>
                <a:ea typeface="Times New Roman"/>
                <a:cs typeface="Times New Roman"/>
              </a:rPr>
              <a:t> geçirmiş erişkin hastalarda veya </a:t>
            </a:r>
            <a:endParaRPr lang="tr-TR" sz="2400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tr-TR" sz="2400" dirty="0" smtClean="0">
              <a:latin typeface="Times New Roman"/>
              <a:ea typeface="Times New Roman"/>
              <a:cs typeface="Times New Roman"/>
            </a:endParaRPr>
          </a:p>
          <a:p>
            <a:r>
              <a:rPr lang="tr-TR" sz="2400" dirty="0" smtClean="0">
                <a:latin typeface="Times New Roman"/>
                <a:ea typeface="Times New Roman"/>
                <a:cs typeface="Times New Roman"/>
              </a:rPr>
              <a:t>Hastane-içi </a:t>
            </a:r>
            <a:r>
              <a:rPr lang="tr-TR" sz="2400" dirty="0">
                <a:latin typeface="Times New Roman"/>
                <a:ea typeface="Times New Roman"/>
                <a:cs typeface="Times New Roman"/>
              </a:rPr>
              <a:t>kardiyak </a:t>
            </a:r>
            <a:r>
              <a:rPr lang="tr-TR" sz="2400" dirty="0" err="1">
                <a:latin typeface="Times New Roman"/>
                <a:ea typeface="Times New Roman"/>
                <a:cs typeface="Times New Roman"/>
              </a:rPr>
              <a:t>arrestli</a:t>
            </a:r>
            <a:r>
              <a:rPr lang="tr-TR" sz="2400" dirty="0">
                <a:latin typeface="Times New Roman"/>
                <a:ea typeface="Times New Roman"/>
                <a:cs typeface="Times New Roman"/>
              </a:rPr>
              <a:t> erişkin hastalarda ise </a:t>
            </a:r>
            <a:endParaRPr lang="tr-TR" sz="2400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tr-TR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tr-TR" sz="2400" dirty="0" smtClean="0">
                <a:latin typeface="Times New Roman"/>
                <a:ea typeface="Times New Roman"/>
                <a:cs typeface="Times New Roman"/>
              </a:rPr>
              <a:t>                       </a:t>
            </a:r>
          </a:p>
          <a:p>
            <a:pPr marL="0" indent="0">
              <a:buNone/>
            </a:pPr>
            <a:r>
              <a:rPr lang="tr-TR" sz="2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tr-TR" sz="2400" b="1" dirty="0" smtClean="0">
                <a:latin typeface="Times New Roman"/>
                <a:ea typeface="Times New Roman"/>
                <a:cs typeface="Times New Roman"/>
              </a:rPr>
              <a:t>                                  Hafif </a:t>
            </a:r>
            <a:r>
              <a:rPr lang="tr-TR" sz="2400" b="1" dirty="0" err="1">
                <a:latin typeface="Times New Roman"/>
                <a:ea typeface="Times New Roman"/>
                <a:cs typeface="Times New Roman"/>
              </a:rPr>
              <a:t>hipotermi</a:t>
            </a:r>
            <a:r>
              <a:rPr lang="tr-TR" sz="2400" b="1" dirty="0">
                <a:latin typeface="Times New Roman"/>
                <a:ea typeface="Times New Roman"/>
                <a:cs typeface="Times New Roman"/>
              </a:rPr>
              <a:t> </a:t>
            </a:r>
            <a:endParaRPr lang="tr-TR" sz="3600" b="1" dirty="0">
              <a:latin typeface="Calibri"/>
              <a:ea typeface="Calibri"/>
              <a:cs typeface="Times New Roman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575809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60040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2800" dirty="0">
                <a:latin typeface="Times New Roman"/>
                <a:ea typeface="Times New Roman"/>
                <a:cs typeface="Times New Roman"/>
              </a:rPr>
              <a:t>K</a:t>
            </a:r>
            <a:r>
              <a:rPr lang="tr-TR" sz="2800" dirty="0" smtClean="0">
                <a:latin typeface="Times New Roman"/>
                <a:ea typeface="Times New Roman"/>
                <a:cs typeface="Times New Roman"/>
              </a:rPr>
              <a:t>ardiyak </a:t>
            </a:r>
            <a:r>
              <a:rPr lang="tr-TR" sz="2800" dirty="0" err="1">
                <a:latin typeface="Times New Roman"/>
                <a:ea typeface="Times New Roman"/>
                <a:cs typeface="Times New Roman"/>
              </a:rPr>
              <a:t>arrest</a:t>
            </a:r>
            <a:r>
              <a:rPr lang="tr-TR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tr-TR" sz="2800" dirty="0" smtClean="0">
                <a:latin typeface="Times New Roman"/>
                <a:ea typeface="Times New Roman"/>
                <a:cs typeface="Times New Roman"/>
              </a:rPr>
              <a:t>ritimleri</a:t>
            </a:r>
            <a:r>
              <a:rPr lang="tr-TR" sz="2800" dirty="0">
                <a:latin typeface="Times New Roman"/>
                <a:ea typeface="Times New Roman"/>
                <a:cs typeface="Times New Roman"/>
              </a:rPr>
              <a:t>? </a:t>
            </a:r>
            <a:r>
              <a:rPr lang="tr-TR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Şok uygulanabilen </a:t>
            </a:r>
            <a:r>
              <a:rPr lang="tr-TR" sz="2800" dirty="0">
                <a:latin typeface="Times New Roman"/>
                <a:ea typeface="Times New Roman"/>
                <a:cs typeface="Times New Roman"/>
              </a:rPr>
              <a:t>VF /nabızsız VT ile </a:t>
            </a:r>
            <a:r>
              <a:rPr lang="tr-TR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şok uygulanamayan </a:t>
            </a:r>
            <a:r>
              <a:rPr lang="tr-TR" sz="2800" dirty="0" err="1">
                <a:latin typeface="Times New Roman"/>
                <a:ea typeface="Times New Roman"/>
                <a:cs typeface="Times New Roman"/>
              </a:rPr>
              <a:t>asistoli</a:t>
            </a:r>
            <a:r>
              <a:rPr lang="tr-TR" sz="2800" dirty="0">
                <a:latin typeface="Times New Roman"/>
                <a:ea typeface="Times New Roman"/>
                <a:cs typeface="Times New Roman"/>
              </a:rPr>
              <a:t> ve nabızsız elektriksel </a:t>
            </a:r>
            <a:r>
              <a:rPr lang="tr-TR" sz="2800" dirty="0" smtClean="0">
                <a:latin typeface="Times New Roman"/>
                <a:ea typeface="Times New Roman"/>
                <a:cs typeface="Times New Roman"/>
              </a:rPr>
              <a:t>aktivite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2800" dirty="0" smtClean="0">
                <a:latin typeface="Times New Roman"/>
                <a:ea typeface="Times New Roman"/>
                <a:cs typeface="Times New Roman"/>
              </a:rPr>
              <a:t>Bu </a:t>
            </a:r>
            <a:r>
              <a:rPr lang="tr-TR" sz="2800" dirty="0">
                <a:latin typeface="Times New Roman"/>
                <a:ea typeface="Times New Roman"/>
                <a:cs typeface="Times New Roman"/>
              </a:rPr>
              <a:t>nedenle kardiyak ritim </a:t>
            </a:r>
            <a:r>
              <a:rPr lang="tr-TR" sz="2800" dirty="0" err="1" smtClean="0">
                <a:latin typeface="Times New Roman"/>
                <a:ea typeface="Times New Roman"/>
                <a:cs typeface="Times New Roman"/>
              </a:rPr>
              <a:t>monitorize</a:t>
            </a:r>
            <a:r>
              <a:rPr lang="tr-TR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tr-TR" sz="2800" dirty="0">
                <a:latin typeface="Times New Roman"/>
                <a:ea typeface="Times New Roman"/>
                <a:cs typeface="Times New Roman"/>
              </a:rPr>
              <a:t>edilmeli, </a:t>
            </a:r>
            <a:endParaRPr lang="tr-TR" sz="2800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2800" dirty="0" err="1" smtClean="0">
                <a:latin typeface="Times New Roman"/>
                <a:ea typeface="Times New Roman"/>
                <a:cs typeface="Times New Roman"/>
              </a:rPr>
              <a:t>Venriküler</a:t>
            </a:r>
            <a:r>
              <a:rPr lang="tr-TR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tr-TR" sz="2800" dirty="0">
                <a:latin typeface="Times New Roman"/>
                <a:ea typeface="Times New Roman"/>
                <a:cs typeface="Times New Roman"/>
              </a:rPr>
              <a:t>Taşikardi (VT) varsa </a:t>
            </a:r>
            <a:r>
              <a:rPr lang="tr-TR" sz="2800" dirty="0" smtClean="0">
                <a:latin typeface="Times New Roman"/>
                <a:ea typeface="Times New Roman"/>
                <a:cs typeface="Times New Roman"/>
              </a:rPr>
              <a:t>nabız?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tr-TR" sz="2800" b="1" dirty="0">
                <a:latin typeface="Times New Roman"/>
                <a:ea typeface="Times New Roman"/>
                <a:cs typeface="Times New Roman"/>
              </a:rPr>
              <a:t>Nabızsız VT(=</a:t>
            </a:r>
            <a:r>
              <a:rPr lang="tr-TR" sz="2800" b="1" dirty="0" err="1">
                <a:latin typeface="Times New Roman"/>
                <a:ea typeface="Times New Roman"/>
                <a:cs typeface="Times New Roman"/>
              </a:rPr>
              <a:t>nzVT</a:t>
            </a:r>
            <a:r>
              <a:rPr lang="tr-TR" sz="2800" b="1" dirty="0">
                <a:latin typeface="Times New Roman"/>
                <a:ea typeface="Times New Roman"/>
                <a:cs typeface="Times New Roman"/>
              </a:rPr>
              <a:t>) ile </a:t>
            </a:r>
            <a:r>
              <a:rPr lang="tr-TR" sz="2800" b="1" dirty="0" err="1">
                <a:latin typeface="Times New Roman"/>
                <a:ea typeface="Times New Roman"/>
                <a:cs typeface="Times New Roman"/>
              </a:rPr>
              <a:t>Ventriküler</a:t>
            </a:r>
            <a:r>
              <a:rPr lang="tr-TR" sz="28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tr-TR" sz="2800" b="1" dirty="0" err="1">
                <a:latin typeface="Times New Roman"/>
                <a:ea typeface="Times New Roman"/>
                <a:cs typeface="Times New Roman"/>
              </a:rPr>
              <a:t>Fibrilasyon</a:t>
            </a:r>
            <a:r>
              <a:rPr lang="tr-TR" sz="2800" b="1" dirty="0">
                <a:latin typeface="Times New Roman"/>
                <a:ea typeface="Times New Roman"/>
                <a:cs typeface="Times New Roman"/>
              </a:rPr>
              <a:t> (=VF)’un tedavileri </a:t>
            </a:r>
            <a:r>
              <a:rPr lang="tr-TR" sz="2800" b="1" dirty="0" err="1" smtClean="0">
                <a:latin typeface="Times New Roman"/>
                <a:ea typeface="Times New Roman"/>
                <a:cs typeface="Times New Roman"/>
              </a:rPr>
              <a:t>defibrilasyon</a:t>
            </a:r>
            <a:endParaRPr lang="tr-TR" sz="2800" dirty="0" smtClean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2369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Hasta veya kazazedenin </a:t>
            </a:r>
            <a:r>
              <a:rPr lang="tr-TR" b="1" dirty="0"/>
              <a:t>KPR</a:t>
            </a:r>
            <a:r>
              <a:rPr lang="tr-TR" dirty="0"/>
              <a:t> a gereksinimi varsa, mümkün olan </a:t>
            </a:r>
            <a:r>
              <a:rPr lang="tr-TR" b="1" dirty="0"/>
              <a:t>en kısa sürede </a:t>
            </a:r>
            <a:r>
              <a:rPr lang="tr-TR" dirty="0"/>
              <a:t>saptanması </a:t>
            </a:r>
            <a:r>
              <a:rPr lang="tr-TR" dirty="0" smtClean="0"/>
              <a:t>gereklidir,</a:t>
            </a:r>
            <a:endParaRPr lang="tr-TR" dirty="0"/>
          </a:p>
          <a:p>
            <a:pPr marL="0" indent="0">
              <a:lnSpc>
                <a:spcPct val="150000"/>
              </a:lnSpc>
              <a:buNone/>
            </a:pPr>
            <a:endParaRPr lang="tr-TR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tr-TR" dirty="0"/>
              <a:t> </a:t>
            </a:r>
            <a:r>
              <a:rPr lang="tr-TR" dirty="0" smtClean="0"/>
              <a:t>              </a:t>
            </a:r>
            <a:r>
              <a:rPr lang="tr-TR" b="1" dirty="0" smtClean="0">
                <a:solidFill>
                  <a:srgbClr val="FF0000"/>
                </a:solidFill>
              </a:rPr>
              <a:t>Hasta </a:t>
            </a:r>
            <a:r>
              <a:rPr lang="tr-TR" b="1" dirty="0">
                <a:solidFill>
                  <a:srgbClr val="FF0000"/>
                </a:solidFill>
              </a:rPr>
              <a:t>için </a:t>
            </a:r>
            <a:r>
              <a:rPr lang="tr-TR" b="1" dirty="0" smtClean="0">
                <a:solidFill>
                  <a:srgbClr val="FF0000"/>
                </a:solidFill>
              </a:rPr>
              <a:t>en </a:t>
            </a:r>
            <a:r>
              <a:rPr lang="tr-TR" b="1" dirty="0">
                <a:solidFill>
                  <a:srgbClr val="FF0000"/>
                </a:solidFill>
              </a:rPr>
              <a:t>önemli </a:t>
            </a:r>
            <a:r>
              <a:rPr lang="tr-TR" b="1" dirty="0" smtClean="0">
                <a:solidFill>
                  <a:srgbClr val="FF0000"/>
                </a:solidFill>
              </a:rPr>
              <a:t>saniyelerdir 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7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Nabızsız elektriksel aktivite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492898"/>
            <a:ext cx="82645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10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</a:t>
            </a:r>
            <a:r>
              <a:rPr lang="tr-TR" dirty="0" err="1" smtClean="0"/>
              <a:t>sistoli</a:t>
            </a:r>
            <a:endParaRPr lang="tr-TR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933721"/>
            <a:ext cx="8229600" cy="23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2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DİĞER RİTİMLER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b="1" dirty="0" err="1" smtClean="0">
                <a:latin typeface="Times New Roman"/>
                <a:ea typeface="Times New Roman"/>
              </a:rPr>
              <a:t>Asistoli</a:t>
            </a:r>
            <a:r>
              <a:rPr lang="tr-TR" sz="2800" dirty="0" smtClean="0">
                <a:latin typeface="Times New Roman"/>
                <a:ea typeface="Times New Roman"/>
              </a:rPr>
              <a:t>  </a:t>
            </a:r>
          </a:p>
          <a:p>
            <a:pPr marL="0" indent="0">
              <a:buNone/>
            </a:pPr>
            <a:r>
              <a:rPr lang="tr-TR" sz="2800" b="1" dirty="0" smtClean="0">
                <a:latin typeface="Times New Roman"/>
                <a:ea typeface="Times New Roman"/>
              </a:rPr>
              <a:t>NEA</a:t>
            </a:r>
            <a:r>
              <a:rPr lang="tr-TR" sz="2800" dirty="0" smtClean="0">
                <a:latin typeface="Times New Roman"/>
                <a:ea typeface="Times New Roman"/>
              </a:rPr>
              <a:t> (Nabızsız </a:t>
            </a:r>
            <a:r>
              <a:rPr lang="tr-TR" sz="2800" dirty="0">
                <a:latin typeface="Times New Roman"/>
                <a:ea typeface="Times New Roman"/>
              </a:rPr>
              <a:t>Elektriksel </a:t>
            </a:r>
            <a:r>
              <a:rPr lang="tr-TR" sz="2800" dirty="0" smtClean="0">
                <a:latin typeface="Times New Roman"/>
                <a:ea typeface="Times New Roman"/>
              </a:rPr>
              <a:t>Aktivite)</a:t>
            </a:r>
          </a:p>
          <a:p>
            <a:pPr marL="0" indent="0">
              <a:buNone/>
            </a:pPr>
            <a:endParaRPr lang="tr-TR" sz="28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tr-TR" sz="2800" dirty="0" smtClean="0">
                <a:latin typeface="Times New Roman"/>
                <a:ea typeface="Times New Roman"/>
              </a:rPr>
              <a:t>NEA</a:t>
            </a:r>
            <a:r>
              <a:rPr lang="tr-TR" sz="2800" dirty="0">
                <a:latin typeface="Times New Roman"/>
                <a:ea typeface="Times New Roman"/>
              </a:rPr>
              <a:t>, </a:t>
            </a:r>
            <a:r>
              <a:rPr lang="tr-TR" sz="2800" dirty="0" err="1">
                <a:latin typeface="Times New Roman"/>
                <a:ea typeface="Times New Roman"/>
              </a:rPr>
              <a:t>Electromechanical</a:t>
            </a:r>
            <a:r>
              <a:rPr lang="tr-TR" sz="2800" dirty="0">
                <a:latin typeface="Times New Roman"/>
                <a:ea typeface="Times New Roman"/>
              </a:rPr>
              <a:t> </a:t>
            </a:r>
            <a:r>
              <a:rPr lang="tr-TR" sz="2800" dirty="0" err="1">
                <a:latin typeface="Times New Roman"/>
                <a:ea typeface="Times New Roman"/>
              </a:rPr>
              <a:t>dissociation</a:t>
            </a:r>
            <a:r>
              <a:rPr lang="tr-TR" sz="2800" dirty="0">
                <a:latin typeface="Times New Roman"/>
                <a:ea typeface="Times New Roman"/>
              </a:rPr>
              <a:t>(= EMD) olarak da bilinir. </a:t>
            </a:r>
            <a:endParaRPr lang="tr-TR" sz="28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tr-TR" sz="2800" dirty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tr-TR" sz="2800" dirty="0" smtClean="0">
                <a:latin typeface="Times New Roman"/>
                <a:ea typeface="Times New Roman"/>
              </a:rPr>
              <a:t>Bu </a:t>
            </a:r>
            <a:r>
              <a:rPr lang="tr-TR" sz="2800" dirty="0">
                <a:latin typeface="Times New Roman"/>
                <a:ea typeface="Times New Roman"/>
              </a:rPr>
              <a:t>ritimde EKG de QRS’ </a:t>
            </a:r>
            <a:r>
              <a:rPr lang="tr-TR" sz="2800" dirty="0" err="1">
                <a:latin typeface="Times New Roman"/>
                <a:ea typeface="Times New Roman"/>
              </a:rPr>
              <a:t>li</a:t>
            </a:r>
            <a:r>
              <a:rPr lang="tr-TR" sz="2800" dirty="0">
                <a:latin typeface="Times New Roman"/>
                <a:ea typeface="Times New Roman"/>
              </a:rPr>
              <a:t> elektriksel aktivite saptanmasına rağmen </a:t>
            </a:r>
            <a:r>
              <a:rPr lang="tr-TR" sz="2800" b="1" dirty="0">
                <a:latin typeface="Times New Roman"/>
                <a:ea typeface="Times New Roman"/>
              </a:rPr>
              <a:t>kardiyak debi sıfırdır </a:t>
            </a:r>
            <a:r>
              <a:rPr lang="tr-TR" sz="2800" dirty="0">
                <a:latin typeface="Times New Roman"/>
                <a:ea typeface="Times New Roman"/>
              </a:rPr>
              <a:t>ve dokuların </a:t>
            </a:r>
            <a:r>
              <a:rPr lang="tr-TR" sz="2800" dirty="0" err="1">
                <a:latin typeface="Times New Roman"/>
                <a:ea typeface="Times New Roman"/>
              </a:rPr>
              <a:t>perfüzyonu</a:t>
            </a:r>
            <a:r>
              <a:rPr lang="tr-TR" sz="2800" dirty="0">
                <a:latin typeface="Times New Roman"/>
                <a:ea typeface="Times New Roman"/>
              </a:rPr>
              <a:t> sağlanamaz.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656825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VF   NEDİR?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err="1">
                <a:latin typeface="Times New Roman"/>
                <a:ea typeface="Times New Roman"/>
              </a:rPr>
              <a:t>Ventriküler</a:t>
            </a:r>
            <a:r>
              <a:rPr lang="tr-TR" sz="2800" dirty="0">
                <a:latin typeface="Times New Roman"/>
                <a:ea typeface="Times New Roman"/>
              </a:rPr>
              <a:t> </a:t>
            </a:r>
            <a:r>
              <a:rPr lang="tr-TR" sz="2800" dirty="0" err="1">
                <a:latin typeface="Times New Roman"/>
                <a:ea typeface="Times New Roman"/>
              </a:rPr>
              <a:t>fibrilasyonu</a:t>
            </a:r>
            <a:r>
              <a:rPr lang="tr-TR" sz="2800" dirty="0">
                <a:latin typeface="Times New Roman"/>
                <a:ea typeface="Times New Roman"/>
              </a:rPr>
              <a:t>, EKG’de dakikada 150’nin üzerinde, değişik büyüklük ve şekillerde (kaba veya ince </a:t>
            </a:r>
            <a:r>
              <a:rPr lang="tr-TR" sz="2800" dirty="0" err="1">
                <a:latin typeface="Times New Roman"/>
                <a:ea typeface="Times New Roman"/>
              </a:rPr>
              <a:t>fibrilasyon</a:t>
            </a:r>
            <a:r>
              <a:rPr lang="tr-TR" sz="2800" dirty="0">
                <a:latin typeface="Times New Roman"/>
                <a:ea typeface="Times New Roman"/>
              </a:rPr>
              <a:t>), düzensiz dalga ve elektriksel aktivite olarak görülür. Bu ritimde nabız alınamaz. </a:t>
            </a:r>
            <a:endParaRPr lang="tr-TR" sz="28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tr-TR" sz="2800" dirty="0" smtClean="0">
              <a:latin typeface="Times New Roman"/>
              <a:ea typeface="Times New Roman"/>
            </a:endParaRPr>
          </a:p>
          <a:p>
            <a:r>
              <a:rPr lang="tr-TR" sz="2800" dirty="0" smtClean="0">
                <a:latin typeface="Times New Roman"/>
                <a:ea typeface="Times New Roman"/>
              </a:rPr>
              <a:t>VF/</a:t>
            </a:r>
            <a:r>
              <a:rPr lang="tr-TR" sz="2800" dirty="0" err="1" smtClean="0">
                <a:latin typeface="Times New Roman"/>
                <a:ea typeface="Times New Roman"/>
              </a:rPr>
              <a:t>nzVT’nin</a:t>
            </a:r>
            <a:r>
              <a:rPr lang="tr-TR" sz="2800" dirty="0" smtClean="0">
                <a:latin typeface="Times New Roman"/>
                <a:ea typeface="Times New Roman"/>
              </a:rPr>
              <a:t> </a:t>
            </a:r>
            <a:r>
              <a:rPr lang="tr-TR" sz="2800" dirty="0">
                <a:latin typeface="Times New Roman"/>
                <a:ea typeface="Times New Roman"/>
              </a:rPr>
              <a:t>tedavisi </a:t>
            </a:r>
            <a:r>
              <a:rPr lang="tr-TR" sz="2800" dirty="0" err="1">
                <a:latin typeface="Times New Roman"/>
                <a:ea typeface="Times New Roman"/>
              </a:rPr>
              <a:t>defibrilasyondur</a:t>
            </a:r>
            <a:r>
              <a:rPr lang="tr-TR" sz="2800" dirty="0">
                <a:latin typeface="Times New Roman"/>
                <a:ea typeface="Times New Roman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887489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VF ve nabızsız VT</a:t>
            </a:r>
            <a:endParaRPr lang="tr-TR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0231"/>
            <a:ext cx="8229600" cy="23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21088"/>
            <a:ext cx="85725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39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/>
              <a:t>DEFİBRİLATÖRLER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r>
              <a:rPr lang="tr-TR" dirty="0" err="1"/>
              <a:t>Bifazik</a:t>
            </a:r>
            <a:r>
              <a:rPr lang="tr-TR" dirty="0"/>
              <a:t> </a:t>
            </a:r>
            <a:r>
              <a:rPr lang="tr-TR" dirty="0" err="1" smtClean="0"/>
              <a:t>defibrilatör</a:t>
            </a:r>
            <a:r>
              <a:rPr lang="tr-TR" dirty="0" smtClean="0"/>
              <a:t>                     150–200 J</a:t>
            </a:r>
          </a:p>
          <a:p>
            <a:pPr marL="0" indent="0">
              <a:buNone/>
            </a:pPr>
            <a:r>
              <a:rPr lang="tr-TR" dirty="0" smtClean="0"/>
              <a:t> </a:t>
            </a:r>
          </a:p>
          <a:p>
            <a:r>
              <a:rPr lang="tr-TR" sz="2800" dirty="0" err="1">
                <a:latin typeface="Times New Roman"/>
                <a:ea typeface="Times New Roman"/>
              </a:rPr>
              <a:t>Monofazik</a:t>
            </a:r>
            <a:r>
              <a:rPr lang="tr-TR" sz="2800" dirty="0">
                <a:latin typeface="Times New Roman"/>
                <a:ea typeface="Times New Roman"/>
              </a:rPr>
              <a:t> </a:t>
            </a:r>
            <a:r>
              <a:rPr lang="tr-TR" sz="2800" dirty="0" err="1">
                <a:latin typeface="Times New Roman"/>
                <a:ea typeface="Times New Roman"/>
              </a:rPr>
              <a:t>defibrilatör</a:t>
            </a:r>
            <a:r>
              <a:rPr lang="tr-TR" sz="2800" dirty="0">
                <a:latin typeface="Times New Roman"/>
                <a:ea typeface="Times New Roman"/>
              </a:rPr>
              <a:t> </a:t>
            </a:r>
            <a:r>
              <a:rPr lang="tr-TR" sz="2800" dirty="0" smtClean="0">
                <a:latin typeface="Times New Roman"/>
                <a:ea typeface="Times New Roman"/>
              </a:rPr>
              <a:t>                   360 </a:t>
            </a:r>
            <a:r>
              <a:rPr lang="tr-TR" sz="2800" dirty="0">
                <a:latin typeface="Times New Roman"/>
                <a:ea typeface="Times New Roman"/>
              </a:rPr>
              <a:t>J </a:t>
            </a:r>
          </a:p>
          <a:p>
            <a:pPr marL="0" indent="0">
              <a:buNone/>
            </a:pPr>
            <a:r>
              <a:rPr lang="tr-TR" sz="2800" dirty="0">
                <a:latin typeface="Times New Roman"/>
                <a:ea typeface="Times New Roman"/>
              </a:rPr>
              <a:t> </a:t>
            </a:r>
            <a:r>
              <a:rPr lang="tr-TR" sz="2800" dirty="0" smtClean="0">
                <a:latin typeface="Times New Roman"/>
                <a:ea typeface="Times New Roman"/>
              </a:rPr>
              <a:t>  </a:t>
            </a:r>
          </a:p>
          <a:p>
            <a:pPr marL="0" indent="0">
              <a:buNone/>
            </a:pPr>
            <a:r>
              <a:rPr lang="tr-TR" sz="2800" dirty="0" smtClean="0">
                <a:latin typeface="Times New Roman"/>
                <a:ea typeface="Times New Roman"/>
              </a:rPr>
              <a:t>Şokun </a:t>
            </a:r>
            <a:r>
              <a:rPr lang="tr-TR" sz="2800" dirty="0">
                <a:latin typeface="Times New Roman"/>
                <a:ea typeface="Times New Roman"/>
              </a:rPr>
              <a:t>sonucu </a:t>
            </a:r>
            <a:r>
              <a:rPr lang="tr-TR" sz="2800" dirty="0" smtClean="0">
                <a:latin typeface="Times New Roman"/>
                <a:ea typeface="Times New Roman"/>
              </a:rPr>
              <a:t>beklenmeden hemen </a:t>
            </a:r>
            <a:r>
              <a:rPr lang="tr-TR" sz="2800" dirty="0">
                <a:latin typeface="Times New Roman"/>
                <a:ea typeface="Times New Roman"/>
              </a:rPr>
              <a:t>2 dakika süreyle kesintisiz olarak KPR’ a (30/2 oranı) devam edilir. </a:t>
            </a:r>
            <a:endParaRPr lang="tr-TR" dirty="0"/>
          </a:p>
        </p:txBody>
      </p:sp>
      <p:sp>
        <p:nvSpPr>
          <p:cNvPr id="4" name="Sağ Ok 3"/>
          <p:cNvSpPr/>
          <p:nvPr/>
        </p:nvSpPr>
        <p:spPr>
          <a:xfrm>
            <a:off x="3779912" y="1340768"/>
            <a:ext cx="1152128" cy="366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ağ Ok 4"/>
          <p:cNvSpPr/>
          <p:nvPr/>
        </p:nvSpPr>
        <p:spPr>
          <a:xfrm>
            <a:off x="4355976" y="2276872"/>
            <a:ext cx="1152128" cy="366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745692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DİKKAT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2800" dirty="0">
                <a:latin typeface="Times New Roman"/>
                <a:ea typeface="Times New Roman"/>
                <a:cs typeface="Times New Roman"/>
              </a:rPr>
              <a:t>1. Ritim analizi: VF ise:1.şok+hemen 2 dk. KPR (30: 2)</a:t>
            </a:r>
            <a:endParaRPr lang="tr-TR" sz="4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2800" dirty="0">
                <a:latin typeface="Times New Roman"/>
                <a:ea typeface="Times New Roman"/>
                <a:cs typeface="Times New Roman"/>
              </a:rPr>
              <a:t>2. Ritim analizi: VF ise: 2.şok ve hemen 2 dk. KPR</a:t>
            </a:r>
            <a:endParaRPr lang="tr-TR" sz="4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2800" dirty="0">
                <a:latin typeface="Times New Roman"/>
                <a:ea typeface="Times New Roman"/>
                <a:cs typeface="Times New Roman"/>
              </a:rPr>
              <a:t>3. Ritim analizi: VF ise: </a:t>
            </a:r>
            <a:r>
              <a:rPr lang="tr-TR" sz="2800" b="1" dirty="0">
                <a:latin typeface="Times New Roman"/>
                <a:ea typeface="Times New Roman"/>
                <a:cs typeface="Times New Roman"/>
              </a:rPr>
              <a:t>3.şok+ Adrenalin (1mg </a:t>
            </a:r>
            <a:r>
              <a:rPr lang="tr-TR" sz="2800" b="1" dirty="0" err="1">
                <a:latin typeface="Times New Roman"/>
                <a:ea typeface="Times New Roman"/>
                <a:cs typeface="Times New Roman"/>
              </a:rPr>
              <a:t>i.v</a:t>
            </a:r>
            <a:r>
              <a:rPr lang="tr-TR" sz="2800" b="1" dirty="0">
                <a:latin typeface="Times New Roman"/>
                <a:ea typeface="Times New Roman"/>
                <a:cs typeface="Times New Roman"/>
              </a:rPr>
              <a:t>) ve </a:t>
            </a:r>
            <a:r>
              <a:rPr lang="tr-TR" sz="2800" b="1" dirty="0" err="1" smtClean="0">
                <a:latin typeface="Times New Roman"/>
                <a:ea typeface="Times New Roman"/>
                <a:cs typeface="Times New Roman"/>
              </a:rPr>
              <a:t>Amiodaron</a:t>
            </a:r>
            <a:r>
              <a:rPr lang="tr-TR" sz="2800" b="1" dirty="0" smtClean="0">
                <a:latin typeface="Times New Roman"/>
                <a:ea typeface="Times New Roman"/>
                <a:cs typeface="Times New Roman"/>
              </a:rPr>
              <a:t> 300 mg iv </a:t>
            </a:r>
            <a:r>
              <a:rPr lang="tr-TR" sz="2800" b="1" dirty="0">
                <a:latin typeface="Times New Roman"/>
                <a:ea typeface="Times New Roman"/>
                <a:cs typeface="Times New Roman"/>
              </a:rPr>
              <a:t>(2 dk. KPR sırasında) </a:t>
            </a:r>
            <a:endParaRPr lang="tr-TR" sz="40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2800" dirty="0">
                <a:latin typeface="Times New Roman"/>
                <a:ea typeface="Times New Roman"/>
                <a:cs typeface="Times New Roman"/>
              </a:rPr>
              <a:t>4. Ritim analizi: VF ise: 4.şok + 2dk. KPR uygulanır daha sonra ritim ne olursa olsun </a:t>
            </a:r>
            <a:r>
              <a:rPr lang="tr-TR" sz="2800" dirty="0" err="1">
                <a:latin typeface="Times New Roman"/>
                <a:ea typeface="Times New Roman"/>
                <a:cs typeface="Times New Roman"/>
              </a:rPr>
              <a:t>spontan</a:t>
            </a:r>
            <a:r>
              <a:rPr lang="tr-TR" sz="2800" dirty="0">
                <a:latin typeface="Times New Roman"/>
                <a:ea typeface="Times New Roman"/>
                <a:cs typeface="Times New Roman"/>
              </a:rPr>
              <a:t> dolaşım dönene kadar her 3–5 dakikada 1 mg iv adrenalin uygulanır.</a:t>
            </a:r>
            <a:endParaRPr lang="tr-TR" sz="4000" dirty="0">
              <a:latin typeface="Calibri"/>
              <a:ea typeface="Calibri"/>
              <a:cs typeface="Times New Roman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159295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DİKKAT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2800" dirty="0">
                <a:latin typeface="Times New Roman"/>
                <a:ea typeface="Times New Roman"/>
                <a:cs typeface="Times New Roman"/>
              </a:rPr>
              <a:t>KPR esnasında </a:t>
            </a:r>
            <a:r>
              <a:rPr lang="tr-TR" sz="2800" dirty="0" err="1">
                <a:latin typeface="Times New Roman"/>
                <a:ea typeface="Times New Roman"/>
                <a:cs typeface="Times New Roman"/>
              </a:rPr>
              <a:t>ritm</a:t>
            </a:r>
            <a:r>
              <a:rPr lang="tr-TR" sz="2800" dirty="0">
                <a:latin typeface="Times New Roman"/>
                <a:ea typeface="Times New Roman"/>
                <a:cs typeface="Times New Roman"/>
              </a:rPr>
              <a:t> görülse bile nabız kontrolü için 2 dakikalık KPR zamanı tamamlanmadan önce ara verilmez. Sadece yaşam belirtileri görülürse ara verilebilir.</a:t>
            </a:r>
            <a:endParaRPr lang="tr-TR" sz="4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2800" dirty="0" err="1">
                <a:latin typeface="Times New Roman"/>
                <a:ea typeface="Times New Roman"/>
                <a:cs typeface="Times New Roman"/>
              </a:rPr>
              <a:t>Ritm</a:t>
            </a:r>
            <a:r>
              <a:rPr lang="tr-TR" sz="2800" dirty="0">
                <a:latin typeface="Times New Roman"/>
                <a:ea typeface="Times New Roman"/>
                <a:cs typeface="Times New Roman"/>
              </a:rPr>
              <a:t> olduğu halde nabız yok veya şüpheli ise </a:t>
            </a:r>
            <a:r>
              <a:rPr lang="tr-TR" sz="2800" dirty="0" err="1">
                <a:latin typeface="Times New Roman"/>
                <a:ea typeface="Times New Roman"/>
                <a:cs typeface="Times New Roman"/>
              </a:rPr>
              <a:t>KPR’ye</a:t>
            </a:r>
            <a:r>
              <a:rPr lang="tr-TR" sz="2800" dirty="0">
                <a:latin typeface="Times New Roman"/>
                <a:ea typeface="Times New Roman"/>
                <a:cs typeface="Times New Roman"/>
              </a:rPr>
              <a:t> devam edilir.</a:t>
            </a:r>
            <a:endParaRPr lang="tr-TR" sz="4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2800" dirty="0" err="1">
                <a:latin typeface="Times New Roman"/>
                <a:ea typeface="Times New Roman"/>
                <a:cs typeface="Times New Roman"/>
              </a:rPr>
              <a:t>Spontan</a:t>
            </a:r>
            <a:r>
              <a:rPr lang="tr-TR" sz="2800" dirty="0">
                <a:latin typeface="Times New Roman"/>
                <a:ea typeface="Times New Roman"/>
                <a:cs typeface="Times New Roman"/>
              </a:rPr>
              <a:t> Dolaşım dönmüş ise post- </a:t>
            </a:r>
            <a:r>
              <a:rPr lang="tr-TR" sz="2800" dirty="0" err="1">
                <a:latin typeface="Times New Roman"/>
                <a:ea typeface="Times New Roman"/>
                <a:cs typeface="Times New Roman"/>
              </a:rPr>
              <a:t>resüsitasyon</a:t>
            </a:r>
            <a:r>
              <a:rPr lang="tr-TR" sz="2800" dirty="0">
                <a:latin typeface="Times New Roman"/>
                <a:ea typeface="Times New Roman"/>
                <a:cs typeface="Times New Roman"/>
              </a:rPr>
              <a:t> bakımı uygulanır.</a:t>
            </a:r>
            <a:endParaRPr lang="tr-TR" sz="4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2800" dirty="0">
                <a:latin typeface="Times New Roman"/>
                <a:ea typeface="Times New Roman"/>
                <a:cs typeface="Times New Roman"/>
              </a:rPr>
              <a:t>Ritmin </a:t>
            </a:r>
            <a:r>
              <a:rPr lang="tr-TR" sz="2800" dirty="0" err="1">
                <a:latin typeface="Times New Roman"/>
                <a:ea typeface="Times New Roman"/>
                <a:cs typeface="Times New Roman"/>
              </a:rPr>
              <a:t>asistoli</a:t>
            </a:r>
            <a:r>
              <a:rPr lang="tr-TR" sz="2800" dirty="0">
                <a:latin typeface="Times New Roman"/>
                <a:ea typeface="Times New Roman"/>
                <a:cs typeface="Times New Roman"/>
              </a:rPr>
              <a:t> mi yoksa ince VF </a:t>
            </a:r>
            <a:r>
              <a:rPr lang="tr-TR" sz="2800" dirty="0" smtClean="0">
                <a:latin typeface="Times New Roman"/>
                <a:ea typeface="Times New Roman"/>
                <a:cs typeface="Times New Roman"/>
              </a:rPr>
              <a:t>mu </a:t>
            </a:r>
            <a:r>
              <a:rPr lang="tr-TR" sz="2800" dirty="0">
                <a:latin typeface="Times New Roman"/>
                <a:ea typeface="Times New Roman"/>
                <a:cs typeface="Times New Roman"/>
              </a:rPr>
              <a:t>olduğu şüpheli ise </a:t>
            </a:r>
            <a:r>
              <a:rPr lang="tr-TR" sz="2800" dirty="0" err="1">
                <a:latin typeface="Times New Roman"/>
                <a:ea typeface="Times New Roman"/>
                <a:cs typeface="Times New Roman"/>
              </a:rPr>
              <a:t>defibrilasyon</a:t>
            </a:r>
            <a:r>
              <a:rPr lang="tr-TR" sz="2800" dirty="0">
                <a:latin typeface="Times New Roman"/>
                <a:ea typeface="Times New Roman"/>
                <a:cs typeface="Times New Roman"/>
              </a:rPr>
              <a:t> yapılmamalıdır; onun yerine </a:t>
            </a:r>
            <a:r>
              <a:rPr lang="tr-TR" sz="2800" dirty="0" err="1">
                <a:latin typeface="Times New Roman"/>
                <a:ea typeface="Times New Roman"/>
                <a:cs typeface="Times New Roman"/>
              </a:rPr>
              <a:t>KPR’ye</a:t>
            </a:r>
            <a:r>
              <a:rPr lang="tr-TR" sz="2800" dirty="0">
                <a:latin typeface="Times New Roman"/>
                <a:ea typeface="Times New Roman"/>
                <a:cs typeface="Times New Roman"/>
              </a:rPr>
              <a:t> devam edilir.</a:t>
            </a:r>
            <a:endParaRPr lang="tr-TR" sz="4000" dirty="0">
              <a:latin typeface="Calibri"/>
              <a:ea typeface="Calibri"/>
              <a:cs typeface="Times New Roman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4044270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71400"/>
            <a:ext cx="7920880" cy="741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41949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98477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1247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50000">
              <a:schemeClr val="accent1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71842" dir="2700000" algn="ctr" rotWithShape="0">
            <a:schemeClr val="bg2"/>
          </a:outerShdw>
        </a:effectLst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50000">
              <a:schemeClr val="accent1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71842" dir="2700000" algn="ctr" rotWithShape="0">
            <a:schemeClr val="bg2"/>
          </a:outerShdw>
        </a:effectLst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1133</TotalTime>
  <Words>2172</Words>
  <Application>Microsoft Office PowerPoint</Application>
  <PresentationFormat>Ekran Gösterisi (4:3)</PresentationFormat>
  <Paragraphs>337</Paragraphs>
  <Slides>106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106</vt:i4>
      </vt:variant>
    </vt:vector>
  </HeadingPairs>
  <TitlesOfParts>
    <vt:vector size="109" baseType="lpstr">
      <vt:lpstr>Akış</vt:lpstr>
      <vt:lpstr>Clouds</vt:lpstr>
      <vt:lpstr>Photo Editor Photo</vt:lpstr>
      <vt:lpstr>KARDİYOPULMONER RESÜSTASYON</vt:lpstr>
      <vt:lpstr>KARDİYOPULMONER RESÜSTASYON</vt:lpstr>
      <vt:lpstr>YAŞAM KURTARMA ZİNCİRİ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Temel Yaşam Desteği (TYD) nedir?: </vt:lpstr>
      <vt:lpstr> TYD kimler uygular?</vt:lpstr>
      <vt:lpstr>TYD</vt:lpstr>
      <vt:lpstr>PowerPoint Sunusu</vt:lpstr>
      <vt:lpstr>PowerPoint Sunusu</vt:lpstr>
      <vt:lpstr>PowerPoint Sunusu</vt:lpstr>
      <vt:lpstr> </vt:lpstr>
      <vt:lpstr>Kazazede, spontan normal soluyorsa: </vt:lpstr>
      <vt:lpstr>RECOVERY POZİSYONU</vt:lpstr>
      <vt:lpstr>PowerPoint Sunusu</vt:lpstr>
      <vt:lpstr>Stabil- Yan (Recovery) Pozisyon</vt:lpstr>
      <vt:lpstr>Hiç Yanıt Vermiyorsa</vt:lpstr>
      <vt:lpstr>PowerPoint Sunusu</vt:lpstr>
      <vt:lpstr>PowerPoint Sunusu</vt:lpstr>
      <vt:lpstr>PowerPoint Sunusu</vt:lpstr>
      <vt:lpstr>PowerPoint Sunusu</vt:lpstr>
      <vt:lpstr>PowerPoint Sunusu</vt:lpstr>
      <vt:lpstr>JAW THRUST</vt:lpstr>
      <vt:lpstr>TYD-DOLAŞIM </vt:lpstr>
      <vt:lpstr>PowerPoint Sunusu</vt:lpstr>
      <vt:lpstr>Ellerin Pozisyonu </vt:lpstr>
      <vt:lpstr>DOĞRU YERE KOMPRESYON!</vt:lpstr>
      <vt:lpstr>DERİNLİK</vt:lpstr>
      <vt:lpstr>PowerPoint Sunusu</vt:lpstr>
      <vt:lpstr>KOMPRESYON  100/DK</vt:lpstr>
      <vt:lpstr>Yüksek sesle saymak</vt:lpstr>
      <vt:lpstr>SOLUNUM</vt:lpstr>
      <vt:lpstr>PowerPoint Sunusu</vt:lpstr>
      <vt:lpstr>PowerPoint Sunusu</vt:lpstr>
      <vt:lpstr>PowerPoint Sunusu</vt:lpstr>
      <vt:lpstr>PowerPoint Sunusu</vt:lpstr>
      <vt:lpstr>PowerPoint Sunusu</vt:lpstr>
      <vt:lpstr>30:2</vt:lpstr>
      <vt:lpstr>DOLAŞIM KONTROL ZAMANI</vt:lpstr>
      <vt:lpstr>DOLAŞIM KONTROL YERLERİ</vt:lpstr>
      <vt:lpstr>                TYD’ye   ne zamana kadar devam etmeliyiz? </vt:lpstr>
      <vt:lpstr>İki Kurtarıcı ile Resüsitasyon</vt:lpstr>
      <vt:lpstr>PowerPoint Sunusu</vt:lpstr>
      <vt:lpstr>İKİ KURTARICI</vt:lpstr>
      <vt:lpstr>ErkenDefibrilasyon </vt:lpstr>
      <vt:lpstr>PowerPoint Sunusu</vt:lpstr>
      <vt:lpstr>OED</vt:lpstr>
      <vt:lpstr>PowerPoint Sunusu</vt:lpstr>
      <vt:lpstr>PowerPoint Sunusu</vt:lpstr>
      <vt:lpstr>PowerPoint Sunusu</vt:lpstr>
      <vt:lpstr>Defibrilasyon geciktirilmemeli </vt:lpstr>
      <vt:lpstr>İleri Yaşam Desteği ( İYD) </vt:lpstr>
      <vt:lpstr>İYD</vt:lpstr>
      <vt:lpstr>Erken İleri Yaşam Desteği ve resüsitasyon sonrası bakımın amacı</vt:lpstr>
      <vt:lpstr>Ambu maske</vt:lpstr>
      <vt:lpstr>AİRWAY</vt:lpstr>
      <vt:lpstr>Larengeal maske (LMA)</vt:lpstr>
      <vt:lpstr>PowerPoint Sunusu</vt:lpstr>
      <vt:lpstr>Endotrakeal entubasyon tüpleri</vt:lpstr>
      <vt:lpstr>Kombi tüp</vt:lpstr>
      <vt:lpstr>PowerPoint Sunusu</vt:lpstr>
      <vt:lpstr>PowerPoint Sunusu</vt:lpstr>
      <vt:lpstr>VF ve nabızsız VT</vt:lpstr>
      <vt:lpstr>PowerPoint Sunusu</vt:lpstr>
      <vt:lpstr>Asistoli</vt:lpstr>
      <vt:lpstr>Nabızsız elektriksel aktivite</vt:lpstr>
      <vt:lpstr>Ardarda 3 şok</vt:lpstr>
      <vt:lpstr> Hastane dışında gelişen Kardiyak Arrestlerde:</vt:lpstr>
      <vt:lpstr> Hastane dışında gelişen Kardiyak Arrestlerde</vt:lpstr>
      <vt:lpstr>DEFİBRİLASYON</vt:lpstr>
      <vt:lpstr>MONİTORİZASYON</vt:lpstr>
      <vt:lpstr>KPR sırasında Yapılacaklar:   </vt:lpstr>
      <vt:lpstr>PowerPoint Sunusu</vt:lpstr>
      <vt:lpstr>       İYD damar yolu açılması</vt:lpstr>
      <vt:lpstr>PowerPoint Sunusu</vt:lpstr>
      <vt:lpstr>PowerPoint Sunusu</vt:lpstr>
      <vt:lpstr>PowerPoint Sunusu</vt:lpstr>
      <vt:lpstr>Geri döndürülebilir nedenler </vt:lpstr>
      <vt:lpstr>PowerPoint Sunusu</vt:lpstr>
      <vt:lpstr>                   SOĞUTMA</vt:lpstr>
      <vt:lpstr>SOĞUTMA</vt:lpstr>
      <vt:lpstr>PowerPoint Sunusu</vt:lpstr>
      <vt:lpstr>Nabızsız elektriksel aktivite</vt:lpstr>
      <vt:lpstr>Asistoli</vt:lpstr>
      <vt:lpstr>DİĞER RİTİMLER</vt:lpstr>
      <vt:lpstr>VF   NEDİR?</vt:lpstr>
      <vt:lpstr>VF ve nabızsız VT</vt:lpstr>
      <vt:lpstr>DEFİBRİLATÖRLER</vt:lpstr>
      <vt:lpstr>DİKKAT</vt:lpstr>
      <vt:lpstr>DİKKAT</vt:lpstr>
      <vt:lpstr>PowerPoint Sunusu</vt:lpstr>
      <vt:lpstr>PowerPoint Sunusu</vt:lpstr>
      <vt:lpstr>İYD</vt:lpstr>
      <vt:lpstr>TYD+ İYD Spontan kalp ritmi dönmez ise</vt:lpstr>
      <vt:lpstr>Kaliteli KPR</vt:lpstr>
      <vt:lpstr>KALİTELİ KPR</vt:lpstr>
      <vt:lpstr>TEDAVİ</vt:lpstr>
      <vt:lpstr>2010 KLAVUZU</vt:lpstr>
      <vt:lpstr>TEŞEKKÜRLER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CEVDET</cp:lastModifiedBy>
  <cp:revision>187</cp:revision>
  <dcterms:created xsi:type="dcterms:W3CDTF">2012-10-02T18:53:14Z</dcterms:created>
  <dcterms:modified xsi:type="dcterms:W3CDTF">2015-11-19T08:20:11Z</dcterms:modified>
</cp:coreProperties>
</file>